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7" r:id="rId6"/>
    <p:sldId id="268" r:id="rId7"/>
    <p:sldId id="259" r:id="rId8"/>
    <p:sldId id="271" r:id="rId9"/>
    <p:sldId id="272" r:id="rId10"/>
    <p:sldId id="269" r:id="rId11"/>
    <p:sldId id="260" r:id="rId12"/>
    <p:sldId id="263" r:id="rId13"/>
    <p:sldId id="264" r:id="rId14"/>
    <p:sldId id="270" r:id="rId15"/>
    <p:sldId id="261" r:id="rId16"/>
    <p:sldId id="265" r:id="rId17"/>
    <p:sldId id="273" r:id="rId18"/>
    <p:sldId id="274" r:id="rId19"/>
    <p:sldId id="275" r:id="rId20"/>
    <p:sldId id="266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145"/>
    <a:srgbClr val="79CCA1"/>
    <a:srgbClr val="B01E21"/>
    <a:srgbClr val="3FA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224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862B63-03D3-445B-ADA1-57CBAD7F08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E331608-5647-49E9-8B29-C56BD23A08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B16776-0D29-4332-891F-6105FFDE27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C1D8F3-D18C-438F-BDC5-D3F105D9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BFE0FA-8899-4A50-A11B-EE58D77C9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73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3FC7FE-6B31-4F41-A5A0-7A0A597E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3BF3D20-207A-4062-8E99-AC4075624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ED58A9-92AC-4B51-9A3C-E1C872CBC4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0F594DB-5A7A-4D09-B66F-FF5E0339A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71A0D2-3C5A-42B8-9375-B24C12104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77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C1CBCEC-D7A1-4450-8EB1-7C4445705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6D2158F-8C7A-4FB1-8C4D-4A5E435D2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8E4599-FC02-411C-B956-854447F9BE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E4CEB3-C73B-4464-A586-BB1951A73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41952AC-2466-427A-AF1C-B63D0AAEB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3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8D0FF1-28DF-4AD7-B32A-F26968C60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8271D61-2FA5-413D-B25E-F8CF13C03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B607B1-C69D-46E1-8B82-91017AB2C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F42B70-2A60-443A-A81D-456FA36F3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1DFB04-A0D1-4B61-8900-93EE07DC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5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CBDD35-0F6B-4272-8165-1C4BEA832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F971773-3362-4921-9C86-959288EFD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3ABC50-6C46-4672-916F-08955987A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6DE424-9246-4DAD-98AF-1AEE34FA8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AE9BB3-4DA2-4E63-BE0F-03CFB3496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423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6B1481-0E72-4418-A3E8-132B5A144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BCB48A-DCD5-4E4D-9E15-61DC1D44B1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2203D1-F58E-4147-B6D4-A4E023460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EBAB9AC-2552-4E9E-A8FD-771514C63A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ACCC06D-4838-48AB-857D-6FFA68AB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794C6B0-B064-45E7-8105-15B6B28BC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00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93874C-DD80-4D37-80F4-E52921CE3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5D5C96D-2932-430C-A303-2FC4D7C25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B84D9D6-EF11-46FC-814F-ACA945ACE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EA64CE6-55FD-46FB-AE77-24E409DDFF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3ABA660-24C7-4D66-8F41-34E54A4437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DBEDACA-A896-4A84-A6DA-53F18588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C687867-A220-42CF-8DA3-EE487852E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B24970B-2DB6-4292-B07E-0F2BCB102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7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657F96-B110-4BA0-B05B-6CB4B78FD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BD8D59C-FDDD-4350-9A7F-C057571A1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A0F544-C5BB-411F-850B-29D19061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2742043-AA47-46D5-93F8-6D53FB12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29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38149B4-5593-484B-A425-69B4976A90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7BE23E-1385-4DA0-AEDF-74C70AE01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81CD4C-904B-4BC2-9E8E-6549E271C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16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D82A59-B521-4E56-AA04-200812CB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D2AE27-7CD6-4B9F-AAB9-51D404C38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0C88046-F10F-4A9B-BDE2-B6503C5FE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8924E2-96DE-45CE-9CEE-528FBC5497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6AE2145-0E50-4AE1-843E-3B26E1110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3DD4AD-8E12-443D-A4E7-0900246A7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121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DE587D-6490-498D-8378-4542B4193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EEE2965-8E73-438E-ACD3-089192D996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5C67239-BDD3-42AD-8985-9B1D3E5B6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EF35D4-14F1-4F27-B381-9F54006A7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8ABCA9-34AD-479D-B8E9-0968ED5C1E97}" type="datetimeFigureOut">
              <a:rPr lang="zh-CN" altLang="en-US" smtClean="0"/>
              <a:t>2019/12/17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21D1945-E6FE-47CD-A2F2-1196E1527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CA8727B-7887-4D67-99A1-DCD3A1A57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A2B52D-AF6B-4141-90FC-E05EAE812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00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鲜花, 花瓶, 花束, 植物&#10;&#10;描述已自动生成">
            <a:extLst>
              <a:ext uri="{FF2B5EF4-FFF2-40B4-BE49-F238E27FC236}">
                <a16:creationId xmlns:a16="http://schemas.microsoft.com/office/drawing/2014/main" xmlns="" id="{F24AB2CB-107C-432F-88D7-95521E2B58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8" r="7808"/>
          <a:stretch/>
        </p:blipFill>
        <p:spPr>
          <a:xfrm rot="5400000">
            <a:off x="2666999" y="-2666998"/>
            <a:ext cx="6858002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03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097C7DF-DA95-4CB7-811B-541644B83684}"/>
              </a:ext>
            </a:extLst>
          </p:cNvPr>
          <p:cNvSpPr/>
          <p:nvPr/>
        </p:nvSpPr>
        <p:spPr>
          <a:xfrm>
            <a:off x="4157013" y="226800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DE4145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年终总结</a:t>
            </a:r>
            <a:endParaRPr lang="zh-CN" altLang="en-US" sz="7200" dirty="0">
              <a:solidFill>
                <a:srgbClr val="DE4145"/>
              </a:solidFill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7581D5E-C9B8-4207-9F07-A0C04AC954E7}"/>
              </a:ext>
            </a:extLst>
          </p:cNvPr>
          <p:cNvSpPr txBox="1"/>
          <p:nvPr/>
        </p:nvSpPr>
        <p:spPr>
          <a:xfrm>
            <a:off x="3207659" y="3363110"/>
            <a:ext cx="5776684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5F20A3C-5296-431F-A94F-5EE1320A07A2}"/>
              </a:ext>
            </a:extLst>
          </p:cNvPr>
          <p:cNvGrpSpPr/>
          <p:nvPr/>
        </p:nvGrpSpPr>
        <p:grpSpPr>
          <a:xfrm>
            <a:off x="3432872" y="2894972"/>
            <a:ext cx="689423" cy="87085"/>
            <a:chOff x="3381829" y="2119086"/>
            <a:chExt cx="689423" cy="8708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4B3DBB8-7A17-45C7-AB69-9CA15C9A7AB6}"/>
                </a:ext>
              </a:extLst>
            </p:cNvPr>
            <p:cNvCxnSpPr>
              <a:cxnSpLocks/>
            </p:cNvCxnSpPr>
            <p:nvPr/>
          </p:nvCxnSpPr>
          <p:spPr>
            <a:xfrm>
              <a:off x="3381829" y="2206171"/>
              <a:ext cx="68942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7FD1B9E-0D0E-468A-8CAD-6E4D980C5A0C}"/>
                </a:ext>
              </a:extLst>
            </p:cNvPr>
            <p:cNvCxnSpPr>
              <a:cxnSpLocks/>
            </p:cNvCxnSpPr>
            <p:nvPr/>
          </p:nvCxnSpPr>
          <p:spPr>
            <a:xfrm>
              <a:off x="3759200" y="2119086"/>
              <a:ext cx="3120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879D9A9-509C-4A99-838F-652B15AFA5EB}"/>
              </a:ext>
            </a:extLst>
          </p:cNvPr>
          <p:cNvGrpSpPr/>
          <p:nvPr/>
        </p:nvGrpSpPr>
        <p:grpSpPr>
          <a:xfrm flipH="1">
            <a:off x="8069706" y="2894972"/>
            <a:ext cx="689423" cy="87085"/>
            <a:chOff x="3381829" y="2119086"/>
            <a:chExt cx="689423" cy="8708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7F0174D-D4B9-4C86-BB2C-B9CD0B17DFB0}"/>
                </a:ext>
              </a:extLst>
            </p:cNvPr>
            <p:cNvCxnSpPr>
              <a:cxnSpLocks/>
            </p:cNvCxnSpPr>
            <p:nvPr/>
          </p:nvCxnSpPr>
          <p:spPr>
            <a:xfrm>
              <a:off x="3381829" y="2206171"/>
              <a:ext cx="68942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D2065C9-4E98-404B-8A92-9717C067EA08}"/>
                </a:ext>
              </a:extLst>
            </p:cNvPr>
            <p:cNvCxnSpPr>
              <a:cxnSpLocks/>
            </p:cNvCxnSpPr>
            <p:nvPr/>
          </p:nvCxnSpPr>
          <p:spPr>
            <a:xfrm>
              <a:off x="3759200" y="2119086"/>
              <a:ext cx="3120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C7FFE45A-5432-4D7B-BDCB-694C8651349E}"/>
              </a:ext>
            </a:extLst>
          </p:cNvPr>
          <p:cNvSpPr/>
          <p:nvPr/>
        </p:nvSpPr>
        <p:spPr>
          <a:xfrm>
            <a:off x="4896765" y="1559255"/>
            <a:ext cx="2398472" cy="3381375"/>
          </a:xfrm>
          <a:custGeom>
            <a:avLst/>
            <a:gdLst>
              <a:gd name="connsiteX0" fmla="*/ 0 w 2398472"/>
              <a:gd name="connsiteY0" fmla="*/ 2716389 h 3381375"/>
              <a:gd name="connsiteX1" fmla="*/ 22186 w 2398472"/>
              <a:gd name="connsiteY1" fmla="*/ 2716389 h 3381375"/>
              <a:gd name="connsiteX2" fmla="*/ 22186 w 2398472"/>
              <a:gd name="connsiteY2" fmla="*/ 3359189 h 3381375"/>
              <a:gd name="connsiteX3" fmla="*/ 2376286 w 2398472"/>
              <a:gd name="connsiteY3" fmla="*/ 3359189 h 3381375"/>
              <a:gd name="connsiteX4" fmla="*/ 2376286 w 2398472"/>
              <a:gd name="connsiteY4" fmla="*/ 2716389 h 3381375"/>
              <a:gd name="connsiteX5" fmla="*/ 2398472 w 2398472"/>
              <a:gd name="connsiteY5" fmla="*/ 2716389 h 3381375"/>
              <a:gd name="connsiteX6" fmla="*/ 2398472 w 2398472"/>
              <a:gd name="connsiteY6" fmla="*/ 3381375 h 3381375"/>
              <a:gd name="connsiteX7" fmla="*/ 0 w 2398472"/>
              <a:gd name="connsiteY7" fmla="*/ 3381375 h 3381375"/>
              <a:gd name="connsiteX8" fmla="*/ 0 w 2398472"/>
              <a:gd name="connsiteY8" fmla="*/ 0 h 3381375"/>
              <a:gd name="connsiteX9" fmla="*/ 2398472 w 2398472"/>
              <a:gd name="connsiteY9" fmla="*/ 0 h 3381375"/>
              <a:gd name="connsiteX10" fmla="*/ 2398472 w 2398472"/>
              <a:gd name="connsiteY10" fmla="*/ 823054 h 3381375"/>
              <a:gd name="connsiteX11" fmla="*/ 2376286 w 2398472"/>
              <a:gd name="connsiteY11" fmla="*/ 823054 h 3381375"/>
              <a:gd name="connsiteX12" fmla="*/ 2376286 w 2398472"/>
              <a:gd name="connsiteY12" fmla="*/ 22186 h 3381375"/>
              <a:gd name="connsiteX13" fmla="*/ 22186 w 2398472"/>
              <a:gd name="connsiteY13" fmla="*/ 22186 h 3381375"/>
              <a:gd name="connsiteX14" fmla="*/ 22186 w 2398472"/>
              <a:gd name="connsiteY14" fmla="*/ 823054 h 3381375"/>
              <a:gd name="connsiteX15" fmla="*/ 0 w 2398472"/>
              <a:gd name="connsiteY15" fmla="*/ 82305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98472" h="3381375">
                <a:moveTo>
                  <a:pt x="0" y="2716389"/>
                </a:moveTo>
                <a:lnTo>
                  <a:pt x="22186" y="2716389"/>
                </a:lnTo>
                <a:lnTo>
                  <a:pt x="22186" y="3359189"/>
                </a:lnTo>
                <a:lnTo>
                  <a:pt x="2376286" y="3359189"/>
                </a:lnTo>
                <a:lnTo>
                  <a:pt x="2376286" y="2716389"/>
                </a:lnTo>
                <a:lnTo>
                  <a:pt x="2398472" y="2716389"/>
                </a:lnTo>
                <a:lnTo>
                  <a:pt x="2398472" y="3381375"/>
                </a:lnTo>
                <a:lnTo>
                  <a:pt x="0" y="3381375"/>
                </a:lnTo>
                <a:close/>
                <a:moveTo>
                  <a:pt x="0" y="0"/>
                </a:moveTo>
                <a:lnTo>
                  <a:pt x="2398472" y="0"/>
                </a:lnTo>
                <a:lnTo>
                  <a:pt x="2398472" y="823054"/>
                </a:lnTo>
                <a:lnTo>
                  <a:pt x="2376286" y="823054"/>
                </a:lnTo>
                <a:lnTo>
                  <a:pt x="2376286" y="22186"/>
                </a:lnTo>
                <a:lnTo>
                  <a:pt x="22186" y="22186"/>
                </a:lnTo>
                <a:lnTo>
                  <a:pt x="22186" y="823054"/>
                </a:lnTo>
                <a:lnTo>
                  <a:pt x="0" y="82305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CEC392B-D65B-4000-9C91-C8605EC0F772}"/>
              </a:ext>
            </a:extLst>
          </p:cNvPr>
          <p:cNvSpPr/>
          <p:nvPr/>
        </p:nvSpPr>
        <p:spPr>
          <a:xfrm>
            <a:off x="5415848" y="1787905"/>
            <a:ext cx="1360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7881369-835C-467E-AE06-723D41FB7DF5}"/>
              </a:ext>
            </a:extLst>
          </p:cNvPr>
          <p:cNvSpPr/>
          <p:nvPr/>
        </p:nvSpPr>
        <p:spPr>
          <a:xfrm>
            <a:off x="5009904" y="4274843"/>
            <a:ext cx="21721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YEAR-END SUMMARY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 descr="图片包含 植物, 鲜花, 马鞭草, 粉红色&#10;&#10;描述已自动生成">
            <a:extLst>
              <a:ext uri="{FF2B5EF4-FFF2-40B4-BE49-F238E27FC236}">
                <a16:creationId xmlns:a16="http://schemas.microsoft.com/office/drawing/2014/main" xmlns="" id="{5B41235F-F99B-4045-A451-1C6E762B9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24" y="968378"/>
            <a:ext cx="1365650" cy="1365650"/>
          </a:xfrm>
          <a:prstGeom prst="rect">
            <a:avLst/>
          </a:prstGeom>
        </p:spPr>
      </p:pic>
      <p:pic>
        <p:nvPicPr>
          <p:cNvPr id="30" name="图片 29" descr="图片包含 植物, 鲜花, 马鞭草, 粉红色&#10;&#10;描述已自动生成">
            <a:extLst>
              <a:ext uri="{FF2B5EF4-FFF2-40B4-BE49-F238E27FC236}">
                <a16:creationId xmlns:a16="http://schemas.microsoft.com/office/drawing/2014/main" xmlns="" id="{C5EC9630-7F59-476C-A73D-6181380628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22726" y="4191475"/>
            <a:ext cx="1365650" cy="136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5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10DEB4-C6A3-45BE-8DE4-33D34CD51F1B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Freeform: Shape 1">
            <a:extLst>
              <a:ext uri="{FF2B5EF4-FFF2-40B4-BE49-F238E27FC236}">
                <a16:creationId xmlns:a16="http://schemas.microsoft.com/office/drawing/2014/main" xmlns="" id="{60D40EE6-B3B6-42F4-BECB-FA19DAD182D7}"/>
              </a:ext>
            </a:extLst>
          </p:cNvPr>
          <p:cNvSpPr>
            <a:spLocks/>
          </p:cNvSpPr>
          <p:nvPr/>
        </p:nvSpPr>
        <p:spPr bwMode="auto">
          <a:xfrm>
            <a:off x="-106343" y="2579342"/>
            <a:ext cx="12416212" cy="3593960"/>
          </a:xfrm>
          <a:custGeom>
            <a:avLst/>
            <a:gdLst>
              <a:gd name="T0" fmla="*/ 6336 w 6336"/>
              <a:gd name="T1" fmla="*/ 0 h 1834"/>
              <a:gd name="T2" fmla="*/ 3168 w 6336"/>
              <a:gd name="T3" fmla="*/ 1763 h 1834"/>
              <a:gd name="T4" fmla="*/ 0 w 6336"/>
              <a:gd name="T5" fmla="*/ 0 h 1834"/>
              <a:gd name="T6" fmla="*/ 0 w 6336"/>
              <a:gd name="T7" fmla="*/ 70 h 1834"/>
              <a:gd name="T8" fmla="*/ 3168 w 6336"/>
              <a:gd name="T9" fmla="*/ 1834 h 1834"/>
              <a:gd name="T10" fmla="*/ 6336 w 6336"/>
              <a:gd name="T11" fmla="*/ 70 h 1834"/>
              <a:gd name="T12" fmla="*/ 6336 w 6336"/>
              <a:gd name="T13" fmla="*/ 0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4">
                <a:moveTo>
                  <a:pt x="6336" y="0"/>
                </a:moveTo>
                <a:lnTo>
                  <a:pt x="3168" y="1763"/>
                </a:lnTo>
                <a:lnTo>
                  <a:pt x="0" y="0"/>
                </a:lnTo>
                <a:lnTo>
                  <a:pt x="0" y="70"/>
                </a:lnTo>
                <a:lnTo>
                  <a:pt x="3168" y="1834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" name="Freeform: Shape 2">
            <a:extLst>
              <a:ext uri="{FF2B5EF4-FFF2-40B4-BE49-F238E27FC236}">
                <a16:creationId xmlns:a16="http://schemas.microsoft.com/office/drawing/2014/main" xmlns="" id="{AE451FE1-BEBF-41DC-B5E4-DFF1289950EF}"/>
              </a:ext>
            </a:extLst>
          </p:cNvPr>
          <p:cNvSpPr>
            <a:spLocks/>
          </p:cNvSpPr>
          <p:nvPr/>
        </p:nvSpPr>
        <p:spPr bwMode="auto">
          <a:xfrm>
            <a:off x="-106343" y="2107071"/>
            <a:ext cx="12416212" cy="3595920"/>
          </a:xfrm>
          <a:custGeom>
            <a:avLst/>
            <a:gdLst>
              <a:gd name="T0" fmla="*/ 6336 w 6336"/>
              <a:gd name="T1" fmla="*/ 0 h 1835"/>
              <a:gd name="T2" fmla="*/ 3168 w 6336"/>
              <a:gd name="T3" fmla="*/ 1764 h 1835"/>
              <a:gd name="T4" fmla="*/ 0 w 6336"/>
              <a:gd name="T5" fmla="*/ 0 h 1835"/>
              <a:gd name="T6" fmla="*/ 0 w 6336"/>
              <a:gd name="T7" fmla="*/ 71 h 1835"/>
              <a:gd name="T8" fmla="*/ 3168 w 6336"/>
              <a:gd name="T9" fmla="*/ 1835 h 1835"/>
              <a:gd name="T10" fmla="*/ 6336 w 6336"/>
              <a:gd name="T11" fmla="*/ 71 h 1835"/>
              <a:gd name="T12" fmla="*/ 6336 w 6336"/>
              <a:gd name="T13" fmla="*/ 0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5">
                <a:moveTo>
                  <a:pt x="6336" y="0"/>
                </a:moveTo>
                <a:lnTo>
                  <a:pt x="3168" y="1764"/>
                </a:lnTo>
                <a:lnTo>
                  <a:pt x="0" y="0"/>
                </a:lnTo>
                <a:lnTo>
                  <a:pt x="0" y="71"/>
                </a:lnTo>
                <a:lnTo>
                  <a:pt x="3168" y="1835"/>
                </a:lnTo>
                <a:lnTo>
                  <a:pt x="6336" y="71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xmlns="" id="{AF1A65CB-576D-4B3E-9420-268F0B7EB9F0}"/>
              </a:ext>
            </a:extLst>
          </p:cNvPr>
          <p:cNvGrpSpPr/>
          <p:nvPr/>
        </p:nvGrpSpPr>
        <p:grpSpPr>
          <a:xfrm>
            <a:off x="-106343" y="2107071"/>
            <a:ext cx="12416212" cy="4066231"/>
            <a:chOff x="-106344" y="1859097"/>
            <a:chExt cx="12416212" cy="4066231"/>
          </a:xfrm>
        </p:grpSpPr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xmlns="" id="{03838E0F-1225-4073-9906-9A646F799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344" y="2331368"/>
              <a:ext cx="12416212" cy="3593960"/>
            </a:xfrm>
            <a:custGeom>
              <a:avLst/>
              <a:gdLst>
                <a:gd name="T0" fmla="*/ 6336 w 6336"/>
                <a:gd name="T1" fmla="*/ 0 h 1834"/>
                <a:gd name="T2" fmla="*/ 3168 w 6336"/>
                <a:gd name="T3" fmla="*/ 1763 h 1834"/>
                <a:gd name="T4" fmla="*/ 0 w 6336"/>
                <a:gd name="T5" fmla="*/ 0 h 1834"/>
                <a:gd name="T6" fmla="*/ 0 w 6336"/>
                <a:gd name="T7" fmla="*/ 70 h 1834"/>
                <a:gd name="T8" fmla="*/ 3168 w 6336"/>
                <a:gd name="T9" fmla="*/ 1834 h 1834"/>
                <a:gd name="T10" fmla="*/ 6336 w 6336"/>
                <a:gd name="T11" fmla="*/ 70 h 1834"/>
                <a:gd name="T12" fmla="*/ 6336 w 6336"/>
                <a:gd name="T13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4">
                  <a:moveTo>
                    <a:pt x="6336" y="0"/>
                  </a:moveTo>
                  <a:lnTo>
                    <a:pt x="3168" y="1763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4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7" name="Freeform: Shape 5">
              <a:extLst>
                <a:ext uri="{FF2B5EF4-FFF2-40B4-BE49-F238E27FC236}">
                  <a16:creationId xmlns:a16="http://schemas.microsoft.com/office/drawing/2014/main" xmlns="" id="{23095BB1-E1CE-4D6D-8A7F-433203C36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344" y="1859097"/>
              <a:ext cx="12416212" cy="3595920"/>
            </a:xfrm>
            <a:custGeom>
              <a:avLst/>
              <a:gdLst>
                <a:gd name="T0" fmla="*/ 6336 w 6336"/>
                <a:gd name="T1" fmla="*/ 0 h 1835"/>
                <a:gd name="T2" fmla="*/ 3168 w 6336"/>
                <a:gd name="T3" fmla="*/ 1764 h 1835"/>
                <a:gd name="T4" fmla="*/ 0 w 6336"/>
                <a:gd name="T5" fmla="*/ 0 h 1835"/>
                <a:gd name="T6" fmla="*/ 0 w 6336"/>
                <a:gd name="T7" fmla="*/ 71 h 1835"/>
                <a:gd name="T8" fmla="*/ 3168 w 6336"/>
                <a:gd name="T9" fmla="*/ 1835 h 1835"/>
                <a:gd name="T10" fmla="*/ 6336 w 6336"/>
                <a:gd name="T11" fmla="*/ 71 h 1835"/>
                <a:gd name="T12" fmla="*/ 6336 w 6336"/>
                <a:gd name="T13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5">
                  <a:moveTo>
                    <a:pt x="6336" y="0"/>
                  </a:moveTo>
                  <a:lnTo>
                    <a:pt x="3168" y="1764"/>
                  </a:lnTo>
                  <a:lnTo>
                    <a:pt x="0" y="0"/>
                  </a:lnTo>
                  <a:lnTo>
                    <a:pt x="0" y="71"/>
                  </a:lnTo>
                  <a:lnTo>
                    <a:pt x="3168" y="1835"/>
                  </a:lnTo>
                  <a:lnTo>
                    <a:pt x="6336" y="71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F4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xmlns="" id="{3B88A880-8441-4C6E-9070-A11B4A62D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344" y="2098172"/>
              <a:ext cx="12416212" cy="3590041"/>
            </a:xfrm>
            <a:custGeom>
              <a:avLst/>
              <a:gdLst>
                <a:gd name="T0" fmla="*/ 6336 w 6336"/>
                <a:gd name="T1" fmla="*/ 0 h 1832"/>
                <a:gd name="T2" fmla="*/ 3168 w 6336"/>
                <a:gd name="T3" fmla="*/ 1761 h 1832"/>
                <a:gd name="T4" fmla="*/ 0 w 6336"/>
                <a:gd name="T5" fmla="*/ 0 h 1832"/>
                <a:gd name="T6" fmla="*/ 0 w 6336"/>
                <a:gd name="T7" fmla="*/ 70 h 1832"/>
                <a:gd name="T8" fmla="*/ 3168 w 6336"/>
                <a:gd name="T9" fmla="*/ 1832 h 1832"/>
                <a:gd name="T10" fmla="*/ 6336 w 6336"/>
                <a:gd name="T11" fmla="*/ 70 h 1832"/>
                <a:gd name="T12" fmla="*/ 6336 w 6336"/>
                <a:gd name="T1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2">
                  <a:moveTo>
                    <a:pt x="6336" y="0"/>
                  </a:moveTo>
                  <a:lnTo>
                    <a:pt x="3168" y="1761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2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9" name="Freeform: Shape 7">
            <a:extLst>
              <a:ext uri="{FF2B5EF4-FFF2-40B4-BE49-F238E27FC236}">
                <a16:creationId xmlns:a16="http://schemas.microsoft.com/office/drawing/2014/main" xmlns="" id="{8F3A1717-CAFF-4F7C-8D35-1FDDE2A779CA}"/>
              </a:ext>
            </a:extLst>
          </p:cNvPr>
          <p:cNvSpPr>
            <a:spLocks/>
          </p:cNvSpPr>
          <p:nvPr/>
        </p:nvSpPr>
        <p:spPr bwMode="auto">
          <a:xfrm>
            <a:off x="-106343" y="2346146"/>
            <a:ext cx="12416212" cy="3590041"/>
          </a:xfrm>
          <a:custGeom>
            <a:avLst/>
            <a:gdLst>
              <a:gd name="T0" fmla="*/ 6336 w 6336"/>
              <a:gd name="T1" fmla="*/ 0 h 1832"/>
              <a:gd name="T2" fmla="*/ 3168 w 6336"/>
              <a:gd name="T3" fmla="*/ 1761 h 1832"/>
              <a:gd name="T4" fmla="*/ 0 w 6336"/>
              <a:gd name="T5" fmla="*/ 0 h 1832"/>
              <a:gd name="T6" fmla="*/ 0 w 6336"/>
              <a:gd name="T7" fmla="*/ 70 h 1832"/>
              <a:gd name="T8" fmla="*/ 3168 w 6336"/>
              <a:gd name="T9" fmla="*/ 1832 h 1832"/>
              <a:gd name="T10" fmla="*/ 6336 w 6336"/>
              <a:gd name="T11" fmla="*/ 70 h 1832"/>
              <a:gd name="T12" fmla="*/ 6336 w 6336"/>
              <a:gd name="T13" fmla="*/ 0 h 1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2">
                <a:moveTo>
                  <a:pt x="6336" y="0"/>
                </a:moveTo>
                <a:lnTo>
                  <a:pt x="3168" y="1761"/>
                </a:lnTo>
                <a:lnTo>
                  <a:pt x="0" y="0"/>
                </a:lnTo>
                <a:lnTo>
                  <a:pt x="0" y="70"/>
                </a:lnTo>
                <a:lnTo>
                  <a:pt x="3168" y="1832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xmlns="" id="{5D28AA83-F28A-43F5-BF63-8501505D1FFF}"/>
              </a:ext>
            </a:extLst>
          </p:cNvPr>
          <p:cNvGrpSpPr/>
          <p:nvPr/>
        </p:nvGrpSpPr>
        <p:grpSpPr>
          <a:xfrm>
            <a:off x="687307" y="2704758"/>
            <a:ext cx="2090925" cy="1309032"/>
            <a:chOff x="687306" y="2456784"/>
            <a:chExt cx="2090925" cy="1309032"/>
          </a:xfrm>
          <a:solidFill>
            <a:srgbClr val="79CCA1"/>
          </a:solidFill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xmlns="" id="{73B7A7A7-99B0-441E-8F3D-1C6C808EE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06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xmlns="" id="{6C606A58-894C-47B8-8EA4-668DEAFA4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943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3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5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3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rgbClr val="3FA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xmlns="" id="{D0DB80B9-0E21-454A-A54D-480D8E582B9E}"/>
              </a:ext>
            </a:extLst>
          </p:cNvPr>
          <p:cNvGrpSpPr/>
          <p:nvPr/>
        </p:nvGrpSpPr>
        <p:grpSpPr>
          <a:xfrm>
            <a:off x="2872294" y="3909930"/>
            <a:ext cx="2087005" cy="1309033"/>
            <a:chOff x="2872293" y="3661956"/>
            <a:chExt cx="2087005" cy="1309033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xmlns="" id="{5BD80612-7317-477D-AFB3-F4CDD9966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293" y="3661956"/>
              <a:ext cx="2087005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rgbClr val="DE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xmlns="" id="{60451801-97F4-400B-ACC6-BA94E43E7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929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8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8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8" y="126"/>
                    <a:pt x="268" y="126"/>
                    <a:pt x="268" y="126"/>
                  </a:cubicBezTo>
                  <a:cubicBezTo>
                    <a:pt x="252" y="135"/>
                    <a:pt x="225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5" y="169"/>
                    <a:pt x="252" y="169"/>
                    <a:pt x="268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B0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6" name="Group 14">
            <a:extLst>
              <a:ext uri="{FF2B5EF4-FFF2-40B4-BE49-F238E27FC236}">
                <a16:creationId xmlns:a16="http://schemas.microsoft.com/office/drawing/2014/main" xmlns="" id="{77E71101-DDA4-4CE5-8264-85F639E02926}"/>
              </a:ext>
            </a:extLst>
          </p:cNvPr>
          <p:cNvGrpSpPr/>
          <p:nvPr/>
        </p:nvGrpSpPr>
        <p:grpSpPr>
          <a:xfrm>
            <a:off x="5059240" y="5111183"/>
            <a:ext cx="2085046" cy="1309032"/>
            <a:chOff x="5059239" y="4863209"/>
            <a:chExt cx="2085046" cy="1309032"/>
          </a:xfrm>
        </p:grpSpPr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xmlns="" id="{BAF01446-F720-4FF2-8058-AA491CC8A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239" y="4863209"/>
              <a:ext cx="2085046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5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5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rgbClr val="79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xmlns="" id="{49547FB5-A4AE-4AC5-8B8E-084B0C4E2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4916" y="5445219"/>
              <a:ext cx="2053692" cy="727022"/>
            </a:xfrm>
            <a:custGeom>
              <a:avLst/>
              <a:gdLst>
                <a:gd name="T0" fmla="*/ 476 w 476"/>
                <a:gd name="T1" fmla="*/ 0 h 168"/>
                <a:gd name="T2" fmla="*/ 464 w 476"/>
                <a:gd name="T3" fmla="*/ 16 h 168"/>
                <a:gd name="T4" fmla="*/ 268 w 476"/>
                <a:gd name="T5" fmla="*/ 125 h 168"/>
                <a:gd name="T6" fmla="*/ 208 w 476"/>
                <a:gd name="T7" fmla="*/ 125 h 168"/>
                <a:gd name="T8" fmla="*/ 12 w 476"/>
                <a:gd name="T9" fmla="*/ 16 h 168"/>
                <a:gd name="T10" fmla="*/ 0 w 476"/>
                <a:gd name="T11" fmla="*/ 0 h 168"/>
                <a:gd name="T12" fmla="*/ 0 w 476"/>
                <a:gd name="T13" fmla="*/ 34 h 168"/>
                <a:gd name="T14" fmla="*/ 12 w 476"/>
                <a:gd name="T15" fmla="*/ 50 h 168"/>
                <a:gd name="T16" fmla="*/ 208 w 476"/>
                <a:gd name="T17" fmla="*/ 159 h 168"/>
                <a:gd name="T18" fmla="*/ 268 w 476"/>
                <a:gd name="T19" fmla="*/ 159 h 168"/>
                <a:gd name="T20" fmla="*/ 464 w 476"/>
                <a:gd name="T21" fmla="*/ 50 h 168"/>
                <a:gd name="T22" fmla="*/ 476 w 476"/>
                <a:gd name="T23" fmla="*/ 34 h 168"/>
                <a:gd name="T24" fmla="*/ 476 w 476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8">
                  <a:moveTo>
                    <a:pt x="476" y="0"/>
                  </a:moveTo>
                  <a:cubicBezTo>
                    <a:pt x="476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1" y="134"/>
                    <a:pt x="225" y="134"/>
                    <a:pt x="208" y="1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0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25" y="168"/>
                    <a:pt x="251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3FA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xmlns="" id="{181C143E-F9C1-485E-AFB5-0306FED34F65}"/>
              </a:ext>
            </a:extLst>
          </p:cNvPr>
          <p:cNvGrpSpPr/>
          <p:nvPr/>
        </p:nvGrpSpPr>
        <p:grpSpPr>
          <a:xfrm>
            <a:off x="7240308" y="3909930"/>
            <a:ext cx="2090925" cy="1309033"/>
            <a:chOff x="7240307" y="3661956"/>
            <a:chExt cx="2090925" cy="1309033"/>
          </a:xfrm>
        </p:grpSpPr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xmlns="" id="{03C3FAAC-C4BF-401A-9038-CBA208DCD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307" y="3661956"/>
              <a:ext cx="2090925" cy="1162060"/>
            </a:xfrm>
            <a:custGeom>
              <a:avLst/>
              <a:gdLst>
                <a:gd name="T0" fmla="*/ 469 w 485"/>
                <a:gd name="T1" fmla="*/ 118 h 269"/>
                <a:gd name="T2" fmla="*/ 469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9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9" y="118"/>
                  </a:moveTo>
                  <a:cubicBezTo>
                    <a:pt x="485" y="127"/>
                    <a:pt x="485" y="142"/>
                    <a:pt x="469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1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9" y="118"/>
                  </a:lnTo>
                  <a:close/>
                </a:path>
              </a:pathLst>
            </a:custGeom>
            <a:solidFill>
              <a:srgbClr val="DE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xmlns="" id="{56A64CE4-D924-4B82-AE6C-492D68703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863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7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7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51" y="135"/>
                    <a:pt x="224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4" y="169"/>
                    <a:pt x="251" y="169"/>
                    <a:pt x="267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B0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xmlns="" id="{906181A6-3BA5-4F58-9B11-B2B3017D6C7D}"/>
              </a:ext>
            </a:extLst>
          </p:cNvPr>
          <p:cNvGrpSpPr/>
          <p:nvPr/>
        </p:nvGrpSpPr>
        <p:grpSpPr>
          <a:xfrm>
            <a:off x="9425294" y="2704758"/>
            <a:ext cx="2090925" cy="1309032"/>
            <a:chOff x="9425293" y="2456784"/>
            <a:chExt cx="2090925" cy="1309032"/>
          </a:xfrm>
        </p:grpSpPr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xmlns="" id="{5929D01B-67DC-45BF-9776-67F2AA070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293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rgbClr val="79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xmlns="" id="{603C1C0E-A9E5-4EF9-8CA2-B663BDC84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2930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rgbClr val="3FA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26" name="Oval 24">
            <a:extLst>
              <a:ext uri="{FF2B5EF4-FFF2-40B4-BE49-F238E27FC236}">
                <a16:creationId xmlns:a16="http://schemas.microsoft.com/office/drawing/2014/main" xmlns="" id="{02899AAC-12EB-4528-9AB9-57D7C8F509B2}"/>
              </a:ext>
            </a:extLst>
          </p:cNvPr>
          <p:cNvSpPr>
            <a:spLocks/>
          </p:cNvSpPr>
          <p:nvPr/>
        </p:nvSpPr>
        <p:spPr bwMode="auto">
          <a:xfrm>
            <a:off x="3381797" y="3382790"/>
            <a:ext cx="1073877" cy="1075836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27" name="Freeform: Shape 25">
            <a:extLst>
              <a:ext uri="{FF2B5EF4-FFF2-40B4-BE49-F238E27FC236}">
                <a16:creationId xmlns:a16="http://schemas.microsoft.com/office/drawing/2014/main" xmlns="" id="{BAEE4C52-B9DB-46E6-81E2-1C779F3F7CDB}"/>
              </a:ext>
            </a:extLst>
          </p:cNvPr>
          <p:cNvSpPr>
            <a:spLocks/>
          </p:cNvSpPr>
          <p:nvPr/>
        </p:nvSpPr>
        <p:spPr bwMode="auto">
          <a:xfrm>
            <a:off x="3364161" y="3365153"/>
            <a:ext cx="1107191" cy="1111110"/>
          </a:xfrm>
          <a:custGeom>
            <a:avLst/>
            <a:gdLst>
              <a:gd name="T0" fmla="*/ 128 w 257"/>
              <a:gd name="T1" fmla="*/ 253 h 257"/>
              <a:gd name="T2" fmla="*/ 128 w 257"/>
              <a:gd name="T3" fmla="*/ 257 h 257"/>
              <a:gd name="T4" fmla="*/ 257 w 257"/>
              <a:gd name="T5" fmla="*/ 128 h 257"/>
              <a:gd name="T6" fmla="*/ 128 w 257"/>
              <a:gd name="T7" fmla="*/ 0 h 257"/>
              <a:gd name="T8" fmla="*/ 0 w 257"/>
              <a:gd name="T9" fmla="*/ 128 h 257"/>
              <a:gd name="T10" fmla="*/ 128 w 257"/>
              <a:gd name="T11" fmla="*/ 257 h 257"/>
              <a:gd name="T12" fmla="*/ 128 w 257"/>
              <a:gd name="T13" fmla="*/ 253 h 257"/>
              <a:gd name="T14" fmla="*/ 128 w 257"/>
              <a:gd name="T15" fmla="*/ 249 h 257"/>
              <a:gd name="T16" fmla="*/ 43 w 257"/>
              <a:gd name="T17" fmla="*/ 214 h 257"/>
              <a:gd name="T18" fmla="*/ 8 w 257"/>
              <a:gd name="T19" fmla="*/ 128 h 257"/>
              <a:gd name="T20" fmla="*/ 43 w 257"/>
              <a:gd name="T21" fmla="*/ 43 h 257"/>
              <a:gd name="T22" fmla="*/ 128 w 257"/>
              <a:gd name="T23" fmla="*/ 8 h 257"/>
              <a:gd name="T24" fmla="*/ 214 w 257"/>
              <a:gd name="T25" fmla="*/ 43 h 257"/>
              <a:gd name="T26" fmla="*/ 249 w 257"/>
              <a:gd name="T27" fmla="*/ 128 h 257"/>
              <a:gd name="T28" fmla="*/ 214 w 257"/>
              <a:gd name="T29" fmla="*/ 214 h 257"/>
              <a:gd name="T30" fmla="*/ 128 w 257"/>
              <a:gd name="T31" fmla="*/ 249 h 257"/>
              <a:gd name="T32" fmla="*/ 128 w 257"/>
              <a:gd name="T33" fmla="*/ 253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7" h="257">
                <a:moveTo>
                  <a:pt x="128" y="253"/>
                </a:moveTo>
                <a:cubicBezTo>
                  <a:pt x="128" y="257"/>
                  <a:pt x="128" y="257"/>
                  <a:pt x="128" y="257"/>
                </a:cubicBezTo>
                <a:cubicBezTo>
                  <a:pt x="199" y="257"/>
                  <a:pt x="257" y="200"/>
                  <a:pt x="257" y="128"/>
                </a:cubicBezTo>
                <a:cubicBezTo>
                  <a:pt x="257" y="57"/>
                  <a:pt x="199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200"/>
                  <a:pt x="57" y="257"/>
                  <a:pt x="128" y="257"/>
                </a:cubicBezTo>
                <a:cubicBezTo>
                  <a:pt x="128" y="253"/>
                  <a:pt x="128" y="253"/>
                  <a:pt x="128" y="253"/>
                </a:cubicBezTo>
                <a:cubicBezTo>
                  <a:pt x="128" y="249"/>
                  <a:pt x="128" y="249"/>
                  <a:pt x="128" y="249"/>
                </a:cubicBezTo>
                <a:cubicBezTo>
                  <a:pt x="95" y="249"/>
                  <a:pt x="65" y="236"/>
                  <a:pt x="43" y="214"/>
                </a:cubicBezTo>
                <a:cubicBezTo>
                  <a:pt x="21" y="192"/>
                  <a:pt x="8" y="162"/>
                  <a:pt x="8" y="128"/>
                </a:cubicBezTo>
                <a:cubicBezTo>
                  <a:pt x="8" y="95"/>
                  <a:pt x="21" y="65"/>
                  <a:pt x="43" y="43"/>
                </a:cubicBezTo>
                <a:cubicBezTo>
                  <a:pt x="65" y="21"/>
                  <a:pt x="95" y="8"/>
                  <a:pt x="128" y="8"/>
                </a:cubicBezTo>
                <a:cubicBezTo>
                  <a:pt x="162" y="8"/>
                  <a:pt x="192" y="21"/>
                  <a:pt x="214" y="43"/>
                </a:cubicBezTo>
                <a:cubicBezTo>
                  <a:pt x="236" y="65"/>
                  <a:pt x="249" y="95"/>
                  <a:pt x="249" y="128"/>
                </a:cubicBezTo>
                <a:cubicBezTo>
                  <a:pt x="249" y="162"/>
                  <a:pt x="236" y="192"/>
                  <a:pt x="214" y="214"/>
                </a:cubicBezTo>
                <a:cubicBezTo>
                  <a:pt x="192" y="236"/>
                  <a:pt x="162" y="249"/>
                  <a:pt x="128" y="249"/>
                </a:cubicBezTo>
                <a:lnTo>
                  <a:pt x="128" y="25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28" name="Freeform: Shape 26">
            <a:extLst>
              <a:ext uri="{FF2B5EF4-FFF2-40B4-BE49-F238E27FC236}">
                <a16:creationId xmlns:a16="http://schemas.microsoft.com/office/drawing/2014/main" xmlns="" id="{D67865D4-E89C-4ACF-8307-004720FB5461}"/>
              </a:ext>
            </a:extLst>
          </p:cNvPr>
          <p:cNvSpPr/>
          <p:nvPr/>
        </p:nvSpPr>
        <p:spPr>
          <a:xfrm>
            <a:off x="3790178" y="37876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DE414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0" name="Oval 28">
            <a:extLst>
              <a:ext uri="{FF2B5EF4-FFF2-40B4-BE49-F238E27FC236}">
                <a16:creationId xmlns:a16="http://schemas.microsoft.com/office/drawing/2014/main" xmlns="" id="{622EA709-825B-441A-AC1A-49EDE1D2F905}"/>
              </a:ext>
            </a:extLst>
          </p:cNvPr>
          <p:cNvSpPr>
            <a:spLocks/>
          </p:cNvSpPr>
          <p:nvPr/>
        </p:nvSpPr>
        <p:spPr bwMode="auto">
          <a:xfrm>
            <a:off x="1194851" y="2177618"/>
            <a:ext cx="1073877" cy="1079756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1" name="Freeform: Shape 29">
            <a:extLst>
              <a:ext uri="{FF2B5EF4-FFF2-40B4-BE49-F238E27FC236}">
                <a16:creationId xmlns:a16="http://schemas.microsoft.com/office/drawing/2014/main" xmlns="" id="{AACF6E0C-AA8F-40DC-BA8E-504E1BBB46E3}"/>
              </a:ext>
            </a:extLst>
          </p:cNvPr>
          <p:cNvSpPr>
            <a:spLocks/>
          </p:cNvSpPr>
          <p:nvPr/>
        </p:nvSpPr>
        <p:spPr bwMode="auto">
          <a:xfrm>
            <a:off x="1179174" y="2159981"/>
            <a:ext cx="1107191" cy="1115029"/>
          </a:xfrm>
          <a:custGeom>
            <a:avLst/>
            <a:gdLst>
              <a:gd name="T0" fmla="*/ 129 w 257"/>
              <a:gd name="T1" fmla="*/ 254 h 258"/>
              <a:gd name="T2" fmla="*/ 129 w 257"/>
              <a:gd name="T3" fmla="*/ 258 h 258"/>
              <a:gd name="T4" fmla="*/ 257 w 257"/>
              <a:gd name="T5" fmla="*/ 129 h 258"/>
              <a:gd name="T6" fmla="*/ 129 w 257"/>
              <a:gd name="T7" fmla="*/ 0 h 258"/>
              <a:gd name="T8" fmla="*/ 0 w 257"/>
              <a:gd name="T9" fmla="*/ 129 h 258"/>
              <a:gd name="T10" fmla="*/ 129 w 257"/>
              <a:gd name="T11" fmla="*/ 258 h 258"/>
              <a:gd name="T12" fmla="*/ 129 w 257"/>
              <a:gd name="T13" fmla="*/ 254 h 258"/>
              <a:gd name="T14" fmla="*/ 129 w 257"/>
              <a:gd name="T15" fmla="*/ 250 h 258"/>
              <a:gd name="T16" fmla="*/ 43 w 257"/>
              <a:gd name="T17" fmla="*/ 214 h 258"/>
              <a:gd name="T18" fmla="*/ 8 w 257"/>
              <a:gd name="T19" fmla="*/ 129 h 258"/>
              <a:gd name="T20" fmla="*/ 43 w 257"/>
              <a:gd name="T21" fmla="*/ 44 h 258"/>
              <a:gd name="T22" fmla="*/ 129 w 257"/>
              <a:gd name="T23" fmla="*/ 8 h 258"/>
              <a:gd name="T24" fmla="*/ 214 w 257"/>
              <a:gd name="T25" fmla="*/ 44 h 258"/>
              <a:gd name="T26" fmla="*/ 249 w 257"/>
              <a:gd name="T27" fmla="*/ 129 h 258"/>
              <a:gd name="T28" fmla="*/ 214 w 257"/>
              <a:gd name="T29" fmla="*/ 214 h 258"/>
              <a:gd name="T30" fmla="*/ 129 w 257"/>
              <a:gd name="T31" fmla="*/ 250 h 258"/>
              <a:gd name="T32" fmla="*/ 129 w 257"/>
              <a:gd name="T33" fmla="*/ 254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7" h="258">
                <a:moveTo>
                  <a:pt x="129" y="254"/>
                </a:moveTo>
                <a:cubicBezTo>
                  <a:pt x="129" y="258"/>
                  <a:pt x="129" y="258"/>
                  <a:pt x="129" y="258"/>
                </a:cubicBezTo>
                <a:cubicBezTo>
                  <a:pt x="200" y="258"/>
                  <a:pt x="257" y="200"/>
                  <a:pt x="257" y="129"/>
                </a:cubicBezTo>
                <a:cubicBezTo>
                  <a:pt x="257" y="58"/>
                  <a:pt x="200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0"/>
                  <a:pt x="58" y="258"/>
                  <a:pt x="129" y="258"/>
                </a:cubicBezTo>
                <a:cubicBezTo>
                  <a:pt x="129" y="254"/>
                  <a:pt x="129" y="254"/>
                  <a:pt x="129" y="254"/>
                </a:cubicBezTo>
                <a:cubicBezTo>
                  <a:pt x="129" y="250"/>
                  <a:pt x="129" y="250"/>
                  <a:pt x="129" y="250"/>
                </a:cubicBezTo>
                <a:cubicBezTo>
                  <a:pt x="95" y="250"/>
                  <a:pt x="65" y="236"/>
                  <a:pt x="43" y="214"/>
                </a:cubicBezTo>
                <a:cubicBezTo>
                  <a:pt x="21" y="192"/>
                  <a:pt x="8" y="162"/>
                  <a:pt x="8" y="129"/>
                </a:cubicBezTo>
                <a:cubicBezTo>
                  <a:pt x="8" y="96"/>
                  <a:pt x="21" y="65"/>
                  <a:pt x="43" y="44"/>
                </a:cubicBezTo>
                <a:cubicBezTo>
                  <a:pt x="65" y="22"/>
                  <a:pt x="95" y="8"/>
                  <a:pt x="129" y="8"/>
                </a:cubicBezTo>
                <a:cubicBezTo>
                  <a:pt x="162" y="8"/>
                  <a:pt x="192" y="22"/>
                  <a:pt x="214" y="44"/>
                </a:cubicBezTo>
                <a:cubicBezTo>
                  <a:pt x="236" y="65"/>
                  <a:pt x="249" y="96"/>
                  <a:pt x="249" y="129"/>
                </a:cubicBezTo>
                <a:cubicBezTo>
                  <a:pt x="249" y="162"/>
                  <a:pt x="236" y="192"/>
                  <a:pt x="214" y="214"/>
                </a:cubicBezTo>
                <a:cubicBezTo>
                  <a:pt x="192" y="236"/>
                  <a:pt x="162" y="250"/>
                  <a:pt x="129" y="250"/>
                </a:cubicBezTo>
                <a:lnTo>
                  <a:pt x="129" y="254"/>
                </a:lnTo>
                <a:close/>
              </a:path>
            </a:pathLst>
          </a:custGeom>
          <a:solidFill>
            <a:srgbClr val="79CCA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2" name="Freeform: Shape 30">
            <a:extLst>
              <a:ext uri="{FF2B5EF4-FFF2-40B4-BE49-F238E27FC236}">
                <a16:creationId xmlns:a16="http://schemas.microsoft.com/office/drawing/2014/main" xmlns="" id="{9411BD0B-B34A-4B36-A8A7-9549A8BC40E5}"/>
              </a:ext>
            </a:extLst>
          </p:cNvPr>
          <p:cNvSpPr/>
          <p:nvPr/>
        </p:nvSpPr>
        <p:spPr>
          <a:xfrm>
            <a:off x="1592125" y="2557786"/>
            <a:ext cx="279328" cy="272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79CCA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4" name="Oval 32">
            <a:extLst>
              <a:ext uri="{FF2B5EF4-FFF2-40B4-BE49-F238E27FC236}">
                <a16:creationId xmlns:a16="http://schemas.microsoft.com/office/drawing/2014/main" xmlns="" id="{88ABAB7A-6B76-4B84-A6A4-56F487F4B08A}"/>
              </a:ext>
            </a:extLst>
          </p:cNvPr>
          <p:cNvSpPr>
            <a:spLocks/>
          </p:cNvSpPr>
          <p:nvPr/>
        </p:nvSpPr>
        <p:spPr bwMode="auto">
          <a:xfrm>
            <a:off x="5562865" y="4584042"/>
            <a:ext cx="1077796" cy="1079756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5" name="Freeform: Shape 33">
            <a:extLst>
              <a:ext uri="{FF2B5EF4-FFF2-40B4-BE49-F238E27FC236}">
                <a16:creationId xmlns:a16="http://schemas.microsoft.com/office/drawing/2014/main" xmlns="" id="{D6AB4E1C-3232-401D-AFFD-B3D3612F08E1}"/>
              </a:ext>
            </a:extLst>
          </p:cNvPr>
          <p:cNvSpPr>
            <a:spLocks/>
          </p:cNvSpPr>
          <p:nvPr/>
        </p:nvSpPr>
        <p:spPr bwMode="auto">
          <a:xfrm>
            <a:off x="5545228" y="4566406"/>
            <a:ext cx="1113070" cy="1115029"/>
          </a:xfrm>
          <a:custGeom>
            <a:avLst/>
            <a:gdLst>
              <a:gd name="T0" fmla="*/ 129 w 258"/>
              <a:gd name="T1" fmla="*/ 254 h 258"/>
              <a:gd name="T2" fmla="*/ 129 w 258"/>
              <a:gd name="T3" fmla="*/ 258 h 258"/>
              <a:gd name="T4" fmla="*/ 258 w 258"/>
              <a:gd name="T5" fmla="*/ 129 h 258"/>
              <a:gd name="T6" fmla="*/ 129 w 258"/>
              <a:gd name="T7" fmla="*/ 0 h 258"/>
              <a:gd name="T8" fmla="*/ 0 w 258"/>
              <a:gd name="T9" fmla="*/ 129 h 258"/>
              <a:gd name="T10" fmla="*/ 129 w 258"/>
              <a:gd name="T11" fmla="*/ 258 h 258"/>
              <a:gd name="T12" fmla="*/ 129 w 258"/>
              <a:gd name="T13" fmla="*/ 254 h 258"/>
              <a:gd name="T14" fmla="*/ 129 w 258"/>
              <a:gd name="T15" fmla="*/ 250 h 258"/>
              <a:gd name="T16" fmla="*/ 44 w 258"/>
              <a:gd name="T17" fmla="*/ 214 h 258"/>
              <a:gd name="T18" fmla="*/ 8 w 258"/>
              <a:gd name="T19" fmla="*/ 129 h 258"/>
              <a:gd name="T20" fmla="*/ 44 w 258"/>
              <a:gd name="T21" fmla="*/ 44 h 258"/>
              <a:gd name="T22" fmla="*/ 129 w 258"/>
              <a:gd name="T23" fmla="*/ 8 h 258"/>
              <a:gd name="T24" fmla="*/ 214 w 258"/>
              <a:gd name="T25" fmla="*/ 44 h 258"/>
              <a:gd name="T26" fmla="*/ 250 w 258"/>
              <a:gd name="T27" fmla="*/ 129 h 258"/>
              <a:gd name="T28" fmla="*/ 214 w 258"/>
              <a:gd name="T29" fmla="*/ 214 h 258"/>
              <a:gd name="T30" fmla="*/ 129 w 258"/>
              <a:gd name="T31" fmla="*/ 250 h 258"/>
              <a:gd name="T32" fmla="*/ 129 w 258"/>
              <a:gd name="T33" fmla="*/ 254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8" h="258">
                <a:moveTo>
                  <a:pt x="129" y="254"/>
                </a:moveTo>
                <a:cubicBezTo>
                  <a:pt x="129" y="258"/>
                  <a:pt x="129" y="258"/>
                  <a:pt x="129" y="258"/>
                </a:cubicBezTo>
                <a:cubicBezTo>
                  <a:pt x="200" y="258"/>
                  <a:pt x="258" y="200"/>
                  <a:pt x="258" y="129"/>
                </a:cubicBezTo>
                <a:cubicBezTo>
                  <a:pt x="258" y="58"/>
                  <a:pt x="200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0"/>
                  <a:pt x="58" y="258"/>
                  <a:pt x="129" y="258"/>
                </a:cubicBezTo>
                <a:cubicBezTo>
                  <a:pt x="129" y="254"/>
                  <a:pt x="129" y="254"/>
                  <a:pt x="129" y="254"/>
                </a:cubicBezTo>
                <a:cubicBezTo>
                  <a:pt x="129" y="250"/>
                  <a:pt x="129" y="250"/>
                  <a:pt x="129" y="250"/>
                </a:cubicBezTo>
                <a:cubicBezTo>
                  <a:pt x="96" y="250"/>
                  <a:pt x="66" y="236"/>
                  <a:pt x="44" y="214"/>
                </a:cubicBezTo>
                <a:cubicBezTo>
                  <a:pt x="22" y="192"/>
                  <a:pt x="8" y="162"/>
                  <a:pt x="8" y="129"/>
                </a:cubicBezTo>
                <a:cubicBezTo>
                  <a:pt x="8" y="96"/>
                  <a:pt x="22" y="65"/>
                  <a:pt x="44" y="44"/>
                </a:cubicBezTo>
                <a:cubicBezTo>
                  <a:pt x="66" y="22"/>
                  <a:pt x="96" y="8"/>
                  <a:pt x="129" y="8"/>
                </a:cubicBezTo>
                <a:cubicBezTo>
                  <a:pt x="162" y="8"/>
                  <a:pt x="193" y="22"/>
                  <a:pt x="214" y="44"/>
                </a:cubicBezTo>
                <a:cubicBezTo>
                  <a:pt x="236" y="65"/>
                  <a:pt x="250" y="96"/>
                  <a:pt x="250" y="129"/>
                </a:cubicBezTo>
                <a:cubicBezTo>
                  <a:pt x="250" y="162"/>
                  <a:pt x="236" y="192"/>
                  <a:pt x="214" y="214"/>
                </a:cubicBezTo>
                <a:cubicBezTo>
                  <a:pt x="193" y="236"/>
                  <a:pt x="162" y="250"/>
                  <a:pt x="129" y="250"/>
                </a:cubicBezTo>
                <a:lnTo>
                  <a:pt x="129" y="254"/>
                </a:lnTo>
                <a:close/>
              </a:path>
            </a:pathLst>
          </a:custGeom>
          <a:solidFill>
            <a:srgbClr val="79CC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6" name="Freeform: Shape 34">
            <a:extLst>
              <a:ext uri="{FF2B5EF4-FFF2-40B4-BE49-F238E27FC236}">
                <a16:creationId xmlns:a16="http://schemas.microsoft.com/office/drawing/2014/main" xmlns="" id="{C4EDBC66-C3BD-4364-8843-DEBFD49C07BE}"/>
              </a:ext>
            </a:extLst>
          </p:cNvPr>
          <p:cNvSpPr/>
          <p:nvPr/>
        </p:nvSpPr>
        <p:spPr>
          <a:xfrm>
            <a:off x="5960139" y="4985819"/>
            <a:ext cx="279328" cy="2793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rgbClr val="79CCA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8" name="Oval 36">
            <a:extLst>
              <a:ext uri="{FF2B5EF4-FFF2-40B4-BE49-F238E27FC236}">
                <a16:creationId xmlns:a16="http://schemas.microsoft.com/office/drawing/2014/main" xmlns="" id="{070C9349-6EA4-4D4D-BA16-BED7197D1B54}"/>
              </a:ext>
            </a:extLst>
          </p:cNvPr>
          <p:cNvSpPr>
            <a:spLocks/>
          </p:cNvSpPr>
          <p:nvPr/>
        </p:nvSpPr>
        <p:spPr bwMode="auto">
          <a:xfrm>
            <a:off x="7747852" y="3382790"/>
            <a:ext cx="1073877" cy="1075836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9" name="Freeform: Shape 37">
            <a:extLst>
              <a:ext uri="{FF2B5EF4-FFF2-40B4-BE49-F238E27FC236}">
                <a16:creationId xmlns:a16="http://schemas.microsoft.com/office/drawing/2014/main" xmlns="" id="{A159B5D1-F3E0-44E9-A3E7-80C65929127F}"/>
              </a:ext>
            </a:extLst>
          </p:cNvPr>
          <p:cNvSpPr>
            <a:spLocks/>
          </p:cNvSpPr>
          <p:nvPr/>
        </p:nvSpPr>
        <p:spPr bwMode="auto">
          <a:xfrm>
            <a:off x="7732175" y="3365153"/>
            <a:ext cx="1107191" cy="1111110"/>
          </a:xfrm>
          <a:custGeom>
            <a:avLst/>
            <a:gdLst>
              <a:gd name="T0" fmla="*/ 129 w 257"/>
              <a:gd name="T1" fmla="*/ 253 h 257"/>
              <a:gd name="T2" fmla="*/ 129 w 257"/>
              <a:gd name="T3" fmla="*/ 257 h 257"/>
              <a:gd name="T4" fmla="*/ 257 w 257"/>
              <a:gd name="T5" fmla="*/ 128 h 257"/>
              <a:gd name="T6" fmla="*/ 129 w 257"/>
              <a:gd name="T7" fmla="*/ 0 h 257"/>
              <a:gd name="T8" fmla="*/ 0 w 257"/>
              <a:gd name="T9" fmla="*/ 128 h 257"/>
              <a:gd name="T10" fmla="*/ 129 w 257"/>
              <a:gd name="T11" fmla="*/ 257 h 257"/>
              <a:gd name="T12" fmla="*/ 129 w 257"/>
              <a:gd name="T13" fmla="*/ 253 h 257"/>
              <a:gd name="T14" fmla="*/ 129 w 257"/>
              <a:gd name="T15" fmla="*/ 249 h 257"/>
              <a:gd name="T16" fmla="*/ 43 w 257"/>
              <a:gd name="T17" fmla="*/ 214 h 257"/>
              <a:gd name="T18" fmla="*/ 8 w 257"/>
              <a:gd name="T19" fmla="*/ 128 h 257"/>
              <a:gd name="T20" fmla="*/ 43 w 257"/>
              <a:gd name="T21" fmla="*/ 43 h 257"/>
              <a:gd name="T22" fmla="*/ 129 w 257"/>
              <a:gd name="T23" fmla="*/ 8 h 257"/>
              <a:gd name="T24" fmla="*/ 214 w 257"/>
              <a:gd name="T25" fmla="*/ 43 h 257"/>
              <a:gd name="T26" fmla="*/ 249 w 257"/>
              <a:gd name="T27" fmla="*/ 128 h 257"/>
              <a:gd name="T28" fmla="*/ 214 w 257"/>
              <a:gd name="T29" fmla="*/ 214 h 257"/>
              <a:gd name="T30" fmla="*/ 129 w 257"/>
              <a:gd name="T31" fmla="*/ 249 h 257"/>
              <a:gd name="T32" fmla="*/ 129 w 257"/>
              <a:gd name="T33" fmla="*/ 253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7" h="257">
                <a:moveTo>
                  <a:pt x="129" y="253"/>
                </a:moveTo>
                <a:cubicBezTo>
                  <a:pt x="129" y="257"/>
                  <a:pt x="129" y="257"/>
                  <a:pt x="129" y="257"/>
                </a:cubicBezTo>
                <a:cubicBezTo>
                  <a:pt x="200" y="257"/>
                  <a:pt x="257" y="200"/>
                  <a:pt x="257" y="128"/>
                </a:cubicBezTo>
                <a:cubicBezTo>
                  <a:pt x="257" y="57"/>
                  <a:pt x="200" y="0"/>
                  <a:pt x="129" y="0"/>
                </a:cubicBezTo>
                <a:cubicBezTo>
                  <a:pt x="58" y="0"/>
                  <a:pt x="0" y="57"/>
                  <a:pt x="0" y="128"/>
                </a:cubicBezTo>
                <a:cubicBezTo>
                  <a:pt x="0" y="200"/>
                  <a:pt x="58" y="257"/>
                  <a:pt x="129" y="257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9" y="249"/>
                  <a:pt x="129" y="249"/>
                  <a:pt x="129" y="249"/>
                </a:cubicBezTo>
                <a:cubicBezTo>
                  <a:pt x="95" y="249"/>
                  <a:pt x="65" y="236"/>
                  <a:pt x="43" y="214"/>
                </a:cubicBezTo>
                <a:cubicBezTo>
                  <a:pt x="21" y="192"/>
                  <a:pt x="8" y="162"/>
                  <a:pt x="8" y="128"/>
                </a:cubicBezTo>
                <a:cubicBezTo>
                  <a:pt x="8" y="95"/>
                  <a:pt x="21" y="65"/>
                  <a:pt x="43" y="43"/>
                </a:cubicBezTo>
                <a:cubicBezTo>
                  <a:pt x="65" y="21"/>
                  <a:pt x="95" y="8"/>
                  <a:pt x="129" y="8"/>
                </a:cubicBezTo>
                <a:cubicBezTo>
                  <a:pt x="162" y="8"/>
                  <a:pt x="192" y="21"/>
                  <a:pt x="214" y="43"/>
                </a:cubicBezTo>
                <a:cubicBezTo>
                  <a:pt x="236" y="65"/>
                  <a:pt x="249" y="95"/>
                  <a:pt x="249" y="128"/>
                </a:cubicBezTo>
                <a:cubicBezTo>
                  <a:pt x="249" y="162"/>
                  <a:pt x="236" y="192"/>
                  <a:pt x="214" y="214"/>
                </a:cubicBezTo>
                <a:cubicBezTo>
                  <a:pt x="192" y="236"/>
                  <a:pt x="162" y="249"/>
                  <a:pt x="129" y="249"/>
                </a:cubicBezTo>
                <a:lnTo>
                  <a:pt x="129" y="25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0" name="Freeform: Shape 38">
            <a:extLst>
              <a:ext uri="{FF2B5EF4-FFF2-40B4-BE49-F238E27FC236}">
                <a16:creationId xmlns:a16="http://schemas.microsoft.com/office/drawing/2014/main" xmlns="" id="{8B942D50-BE0C-4647-A5C3-6713F04D37A6}"/>
              </a:ext>
            </a:extLst>
          </p:cNvPr>
          <p:cNvSpPr/>
          <p:nvPr/>
        </p:nvSpPr>
        <p:spPr>
          <a:xfrm>
            <a:off x="8145126" y="3778015"/>
            <a:ext cx="279328" cy="254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DE414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2" name="Oval 40">
            <a:extLst>
              <a:ext uri="{FF2B5EF4-FFF2-40B4-BE49-F238E27FC236}">
                <a16:creationId xmlns:a16="http://schemas.microsoft.com/office/drawing/2014/main" xmlns="" id="{FF9DDCA2-9296-4AF7-BA0D-D5328CCF194F}"/>
              </a:ext>
            </a:extLst>
          </p:cNvPr>
          <p:cNvSpPr>
            <a:spLocks/>
          </p:cNvSpPr>
          <p:nvPr/>
        </p:nvSpPr>
        <p:spPr bwMode="auto">
          <a:xfrm>
            <a:off x="9934798" y="2177618"/>
            <a:ext cx="1073877" cy="1079756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3" name="Freeform: Shape 41">
            <a:extLst>
              <a:ext uri="{FF2B5EF4-FFF2-40B4-BE49-F238E27FC236}">
                <a16:creationId xmlns:a16="http://schemas.microsoft.com/office/drawing/2014/main" xmlns="" id="{73FECB1B-5DD4-42A3-8A76-ECE339DC5D18}"/>
              </a:ext>
            </a:extLst>
          </p:cNvPr>
          <p:cNvSpPr>
            <a:spLocks/>
          </p:cNvSpPr>
          <p:nvPr/>
        </p:nvSpPr>
        <p:spPr bwMode="auto">
          <a:xfrm>
            <a:off x="9917161" y="2159981"/>
            <a:ext cx="1107191" cy="1115029"/>
          </a:xfrm>
          <a:custGeom>
            <a:avLst/>
            <a:gdLst>
              <a:gd name="T0" fmla="*/ 128 w 257"/>
              <a:gd name="T1" fmla="*/ 254 h 258"/>
              <a:gd name="T2" fmla="*/ 128 w 257"/>
              <a:gd name="T3" fmla="*/ 258 h 258"/>
              <a:gd name="T4" fmla="*/ 257 w 257"/>
              <a:gd name="T5" fmla="*/ 129 h 258"/>
              <a:gd name="T6" fmla="*/ 128 w 257"/>
              <a:gd name="T7" fmla="*/ 0 h 258"/>
              <a:gd name="T8" fmla="*/ 0 w 257"/>
              <a:gd name="T9" fmla="*/ 129 h 258"/>
              <a:gd name="T10" fmla="*/ 128 w 257"/>
              <a:gd name="T11" fmla="*/ 258 h 258"/>
              <a:gd name="T12" fmla="*/ 128 w 257"/>
              <a:gd name="T13" fmla="*/ 254 h 258"/>
              <a:gd name="T14" fmla="*/ 128 w 257"/>
              <a:gd name="T15" fmla="*/ 250 h 258"/>
              <a:gd name="T16" fmla="*/ 43 w 257"/>
              <a:gd name="T17" fmla="*/ 214 h 258"/>
              <a:gd name="T18" fmla="*/ 8 w 257"/>
              <a:gd name="T19" fmla="*/ 129 h 258"/>
              <a:gd name="T20" fmla="*/ 43 w 257"/>
              <a:gd name="T21" fmla="*/ 44 h 258"/>
              <a:gd name="T22" fmla="*/ 128 w 257"/>
              <a:gd name="T23" fmla="*/ 8 h 258"/>
              <a:gd name="T24" fmla="*/ 214 w 257"/>
              <a:gd name="T25" fmla="*/ 44 h 258"/>
              <a:gd name="T26" fmla="*/ 249 w 257"/>
              <a:gd name="T27" fmla="*/ 129 h 258"/>
              <a:gd name="T28" fmla="*/ 214 w 257"/>
              <a:gd name="T29" fmla="*/ 214 h 258"/>
              <a:gd name="T30" fmla="*/ 128 w 257"/>
              <a:gd name="T31" fmla="*/ 250 h 258"/>
              <a:gd name="T32" fmla="*/ 128 w 257"/>
              <a:gd name="T33" fmla="*/ 254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7" h="258">
                <a:moveTo>
                  <a:pt x="128" y="254"/>
                </a:moveTo>
                <a:cubicBezTo>
                  <a:pt x="128" y="258"/>
                  <a:pt x="128" y="258"/>
                  <a:pt x="128" y="258"/>
                </a:cubicBezTo>
                <a:cubicBezTo>
                  <a:pt x="200" y="258"/>
                  <a:pt x="257" y="200"/>
                  <a:pt x="257" y="129"/>
                </a:cubicBezTo>
                <a:cubicBezTo>
                  <a:pt x="257" y="58"/>
                  <a:pt x="200" y="0"/>
                  <a:pt x="128" y="0"/>
                </a:cubicBezTo>
                <a:cubicBezTo>
                  <a:pt x="57" y="0"/>
                  <a:pt x="0" y="58"/>
                  <a:pt x="0" y="129"/>
                </a:cubicBezTo>
                <a:cubicBezTo>
                  <a:pt x="0" y="200"/>
                  <a:pt x="57" y="258"/>
                  <a:pt x="128" y="258"/>
                </a:cubicBezTo>
                <a:cubicBezTo>
                  <a:pt x="128" y="254"/>
                  <a:pt x="128" y="254"/>
                  <a:pt x="128" y="254"/>
                </a:cubicBezTo>
                <a:cubicBezTo>
                  <a:pt x="128" y="250"/>
                  <a:pt x="128" y="250"/>
                  <a:pt x="128" y="250"/>
                </a:cubicBezTo>
                <a:cubicBezTo>
                  <a:pt x="95" y="250"/>
                  <a:pt x="65" y="236"/>
                  <a:pt x="43" y="214"/>
                </a:cubicBezTo>
                <a:cubicBezTo>
                  <a:pt x="21" y="192"/>
                  <a:pt x="8" y="162"/>
                  <a:pt x="8" y="129"/>
                </a:cubicBezTo>
                <a:cubicBezTo>
                  <a:pt x="8" y="96"/>
                  <a:pt x="21" y="65"/>
                  <a:pt x="43" y="44"/>
                </a:cubicBezTo>
                <a:cubicBezTo>
                  <a:pt x="65" y="22"/>
                  <a:pt x="95" y="8"/>
                  <a:pt x="128" y="8"/>
                </a:cubicBezTo>
                <a:cubicBezTo>
                  <a:pt x="162" y="8"/>
                  <a:pt x="192" y="22"/>
                  <a:pt x="214" y="44"/>
                </a:cubicBezTo>
                <a:cubicBezTo>
                  <a:pt x="236" y="65"/>
                  <a:pt x="249" y="96"/>
                  <a:pt x="249" y="129"/>
                </a:cubicBezTo>
                <a:cubicBezTo>
                  <a:pt x="249" y="162"/>
                  <a:pt x="236" y="192"/>
                  <a:pt x="214" y="214"/>
                </a:cubicBezTo>
                <a:cubicBezTo>
                  <a:pt x="192" y="236"/>
                  <a:pt x="162" y="250"/>
                  <a:pt x="128" y="250"/>
                </a:cubicBezTo>
                <a:lnTo>
                  <a:pt x="128" y="254"/>
                </a:lnTo>
                <a:close/>
              </a:path>
            </a:pathLst>
          </a:custGeom>
          <a:solidFill>
            <a:srgbClr val="79CC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4" name="Freeform: Shape 42">
            <a:extLst>
              <a:ext uri="{FF2B5EF4-FFF2-40B4-BE49-F238E27FC236}">
                <a16:creationId xmlns:a16="http://schemas.microsoft.com/office/drawing/2014/main" xmlns="" id="{EB6C26DF-A229-4404-A12E-D213AF5631E7}"/>
              </a:ext>
            </a:extLst>
          </p:cNvPr>
          <p:cNvSpPr/>
          <p:nvPr/>
        </p:nvSpPr>
        <p:spPr>
          <a:xfrm>
            <a:off x="10331092" y="25514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rgbClr val="79CCA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320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思源黑体 CN Normal" panose="020B0400000000000000" pitchFamily="34" charset="-122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F45147A-7D4B-4E97-A575-B97E10903BF0}"/>
              </a:ext>
            </a:extLst>
          </p:cNvPr>
          <p:cNvGrpSpPr/>
          <p:nvPr/>
        </p:nvGrpSpPr>
        <p:grpSpPr>
          <a:xfrm>
            <a:off x="5191731" y="3197311"/>
            <a:ext cx="1808538" cy="1219065"/>
            <a:chOff x="1327790" y="4276798"/>
            <a:chExt cx="1808538" cy="121906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B9CD6A90-F7AB-4485-BF06-17FA7596C681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926AF21B-0B5D-494F-B8CA-780C897630BC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4806CB4-4F48-4794-898F-46228DD50269}"/>
              </a:ext>
            </a:extLst>
          </p:cNvPr>
          <p:cNvGrpSpPr/>
          <p:nvPr/>
        </p:nvGrpSpPr>
        <p:grpSpPr>
          <a:xfrm>
            <a:off x="3019106" y="2044187"/>
            <a:ext cx="1808538" cy="1219065"/>
            <a:chOff x="1327790" y="4276798"/>
            <a:chExt cx="1808538" cy="121906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6BB17071-0922-4A7D-9398-A660AA55A430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794CCE58-8BAD-4604-B6FE-DD1F1BA72A6F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A0A56CD-9306-43C6-BE6F-4E8F2CD8EFCD}"/>
              </a:ext>
            </a:extLst>
          </p:cNvPr>
          <p:cNvGrpSpPr/>
          <p:nvPr/>
        </p:nvGrpSpPr>
        <p:grpSpPr>
          <a:xfrm>
            <a:off x="7364356" y="2044187"/>
            <a:ext cx="1808538" cy="1219065"/>
            <a:chOff x="1327790" y="4276798"/>
            <a:chExt cx="1808538" cy="121906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EFE7A55B-B691-4A82-9F8A-DD08FD2E08A8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33154FA1-B4F7-439C-B984-E8F5981AF00D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205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BE5439-F425-4B24-89CE-570281C02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07" y="2122714"/>
            <a:ext cx="2612572" cy="261257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E9CE7715-9B0E-42C5-8C85-98810B5BED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884" y="2122714"/>
            <a:ext cx="2612572" cy="2612572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18197D08-9733-4FDC-9AA0-880013E40A2A}"/>
              </a:ext>
            </a:extLst>
          </p:cNvPr>
          <p:cNvGrpSpPr/>
          <p:nvPr/>
        </p:nvGrpSpPr>
        <p:grpSpPr>
          <a:xfrm>
            <a:off x="4312684" y="2599722"/>
            <a:ext cx="3566633" cy="1302344"/>
            <a:chOff x="2825264" y="2322113"/>
            <a:chExt cx="2095186" cy="76504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DD483C6-5200-476E-A32C-29FE17B696B6}"/>
                </a:ext>
              </a:extLst>
            </p:cNvPr>
            <p:cNvSpPr/>
            <p:nvPr/>
          </p:nvSpPr>
          <p:spPr>
            <a:xfrm>
              <a:off x="3276215" y="2322113"/>
              <a:ext cx="1193283" cy="379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6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4BA6020-BD8A-45A7-973A-B2C330B50597}"/>
                </a:ext>
              </a:extLst>
            </p:cNvPr>
            <p:cNvSpPr txBox="1"/>
            <p:nvPr/>
          </p:nvSpPr>
          <p:spPr>
            <a:xfrm>
              <a:off x="2825264" y="2701794"/>
              <a:ext cx="2095186" cy="385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91302D-F2F9-4F59-8033-66321A766FDC}"/>
              </a:ext>
            </a:extLst>
          </p:cNvPr>
          <p:cNvSpPr/>
          <p:nvPr/>
        </p:nvSpPr>
        <p:spPr>
          <a:xfrm>
            <a:off x="4886118" y="2138058"/>
            <a:ext cx="2419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43A339A-5ED1-44B3-86A2-C4425AC4A8E9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xmlns="" id="{94672B96-176F-4882-A0A7-CDE389F9B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4527" y="2008921"/>
            <a:ext cx="1989539" cy="3221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xmlns="" id="{35547366-FA24-413B-97D1-BA60FF8A954D}"/>
              </a:ext>
            </a:extLst>
          </p:cNvPr>
          <p:cNvSpPr/>
          <p:nvPr/>
        </p:nvSpPr>
        <p:spPr bwMode="auto">
          <a:xfrm>
            <a:off x="1534527" y="2008921"/>
            <a:ext cx="890821" cy="104213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rgbClr val="79CCA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0C68ED2B-D20A-477D-A286-581BC0D98048}"/>
              </a:ext>
            </a:extLst>
          </p:cNvPr>
          <p:cNvSpPr txBox="1"/>
          <p:nvPr/>
        </p:nvSpPr>
        <p:spPr>
          <a:xfrm>
            <a:off x="1724008" y="2198402"/>
            <a:ext cx="737928" cy="37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01’</a:t>
            </a:r>
          </a:p>
        </p:txBody>
      </p:sp>
      <p:grpSp>
        <p:nvGrpSpPr>
          <p:cNvPr id="16" name="Group 23">
            <a:extLst>
              <a:ext uri="{FF2B5EF4-FFF2-40B4-BE49-F238E27FC236}">
                <a16:creationId xmlns:a16="http://schemas.microsoft.com/office/drawing/2014/main" xmlns="" id="{BCFF7364-00F5-4630-856C-8234550401A5}"/>
              </a:ext>
            </a:extLst>
          </p:cNvPr>
          <p:cNvGrpSpPr/>
          <p:nvPr/>
        </p:nvGrpSpPr>
        <p:grpSpPr>
          <a:xfrm>
            <a:off x="2475160" y="3107818"/>
            <a:ext cx="632769" cy="653635"/>
            <a:chOff x="8188325" y="3233738"/>
            <a:chExt cx="506413" cy="500062"/>
          </a:xfrm>
          <a:solidFill>
            <a:srgbClr val="79CCA1"/>
          </a:solidFill>
        </p:grpSpPr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xmlns="" id="{C0631190-EC9E-4F58-AC54-8B7CCA2F148B}"/>
                </a:ext>
              </a:extLst>
            </p:cNvPr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xmlns="" id="{6E8C50EF-022A-443F-8EE3-AD35F9B4E244}"/>
                </a:ext>
              </a:extLst>
            </p:cNvPr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xmlns="" id="{771E7959-7E76-4E2C-B6AC-D093D8A22959}"/>
                </a:ext>
              </a:extLst>
            </p:cNvPr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xmlns="" id="{AABA538D-4EFA-48C7-8B5A-90ACD8B4A233}"/>
                </a:ext>
              </a:extLst>
            </p:cNvPr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xmlns="" id="{536A3C4B-17E6-4030-9CEA-673632BB6C52}"/>
                </a:ext>
              </a:extLst>
            </p:cNvPr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xmlns="" id="{BA814A7B-8DB8-47FB-A70E-8534FAB7F102}"/>
                </a:ext>
              </a:extLst>
            </p:cNvPr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xmlns="" id="{A1B4B5ED-93C0-4FB3-B0CC-B19A3CC82855}"/>
                </a:ext>
              </a:extLst>
            </p:cNvPr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xmlns="" id="{E3B96C13-D484-426C-9462-E322AD1D1CD4}"/>
                </a:ext>
              </a:extLst>
            </p:cNvPr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xmlns="" id="{3EDA06D6-5803-42ED-BDEC-335C64B18216}"/>
                </a:ext>
              </a:extLst>
            </p:cNvPr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7F3E2259-F00B-4CA6-82C6-2129113ACB76}"/>
                </a:ext>
              </a:extLst>
            </p:cNvPr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xmlns="" id="{F2A3DE64-2E80-424A-9F4F-E0F947F598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D20025DA-5F97-476C-962E-592CAB457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0375" y="2008921"/>
            <a:ext cx="1989539" cy="3221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xmlns="" id="{4CD8EE12-FF17-4D2C-ABB5-C0D7DB22B984}"/>
              </a:ext>
            </a:extLst>
          </p:cNvPr>
          <p:cNvSpPr/>
          <p:nvPr/>
        </p:nvSpPr>
        <p:spPr bwMode="auto">
          <a:xfrm>
            <a:off x="3930376" y="2008921"/>
            <a:ext cx="890821" cy="104213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74096497-C5C2-47F9-B4E0-F6F91B54111A}"/>
              </a:ext>
            </a:extLst>
          </p:cNvPr>
          <p:cNvSpPr txBox="1"/>
          <p:nvPr/>
        </p:nvSpPr>
        <p:spPr>
          <a:xfrm>
            <a:off x="4099783" y="2198402"/>
            <a:ext cx="737928" cy="37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02’</a:t>
            </a:r>
          </a:p>
        </p:txBody>
      </p:sp>
      <p:grpSp>
        <p:nvGrpSpPr>
          <p:cNvPr id="34" name="Group 41">
            <a:extLst>
              <a:ext uri="{FF2B5EF4-FFF2-40B4-BE49-F238E27FC236}">
                <a16:creationId xmlns:a16="http://schemas.microsoft.com/office/drawing/2014/main" xmlns="" id="{A532E9F5-4A47-4BFE-BA99-9FC9475CA212}"/>
              </a:ext>
            </a:extLst>
          </p:cNvPr>
          <p:cNvGrpSpPr/>
          <p:nvPr/>
        </p:nvGrpSpPr>
        <p:grpSpPr>
          <a:xfrm>
            <a:off x="4882631" y="3142963"/>
            <a:ext cx="609525" cy="583345"/>
            <a:chOff x="8383588" y="4452938"/>
            <a:chExt cx="522287" cy="477837"/>
          </a:xfrm>
          <a:solidFill>
            <a:srgbClr val="DE4145"/>
          </a:solidFill>
        </p:grpSpPr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xmlns="" id="{8ADDF564-127D-43D5-92AD-A3C0458513CF}"/>
                </a:ext>
              </a:extLst>
            </p:cNvPr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6" name="Freeform 43">
              <a:extLst>
                <a:ext uri="{FF2B5EF4-FFF2-40B4-BE49-F238E27FC236}">
                  <a16:creationId xmlns:a16="http://schemas.microsoft.com/office/drawing/2014/main" xmlns="" id="{DA35F36E-AF8B-4B88-B222-BB3D472B4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xmlns="" id="{94211177-60E5-490A-BA50-4E11EF1B8A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8" name="Freeform 45">
              <a:extLst>
                <a:ext uri="{FF2B5EF4-FFF2-40B4-BE49-F238E27FC236}">
                  <a16:creationId xmlns:a16="http://schemas.microsoft.com/office/drawing/2014/main" xmlns="" id="{BDAE0395-428C-41BD-9E4A-A92435DDEE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9" name="Freeform 46">
              <a:extLst>
                <a:ext uri="{FF2B5EF4-FFF2-40B4-BE49-F238E27FC236}">
                  <a16:creationId xmlns:a16="http://schemas.microsoft.com/office/drawing/2014/main" xmlns="" id="{05FAB43A-5DE1-47FF-9DA1-8AAA63DF7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xmlns="" id="{B932A2FA-BF29-41A7-9C8C-ECCFFE2D39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xmlns="" id="{50014BF3-D4F3-4946-91CE-1F466F9B73B7}"/>
                </a:ext>
              </a:extLst>
            </p:cNvPr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xmlns="" id="{FF758538-1C02-4581-B5A6-196CD3F56215}"/>
                </a:ext>
              </a:extLst>
            </p:cNvPr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xmlns="" id="{016E0B99-A7FB-4CC5-BC01-1350A54B25A8}"/>
                </a:ext>
              </a:extLst>
            </p:cNvPr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7" name="Rectangle 24">
            <a:extLst>
              <a:ext uri="{FF2B5EF4-FFF2-40B4-BE49-F238E27FC236}">
                <a16:creationId xmlns:a16="http://schemas.microsoft.com/office/drawing/2014/main" xmlns="" id="{B9EFEB6F-CE76-4676-B7F2-234869DE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223" y="2008921"/>
            <a:ext cx="1989539" cy="3221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xmlns="" id="{1B38C361-62DD-48A9-AA4E-C314B3D7F674}"/>
              </a:ext>
            </a:extLst>
          </p:cNvPr>
          <p:cNvSpPr/>
          <p:nvPr/>
        </p:nvSpPr>
        <p:spPr bwMode="auto">
          <a:xfrm>
            <a:off x="6326223" y="2008921"/>
            <a:ext cx="890821" cy="104213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rgbClr val="79CCA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xmlns="" id="{1D777624-C04C-4947-ADD7-9692D2F48C0D}"/>
              </a:ext>
            </a:extLst>
          </p:cNvPr>
          <p:cNvSpPr txBox="1"/>
          <p:nvPr/>
        </p:nvSpPr>
        <p:spPr>
          <a:xfrm>
            <a:off x="6475557" y="2198402"/>
            <a:ext cx="737928" cy="37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03’</a:t>
            </a:r>
          </a:p>
        </p:txBody>
      </p:sp>
      <p:grpSp>
        <p:nvGrpSpPr>
          <p:cNvPr id="28" name="Group 35">
            <a:extLst>
              <a:ext uri="{FF2B5EF4-FFF2-40B4-BE49-F238E27FC236}">
                <a16:creationId xmlns:a16="http://schemas.microsoft.com/office/drawing/2014/main" xmlns="" id="{DDB72873-8C11-4468-98CA-6ABDFC90E7CF}"/>
              </a:ext>
            </a:extLst>
          </p:cNvPr>
          <p:cNvGrpSpPr/>
          <p:nvPr/>
        </p:nvGrpSpPr>
        <p:grpSpPr>
          <a:xfrm>
            <a:off x="7225379" y="3060290"/>
            <a:ext cx="715726" cy="748691"/>
            <a:chOff x="7640638" y="3014663"/>
            <a:chExt cx="434976" cy="434976"/>
          </a:xfrm>
          <a:solidFill>
            <a:srgbClr val="79CCA1"/>
          </a:solidFill>
        </p:grpSpPr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xmlns="" id="{659A8E00-92D5-40E8-9518-E3F2F422CCB5}"/>
                </a:ext>
              </a:extLst>
            </p:cNvPr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xmlns="" id="{EA29B95E-AA7E-4C7C-9166-5F6F425A5B5E}"/>
                </a:ext>
              </a:extLst>
            </p:cNvPr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1" name="Freeform 38">
              <a:extLst>
                <a:ext uri="{FF2B5EF4-FFF2-40B4-BE49-F238E27FC236}">
                  <a16:creationId xmlns:a16="http://schemas.microsoft.com/office/drawing/2014/main" xmlns="" id="{38AC7F38-7C5B-4033-8FB1-40467B481B4E}"/>
                </a:ext>
              </a:extLst>
            </p:cNvPr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xmlns="" id="{A2D7D5F8-85D0-4354-B8DA-BD64307F1BCE}"/>
                </a:ext>
              </a:extLst>
            </p:cNvPr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xmlns="" id="{D158766B-75EB-46FE-AC8B-83ED2C4F2C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sp>
        <p:nvSpPr>
          <p:cNvPr id="9" name="Rectangle 24">
            <a:extLst>
              <a:ext uri="{FF2B5EF4-FFF2-40B4-BE49-F238E27FC236}">
                <a16:creationId xmlns:a16="http://schemas.microsoft.com/office/drawing/2014/main" xmlns="" id="{5CFF441C-36B9-450C-99C4-3D2158326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2070" y="2008921"/>
            <a:ext cx="1989539" cy="3221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prstClr val="black"/>
              </a:solidFill>
              <a:latin typeface="Rockwell" panose="02060603020205020403"/>
            </a:endParaRP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xmlns="" id="{76026E28-94E1-4BD0-85E0-B6D322F7F4E0}"/>
              </a:ext>
            </a:extLst>
          </p:cNvPr>
          <p:cNvSpPr/>
          <p:nvPr/>
        </p:nvSpPr>
        <p:spPr bwMode="auto">
          <a:xfrm>
            <a:off x="8722070" y="2008921"/>
            <a:ext cx="890821" cy="104213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xmlns="" id="{7315F77F-13AE-4DE0-91B0-C93984E76046}"/>
              </a:ext>
            </a:extLst>
          </p:cNvPr>
          <p:cNvSpPr txBox="1"/>
          <p:nvPr/>
        </p:nvSpPr>
        <p:spPr>
          <a:xfrm>
            <a:off x="8851332" y="2198402"/>
            <a:ext cx="737928" cy="37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04’</a:t>
            </a:r>
          </a:p>
        </p:txBody>
      </p:sp>
      <p:grpSp>
        <p:nvGrpSpPr>
          <p:cNvPr id="44" name="Group 51">
            <a:extLst>
              <a:ext uri="{FF2B5EF4-FFF2-40B4-BE49-F238E27FC236}">
                <a16:creationId xmlns:a16="http://schemas.microsoft.com/office/drawing/2014/main" xmlns="" id="{CC560940-A67E-47C4-BF24-76F17911D305}"/>
              </a:ext>
            </a:extLst>
          </p:cNvPr>
          <p:cNvGrpSpPr/>
          <p:nvPr/>
        </p:nvGrpSpPr>
        <p:grpSpPr>
          <a:xfrm>
            <a:off x="9647813" y="3107279"/>
            <a:ext cx="662550" cy="654712"/>
            <a:chOff x="8334375" y="4232275"/>
            <a:chExt cx="466725" cy="463550"/>
          </a:xfrm>
          <a:solidFill>
            <a:srgbClr val="DE4145"/>
          </a:solidFill>
        </p:grpSpPr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xmlns="" id="{A75B1004-20E9-436F-A8DD-EEA097978658}"/>
                </a:ext>
              </a:extLst>
            </p:cNvPr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xmlns="" id="{8F981697-E03F-4640-A904-03B108D0A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xmlns="" id="{4B75BDB3-BFA8-45F0-BE08-8D9E32D02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xmlns="" id="{C40450E9-5FCF-4B9E-872B-B7652EB75785}"/>
                </a:ext>
              </a:extLst>
            </p:cNvPr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xmlns="" id="{E63CD9F5-0857-4920-9F5D-96C248C12C25}"/>
                </a:ext>
              </a:extLst>
            </p:cNvPr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/>
              <a:endParaRPr lang="en-US" sz="2400">
                <a:solidFill>
                  <a:prstClr val="black"/>
                </a:solidFill>
                <a:latin typeface="Rockwell" panose="02060603020205020403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542408C4-77F2-4219-959D-AEF4A9F57D77}"/>
              </a:ext>
            </a:extLst>
          </p:cNvPr>
          <p:cNvGrpSpPr/>
          <p:nvPr/>
        </p:nvGrpSpPr>
        <p:grpSpPr>
          <a:xfrm>
            <a:off x="1625027" y="3848449"/>
            <a:ext cx="1808538" cy="1219065"/>
            <a:chOff x="1327790" y="4276798"/>
            <a:chExt cx="1808538" cy="121906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E7806AE6-E1EA-4249-B249-66A1270387BA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FB045D8F-9831-4C57-9B19-6CABBF8E0277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96B17CE0-204E-478B-AF55-D408F740FCD4}"/>
              </a:ext>
            </a:extLst>
          </p:cNvPr>
          <p:cNvGrpSpPr/>
          <p:nvPr/>
        </p:nvGrpSpPr>
        <p:grpSpPr>
          <a:xfrm>
            <a:off x="4038762" y="3848449"/>
            <a:ext cx="1808538" cy="1219065"/>
            <a:chOff x="1327790" y="4276798"/>
            <a:chExt cx="1808538" cy="1219065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CA8B5BA8-C45C-49B9-A7DA-5F164C32E6C7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40A02C53-EDA1-4117-95AC-E60D15C0A27D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9EC4B5EB-5171-4D4F-B23D-CC65A4F751D2}"/>
              </a:ext>
            </a:extLst>
          </p:cNvPr>
          <p:cNvGrpSpPr/>
          <p:nvPr/>
        </p:nvGrpSpPr>
        <p:grpSpPr>
          <a:xfrm>
            <a:off x="6452497" y="3848449"/>
            <a:ext cx="1808538" cy="1219065"/>
            <a:chOff x="1327790" y="4276798"/>
            <a:chExt cx="1808538" cy="1219065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2E8717AD-B360-46A5-A72C-2AB39E42DF78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6A7DDD73-DA7A-454A-843E-E980BF5DED22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39590B53-5D0C-4F2A-A7C7-A6D10F7DA495}"/>
              </a:ext>
            </a:extLst>
          </p:cNvPr>
          <p:cNvGrpSpPr/>
          <p:nvPr/>
        </p:nvGrpSpPr>
        <p:grpSpPr>
          <a:xfrm>
            <a:off x="8866233" y="3848449"/>
            <a:ext cx="1808538" cy="1219065"/>
            <a:chOff x="1327790" y="4276798"/>
            <a:chExt cx="1808538" cy="1219065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5A9525CA-EBF0-4C8F-8B48-6299BE503EAE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F396EF5E-490F-4398-847E-0BE97CFD9705}"/>
                </a:ext>
              </a:extLst>
            </p:cNvPr>
            <p:cNvSpPr txBox="1"/>
            <p:nvPr/>
          </p:nvSpPr>
          <p:spPr>
            <a:xfrm>
              <a:off x="1327790" y="4678523"/>
              <a:ext cx="1808538" cy="81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8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36B248-5655-4C15-99F1-8B8E2A1506F4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DAF1042-AEA9-400F-B6F5-E92B5BABF2B1}"/>
              </a:ext>
            </a:extLst>
          </p:cNvPr>
          <p:cNvGrpSpPr/>
          <p:nvPr/>
        </p:nvGrpSpPr>
        <p:grpSpPr>
          <a:xfrm>
            <a:off x="1333510" y="1674862"/>
            <a:ext cx="2219498" cy="2753150"/>
            <a:chOff x="802125" y="2264808"/>
            <a:chExt cx="2219498" cy="2753150"/>
          </a:xfrm>
        </p:grpSpPr>
        <p:sp>
          <p:nvSpPr>
            <p:cNvPr id="4" name="PA-矩形: 圆角 1">
              <a:extLst>
                <a:ext uri="{FF2B5EF4-FFF2-40B4-BE49-F238E27FC236}">
                  <a16:creationId xmlns:a16="http://schemas.microsoft.com/office/drawing/2014/main" xmlns="" id="{58A29CDD-E334-4323-977F-AC89A68AEEE5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02125" y="2264808"/>
              <a:ext cx="2219498" cy="1463858"/>
            </a:xfrm>
            <a:prstGeom prst="roundRect">
              <a:avLst>
                <a:gd name="adj" fmla="val 6999"/>
              </a:avLst>
            </a:prstGeom>
            <a:solidFill>
              <a:srgbClr val="79CCA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47700" dist="571500" dir="5400000" sx="83000" sy="83000" algn="t" rotWithShape="0">
                <a:srgbClr val="00C5FF">
                  <a:alpha val="5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5" name="PA-任意多边形 5">
              <a:extLst>
                <a:ext uri="{FF2B5EF4-FFF2-40B4-BE49-F238E27FC236}">
                  <a16:creationId xmlns:a16="http://schemas.microsoft.com/office/drawing/2014/main" xmlns="" id="{AB03BFD2-5490-4C51-B3BE-8C462935A06F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566895" y="2670826"/>
              <a:ext cx="1391893" cy="1057840"/>
            </a:xfrm>
            <a:custGeom>
              <a:avLst/>
              <a:gdLst>
                <a:gd name="T0" fmla="*/ 466 w 851"/>
                <a:gd name="T1" fmla="*/ 8 h 641"/>
                <a:gd name="T2" fmla="*/ 518 w 851"/>
                <a:gd name="T3" fmla="*/ 62 h 641"/>
                <a:gd name="T4" fmla="*/ 511 w 851"/>
                <a:gd name="T5" fmla="*/ 156 h 641"/>
                <a:gd name="T6" fmla="*/ 462 w 851"/>
                <a:gd name="T7" fmla="*/ 244 h 641"/>
                <a:gd name="T8" fmla="*/ 502 w 851"/>
                <a:gd name="T9" fmla="*/ 355 h 641"/>
                <a:gd name="T10" fmla="*/ 600 w 851"/>
                <a:gd name="T11" fmla="*/ 408 h 641"/>
                <a:gd name="T12" fmla="*/ 687 w 851"/>
                <a:gd name="T13" fmla="*/ 366 h 641"/>
                <a:gd name="T14" fmla="*/ 735 w 851"/>
                <a:gd name="T15" fmla="*/ 276 h 641"/>
                <a:gd name="T16" fmla="*/ 686 w 851"/>
                <a:gd name="T17" fmla="*/ 199 h 641"/>
                <a:gd name="T18" fmla="*/ 710 w 851"/>
                <a:gd name="T19" fmla="*/ 140 h 641"/>
                <a:gd name="T20" fmla="*/ 769 w 851"/>
                <a:gd name="T21" fmla="*/ 115 h 641"/>
                <a:gd name="T22" fmla="*/ 827 w 851"/>
                <a:gd name="T23" fmla="*/ 140 h 641"/>
                <a:gd name="T24" fmla="*/ 851 w 851"/>
                <a:gd name="T25" fmla="*/ 199 h 641"/>
                <a:gd name="T26" fmla="*/ 804 w 851"/>
                <a:gd name="T27" fmla="*/ 276 h 641"/>
                <a:gd name="T28" fmla="*/ 772 w 851"/>
                <a:gd name="T29" fmla="*/ 440 h 641"/>
                <a:gd name="T30" fmla="*/ 709 w 851"/>
                <a:gd name="T31" fmla="*/ 590 h 641"/>
                <a:gd name="T32" fmla="*/ 425 w 851"/>
                <a:gd name="T33" fmla="*/ 641 h 641"/>
                <a:gd name="T34" fmla="*/ 141 w 851"/>
                <a:gd name="T35" fmla="*/ 590 h 641"/>
                <a:gd name="T36" fmla="*/ 78 w 851"/>
                <a:gd name="T37" fmla="*/ 440 h 641"/>
                <a:gd name="T38" fmla="*/ 46 w 851"/>
                <a:gd name="T39" fmla="*/ 276 h 641"/>
                <a:gd name="T40" fmla="*/ 0 w 851"/>
                <a:gd name="T41" fmla="*/ 199 h 641"/>
                <a:gd name="T42" fmla="*/ 24 w 851"/>
                <a:gd name="T43" fmla="*/ 140 h 641"/>
                <a:gd name="T44" fmla="*/ 81 w 851"/>
                <a:gd name="T45" fmla="*/ 115 h 641"/>
                <a:gd name="T46" fmla="*/ 139 w 851"/>
                <a:gd name="T47" fmla="*/ 140 h 641"/>
                <a:gd name="T48" fmla="*/ 163 w 851"/>
                <a:gd name="T49" fmla="*/ 199 h 641"/>
                <a:gd name="T50" fmla="*/ 114 w 851"/>
                <a:gd name="T51" fmla="*/ 276 h 641"/>
                <a:gd name="T52" fmla="*/ 163 w 851"/>
                <a:gd name="T53" fmla="*/ 367 h 641"/>
                <a:gd name="T54" fmla="*/ 250 w 851"/>
                <a:gd name="T55" fmla="*/ 410 h 641"/>
                <a:gd name="T56" fmla="*/ 348 w 851"/>
                <a:gd name="T57" fmla="*/ 357 h 641"/>
                <a:gd name="T58" fmla="*/ 389 w 851"/>
                <a:gd name="T59" fmla="*/ 244 h 641"/>
                <a:gd name="T60" fmla="*/ 341 w 851"/>
                <a:gd name="T61" fmla="*/ 153 h 641"/>
                <a:gd name="T62" fmla="*/ 335 w 851"/>
                <a:gd name="T63" fmla="*/ 62 h 641"/>
                <a:gd name="T64" fmla="*/ 388 w 851"/>
                <a:gd name="T65" fmla="*/ 8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1" h="641">
                  <a:moveTo>
                    <a:pt x="427" y="0"/>
                  </a:moveTo>
                  <a:cubicBezTo>
                    <a:pt x="441" y="0"/>
                    <a:pt x="453" y="2"/>
                    <a:pt x="466" y="8"/>
                  </a:cubicBezTo>
                  <a:cubicBezTo>
                    <a:pt x="478" y="13"/>
                    <a:pt x="488" y="20"/>
                    <a:pt x="497" y="30"/>
                  </a:cubicBezTo>
                  <a:cubicBezTo>
                    <a:pt x="506" y="39"/>
                    <a:pt x="513" y="50"/>
                    <a:pt x="518" y="62"/>
                  </a:cubicBezTo>
                  <a:cubicBezTo>
                    <a:pt x="524" y="74"/>
                    <a:pt x="526" y="87"/>
                    <a:pt x="526" y="101"/>
                  </a:cubicBezTo>
                  <a:cubicBezTo>
                    <a:pt x="526" y="121"/>
                    <a:pt x="521" y="140"/>
                    <a:pt x="511" y="156"/>
                  </a:cubicBezTo>
                  <a:cubicBezTo>
                    <a:pt x="500" y="172"/>
                    <a:pt x="487" y="184"/>
                    <a:pt x="470" y="192"/>
                  </a:cubicBezTo>
                  <a:cubicBezTo>
                    <a:pt x="465" y="209"/>
                    <a:pt x="462" y="226"/>
                    <a:pt x="462" y="244"/>
                  </a:cubicBezTo>
                  <a:cubicBezTo>
                    <a:pt x="462" y="263"/>
                    <a:pt x="465" y="283"/>
                    <a:pt x="472" y="302"/>
                  </a:cubicBezTo>
                  <a:cubicBezTo>
                    <a:pt x="480" y="322"/>
                    <a:pt x="489" y="339"/>
                    <a:pt x="502" y="355"/>
                  </a:cubicBezTo>
                  <a:cubicBezTo>
                    <a:pt x="515" y="371"/>
                    <a:pt x="529" y="384"/>
                    <a:pt x="546" y="394"/>
                  </a:cubicBezTo>
                  <a:cubicBezTo>
                    <a:pt x="563" y="403"/>
                    <a:pt x="581" y="408"/>
                    <a:pt x="600" y="408"/>
                  </a:cubicBezTo>
                  <a:cubicBezTo>
                    <a:pt x="617" y="408"/>
                    <a:pt x="632" y="404"/>
                    <a:pt x="647" y="396"/>
                  </a:cubicBezTo>
                  <a:cubicBezTo>
                    <a:pt x="661" y="388"/>
                    <a:pt x="675" y="378"/>
                    <a:pt x="687" y="366"/>
                  </a:cubicBezTo>
                  <a:cubicBezTo>
                    <a:pt x="699" y="353"/>
                    <a:pt x="709" y="339"/>
                    <a:pt x="717" y="323"/>
                  </a:cubicBezTo>
                  <a:cubicBezTo>
                    <a:pt x="725" y="307"/>
                    <a:pt x="731" y="292"/>
                    <a:pt x="735" y="276"/>
                  </a:cubicBezTo>
                  <a:cubicBezTo>
                    <a:pt x="721" y="269"/>
                    <a:pt x="709" y="259"/>
                    <a:pt x="700" y="245"/>
                  </a:cubicBezTo>
                  <a:cubicBezTo>
                    <a:pt x="691" y="231"/>
                    <a:pt x="686" y="216"/>
                    <a:pt x="686" y="199"/>
                  </a:cubicBezTo>
                  <a:cubicBezTo>
                    <a:pt x="686" y="187"/>
                    <a:pt x="689" y="176"/>
                    <a:pt x="693" y="166"/>
                  </a:cubicBezTo>
                  <a:cubicBezTo>
                    <a:pt x="697" y="156"/>
                    <a:pt x="703" y="147"/>
                    <a:pt x="710" y="140"/>
                  </a:cubicBezTo>
                  <a:cubicBezTo>
                    <a:pt x="718" y="132"/>
                    <a:pt x="727" y="126"/>
                    <a:pt x="737" y="122"/>
                  </a:cubicBezTo>
                  <a:cubicBezTo>
                    <a:pt x="747" y="117"/>
                    <a:pt x="758" y="115"/>
                    <a:pt x="769" y="115"/>
                  </a:cubicBezTo>
                  <a:cubicBezTo>
                    <a:pt x="780" y="115"/>
                    <a:pt x="791" y="117"/>
                    <a:pt x="801" y="122"/>
                  </a:cubicBezTo>
                  <a:cubicBezTo>
                    <a:pt x="811" y="126"/>
                    <a:pt x="820" y="132"/>
                    <a:pt x="827" y="140"/>
                  </a:cubicBezTo>
                  <a:cubicBezTo>
                    <a:pt x="835" y="147"/>
                    <a:pt x="841" y="156"/>
                    <a:pt x="845" y="166"/>
                  </a:cubicBezTo>
                  <a:cubicBezTo>
                    <a:pt x="849" y="176"/>
                    <a:pt x="851" y="187"/>
                    <a:pt x="851" y="199"/>
                  </a:cubicBezTo>
                  <a:cubicBezTo>
                    <a:pt x="851" y="216"/>
                    <a:pt x="847" y="231"/>
                    <a:pt x="838" y="245"/>
                  </a:cubicBezTo>
                  <a:cubicBezTo>
                    <a:pt x="829" y="258"/>
                    <a:pt x="818" y="269"/>
                    <a:pt x="804" y="276"/>
                  </a:cubicBezTo>
                  <a:cubicBezTo>
                    <a:pt x="801" y="302"/>
                    <a:pt x="797" y="329"/>
                    <a:pt x="792" y="357"/>
                  </a:cubicBezTo>
                  <a:cubicBezTo>
                    <a:pt x="787" y="385"/>
                    <a:pt x="780" y="413"/>
                    <a:pt x="772" y="440"/>
                  </a:cubicBezTo>
                  <a:cubicBezTo>
                    <a:pt x="764" y="467"/>
                    <a:pt x="755" y="494"/>
                    <a:pt x="744" y="520"/>
                  </a:cubicBezTo>
                  <a:cubicBezTo>
                    <a:pt x="733" y="545"/>
                    <a:pt x="722" y="569"/>
                    <a:pt x="709" y="590"/>
                  </a:cubicBezTo>
                  <a:cubicBezTo>
                    <a:pt x="665" y="607"/>
                    <a:pt x="619" y="619"/>
                    <a:pt x="571" y="628"/>
                  </a:cubicBezTo>
                  <a:cubicBezTo>
                    <a:pt x="524" y="637"/>
                    <a:pt x="475" y="641"/>
                    <a:pt x="425" y="641"/>
                  </a:cubicBezTo>
                  <a:cubicBezTo>
                    <a:pt x="375" y="641"/>
                    <a:pt x="326" y="637"/>
                    <a:pt x="279" y="628"/>
                  </a:cubicBezTo>
                  <a:cubicBezTo>
                    <a:pt x="232" y="619"/>
                    <a:pt x="186" y="607"/>
                    <a:pt x="141" y="590"/>
                  </a:cubicBezTo>
                  <a:cubicBezTo>
                    <a:pt x="128" y="569"/>
                    <a:pt x="116" y="545"/>
                    <a:pt x="106" y="520"/>
                  </a:cubicBezTo>
                  <a:cubicBezTo>
                    <a:pt x="95" y="494"/>
                    <a:pt x="86" y="467"/>
                    <a:pt x="78" y="440"/>
                  </a:cubicBezTo>
                  <a:cubicBezTo>
                    <a:pt x="70" y="413"/>
                    <a:pt x="63" y="385"/>
                    <a:pt x="57" y="357"/>
                  </a:cubicBezTo>
                  <a:cubicBezTo>
                    <a:pt x="52" y="329"/>
                    <a:pt x="48" y="302"/>
                    <a:pt x="46" y="276"/>
                  </a:cubicBezTo>
                  <a:cubicBezTo>
                    <a:pt x="32" y="269"/>
                    <a:pt x="21" y="258"/>
                    <a:pt x="12" y="245"/>
                  </a:cubicBezTo>
                  <a:cubicBezTo>
                    <a:pt x="4" y="231"/>
                    <a:pt x="0" y="216"/>
                    <a:pt x="0" y="199"/>
                  </a:cubicBezTo>
                  <a:cubicBezTo>
                    <a:pt x="0" y="187"/>
                    <a:pt x="2" y="176"/>
                    <a:pt x="6" y="166"/>
                  </a:cubicBezTo>
                  <a:cubicBezTo>
                    <a:pt x="11" y="156"/>
                    <a:pt x="16" y="147"/>
                    <a:pt x="24" y="140"/>
                  </a:cubicBezTo>
                  <a:cubicBezTo>
                    <a:pt x="31" y="132"/>
                    <a:pt x="39" y="126"/>
                    <a:pt x="49" y="122"/>
                  </a:cubicBezTo>
                  <a:cubicBezTo>
                    <a:pt x="59" y="117"/>
                    <a:pt x="70" y="115"/>
                    <a:pt x="81" y="115"/>
                  </a:cubicBezTo>
                  <a:cubicBezTo>
                    <a:pt x="92" y="115"/>
                    <a:pt x="103" y="117"/>
                    <a:pt x="113" y="122"/>
                  </a:cubicBezTo>
                  <a:cubicBezTo>
                    <a:pt x="123" y="126"/>
                    <a:pt x="132" y="132"/>
                    <a:pt x="139" y="140"/>
                  </a:cubicBezTo>
                  <a:cubicBezTo>
                    <a:pt x="147" y="147"/>
                    <a:pt x="153" y="156"/>
                    <a:pt x="157" y="166"/>
                  </a:cubicBezTo>
                  <a:cubicBezTo>
                    <a:pt x="161" y="176"/>
                    <a:pt x="163" y="187"/>
                    <a:pt x="163" y="199"/>
                  </a:cubicBezTo>
                  <a:cubicBezTo>
                    <a:pt x="163" y="216"/>
                    <a:pt x="159" y="232"/>
                    <a:pt x="150" y="246"/>
                  </a:cubicBezTo>
                  <a:cubicBezTo>
                    <a:pt x="141" y="260"/>
                    <a:pt x="129" y="270"/>
                    <a:pt x="114" y="276"/>
                  </a:cubicBezTo>
                  <a:cubicBezTo>
                    <a:pt x="118" y="292"/>
                    <a:pt x="124" y="308"/>
                    <a:pt x="132" y="324"/>
                  </a:cubicBezTo>
                  <a:cubicBezTo>
                    <a:pt x="141" y="340"/>
                    <a:pt x="151" y="354"/>
                    <a:pt x="163" y="367"/>
                  </a:cubicBezTo>
                  <a:cubicBezTo>
                    <a:pt x="175" y="380"/>
                    <a:pt x="188" y="390"/>
                    <a:pt x="203" y="398"/>
                  </a:cubicBezTo>
                  <a:cubicBezTo>
                    <a:pt x="217" y="406"/>
                    <a:pt x="233" y="410"/>
                    <a:pt x="250" y="410"/>
                  </a:cubicBezTo>
                  <a:cubicBezTo>
                    <a:pt x="269" y="410"/>
                    <a:pt x="287" y="405"/>
                    <a:pt x="304" y="395"/>
                  </a:cubicBezTo>
                  <a:cubicBezTo>
                    <a:pt x="320" y="385"/>
                    <a:pt x="335" y="373"/>
                    <a:pt x="348" y="357"/>
                  </a:cubicBezTo>
                  <a:cubicBezTo>
                    <a:pt x="361" y="341"/>
                    <a:pt x="371" y="323"/>
                    <a:pt x="378" y="304"/>
                  </a:cubicBezTo>
                  <a:cubicBezTo>
                    <a:pt x="385" y="284"/>
                    <a:pt x="389" y="264"/>
                    <a:pt x="389" y="244"/>
                  </a:cubicBezTo>
                  <a:cubicBezTo>
                    <a:pt x="389" y="226"/>
                    <a:pt x="385" y="208"/>
                    <a:pt x="378" y="190"/>
                  </a:cubicBezTo>
                  <a:cubicBezTo>
                    <a:pt x="363" y="181"/>
                    <a:pt x="351" y="169"/>
                    <a:pt x="341" y="153"/>
                  </a:cubicBezTo>
                  <a:cubicBezTo>
                    <a:pt x="332" y="137"/>
                    <a:pt x="327" y="120"/>
                    <a:pt x="327" y="101"/>
                  </a:cubicBezTo>
                  <a:cubicBezTo>
                    <a:pt x="327" y="87"/>
                    <a:pt x="330" y="74"/>
                    <a:pt x="335" y="62"/>
                  </a:cubicBezTo>
                  <a:cubicBezTo>
                    <a:pt x="341" y="50"/>
                    <a:pt x="348" y="39"/>
                    <a:pt x="357" y="30"/>
                  </a:cubicBezTo>
                  <a:cubicBezTo>
                    <a:pt x="366" y="20"/>
                    <a:pt x="376" y="13"/>
                    <a:pt x="388" y="8"/>
                  </a:cubicBezTo>
                  <a:cubicBezTo>
                    <a:pt x="400" y="2"/>
                    <a:pt x="413" y="0"/>
                    <a:pt x="427" y="0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6" name="PA-任意多边形: 形状 4">
              <a:extLst>
                <a:ext uri="{FF2B5EF4-FFF2-40B4-BE49-F238E27FC236}">
                  <a16:creationId xmlns:a16="http://schemas.microsoft.com/office/drawing/2014/main" xmlns="" id="{AFD038CC-4627-47EA-A153-387DD7FAB5A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802125" y="3554100"/>
              <a:ext cx="2219498" cy="1463858"/>
            </a:xfrm>
            <a:custGeom>
              <a:avLst/>
              <a:gdLst>
                <a:gd name="connsiteX0" fmla="*/ 0 w 2219498"/>
                <a:gd name="connsiteY0" fmla="*/ 0 h 1188719"/>
                <a:gd name="connsiteX1" fmla="*/ 2219498 w 2219498"/>
                <a:gd name="connsiteY1" fmla="*/ 0 h 1188719"/>
                <a:gd name="connsiteX2" fmla="*/ 2219498 w 2219498"/>
                <a:gd name="connsiteY2" fmla="*/ 384702 h 1188719"/>
                <a:gd name="connsiteX3" fmla="*/ 2219498 w 2219498"/>
                <a:gd name="connsiteY3" fmla="*/ 540327 h 1188719"/>
                <a:gd name="connsiteX4" fmla="*/ 2219498 w 2219498"/>
                <a:gd name="connsiteY4" fmla="*/ 1128211 h 1188719"/>
                <a:gd name="connsiteX5" fmla="*/ 2158990 w 2219498"/>
                <a:gd name="connsiteY5" fmla="*/ 1188719 h 1188719"/>
                <a:gd name="connsiteX6" fmla="*/ 60508 w 2219498"/>
                <a:gd name="connsiteY6" fmla="*/ 1188719 h 1188719"/>
                <a:gd name="connsiteX7" fmla="*/ 0 w 2219498"/>
                <a:gd name="connsiteY7" fmla="*/ 1128211 h 1188719"/>
                <a:gd name="connsiteX8" fmla="*/ 0 w 2219498"/>
                <a:gd name="connsiteY8" fmla="*/ 540327 h 1188719"/>
                <a:gd name="connsiteX9" fmla="*/ 0 w 2219498"/>
                <a:gd name="connsiteY9" fmla="*/ 384702 h 118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498" h="1188719">
                  <a:moveTo>
                    <a:pt x="0" y="0"/>
                  </a:moveTo>
                  <a:lnTo>
                    <a:pt x="2219498" y="0"/>
                  </a:lnTo>
                  <a:lnTo>
                    <a:pt x="2219498" y="384702"/>
                  </a:lnTo>
                  <a:lnTo>
                    <a:pt x="2219498" y="540327"/>
                  </a:lnTo>
                  <a:lnTo>
                    <a:pt x="2219498" y="1128211"/>
                  </a:lnTo>
                  <a:cubicBezTo>
                    <a:pt x="2219498" y="1161629"/>
                    <a:pt x="2192408" y="1188719"/>
                    <a:pt x="2158990" y="1188719"/>
                  </a:cubicBezTo>
                  <a:lnTo>
                    <a:pt x="60508" y="1188719"/>
                  </a:lnTo>
                  <a:cubicBezTo>
                    <a:pt x="27090" y="1188719"/>
                    <a:pt x="0" y="1161629"/>
                    <a:pt x="0" y="1128211"/>
                  </a:cubicBezTo>
                  <a:lnTo>
                    <a:pt x="0" y="540327"/>
                  </a:lnTo>
                  <a:lnTo>
                    <a:pt x="0" y="384702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7" name="PA-文本框 14">
              <a:extLst>
                <a:ext uri="{FF2B5EF4-FFF2-40B4-BE49-F238E27FC236}">
                  <a16:creationId xmlns:a16="http://schemas.microsoft.com/office/drawing/2014/main" xmlns="" id="{1499DB57-C50D-4C61-A7D5-39163FF94EBF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928201" y="3999564"/>
              <a:ext cx="1834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Roboto Light" panose="02000000000000000000" pitchFamily="2" charset="0"/>
                  <a:ea typeface="Roboto Light" panose="02000000000000000000" pitchFamily="2" charset="0"/>
                </a:defRPr>
              </a:lvl1pPr>
            </a:lstStyle>
            <a:p>
              <a:pPr lvl="0"/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Lorem ipsum dolor sit amet, </a:t>
              </a:r>
              <a:r>
                <a:rPr lang="en-US" altLang="zh-CN" sz="1200" kern="0" dirty="0" err="1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consectetuer</a:t>
              </a:r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 adipiscing elit. </a:t>
              </a:r>
            </a:p>
          </p:txBody>
        </p:sp>
        <p:sp>
          <p:nvSpPr>
            <p:cNvPr id="8" name="PA-矩形 18">
              <a:extLst>
                <a:ext uri="{FF2B5EF4-FFF2-40B4-BE49-F238E27FC236}">
                  <a16:creationId xmlns:a16="http://schemas.microsoft.com/office/drawing/2014/main" xmlns="" id="{5E2D9CA3-7E4E-4FFC-B68A-CDFBA34F33C8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919385" y="35935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7B2CA14-C07A-4D22-BADC-2A6F3E17F61B}"/>
              </a:ext>
            </a:extLst>
          </p:cNvPr>
          <p:cNvGrpSpPr/>
          <p:nvPr/>
        </p:nvGrpSpPr>
        <p:grpSpPr>
          <a:xfrm>
            <a:off x="3768671" y="2264808"/>
            <a:ext cx="2219498" cy="2753150"/>
            <a:chOff x="3606284" y="2264808"/>
            <a:chExt cx="2219498" cy="2753150"/>
          </a:xfrm>
        </p:grpSpPr>
        <p:sp>
          <p:nvSpPr>
            <p:cNvPr id="10" name="PA-矩形: 圆角 5">
              <a:extLst>
                <a:ext uri="{FF2B5EF4-FFF2-40B4-BE49-F238E27FC236}">
                  <a16:creationId xmlns:a16="http://schemas.microsoft.com/office/drawing/2014/main" xmlns="" id="{37B71C84-793D-44BD-8C81-A6D9D340EE2C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606284" y="2264808"/>
              <a:ext cx="2219498" cy="1463858"/>
            </a:xfrm>
            <a:prstGeom prst="roundRect">
              <a:avLst>
                <a:gd name="adj" fmla="val 6999"/>
              </a:avLst>
            </a:prstGeom>
            <a:solidFill>
              <a:srgbClr val="DE414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47700" dist="571500" dir="5400000" sx="83000" sy="83000" algn="t" rotWithShape="0">
                <a:srgbClr val="00C5FF">
                  <a:alpha val="5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1" name="PA-任意多边形 9">
              <a:extLst>
                <a:ext uri="{FF2B5EF4-FFF2-40B4-BE49-F238E27FC236}">
                  <a16:creationId xmlns:a16="http://schemas.microsoft.com/office/drawing/2014/main" xmlns="" id="{6338774D-8FD6-4BAE-A9FF-65BC34C25D5F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451787" y="2670826"/>
              <a:ext cx="1266826" cy="1328738"/>
            </a:xfrm>
            <a:custGeom>
              <a:avLst/>
              <a:gdLst>
                <a:gd name="T0" fmla="*/ 650 w 672"/>
                <a:gd name="T1" fmla="*/ 374 h 700"/>
                <a:gd name="T2" fmla="*/ 581 w 672"/>
                <a:gd name="T3" fmla="*/ 320 h 700"/>
                <a:gd name="T4" fmla="*/ 506 w 672"/>
                <a:gd name="T5" fmla="*/ 376 h 700"/>
                <a:gd name="T6" fmla="*/ 433 w 672"/>
                <a:gd name="T7" fmla="*/ 320 h 700"/>
                <a:gd name="T8" fmla="*/ 371 w 672"/>
                <a:gd name="T9" fmla="*/ 370 h 700"/>
                <a:gd name="T10" fmla="*/ 371 w 672"/>
                <a:gd name="T11" fmla="*/ 583 h 700"/>
                <a:gd name="T12" fmla="*/ 362 w 672"/>
                <a:gd name="T13" fmla="*/ 637 h 700"/>
                <a:gd name="T14" fmla="*/ 337 w 672"/>
                <a:gd name="T15" fmla="*/ 673 h 700"/>
                <a:gd name="T16" fmla="*/ 301 w 672"/>
                <a:gd name="T17" fmla="*/ 695 h 700"/>
                <a:gd name="T18" fmla="*/ 261 w 672"/>
                <a:gd name="T19" fmla="*/ 700 h 700"/>
                <a:gd name="T20" fmla="*/ 220 w 672"/>
                <a:gd name="T21" fmla="*/ 693 h 700"/>
                <a:gd name="T22" fmla="*/ 189 w 672"/>
                <a:gd name="T23" fmla="*/ 673 h 700"/>
                <a:gd name="T24" fmla="*/ 170 w 672"/>
                <a:gd name="T25" fmla="*/ 642 h 700"/>
                <a:gd name="T26" fmla="*/ 164 w 672"/>
                <a:gd name="T27" fmla="*/ 596 h 700"/>
                <a:gd name="T28" fmla="*/ 164 w 672"/>
                <a:gd name="T29" fmla="*/ 575 h 700"/>
                <a:gd name="T30" fmla="*/ 222 w 672"/>
                <a:gd name="T31" fmla="*/ 575 h 700"/>
                <a:gd name="T32" fmla="*/ 229 w 672"/>
                <a:gd name="T33" fmla="*/ 635 h 700"/>
                <a:gd name="T34" fmla="*/ 261 w 672"/>
                <a:gd name="T35" fmla="*/ 650 h 700"/>
                <a:gd name="T36" fmla="*/ 284 w 672"/>
                <a:gd name="T37" fmla="*/ 644 h 700"/>
                <a:gd name="T38" fmla="*/ 296 w 672"/>
                <a:gd name="T39" fmla="*/ 628 h 700"/>
                <a:gd name="T40" fmla="*/ 299 w 672"/>
                <a:gd name="T41" fmla="*/ 611 h 700"/>
                <a:gd name="T42" fmla="*/ 300 w 672"/>
                <a:gd name="T43" fmla="*/ 584 h 700"/>
                <a:gd name="T44" fmla="*/ 300 w 672"/>
                <a:gd name="T45" fmla="*/ 367 h 700"/>
                <a:gd name="T46" fmla="*/ 236 w 672"/>
                <a:gd name="T47" fmla="*/ 319 h 700"/>
                <a:gd name="T48" fmla="*/ 157 w 672"/>
                <a:gd name="T49" fmla="*/ 374 h 700"/>
                <a:gd name="T50" fmla="*/ 84 w 672"/>
                <a:gd name="T51" fmla="*/ 319 h 700"/>
                <a:gd name="T52" fmla="*/ 13 w 672"/>
                <a:gd name="T53" fmla="*/ 374 h 700"/>
                <a:gd name="T54" fmla="*/ 290 w 672"/>
                <a:gd name="T55" fmla="*/ 58 h 700"/>
                <a:gd name="T56" fmla="*/ 332 w 672"/>
                <a:gd name="T57" fmla="*/ 0 h 700"/>
                <a:gd name="T58" fmla="*/ 373 w 672"/>
                <a:gd name="T59" fmla="*/ 58 h 700"/>
                <a:gd name="T60" fmla="*/ 650 w 672"/>
                <a:gd name="T61" fmla="*/ 374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2" h="700">
                  <a:moveTo>
                    <a:pt x="650" y="374"/>
                  </a:moveTo>
                  <a:cubicBezTo>
                    <a:pt x="650" y="374"/>
                    <a:pt x="617" y="320"/>
                    <a:pt x="581" y="320"/>
                  </a:cubicBezTo>
                  <a:cubicBezTo>
                    <a:pt x="544" y="320"/>
                    <a:pt x="506" y="376"/>
                    <a:pt x="506" y="376"/>
                  </a:cubicBezTo>
                  <a:cubicBezTo>
                    <a:pt x="506" y="376"/>
                    <a:pt x="471" y="319"/>
                    <a:pt x="433" y="320"/>
                  </a:cubicBezTo>
                  <a:cubicBezTo>
                    <a:pt x="405" y="321"/>
                    <a:pt x="384" y="344"/>
                    <a:pt x="371" y="370"/>
                  </a:cubicBezTo>
                  <a:cubicBezTo>
                    <a:pt x="371" y="583"/>
                    <a:pt x="371" y="583"/>
                    <a:pt x="371" y="583"/>
                  </a:cubicBezTo>
                  <a:cubicBezTo>
                    <a:pt x="368" y="612"/>
                    <a:pt x="367" y="623"/>
                    <a:pt x="362" y="637"/>
                  </a:cubicBezTo>
                  <a:cubicBezTo>
                    <a:pt x="356" y="653"/>
                    <a:pt x="346" y="665"/>
                    <a:pt x="337" y="673"/>
                  </a:cubicBezTo>
                  <a:cubicBezTo>
                    <a:pt x="326" y="683"/>
                    <a:pt x="314" y="690"/>
                    <a:pt x="301" y="695"/>
                  </a:cubicBezTo>
                  <a:cubicBezTo>
                    <a:pt x="288" y="699"/>
                    <a:pt x="278" y="700"/>
                    <a:pt x="261" y="700"/>
                  </a:cubicBezTo>
                  <a:cubicBezTo>
                    <a:pt x="246" y="700"/>
                    <a:pt x="232" y="697"/>
                    <a:pt x="220" y="693"/>
                  </a:cubicBezTo>
                  <a:cubicBezTo>
                    <a:pt x="208" y="688"/>
                    <a:pt x="198" y="681"/>
                    <a:pt x="189" y="673"/>
                  </a:cubicBezTo>
                  <a:cubicBezTo>
                    <a:pt x="181" y="664"/>
                    <a:pt x="175" y="654"/>
                    <a:pt x="170" y="642"/>
                  </a:cubicBezTo>
                  <a:cubicBezTo>
                    <a:pt x="166" y="630"/>
                    <a:pt x="164" y="611"/>
                    <a:pt x="164" y="596"/>
                  </a:cubicBezTo>
                  <a:cubicBezTo>
                    <a:pt x="164" y="575"/>
                    <a:pt x="164" y="575"/>
                    <a:pt x="164" y="575"/>
                  </a:cubicBezTo>
                  <a:cubicBezTo>
                    <a:pt x="222" y="575"/>
                    <a:pt x="222" y="575"/>
                    <a:pt x="222" y="575"/>
                  </a:cubicBezTo>
                  <a:cubicBezTo>
                    <a:pt x="222" y="595"/>
                    <a:pt x="222" y="626"/>
                    <a:pt x="229" y="635"/>
                  </a:cubicBezTo>
                  <a:cubicBezTo>
                    <a:pt x="236" y="645"/>
                    <a:pt x="246" y="650"/>
                    <a:pt x="261" y="650"/>
                  </a:cubicBezTo>
                  <a:cubicBezTo>
                    <a:pt x="274" y="651"/>
                    <a:pt x="284" y="644"/>
                    <a:pt x="284" y="644"/>
                  </a:cubicBezTo>
                  <a:cubicBezTo>
                    <a:pt x="284" y="644"/>
                    <a:pt x="294" y="636"/>
                    <a:pt x="296" y="628"/>
                  </a:cubicBezTo>
                  <a:cubicBezTo>
                    <a:pt x="298" y="622"/>
                    <a:pt x="299" y="611"/>
                    <a:pt x="299" y="611"/>
                  </a:cubicBezTo>
                  <a:cubicBezTo>
                    <a:pt x="299" y="611"/>
                    <a:pt x="300" y="594"/>
                    <a:pt x="300" y="584"/>
                  </a:cubicBezTo>
                  <a:cubicBezTo>
                    <a:pt x="300" y="367"/>
                    <a:pt x="300" y="367"/>
                    <a:pt x="300" y="367"/>
                  </a:cubicBezTo>
                  <a:cubicBezTo>
                    <a:pt x="287" y="352"/>
                    <a:pt x="266" y="318"/>
                    <a:pt x="236" y="319"/>
                  </a:cubicBezTo>
                  <a:cubicBezTo>
                    <a:pt x="193" y="320"/>
                    <a:pt x="157" y="374"/>
                    <a:pt x="157" y="374"/>
                  </a:cubicBezTo>
                  <a:cubicBezTo>
                    <a:pt x="157" y="374"/>
                    <a:pt x="113" y="319"/>
                    <a:pt x="84" y="319"/>
                  </a:cubicBezTo>
                  <a:cubicBezTo>
                    <a:pt x="55" y="319"/>
                    <a:pt x="13" y="374"/>
                    <a:pt x="13" y="374"/>
                  </a:cubicBezTo>
                  <a:cubicBezTo>
                    <a:pt x="13" y="374"/>
                    <a:pt x="0" y="87"/>
                    <a:pt x="290" y="58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73" y="58"/>
                    <a:pt x="373" y="58"/>
                    <a:pt x="373" y="58"/>
                  </a:cubicBezTo>
                  <a:cubicBezTo>
                    <a:pt x="672" y="77"/>
                    <a:pt x="650" y="374"/>
                    <a:pt x="650" y="374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2" name="PA-任意多边形: 形状 6">
              <a:extLst>
                <a:ext uri="{FF2B5EF4-FFF2-40B4-BE49-F238E27FC236}">
                  <a16:creationId xmlns:a16="http://schemas.microsoft.com/office/drawing/2014/main" xmlns="" id="{CED0F591-5800-43E9-9638-BC239A64B4A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3606284" y="3554100"/>
              <a:ext cx="2219498" cy="1463858"/>
            </a:xfrm>
            <a:custGeom>
              <a:avLst/>
              <a:gdLst>
                <a:gd name="connsiteX0" fmla="*/ 0 w 2219498"/>
                <a:gd name="connsiteY0" fmla="*/ 0 h 1188719"/>
                <a:gd name="connsiteX1" fmla="*/ 2219498 w 2219498"/>
                <a:gd name="connsiteY1" fmla="*/ 0 h 1188719"/>
                <a:gd name="connsiteX2" fmla="*/ 2219498 w 2219498"/>
                <a:gd name="connsiteY2" fmla="*/ 384702 h 1188719"/>
                <a:gd name="connsiteX3" fmla="*/ 2219498 w 2219498"/>
                <a:gd name="connsiteY3" fmla="*/ 540327 h 1188719"/>
                <a:gd name="connsiteX4" fmla="*/ 2219498 w 2219498"/>
                <a:gd name="connsiteY4" fmla="*/ 1128211 h 1188719"/>
                <a:gd name="connsiteX5" fmla="*/ 2158990 w 2219498"/>
                <a:gd name="connsiteY5" fmla="*/ 1188719 h 1188719"/>
                <a:gd name="connsiteX6" fmla="*/ 60508 w 2219498"/>
                <a:gd name="connsiteY6" fmla="*/ 1188719 h 1188719"/>
                <a:gd name="connsiteX7" fmla="*/ 0 w 2219498"/>
                <a:gd name="connsiteY7" fmla="*/ 1128211 h 1188719"/>
                <a:gd name="connsiteX8" fmla="*/ 0 w 2219498"/>
                <a:gd name="connsiteY8" fmla="*/ 540327 h 1188719"/>
                <a:gd name="connsiteX9" fmla="*/ 0 w 2219498"/>
                <a:gd name="connsiteY9" fmla="*/ 384702 h 118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498" h="1188719">
                  <a:moveTo>
                    <a:pt x="0" y="0"/>
                  </a:moveTo>
                  <a:lnTo>
                    <a:pt x="2219498" y="0"/>
                  </a:lnTo>
                  <a:lnTo>
                    <a:pt x="2219498" y="384702"/>
                  </a:lnTo>
                  <a:lnTo>
                    <a:pt x="2219498" y="540327"/>
                  </a:lnTo>
                  <a:lnTo>
                    <a:pt x="2219498" y="1128211"/>
                  </a:lnTo>
                  <a:cubicBezTo>
                    <a:pt x="2219498" y="1161629"/>
                    <a:pt x="2192408" y="1188719"/>
                    <a:pt x="2158990" y="1188719"/>
                  </a:cubicBezTo>
                  <a:lnTo>
                    <a:pt x="60508" y="1188719"/>
                  </a:lnTo>
                  <a:cubicBezTo>
                    <a:pt x="27090" y="1188719"/>
                    <a:pt x="0" y="1161629"/>
                    <a:pt x="0" y="1128211"/>
                  </a:cubicBezTo>
                  <a:lnTo>
                    <a:pt x="0" y="540327"/>
                  </a:lnTo>
                  <a:lnTo>
                    <a:pt x="0" y="384702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3" name="PA-文本框 15">
              <a:extLst>
                <a:ext uri="{FF2B5EF4-FFF2-40B4-BE49-F238E27FC236}">
                  <a16:creationId xmlns:a16="http://schemas.microsoft.com/office/drawing/2014/main" xmlns="" id="{6537916E-E4EE-4615-948D-3D81326398A4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3798862" y="3999564"/>
              <a:ext cx="1834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Roboto Light" panose="02000000000000000000" pitchFamily="2" charset="0"/>
                  <a:ea typeface="Roboto Light" panose="02000000000000000000" pitchFamily="2" charset="0"/>
                </a:defRPr>
              </a:lvl1pPr>
            </a:lstStyle>
            <a:p>
              <a:pPr lvl="0"/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Lorem ipsum dolor sit amet, </a:t>
              </a:r>
              <a:r>
                <a:rPr lang="en-US" altLang="zh-CN" sz="1200" kern="0" dirty="0" err="1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consectetuer</a:t>
              </a:r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 adipiscing elit. </a:t>
              </a:r>
            </a:p>
          </p:txBody>
        </p:sp>
        <p:sp>
          <p:nvSpPr>
            <p:cNvPr id="14" name="PA-矩形 19">
              <a:extLst>
                <a:ext uri="{FF2B5EF4-FFF2-40B4-BE49-F238E27FC236}">
                  <a16:creationId xmlns:a16="http://schemas.microsoft.com/office/drawing/2014/main" xmlns="" id="{DED5C779-39F1-4C7E-A403-3838A85F0EB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739551" y="35935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BD88FA1-6230-4FF0-B6E8-51C206B39184}"/>
              </a:ext>
            </a:extLst>
          </p:cNvPr>
          <p:cNvGrpSpPr/>
          <p:nvPr/>
        </p:nvGrpSpPr>
        <p:grpSpPr>
          <a:xfrm>
            <a:off x="6203832" y="1674862"/>
            <a:ext cx="2219498" cy="2753150"/>
            <a:chOff x="6410443" y="2264808"/>
            <a:chExt cx="2219498" cy="2753150"/>
          </a:xfrm>
        </p:grpSpPr>
        <p:sp>
          <p:nvSpPr>
            <p:cNvPr id="16" name="PA-矩形: 圆角 7">
              <a:extLst>
                <a:ext uri="{FF2B5EF4-FFF2-40B4-BE49-F238E27FC236}">
                  <a16:creationId xmlns:a16="http://schemas.microsoft.com/office/drawing/2014/main" xmlns="" id="{6A1BDE54-C6E7-4071-B84C-48B639E7CF1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410443" y="2264808"/>
              <a:ext cx="2219498" cy="1463858"/>
            </a:xfrm>
            <a:prstGeom prst="roundRect">
              <a:avLst>
                <a:gd name="adj" fmla="val 6999"/>
              </a:avLst>
            </a:prstGeom>
            <a:solidFill>
              <a:srgbClr val="79CC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7" name="PA-任意多边形 13">
              <a:extLst>
                <a:ext uri="{FF2B5EF4-FFF2-40B4-BE49-F238E27FC236}">
                  <a16:creationId xmlns:a16="http://schemas.microsoft.com/office/drawing/2014/main" xmlns="" id="{F5D7502D-843C-426F-A4B7-9D5F8A0D0D64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315576" y="2564888"/>
              <a:ext cx="1251530" cy="1321724"/>
            </a:xfrm>
            <a:custGeom>
              <a:avLst/>
              <a:gdLst>
                <a:gd name="T0" fmla="*/ 707 w 707"/>
                <a:gd name="T1" fmla="*/ 370 h 741"/>
                <a:gd name="T2" fmla="*/ 615 w 707"/>
                <a:gd name="T3" fmla="*/ 314 h 741"/>
                <a:gd name="T4" fmla="*/ 466 w 707"/>
                <a:gd name="T5" fmla="*/ 310 h 741"/>
                <a:gd name="T6" fmla="*/ 429 w 707"/>
                <a:gd name="T7" fmla="*/ 246 h 741"/>
                <a:gd name="T8" fmla="*/ 472 w 707"/>
                <a:gd name="T9" fmla="*/ 203 h 741"/>
                <a:gd name="T10" fmla="*/ 452 w 707"/>
                <a:gd name="T11" fmla="*/ 174 h 741"/>
                <a:gd name="T12" fmla="*/ 387 w 707"/>
                <a:gd name="T13" fmla="*/ 174 h 741"/>
                <a:gd name="T14" fmla="*/ 310 w 707"/>
                <a:gd name="T15" fmla="*/ 44 h 741"/>
                <a:gd name="T16" fmla="*/ 231 w 707"/>
                <a:gd name="T17" fmla="*/ 44 h 741"/>
                <a:gd name="T18" fmla="*/ 298 w 707"/>
                <a:gd name="T19" fmla="*/ 314 h 741"/>
                <a:gd name="T20" fmla="*/ 291 w 707"/>
                <a:gd name="T21" fmla="*/ 314 h 741"/>
                <a:gd name="T22" fmla="*/ 132 w 707"/>
                <a:gd name="T23" fmla="*/ 332 h 741"/>
                <a:gd name="T24" fmla="*/ 49 w 707"/>
                <a:gd name="T25" fmla="*/ 241 h 741"/>
                <a:gd name="T26" fmla="*/ 2 w 707"/>
                <a:gd name="T27" fmla="*/ 245 h 741"/>
                <a:gd name="T28" fmla="*/ 31 w 707"/>
                <a:gd name="T29" fmla="*/ 359 h 741"/>
                <a:gd name="T30" fmla="*/ 12 w 707"/>
                <a:gd name="T31" fmla="*/ 371 h 741"/>
                <a:gd name="T32" fmla="*/ 12 w 707"/>
                <a:gd name="T33" fmla="*/ 371 h 741"/>
                <a:gd name="T34" fmla="*/ 12 w 707"/>
                <a:gd name="T35" fmla="*/ 371 h 741"/>
                <a:gd name="T36" fmla="*/ 31 w 707"/>
                <a:gd name="T37" fmla="*/ 383 h 741"/>
                <a:gd name="T38" fmla="*/ 2 w 707"/>
                <a:gd name="T39" fmla="*/ 497 h 741"/>
                <a:gd name="T40" fmla="*/ 49 w 707"/>
                <a:gd name="T41" fmla="*/ 500 h 741"/>
                <a:gd name="T42" fmla="*/ 132 w 707"/>
                <a:gd name="T43" fmla="*/ 410 h 741"/>
                <a:gd name="T44" fmla="*/ 291 w 707"/>
                <a:gd name="T45" fmla="*/ 428 h 741"/>
                <a:gd name="T46" fmla="*/ 298 w 707"/>
                <a:gd name="T47" fmla="*/ 428 h 741"/>
                <a:gd name="T48" fmla="*/ 231 w 707"/>
                <a:gd name="T49" fmla="*/ 698 h 741"/>
                <a:gd name="T50" fmla="*/ 310 w 707"/>
                <a:gd name="T51" fmla="*/ 698 h 741"/>
                <a:gd name="T52" fmla="*/ 387 w 707"/>
                <a:gd name="T53" fmla="*/ 568 h 741"/>
                <a:gd name="T54" fmla="*/ 452 w 707"/>
                <a:gd name="T55" fmla="*/ 568 h 741"/>
                <a:gd name="T56" fmla="*/ 472 w 707"/>
                <a:gd name="T57" fmla="*/ 538 h 741"/>
                <a:gd name="T58" fmla="*/ 429 w 707"/>
                <a:gd name="T59" fmla="*/ 496 h 741"/>
                <a:gd name="T60" fmla="*/ 466 w 707"/>
                <a:gd name="T61" fmla="*/ 431 h 741"/>
                <a:gd name="T62" fmla="*/ 615 w 707"/>
                <a:gd name="T63" fmla="*/ 428 h 741"/>
                <a:gd name="T64" fmla="*/ 707 w 707"/>
                <a:gd name="T65" fmla="*/ 37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7" h="741">
                  <a:moveTo>
                    <a:pt x="707" y="370"/>
                  </a:moveTo>
                  <a:cubicBezTo>
                    <a:pt x="702" y="335"/>
                    <a:pt x="640" y="319"/>
                    <a:pt x="615" y="314"/>
                  </a:cubicBezTo>
                  <a:cubicBezTo>
                    <a:pt x="599" y="311"/>
                    <a:pt x="548" y="310"/>
                    <a:pt x="466" y="310"/>
                  </a:cubicBezTo>
                  <a:cubicBezTo>
                    <a:pt x="460" y="301"/>
                    <a:pt x="446" y="277"/>
                    <a:pt x="429" y="246"/>
                  </a:cubicBezTo>
                  <a:cubicBezTo>
                    <a:pt x="438" y="238"/>
                    <a:pt x="464" y="214"/>
                    <a:pt x="472" y="203"/>
                  </a:cubicBezTo>
                  <a:cubicBezTo>
                    <a:pt x="489" y="183"/>
                    <a:pt x="467" y="174"/>
                    <a:pt x="452" y="174"/>
                  </a:cubicBezTo>
                  <a:cubicBezTo>
                    <a:pt x="437" y="174"/>
                    <a:pt x="394" y="174"/>
                    <a:pt x="387" y="174"/>
                  </a:cubicBezTo>
                  <a:cubicBezTo>
                    <a:pt x="355" y="118"/>
                    <a:pt x="322" y="63"/>
                    <a:pt x="310" y="44"/>
                  </a:cubicBezTo>
                  <a:cubicBezTo>
                    <a:pt x="283" y="0"/>
                    <a:pt x="229" y="21"/>
                    <a:pt x="231" y="44"/>
                  </a:cubicBezTo>
                  <a:cubicBezTo>
                    <a:pt x="233" y="65"/>
                    <a:pt x="287" y="272"/>
                    <a:pt x="298" y="314"/>
                  </a:cubicBezTo>
                  <a:cubicBezTo>
                    <a:pt x="296" y="314"/>
                    <a:pt x="294" y="314"/>
                    <a:pt x="291" y="314"/>
                  </a:cubicBezTo>
                  <a:cubicBezTo>
                    <a:pt x="228" y="316"/>
                    <a:pt x="175" y="323"/>
                    <a:pt x="132" y="332"/>
                  </a:cubicBezTo>
                  <a:cubicBezTo>
                    <a:pt x="118" y="318"/>
                    <a:pt x="75" y="271"/>
                    <a:pt x="49" y="241"/>
                  </a:cubicBezTo>
                  <a:cubicBezTo>
                    <a:pt x="17" y="206"/>
                    <a:pt x="0" y="233"/>
                    <a:pt x="2" y="245"/>
                  </a:cubicBezTo>
                  <a:cubicBezTo>
                    <a:pt x="8" y="280"/>
                    <a:pt x="29" y="353"/>
                    <a:pt x="31" y="359"/>
                  </a:cubicBezTo>
                  <a:cubicBezTo>
                    <a:pt x="19" y="362"/>
                    <a:pt x="12" y="366"/>
                    <a:pt x="12" y="371"/>
                  </a:cubicBezTo>
                  <a:cubicBezTo>
                    <a:pt x="12" y="371"/>
                    <a:pt x="12" y="371"/>
                    <a:pt x="12" y="371"/>
                  </a:cubicBezTo>
                  <a:cubicBezTo>
                    <a:pt x="12" y="371"/>
                    <a:pt x="12" y="371"/>
                    <a:pt x="12" y="371"/>
                  </a:cubicBezTo>
                  <a:cubicBezTo>
                    <a:pt x="12" y="376"/>
                    <a:pt x="19" y="380"/>
                    <a:pt x="31" y="383"/>
                  </a:cubicBezTo>
                  <a:cubicBezTo>
                    <a:pt x="29" y="389"/>
                    <a:pt x="8" y="462"/>
                    <a:pt x="2" y="497"/>
                  </a:cubicBezTo>
                  <a:cubicBezTo>
                    <a:pt x="0" y="508"/>
                    <a:pt x="17" y="536"/>
                    <a:pt x="49" y="500"/>
                  </a:cubicBezTo>
                  <a:cubicBezTo>
                    <a:pt x="75" y="471"/>
                    <a:pt x="118" y="424"/>
                    <a:pt x="132" y="410"/>
                  </a:cubicBezTo>
                  <a:cubicBezTo>
                    <a:pt x="175" y="419"/>
                    <a:pt x="228" y="426"/>
                    <a:pt x="291" y="428"/>
                  </a:cubicBezTo>
                  <a:cubicBezTo>
                    <a:pt x="294" y="428"/>
                    <a:pt x="296" y="428"/>
                    <a:pt x="298" y="428"/>
                  </a:cubicBezTo>
                  <a:cubicBezTo>
                    <a:pt x="287" y="470"/>
                    <a:pt x="233" y="677"/>
                    <a:pt x="231" y="698"/>
                  </a:cubicBezTo>
                  <a:cubicBezTo>
                    <a:pt x="229" y="721"/>
                    <a:pt x="283" y="741"/>
                    <a:pt x="310" y="698"/>
                  </a:cubicBezTo>
                  <a:cubicBezTo>
                    <a:pt x="322" y="679"/>
                    <a:pt x="355" y="624"/>
                    <a:pt x="387" y="568"/>
                  </a:cubicBezTo>
                  <a:cubicBezTo>
                    <a:pt x="394" y="568"/>
                    <a:pt x="437" y="568"/>
                    <a:pt x="452" y="568"/>
                  </a:cubicBezTo>
                  <a:cubicBezTo>
                    <a:pt x="467" y="568"/>
                    <a:pt x="489" y="559"/>
                    <a:pt x="472" y="538"/>
                  </a:cubicBezTo>
                  <a:cubicBezTo>
                    <a:pt x="464" y="527"/>
                    <a:pt x="438" y="504"/>
                    <a:pt x="429" y="496"/>
                  </a:cubicBezTo>
                  <a:cubicBezTo>
                    <a:pt x="446" y="465"/>
                    <a:pt x="460" y="441"/>
                    <a:pt x="466" y="431"/>
                  </a:cubicBezTo>
                  <a:cubicBezTo>
                    <a:pt x="548" y="432"/>
                    <a:pt x="599" y="431"/>
                    <a:pt x="615" y="428"/>
                  </a:cubicBezTo>
                  <a:cubicBezTo>
                    <a:pt x="640" y="423"/>
                    <a:pt x="703" y="404"/>
                    <a:pt x="707" y="370"/>
                  </a:cubicBezTo>
                </a:path>
              </a:pathLst>
            </a:custGeom>
            <a:solidFill>
              <a:srgbClr val="FFFFFF">
                <a:alpha val="5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8" name="PA-任意多边形: 形状 8">
              <a:extLst>
                <a:ext uri="{FF2B5EF4-FFF2-40B4-BE49-F238E27FC236}">
                  <a16:creationId xmlns:a16="http://schemas.microsoft.com/office/drawing/2014/main" xmlns="" id="{EC9BFE6D-6ACB-4329-9CCF-8104C882A77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410443" y="3554100"/>
              <a:ext cx="2219498" cy="1463858"/>
            </a:xfrm>
            <a:custGeom>
              <a:avLst/>
              <a:gdLst>
                <a:gd name="connsiteX0" fmla="*/ 0 w 2219498"/>
                <a:gd name="connsiteY0" fmla="*/ 0 h 1188719"/>
                <a:gd name="connsiteX1" fmla="*/ 2219498 w 2219498"/>
                <a:gd name="connsiteY1" fmla="*/ 0 h 1188719"/>
                <a:gd name="connsiteX2" fmla="*/ 2219498 w 2219498"/>
                <a:gd name="connsiteY2" fmla="*/ 384702 h 1188719"/>
                <a:gd name="connsiteX3" fmla="*/ 2219498 w 2219498"/>
                <a:gd name="connsiteY3" fmla="*/ 540327 h 1188719"/>
                <a:gd name="connsiteX4" fmla="*/ 2219498 w 2219498"/>
                <a:gd name="connsiteY4" fmla="*/ 1128211 h 1188719"/>
                <a:gd name="connsiteX5" fmla="*/ 2158990 w 2219498"/>
                <a:gd name="connsiteY5" fmla="*/ 1188719 h 1188719"/>
                <a:gd name="connsiteX6" fmla="*/ 60508 w 2219498"/>
                <a:gd name="connsiteY6" fmla="*/ 1188719 h 1188719"/>
                <a:gd name="connsiteX7" fmla="*/ 0 w 2219498"/>
                <a:gd name="connsiteY7" fmla="*/ 1128211 h 1188719"/>
                <a:gd name="connsiteX8" fmla="*/ 0 w 2219498"/>
                <a:gd name="connsiteY8" fmla="*/ 540327 h 1188719"/>
                <a:gd name="connsiteX9" fmla="*/ 0 w 2219498"/>
                <a:gd name="connsiteY9" fmla="*/ 384702 h 118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498" h="1188719">
                  <a:moveTo>
                    <a:pt x="0" y="0"/>
                  </a:moveTo>
                  <a:lnTo>
                    <a:pt x="2219498" y="0"/>
                  </a:lnTo>
                  <a:lnTo>
                    <a:pt x="2219498" y="384702"/>
                  </a:lnTo>
                  <a:lnTo>
                    <a:pt x="2219498" y="540327"/>
                  </a:lnTo>
                  <a:lnTo>
                    <a:pt x="2219498" y="1128211"/>
                  </a:lnTo>
                  <a:cubicBezTo>
                    <a:pt x="2219498" y="1161629"/>
                    <a:pt x="2192408" y="1188719"/>
                    <a:pt x="2158990" y="1188719"/>
                  </a:cubicBezTo>
                  <a:lnTo>
                    <a:pt x="60508" y="1188719"/>
                  </a:lnTo>
                  <a:cubicBezTo>
                    <a:pt x="27090" y="1188719"/>
                    <a:pt x="0" y="1161629"/>
                    <a:pt x="0" y="1128211"/>
                  </a:cubicBezTo>
                  <a:lnTo>
                    <a:pt x="0" y="540327"/>
                  </a:lnTo>
                  <a:lnTo>
                    <a:pt x="0" y="384702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19" name="PA-文本框 16">
              <a:extLst>
                <a:ext uri="{FF2B5EF4-FFF2-40B4-BE49-F238E27FC236}">
                  <a16:creationId xmlns:a16="http://schemas.microsoft.com/office/drawing/2014/main" xmlns="" id="{1E1A6435-E0EA-481B-9121-CF8FF6DE97D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536519" y="4029159"/>
              <a:ext cx="1834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Roboto Light" panose="02000000000000000000" pitchFamily="2" charset="0"/>
                  <a:ea typeface="Roboto Light" panose="02000000000000000000" pitchFamily="2" charset="0"/>
                </a:defRPr>
              </a:lvl1pPr>
            </a:lstStyle>
            <a:p>
              <a:pPr lvl="0"/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Lorem ipsum dolor sit amet, </a:t>
              </a:r>
              <a:r>
                <a:rPr lang="en-US" altLang="zh-CN" sz="1200" kern="0" dirty="0" err="1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consectetuer</a:t>
              </a:r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 adipiscing elit. </a:t>
              </a:r>
            </a:p>
          </p:txBody>
        </p:sp>
        <p:sp>
          <p:nvSpPr>
            <p:cNvPr id="20" name="PA-矩形 20">
              <a:extLst>
                <a:ext uri="{FF2B5EF4-FFF2-40B4-BE49-F238E27FC236}">
                  <a16:creationId xmlns:a16="http://schemas.microsoft.com/office/drawing/2014/main" xmlns="" id="{6D5747E0-54C1-4856-873D-F71A756195A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540526" y="367102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907238DA-36F3-40BD-8A81-9724B3307CB5}"/>
              </a:ext>
            </a:extLst>
          </p:cNvPr>
          <p:cNvGrpSpPr/>
          <p:nvPr/>
        </p:nvGrpSpPr>
        <p:grpSpPr>
          <a:xfrm>
            <a:off x="8638992" y="2264808"/>
            <a:ext cx="2219498" cy="2753150"/>
            <a:chOff x="9214602" y="2264808"/>
            <a:chExt cx="2219498" cy="2753150"/>
          </a:xfrm>
        </p:grpSpPr>
        <p:sp>
          <p:nvSpPr>
            <p:cNvPr id="22" name="PA-矩形: 圆角 9">
              <a:extLst>
                <a:ext uri="{FF2B5EF4-FFF2-40B4-BE49-F238E27FC236}">
                  <a16:creationId xmlns:a16="http://schemas.microsoft.com/office/drawing/2014/main" xmlns="" id="{DC689384-0AEC-441D-B1CF-6E8C74425ED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214602" y="2264808"/>
              <a:ext cx="2219498" cy="1463858"/>
            </a:xfrm>
            <a:prstGeom prst="roundRect">
              <a:avLst>
                <a:gd name="adj" fmla="val 6999"/>
              </a:avLst>
            </a:prstGeom>
            <a:solidFill>
              <a:srgbClr val="DE414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47700" dist="571500" dir="5400000" sx="83000" sy="83000" algn="t" rotWithShape="0">
                <a:srgbClr val="00C5FF">
                  <a:alpha val="53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3" name="PA-任意多边形 17">
              <a:extLst>
                <a:ext uri="{FF2B5EF4-FFF2-40B4-BE49-F238E27FC236}">
                  <a16:creationId xmlns:a16="http://schemas.microsoft.com/office/drawing/2014/main" xmlns="" id="{64E5C9C5-3539-4808-95A3-DB43F043DD22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0201045" y="2800520"/>
              <a:ext cx="1059384" cy="928146"/>
            </a:xfrm>
            <a:custGeom>
              <a:avLst/>
              <a:gdLst>
                <a:gd name="T0" fmla="*/ 331 w 660"/>
                <a:gd name="T1" fmla="*/ 574 h 574"/>
                <a:gd name="T2" fmla="*/ 0 w 660"/>
                <a:gd name="T3" fmla="*/ 166 h 574"/>
                <a:gd name="T4" fmla="*/ 152 w 660"/>
                <a:gd name="T5" fmla="*/ 1 h 574"/>
                <a:gd name="T6" fmla="*/ 331 w 660"/>
                <a:gd name="T7" fmla="*/ 100 h 574"/>
                <a:gd name="T8" fmla="*/ 496 w 660"/>
                <a:gd name="T9" fmla="*/ 1 h 574"/>
                <a:gd name="T10" fmla="*/ 660 w 660"/>
                <a:gd name="T11" fmla="*/ 165 h 574"/>
                <a:gd name="T12" fmla="*/ 331 w 660"/>
                <a:gd name="T13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0" h="574">
                  <a:moveTo>
                    <a:pt x="331" y="574"/>
                  </a:moveTo>
                  <a:cubicBezTo>
                    <a:pt x="331" y="574"/>
                    <a:pt x="0" y="391"/>
                    <a:pt x="0" y="166"/>
                  </a:cubicBezTo>
                  <a:cubicBezTo>
                    <a:pt x="0" y="19"/>
                    <a:pt x="152" y="1"/>
                    <a:pt x="152" y="1"/>
                  </a:cubicBezTo>
                  <a:cubicBezTo>
                    <a:pt x="177" y="2"/>
                    <a:pt x="258" y="6"/>
                    <a:pt x="331" y="100"/>
                  </a:cubicBezTo>
                  <a:cubicBezTo>
                    <a:pt x="331" y="100"/>
                    <a:pt x="389" y="3"/>
                    <a:pt x="496" y="1"/>
                  </a:cubicBezTo>
                  <a:cubicBezTo>
                    <a:pt x="602" y="0"/>
                    <a:pt x="659" y="94"/>
                    <a:pt x="660" y="165"/>
                  </a:cubicBezTo>
                  <a:cubicBezTo>
                    <a:pt x="660" y="260"/>
                    <a:pt x="576" y="453"/>
                    <a:pt x="331" y="574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4" name="PA-任意多边形: 形状 10">
              <a:extLst>
                <a:ext uri="{FF2B5EF4-FFF2-40B4-BE49-F238E27FC236}">
                  <a16:creationId xmlns:a16="http://schemas.microsoft.com/office/drawing/2014/main" xmlns="" id="{AC569AAF-FD5D-47BC-9027-3AE41F9BD90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214602" y="3554100"/>
              <a:ext cx="2219498" cy="1463858"/>
            </a:xfrm>
            <a:custGeom>
              <a:avLst/>
              <a:gdLst>
                <a:gd name="connsiteX0" fmla="*/ 0 w 2219498"/>
                <a:gd name="connsiteY0" fmla="*/ 0 h 1188719"/>
                <a:gd name="connsiteX1" fmla="*/ 2219498 w 2219498"/>
                <a:gd name="connsiteY1" fmla="*/ 0 h 1188719"/>
                <a:gd name="connsiteX2" fmla="*/ 2219498 w 2219498"/>
                <a:gd name="connsiteY2" fmla="*/ 384702 h 1188719"/>
                <a:gd name="connsiteX3" fmla="*/ 2219498 w 2219498"/>
                <a:gd name="connsiteY3" fmla="*/ 540327 h 1188719"/>
                <a:gd name="connsiteX4" fmla="*/ 2219498 w 2219498"/>
                <a:gd name="connsiteY4" fmla="*/ 1128211 h 1188719"/>
                <a:gd name="connsiteX5" fmla="*/ 2158990 w 2219498"/>
                <a:gd name="connsiteY5" fmla="*/ 1188719 h 1188719"/>
                <a:gd name="connsiteX6" fmla="*/ 60508 w 2219498"/>
                <a:gd name="connsiteY6" fmla="*/ 1188719 h 1188719"/>
                <a:gd name="connsiteX7" fmla="*/ 0 w 2219498"/>
                <a:gd name="connsiteY7" fmla="*/ 1128211 h 1188719"/>
                <a:gd name="connsiteX8" fmla="*/ 0 w 2219498"/>
                <a:gd name="connsiteY8" fmla="*/ 540327 h 1188719"/>
                <a:gd name="connsiteX9" fmla="*/ 0 w 2219498"/>
                <a:gd name="connsiteY9" fmla="*/ 384702 h 118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498" h="1188719">
                  <a:moveTo>
                    <a:pt x="0" y="0"/>
                  </a:moveTo>
                  <a:lnTo>
                    <a:pt x="2219498" y="0"/>
                  </a:lnTo>
                  <a:lnTo>
                    <a:pt x="2219498" y="384702"/>
                  </a:lnTo>
                  <a:lnTo>
                    <a:pt x="2219498" y="540327"/>
                  </a:lnTo>
                  <a:lnTo>
                    <a:pt x="2219498" y="1128211"/>
                  </a:lnTo>
                  <a:cubicBezTo>
                    <a:pt x="2219498" y="1161629"/>
                    <a:pt x="2192408" y="1188719"/>
                    <a:pt x="2158990" y="1188719"/>
                  </a:cubicBezTo>
                  <a:lnTo>
                    <a:pt x="60508" y="1188719"/>
                  </a:lnTo>
                  <a:cubicBezTo>
                    <a:pt x="27090" y="1188719"/>
                    <a:pt x="0" y="1161629"/>
                    <a:pt x="0" y="1128211"/>
                  </a:cubicBezTo>
                  <a:lnTo>
                    <a:pt x="0" y="540327"/>
                  </a:lnTo>
                  <a:lnTo>
                    <a:pt x="0" y="384702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思源黑体 CN Normal" panose="020B0400000000000000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5" name="PA-文本框 17">
              <a:extLst>
                <a:ext uri="{FF2B5EF4-FFF2-40B4-BE49-F238E27FC236}">
                  <a16:creationId xmlns:a16="http://schemas.microsoft.com/office/drawing/2014/main" xmlns="" id="{B49ADDEC-A9E4-4E06-A0B7-910AA1ADBE8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407180" y="4029159"/>
              <a:ext cx="18343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Roboto Light" panose="02000000000000000000" pitchFamily="2" charset="0"/>
                  <a:ea typeface="Roboto Light" panose="02000000000000000000" pitchFamily="2" charset="0"/>
                </a:defRPr>
              </a:lvl1pPr>
            </a:lstStyle>
            <a:p>
              <a:pPr lvl="0"/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Lorem ipsum dolor sit amet, </a:t>
              </a:r>
              <a:r>
                <a:rPr lang="en-US" altLang="zh-CN" sz="1200" kern="0" dirty="0" err="1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consectetuer</a:t>
              </a:r>
              <a:r>
                <a:rPr lang="en-US" altLang="zh-CN" sz="12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Century Gothic" panose="020B0502020202020204" pitchFamily="34" charset="0"/>
                  <a:ea typeface="思源黑体 CN Normal" panose="020B0400000000000000" pitchFamily="34" charset="-122"/>
                  <a:cs typeface="+mn-ea"/>
                  <a:sym typeface="Century Gothic" panose="020B0502020202020204" pitchFamily="34" charset="0"/>
                </a:rPr>
                <a:t> adipiscing elit. </a:t>
              </a:r>
            </a:p>
          </p:txBody>
        </p:sp>
        <p:sp>
          <p:nvSpPr>
            <p:cNvPr id="26" name="PA-矩形 21">
              <a:extLst>
                <a:ext uri="{FF2B5EF4-FFF2-40B4-BE49-F238E27FC236}">
                  <a16:creationId xmlns:a16="http://schemas.microsoft.com/office/drawing/2014/main" xmlns="" id="{FDB673DC-F0F7-445E-B7B0-3891CB28F99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399166" y="367102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610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1B9DA0C-A61B-4EEE-B13B-F77CA521D35F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FB650AA-3276-43FC-BB2A-2C8F2A6F8697}"/>
              </a:ext>
            </a:extLst>
          </p:cNvPr>
          <p:cNvGrpSpPr/>
          <p:nvPr/>
        </p:nvGrpSpPr>
        <p:grpSpPr>
          <a:xfrm>
            <a:off x="4252687" y="1783841"/>
            <a:ext cx="3686628" cy="3899918"/>
            <a:chOff x="3953033" y="1466850"/>
            <a:chExt cx="4285935" cy="4533900"/>
          </a:xfrm>
        </p:grpSpPr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xmlns="" id="{0BF860CB-31A8-4C73-8C25-6CE43919F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8557" y="3338984"/>
              <a:ext cx="515155" cy="748921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xmlns="" id="{E837FC2B-37AB-4BF1-BAEC-857908BE3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4486" y="4546782"/>
              <a:ext cx="82252" cy="146104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xmlns="" id="{0323A714-9A3A-41A2-B94C-38C7AFB4E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4486" y="4546782"/>
              <a:ext cx="82252" cy="146104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xmlns="" id="{23FEEAF0-C3CF-43F2-B24A-BB91BCF9B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4486" y="4546782"/>
              <a:ext cx="863640" cy="146104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xmlns="" id="{D434A64D-0174-4FC2-91FE-2F0B63094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514" y="4692883"/>
              <a:ext cx="166669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" name="Freeform 39">
              <a:extLst>
                <a:ext uri="{FF2B5EF4-FFF2-40B4-BE49-F238E27FC236}">
                  <a16:creationId xmlns:a16="http://schemas.microsoft.com/office/drawing/2014/main" xmlns="" id="{98840786-3A1D-4548-A8BE-E05B3B18B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514" y="4692883"/>
              <a:ext cx="166669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Freeform 40">
              <a:extLst>
                <a:ext uri="{FF2B5EF4-FFF2-40B4-BE49-F238E27FC236}">
                  <a16:creationId xmlns:a16="http://schemas.microsoft.com/office/drawing/2014/main" xmlns="" id="{5F35DD77-9162-4254-96EA-3016308E6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513" y="4692887"/>
              <a:ext cx="430738" cy="747839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Freeform 41">
              <a:extLst>
                <a:ext uri="{FF2B5EF4-FFF2-40B4-BE49-F238E27FC236}">
                  <a16:creationId xmlns:a16="http://schemas.microsoft.com/office/drawing/2014/main" xmlns="" id="{C0527F0E-CC80-41AA-B673-C1E0868BD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125" y="4087905"/>
              <a:ext cx="515155" cy="747839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7" name="Freeform 42">
              <a:extLst>
                <a:ext uri="{FF2B5EF4-FFF2-40B4-BE49-F238E27FC236}">
                  <a16:creationId xmlns:a16="http://schemas.microsoft.com/office/drawing/2014/main" xmlns="" id="{051254D5-1EBD-44DA-AE41-DA578115D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125" y="4087905"/>
              <a:ext cx="515155" cy="747839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xmlns="" id="{8C607787-3554-4581-A490-9FC0E78FF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125" y="4087905"/>
              <a:ext cx="515155" cy="747839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xmlns="" id="{BF0F0DBA-1C6B-4C41-B42C-BE223E2DE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097" y="3485086"/>
              <a:ext cx="84417" cy="143940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Freeform 45">
              <a:extLst>
                <a:ext uri="{FF2B5EF4-FFF2-40B4-BE49-F238E27FC236}">
                  <a16:creationId xmlns:a16="http://schemas.microsoft.com/office/drawing/2014/main" xmlns="" id="{C88FA0FF-C1AC-4EEF-9526-030FA40AB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097" y="3485086"/>
              <a:ext cx="84417" cy="143940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xmlns="" id="{12356500-C191-40F9-B154-13C2D3B40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709" y="3485086"/>
              <a:ext cx="865804" cy="143940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Freeform 47">
              <a:extLst>
                <a:ext uri="{FF2B5EF4-FFF2-40B4-BE49-F238E27FC236}">
                  <a16:creationId xmlns:a16="http://schemas.microsoft.com/office/drawing/2014/main" xmlns="" id="{90FBF344-CBBA-43E0-B1A4-8C19FEC3A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819" y="3485085"/>
              <a:ext cx="166669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Freeform 48">
              <a:extLst>
                <a:ext uri="{FF2B5EF4-FFF2-40B4-BE49-F238E27FC236}">
                  <a16:creationId xmlns:a16="http://schemas.microsoft.com/office/drawing/2014/main" xmlns="" id="{12626D91-DC95-4F17-9607-CB663C00B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819" y="3485085"/>
              <a:ext cx="166669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4" name="Freeform 49">
              <a:extLst>
                <a:ext uri="{FF2B5EF4-FFF2-40B4-BE49-F238E27FC236}">
                  <a16:creationId xmlns:a16="http://schemas.microsoft.com/office/drawing/2014/main" xmlns="" id="{E88CEC76-1EDA-4CE9-B370-335D0371F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582" y="2737249"/>
              <a:ext cx="432904" cy="747839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lnSpc>
                  <a:spcPct val="120000"/>
                </a:lnSpc>
              </a:pPr>
              <a:endParaRPr lang="en-US" sz="900">
                <a:solidFill>
                  <a:prstClr val="black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5" name="Group 50">
              <a:extLst>
                <a:ext uri="{FF2B5EF4-FFF2-40B4-BE49-F238E27FC236}">
                  <a16:creationId xmlns:a16="http://schemas.microsoft.com/office/drawing/2014/main" xmlns="" id="{36D2A8CA-9B2E-48A8-B30C-45E6C5A28C66}"/>
                </a:ext>
              </a:extLst>
            </p:cNvPr>
            <p:cNvGrpSpPr/>
            <p:nvPr/>
          </p:nvGrpSpPr>
          <p:grpSpPr>
            <a:xfrm>
              <a:off x="4366554" y="3485087"/>
              <a:ext cx="1380960" cy="1734857"/>
              <a:chOff x="3949950" y="3095545"/>
              <a:chExt cx="1713617" cy="2152765"/>
            </a:xfrm>
          </p:grpSpPr>
          <p:sp>
            <p:nvSpPr>
              <p:cNvPr id="36" name="Freeform 51">
                <a:extLst>
                  <a:ext uri="{FF2B5EF4-FFF2-40B4-BE49-F238E27FC236}">
                    <a16:creationId xmlns:a16="http://schemas.microsoft.com/office/drawing/2014/main" xmlns="" id="{A72AC173-665A-4E35-8A1D-C44413A33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rgbClr val="79CCA1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52">
                <a:extLst>
                  <a:ext uri="{FF2B5EF4-FFF2-40B4-BE49-F238E27FC236}">
                    <a16:creationId xmlns:a16="http://schemas.microsoft.com/office/drawing/2014/main" xmlns="" id="{9363107D-2F81-4C3C-B610-3302F0CEF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53">
              <a:extLst>
                <a:ext uri="{FF2B5EF4-FFF2-40B4-BE49-F238E27FC236}">
                  <a16:creationId xmlns:a16="http://schemas.microsoft.com/office/drawing/2014/main" xmlns="" id="{7A99CD56-949C-4493-A6B2-6320A03BD62E}"/>
                </a:ext>
              </a:extLst>
            </p:cNvPr>
            <p:cNvGrpSpPr/>
            <p:nvPr/>
          </p:nvGrpSpPr>
          <p:grpSpPr>
            <a:xfrm>
              <a:off x="4553785" y="2550018"/>
              <a:ext cx="1890702" cy="1132040"/>
              <a:chOff x="4182282" y="1935228"/>
              <a:chExt cx="2346151" cy="1404736"/>
            </a:xfrm>
          </p:grpSpPr>
          <p:sp>
            <p:nvSpPr>
              <p:cNvPr id="39" name="Freeform 54">
                <a:extLst>
                  <a:ext uri="{FF2B5EF4-FFF2-40B4-BE49-F238E27FC236}">
                    <a16:creationId xmlns:a16="http://schemas.microsoft.com/office/drawing/2014/main" xmlns="" id="{B4E7707A-BD3B-4E62-A11D-79AD17FB8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rgbClr val="DE4145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55">
                <a:extLst>
                  <a:ext uri="{FF2B5EF4-FFF2-40B4-BE49-F238E27FC236}">
                    <a16:creationId xmlns:a16="http://schemas.microsoft.com/office/drawing/2014/main" xmlns="" id="{D263F4CA-A9A8-4684-8B48-D8BFE349E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56">
              <a:extLst>
                <a:ext uri="{FF2B5EF4-FFF2-40B4-BE49-F238E27FC236}">
                  <a16:creationId xmlns:a16="http://schemas.microsoft.com/office/drawing/2014/main" xmlns="" id="{CAA4ACEF-3801-4087-9C2D-4EB46685029A}"/>
                </a:ext>
              </a:extLst>
            </p:cNvPr>
            <p:cNvGrpSpPr/>
            <p:nvPr/>
          </p:nvGrpSpPr>
          <p:grpSpPr>
            <a:xfrm>
              <a:off x="5747514" y="4492670"/>
              <a:ext cx="1890702" cy="1133122"/>
              <a:chOff x="5663567" y="4345842"/>
              <a:chExt cx="2346151" cy="1406079"/>
            </a:xfrm>
          </p:grpSpPr>
          <p:sp>
            <p:nvSpPr>
              <p:cNvPr id="42" name="Freeform 57">
                <a:extLst>
                  <a:ext uri="{FF2B5EF4-FFF2-40B4-BE49-F238E27FC236}">
                    <a16:creationId xmlns:a16="http://schemas.microsoft.com/office/drawing/2014/main" xmlns="" id="{FC05EEF5-639D-497E-8EF2-BD97DB390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rgbClr val="79CCA1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58">
                <a:extLst>
                  <a:ext uri="{FF2B5EF4-FFF2-40B4-BE49-F238E27FC236}">
                    <a16:creationId xmlns:a16="http://schemas.microsoft.com/office/drawing/2014/main" xmlns="" id="{BECC000B-87B1-4060-B00D-E44035EC3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59">
              <a:extLst>
                <a:ext uri="{FF2B5EF4-FFF2-40B4-BE49-F238E27FC236}">
                  <a16:creationId xmlns:a16="http://schemas.microsoft.com/office/drawing/2014/main" xmlns="" id="{6DE1BBE3-3E69-4637-9420-D7C9B39C1CBF}"/>
                </a:ext>
              </a:extLst>
            </p:cNvPr>
            <p:cNvGrpSpPr/>
            <p:nvPr/>
          </p:nvGrpSpPr>
          <p:grpSpPr>
            <a:xfrm>
              <a:off x="4902273" y="4087904"/>
              <a:ext cx="1613644" cy="1537888"/>
              <a:chOff x="4614716" y="3843574"/>
              <a:chExt cx="2002354" cy="1908348"/>
            </a:xfrm>
          </p:grpSpPr>
          <p:sp>
            <p:nvSpPr>
              <p:cNvPr id="45" name="Freeform 60">
                <a:extLst>
                  <a:ext uri="{FF2B5EF4-FFF2-40B4-BE49-F238E27FC236}">
                    <a16:creationId xmlns:a16="http://schemas.microsoft.com/office/drawing/2014/main" xmlns="" id="{8F175F3E-A094-4569-8983-E162C178D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rgbClr val="DE4145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61">
                <a:extLst>
                  <a:ext uri="{FF2B5EF4-FFF2-40B4-BE49-F238E27FC236}">
                    <a16:creationId xmlns:a16="http://schemas.microsoft.com/office/drawing/2014/main" xmlns="" id="{FFD40BC6-F894-42AB-9AC7-F38F81F8B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62">
              <a:extLst>
                <a:ext uri="{FF2B5EF4-FFF2-40B4-BE49-F238E27FC236}">
                  <a16:creationId xmlns:a16="http://schemas.microsoft.com/office/drawing/2014/main" xmlns="" id="{6D1E1C26-F14A-4D13-9491-B93A95FEA6F3}"/>
                </a:ext>
              </a:extLst>
            </p:cNvPr>
            <p:cNvGrpSpPr/>
            <p:nvPr/>
          </p:nvGrpSpPr>
          <p:grpSpPr>
            <a:xfrm>
              <a:off x="5676086" y="2550017"/>
              <a:ext cx="1611480" cy="1537888"/>
              <a:chOff x="5574932" y="1935228"/>
              <a:chExt cx="1999668" cy="1908347"/>
            </a:xfrm>
          </p:grpSpPr>
          <p:sp>
            <p:nvSpPr>
              <p:cNvPr id="48" name="Freeform 63">
                <a:extLst>
                  <a:ext uri="{FF2B5EF4-FFF2-40B4-BE49-F238E27FC236}">
                    <a16:creationId xmlns:a16="http://schemas.microsoft.com/office/drawing/2014/main" xmlns="" id="{F22F0E1D-A39B-4B0D-B69F-2DF4A823D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79CCA1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64">
                <a:extLst>
                  <a:ext uri="{FF2B5EF4-FFF2-40B4-BE49-F238E27FC236}">
                    <a16:creationId xmlns:a16="http://schemas.microsoft.com/office/drawing/2014/main" xmlns="" id="{E8763164-8E96-4027-98AD-5AA4A8577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65">
              <a:extLst>
                <a:ext uri="{FF2B5EF4-FFF2-40B4-BE49-F238E27FC236}">
                  <a16:creationId xmlns:a16="http://schemas.microsoft.com/office/drawing/2014/main" xmlns="" id="{91C269D0-412C-4D1D-8D04-AC848DDD8C52}"/>
                </a:ext>
              </a:extLst>
            </p:cNvPr>
            <p:cNvGrpSpPr/>
            <p:nvPr/>
          </p:nvGrpSpPr>
          <p:grpSpPr>
            <a:xfrm>
              <a:off x="6444486" y="2954780"/>
              <a:ext cx="1380960" cy="1738105"/>
              <a:chOff x="6528433" y="2437495"/>
              <a:chExt cx="1713617" cy="2156795"/>
            </a:xfrm>
          </p:grpSpPr>
          <p:sp>
            <p:nvSpPr>
              <p:cNvPr id="51" name="Freeform 66">
                <a:extLst>
                  <a:ext uri="{FF2B5EF4-FFF2-40B4-BE49-F238E27FC236}">
                    <a16:creationId xmlns:a16="http://schemas.microsoft.com/office/drawing/2014/main" xmlns="" id="{BC2CED80-0F9C-4722-B026-D53F2BB24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rgbClr val="DE4145"/>
              </a:solidFill>
              <a:ln w="25400" cmpd="sng">
                <a:solidFill>
                  <a:srgbClr val="000000">
                    <a:alpha val="0"/>
                  </a:srgbClr>
                </a:solidFill>
                <a:miter lim="800000"/>
                <a:headEnd/>
                <a:tailEnd/>
              </a:ln>
              <a:extLst/>
            </p:spPr>
            <p:txBody>
              <a:bodyPr lIns="0" tIns="0" rIns="0" bIns="0" anchor="ctr"/>
              <a:lstStyle/>
              <a:p>
                <a:pPr defTabSz="5842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67">
                <a:extLst>
                  <a:ext uri="{FF2B5EF4-FFF2-40B4-BE49-F238E27FC236}">
                    <a16:creationId xmlns:a16="http://schemas.microsoft.com/office/drawing/2014/main" xmlns="" id="{6A75FD80-837B-4E36-A58E-712C331A7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  <a:alpha val="10000"/>
                </a:sysClr>
              </a:solidFill>
              <a:ln>
                <a:noFill/>
              </a:ln>
            </p:spPr>
            <p:txBody>
              <a:bodyPr vert="horz" wrap="square" lIns="96423" tIns="48212" rIns="96423" bIns="4821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1E62DDA3-C1E8-4464-83B5-37EE4985E04A}"/>
                </a:ext>
              </a:extLst>
            </p:cNvPr>
            <p:cNvSpPr/>
            <p:nvPr/>
          </p:nvSpPr>
          <p:spPr>
            <a:xfrm>
              <a:off x="3953033" y="1466850"/>
              <a:ext cx="4285935" cy="4533900"/>
            </a:xfrm>
            <a:custGeom>
              <a:avLst/>
              <a:gdLst>
                <a:gd name="connsiteX0" fmla="*/ 2692627 w 4509814"/>
                <a:gd name="connsiteY0" fmla="*/ 4757376 h 4770731"/>
                <a:gd name="connsiteX1" fmla="*/ 2703955 w 4509814"/>
                <a:gd name="connsiteY1" fmla="*/ 4760759 h 4770731"/>
                <a:gd name="connsiteX2" fmla="*/ 2715553 w 4509814"/>
                <a:gd name="connsiteY2" fmla="*/ 4761882 h 4770731"/>
                <a:gd name="connsiteX3" fmla="*/ 2605792 w 4509814"/>
                <a:gd name="connsiteY3" fmla="*/ 4730879 h 4770731"/>
                <a:gd name="connsiteX4" fmla="*/ 2608282 w 4509814"/>
                <a:gd name="connsiteY4" fmla="*/ 4732175 h 4770731"/>
                <a:gd name="connsiteX5" fmla="*/ 2610240 w 4509814"/>
                <a:gd name="connsiteY5" fmla="*/ 4732762 h 4770731"/>
                <a:gd name="connsiteX6" fmla="*/ 2608464 w 4509814"/>
                <a:gd name="connsiteY6" fmla="*/ 4732167 h 4770731"/>
                <a:gd name="connsiteX7" fmla="*/ 2650695 w 4509814"/>
                <a:gd name="connsiteY7" fmla="*/ 4564996 h 4770731"/>
                <a:gd name="connsiteX8" fmla="*/ 2671425 w 4509814"/>
                <a:gd name="connsiteY8" fmla="*/ 4569072 h 4770731"/>
                <a:gd name="connsiteX9" fmla="*/ 2660937 w 4509814"/>
                <a:gd name="connsiteY9" fmla="*/ 4568056 h 4770731"/>
                <a:gd name="connsiteX10" fmla="*/ 2572178 w 4509814"/>
                <a:gd name="connsiteY10" fmla="*/ 4541038 h 4770731"/>
                <a:gd name="connsiteX11" fmla="*/ 2574595 w 4509814"/>
                <a:gd name="connsiteY11" fmla="*/ 4542203 h 4770731"/>
                <a:gd name="connsiteX12" fmla="*/ 2576201 w 4509814"/>
                <a:gd name="connsiteY12" fmla="*/ 4542740 h 4770731"/>
                <a:gd name="connsiteX13" fmla="*/ 2574430 w 4509814"/>
                <a:gd name="connsiteY13" fmla="*/ 4542211 h 4770731"/>
                <a:gd name="connsiteX14" fmla="*/ 734357 w 4509814"/>
                <a:gd name="connsiteY14" fmla="*/ 4133573 h 4770731"/>
                <a:gd name="connsiteX15" fmla="*/ 736807 w 4509814"/>
                <a:gd name="connsiteY15" fmla="*/ 4143832 h 4770731"/>
                <a:gd name="connsiteX16" fmla="*/ 741137 w 4509814"/>
                <a:gd name="connsiteY16" fmla="*/ 4153266 h 4770731"/>
                <a:gd name="connsiteX17" fmla="*/ 880015 w 4509814"/>
                <a:gd name="connsiteY17" fmla="*/ 4000950 h 4770731"/>
                <a:gd name="connsiteX18" fmla="*/ 886145 w 4509814"/>
                <a:gd name="connsiteY18" fmla="*/ 4018758 h 4770731"/>
                <a:gd name="connsiteX19" fmla="*/ 882230 w 4509814"/>
                <a:gd name="connsiteY19" fmla="*/ 4010227 h 4770731"/>
                <a:gd name="connsiteX20" fmla="*/ 640510 w 4509814"/>
                <a:gd name="connsiteY20" fmla="*/ 2073331 h 4770731"/>
                <a:gd name="connsiteX21" fmla="*/ 640510 w 4509814"/>
                <a:gd name="connsiteY21" fmla="*/ 2075601 h 4770731"/>
                <a:gd name="connsiteX22" fmla="*/ 600208 w 4509814"/>
                <a:gd name="connsiteY22" fmla="*/ 2092997 h 4770731"/>
                <a:gd name="connsiteX23" fmla="*/ 616088 w 4509814"/>
                <a:gd name="connsiteY23" fmla="*/ 2082981 h 4770731"/>
                <a:gd name="connsiteX24" fmla="*/ 469479 w 4509814"/>
                <a:gd name="connsiteY24" fmla="*/ 2001738 h 4770731"/>
                <a:gd name="connsiteX25" fmla="*/ 442468 w 4509814"/>
                <a:gd name="connsiteY25" fmla="*/ 2012410 h 4770731"/>
                <a:gd name="connsiteX26" fmla="*/ 424906 w 4509814"/>
                <a:gd name="connsiteY26" fmla="*/ 2023487 h 4770731"/>
                <a:gd name="connsiteX27" fmla="*/ 469479 w 4509814"/>
                <a:gd name="connsiteY27" fmla="*/ 2004248 h 4770731"/>
                <a:gd name="connsiteX28" fmla="*/ 2125631 w 4509814"/>
                <a:gd name="connsiteY28" fmla="*/ 1107539 h 4770731"/>
                <a:gd name="connsiteX29" fmla="*/ 2125732 w 4509814"/>
                <a:gd name="connsiteY29" fmla="*/ 1107539 h 4770731"/>
                <a:gd name="connsiteX30" fmla="*/ 2135179 w 4509814"/>
                <a:gd name="connsiteY30" fmla="*/ 1119279 h 4770731"/>
                <a:gd name="connsiteX31" fmla="*/ 2135090 w 4509814"/>
                <a:gd name="connsiteY31" fmla="*/ 1119286 h 4770731"/>
                <a:gd name="connsiteX32" fmla="*/ 1441926 w 4509814"/>
                <a:gd name="connsiteY32" fmla="*/ 921152 h 4770731"/>
                <a:gd name="connsiteX33" fmla="*/ 1076508 w 4509814"/>
                <a:gd name="connsiteY33" fmla="*/ 1131205 h 4770731"/>
                <a:gd name="connsiteX34" fmla="*/ 503637 w 4509814"/>
                <a:gd name="connsiteY34" fmla="*/ 2124778 h 4770731"/>
                <a:gd name="connsiteX35" fmla="*/ 480333 w 4509814"/>
                <a:gd name="connsiteY35" fmla="*/ 2165197 h 4770731"/>
                <a:gd name="connsiteX36" fmla="*/ 471755 w 4509814"/>
                <a:gd name="connsiteY36" fmla="*/ 2177682 h 4770731"/>
                <a:gd name="connsiteX37" fmla="*/ 470231 w 4509814"/>
                <a:gd name="connsiteY37" fmla="*/ 2182718 h 4770731"/>
                <a:gd name="connsiteX38" fmla="*/ 456325 w 4509814"/>
                <a:gd name="connsiteY38" fmla="*/ 2206835 h 4770731"/>
                <a:gd name="connsiteX39" fmla="*/ 421800 w 4509814"/>
                <a:gd name="connsiteY39" fmla="*/ 2266716 h 4770731"/>
                <a:gd name="connsiteX40" fmla="*/ 461534 w 4509814"/>
                <a:gd name="connsiteY40" fmla="*/ 2211589 h 4770731"/>
                <a:gd name="connsiteX41" fmla="*/ 461775 w 4509814"/>
                <a:gd name="connsiteY41" fmla="*/ 2214898 h 4770731"/>
                <a:gd name="connsiteX42" fmla="*/ 421564 w 4509814"/>
                <a:gd name="connsiteY42" fmla="*/ 2267127 h 4770731"/>
                <a:gd name="connsiteX43" fmla="*/ 266253 w 4509814"/>
                <a:gd name="connsiteY43" fmla="*/ 2538214 h 4770731"/>
                <a:gd name="connsiteX44" fmla="*/ 266253 w 4509814"/>
                <a:gd name="connsiteY44" fmla="*/ 2958550 h 4770731"/>
                <a:gd name="connsiteX45" fmla="*/ 910768 w 4509814"/>
                <a:gd name="connsiteY45" fmla="*/ 4076924 h 4770731"/>
                <a:gd name="connsiteX46" fmla="*/ 919148 w 4509814"/>
                <a:gd name="connsiteY46" fmla="*/ 4091465 h 4770731"/>
                <a:gd name="connsiteX47" fmla="*/ 921266 w 4509814"/>
                <a:gd name="connsiteY47" fmla="*/ 4095711 h 4770731"/>
                <a:gd name="connsiteX48" fmla="*/ 1076533 w 4509814"/>
                <a:gd name="connsiteY48" fmla="*/ 4366857 h 4770731"/>
                <a:gd name="connsiteX49" fmla="*/ 1441867 w 4509814"/>
                <a:gd name="connsiteY49" fmla="*/ 4577073 h 4770731"/>
                <a:gd name="connsiteX50" fmla="*/ 2754028 w 4509814"/>
                <a:gd name="connsiteY50" fmla="*/ 4577073 h 4770731"/>
                <a:gd name="connsiteX51" fmla="*/ 2753584 w 4509814"/>
                <a:gd name="connsiteY51" fmla="*/ 4577030 h 4770731"/>
                <a:gd name="connsiteX52" fmla="*/ 2754235 w 4509814"/>
                <a:gd name="connsiteY52" fmla="*/ 4577072 h 4770731"/>
                <a:gd name="connsiteX53" fmla="*/ 3064841 w 4509814"/>
                <a:gd name="connsiteY53" fmla="*/ 4577072 h 4770731"/>
                <a:gd name="connsiteX54" fmla="*/ 3430259 w 4509814"/>
                <a:gd name="connsiteY54" fmla="*/ 4366818 h 4770731"/>
                <a:gd name="connsiteX55" fmla="*/ 4077735 w 4509814"/>
                <a:gd name="connsiteY55" fmla="*/ 3247981 h 4770731"/>
                <a:gd name="connsiteX56" fmla="*/ 4086557 w 4509814"/>
                <a:gd name="connsiteY56" fmla="*/ 3232736 h 4770731"/>
                <a:gd name="connsiteX57" fmla="*/ 4088248 w 4509814"/>
                <a:gd name="connsiteY57" fmla="*/ 3230529 h 4770731"/>
                <a:gd name="connsiteX58" fmla="*/ 4243560 w 4509814"/>
                <a:gd name="connsiteY58" fmla="*/ 2959336 h 4770731"/>
                <a:gd name="connsiteX59" fmla="*/ 4243560 w 4509814"/>
                <a:gd name="connsiteY59" fmla="*/ 2538835 h 4770731"/>
                <a:gd name="connsiteX60" fmla="*/ 3590092 w 4509814"/>
                <a:gd name="connsiteY60" fmla="*/ 1404482 h 4770731"/>
                <a:gd name="connsiteX61" fmla="*/ 3589104 w 4509814"/>
                <a:gd name="connsiteY61" fmla="*/ 1402766 h 4770731"/>
                <a:gd name="connsiteX62" fmla="*/ 3589002 w 4509814"/>
                <a:gd name="connsiteY62" fmla="*/ 1402514 h 4770731"/>
                <a:gd name="connsiteX63" fmla="*/ 3430650 w 4509814"/>
                <a:gd name="connsiteY63" fmla="*/ 1131367 h 4770731"/>
                <a:gd name="connsiteX64" fmla="*/ 3065226 w 4509814"/>
                <a:gd name="connsiteY64" fmla="*/ 921152 h 4770731"/>
                <a:gd name="connsiteX65" fmla="*/ 2308208 w 4509814"/>
                <a:gd name="connsiteY65" fmla="*/ 921152 h 4770731"/>
                <a:gd name="connsiteX66" fmla="*/ 2254905 w 4509814"/>
                <a:gd name="connsiteY66" fmla="*/ 921152 h 4770731"/>
                <a:gd name="connsiteX67" fmla="*/ 2181292 w 4509814"/>
                <a:gd name="connsiteY67" fmla="*/ 921152 h 4770731"/>
                <a:gd name="connsiteX68" fmla="*/ 1795749 w 4509814"/>
                <a:gd name="connsiteY68" fmla="*/ 921152 h 4770731"/>
                <a:gd name="connsiteX69" fmla="*/ 1779080 w 4509814"/>
                <a:gd name="connsiteY69" fmla="*/ 921152 h 4770731"/>
                <a:gd name="connsiteX70" fmla="*/ 1776248 w 4509814"/>
                <a:gd name="connsiteY70" fmla="*/ 921152 h 4770731"/>
                <a:gd name="connsiteX71" fmla="*/ 1755788 w 4509814"/>
                <a:gd name="connsiteY71" fmla="*/ 921152 h 4770731"/>
                <a:gd name="connsiteX72" fmla="*/ 1756210 w 4509814"/>
                <a:gd name="connsiteY72" fmla="*/ 921192 h 4770731"/>
                <a:gd name="connsiteX73" fmla="*/ 1755576 w 4509814"/>
                <a:gd name="connsiteY73" fmla="*/ 921152 h 4770731"/>
                <a:gd name="connsiteX74" fmla="*/ 1441926 w 4509814"/>
                <a:gd name="connsiteY74" fmla="*/ 921152 h 4770731"/>
                <a:gd name="connsiteX75" fmla="*/ 1843855 w 4509814"/>
                <a:gd name="connsiteY75" fmla="*/ 0 h 4770731"/>
                <a:gd name="connsiteX76" fmla="*/ 2663637 w 4509814"/>
                <a:gd name="connsiteY76" fmla="*/ 0 h 4770731"/>
                <a:gd name="connsiteX77" fmla="*/ 2717073 w 4509814"/>
                <a:gd name="connsiteY77" fmla="*/ 53436 h 4770731"/>
                <a:gd name="connsiteX78" fmla="*/ 2717073 w 4509814"/>
                <a:gd name="connsiteY78" fmla="*/ 267172 h 4770731"/>
                <a:gd name="connsiteX79" fmla="*/ 2663637 w 4509814"/>
                <a:gd name="connsiteY79" fmla="*/ 320608 h 4770731"/>
                <a:gd name="connsiteX80" fmla="*/ 2500481 w 4509814"/>
                <a:gd name="connsiteY80" fmla="*/ 320608 h 4770731"/>
                <a:gd name="connsiteX81" fmla="*/ 2500481 w 4509814"/>
                <a:gd name="connsiteY81" fmla="*/ 727493 h 4770731"/>
                <a:gd name="connsiteX82" fmla="*/ 2673068 w 4509814"/>
                <a:gd name="connsiteY82" fmla="*/ 727493 h 4770731"/>
                <a:gd name="connsiteX83" fmla="*/ 3151075 w 4509814"/>
                <a:gd name="connsiteY83" fmla="*/ 727493 h 4770731"/>
                <a:gd name="connsiteX84" fmla="*/ 3555213 w 4509814"/>
                <a:gd name="connsiteY84" fmla="*/ 959980 h 4770731"/>
                <a:gd name="connsiteX85" fmla="*/ 3730340 w 4509814"/>
                <a:gd name="connsiteY85" fmla="*/ 1259852 h 4770731"/>
                <a:gd name="connsiteX86" fmla="*/ 3730453 w 4509814"/>
                <a:gd name="connsiteY86" fmla="*/ 1260131 h 4770731"/>
                <a:gd name="connsiteX87" fmla="*/ 3731545 w 4509814"/>
                <a:gd name="connsiteY87" fmla="*/ 1262028 h 4770731"/>
                <a:gd name="connsiteX88" fmla="*/ 4454242 w 4509814"/>
                <a:gd name="connsiteY88" fmla="*/ 2516558 h 4770731"/>
                <a:gd name="connsiteX89" fmla="*/ 4454242 w 4509814"/>
                <a:gd name="connsiteY89" fmla="*/ 2981607 h 4770731"/>
                <a:gd name="connsiteX90" fmla="*/ 4282478 w 4509814"/>
                <a:gd name="connsiteY90" fmla="*/ 3281531 h 4770731"/>
                <a:gd name="connsiteX91" fmla="*/ 4280607 w 4509814"/>
                <a:gd name="connsiteY91" fmla="*/ 3283972 h 4770731"/>
                <a:gd name="connsiteX92" fmla="*/ 4270850 w 4509814"/>
                <a:gd name="connsiteY92" fmla="*/ 3300833 h 4770731"/>
                <a:gd name="connsiteX93" fmla="*/ 3554781 w 4509814"/>
                <a:gd name="connsiteY93" fmla="*/ 4538202 h 4770731"/>
                <a:gd name="connsiteX94" fmla="*/ 3150648 w 4509814"/>
                <a:gd name="connsiteY94" fmla="*/ 4770730 h 4770731"/>
                <a:gd name="connsiteX95" fmla="*/ 2807136 w 4509814"/>
                <a:gd name="connsiteY95" fmla="*/ 4770730 h 4770731"/>
                <a:gd name="connsiteX96" fmla="*/ 2806416 w 4509814"/>
                <a:gd name="connsiteY96" fmla="*/ 4770683 h 4770731"/>
                <a:gd name="connsiteX97" fmla="*/ 2806907 w 4509814"/>
                <a:gd name="connsiteY97" fmla="*/ 4770731 h 4770731"/>
                <a:gd name="connsiteX98" fmla="*/ 1355734 w 4509814"/>
                <a:gd name="connsiteY98" fmla="*/ 4770731 h 4770731"/>
                <a:gd name="connsiteX99" fmla="*/ 951695 w 4509814"/>
                <a:gd name="connsiteY99" fmla="*/ 4538245 h 4770731"/>
                <a:gd name="connsiteX100" fmla="*/ 779978 w 4509814"/>
                <a:gd name="connsiteY100" fmla="*/ 4238372 h 4770731"/>
                <a:gd name="connsiteX101" fmla="*/ 777637 w 4509814"/>
                <a:gd name="connsiteY101" fmla="*/ 4233677 h 4770731"/>
                <a:gd name="connsiteX102" fmla="*/ 768368 w 4509814"/>
                <a:gd name="connsiteY102" fmla="*/ 4217596 h 4770731"/>
                <a:gd name="connsiteX103" fmla="*/ 55572 w 4509814"/>
                <a:gd name="connsiteY103" fmla="*/ 2980738 h 4770731"/>
                <a:gd name="connsiteX104" fmla="*/ 55572 w 4509814"/>
                <a:gd name="connsiteY104" fmla="*/ 2515872 h 4770731"/>
                <a:gd name="connsiteX105" fmla="*/ 227337 w 4509814"/>
                <a:gd name="connsiteY105" fmla="*/ 2216064 h 4770731"/>
                <a:gd name="connsiteX106" fmla="*/ 271808 w 4509814"/>
                <a:gd name="connsiteY106" fmla="*/ 2158302 h 4770731"/>
                <a:gd name="connsiteX107" fmla="*/ 271541 w 4509814"/>
                <a:gd name="connsiteY107" fmla="*/ 2154642 h 4770731"/>
                <a:gd name="connsiteX108" fmla="*/ 227597 w 4509814"/>
                <a:gd name="connsiteY108" fmla="*/ 2215610 h 4770731"/>
                <a:gd name="connsiteX109" fmla="*/ 265780 w 4509814"/>
                <a:gd name="connsiteY109" fmla="*/ 2149385 h 4770731"/>
                <a:gd name="connsiteX110" fmla="*/ 281159 w 4509814"/>
                <a:gd name="connsiteY110" fmla="*/ 2122713 h 4770731"/>
                <a:gd name="connsiteX111" fmla="*/ 282844 w 4509814"/>
                <a:gd name="connsiteY111" fmla="*/ 2117144 h 4770731"/>
                <a:gd name="connsiteX112" fmla="*/ 292332 w 4509814"/>
                <a:gd name="connsiteY112" fmla="*/ 2103335 h 4770731"/>
                <a:gd name="connsiteX113" fmla="*/ 318105 w 4509814"/>
                <a:gd name="connsiteY113" fmla="*/ 2058634 h 4770731"/>
                <a:gd name="connsiteX114" fmla="*/ 951667 w 4509814"/>
                <a:gd name="connsiteY114" fmla="*/ 959801 h 4770731"/>
                <a:gd name="connsiteX115" fmla="*/ 1355798 w 4509814"/>
                <a:gd name="connsiteY115" fmla="*/ 727493 h 4770731"/>
                <a:gd name="connsiteX116" fmla="*/ 1702677 w 4509814"/>
                <a:gd name="connsiteY116" fmla="*/ 727493 h 4770731"/>
                <a:gd name="connsiteX117" fmla="*/ 1703378 w 4509814"/>
                <a:gd name="connsiteY117" fmla="*/ 727538 h 4770731"/>
                <a:gd name="connsiteX118" fmla="*/ 1702912 w 4509814"/>
                <a:gd name="connsiteY118" fmla="*/ 727493 h 4770731"/>
                <a:gd name="connsiteX119" fmla="*/ 1725539 w 4509814"/>
                <a:gd name="connsiteY119" fmla="*/ 727493 h 4770731"/>
                <a:gd name="connsiteX120" fmla="*/ 1728671 w 4509814"/>
                <a:gd name="connsiteY120" fmla="*/ 727493 h 4770731"/>
                <a:gd name="connsiteX121" fmla="*/ 1747106 w 4509814"/>
                <a:gd name="connsiteY121" fmla="*/ 727493 h 4770731"/>
                <a:gd name="connsiteX122" fmla="*/ 2006041 w 4509814"/>
                <a:gd name="connsiteY122" fmla="*/ 727493 h 4770731"/>
                <a:gd name="connsiteX123" fmla="*/ 2009331 w 4509814"/>
                <a:gd name="connsiteY123" fmla="*/ 727493 h 4770731"/>
                <a:gd name="connsiteX124" fmla="*/ 2009331 w 4509814"/>
                <a:gd name="connsiteY124" fmla="*/ 320608 h 4770731"/>
                <a:gd name="connsiteX125" fmla="*/ 1843855 w 4509814"/>
                <a:gd name="connsiteY125" fmla="*/ 320608 h 4770731"/>
                <a:gd name="connsiteX126" fmla="*/ 1790419 w 4509814"/>
                <a:gd name="connsiteY126" fmla="*/ 267172 h 4770731"/>
                <a:gd name="connsiteX127" fmla="*/ 1790419 w 4509814"/>
                <a:gd name="connsiteY127" fmla="*/ 53436 h 4770731"/>
                <a:gd name="connsiteX128" fmla="*/ 1843855 w 4509814"/>
                <a:gd name="connsiteY128" fmla="*/ 0 h 477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09814" h="4770731">
                  <a:moveTo>
                    <a:pt x="2692627" y="4757376"/>
                  </a:moveTo>
                  <a:lnTo>
                    <a:pt x="2703955" y="4760759"/>
                  </a:lnTo>
                  <a:lnTo>
                    <a:pt x="2715553" y="4761882"/>
                  </a:lnTo>
                  <a:close/>
                  <a:moveTo>
                    <a:pt x="2605792" y="4730879"/>
                  </a:moveTo>
                  <a:lnTo>
                    <a:pt x="2608282" y="4732175"/>
                  </a:lnTo>
                  <a:lnTo>
                    <a:pt x="2610240" y="4732762"/>
                  </a:lnTo>
                  <a:lnTo>
                    <a:pt x="2608464" y="4732167"/>
                  </a:lnTo>
                  <a:close/>
                  <a:moveTo>
                    <a:pt x="2650695" y="4564996"/>
                  </a:moveTo>
                  <a:lnTo>
                    <a:pt x="2671425" y="4569072"/>
                  </a:lnTo>
                  <a:lnTo>
                    <a:pt x="2660937" y="4568056"/>
                  </a:lnTo>
                  <a:close/>
                  <a:moveTo>
                    <a:pt x="2572178" y="4541038"/>
                  </a:moveTo>
                  <a:lnTo>
                    <a:pt x="2574595" y="4542203"/>
                  </a:lnTo>
                  <a:lnTo>
                    <a:pt x="2576201" y="4542740"/>
                  </a:lnTo>
                  <a:lnTo>
                    <a:pt x="2574430" y="4542211"/>
                  </a:lnTo>
                  <a:close/>
                  <a:moveTo>
                    <a:pt x="734357" y="4133573"/>
                  </a:moveTo>
                  <a:lnTo>
                    <a:pt x="736807" y="4143832"/>
                  </a:lnTo>
                  <a:lnTo>
                    <a:pt x="741137" y="4153266"/>
                  </a:lnTo>
                  <a:close/>
                  <a:moveTo>
                    <a:pt x="880015" y="4000950"/>
                  </a:moveTo>
                  <a:lnTo>
                    <a:pt x="886145" y="4018758"/>
                  </a:lnTo>
                  <a:lnTo>
                    <a:pt x="882230" y="4010227"/>
                  </a:lnTo>
                  <a:close/>
                  <a:moveTo>
                    <a:pt x="640510" y="2073331"/>
                  </a:moveTo>
                  <a:lnTo>
                    <a:pt x="640510" y="2075601"/>
                  </a:lnTo>
                  <a:lnTo>
                    <a:pt x="600208" y="2092997"/>
                  </a:lnTo>
                  <a:lnTo>
                    <a:pt x="616088" y="2082981"/>
                  </a:lnTo>
                  <a:close/>
                  <a:moveTo>
                    <a:pt x="469479" y="2001738"/>
                  </a:moveTo>
                  <a:lnTo>
                    <a:pt x="442468" y="2012410"/>
                  </a:lnTo>
                  <a:lnTo>
                    <a:pt x="424906" y="2023487"/>
                  </a:lnTo>
                  <a:lnTo>
                    <a:pt x="469479" y="2004248"/>
                  </a:lnTo>
                  <a:close/>
                  <a:moveTo>
                    <a:pt x="2125631" y="1107539"/>
                  </a:moveTo>
                  <a:lnTo>
                    <a:pt x="2125732" y="1107539"/>
                  </a:lnTo>
                  <a:lnTo>
                    <a:pt x="2135179" y="1119279"/>
                  </a:lnTo>
                  <a:lnTo>
                    <a:pt x="2135090" y="1119286"/>
                  </a:lnTo>
                  <a:close/>
                  <a:moveTo>
                    <a:pt x="1441926" y="921152"/>
                  </a:moveTo>
                  <a:cubicBezTo>
                    <a:pt x="1307941" y="921152"/>
                    <a:pt x="1143502" y="1015524"/>
                    <a:pt x="1076508" y="1131205"/>
                  </a:cubicBezTo>
                  <a:cubicBezTo>
                    <a:pt x="749154" y="1698960"/>
                    <a:pt x="585476" y="1982838"/>
                    <a:pt x="503637" y="2124778"/>
                  </a:cubicBezTo>
                  <a:lnTo>
                    <a:pt x="480333" y="2165197"/>
                  </a:lnTo>
                  <a:lnTo>
                    <a:pt x="471755" y="2177682"/>
                  </a:lnTo>
                  <a:lnTo>
                    <a:pt x="470231" y="2182718"/>
                  </a:lnTo>
                  <a:lnTo>
                    <a:pt x="456325" y="2206835"/>
                  </a:lnTo>
                  <a:cubicBezTo>
                    <a:pt x="421800" y="2266716"/>
                    <a:pt x="421800" y="2266716"/>
                    <a:pt x="421800" y="2266716"/>
                  </a:cubicBezTo>
                  <a:lnTo>
                    <a:pt x="461534" y="2211589"/>
                  </a:lnTo>
                  <a:lnTo>
                    <a:pt x="461775" y="2214898"/>
                  </a:lnTo>
                  <a:lnTo>
                    <a:pt x="421564" y="2267127"/>
                  </a:lnTo>
                  <a:cubicBezTo>
                    <a:pt x="266253" y="2538214"/>
                    <a:pt x="266253" y="2538214"/>
                    <a:pt x="266253" y="2538214"/>
                  </a:cubicBezTo>
                  <a:cubicBezTo>
                    <a:pt x="199255" y="2653960"/>
                    <a:pt x="199255" y="2842805"/>
                    <a:pt x="266253" y="2958550"/>
                  </a:cubicBezTo>
                  <a:cubicBezTo>
                    <a:pt x="757313" y="3810645"/>
                    <a:pt x="880077" y="4023668"/>
                    <a:pt x="910768" y="4076924"/>
                  </a:cubicBezTo>
                  <a:lnTo>
                    <a:pt x="919148" y="4091465"/>
                  </a:lnTo>
                  <a:lnTo>
                    <a:pt x="921266" y="4095711"/>
                  </a:lnTo>
                  <a:cubicBezTo>
                    <a:pt x="1076533" y="4366857"/>
                    <a:pt x="1076533" y="4366857"/>
                    <a:pt x="1076533" y="4366857"/>
                  </a:cubicBezTo>
                  <a:cubicBezTo>
                    <a:pt x="1143511" y="4482628"/>
                    <a:pt x="1307912" y="4577073"/>
                    <a:pt x="1441867" y="4577073"/>
                  </a:cubicBezTo>
                  <a:cubicBezTo>
                    <a:pt x="2754028" y="4577073"/>
                    <a:pt x="2754028" y="4577073"/>
                    <a:pt x="2754028" y="4577073"/>
                  </a:cubicBezTo>
                  <a:lnTo>
                    <a:pt x="2753584" y="4577030"/>
                  </a:lnTo>
                  <a:lnTo>
                    <a:pt x="2754235" y="4577072"/>
                  </a:lnTo>
                  <a:cubicBezTo>
                    <a:pt x="3064841" y="4577072"/>
                    <a:pt x="3064841" y="4577072"/>
                    <a:pt x="3064841" y="4577072"/>
                  </a:cubicBezTo>
                  <a:cubicBezTo>
                    <a:pt x="3198828" y="4577072"/>
                    <a:pt x="3363265" y="4482610"/>
                    <a:pt x="3430259" y="4366818"/>
                  </a:cubicBezTo>
                  <a:cubicBezTo>
                    <a:pt x="3923573" y="3514371"/>
                    <a:pt x="4046902" y="3301259"/>
                    <a:pt x="4077735" y="3247981"/>
                  </a:cubicBezTo>
                  <a:lnTo>
                    <a:pt x="4086557" y="3232736"/>
                  </a:lnTo>
                  <a:lnTo>
                    <a:pt x="4088248" y="3230529"/>
                  </a:lnTo>
                  <a:cubicBezTo>
                    <a:pt x="4243560" y="2959336"/>
                    <a:pt x="4243560" y="2959336"/>
                    <a:pt x="4243560" y="2959336"/>
                  </a:cubicBezTo>
                  <a:cubicBezTo>
                    <a:pt x="4310556" y="2843546"/>
                    <a:pt x="4310556" y="2654625"/>
                    <a:pt x="4243560" y="2538835"/>
                  </a:cubicBezTo>
                  <a:cubicBezTo>
                    <a:pt x="3670656" y="1544333"/>
                    <a:pt x="3599043" y="1420020"/>
                    <a:pt x="3590092" y="1404482"/>
                  </a:cubicBezTo>
                  <a:lnTo>
                    <a:pt x="3589104" y="1402766"/>
                  </a:lnTo>
                  <a:lnTo>
                    <a:pt x="3589002" y="1402514"/>
                  </a:lnTo>
                  <a:cubicBezTo>
                    <a:pt x="3430650" y="1131367"/>
                    <a:pt x="3430650" y="1131367"/>
                    <a:pt x="3430650" y="1131367"/>
                  </a:cubicBezTo>
                  <a:cubicBezTo>
                    <a:pt x="3363657" y="1015596"/>
                    <a:pt x="3199215" y="921152"/>
                    <a:pt x="3065226" y="921152"/>
                  </a:cubicBezTo>
                  <a:cubicBezTo>
                    <a:pt x="2737867" y="921152"/>
                    <a:pt x="2492348" y="921152"/>
                    <a:pt x="2308208" y="921152"/>
                  </a:cubicBezTo>
                  <a:lnTo>
                    <a:pt x="2254905" y="921152"/>
                  </a:lnTo>
                  <a:lnTo>
                    <a:pt x="2181292" y="921152"/>
                  </a:lnTo>
                  <a:cubicBezTo>
                    <a:pt x="1949199" y="921152"/>
                    <a:pt x="1843703" y="921152"/>
                    <a:pt x="1795749" y="921152"/>
                  </a:cubicBezTo>
                  <a:lnTo>
                    <a:pt x="1779080" y="921152"/>
                  </a:lnTo>
                  <a:lnTo>
                    <a:pt x="1776248" y="921152"/>
                  </a:lnTo>
                  <a:cubicBezTo>
                    <a:pt x="1755788" y="921152"/>
                    <a:pt x="1755788" y="921152"/>
                    <a:pt x="1755788" y="921152"/>
                  </a:cubicBezTo>
                  <a:lnTo>
                    <a:pt x="1756210" y="921192"/>
                  </a:lnTo>
                  <a:lnTo>
                    <a:pt x="1755576" y="921152"/>
                  </a:lnTo>
                  <a:cubicBezTo>
                    <a:pt x="1441926" y="921152"/>
                    <a:pt x="1441926" y="921152"/>
                    <a:pt x="1441926" y="921152"/>
                  </a:cubicBezTo>
                  <a:close/>
                  <a:moveTo>
                    <a:pt x="1843855" y="0"/>
                  </a:moveTo>
                  <a:lnTo>
                    <a:pt x="2663637" y="0"/>
                  </a:lnTo>
                  <a:cubicBezTo>
                    <a:pt x="2693149" y="0"/>
                    <a:pt x="2717073" y="23924"/>
                    <a:pt x="2717073" y="53436"/>
                  </a:cubicBezTo>
                  <a:lnTo>
                    <a:pt x="2717073" y="267172"/>
                  </a:lnTo>
                  <a:cubicBezTo>
                    <a:pt x="2717073" y="296684"/>
                    <a:pt x="2693149" y="320608"/>
                    <a:pt x="2663637" y="320608"/>
                  </a:cubicBezTo>
                  <a:lnTo>
                    <a:pt x="2500481" y="320608"/>
                  </a:lnTo>
                  <a:lnTo>
                    <a:pt x="2500481" y="727493"/>
                  </a:lnTo>
                  <a:lnTo>
                    <a:pt x="2673068" y="727493"/>
                  </a:lnTo>
                  <a:cubicBezTo>
                    <a:pt x="2811662" y="727493"/>
                    <a:pt x="2970055" y="727493"/>
                    <a:pt x="3151075" y="727493"/>
                  </a:cubicBezTo>
                  <a:cubicBezTo>
                    <a:pt x="3299259" y="727493"/>
                    <a:pt x="3481121" y="831943"/>
                    <a:pt x="3555213" y="959980"/>
                  </a:cubicBezTo>
                  <a:cubicBezTo>
                    <a:pt x="3555213" y="959980"/>
                    <a:pt x="3555213" y="959980"/>
                    <a:pt x="3730340" y="1259852"/>
                  </a:cubicBezTo>
                  <a:lnTo>
                    <a:pt x="3730453" y="1260131"/>
                  </a:lnTo>
                  <a:lnTo>
                    <a:pt x="3731545" y="1262028"/>
                  </a:lnTo>
                  <a:cubicBezTo>
                    <a:pt x="3741446" y="1279213"/>
                    <a:pt x="3820645" y="1416697"/>
                    <a:pt x="4454242" y="2516558"/>
                  </a:cubicBezTo>
                  <a:cubicBezTo>
                    <a:pt x="4528338" y="2644614"/>
                    <a:pt x="4528338" y="2853550"/>
                    <a:pt x="4454242" y="2981607"/>
                  </a:cubicBezTo>
                  <a:cubicBezTo>
                    <a:pt x="4454242" y="2981607"/>
                    <a:pt x="4454242" y="2981607"/>
                    <a:pt x="4282478" y="3281531"/>
                  </a:cubicBezTo>
                  <a:lnTo>
                    <a:pt x="4280607" y="3283972"/>
                  </a:lnTo>
                  <a:lnTo>
                    <a:pt x="4270850" y="3300833"/>
                  </a:lnTo>
                  <a:cubicBezTo>
                    <a:pt x="4236751" y="3359754"/>
                    <a:pt x="4100357" y="3595444"/>
                    <a:pt x="3554781" y="4538202"/>
                  </a:cubicBezTo>
                  <a:cubicBezTo>
                    <a:pt x="3480688" y="4666261"/>
                    <a:pt x="3298831" y="4770730"/>
                    <a:pt x="3150648" y="4770730"/>
                  </a:cubicBezTo>
                  <a:cubicBezTo>
                    <a:pt x="3150648" y="4770730"/>
                    <a:pt x="3150648" y="4770730"/>
                    <a:pt x="2807136" y="4770730"/>
                  </a:cubicBezTo>
                  <a:lnTo>
                    <a:pt x="2806416" y="4770683"/>
                  </a:lnTo>
                  <a:lnTo>
                    <a:pt x="2806907" y="4770731"/>
                  </a:lnTo>
                  <a:cubicBezTo>
                    <a:pt x="2806907" y="4770731"/>
                    <a:pt x="2806907" y="4770731"/>
                    <a:pt x="1355734" y="4770731"/>
                  </a:cubicBezTo>
                  <a:cubicBezTo>
                    <a:pt x="1207586" y="4770731"/>
                    <a:pt x="1025768" y="4666281"/>
                    <a:pt x="951695" y="4538245"/>
                  </a:cubicBezTo>
                  <a:cubicBezTo>
                    <a:pt x="951695" y="4538245"/>
                    <a:pt x="951695" y="4538245"/>
                    <a:pt x="779978" y="4238372"/>
                  </a:cubicBezTo>
                  <a:lnTo>
                    <a:pt x="777637" y="4233677"/>
                  </a:lnTo>
                  <a:lnTo>
                    <a:pt x="768368" y="4217596"/>
                  </a:lnTo>
                  <a:cubicBezTo>
                    <a:pt x="734425" y="4158696"/>
                    <a:pt x="598655" y="3923105"/>
                    <a:pt x="55572" y="2980738"/>
                  </a:cubicBezTo>
                  <a:cubicBezTo>
                    <a:pt x="-18525" y="2852732"/>
                    <a:pt x="-18525" y="2643878"/>
                    <a:pt x="55572" y="2515872"/>
                  </a:cubicBezTo>
                  <a:cubicBezTo>
                    <a:pt x="55572" y="2515872"/>
                    <a:pt x="55572" y="2515872"/>
                    <a:pt x="227337" y="2216064"/>
                  </a:cubicBezTo>
                  <a:lnTo>
                    <a:pt x="271808" y="2158302"/>
                  </a:lnTo>
                  <a:lnTo>
                    <a:pt x="271541" y="2154642"/>
                  </a:lnTo>
                  <a:lnTo>
                    <a:pt x="227597" y="2215610"/>
                  </a:lnTo>
                  <a:cubicBezTo>
                    <a:pt x="227597" y="2215610"/>
                    <a:pt x="227597" y="2215610"/>
                    <a:pt x="265780" y="2149385"/>
                  </a:cubicBezTo>
                  <a:lnTo>
                    <a:pt x="281159" y="2122713"/>
                  </a:lnTo>
                  <a:lnTo>
                    <a:pt x="282844" y="2117144"/>
                  </a:lnTo>
                  <a:lnTo>
                    <a:pt x="292332" y="2103335"/>
                  </a:lnTo>
                  <a:lnTo>
                    <a:pt x="318105" y="2058634"/>
                  </a:lnTo>
                  <a:cubicBezTo>
                    <a:pt x="408615" y="1901657"/>
                    <a:pt x="589632" y="1587705"/>
                    <a:pt x="951667" y="959801"/>
                  </a:cubicBezTo>
                  <a:cubicBezTo>
                    <a:pt x="1025759" y="831863"/>
                    <a:pt x="1207618" y="727493"/>
                    <a:pt x="1355798" y="727493"/>
                  </a:cubicBezTo>
                  <a:cubicBezTo>
                    <a:pt x="1355798" y="727493"/>
                    <a:pt x="1355798" y="727493"/>
                    <a:pt x="1702677" y="727493"/>
                  </a:cubicBezTo>
                  <a:lnTo>
                    <a:pt x="1703378" y="727538"/>
                  </a:lnTo>
                  <a:lnTo>
                    <a:pt x="1702912" y="727493"/>
                  </a:lnTo>
                  <a:cubicBezTo>
                    <a:pt x="1702912" y="727493"/>
                    <a:pt x="1702912" y="727493"/>
                    <a:pt x="1725539" y="727493"/>
                  </a:cubicBezTo>
                  <a:lnTo>
                    <a:pt x="1728671" y="727493"/>
                  </a:lnTo>
                  <a:lnTo>
                    <a:pt x="1747106" y="727493"/>
                  </a:lnTo>
                  <a:cubicBezTo>
                    <a:pt x="1786881" y="727493"/>
                    <a:pt x="1862454" y="727493"/>
                    <a:pt x="2006041" y="727493"/>
                  </a:cubicBezTo>
                  <a:lnTo>
                    <a:pt x="2009331" y="727493"/>
                  </a:lnTo>
                  <a:lnTo>
                    <a:pt x="2009331" y="320608"/>
                  </a:lnTo>
                  <a:lnTo>
                    <a:pt x="1843855" y="320608"/>
                  </a:lnTo>
                  <a:cubicBezTo>
                    <a:pt x="1814343" y="320608"/>
                    <a:pt x="1790419" y="296684"/>
                    <a:pt x="1790419" y="267172"/>
                  </a:cubicBezTo>
                  <a:lnTo>
                    <a:pt x="1790419" y="53436"/>
                  </a:lnTo>
                  <a:cubicBezTo>
                    <a:pt x="1790419" y="23924"/>
                    <a:pt x="1814343" y="0"/>
                    <a:pt x="1843855" y="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Freeform 21">
              <a:extLst>
                <a:ext uri="{FF2B5EF4-FFF2-40B4-BE49-F238E27FC236}">
                  <a16:creationId xmlns:a16="http://schemas.microsoft.com/office/drawing/2014/main" xmlns="" id="{8341B19B-D82B-42E6-A71A-4FD3BCB86D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8757" y="2714839"/>
              <a:ext cx="530046" cy="605424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AutoShape 15">
              <a:extLst>
                <a:ext uri="{FF2B5EF4-FFF2-40B4-BE49-F238E27FC236}">
                  <a16:creationId xmlns:a16="http://schemas.microsoft.com/office/drawing/2014/main" xmlns="" id="{3562D0DE-4F07-4C25-9A3F-187F1CB27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824" y="2804953"/>
              <a:ext cx="547653" cy="53402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/>
          </p:spPr>
          <p:txBody>
            <a:bodyPr lIns="40176" tIns="40176" rIns="40176" bIns="40176" anchor="ctr"/>
            <a:lstStyle/>
            <a:p>
              <a:pPr marL="0" marR="0" lvl="0" indent="0" algn="just" defTabSz="361194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900" b="0" i="0" u="none" strike="noStrike" kern="0" cap="none" spc="0" normalizeH="0" baseline="0" noProof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xmlns="" id="{1C9ED6B2-9450-4648-B4A0-756E0561B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585" y="3846999"/>
              <a:ext cx="633960" cy="560061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1 w 136"/>
                <a:gd name="T9" fmla="*/ 120 h 120"/>
                <a:gd name="T10" fmla="*/ 72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5" y="0"/>
                    <a:pt x="68" y="0"/>
                  </a:cubicBezTo>
                  <a:cubicBezTo>
                    <a:pt x="30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6" y="106"/>
                    <a:pt x="21" y="120"/>
                  </a:cubicBezTo>
                  <a:cubicBezTo>
                    <a:pt x="21" y="120"/>
                    <a:pt x="54" y="111"/>
                    <a:pt x="72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57" name="Group 72">
              <a:extLst>
                <a:ext uri="{FF2B5EF4-FFF2-40B4-BE49-F238E27FC236}">
                  <a16:creationId xmlns:a16="http://schemas.microsoft.com/office/drawing/2014/main" xmlns="" id="{60383AFF-6006-4953-898B-F201C27FAEF9}"/>
                </a:ext>
              </a:extLst>
            </p:cNvPr>
            <p:cNvGrpSpPr/>
            <p:nvPr/>
          </p:nvGrpSpPr>
          <p:grpSpPr>
            <a:xfrm>
              <a:off x="6244019" y="4910416"/>
              <a:ext cx="810033" cy="407770"/>
              <a:chOff x="6661142" y="2346209"/>
              <a:chExt cx="479063" cy="241160"/>
            </a:xfrm>
          </p:grpSpPr>
          <p:sp>
            <p:nvSpPr>
              <p:cNvPr id="58" name="AutoShape 262">
                <a:extLst>
                  <a:ext uri="{FF2B5EF4-FFF2-40B4-BE49-F238E27FC236}">
                    <a16:creationId xmlns:a16="http://schemas.microsoft.com/office/drawing/2014/main" xmlns="" id="{D44DC3AC-19AB-4D07-85A8-0F02A68DC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142" y="2346209"/>
                <a:ext cx="479063" cy="1967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>
                    <a:moveTo>
                      <a:pt x="19872" y="8288"/>
                    </a:moveTo>
                    <a:lnTo>
                      <a:pt x="18950" y="8288"/>
                    </a:lnTo>
                    <a:cubicBezTo>
                      <a:pt x="18337" y="5361"/>
                      <a:pt x="16769" y="0"/>
                      <a:pt x="16272" y="0"/>
                    </a:cubicBezTo>
                    <a:lnTo>
                      <a:pt x="8628" y="0"/>
                    </a:lnTo>
                    <a:cubicBezTo>
                      <a:pt x="8131" y="0"/>
                      <a:pt x="5990" y="5361"/>
                      <a:pt x="5146" y="8288"/>
                    </a:cubicBezTo>
                    <a:lnTo>
                      <a:pt x="4128" y="8288"/>
                    </a:lnTo>
                    <a:cubicBezTo>
                      <a:pt x="3505" y="8288"/>
                      <a:pt x="0" y="8700"/>
                      <a:pt x="0" y="12439"/>
                    </a:cubicBezTo>
                    <a:lnTo>
                      <a:pt x="0" y="18890"/>
                    </a:lnTo>
                    <a:cubicBezTo>
                      <a:pt x="0" y="20113"/>
                      <a:pt x="339" y="21134"/>
                      <a:pt x="802" y="21472"/>
                    </a:cubicBezTo>
                    <a:cubicBezTo>
                      <a:pt x="820" y="17204"/>
                      <a:pt x="2270" y="13745"/>
                      <a:pt x="4051" y="13745"/>
                    </a:cubicBezTo>
                    <a:cubicBezTo>
                      <a:pt x="5843" y="13745"/>
                      <a:pt x="7300" y="17247"/>
                      <a:pt x="7300" y="21552"/>
                    </a:cubicBezTo>
                    <a:cubicBezTo>
                      <a:pt x="7300" y="21569"/>
                      <a:pt x="7299" y="21584"/>
                      <a:pt x="7299" y="21600"/>
                    </a:cubicBezTo>
                    <a:lnTo>
                      <a:pt x="14201" y="21600"/>
                    </a:lnTo>
                    <a:cubicBezTo>
                      <a:pt x="14201" y="21584"/>
                      <a:pt x="14200" y="21568"/>
                      <a:pt x="14200" y="21552"/>
                    </a:cubicBezTo>
                    <a:cubicBezTo>
                      <a:pt x="14200" y="17247"/>
                      <a:pt x="15658" y="13745"/>
                      <a:pt x="17450" y="13745"/>
                    </a:cubicBezTo>
                    <a:cubicBezTo>
                      <a:pt x="19241" y="13745"/>
                      <a:pt x="20698" y="17243"/>
                      <a:pt x="20700" y="21545"/>
                    </a:cubicBezTo>
                    <a:cubicBezTo>
                      <a:pt x="21214" y="21289"/>
                      <a:pt x="21600" y="20199"/>
                      <a:pt x="21600" y="18889"/>
                    </a:cubicBezTo>
                    <a:lnTo>
                      <a:pt x="21600" y="11718"/>
                    </a:lnTo>
                    <a:cubicBezTo>
                      <a:pt x="21600" y="10222"/>
                      <a:pt x="20495" y="8288"/>
                      <a:pt x="19872" y="8288"/>
                    </a:cubicBezTo>
                    <a:close/>
                    <a:moveTo>
                      <a:pt x="15715" y="2222"/>
                    </a:moveTo>
                    <a:cubicBezTo>
                      <a:pt x="16112" y="2222"/>
                      <a:pt x="16650" y="4767"/>
                      <a:pt x="17475" y="7799"/>
                    </a:cubicBezTo>
                    <a:lnTo>
                      <a:pt x="13060" y="7799"/>
                    </a:lnTo>
                    <a:lnTo>
                      <a:pt x="13056" y="2222"/>
                    </a:lnTo>
                    <a:lnTo>
                      <a:pt x="15715" y="2222"/>
                    </a:lnTo>
                    <a:close/>
                    <a:moveTo>
                      <a:pt x="9225" y="2222"/>
                    </a:moveTo>
                    <a:lnTo>
                      <a:pt x="11700" y="2222"/>
                    </a:lnTo>
                    <a:lnTo>
                      <a:pt x="11700" y="7799"/>
                    </a:lnTo>
                    <a:lnTo>
                      <a:pt x="6961" y="7799"/>
                    </a:lnTo>
                    <a:cubicBezTo>
                      <a:pt x="7957" y="4930"/>
                      <a:pt x="8827" y="2222"/>
                      <a:pt x="9225" y="2222"/>
                    </a:cubicBezTo>
                    <a:close/>
                    <a:moveTo>
                      <a:pt x="9225" y="2222"/>
                    </a:move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263">
                <a:extLst>
                  <a:ext uri="{FF2B5EF4-FFF2-40B4-BE49-F238E27FC236}">
                    <a16:creationId xmlns:a16="http://schemas.microsoft.com/office/drawing/2014/main" xmlns="" id="{C40C1C96-E1A6-4CE4-A9D6-24A525329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1064" y="2497654"/>
                <a:ext cx="90656" cy="89715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264">
                <a:extLst>
                  <a:ext uri="{FF2B5EF4-FFF2-40B4-BE49-F238E27FC236}">
                    <a16:creationId xmlns:a16="http://schemas.microsoft.com/office/drawing/2014/main" xmlns="" id="{ADC164D6-6EC0-47EA-81B5-3CFA262F2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0478" y="2497654"/>
                <a:ext cx="90656" cy="89715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AutoShape 1">
              <a:extLst>
                <a:ext uri="{FF2B5EF4-FFF2-40B4-BE49-F238E27FC236}">
                  <a16:creationId xmlns:a16="http://schemas.microsoft.com/office/drawing/2014/main" xmlns="" id="{58175D1A-EBF8-4BEA-A053-DCF72AC00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5253" y="4801994"/>
              <a:ext cx="558385" cy="549466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2" name="Freeform 78">
              <a:extLst>
                <a:ext uri="{FF2B5EF4-FFF2-40B4-BE49-F238E27FC236}">
                  <a16:creationId xmlns:a16="http://schemas.microsoft.com/office/drawing/2014/main" xmlns="" id="{94123F42-345F-4FB9-81E8-5EBCC19797A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39657" y="3736684"/>
              <a:ext cx="488032" cy="58410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DCB9225C-CA98-4DD8-B7EA-5905B58A43F2}"/>
              </a:ext>
            </a:extLst>
          </p:cNvPr>
          <p:cNvGrpSpPr/>
          <p:nvPr/>
        </p:nvGrpSpPr>
        <p:grpSpPr>
          <a:xfrm>
            <a:off x="8065000" y="1337474"/>
            <a:ext cx="2449036" cy="923599"/>
            <a:chOff x="4871482" y="4276798"/>
            <a:chExt cx="2449036" cy="923599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C6B812B1-2C95-4C6B-B332-383E5DE0DA5D}"/>
                </a:ext>
              </a:extLst>
            </p:cNvPr>
            <p:cNvSpPr/>
            <p:nvPr/>
          </p:nvSpPr>
          <p:spPr>
            <a:xfrm>
              <a:off x="4871482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79C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9E4CB80C-D960-4D82-88BC-7780B5EC7CDE}"/>
                </a:ext>
              </a:extLst>
            </p:cNvPr>
            <p:cNvSpPr txBox="1"/>
            <p:nvPr/>
          </p:nvSpPr>
          <p:spPr>
            <a:xfrm>
              <a:off x="4871482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07AC775E-D11B-47D8-81DA-D03AB6348C4D}"/>
              </a:ext>
            </a:extLst>
          </p:cNvPr>
          <p:cNvGrpSpPr/>
          <p:nvPr/>
        </p:nvGrpSpPr>
        <p:grpSpPr>
          <a:xfrm>
            <a:off x="8065000" y="3048817"/>
            <a:ext cx="2449036" cy="923599"/>
            <a:chOff x="4871482" y="4276798"/>
            <a:chExt cx="2449036" cy="923599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DAC74F68-71C5-473A-BD35-7DE9E4B8D872}"/>
                </a:ext>
              </a:extLst>
            </p:cNvPr>
            <p:cNvSpPr/>
            <p:nvPr/>
          </p:nvSpPr>
          <p:spPr>
            <a:xfrm>
              <a:off x="4871482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DC330EDE-366A-4D42-808E-C2B54117667E}"/>
                </a:ext>
              </a:extLst>
            </p:cNvPr>
            <p:cNvSpPr txBox="1"/>
            <p:nvPr/>
          </p:nvSpPr>
          <p:spPr>
            <a:xfrm>
              <a:off x="4871482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DE41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EDBB2B3-1A9D-42EC-B3FA-B387C73DCE36}"/>
              </a:ext>
            </a:extLst>
          </p:cNvPr>
          <p:cNvGrpSpPr/>
          <p:nvPr/>
        </p:nvGrpSpPr>
        <p:grpSpPr>
          <a:xfrm>
            <a:off x="8065000" y="4760160"/>
            <a:ext cx="2449036" cy="923599"/>
            <a:chOff x="4871482" y="4276798"/>
            <a:chExt cx="2449036" cy="923599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8EFEC57C-A721-40A8-8C47-050864703009}"/>
                </a:ext>
              </a:extLst>
            </p:cNvPr>
            <p:cNvSpPr/>
            <p:nvPr/>
          </p:nvSpPr>
          <p:spPr>
            <a:xfrm>
              <a:off x="4871482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79C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0CC72F77-3DD2-4F21-BE20-1657C56D8746}"/>
                </a:ext>
              </a:extLst>
            </p:cNvPr>
            <p:cNvSpPr txBox="1"/>
            <p:nvPr/>
          </p:nvSpPr>
          <p:spPr>
            <a:xfrm>
              <a:off x="4871482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00447790-87E2-4221-B7B2-AD27E7795434}"/>
              </a:ext>
            </a:extLst>
          </p:cNvPr>
          <p:cNvSpPr/>
          <p:nvPr/>
        </p:nvSpPr>
        <p:spPr>
          <a:xfrm>
            <a:off x="2890259" y="13374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C5A91C3F-F582-4CD7-92D0-D58AE1E55ED3}"/>
              </a:ext>
            </a:extLst>
          </p:cNvPr>
          <p:cNvSpPr txBox="1"/>
          <p:nvPr/>
        </p:nvSpPr>
        <p:spPr>
          <a:xfrm>
            <a:off x="1651811" y="17391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5EC62978-6701-4DF0-ADF5-EF4B8823A43D}"/>
              </a:ext>
            </a:extLst>
          </p:cNvPr>
          <p:cNvSpPr/>
          <p:nvPr/>
        </p:nvSpPr>
        <p:spPr>
          <a:xfrm>
            <a:off x="2890259" y="304881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C013F948-4307-4306-96B8-3B4AB026D7B2}"/>
              </a:ext>
            </a:extLst>
          </p:cNvPr>
          <p:cNvSpPr txBox="1"/>
          <p:nvPr/>
        </p:nvSpPr>
        <p:spPr>
          <a:xfrm>
            <a:off x="1651811" y="345054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974B5320-A76A-4D3F-BFB2-63F3DD0F31F6}"/>
              </a:ext>
            </a:extLst>
          </p:cNvPr>
          <p:cNvSpPr/>
          <p:nvPr/>
        </p:nvSpPr>
        <p:spPr>
          <a:xfrm>
            <a:off x="2890259" y="476016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A3E42C52-F7C9-40BD-B44D-FA99E8869760}"/>
              </a:ext>
            </a:extLst>
          </p:cNvPr>
          <p:cNvSpPr txBox="1"/>
          <p:nvPr/>
        </p:nvSpPr>
        <p:spPr>
          <a:xfrm>
            <a:off x="1651811" y="5161885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18091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BE5439-F425-4B24-89CE-570281C02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07" y="2122714"/>
            <a:ext cx="2612572" cy="261257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E9CE7715-9B0E-42C5-8C85-98810B5BED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884" y="2122714"/>
            <a:ext cx="2612572" cy="2612572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18197D08-9733-4FDC-9AA0-880013E40A2A}"/>
              </a:ext>
            </a:extLst>
          </p:cNvPr>
          <p:cNvGrpSpPr/>
          <p:nvPr/>
        </p:nvGrpSpPr>
        <p:grpSpPr>
          <a:xfrm>
            <a:off x="4312684" y="2599722"/>
            <a:ext cx="3566633" cy="1302344"/>
            <a:chOff x="2825264" y="2322113"/>
            <a:chExt cx="2095186" cy="76504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DD483C6-5200-476E-A32C-29FE17B696B6}"/>
                </a:ext>
              </a:extLst>
            </p:cNvPr>
            <p:cNvSpPr/>
            <p:nvPr/>
          </p:nvSpPr>
          <p:spPr>
            <a:xfrm>
              <a:off x="3276215" y="2322113"/>
              <a:ext cx="1193283" cy="379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6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4BA6020-BD8A-45A7-973A-B2C330B50597}"/>
                </a:ext>
              </a:extLst>
            </p:cNvPr>
            <p:cNvSpPr txBox="1"/>
            <p:nvPr/>
          </p:nvSpPr>
          <p:spPr>
            <a:xfrm>
              <a:off x="2825264" y="2701794"/>
              <a:ext cx="2095186" cy="385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91302D-F2F9-4F59-8033-66321A766FDC}"/>
              </a:ext>
            </a:extLst>
          </p:cNvPr>
          <p:cNvSpPr/>
          <p:nvPr/>
        </p:nvSpPr>
        <p:spPr>
          <a:xfrm>
            <a:off x="4964665" y="2138058"/>
            <a:ext cx="2262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65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7C458AA-4E1A-4C44-A1A5-A7E5921E31F7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E362131-1342-4BCF-AD51-417453F302C5}"/>
              </a:ext>
            </a:extLst>
          </p:cNvPr>
          <p:cNvSpPr/>
          <p:nvPr/>
        </p:nvSpPr>
        <p:spPr>
          <a:xfrm>
            <a:off x="0" y="1947974"/>
            <a:ext cx="12192000" cy="18962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微软雅黑 Light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01ED89-1417-40FB-8AC0-2BF6D141FC01}"/>
              </a:ext>
            </a:extLst>
          </p:cNvPr>
          <p:cNvGrpSpPr/>
          <p:nvPr/>
        </p:nvGrpSpPr>
        <p:grpSpPr>
          <a:xfrm>
            <a:off x="171334" y="1499882"/>
            <a:ext cx="5761075" cy="4760225"/>
            <a:chOff x="723900" y="1421719"/>
            <a:chExt cx="5172075" cy="4273550"/>
          </a:xfrm>
          <a:solidFill>
            <a:srgbClr val="79CCA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D06A8A66-5E42-47FA-A70E-644B620C7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1469344"/>
              <a:ext cx="2266950" cy="1933575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4 h 1218"/>
                <a:gd name="T12" fmla="*/ 1118 w 1428"/>
                <a:gd name="T13" fmla="*/ 154 h 1218"/>
                <a:gd name="T14" fmla="*/ 1106 w 1428"/>
                <a:gd name="T15" fmla="*/ 244 h 1218"/>
                <a:gd name="T16" fmla="*/ 1014 w 1428"/>
                <a:gd name="T17" fmla="*/ 280 h 1218"/>
                <a:gd name="T18" fmla="*/ 974 w 1428"/>
                <a:gd name="T19" fmla="*/ 430 h 1218"/>
                <a:gd name="T20" fmla="*/ 1106 w 1428"/>
                <a:gd name="T21" fmla="*/ 400 h 1218"/>
                <a:gd name="T22" fmla="*/ 1192 w 1428"/>
                <a:gd name="T23" fmla="*/ 480 h 1218"/>
                <a:gd name="T24" fmla="*/ 1084 w 1428"/>
                <a:gd name="T25" fmla="*/ 512 h 1218"/>
                <a:gd name="T26" fmla="*/ 996 w 1428"/>
                <a:gd name="T27" fmla="*/ 606 h 1218"/>
                <a:gd name="T28" fmla="*/ 910 w 1428"/>
                <a:gd name="T29" fmla="*/ 664 h 1218"/>
                <a:gd name="T30" fmla="*/ 790 w 1428"/>
                <a:gd name="T31" fmla="*/ 662 h 1218"/>
                <a:gd name="T32" fmla="*/ 794 w 1428"/>
                <a:gd name="T33" fmla="*/ 748 h 1218"/>
                <a:gd name="T34" fmla="*/ 750 w 1428"/>
                <a:gd name="T35" fmla="*/ 786 h 1218"/>
                <a:gd name="T36" fmla="*/ 688 w 1428"/>
                <a:gd name="T37" fmla="*/ 864 h 1218"/>
                <a:gd name="T38" fmla="*/ 450 w 1428"/>
                <a:gd name="T39" fmla="*/ 914 h 1218"/>
                <a:gd name="T40" fmla="*/ 350 w 1428"/>
                <a:gd name="T41" fmla="*/ 922 h 1218"/>
                <a:gd name="T42" fmla="*/ 214 w 1428"/>
                <a:gd name="T43" fmla="*/ 856 h 1218"/>
                <a:gd name="T44" fmla="*/ 0 w 1428"/>
                <a:gd name="T45" fmla="*/ 844 h 1218"/>
                <a:gd name="T46" fmla="*/ 24 w 1428"/>
                <a:gd name="T47" fmla="*/ 908 h 1218"/>
                <a:gd name="T48" fmla="*/ 54 w 1428"/>
                <a:gd name="T49" fmla="*/ 994 h 1218"/>
                <a:gd name="T50" fmla="*/ 150 w 1428"/>
                <a:gd name="T51" fmla="*/ 984 h 1218"/>
                <a:gd name="T52" fmla="*/ 148 w 1428"/>
                <a:gd name="T53" fmla="*/ 1052 h 1218"/>
                <a:gd name="T54" fmla="*/ 192 w 1428"/>
                <a:gd name="T55" fmla="*/ 1092 h 1218"/>
                <a:gd name="T56" fmla="*/ 250 w 1428"/>
                <a:gd name="T57" fmla="*/ 1124 h 1218"/>
                <a:gd name="T58" fmla="*/ 334 w 1428"/>
                <a:gd name="T59" fmla="*/ 1080 h 1218"/>
                <a:gd name="T60" fmla="*/ 378 w 1428"/>
                <a:gd name="T61" fmla="*/ 1084 h 1218"/>
                <a:gd name="T62" fmla="*/ 366 w 1428"/>
                <a:gd name="T63" fmla="*/ 1142 h 1218"/>
                <a:gd name="T64" fmla="*/ 418 w 1428"/>
                <a:gd name="T65" fmla="*/ 1210 h 1218"/>
                <a:gd name="T66" fmla="*/ 458 w 1428"/>
                <a:gd name="T67" fmla="*/ 1148 h 1218"/>
                <a:gd name="T68" fmla="*/ 536 w 1428"/>
                <a:gd name="T69" fmla="*/ 1102 h 1218"/>
                <a:gd name="T70" fmla="*/ 552 w 1428"/>
                <a:gd name="T71" fmla="*/ 1180 h 1218"/>
                <a:gd name="T72" fmla="*/ 638 w 1428"/>
                <a:gd name="T73" fmla="*/ 1204 h 1218"/>
                <a:gd name="T74" fmla="*/ 712 w 1428"/>
                <a:gd name="T75" fmla="*/ 1098 h 1218"/>
                <a:gd name="T76" fmla="*/ 754 w 1428"/>
                <a:gd name="T77" fmla="*/ 1066 h 1218"/>
                <a:gd name="T78" fmla="*/ 826 w 1428"/>
                <a:gd name="T79" fmla="*/ 1016 h 1218"/>
                <a:gd name="T80" fmla="*/ 876 w 1428"/>
                <a:gd name="T81" fmla="*/ 986 h 1218"/>
                <a:gd name="T82" fmla="*/ 914 w 1428"/>
                <a:gd name="T83" fmla="*/ 940 h 1218"/>
                <a:gd name="T84" fmla="*/ 958 w 1428"/>
                <a:gd name="T85" fmla="*/ 840 h 1218"/>
                <a:gd name="T86" fmla="*/ 990 w 1428"/>
                <a:gd name="T87" fmla="*/ 896 h 1218"/>
                <a:gd name="T88" fmla="*/ 1068 w 1428"/>
                <a:gd name="T89" fmla="*/ 848 h 1218"/>
                <a:gd name="T90" fmla="*/ 1124 w 1428"/>
                <a:gd name="T91" fmla="*/ 796 h 1218"/>
                <a:gd name="T92" fmla="*/ 1162 w 1428"/>
                <a:gd name="T93" fmla="*/ 834 h 1218"/>
                <a:gd name="T94" fmla="*/ 1208 w 1428"/>
                <a:gd name="T95" fmla="*/ 892 h 1218"/>
                <a:gd name="T96" fmla="*/ 1266 w 1428"/>
                <a:gd name="T97" fmla="*/ 832 h 1218"/>
                <a:gd name="T98" fmla="*/ 1356 w 1428"/>
                <a:gd name="T99" fmla="*/ 756 h 1218"/>
                <a:gd name="T100" fmla="*/ 1396 w 1428"/>
                <a:gd name="T101" fmla="*/ 700 h 1218"/>
                <a:gd name="T102" fmla="*/ 1362 w 1428"/>
                <a:gd name="T103" fmla="*/ 636 h 1218"/>
                <a:gd name="T104" fmla="*/ 1314 w 1428"/>
                <a:gd name="T105" fmla="*/ 588 h 1218"/>
                <a:gd name="T106" fmla="*/ 1290 w 1428"/>
                <a:gd name="T107" fmla="*/ 508 h 1218"/>
                <a:gd name="T108" fmla="*/ 1344 w 1428"/>
                <a:gd name="T109" fmla="*/ 464 h 1218"/>
                <a:gd name="T110" fmla="*/ 1314 w 1428"/>
                <a:gd name="T111" fmla="*/ 378 h 1218"/>
                <a:gd name="T112" fmla="*/ 1358 w 1428"/>
                <a:gd name="T113" fmla="*/ 320 h 1218"/>
                <a:gd name="T114" fmla="*/ 1388 w 1428"/>
                <a:gd name="T115" fmla="*/ 260 h 1218"/>
                <a:gd name="T116" fmla="*/ 1402 w 1428"/>
                <a:gd name="T117" fmla="*/ 16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85FFA25D-6800-4CAD-B01D-D910726F7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25" y="2777444"/>
              <a:ext cx="1447800" cy="1225550"/>
            </a:xfrm>
            <a:custGeom>
              <a:avLst/>
              <a:gdLst>
                <a:gd name="T0" fmla="*/ 536 w 912"/>
                <a:gd name="T1" fmla="*/ 308 h 772"/>
                <a:gd name="T2" fmla="*/ 516 w 912"/>
                <a:gd name="T3" fmla="*/ 320 h 772"/>
                <a:gd name="T4" fmla="*/ 456 w 912"/>
                <a:gd name="T5" fmla="*/ 264 h 772"/>
                <a:gd name="T6" fmla="*/ 424 w 912"/>
                <a:gd name="T7" fmla="*/ 242 h 772"/>
                <a:gd name="T8" fmla="*/ 390 w 912"/>
                <a:gd name="T9" fmla="*/ 204 h 772"/>
                <a:gd name="T10" fmla="*/ 396 w 912"/>
                <a:gd name="T11" fmla="*/ 156 h 772"/>
                <a:gd name="T12" fmla="*/ 334 w 912"/>
                <a:gd name="T13" fmla="*/ 178 h 772"/>
                <a:gd name="T14" fmla="*/ 304 w 912"/>
                <a:gd name="T15" fmla="*/ 142 h 772"/>
                <a:gd name="T16" fmla="*/ 276 w 912"/>
                <a:gd name="T17" fmla="*/ 48 h 772"/>
                <a:gd name="T18" fmla="*/ 256 w 912"/>
                <a:gd name="T19" fmla="*/ 14 h 772"/>
                <a:gd name="T20" fmla="*/ 210 w 912"/>
                <a:gd name="T21" fmla="*/ 56 h 772"/>
                <a:gd name="T22" fmla="*/ 168 w 912"/>
                <a:gd name="T23" fmla="*/ 70 h 772"/>
                <a:gd name="T24" fmla="*/ 108 w 912"/>
                <a:gd name="T25" fmla="*/ 86 h 772"/>
                <a:gd name="T26" fmla="*/ 60 w 912"/>
                <a:gd name="T27" fmla="*/ 132 h 772"/>
                <a:gd name="T28" fmla="*/ 8 w 912"/>
                <a:gd name="T29" fmla="*/ 158 h 772"/>
                <a:gd name="T30" fmla="*/ 40 w 912"/>
                <a:gd name="T31" fmla="*/ 236 h 772"/>
                <a:gd name="T32" fmla="*/ 112 w 912"/>
                <a:gd name="T33" fmla="*/ 254 h 772"/>
                <a:gd name="T34" fmla="*/ 220 w 912"/>
                <a:gd name="T35" fmla="*/ 278 h 772"/>
                <a:gd name="T36" fmla="*/ 302 w 912"/>
                <a:gd name="T37" fmla="*/ 284 h 772"/>
                <a:gd name="T38" fmla="*/ 372 w 912"/>
                <a:gd name="T39" fmla="*/ 312 h 772"/>
                <a:gd name="T40" fmla="*/ 430 w 912"/>
                <a:gd name="T41" fmla="*/ 336 h 772"/>
                <a:gd name="T42" fmla="*/ 524 w 912"/>
                <a:gd name="T43" fmla="*/ 406 h 772"/>
                <a:gd name="T44" fmla="*/ 560 w 912"/>
                <a:gd name="T45" fmla="*/ 494 h 772"/>
                <a:gd name="T46" fmla="*/ 528 w 912"/>
                <a:gd name="T47" fmla="*/ 598 h 772"/>
                <a:gd name="T48" fmla="*/ 508 w 912"/>
                <a:gd name="T49" fmla="*/ 630 h 772"/>
                <a:gd name="T50" fmla="*/ 488 w 912"/>
                <a:gd name="T51" fmla="*/ 658 h 772"/>
                <a:gd name="T52" fmla="*/ 498 w 912"/>
                <a:gd name="T53" fmla="*/ 706 h 772"/>
                <a:gd name="T54" fmla="*/ 524 w 912"/>
                <a:gd name="T55" fmla="*/ 696 h 772"/>
                <a:gd name="T56" fmla="*/ 528 w 912"/>
                <a:gd name="T57" fmla="*/ 668 h 772"/>
                <a:gd name="T58" fmla="*/ 554 w 912"/>
                <a:gd name="T59" fmla="*/ 642 h 772"/>
                <a:gd name="T60" fmla="*/ 596 w 912"/>
                <a:gd name="T61" fmla="*/ 684 h 772"/>
                <a:gd name="T62" fmla="*/ 666 w 912"/>
                <a:gd name="T63" fmla="*/ 724 h 772"/>
                <a:gd name="T64" fmla="*/ 670 w 912"/>
                <a:gd name="T65" fmla="*/ 760 h 772"/>
                <a:gd name="T66" fmla="*/ 730 w 912"/>
                <a:gd name="T67" fmla="*/ 744 h 772"/>
                <a:gd name="T68" fmla="*/ 728 w 912"/>
                <a:gd name="T69" fmla="*/ 712 h 772"/>
                <a:gd name="T70" fmla="*/ 780 w 912"/>
                <a:gd name="T71" fmla="*/ 688 h 772"/>
                <a:gd name="T72" fmla="*/ 766 w 912"/>
                <a:gd name="T73" fmla="*/ 626 h 772"/>
                <a:gd name="T74" fmla="*/ 796 w 912"/>
                <a:gd name="T75" fmla="*/ 580 h 772"/>
                <a:gd name="T76" fmla="*/ 838 w 912"/>
                <a:gd name="T77" fmla="*/ 586 h 772"/>
                <a:gd name="T78" fmla="*/ 876 w 912"/>
                <a:gd name="T79" fmla="*/ 556 h 772"/>
                <a:gd name="T80" fmla="*/ 906 w 912"/>
                <a:gd name="T81" fmla="*/ 512 h 772"/>
                <a:gd name="T82" fmla="*/ 868 w 912"/>
                <a:gd name="T83" fmla="*/ 472 h 772"/>
                <a:gd name="T84" fmla="*/ 810 w 912"/>
                <a:gd name="T85" fmla="*/ 436 h 772"/>
                <a:gd name="T86" fmla="*/ 808 w 912"/>
                <a:gd name="T87" fmla="*/ 496 h 772"/>
                <a:gd name="T88" fmla="*/ 812 w 912"/>
                <a:gd name="T89" fmla="*/ 538 h 772"/>
                <a:gd name="T90" fmla="*/ 792 w 912"/>
                <a:gd name="T91" fmla="*/ 544 h 772"/>
                <a:gd name="T92" fmla="*/ 776 w 912"/>
                <a:gd name="T93" fmla="*/ 580 h 772"/>
                <a:gd name="T94" fmla="*/ 746 w 912"/>
                <a:gd name="T95" fmla="*/ 566 h 772"/>
                <a:gd name="T96" fmla="*/ 712 w 912"/>
                <a:gd name="T97" fmla="*/ 538 h 772"/>
                <a:gd name="T98" fmla="*/ 716 w 912"/>
                <a:gd name="T99" fmla="*/ 506 h 772"/>
                <a:gd name="T100" fmla="*/ 688 w 912"/>
                <a:gd name="T101" fmla="*/ 434 h 772"/>
                <a:gd name="T102" fmla="*/ 624 w 912"/>
                <a:gd name="T103" fmla="*/ 402 h 772"/>
                <a:gd name="T104" fmla="*/ 598 w 912"/>
                <a:gd name="T105" fmla="*/ 376 h 772"/>
                <a:gd name="T106" fmla="*/ 604 w 912"/>
                <a:gd name="T107" fmla="*/ 324 h 772"/>
                <a:gd name="T108" fmla="*/ 648 w 912"/>
                <a:gd name="T109" fmla="*/ 276 h 772"/>
                <a:gd name="T110" fmla="*/ 592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1507E750-E428-42F7-B91E-CD59A52CE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5" y="3202894"/>
              <a:ext cx="292100" cy="482600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4 w 184"/>
                <a:gd name="T7" fmla="*/ 112 h 304"/>
                <a:gd name="T8" fmla="*/ 80 w 184"/>
                <a:gd name="T9" fmla="*/ 120 h 304"/>
                <a:gd name="T10" fmla="*/ 76 w 184"/>
                <a:gd name="T11" fmla="*/ 124 h 304"/>
                <a:gd name="T12" fmla="*/ 74 w 184"/>
                <a:gd name="T13" fmla="*/ 122 h 304"/>
                <a:gd name="T14" fmla="*/ 44 w 184"/>
                <a:gd name="T15" fmla="*/ 130 h 304"/>
                <a:gd name="T16" fmla="*/ 12 w 184"/>
                <a:gd name="T17" fmla="*/ 134 h 304"/>
                <a:gd name="T18" fmla="*/ 8 w 184"/>
                <a:gd name="T19" fmla="*/ 140 h 304"/>
                <a:gd name="T20" fmla="*/ 38 w 184"/>
                <a:gd name="T21" fmla="*/ 144 h 304"/>
                <a:gd name="T22" fmla="*/ 40 w 184"/>
                <a:gd name="T23" fmla="*/ 144 h 304"/>
                <a:gd name="T24" fmla="*/ 48 w 184"/>
                <a:gd name="T25" fmla="*/ 162 h 304"/>
                <a:gd name="T26" fmla="*/ 56 w 184"/>
                <a:gd name="T27" fmla="*/ 168 h 304"/>
                <a:gd name="T28" fmla="*/ 60 w 184"/>
                <a:gd name="T29" fmla="*/ 184 h 304"/>
                <a:gd name="T30" fmla="*/ 70 w 184"/>
                <a:gd name="T31" fmla="*/ 216 h 304"/>
                <a:gd name="T32" fmla="*/ 72 w 184"/>
                <a:gd name="T33" fmla="*/ 216 h 304"/>
                <a:gd name="T34" fmla="*/ 76 w 184"/>
                <a:gd name="T35" fmla="*/ 232 h 304"/>
                <a:gd name="T36" fmla="*/ 72 w 184"/>
                <a:gd name="T37" fmla="*/ 248 h 304"/>
                <a:gd name="T38" fmla="*/ 72 w 184"/>
                <a:gd name="T39" fmla="*/ 264 h 304"/>
                <a:gd name="T40" fmla="*/ 82 w 184"/>
                <a:gd name="T41" fmla="*/ 270 h 304"/>
                <a:gd name="T42" fmla="*/ 100 w 184"/>
                <a:gd name="T43" fmla="*/ 280 h 304"/>
                <a:gd name="T44" fmla="*/ 106 w 184"/>
                <a:gd name="T45" fmla="*/ 292 h 304"/>
                <a:gd name="T46" fmla="*/ 116 w 184"/>
                <a:gd name="T47" fmla="*/ 302 h 304"/>
                <a:gd name="T48" fmla="*/ 124 w 184"/>
                <a:gd name="T49" fmla="*/ 304 h 304"/>
                <a:gd name="T50" fmla="*/ 122 w 184"/>
                <a:gd name="T51" fmla="*/ 288 h 304"/>
                <a:gd name="T52" fmla="*/ 122 w 184"/>
                <a:gd name="T53" fmla="*/ 278 h 304"/>
                <a:gd name="T54" fmla="*/ 126 w 184"/>
                <a:gd name="T55" fmla="*/ 274 h 304"/>
                <a:gd name="T56" fmla="*/ 140 w 184"/>
                <a:gd name="T57" fmla="*/ 268 h 304"/>
                <a:gd name="T58" fmla="*/ 142 w 184"/>
                <a:gd name="T59" fmla="*/ 268 h 304"/>
                <a:gd name="T60" fmla="*/ 144 w 184"/>
                <a:gd name="T61" fmla="*/ 268 h 304"/>
                <a:gd name="T62" fmla="*/ 156 w 184"/>
                <a:gd name="T63" fmla="*/ 266 h 304"/>
                <a:gd name="T64" fmla="*/ 158 w 184"/>
                <a:gd name="T65" fmla="*/ 244 h 304"/>
                <a:gd name="T66" fmla="*/ 148 w 184"/>
                <a:gd name="T67" fmla="*/ 232 h 304"/>
                <a:gd name="T68" fmla="*/ 138 w 184"/>
                <a:gd name="T69" fmla="*/ 232 h 304"/>
                <a:gd name="T70" fmla="*/ 132 w 184"/>
                <a:gd name="T71" fmla="*/ 210 h 304"/>
                <a:gd name="T72" fmla="*/ 136 w 184"/>
                <a:gd name="T73" fmla="*/ 168 h 304"/>
                <a:gd name="T74" fmla="*/ 164 w 184"/>
                <a:gd name="T75" fmla="*/ 160 h 304"/>
                <a:gd name="T76" fmla="*/ 184 w 184"/>
                <a:gd name="T77" fmla="*/ 108 h 304"/>
                <a:gd name="T78" fmla="*/ 180 w 184"/>
                <a:gd name="T79" fmla="*/ 100 h 304"/>
                <a:gd name="T80" fmla="*/ 168 w 184"/>
                <a:gd name="T81" fmla="*/ 96 h 304"/>
                <a:gd name="T82" fmla="*/ 166 w 184"/>
                <a:gd name="T83" fmla="*/ 96 h 304"/>
                <a:gd name="T84" fmla="*/ 152 w 184"/>
                <a:gd name="T85" fmla="*/ 96 h 304"/>
                <a:gd name="T86" fmla="*/ 144 w 184"/>
                <a:gd name="T87" fmla="*/ 84 h 304"/>
                <a:gd name="T88" fmla="*/ 142 w 184"/>
                <a:gd name="T89" fmla="*/ 84 h 304"/>
                <a:gd name="T90" fmla="*/ 146 w 184"/>
                <a:gd name="T91" fmla="*/ 52 h 304"/>
                <a:gd name="T92" fmla="*/ 148 w 184"/>
                <a:gd name="T93" fmla="*/ 48 h 304"/>
                <a:gd name="T94" fmla="*/ 152 w 184"/>
                <a:gd name="T95" fmla="*/ 36 h 304"/>
                <a:gd name="T96" fmla="*/ 156 w 184"/>
                <a:gd name="T97" fmla="*/ 20 h 304"/>
                <a:gd name="T98" fmla="*/ 128 w 184"/>
                <a:gd name="T9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E9096755-DD68-4C6C-9693-BE7451647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" y="1932894"/>
              <a:ext cx="2070100" cy="1565275"/>
            </a:xfrm>
            <a:custGeom>
              <a:avLst/>
              <a:gdLst>
                <a:gd name="T0" fmla="*/ 1262 w 1304"/>
                <a:gd name="T1" fmla="*/ 442 h 986"/>
                <a:gd name="T2" fmla="*/ 1222 w 1304"/>
                <a:gd name="T3" fmla="*/ 404 h 986"/>
                <a:gd name="T4" fmla="*/ 1178 w 1304"/>
                <a:gd name="T5" fmla="*/ 360 h 986"/>
                <a:gd name="T6" fmla="*/ 1084 w 1304"/>
                <a:gd name="T7" fmla="*/ 334 h 986"/>
                <a:gd name="T8" fmla="*/ 1026 w 1304"/>
                <a:gd name="T9" fmla="*/ 300 h 986"/>
                <a:gd name="T10" fmla="*/ 1048 w 1304"/>
                <a:gd name="T11" fmla="*/ 180 h 986"/>
                <a:gd name="T12" fmla="*/ 996 w 1304"/>
                <a:gd name="T13" fmla="*/ 100 h 986"/>
                <a:gd name="T14" fmla="*/ 964 w 1304"/>
                <a:gd name="T15" fmla="*/ 74 h 986"/>
                <a:gd name="T16" fmla="*/ 938 w 1304"/>
                <a:gd name="T17" fmla="*/ 48 h 986"/>
                <a:gd name="T18" fmla="*/ 876 w 1304"/>
                <a:gd name="T19" fmla="*/ 36 h 986"/>
                <a:gd name="T20" fmla="*/ 816 w 1304"/>
                <a:gd name="T21" fmla="*/ 66 h 986"/>
                <a:gd name="T22" fmla="*/ 798 w 1304"/>
                <a:gd name="T23" fmla="*/ 130 h 986"/>
                <a:gd name="T24" fmla="*/ 750 w 1304"/>
                <a:gd name="T25" fmla="*/ 144 h 986"/>
                <a:gd name="T26" fmla="*/ 618 w 1304"/>
                <a:gd name="T27" fmla="*/ 224 h 986"/>
                <a:gd name="T28" fmla="*/ 602 w 1304"/>
                <a:gd name="T29" fmla="*/ 236 h 986"/>
                <a:gd name="T30" fmla="*/ 548 w 1304"/>
                <a:gd name="T31" fmla="*/ 220 h 986"/>
                <a:gd name="T32" fmla="*/ 482 w 1304"/>
                <a:gd name="T33" fmla="*/ 234 h 986"/>
                <a:gd name="T34" fmla="*/ 490 w 1304"/>
                <a:gd name="T35" fmla="*/ 336 h 986"/>
                <a:gd name="T36" fmla="*/ 466 w 1304"/>
                <a:gd name="T37" fmla="*/ 396 h 986"/>
                <a:gd name="T38" fmla="*/ 458 w 1304"/>
                <a:gd name="T39" fmla="*/ 382 h 986"/>
                <a:gd name="T40" fmla="*/ 426 w 1304"/>
                <a:gd name="T41" fmla="*/ 432 h 986"/>
                <a:gd name="T42" fmla="*/ 332 w 1304"/>
                <a:gd name="T43" fmla="*/ 468 h 986"/>
                <a:gd name="T44" fmla="*/ 254 w 1304"/>
                <a:gd name="T45" fmla="*/ 470 h 986"/>
                <a:gd name="T46" fmla="*/ 184 w 1304"/>
                <a:gd name="T47" fmla="*/ 506 h 986"/>
                <a:gd name="T48" fmla="*/ 104 w 1304"/>
                <a:gd name="T49" fmla="*/ 494 h 986"/>
                <a:gd name="T50" fmla="*/ 60 w 1304"/>
                <a:gd name="T51" fmla="*/ 482 h 986"/>
                <a:gd name="T52" fmla="*/ 10 w 1304"/>
                <a:gd name="T53" fmla="*/ 528 h 986"/>
                <a:gd name="T54" fmla="*/ 14 w 1304"/>
                <a:gd name="T55" fmla="*/ 562 h 986"/>
                <a:gd name="T56" fmla="*/ 30 w 1304"/>
                <a:gd name="T57" fmla="*/ 580 h 986"/>
                <a:gd name="T58" fmla="*/ 42 w 1304"/>
                <a:gd name="T59" fmla="*/ 712 h 986"/>
                <a:gd name="T60" fmla="*/ 12 w 1304"/>
                <a:gd name="T61" fmla="*/ 724 h 986"/>
                <a:gd name="T62" fmla="*/ 72 w 1304"/>
                <a:gd name="T63" fmla="*/ 764 h 986"/>
                <a:gd name="T64" fmla="*/ 120 w 1304"/>
                <a:gd name="T65" fmla="*/ 834 h 986"/>
                <a:gd name="T66" fmla="*/ 174 w 1304"/>
                <a:gd name="T67" fmla="*/ 888 h 986"/>
                <a:gd name="T68" fmla="*/ 210 w 1304"/>
                <a:gd name="T69" fmla="*/ 980 h 986"/>
                <a:gd name="T70" fmla="*/ 260 w 1304"/>
                <a:gd name="T71" fmla="*/ 984 h 986"/>
                <a:gd name="T72" fmla="*/ 278 w 1304"/>
                <a:gd name="T73" fmla="*/ 948 h 986"/>
                <a:gd name="T74" fmla="*/ 298 w 1304"/>
                <a:gd name="T75" fmla="*/ 926 h 986"/>
                <a:gd name="T76" fmla="*/ 412 w 1304"/>
                <a:gd name="T77" fmla="*/ 944 h 986"/>
                <a:gd name="T78" fmla="*/ 460 w 1304"/>
                <a:gd name="T79" fmla="*/ 930 h 986"/>
                <a:gd name="T80" fmla="*/ 502 w 1304"/>
                <a:gd name="T81" fmla="*/ 960 h 986"/>
                <a:gd name="T82" fmla="*/ 634 w 1304"/>
                <a:gd name="T83" fmla="*/ 958 h 986"/>
                <a:gd name="T84" fmla="*/ 736 w 1304"/>
                <a:gd name="T85" fmla="*/ 934 h 986"/>
                <a:gd name="T86" fmla="*/ 830 w 1304"/>
                <a:gd name="T87" fmla="*/ 944 h 986"/>
                <a:gd name="T88" fmla="*/ 892 w 1304"/>
                <a:gd name="T89" fmla="*/ 968 h 986"/>
                <a:gd name="T90" fmla="*/ 940 w 1304"/>
                <a:gd name="T91" fmla="*/ 940 h 986"/>
                <a:gd name="T92" fmla="*/ 954 w 1304"/>
                <a:gd name="T93" fmla="*/ 920 h 986"/>
                <a:gd name="T94" fmla="*/ 956 w 1304"/>
                <a:gd name="T95" fmla="*/ 888 h 986"/>
                <a:gd name="T96" fmla="*/ 922 w 1304"/>
                <a:gd name="T97" fmla="*/ 856 h 986"/>
                <a:gd name="T98" fmla="*/ 966 w 1304"/>
                <a:gd name="T99" fmla="*/ 796 h 986"/>
                <a:gd name="T100" fmla="*/ 1056 w 1304"/>
                <a:gd name="T101" fmla="*/ 780 h 986"/>
                <a:gd name="T102" fmla="*/ 1086 w 1304"/>
                <a:gd name="T103" fmla="*/ 748 h 986"/>
                <a:gd name="T104" fmla="*/ 1094 w 1304"/>
                <a:gd name="T105" fmla="*/ 686 h 986"/>
                <a:gd name="T106" fmla="*/ 1132 w 1304"/>
                <a:gd name="T107" fmla="*/ 676 h 986"/>
                <a:gd name="T108" fmla="*/ 1188 w 1304"/>
                <a:gd name="T109" fmla="*/ 612 h 986"/>
                <a:gd name="T110" fmla="*/ 1246 w 1304"/>
                <a:gd name="T111" fmla="*/ 598 h 986"/>
                <a:gd name="T112" fmla="*/ 1296 w 1304"/>
                <a:gd name="T113" fmla="*/ 580 h 986"/>
                <a:gd name="T114" fmla="*/ 1302 w 1304"/>
                <a:gd name="T11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434F2251-2BA8-4D9D-AD78-764061FBC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925" y="3161619"/>
              <a:ext cx="1289050" cy="923925"/>
            </a:xfrm>
            <a:custGeom>
              <a:avLst/>
              <a:gdLst>
                <a:gd name="T0" fmla="*/ 482 w 812"/>
                <a:gd name="T1" fmla="*/ 58 h 582"/>
                <a:gd name="T2" fmla="*/ 436 w 812"/>
                <a:gd name="T3" fmla="*/ 74 h 582"/>
                <a:gd name="T4" fmla="*/ 356 w 812"/>
                <a:gd name="T5" fmla="*/ 18 h 582"/>
                <a:gd name="T6" fmla="*/ 314 w 812"/>
                <a:gd name="T7" fmla="*/ 6 h 582"/>
                <a:gd name="T8" fmla="*/ 248 w 812"/>
                <a:gd name="T9" fmla="*/ 6 h 582"/>
                <a:gd name="T10" fmla="*/ 196 w 812"/>
                <a:gd name="T11" fmla="*/ 20 h 582"/>
                <a:gd name="T12" fmla="*/ 158 w 812"/>
                <a:gd name="T13" fmla="*/ 28 h 582"/>
                <a:gd name="T14" fmla="*/ 82 w 812"/>
                <a:gd name="T15" fmla="*/ 40 h 582"/>
                <a:gd name="T16" fmla="*/ 98 w 812"/>
                <a:gd name="T17" fmla="*/ 90 h 582"/>
                <a:gd name="T18" fmla="*/ 120 w 812"/>
                <a:gd name="T19" fmla="*/ 118 h 582"/>
                <a:gd name="T20" fmla="*/ 102 w 812"/>
                <a:gd name="T21" fmla="*/ 166 h 582"/>
                <a:gd name="T22" fmla="*/ 112 w 812"/>
                <a:gd name="T23" fmla="*/ 204 h 582"/>
                <a:gd name="T24" fmla="*/ 96 w 812"/>
                <a:gd name="T25" fmla="*/ 216 h 582"/>
                <a:gd name="T26" fmla="*/ 44 w 812"/>
                <a:gd name="T27" fmla="*/ 202 h 582"/>
                <a:gd name="T28" fmla="*/ 16 w 812"/>
                <a:gd name="T29" fmla="*/ 248 h 582"/>
                <a:gd name="T30" fmla="*/ 4 w 812"/>
                <a:gd name="T31" fmla="*/ 262 h 582"/>
                <a:gd name="T32" fmla="*/ 18 w 812"/>
                <a:gd name="T33" fmla="*/ 310 h 582"/>
                <a:gd name="T34" fmla="*/ 0 w 812"/>
                <a:gd name="T35" fmla="*/ 370 h 582"/>
                <a:gd name="T36" fmla="*/ 40 w 812"/>
                <a:gd name="T37" fmla="*/ 422 h 582"/>
                <a:gd name="T38" fmla="*/ 76 w 812"/>
                <a:gd name="T39" fmla="*/ 418 h 582"/>
                <a:gd name="T40" fmla="*/ 92 w 812"/>
                <a:gd name="T41" fmla="*/ 426 h 582"/>
                <a:gd name="T42" fmla="*/ 126 w 812"/>
                <a:gd name="T43" fmla="*/ 458 h 582"/>
                <a:gd name="T44" fmla="*/ 160 w 812"/>
                <a:gd name="T45" fmla="*/ 474 h 582"/>
                <a:gd name="T46" fmla="*/ 232 w 812"/>
                <a:gd name="T47" fmla="*/ 498 h 582"/>
                <a:gd name="T48" fmla="*/ 304 w 812"/>
                <a:gd name="T49" fmla="*/ 496 h 582"/>
                <a:gd name="T50" fmla="*/ 340 w 812"/>
                <a:gd name="T51" fmla="*/ 536 h 582"/>
                <a:gd name="T52" fmla="*/ 350 w 812"/>
                <a:gd name="T53" fmla="*/ 554 h 582"/>
                <a:gd name="T54" fmla="*/ 366 w 812"/>
                <a:gd name="T55" fmla="*/ 578 h 582"/>
                <a:gd name="T56" fmla="*/ 404 w 812"/>
                <a:gd name="T57" fmla="*/ 554 h 582"/>
                <a:gd name="T58" fmla="*/ 444 w 812"/>
                <a:gd name="T59" fmla="*/ 554 h 582"/>
                <a:gd name="T60" fmla="*/ 452 w 812"/>
                <a:gd name="T61" fmla="*/ 522 h 582"/>
                <a:gd name="T62" fmla="*/ 484 w 812"/>
                <a:gd name="T63" fmla="*/ 458 h 582"/>
                <a:gd name="T64" fmla="*/ 480 w 812"/>
                <a:gd name="T65" fmla="*/ 418 h 582"/>
                <a:gd name="T66" fmla="*/ 532 w 812"/>
                <a:gd name="T67" fmla="*/ 414 h 582"/>
                <a:gd name="T68" fmla="*/ 560 w 812"/>
                <a:gd name="T69" fmla="*/ 452 h 582"/>
                <a:gd name="T70" fmla="*/ 580 w 812"/>
                <a:gd name="T71" fmla="*/ 468 h 582"/>
                <a:gd name="T72" fmla="*/ 598 w 812"/>
                <a:gd name="T73" fmla="*/ 498 h 582"/>
                <a:gd name="T74" fmla="*/ 650 w 812"/>
                <a:gd name="T75" fmla="*/ 518 h 582"/>
                <a:gd name="T76" fmla="*/ 664 w 812"/>
                <a:gd name="T77" fmla="*/ 522 h 582"/>
                <a:gd name="T78" fmla="*/ 700 w 812"/>
                <a:gd name="T79" fmla="*/ 508 h 582"/>
                <a:gd name="T80" fmla="*/ 698 w 812"/>
                <a:gd name="T81" fmla="*/ 480 h 582"/>
                <a:gd name="T82" fmla="*/ 696 w 812"/>
                <a:gd name="T83" fmla="*/ 460 h 582"/>
                <a:gd name="T84" fmla="*/ 690 w 812"/>
                <a:gd name="T85" fmla="*/ 406 h 582"/>
                <a:gd name="T86" fmla="*/ 746 w 812"/>
                <a:gd name="T87" fmla="*/ 392 h 582"/>
                <a:gd name="T88" fmla="*/ 728 w 812"/>
                <a:gd name="T89" fmla="*/ 374 h 582"/>
                <a:gd name="T90" fmla="*/ 782 w 812"/>
                <a:gd name="T91" fmla="*/ 314 h 582"/>
                <a:gd name="T92" fmla="*/ 800 w 812"/>
                <a:gd name="T93" fmla="*/ 256 h 582"/>
                <a:gd name="T94" fmla="*/ 778 w 812"/>
                <a:gd name="T95" fmla="*/ 182 h 582"/>
                <a:gd name="T96" fmla="*/ 736 w 812"/>
                <a:gd name="T97" fmla="*/ 158 h 582"/>
                <a:gd name="T98" fmla="*/ 664 w 812"/>
                <a:gd name="T99" fmla="*/ 94 h 582"/>
                <a:gd name="T100" fmla="*/ 644 w 812"/>
                <a:gd name="T101" fmla="*/ 106 h 582"/>
                <a:gd name="T102" fmla="*/ 596 w 812"/>
                <a:gd name="T103" fmla="*/ 62 h 582"/>
                <a:gd name="T104" fmla="*/ 560 w 812"/>
                <a:gd name="T105" fmla="*/ 52 h 582"/>
                <a:gd name="T106" fmla="*/ 542 w 812"/>
                <a:gd name="T107" fmla="*/ 5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530" y="58"/>
                  </a:lnTo>
                  <a:lnTo>
                    <a:pt x="484" y="30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1F4C0CAE-138B-492F-BB11-552201D38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6700" y="3809319"/>
              <a:ext cx="1114425" cy="977900"/>
            </a:xfrm>
            <a:custGeom>
              <a:avLst/>
              <a:gdLst>
                <a:gd name="T0" fmla="*/ 20 w 702"/>
                <a:gd name="T1" fmla="*/ 28 h 616"/>
                <a:gd name="T2" fmla="*/ 6 w 702"/>
                <a:gd name="T3" fmla="*/ 94 h 616"/>
                <a:gd name="T4" fmla="*/ 38 w 702"/>
                <a:gd name="T5" fmla="*/ 138 h 616"/>
                <a:gd name="T6" fmla="*/ 56 w 702"/>
                <a:gd name="T7" fmla="*/ 178 h 616"/>
                <a:gd name="T8" fmla="*/ 70 w 702"/>
                <a:gd name="T9" fmla="*/ 196 h 616"/>
                <a:gd name="T10" fmla="*/ 82 w 702"/>
                <a:gd name="T11" fmla="*/ 258 h 616"/>
                <a:gd name="T12" fmla="*/ 90 w 702"/>
                <a:gd name="T13" fmla="*/ 286 h 616"/>
                <a:gd name="T14" fmla="*/ 88 w 702"/>
                <a:gd name="T15" fmla="*/ 320 h 616"/>
                <a:gd name="T16" fmla="*/ 100 w 702"/>
                <a:gd name="T17" fmla="*/ 350 h 616"/>
                <a:gd name="T18" fmla="*/ 86 w 702"/>
                <a:gd name="T19" fmla="*/ 418 h 616"/>
                <a:gd name="T20" fmla="*/ 102 w 702"/>
                <a:gd name="T21" fmla="*/ 442 h 616"/>
                <a:gd name="T22" fmla="*/ 110 w 702"/>
                <a:gd name="T23" fmla="*/ 462 h 616"/>
                <a:gd name="T24" fmla="*/ 122 w 702"/>
                <a:gd name="T25" fmla="*/ 444 h 616"/>
                <a:gd name="T26" fmla="*/ 126 w 702"/>
                <a:gd name="T27" fmla="*/ 420 h 616"/>
                <a:gd name="T28" fmla="*/ 156 w 702"/>
                <a:gd name="T29" fmla="*/ 440 h 616"/>
                <a:gd name="T30" fmla="*/ 170 w 702"/>
                <a:gd name="T31" fmla="*/ 474 h 616"/>
                <a:gd name="T32" fmla="*/ 200 w 702"/>
                <a:gd name="T33" fmla="*/ 470 h 616"/>
                <a:gd name="T34" fmla="*/ 238 w 702"/>
                <a:gd name="T35" fmla="*/ 558 h 616"/>
                <a:gd name="T36" fmla="*/ 246 w 702"/>
                <a:gd name="T37" fmla="*/ 598 h 616"/>
                <a:gd name="T38" fmla="*/ 262 w 702"/>
                <a:gd name="T39" fmla="*/ 592 h 616"/>
                <a:gd name="T40" fmla="*/ 270 w 702"/>
                <a:gd name="T41" fmla="*/ 614 h 616"/>
                <a:gd name="T42" fmla="*/ 306 w 702"/>
                <a:gd name="T43" fmla="*/ 586 h 616"/>
                <a:gd name="T44" fmla="*/ 330 w 702"/>
                <a:gd name="T45" fmla="*/ 546 h 616"/>
                <a:gd name="T46" fmla="*/ 332 w 702"/>
                <a:gd name="T47" fmla="*/ 518 h 616"/>
                <a:gd name="T48" fmla="*/ 374 w 702"/>
                <a:gd name="T49" fmla="*/ 470 h 616"/>
                <a:gd name="T50" fmla="*/ 402 w 702"/>
                <a:gd name="T51" fmla="*/ 426 h 616"/>
                <a:gd name="T52" fmla="*/ 442 w 702"/>
                <a:gd name="T53" fmla="*/ 472 h 616"/>
                <a:gd name="T54" fmla="*/ 458 w 702"/>
                <a:gd name="T55" fmla="*/ 474 h 616"/>
                <a:gd name="T56" fmla="*/ 480 w 702"/>
                <a:gd name="T57" fmla="*/ 466 h 616"/>
                <a:gd name="T58" fmla="*/ 498 w 702"/>
                <a:gd name="T59" fmla="*/ 494 h 616"/>
                <a:gd name="T60" fmla="*/ 556 w 702"/>
                <a:gd name="T61" fmla="*/ 472 h 616"/>
                <a:gd name="T62" fmla="*/ 528 w 702"/>
                <a:gd name="T63" fmla="*/ 458 h 616"/>
                <a:gd name="T64" fmla="*/ 530 w 702"/>
                <a:gd name="T65" fmla="*/ 416 h 616"/>
                <a:gd name="T66" fmla="*/ 550 w 702"/>
                <a:gd name="T67" fmla="*/ 414 h 616"/>
                <a:gd name="T68" fmla="*/ 516 w 702"/>
                <a:gd name="T69" fmla="*/ 372 h 616"/>
                <a:gd name="T70" fmla="*/ 606 w 702"/>
                <a:gd name="T71" fmla="*/ 288 h 616"/>
                <a:gd name="T72" fmla="*/ 654 w 702"/>
                <a:gd name="T73" fmla="*/ 242 h 616"/>
                <a:gd name="T74" fmla="*/ 674 w 702"/>
                <a:gd name="T75" fmla="*/ 214 h 616"/>
                <a:gd name="T76" fmla="*/ 702 w 702"/>
                <a:gd name="T77" fmla="*/ 158 h 616"/>
                <a:gd name="T78" fmla="*/ 638 w 702"/>
                <a:gd name="T79" fmla="*/ 146 h 616"/>
                <a:gd name="T80" fmla="*/ 624 w 702"/>
                <a:gd name="T81" fmla="*/ 142 h 616"/>
                <a:gd name="T82" fmla="*/ 608 w 702"/>
                <a:gd name="T83" fmla="*/ 146 h 616"/>
                <a:gd name="T84" fmla="*/ 596 w 702"/>
                <a:gd name="T85" fmla="*/ 126 h 616"/>
                <a:gd name="T86" fmla="*/ 576 w 702"/>
                <a:gd name="T87" fmla="*/ 124 h 616"/>
                <a:gd name="T88" fmla="*/ 526 w 702"/>
                <a:gd name="T89" fmla="*/ 116 h 616"/>
                <a:gd name="T90" fmla="*/ 506 w 702"/>
                <a:gd name="T91" fmla="*/ 118 h 616"/>
                <a:gd name="T92" fmla="*/ 452 w 702"/>
                <a:gd name="T93" fmla="*/ 118 h 616"/>
                <a:gd name="T94" fmla="*/ 442 w 702"/>
                <a:gd name="T95" fmla="*/ 80 h 616"/>
                <a:gd name="T96" fmla="*/ 360 w 702"/>
                <a:gd name="T97" fmla="*/ 32 h 616"/>
                <a:gd name="T98" fmla="*/ 338 w 702"/>
                <a:gd name="T99" fmla="*/ 0 h 616"/>
                <a:gd name="T100" fmla="*/ 320 w 702"/>
                <a:gd name="T101" fmla="*/ 62 h 616"/>
                <a:gd name="T102" fmla="*/ 306 w 702"/>
                <a:gd name="T103" fmla="*/ 70 h 616"/>
                <a:gd name="T104" fmla="*/ 262 w 702"/>
                <a:gd name="T105" fmla="*/ 82 h 616"/>
                <a:gd name="T106" fmla="*/ 240 w 702"/>
                <a:gd name="T107" fmla="*/ 88 h 616"/>
                <a:gd name="T108" fmla="*/ 242 w 702"/>
                <a:gd name="T109" fmla="*/ 116 h 616"/>
                <a:gd name="T110" fmla="*/ 188 w 702"/>
                <a:gd name="T111" fmla="*/ 134 h 616"/>
                <a:gd name="T112" fmla="*/ 146 w 702"/>
                <a:gd name="T113" fmla="*/ 106 h 616"/>
                <a:gd name="T114" fmla="*/ 118 w 702"/>
                <a:gd name="T115" fmla="*/ 84 h 616"/>
                <a:gd name="T116" fmla="*/ 98 w 702"/>
                <a:gd name="T117" fmla="*/ 62 h 616"/>
                <a:gd name="T118" fmla="*/ 78 w 702"/>
                <a:gd name="T119" fmla="*/ 1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DD057D3-645D-4D48-A056-C75363A3E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5" y="3412444"/>
              <a:ext cx="1993900" cy="1212850"/>
            </a:xfrm>
            <a:custGeom>
              <a:avLst/>
              <a:gdLst>
                <a:gd name="T0" fmla="*/ 138 w 1256"/>
                <a:gd name="T1" fmla="*/ 22 h 764"/>
                <a:gd name="T2" fmla="*/ 122 w 1256"/>
                <a:gd name="T3" fmla="*/ 56 h 764"/>
                <a:gd name="T4" fmla="*/ 66 w 1256"/>
                <a:gd name="T5" fmla="*/ 58 h 764"/>
                <a:gd name="T6" fmla="*/ 48 w 1256"/>
                <a:gd name="T7" fmla="*/ 92 h 764"/>
                <a:gd name="T8" fmla="*/ 56 w 1256"/>
                <a:gd name="T9" fmla="*/ 150 h 764"/>
                <a:gd name="T10" fmla="*/ 56 w 1256"/>
                <a:gd name="T11" fmla="*/ 196 h 764"/>
                <a:gd name="T12" fmla="*/ 16 w 1256"/>
                <a:gd name="T13" fmla="*/ 232 h 764"/>
                <a:gd name="T14" fmla="*/ 2 w 1256"/>
                <a:gd name="T15" fmla="*/ 262 h 764"/>
                <a:gd name="T16" fmla="*/ 28 w 1256"/>
                <a:gd name="T17" fmla="*/ 300 h 764"/>
                <a:gd name="T18" fmla="*/ 60 w 1256"/>
                <a:gd name="T19" fmla="*/ 332 h 764"/>
                <a:gd name="T20" fmla="*/ 138 w 1256"/>
                <a:gd name="T21" fmla="*/ 408 h 764"/>
                <a:gd name="T22" fmla="*/ 182 w 1256"/>
                <a:gd name="T23" fmla="*/ 394 h 764"/>
                <a:gd name="T24" fmla="*/ 240 w 1256"/>
                <a:gd name="T25" fmla="*/ 464 h 764"/>
                <a:gd name="T26" fmla="*/ 294 w 1256"/>
                <a:gd name="T27" fmla="*/ 504 h 764"/>
                <a:gd name="T28" fmla="*/ 376 w 1256"/>
                <a:gd name="T29" fmla="*/ 586 h 764"/>
                <a:gd name="T30" fmla="*/ 426 w 1256"/>
                <a:gd name="T31" fmla="*/ 628 h 764"/>
                <a:gd name="T32" fmla="*/ 524 w 1256"/>
                <a:gd name="T33" fmla="*/ 648 h 764"/>
                <a:gd name="T34" fmla="*/ 590 w 1256"/>
                <a:gd name="T35" fmla="*/ 644 h 764"/>
                <a:gd name="T36" fmla="*/ 588 w 1256"/>
                <a:gd name="T37" fmla="*/ 670 h 764"/>
                <a:gd name="T38" fmla="*/ 592 w 1256"/>
                <a:gd name="T39" fmla="*/ 698 h 764"/>
                <a:gd name="T40" fmla="*/ 616 w 1256"/>
                <a:gd name="T41" fmla="*/ 676 h 764"/>
                <a:gd name="T42" fmla="*/ 660 w 1256"/>
                <a:gd name="T43" fmla="*/ 638 h 764"/>
                <a:gd name="T44" fmla="*/ 772 w 1256"/>
                <a:gd name="T45" fmla="*/ 682 h 764"/>
                <a:gd name="T46" fmla="*/ 808 w 1256"/>
                <a:gd name="T47" fmla="*/ 762 h 764"/>
                <a:gd name="T48" fmla="*/ 928 w 1256"/>
                <a:gd name="T49" fmla="*/ 716 h 764"/>
                <a:gd name="T50" fmla="*/ 1024 w 1256"/>
                <a:gd name="T51" fmla="*/ 680 h 764"/>
                <a:gd name="T52" fmla="*/ 1122 w 1256"/>
                <a:gd name="T53" fmla="*/ 712 h 764"/>
                <a:gd name="T54" fmla="*/ 1138 w 1256"/>
                <a:gd name="T55" fmla="*/ 716 h 764"/>
                <a:gd name="T56" fmla="*/ 1144 w 1256"/>
                <a:gd name="T57" fmla="*/ 674 h 764"/>
                <a:gd name="T58" fmla="*/ 1182 w 1256"/>
                <a:gd name="T59" fmla="*/ 682 h 764"/>
                <a:gd name="T60" fmla="*/ 1214 w 1256"/>
                <a:gd name="T61" fmla="*/ 686 h 764"/>
                <a:gd name="T62" fmla="*/ 1214 w 1256"/>
                <a:gd name="T63" fmla="*/ 660 h 764"/>
                <a:gd name="T64" fmla="*/ 1256 w 1256"/>
                <a:gd name="T65" fmla="*/ 598 h 764"/>
                <a:gd name="T66" fmla="*/ 1248 w 1256"/>
                <a:gd name="T67" fmla="*/ 540 h 764"/>
                <a:gd name="T68" fmla="*/ 1232 w 1256"/>
                <a:gd name="T69" fmla="*/ 498 h 764"/>
                <a:gd name="T70" fmla="*/ 1228 w 1256"/>
                <a:gd name="T71" fmla="*/ 448 h 764"/>
                <a:gd name="T72" fmla="*/ 1200 w 1256"/>
                <a:gd name="T73" fmla="*/ 412 h 764"/>
                <a:gd name="T74" fmla="*/ 1162 w 1256"/>
                <a:gd name="T75" fmla="*/ 366 h 764"/>
                <a:gd name="T76" fmla="*/ 1152 w 1256"/>
                <a:gd name="T77" fmla="*/ 418 h 764"/>
                <a:gd name="T78" fmla="*/ 1074 w 1256"/>
                <a:gd name="T79" fmla="*/ 436 h 764"/>
                <a:gd name="T80" fmla="*/ 1024 w 1256"/>
                <a:gd name="T81" fmla="*/ 380 h 764"/>
                <a:gd name="T82" fmla="*/ 974 w 1256"/>
                <a:gd name="T83" fmla="*/ 350 h 764"/>
                <a:gd name="T84" fmla="*/ 860 w 1256"/>
                <a:gd name="T85" fmla="*/ 324 h 764"/>
                <a:gd name="T86" fmla="*/ 820 w 1256"/>
                <a:gd name="T87" fmla="*/ 308 h 764"/>
                <a:gd name="T88" fmla="*/ 788 w 1256"/>
                <a:gd name="T89" fmla="*/ 272 h 764"/>
                <a:gd name="T90" fmla="*/ 760 w 1256"/>
                <a:gd name="T91" fmla="*/ 280 h 764"/>
                <a:gd name="T92" fmla="*/ 736 w 1256"/>
                <a:gd name="T93" fmla="*/ 272 h 764"/>
                <a:gd name="T94" fmla="*/ 704 w 1256"/>
                <a:gd name="T95" fmla="*/ 232 h 764"/>
                <a:gd name="T96" fmla="*/ 692 w 1256"/>
                <a:gd name="T97" fmla="*/ 196 h 764"/>
                <a:gd name="T98" fmla="*/ 694 w 1256"/>
                <a:gd name="T99" fmla="*/ 118 h 764"/>
                <a:gd name="T100" fmla="*/ 708 w 1256"/>
                <a:gd name="T101" fmla="*/ 84 h 764"/>
                <a:gd name="T102" fmla="*/ 712 w 1256"/>
                <a:gd name="T103" fmla="*/ 62 h 764"/>
                <a:gd name="T104" fmla="*/ 710 w 1256"/>
                <a:gd name="T105" fmla="*/ 42 h 764"/>
                <a:gd name="T106" fmla="*/ 692 w 1256"/>
                <a:gd name="T107" fmla="*/ 30 h 764"/>
                <a:gd name="T108" fmla="*/ 608 w 1256"/>
                <a:gd name="T109" fmla="*/ 4 h 764"/>
                <a:gd name="T110" fmla="*/ 532 w 1256"/>
                <a:gd name="T111" fmla="*/ 16 h 764"/>
                <a:gd name="T112" fmla="*/ 472 w 1256"/>
                <a:gd name="T113" fmla="*/ 40 h 764"/>
                <a:gd name="T114" fmla="*/ 438 w 1256"/>
                <a:gd name="T115" fmla="*/ 36 h 764"/>
                <a:gd name="T116" fmla="*/ 356 w 1256"/>
                <a:gd name="T117" fmla="*/ 36 h 764"/>
                <a:gd name="T118" fmla="*/ 318 w 1256"/>
                <a:gd name="T119" fmla="*/ 20 h 764"/>
                <a:gd name="T120" fmla="*/ 296 w 1256"/>
                <a:gd name="T121" fmla="*/ 8 h 764"/>
                <a:gd name="T122" fmla="*/ 226 w 1256"/>
                <a:gd name="T123" fmla="*/ 20 h 764"/>
                <a:gd name="T124" fmla="*/ 152 w 1256"/>
                <a:gd name="T125" fmla="*/ 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D74D0C29-5A15-444A-B259-D87FC9E81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775" y="4422094"/>
              <a:ext cx="901700" cy="93980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136 w 568"/>
                <a:gd name="T5" fmla="*/ 442 h 592"/>
                <a:gd name="T6" fmla="*/ 110 w 568"/>
                <a:gd name="T7" fmla="*/ 506 h 592"/>
                <a:gd name="T8" fmla="*/ 144 w 568"/>
                <a:gd name="T9" fmla="*/ 520 h 592"/>
                <a:gd name="T10" fmla="*/ 236 w 568"/>
                <a:gd name="T11" fmla="*/ 562 h 592"/>
                <a:gd name="T12" fmla="*/ 252 w 568"/>
                <a:gd name="T13" fmla="*/ 586 h 592"/>
                <a:gd name="T14" fmla="*/ 262 w 568"/>
                <a:gd name="T15" fmla="*/ 522 h 592"/>
                <a:gd name="T16" fmla="*/ 320 w 568"/>
                <a:gd name="T17" fmla="*/ 470 h 592"/>
                <a:gd name="T18" fmla="*/ 362 w 568"/>
                <a:gd name="T19" fmla="*/ 490 h 592"/>
                <a:gd name="T20" fmla="*/ 438 w 568"/>
                <a:gd name="T21" fmla="*/ 466 h 592"/>
                <a:gd name="T22" fmla="*/ 528 w 568"/>
                <a:gd name="T23" fmla="*/ 426 h 592"/>
                <a:gd name="T24" fmla="*/ 540 w 568"/>
                <a:gd name="T25" fmla="*/ 432 h 592"/>
                <a:gd name="T26" fmla="*/ 566 w 568"/>
                <a:gd name="T27" fmla="*/ 386 h 592"/>
                <a:gd name="T28" fmla="*/ 534 w 568"/>
                <a:gd name="T29" fmla="*/ 392 h 592"/>
                <a:gd name="T30" fmla="*/ 504 w 568"/>
                <a:gd name="T31" fmla="*/ 360 h 592"/>
                <a:gd name="T32" fmla="*/ 468 w 568"/>
                <a:gd name="T33" fmla="*/ 364 h 592"/>
                <a:gd name="T34" fmla="*/ 468 w 568"/>
                <a:gd name="T35" fmla="*/ 310 h 592"/>
                <a:gd name="T36" fmla="*/ 452 w 568"/>
                <a:gd name="T37" fmla="*/ 272 h 592"/>
                <a:gd name="T38" fmla="*/ 440 w 568"/>
                <a:gd name="T39" fmla="*/ 190 h 592"/>
                <a:gd name="T40" fmla="*/ 400 w 568"/>
                <a:gd name="T41" fmla="*/ 168 h 592"/>
                <a:gd name="T42" fmla="*/ 412 w 568"/>
                <a:gd name="T43" fmla="*/ 132 h 592"/>
                <a:gd name="T44" fmla="*/ 472 w 568"/>
                <a:gd name="T45" fmla="*/ 126 h 592"/>
                <a:gd name="T46" fmla="*/ 512 w 568"/>
                <a:gd name="T47" fmla="*/ 112 h 592"/>
                <a:gd name="T48" fmla="*/ 478 w 568"/>
                <a:gd name="T49" fmla="*/ 100 h 592"/>
                <a:gd name="T50" fmla="*/ 454 w 568"/>
                <a:gd name="T51" fmla="*/ 90 h 592"/>
                <a:gd name="T52" fmla="*/ 454 w 568"/>
                <a:gd name="T53" fmla="*/ 66 h 592"/>
                <a:gd name="T54" fmla="*/ 404 w 568"/>
                <a:gd name="T55" fmla="*/ 82 h 592"/>
                <a:gd name="T56" fmla="*/ 386 w 568"/>
                <a:gd name="T57" fmla="*/ 124 h 592"/>
                <a:gd name="T58" fmla="*/ 364 w 568"/>
                <a:gd name="T59" fmla="*/ 170 h 592"/>
                <a:gd name="T60" fmla="*/ 356 w 568"/>
                <a:gd name="T61" fmla="*/ 208 h 592"/>
                <a:gd name="T62" fmla="*/ 346 w 568"/>
                <a:gd name="T63" fmla="*/ 214 h 592"/>
                <a:gd name="T64" fmla="*/ 316 w 568"/>
                <a:gd name="T65" fmla="*/ 214 h 592"/>
                <a:gd name="T66" fmla="*/ 288 w 568"/>
                <a:gd name="T67" fmla="*/ 240 h 592"/>
                <a:gd name="T68" fmla="*/ 276 w 568"/>
                <a:gd name="T69" fmla="*/ 224 h 592"/>
                <a:gd name="T70" fmla="*/ 264 w 568"/>
                <a:gd name="T71" fmla="*/ 222 h 592"/>
                <a:gd name="T72" fmla="*/ 252 w 568"/>
                <a:gd name="T73" fmla="*/ 176 h 592"/>
                <a:gd name="T74" fmla="*/ 220 w 568"/>
                <a:gd name="T75" fmla="*/ 116 h 592"/>
                <a:gd name="T76" fmla="*/ 212 w 568"/>
                <a:gd name="T77" fmla="*/ 92 h 592"/>
                <a:gd name="T78" fmla="*/ 188 w 568"/>
                <a:gd name="T79" fmla="*/ 96 h 592"/>
                <a:gd name="T80" fmla="*/ 172 w 568"/>
                <a:gd name="T81" fmla="*/ 70 h 592"/>
                <a:gd name="T82" fmla="*/ 156 w 568"/>
                <a:gd name="T83" fmla="*/ 50 h 592"/>
                <a:gd name="T84" fmla="*/ 142 w 568"/>
                <a:gd name="T85" fmla="*/ 78 h 592"/>
                <a:gd name="T86" fmla="*/ 124 w 568"/>
                <a:gd name="T87" fmla="*/ 84 h 592"/>
                <a:gd name="T88" fmla="*/ 116 w 568"/>
                <a:gd name="T89" fmla="*/ 62 h 592"/>
                <a:gd name="T90" fmla="*/ 104 w 568"/>
                <a:gd name="T91" fmla="*/ 6 h 592"/>
                <a:gd name="T92" fmla="*/ 82 w 568"/>
                <a:gd name="T93" fmla="*/ 36 h 592"/>
                <a:gd name="T94" fmla="*/ 72 w 568"/>
                <a:gd name="T95" fmla="*/ 60 h 592"/>
                <a:gd name="T96" fmla="*/ 54 w 568"/>
                <a:gd name="T97" fmla="*/ 104 h 592"/>
                <a:gd name="T98" fmla="*/ 72 w 568"/>
                <a:gd name="T99" fmla="*/ 106 h 592"/>
                <a:gd name="T100" fmla="*/ 92 w 568"/>
                <a:gd name="T101" fmla="*/ 140 h 592"/>
                <a:gd name="T102" fmla="*/ 68 w 568"/>
                <a:gd name="T103" fmla="*/ 254 h 592"/>
                <a:gd name="T104" fmla="*/ 22 w 568"/>
                <a:gd name="T105" fmla="*/ 298 h 592"/>
                <a:gd name="T106" fmla="*/ 4 w 568"/>
                <a:gd name="T107" fmla="*/ 32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C27FD3C9-EB3A-4456-9F43-E5BBF5F8C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4409394"/>
              <a:ext cx="609600" cy="527050"/>
            </a:xfrm>
            <a:custGeom>
              <a:avLst/>
              <a:gdLst>
                <a:gd name="T0" fmla="*/ 284 w 384"/>
                <a:gd name="T1" fmla="*/ 14 h 332"/>
                <a:gd name="T2" fmla="*/ 272 w 384"/>
                <a:gd name="T3" fmla="*/ 26 h 332"/>
                <a:gd name="T4" fmla="*/ 262 w 384"/>
                <a:gd name="T5" fmla="*/ 20 h 332"/>
                <a:gd name="T6" fmla="*/ 260 w 384"/>
                <a:gd name="T7" fmla="*/ 10 h 332"/>
                <a:gd name="T8" fmla="*/ 250 w 384"/>
                <a:gd name="T9" fmla="*/ 8 h 332"/>
                <a:gd name="T10" fmla="*/ 240 w 384"/>
                <a:gd name="T11" fmla="*/ 34 h 332"/>
                <a:gd name="T12" fmla="*/ 216 w 384"/>
                <a:gd name="T13" fmla="*/ 34 h 332"/>
                <a:gd name="T14" fmla="*/ 208 w 384"/>
                <a:gd name="T15" fmla="*/ 44 h 332"/>
                <a:gd name="T16" fmla="*/ 188 w 384"/>
                <a:gd name="T17" fmla="*/ 58 h 332"/>
                <a:gd name="T18" fmla="*/ 182 w 384"/>
                <a:gd name="T19" fmla="*/ 58 h 332"/>
                <a:gd name="T20" fmla="*/ 160 w 384"/>
                <a:gd name="T21" fmla="*/ 54 h 332"/>
                <a:gd name="T22" fmla="*/ 160 w 384"/>
                <a:gd name="T23" fmla="*/ 50 h 332"/>
                <a:gd name="T24" fmla="*/ 148 w 384"/>
                <a:gd name="T25" fmla="*/ 74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24 w 384"/>
                <a:gd name="T33" fmla="*/ 130 h 332"/>
                <a:gd name="T34" fmla="*/ 114 w 384"/>
                <a:gd name="T35" fmla="*/ 126 h 332"/>
                <a:gd name="T36" fmla="*/ 104 w 384"/>
                <a:gd name="T37" fmla="*/ 134 h 332"/>
                <a:gd name="T38" fmla="*/ 78 w 384"/>
                <a:gd name="T39" fmla="*/ 148 h 332"/>
                <a:gd name="T40" fmla="*/ 16 w 384"/>
                <a:gd name="T41" fmla="*/ 146 h 332"/>
                <a:gd name="T42" fmla="*/ 0 w 384"/>
                <a:gd name="T43" fmla="*/ 172 h 332"/>
                <a:gd name="T44" fmla="*/ 18 w 384"/>
                <a:gd name="T45" fmla="*/ 196 h 332"/>
                <a:gd name="T46" fmla="*/ 28 w 384"/>
                <a:gd name="T47" fmla="*/ 190 h 332"/>
                <a:gd name="T48" fmla="*/ 44 w 384"/>
                <a:gd name="T49" fmla="*/ 188 h 332"/>
                <a:gd name="T50" fmla="*/ 66 w 384"/>
                <a:gd name="T51" fmla="*/ 220 h 332"/>
                <a:gd name="T52" fmla="*/ 58 w 384"/>
                <a:gd name="T53" fmla="*/ 246 h 332"/>
                <a:gd name="T54" fmla="*/ 62 w 384"/>
                <a:gd name="T55" fmla="*/ 286 h 332"/>
                <a:gd name="T56" fmla="*/ 68 w 384"/>
                <a:gd name="T57" fmla="*/ 320 h 332"/>
                <a:gd name="T58" fmla="*/ 78 w 384"/>
                <a:gd name="T59" fmla="*/ 326 h 332"/>
                <a:gd name="T60" fmla="*/ 110 w 384"/>
                <a:gd name="T61" fmla="*/ 320 h 332"/>
                <a:gd name="T62" fmla="*/ 168 w 384"/>
                <a:gd name="T63" fmla="*/ 320 h 332"/>
                <a:gd name="T64" fmla="*/ 196 w 384"/>
                <a:gd name="T65" fmla="*/ 302 h 332"/>
                <a:gd name="T66" fmla="*/ 216 w 384"/>
                <a:gd name="T67" fmla="*/ 290 h 332"/>
                <a:gd name="T68" fmla="*/ 248 w 384"/>
                <a:gd name="T69" fmla="*/ 282 h 332"/>
                <a:gd name="T70" fmla="*/ 256 w 384"/>
                <a:gd name="T71" fmla="*/ 292 h 332"/>
                <a:gd name="T72" fmla="*/ 276 w 384"/>
                <a:gd name="T73" fmla="*/ 292 h 332"/>
                <a:gd name="T74" fmla="*/ 294 w 384"/>
                <a:gd name="T75" fmla="*/ 296 h 332"/>
                <a:gd name="T76" fmla="*/ 296 w 384"/>
                <a:gd name="T77" fmla="*/ 288 h 332"/>
                <a:gd name="T78" fmla="*/ 312 w 384"/>
                <a:gd name="T79" fmla="*/ 276 h 332"/>
                <a:gd name="T80" fmla="*/ 322 w 384"/>
                <a:gd name="T81" fmla="*/ 276 h 332"/>
                <a:gd name="T82" fmla="*/ 330 w 384"/>
                <a:gd name="T83" fmla="*/ 262 h 332"/>
                <a:gd name="T84" fmla="*/ 348 w 384"/>
                <a:gd name="T85" fmla="*/ 252 h 332"/>
                <a:gd name="T86" fmla="*/ 352 w 384"/>
                <a:gd name="T87" fmla="*/ 248 h 332"/>
                <a:gd name="T88" fmla="*/ 374 w 384"/>
                <a:gd name="T89" fmla="*/ 244 h 332"/>
                <a:gd name="T90" fmla="*/ 384 w 384"/>
                <a:gd name="T91" fmla="*/ 228 h 332"/>
                <a:gd name="T92" fmla="*/ 372 w 384"/>
                <a:gd name="T93" fmla="*/ 206 h 332"/>
                <a:gd name="T94" fmla="*/ 372 w 384"/>
                <a:gd name="T95" fmla="*/ 204 h 332"/>
                <a:gd name="T96" fmla="*/ 380 w 384"/>
                <a:gd name="T97" fmla="*/ 174 h 332"/>
                <a:gd name="T98" fmla="*/ 372 w 384"/>
                <a:gd name="T99" fmla="*/ 156 h 332"/>
                <a:gd name="T100" fmla="*/ 350 w 384"/>
                <a:gd name="T101" fmla="*/ 136 h 332"/>
                <a:gd name="T102" fmla="*/ 366 w 384"/>
                <a:gd name="T103" fmla="*/ 92 h 332"/>
                <a:gd name="T104" fmla="*/ 372 w 384"/>
                <a:gd name="T105" fmla="*/ 68 h 332"/>
                <a:gd name="T106" fmla="*/ 356 w 384"/>
                <a:gd name="T107" fmla="*/ 76 h 332"/>
                <a:gd name="T108" fmla="*/ 346 w 384"/>
                <a:gd name="T109" fmla="*/ 82 h 332"/>
                <a:gd name="T110" fmla="*/ 336 w 384"/>
                <a:gd name="T111" fmla="*/ 76 h 332"/>
                <a:gd name="T112" fmla="*/ 332 w 384"/>
                <a:gd name="T113" fmla="*/ 60 h 332"/>
                <a:gd name="T114" fmla="*/ 316 w 384"/>
                <a:gd name="T115" fmla="*/ 60 h 332"/>
                <a:gd name="T116" fmla="*/ 304 w 384"/>
                <a:gd name="T117" fmla="*/ 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CB15635E-09FD-4DA8-8608-554B17446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900" y="4733244"/>
              <a:ext cx="796925" cy="606425"/>
            </a:xfrm>
            <a:custGeom>
              <a:avLst/>
              <a:gdLst>
                <a:gd name="T0" fmla="*/ 394 w 502"/>
                <a:gd name="T1" fmla="*/ 28 h 382"/>
                <a:gd name="T2" fmla="*/ 376 w 502"/>
                <a:gd name="T3" fmla="*/ 36 h 382"/>
                <a:gd name="T4" fmla="*/ 344 w 502"/>
                <a:gd name="T5" fmla="*/ 44 h 382"/>
                <a:gd name="T6" fmla="*/ 322 w 502"/>
                <a:gd name="T7" fmla="*/ 42 h 382"/>
                <a:gd name="T8" fmla="*/ 322 w 502"/>
                <a:gd name="T9" fmla="*/ 42 h 382"/>
                <a:gd name="T10" fmla="*/ 282 w 502"/>
                <a:gd name="T11" fmla="*/ 60 h 382"/>
                <a:gd name="T12" fmla="*/ 270 w 502"/>
                <a:gd name="T13" fmla="*/ 70 h 382"/>
                <a:gd name="T14" fmla="*/ 254 w 502"/>
                <a:gd name="T15" fmla="*/ 80 h 382"/>
                <a:gd name="T16" fmla="*/ 238 w 502"/>
                <a:gd name="T17" fmla="*/ 100 h 382"/>
                <a:gd name="T18" fmla="*/ 210 w 502"/>
                <a:gd name="T19" fmla="*/ 96 h 382"/>
                <a:gd name="T20" fmla="*/ 190 w 502"/>
                <a:gd name="T21" fmla="*/ 96 h 382"/>
                <a:gd name="T22" fmla="*/ 162 w 502"/>
                <a:gd name="T23" fmla="*/ 92 h 382"/>
                <a:gd name="T24" fmla="*/ 148 w 502"/>
                <a:gd name="T25" fmla="*/ 100 h 382"/>
                <a:gd name="T26" fmla="*/ 126 w 502"/>
                <a:gd name="T27" fmla="*/ 116 h 382"/>
                <a:gd name="T28" fmla="*/ 70 w 502"/>
                <a:gd name="T29" fmla="*/ 134 h 382"/>
                <a:gd name="T30" fmla="*/ 20 w 502"/>
                <a:gd name="T31" fmla="*/ 130 h 382"/>
                <a:gd name="T32" fmla="*/ 10 w 502"/>
                <a:gd name="T33" fmla="*/ 132 h 382"/>
                <a:gd name="T34" fmla="*/ 4 w 502"/>
                <a:gd name="T35" fmla="*/ 158 h 382"/>
                <a:gd name="T36" fmla="*/ 40 w 502"/>
                <a:gd name="T37" fmla="*/ 158 h 382"/>
                <a:gd name="T38" fmla="*/ 46 w 502"/>
                <a:gd name="T39" fmla="*/ 188 h 382"/>
                <a:gd name="T40" fmla="*/ 76 w 502"/>
                <a:gd name="T41" fmla="*/ 184 h 382"/>
                <a:gd name="T42" fmla="*/ 100 w 502"/>
                <a:gd name="T43" fmla="*/ 178 h 382"/>
                <a:gd name="T44" fmla="*/ 106 w 502"/>
                <a:gd name="T45" fmla="*/ 218 h 382"/>
                <a:gd name="T46" fmla="*/ 74 w 502"/>
                <a:gd name="T47" fmla="*/ 242 h 382"/>
                <a:gd name="T48" fmla="*/ 106 w 502"/>
                <a:gd name="T49" fmla="*/ 256 h 382"/>
                <a:gd name="T50" fmla="*/ 152 w 502"/>
                <a:gd name="T51" fmla="*/ 264 h 382"/>
                <a:gd name="T52" fmla="*/ 154 w 502"/>
                <a:gd name="T53" fmla="*/ 286 h 382"/>
                <a:gd name="T54" fmla="*/ 142 w 502"/>
                <a:gd name="T55" fmla="*/ 320 h 382"/>
                <a:gd name="T56" fmla="*/ 194 w 502"/>
                <a:gd name="T57" fmla="*/ 356 h 382"/>
                <a:gd name="T58" fmla="*/ 216 w 502"/>
                <a:gd name="T59" fmla="*/ 348 h 382"/>
                <a:gd name="T60" fmla="*/ 254 w 502"/>
                <a:gd name="T61" fmla="*/ 360 h 382"/>
                <a:gd name="T62" fmla="*/ 270 w 502"/>
                <a:gd name="T63" fmla="*/ 360 h 382"/>
                <a:gd name="T64" fmla="*/ 312 w 502"/>
                <a:gd name="T65" fmla="*/ 370 h 382"/>
                <a:gd name="T66" fmla="*/ 320 w 502"/>
                <a:gd name="T67" fmla="*/ 380 h 382"/>
                <a:gd name="T68" fmla="*/ 358 w 502"/>
                <a:gd name="T69" fmla="*/ 356 h 382"/>
                <a:gd name="T70" fmla="*/ 372 w 502"/>
                <a:gd name="T71" fmla="*/ 328 h 382"/>
                <a:gd name="T72" fmla="*/ 400 w 502"/>
                <a:gd name="T73" fmla="*/ 306 h 382"/>
                <a:gd name="T74" fmla="*/ 410 w 502"/>
                <a:gd name="T75" fmla="*/ 286 h 382"/>
                <a:gd name="T76" fmla="*/ 416 w 502"/>
                <a:gd name="T77" fmla="*/ 274 h 382"/>
                <a:gd name="T78" fmla="*/ 456 w 502"/>
                <a:gd name="T79" fmla="*/ 230 h 382"/>
                <a:gd name="T80" fmla="*/ 466 w 502"/>
                <a:gd name="T81" fmla="*/ 210 h 382"/>
                <a:gd name="T82" fmla="*/ 490 w 502"/>
                <a:gd name="T83" fmla="*/ 168 h 382"/>
                <a:gd name="T84" fmla="*/ 502 w 502"/>
                <a:gd name="T85" fmla="*/ 146 h 382"/>
                <a:gd name="T86" fmla="*/ 496 w 502"/>
                <a:gd name="T87" fmla="*/ 120 h 382"/>
                <a:gd name="T88" fmla="*/ 472 w 502"/>
                <a:gd name="T89" fmla="*/ 128 h 382"/>
                <a:gd name="T90" fmla="*/ 454 w 502"/>
                <a:gd name="T91" fmla="*/ 122 h 382"/>
                <a:gd name="T92" fmla="*/ 446 w 502"/>
                <a:gd name="T93" fmla="*/ 98 h 382"/>
                <a:gd name="T94" fmla="*/ 428 w 502"/>
                <a:gd name="T95" fmla="*/ 114 h 382"/>
                <a:gd name="T96" fmla="*/ 422 w 502"/>
                <a:gd name="T97" fmla="*/ 108 h 382"/>
                <a:gd name="T98" fmla="*/ 424 w 502"/>
                <a:gd name="T99" fmla="*/ 88 h 382"/>
                <a:gd name="T100" fmla="*/ 444 w 502"/>
                <a:gd name="T101" fmla="*/ 58 h 382"/>
                <a:gd name="T102" fmla="*/ 442 w 502"/>
                <a:gd name="T103" fmla="*/ 28 h 382"/>
                <a:gd name="T104" fmla="*/ 440 w 502"/>
                <a:gd name="T105" fmla="*/ 8 h 382"/>
                <a:gd name="T106" fmla="*/ 432 w 502"/>
                <a:gd name="T107" fmla="*/ 2 h 382"/>
                <a:gd name="T108" fmla="*/ 422 w 502"/>
                <a:gd name="T109" fmla="*/ 10 h 382"/>
                <a:gd name="T110" fmla="*/ 402 w 502"/>
                <a:gd name="T111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AE2F4817-6910-4064-AE36-47CEB0CD8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4066494"/>
              <a:ext cx="450850" cy="457200"/>
            </a:xfrm>
            <a:custGeom>
              <a:avLst/>
              <a:gdLst>
                <a:gd name="T0" fmla="*/ 268 w 284"/>
                <a:gd name="T1" fmla="*/ 32 h 288"/>
                <a:gd name="T2" fmla="*/ 258 w 284"/>
                <a:gd name="T3" fmla="*/ 28 h 288"/>
                <a:gd name="T4" fmla="*/ 250 w 284"/>
                <a:gd name="T5" fmla="*/ 24 h 288"/>
                <a:gd name="T6" fmla="*/ 234 w 284"/>
                <a:gd name="T7" fmla="*/ 28 h 288"/>
                <a:gd name="T8" fmla="*/ 222 w 284"/>
                <a:gd name="T9" fmla="*/ 22 h 288"/>
                <a:gd name="T10" fmla="*/ 220 w 284"/>
                <a:gd name="T11" fmla="*/ 20 h 288"/>
                <a:gd name="T12" fmla="*/ 204 w 284"/>
                <a:gd name="T13" fmla="*/ 4 h 288"/>
                <a:gd name="T14" fmla="*/ 176 w 284"/>
                <a:gd name="T15" fmla="*/ 16 h 288"/>
                <a:gd name="T16" fmla="*/ 172 w 284"/>
                <a:gd name="T17" fmla="*/ 40 h 288"/>
                <a:gd name="T18" fmla="*/ 162 w 284"/>
                <a:gd name="T19" fmla="*/ 60 h 288"/>
                <a:gd name="T20" fmla="*/ 144 w 284"/>
                <a:gd name="T21" fmla="*/ 86 h 288"/>
                <a:gd name="T22" fmla="*/ 124 w 284"/>
                <a:gd name="T23" fmla="*/ 104 h 288"/>
                <a:gd name="T24" fmla="*/ 114 w 284"/>
                <a:gd name="T25" fmla="*/ 120 h 288"/>
                <a:gd name="T26" fmla="*/ 88 w 284"/>
                <a:gd name="T27" fmla="*/ 144 h 288"/>
                <a:gd name="T28" fmla="*/ 72 w 284"/>
                <a:gd name="T29" fmla="*/ 164 h 288"/>
                <a:gd name="T30" fmla="*/ 8 w 284"/>
                <a:gd name="T31" fmla="*/ 160 h 288"/>
                <a:gd name="T32" fmla="*/ 6 w 284"/>
                <a:gd name="T33" fmla="*/ 208 h 288"/>
                <a:gd name="T34" fmla="*/ 32 w 284"/>
                <a:gd name="T35" fmla="*/ 234 h 288"/>
                <a:gd name="T36" fmla="*/ 32 w 284"/>
                <a:gd name="T37" fmla="*/ 234 h 288"/>
                <a:gd name="T38" fmla="*/ 42 w 284"/>
                <a:gd name="T39" fmla="*/ 262 h 288"/>
                <a:gd name="T40" fmla="*/ 44 w 284"/>
                <a:gd name="T41" fmla="*/ 268 h 288"/>
                <a:gd name="T42" fmla="*/ 62 w 284"/>
                <a:gd name="T43" fmla="*/ 262 h 288"/>
                <a:gd name="T44" fmla="*/ 70 w 284"/>
                <a:gd name="T45" fmla="*/ 266 h 288"/>
                <a:gd name="T46" fmla="*/ 76 w 284"/>
                <a:gd name="T47" fmla="*/ 246 h 288"/>
                <a:gd name="T48" fmla="*/ 80 w 284"/>
                <a:gd name="T49" fmla="*/ 242 h 288"/>
                <a:gd name="T50" fmla="*/ 110 w 284"/>
                <a:gd name="T51" fmla="*/ 232 h 288"/>
                <a:gd name="T52" fmla="*/ 112 w 284"/>
                <a:gd name="T53" fmla="*/ 212 h 288"/>
                <a:gd name="T54" fmla="*/ 120 w 284"/>
                <a:gd name="T55" fmla="*/ 206 h 288"/>
                <a:gd name="T56" fmla="*/ 122 w 284"/>
                <a:gd name="T57" fmla="*/ 206 h 288"/>
                <a:gd name="T58" fmla="*/ 136 w 284"/>
                <a:gd name="T59" fmla="*/ 220 h 288"/>
                <a:gd name="T60" fmla="*/ 140 w 284"/>
                <a:gd name="T61" fmla="*/ 232 h 288"/>
                <a:gd name="T62" fmla="*/ 152 w 284"/>
                <a:gd name="T63" fmla="*/ 216 h 288"/>
                <a:gd name="T64" fmla="*/ 162 w 284"/>
                <a:gd name="T65" fmla="*/ 212 h 288"/>
                <a:gd name="T66" fmla="*/ 174 w 284"/>
                <a:gd name="T67" fmla="*/ 214 h 288"/>
                <a:gd name="T68" fmla="*/ 180 w 284"/>
                <a:gd name="T69" fmla="*/ 236 h 288"/>
                <a:gd name="T70" fmla="*/ 188 w 284"/>
                <a:gd name="T71" fmla="*/ 254 h 288"/>
                <a:gd name="T72" fmla="*/ 194 w 284"/>
                <a:gd name="T73" fmla="*/ 270 h 288"/>
                <a:gd name="T74" fmla="*/ 208 w 284"/>
                <a:gd name="T75" fmla="*/ 270 h 288"/>
                <a:gd name="T76" fmla="*/ 208 w 284"/>
                <a:gd name="T77" fmla="*/ 272 h 288"/>
                <a:gd name="T78" fmla="*/ 216 w 284"/>
                <a:gd name="T79" fmla="*/ 288 h 288"/>
                <a:gd name="T80" fmla="*/ 220 w 284"/>
                <a:gd name="T81" fmla="*/ 276 h 288"/>
                <a:gd name="T82" fmla="*/ 224 w 284"/>
                <a:gd name="T83" fmla="*/ 274 h 288"/>
                <a:gd name="T84" fmla="*/ 230 w 284"/>
                <a:gd name="T85" fmla="*/ 270 h 288"/>
                <a:gd name="T86" fmla="*/ 236 w 284"/>
                <a:gd name="T87" fmla="*/ 264 h 288"/>
                <a:gd name="T88" fmla="*/ 188 w 284"/>
                <a:gd name="T89" fmla="*/ 168 h 288"/>
                <a:gd name="T90" fmla="*/ 176 w 284"/>
                <a:gd name="T91" fmla="*/ 128 h 288"/>
                <a:gd name="T92" fmla="*/ 174 w 284"/>
                <a:gd name="T93" fmla="*/ 128 h 288"/>
                <a:gd name="T94" fmla="*/ 182 w 284"/>
                <a:gd name="T95" fmla="*/ 104 h 288"/>
                <a:gd name="T96" fmla="*/ 260 w 284"/>
                <a:gd name="T97" fmla="*/ 88 h 288"/>
                <a:gd name="T98" fmla="*/ 262 w 284"/>
                <a:gd name="T99" fmla="*/ 86 h 288"/>
                <a:gd name="T100" fmla="*/ 280 w 284"/>
                <a:gd name="T101" fmla="*/ 76 h 288"/>
                <a:gd name="T102" fmla="*/ 284 w 284"/>
                <a:gd name="T103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C6C184CE-6B48-4341-A2FC-97DA4DF33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3177494"/>
              <a:ext cx="514350" cy="917575"/>
            </a:xfrm>
            <a:custGeom>
              <a:avLst/>
              <a:gdLst>
                <a:gd name="T0" fmla="*/ 108 w 324"/>
                <a:gd name="T1" fmla="*/ 196 h 578"/>
                <a:gd name="T2" fmla="*/ 124 w 324"/>
                <a:gd name="T3" fmla="*/ 202 h 578"/>
                <a:gd name="T4" fmla="*/ 176 w 324"/>
                <a:gd name="T5" fmla="*/ 228 h 578"/>
                <a:gd name="T6" fmla="*/ 186 w 324"/>
                <a:gd name="T7" fmla="*/ 244 h 578"/>
                <a:gd name="T8" fmla="*/ 178 w 324"/>
                <a:gd name="T9" fmla="*/ 260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30 w 324"/>
                <a:gd name="T17" fmla="*/ 340 h 578"/>
                <a:gd name="T18" fmla="*/ 116 w 324"/>
                <a:gd name="T19" fmla="*/ 354 h 578"/>
                <a:gd name="T20" fmla="*/ 88 w 324"/>
                <a:gd name="T21" fmla="*/ 348 h 578"/>
                <a:gd name="T22" fmla="*/ 40 w 324"/>
                <a:gd name="T23" fmla="*/ 376 h 578"/>
                <a:gd name="T24" fmla="*/ 48 w 324"/>
                <a:gd name="T25" fmla="*/ 408 h 578"/>
                <a:gd name="T26" fmla="*/ 52 w 324"/>
                <a:gd name="T27" fmla="*/ 440 h 578"/>
                <a:gd name="T28" fmla="*/ 16 w 324"/>
                <a:gd name="T29" fmla="*/ 446 h 578"/>
                <a:gd name="T30" fmla="*/ 6 w 324"/>
                <a:gd name="T31" fmla="*/ 486 h 578"/>
                <a:gd name="T32" fmla="*/ 30 w 324"/>
                <a:gd name="T33" fmla="*/ 518 h 578"/>
                <a:gd name="T34" fmla="*/ 80 w 324"/>
                <a:gd name="T35" fmla="*/ 504 h 578"/>
                <a:gd name="T36" fmla="*/ 94 w 324"/>
                <a:gd name="T37" fmla="*/ 532 h 578"/>
                <a:gd name="T38" fmla="*/ 104 w 324"/>
                <a:gd name="T39" fmla="*/ 530 h 578"/>
                <a:gd name="T40" fmla="*/ 152 w 324"/>
                <a:gd name="T41" fmla="*/ 546 h 578"/>
                <a:gd name="T42" fmla="*/ 196 w 324"/>
                <a:gd name="T43" fmla="*/ 548 h 578"/>
                <a:gd name="T44" fmla="*/ 208 w 324"/>
                <a:gd name="T45" fmla="*/ 556 h 578"/>
                <a:gd name="T46" fmla="*/ 226 w 324"/>
                <a:gd name="T47" fmla="*/ 574 h 578"/>
                <a:gd name="T48" fmla="*/ 240 w 324"/>
                <a:gd name="T49" fmla="*/ 548 h 578"/>
                <a:gd name="T50" fmla="*/ 246 w 324"/>
                <a:gd name="T51" fmla="*/ 516 h 578"/>
                <a:gd name="T52" fmla="*/ 268 w 324"/>
                <a:gd name="T53" fmla="*/ 512 h 578"/>
                <a:gd name="T54" fmla="*/ 236 w 324"/>
                <a:gd name="T55" fmla="*/ 476 h 578"/>
                <a:gd name="T56" fmla="*/ 242 w 324"/>
                <a:gd name="T57" fmla="*/ 460 h 578"/>
                <a:gd name="T58" fmla="*/ 302 w 324"/>
                <a:gd name="T59" fmla="*/ 466 h 578"/>
                <a:gd name="T60" fmla="*/ 320 w 324"/>
                <a:gd name="T61" fmla="*/ 438 h 578"/>
                <a:gd name="T62" fmla="*/ 296 w 324"/>
                <a:gd name="T63" fmla="*/ 420 h 578"/>
                <a:gd name="T64" fmla="*/ 276 w 324"/>
                <a:gd name="T65" fmla="*/ 368 h 578"/>
                <a:gd name="T66" fmla="*/ 274 w 324"/>
                <a:gd name="T67" fmla="*/ 364 h 578"/>
                <a:gd name="T68" fmla="*/ 280 w 324"/>
                <a:gd name="T69" fmla="*/ 232 h 578"/>
                <a:gd name="T70" fmla="*/ 278 w 324"/>
                <a:gd name="T71" fmla="*/ 162 h 578"/>
                <a:gd name="T72" fmla="*/ 296 w 324"/>
                <a:gd name="T73" fmla="*/ 136 h 578"/>
                <a:gd name="T74" fmla="*/ 280 w 324"/>
                <a:gd name="T75" fmla="*/ 110 h 578"/>
                <a:gd name="T76" fmla="*/ 276 w 324"/>
                <a:gd name="T77" fmla="*/ 88 h 578"/>
                <a:gd name="T78" fmla="*/ 298 w 324"/>
                <a:gd name="T79" fmla="*/ 60 h 578"/>
                <a:gd name="T80" fmla="*/ 290 w 324"/>
                <a:gd name="T81" fmla="*/ 34 h 578"/>
                <a:gd name="T82" fmla="*/ 312 w 324"/>
                <a:gd name="T83" fmla="*/ 12 h 578"/>
                <a:gd name="T84" fmla="*/ 292 w 324"/>
                <a:gd name="T85" fmla="*/ 18 h 578"/>
                <a:gd name="T86" fmla="*/ 260 w 324"/>
                <a:gd name="T87" fmla="*/ 28 h 578"/>
                <a:gd name="T88" fmla="*/ 210 w 324"/>
                <a:gd name="T89" fmla="*/ 56 h 578"/>
                <a:gd name="T90" fmla="*/ 192 w 324"/>
                <a:gd name="T91" fmla="*/ 88 h 578"/>
                <a:gd name="T92" fmla="*/ 184 w 324"/>
                <a:gd name="T93" fmla="*/ 130 h 578"/>
                <a:gd name="T94" fmla="*/ 174 w 324"/>
                <a:gd name="T95" fmla="*/ 144 h 578"/>
                <a:gd name="T96" fmla="*/ 172 w 324"/>
                <a:gd name="T97" fmla="*/ 146 h 578"/>
                <a:gd name="T98" fmla="*/ 152 w 324"/>
                <a:gd name="T99" fmla="*/ 148 h 578"/>
                <a:gd name="T100" fmla="*/ 108 w 324"/>
                <a:gd name="T101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85DC3DB6-0BBD-4AAE-A2F3-BD0E210AD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525" y="3006044"/>
              <a:ext cx="342900" cy="752475"/>
            </a:xfrm>
            <a:custGeom>
              <a:avLst/>
              <a:gdLst>
                <a:gd name="T0" fmla="*/ 200 w 216"/>
                <a:gd name="T1" fmla="*/ 8 h 474"/>
                <a:gd name="T2" fmla="*/ 188 w 216"/>
                <a:gd name="T3" fmla="*/ 12 h 474"/>
                <a:gd name="T4" fmla="*/ 176 w 216"/>
                <a:gd name="T5" fmla="*/ 24 h 474"/>
                <a:gd name="T6" fmla="*/ 174 w 216"/>
                <a:gd name="T7" fmla="*/ 24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2 w 216"/>
                <a:gd name="T15" fmla="*/ 48 h 474"/>
                <a:gd name="T16" fmla="*/ 84 w 216"/>
                <a:gd name="T17" fmla="*/ 76 h 474"/>
                <a:gd name="T18" fmla="*/ 82 w 216"/>
                <a:gd name="T19" fmla="*/ 76 h 474"/>
                <a:gd name="T20" fmla="*/ 66 w 216"/>
                <a:gd name="T21" fmla="*/ 92 h 474"/>
                <a:gd name="T22" fmla="*/ 42 w 216"/>
                <a:gd name="T23" fmla="*/ 120 h 474"/>
                <a:gd name="T24" fmla="*/ 28 w 216"/>
                <a:gd name="T25" fmla="*/ 136 h 474"/>
                <a:gd name="T26" fmla="*/ 26 w 216"/>
                <a:gd name="T27" fmla="*/ 154 h 474"/>
                <a:gd name="T28" fmla="*/ 26 w 216"/>
                <a:gd name="T29" fmla="*/ 170 h 474"/>
                <a:gd name="T30" fmla="*/ 16 w 216"/>
                <a:gd name="T31" fmla="*/ 184 h 474"/>
                <a:gd name="T32" fmla="*/ 16 w 216"/>
                <a:gd name="T33" fmla="*/ 224 h 474"/>
                <a:gd name="T34" fmla="*/ 16 w 216"/>
                <a:gd name="T35" fmla="*/ 224 h 474"/>
                <a:gd name="T36" fmla="*/ 24 w 216"/>
                <a:gd name="T37" fmla="*/ 262 h 474"/>
                <a:gd name="T38" fmla="*/ 6 w 216"/>
                <a:gd name="T39" fmla="*/ 276 h 474"/>
                <a:gd name="T40" fmla="*/ 6 w 216"/>
                <a:gd name="T41" fmla="*/ 324 h 474"/>
                <a:gd name="T42" fmla="*/ 18 w 216"/>
                <a:gd name="T43" fmla="*/ 370 h 474"/>
                <a:gd name="T44" fmla="*/ 2 w 216"/>
                <a:gd name="T45" fmla="*/ 468 h 474"/>
                <a:gd name="T46" fmla="*/ 32 w 216"/>
                <a:gd name="T47" fmla="*/ 456 h 474"/>
                <a:gd name="T48" fmla="*/ 112 w 216"/>
                <a:gd name="T49" fmla="*/ 416 h 474"/>
                <a:gd name="T50" fmla="*/ 116 w 216"/>
                <a:gd name="T51" fmla="*/ 416 h 474"/>
                <a:gd name="T52" fmla="*/ 162 w 216"/>
                <a:gd name="T53" fmla="*/ 416 h 474"/>
                <a:gd name="T54" fmla="*/ 182 w 216"/>
                <a:gd name="T55" fmla="*/ 392 h 474"/>
                <a:gd name="T56" fmla="*/ 190 w 216"/>
                <a:gd name="T57" fmla="*/ 372 h 474"/>
                <a:gd name="T58" fmla="*/ 190 w 216"/>
                <a:gd name="T59" fmla="*/ 368 h 474"/>
                <a:gd name="T60" fmla="*/ 194 w 216"/>
                <a:gd name="T61" fmla="*/ 364 h 474"/>
                <a:gd name="T62" fmla="*/ 190 w 216"/>
                <a:gd name="T63" fmla="*/ 356 h 474"/>
                <a:gd name="T64" fmla="*/ 198 w 216"/>
                <a:gd name="T65" fmla="*/ 336 h 474"/>
                <a:gd name="T66" fmla="*/ 184 w 216"/>
                <a:gd name="T67" fmla="*/ 310 h 474"/>
                <a:gd name="T68" fmla="*/ 180 w 216"/>
                <a:gd name="T69" fmla="*/ 302 h 474"/>
                <a:gd name="T70" fmla="*/ 182 w 216"/>
                <a:gd name="T71" fmla="*/ 294 h 474"/>
                <a:gd name="T72" fmla="*/ 192 w 216"/>
                <a:gd name="T73" fmla="*/ 268 h 474"/>
                <a:gd name="T74" fmla="*/ 202 w 216"/>
                <a:gd name="T75" fmla="*/ 248 h 474"/>
                <a:gd name="T76" fmla="*/ 208 w 216"/>
                <a:gd name="T77" fmla="*/ 200 h 474"/>
                <a:gd name="T78" fmla="*/ 182 w 216"/>
                <a:gd name="T79" fmla="*/ 184 h 474"/>
                <a:gd name="T80" fmla="*/ 176 w 216"/>
                <a:gd name="T81" fmla="*/ 170 h 474"/>
                <a:gd name="T82" fmla="*/ 180 w 216"/>
                <a:gd name="T83" fmla="*/ 146 h 474"/>
                <a:gd name="T84" fmla="*/ 184 w 216"/>
                <a:gd name="T85" fmla="*/ 130 h 474"/>
                <a:gd name="T86" fmla="*/ 188 w 216"/>
                <a:gd name="T87" fmla="*/ 116 h 474"/>
                <a:gd name="T88" fmla="*/ 208 w 216"/>
                <a:gd name="T89" fmla="*/ 112 h 474"/>
                <a:gd name="T90" fmla="*/ 214 w 216"/>
                <a:gd name="T91" fmla="*/ 66 h 474"/>
                <a:gd name="T92" fmla="*/ 200 w 216"/>
                <a:gd name="T93" fmla="*/ 64 h 474"/>
                <a:gd name="T94" fmla="*/ 182 w 216"/>
                <a:gd name="T95" fmla="*/ 52 h 474"/>
                <a:gd name="T96" fmla="*/ 180 w 216"/>
                <a:gd name="T97" fmla="*/ 3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918C562F-4E3E-4857-9180-6CC31EA9E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625" y="4288744"/>
              <a:ext cx="546100" cy="635000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0 w 344"/>
                <a:gd name="T9" fmla="*/ 14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94 w 344"/>
                <a:gd name="T21" fmla="*/ 0 h 400"/>
                <a:gd name="T22" fmla="*/ 70 w 344"/>
                <a:gd name="T23" fmla="*/ 32 h 400"/>
                <a:gd name="T24" fmla="*/ 44 w 344"/>
                <a:gd name="T25" fmla="*/ 32 h 400"/>
                <a:gd name="T26" fmla="*/ 26 w 344"/>
                <a:gd name="T27" fmla="*/ 144 h 400"/>
                <a:gd name="T28" fmla="*/ 24 w 344"/>
                <a:gd name="T29" fmla="*/ 150 h 400"/>
                <a:gd name="T30" fmla="*/ 26 w 344"/>
                <a:gd name="T31" fmla="*/ 198 h 400"/>
                <a:gd name="T32" fmla="*/ 4 w 344"/>
                <a:gd name="T33" fmla="*/ 214 h 400"/>
                <a:gd name="T34" fmla="*/ 14 w 344"/>
                <a:gd name="T35" fmla="*/ 222 h 400"/>
                <a:gd name="T36" fmla="*/ 26 w 344"/>
                <a:gd name="T37" fmla="*/ 226 h 400"/>
                <a:gd name="T38" fmla="*/ 32 w 344"/>
                <a:gd name="T39" fmla="*/ 254 h 400"/>
                <a:gd name="T40" fmla="*/ 28 w 344"/>
                <a:gd name="T41" fmla="*/ 264 h 400"/>
                <a:gd name="T42" fmla="*/ 32 w 344"/>
                <a:gd name="T43" fmla="*/ 296 h 400"/>
                <a:gd name="T44" fmla="*/ 76 w 344"/>
                <a:gd name="T45" fmla="*/ 302 h 400"/>
                <a:gd name="T46" fmla="*/ 88 w 344"/>
                <a:gd name="T47" fmla="*/ 306 h 400"/>
                <a:gd name="T48" fmla="*/ 98 w 344"/>
                <a:gd name="T49" fmla="*/ 286 h 400"/>
                <a:gd name="T50" fmla="*/ 124 w 344"/>
                <a:gd name="T51" fmla="*/ 280 h 400"/>
                <a:gd name="T52" fmla="*/ 134 w 344"/>
                <a:gd name="T53" fmla="*/ 274 h 400"/>
                <a:gd name="T54" fmla="*/ 146 w 344"/>
                <a:gd name="T55" fmla="*/ 272 h 400"/>
                <a:gd name="T56" fmla="*/ 156 w 344"/>
                <a:gd name="T57" fmla="*/ 288 h 400"/>
                <a:gd name="T58" fmla="*/ 162 w 344"/>
                <a:gd name="T59" fmla="*/ 310 h 400"/>
                <a:gd name="T60" fmla="*/ 158 w 344"/>
                <a:gd name="T61" fmla="*/ 340 h 400"/>
                <a:gd name="T62" fmla="*/ 146 w 344"/>
                <a:gd name="T63" fmla="*/ 372 h 400"/>
                <a:gd name="T64" fmla="*/ 168 w 344"/>
                <a:gd name="T65" fmla="*/ 376 h 400"/>
                <a:gd name="T66" fmla="*/ 172 w 344"/>
                <a:gd name="T67" fmla="*/ 398 h 400"/>
                <a:gd name="T68" fmla="*/ 194 w 344"/>
                <a:gd name="T69" fmla="*/ 392 h 400"/>
                <a:gd name="T70" fmla="*/ 216 w 344"/>
                <a:gd name="T71" fmla="*/ 366 h 400"/>
                <a:gd name="T72" fmla="*/ 220 w 344"/>
                <a:gd name="T73" fmla="*/ 354 h 400"/>
                <a:gd name="T74" fmla="*/ 256 w 344"/>
                <a:gd name="T75" fmla="*/ 372 h 400"/>
                <a:gd name="T76" fmla="*/ 270 w 344"/>
                <a:gd name="T77" fmla="*/ 376 h 400"/>
                <a:gd name="T78" fmla="*/ 256 w 344"/>
                <a:gd name="T79" fmla="*/ 344 h 400"/>
                <a:gd name="T80" fmla="*/ 256 w 344"/>
                <a:gd name="T81" fmla="*/ 340 h 400"/>
                <a:gd name="T82" fmla="*/ 292 w 344"/>
                <a:gd name="T83" fmla="*/ 326 h 400"/>
                <a:gd name="T84" fmla="*/ 334 w 344"/>
                <a:gd name="T85" fmla="*/ 330 h 400"/>
                <a:gd name="T86" fmla="*/ 334 w 344"/>
                <a:gd name="T87" fmla="*/ 326 h 400"/>
                <a:gd name="T88" fmla="*/ 344 w 344"/>
                <a:gd name="T89" fmla="*/ 298 h 400"/>
                <a:gd name="T90" fmla="*/ 334 w 344"/>
                <a:gd name="T91" fmla="*/ 284 h 400"/>
                <a:gd name="T92" fmla="*/ 332 w 344"/>
                <a:gd name="T93" fmla="*/ 276 h 400"/>
                <a:gd name="T94" fmla="*/ 326 w 344"/>
                <a:gd name="T95" fmla="*/ 252 h 400"/>
                <a:gd name="T96" fmla="*/ 320 w 344"/>
                <a:gd name="T97" fmla="*/ 232 h 400"/>
                <a:gd name="T98" fmla="*/ 308 w 344"/>
                <a:gd name="T99" fmla="*/ 196 h 400"/>
                <a:gd name="T100" fmla="*/ 300 w 344"/>
                <a:gd name="T101" fmla="*/ 168 h 400"/>
                <a:gd name="T102" fmla="*/ 334 w 344"/>
                <a:gd name="T103" fmla="*/ 124 h 400"/>
                <a:gd name="T104" fmla="*/ 308 w 344"/>
                <a:gd name="T105" fmla="*/ 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EFCAE78F-F438-4CE7-A7E6-9FFDA524D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125" y="3923619"/>
              <a:ext cx="774700" cy="485775"/>
            </a:xfrm>
            <a:custGeom>
              <a:avLst/>
              <a:gdLst>
                <a:gd name="T0" fmla="*/ 64 w 488"/>
                <a:gd name="T1" fmla="*/ 10 h 306"/>
                <a:gd name="T2" fmla="*/ 86 w 488"/>
                <a:gd name="T3" fmla="*/ 24 h 306"/>
                <a:gd name="T4" fmla="*/ 98 w 488"/>
                <a:gd name="T5" fmla="*/ 40 h 306"/>
                <a:gd name="T6" fmla="*/ 88 w 488"/>
                <a:gd name="T7" fmla="*/ 52 h 306"/>
                <a:gd name="T8" fmla="*/ 60 w 488"/>
                <a:gd name="T9" fmla="*/ 58 h 306"/>
                <a:gd name="T10" fmla="*/ 64 w 488"/>
                <a:gd name="T11" fmla="*/ 74 h 306"/>
                <a:gd name="T12" fmla="*/ 72 w 488"/>
                <a:gd name="T13" fmla="*/ 108 h 306"/>
                <a:gd name="T14" fmla="*/ 90 w 488"/>
                <a:gd name="T15" fmla="*/ 114 h 306"/>
                <a:gd name="T16" fmla="*/ 92 w 488"/>
                <a:gd name="T17" fmla="*/ 116 h 306"/>
                <a:gd name="T18" fmla="*/ 102 w 488"/>
                <a:gd name="T19" fmla="*/ 130 h 306"/>
                <a:gd name="T20" fmla="*/ 108 w 488"/>
                <a:gd name="T21" fmla="*/ 146 h 306"/>
                <a:gd name="T22" fmla="*/ 106 w 488"/>
                <a:gd name="T23" fmla="*/ 164 h 306"/>
                <a:gd name="T24" fmla="*/ 94 w 488"/>
                <a:gd name="T25" fmla="*/ 178 h 306"/>
                <a:gd name="T26" fmla="*/ 52 w 488"/>
                <a:gd name="T27" fmla="*/ 200 h 306"/>
                <a:gd name="T28" fmla="*/ 8 w 488"/>
                <a:gd name="T29" fmla="*/ 232 h 306"/>
                <a:gd name="T30" fmla="*/ 12 w 488"/>
                <a:gd name="T31" fmla="*/ 254 h 306"/>
                <a:gd name="T32" fmla="*/ 40 w 488"/>
                <a:gd name="T33" fmla="*/ 286 h 306"/>
                <a:gd name="T34" fmla="*/ 52 w 488"/>
                <a:gd name="T35" fmla="*/ 302 h 306"/>
                <a:gd name="T36" fmla="*/ 60 w 488"/>
                <a:gd name="T37" fmla="*/ 278 h 306"/>
                <a:gd name="T38" fmla="*/ 76 w 488"/>
                <a:gd name="T39" fmla="*/ 256 h 306"/>
                <a:gd name="T40" fmla="*/ 100 w 488"/>
                <a:gd name="T41" fmla="*/ 246 h 306"/>
                <a:gd name="T42" fmla="*/ 124 w 488"/>
                <a:gd name="T43" fmla="*/ 224 h 306"/>
                <a:gd name="T44" fmla="*/ 158 w 488"/>
                <a:gd name="T45" fmla="*/ 222 h 306"/>
                <a:gd name="T46" fmla="*/ 192 w 488"/>
                <a:gd name="T47" fmla="*/ 238 h 306"/>
                <a:gd name="T48" fmla="*/ 220 w 488"/>
                <a:gd name="T49" fmla="*/ 242 h 306"/>
                <a:gd name="T50" fmla="*/ 242 w 488"/>
                <a:gd name="T51" fmla="*/ 254 h 306"/>
                <a:gd name="T52" fmla="*/ 242 w 488"/>
                <a:gd name="T53" fmla="*/ 254 h 306"/>
                <a:gd name="T54" fmla="*/ 254 w 488"/>
                <a:gd name="T55" fmla="*/ 264 h 306"/>
                <a:gd name="T56" fmla="*/ 276 w 488"/>
                <a:gd name="T57" fmla="*/ 244 h 306"/>
                <a:gd name="T58" fmla="*/ 296 w 488"/>
                <a:gd name="T59" fmla="*/ 238 h 306"/>
                <a:gd name="T60" fmla="*/ 300 w 488"/>
                <a:gd name="T61" fmla="*/ 252 h 306"/>
                <a:gd name="T62" fmla="*/ 308 w 488"/>
                <a:gd name="T63" fmla="*/ 256 h 306"/>
                <a:gd name="T64" fmla="*/ 328 w 488"/>
                <a:gd name="T65" fmla="*/ 246 h 306"/>
                <a:gd name="T66" fmla="*/ 336 w 488"/>
                <a:gd name="T67" fmla="*/ 250 h 306"/>
                <a:gd name="T68" fmla="*/ 342 w 488"/>
                <a:gd name="T69" fmla="*/ 264 h 306"/>
                <a:gd name="T70" fmla="*/ 348 w 488"/>
                <a:gd name="T71" fmla="*/ 290 h 306"/>
                <a:gd name="T72" fmla="*/ 372 w 488"/>
                <a:gd name="T73" fmla="*/ 268 h 306"/>
                <a:gd name="T74" fmla="*/ 408 w 488"/>
                <a:gd name="T75" fmla="*/ 260 h 306"/>
                <a:gd name="T76" fmla="*/ 432 w 488"/>
                <a:gd name="T77" fmla="*/ 242 h 306"/>
                <a:gd name="T78" fmla="*/ 474 w 488"/>
                <a:gd name="T79" fmla="*/ 228 h 306"/>
                <a:gd name="T80" fmla="*/ 486 w 488"/>
                <a:gd name="T81" fmla="*/ 220 h 306"/>
                <a:gd name="T82" fmla="*/ 460 w 488"/>
                <a:gd name="T83" fmla="*/ 152 h 306"/>
                <a:gd name="T84" fmla="*/ 468 w 488"/>
                <a:gd name="T85" fmla="*/ 130 h 306"/>
                <a:gd name="T86" fmla="*/ 444 w 488"/>
                <a:gd name="T87" fmla="*/ 126 h 306"/>
                <a:gd name="T88" fmla="*/ 430 w 488"/>
                <a:gd name="T89" fmla="*/ 106 h 306"/>
                <a:gd name="T90" fmla="*/ 416 w 488"/>
                <a:gd name="T91" fmla="*/ 100 h 306"/>
                <a:gd name="T92" fmla="*/ 400 w 488"/>
                <a:gd name="T93" fmla="*/ 114 h 306"/>
                <a:gd name="T94" fmla="*/ 388 w 488"/>
                <a:gd name="T95" fmla="*/ 110 h 306"/>
                <a:gd name="T96" fmla="*/ 366 w 488"/>
                <a:gd name="T97" fmla="*/ 86 h 306"/>
                <a:gd name="T98" fmla="*/ 352 w 488"/>
                <a:gd name="T99" fmla="*/ 90 h 306"/>
                <a:gd name="T100" fmla="*/ 328 w 488"/>
                <a:gd name="T101" fmla="*/ 94 h 306"/>
                <a:gd name="T102" fmla="*/ 322 w 488"/>
                <a:gd name="T103" fmla="*/ 90 h 306"/>
                <a:gd name="T104" fmla="*/ 320 w 488"/>
                <a:gd name="T105" fmla="*/ 70 h 306"/>
                <a:gd name="T106" fmla="*/ 216 w 488"/>
                <a:gd name="T107" fmla="*/ 50 h 306"/>
                <a:gd name="T108" fmla="*/ 194 w 488"/>
                <a:gd name="T109" fmla="*/ 38 h 306"/>
                <a:gd name="T110" fmla="*/ 172 w 488"/>
                <a:gd name="T111" fmla="*/ 30 h 306"/>
                <a:gd name="T112" fmla="*/ 132 w 488"/>
                <a:gd name="T113" fmla="*/ 10 h 306"/>
                <a:gd name="T114" fmla="*/ 74 w 488"/>
                <a:gd name="T115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DE4145"/>
            </a:solidFill>
            <a:ln/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C0B4EEBD-DA0C-46AE-B621-3162870B5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575" y="4815794"/>
              <a:ext cx="806450" cy="638175"/>
            </a:xfrm>
            <a:custGeom>
              <a:avLst/>
              <a:gdLst>
                <a:gd name="T0" fmla="*/ 488 w 508"/>
                <a:gd name="T1" fmla="*/ 130 h 402"/>
                <a:gd name="T2" fmla="*/ 508 w 508"/>
                <a:gd name="T3" fmla="*/ 126 h 402"/>
                <a:gd name="T4" fmla="*/ 496 w 508"/>
                <a:gd name="T5" fmla="*/ 110 h 402"/>
                <a:gd name="T6" fmla="*/ 446 w 508"/>
                <a:gd name="T7" fmla="*/ 44 h 402"/>
                <a:gd name="T8" fmla="*/ 402 w 508"/>
                <a:gd name="T9" fmla="*/ 44 h 402"/>
                <a:gd name="T10" fmla="*/ 400 w 508"/>
                <a:gd name="T11" fmla="*/ 58 h 402"/>
                <a:gd name="T12" fmla="*/ 372 w 508"/>
                <a:gd name="T13" fmla="*/ 50 h 402"/>
                <a:gd name="T14" fmla="*/ 332 w 508"/>
                <a:gd name="T15" fmla="*/ 64 h 402"/>
                <a:gd name="T16" fmla="*/ 310 w 508"/>
                <a:gd name="T17" fmla="*/ 70 h 402"/>
                <a:gd name="T18" fmla="*/ 298 w 508"/>
                <a:gd name="T19" fmla="*/ 76 h 402"/>
                <a:gd name="T20" fmla="*/ 286 w 508"/>
                <a:gd name="T21" fmla="*/ 58 h 402"/>
                <a:gd name="T22" fmla="*/ 314 w 508"/>
                <a:gd name="T23" fmla="*/ 22 h 402"/>
                <a:gd name="T24" fmla="*/ 312 w 508"/>
                <a:gd name="T25" fmla="*/ 12 h 402"/>
                <a:gd name="T26" fmla="*/ 288 w 508"/>
                <a:gd name="T27" fmla="*/ 26 h 402"/>
                <a:gd name="T28" fmla="*/ 278 w 508"/>
                <a:gd name="T29" fmla="*/ 20 h 402"/>
                <a:gd name="T30" fmla="*/ 252 w 508"/>
                <a:gd name="T31" fmla="*/ 18 h 402"/>
                <a:gd name="T32" fmla="*/ 236 w 508"/>
                <a:gd name="T33" fmla="*/ 8 h 402"/>
                <a:gd name="T34" fmla="*/ 208 w 508"/>
                <a:gd name="T35" fmla="*/ 2 h 402"/>
                <a:gd name="T36" fmla="*/ 204 w 508"/>
                <a:gd name="T37" fmla="*/ 24 h 402"/>
                <a:gd name="T38" fmla="*/ 210 w 508"/>
                <a:gd name="T39" fmla="*/ 48 h 402"/>
                <a:gd name="T40" fmla="*/ 200 w 508"/>
                <a:gd name="T41" fmla="*/ 54 h 402"/>
                <a:gd name="T42" fmla="*/ 182 w 508"/>
                <a:gd name="T43" fmla="*/ 46 h 402"/>
                <a:gd name="T44" fmla="*/ 156 w 508"/>
                <a:gd name="T45" fmla="*/ 32 h 402"/>
                <a:gd name="T46" fmla="*/ 144 w 508"/>
                <a:gd name="T47" fmla="*/ 80 h 402"/>
                <a:gd name="T48" fmla="*/ 136 w 508"/>
                <a:gd name="T49" fmla="*/ 120 h 402"/>
                <a:gd name="T50" fmla="*/ 104 w 508"/>
                <a:gd name="T51" fmla="*/ 204 h 402"/>
                <a:gd name="T52" fmla="*/ 64 w 508"/>
                <a:gd name="T53" fmla="*/ 248 h 402"/>
                <a:gd name="T54" fmla="*/ 42 w 508"/>
                <a:gd name="T55" fmla="*/ 264 h 402"/>
                <a:gd name="T56" fmla="*/ 10 w 508"/>
                <a:gd name="T57" fmla="*/ 292 h 402"/>
                <a:gd name="T58" fmla="*/ 6 w 508"/>
                <a:gd name="T59" fmla="*/ 368 h 402"/>
                <a:gd name="T60" fmla="*/ 16 w 508"/>
                <a:gd name="T61" fmla="*/ 402 h 402"/>
                <a:gd name="T62" fmla="*/ 44 w 508"/>
                <a:gd name="T63" fmla="*/ 398 h 402"/>
                <a:gd name="T64" fmla="*/ 34 w 508"/>
                <a:gd name="T65" fmla="*/ 372 h 402"/>
                <a:gd name="T66" fmla="*/ 24 w 508"/>
                <a:gd name="T67" fmla="*/ 346 h 402"/>
                <a:gd name="T68" fmla="*/ 64 w 508"/>
                <a:gd name="T69" fmla="*/ 324 h 402"/>
                <a:gd name="T70" fmla="*/ 140 w 508"/>
                <a:gd name="T71" fmla="*/ 288 h 402"/>
                <a:gd name="T72" fmla="*/ 152 w 508"/>
                <a:gd name="T73" fmla="*/ 294 h 402"/>
                <a:gd name="T74" fmla="*/ 192 w 508"/>
                <a:gd name="T75" fmla="*/ 274 h 402"/>
                <a:gd name="T76" fmla="*/ 214 w 508"/>
                <a:gd name="T77" fmla="*/ 266 h 402"/>
                <a:gd name="T78" fmla="*/ 250 w 508"/>
                <a:gd name="T79" fmla="*/ 252 h 402"/>
                <a:gd name="T80" fmla="*/ 260 w 508"/>
                <a:gd name="T81" fmla="*/ 188 h 402"/>
                <a:gd name="T82" fmla="*/ 286 w 508"/>
                <a:gd name="T83" fmla="*/ 230 h 402"/>
                <a:gd name="T84" fmla="*/ 314 w 508"/>
                <a:gd name="T85" fmla="*/ 208 h 402"/>
                <a:gd name="T86" fmla="*/ 332 w 508"/>
                <a:gd name="T87" fmla="*/ 198 h 402"/>
                <a:gd name="T88" fmla="*/ 350 w 508"/>
                <a:gd name="T89" fmla="*/ 190 h 402"/>
                <a:gd name="T90" fmla="*/ 376 w 508"/>
                <a:gd name="T91" fmla="*/ 194 h 402"/>
                <a:gd name="T92" fmla="*/ 392 w 508"/>
                <a:gd name="T93" fmla="*/ 186 h 402"/>
                <a:gd name="T94" fmla="*/ 406 w 508"/>
                <a:gd name="T95" fmla="*/ 182 h 402"/>
                <a:gd name="T96" fmla="*/ 414 w 508"/>
                <a:gd name="T97" fmla="*/ 188 h 402"/>
                <a:gd name="T98" fmla="*/ 432 w 508"/>
                <a:gd name="T99" fmla="*/ 180 h 402"/>
                <a:gd name="T100" fmla="*/ 464 w 508"/>
                <a:gd name="T101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DE4145"/>
            </a:solidFill>
            <a:ln/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A00D1E70-9B06-4BE0-84B6-EFF8673E4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575" y="4263344"/>
              <a:ext cx="482600" cy="657225"/>
            </a:xfrm>
            <a:custGeom>
              <a:avLst/>
              <a:gdLst>
                <a:gd name="T0" fmla="*/ 220 w 304"/>
                <a:gd name="T1" fmla="*/ 0 h 414"/>
                <a:gd name="T2" fmla="*/ 206 w 304"/>
                <a:gd name="T3" fmla="*/ 16 h 414"/>
                <a:gd name="T4" fmla="*/ 184 w 304"/>
                <a:gd name="T5" fmla="*/ 32 h 414"/>
                <a:gd name="T6" fmla="*/ 176 w 304"/>
                <a:gd name="T7" fmla="*/ 32 h 414"/>
                <a:gd name="T8" fmla="*/ 174 w 304"/>
                <a:gd name="T9" fmla="*/ 22 h 414"/>
                <a:gd name="T10" fmla="*/ 152 w 304"/>
                <a:gd name="T11" fmla="*/ 24 h 414"/>
                <a:gd name="T12" fmla="*/ 108 w 304"/>
                <a:gd name="T13" fmla="*/ 34 h 414"/>
                <a:gd name="T14" fmla="*/ 72 w 304"/>
                <a:gd name="T15" fmla="*/ 42 h 414"/>
                <a:gd name="T16" fmla="*/ 40 w 304"/>
                <a:gd name="T17" fmla="*/ 56 h 414"/>
                <a:gd name="T18" fmla="*/ 28 w 304"/>
                <a:gd name="T19" fmla="*/ 62 h 414"/>
                <a:gd name="T20" fmla="*/ 16 w 304"/>
                <a:gd name="T21" fmla="*/ 84 h 414"/>
                <a:gd name="T22" fmla="*/ 22 w 304"/>
                <a:gd name="T23" fmla="*/ 92 h 414"/>
                <a:gd name="T24" fmla="*/ 34 w 304"/>
                <a:gd name="T25" fmla="*/ 140 h 414"/>
                <a:gd name="T26" fmla="*/ 32 w 304"/>
                <a:gd name="T27" fmla="*/ 144 h 414"/>
                <a:gd name="T28" fmla="*/ 0 w 304"/>
                <a:gd name="T29" fmla="*/ 200 h 414"/>
                <a:gd name="T30" fmla="*/ 12 w 304"/>
                <a:gd name="T31" fmla="*/ 196 h 414"/>
                <a:gd name="T32" fmla="*/ 18 w 304"/>
                <a:gd name="T33" fmla="*/ 202 h 414"/>
                <a:gd name="T34" fmla="*/ 16 w 304"/>
                <a:gd name="T35" fmla="*/ 226 h 414"/>
                <a:gd name="T36" fmla="*/ 24 w 304"/>
                <a:gd name="T37" fmla="*/ 262 h 414"/>
                <a:gd name="T38" fmla="*/ 40 w 304"/>
                <a:gd name="T39" fmla="*/ 280 h 414"/>
                <a:gd name="T40" fmla="*/ 42 w 304"/>
                <a:gd name="T41" fmla="*/ 304 h 414"/>
                <a:gd name="T42" fmla="*/ 44 w 304"/>
                <a:gd name="T43" fmla="*/ 320 h 414"/>
                <a:gd name="T44" fmla="*/ 44 w 304"/>
                <a:gd name="T45" fmla="*/ 362 h 414"/>
                <a:gd name="T46" fmla="*/ 52 w 304"/>
                <a:gd name="T47" fmla="*/ 362 h 414"/>
                <a:gd name="T48" fmla="*/ 72 w 304"/>
                <a:gd name="T49" fmla="*/ 352 h 414"/>
                <a:gd name="T50" fmla="*/ 84 w 304"/>
                <a:gd name="T51" fmla="*/ 356 h 414"/>
                <a:gd name="T52" fmla="*/ 86 w 304"/>
                <a:gd name="T53" fmla="*/ 366 h 414"/>
                <a:gd name="T54" fmla="*/ 56 w 304"/>
                <a:gd name="T55" fmla="*/ 406 h 414"/>
                <a:gd name="T56" fmla="*/ 72 w 304"/>
                <a:gd name="T57" fmla="*/ 408 h 414"/>
                <a:gd name="T58" fmla="*/ 80 w 304"/>
                <a:gd name="T59" fmla="*/ 406 h 414"/>
                <a:gd name="T60" fmla="*/ 120 w 304"/>
                <a:gd name="T61" fmla="*/ 390 h 414"/>
                <a:gd name="T62" fmla="*/ 142 w 304"/>
                <a:gd name="T63" fmla="*/ 394 h 414"/>
                <a:gd name="T64" fmla="*/ 154 w 304"/>
                <a:gd name="T65" fmla="*/ 390 h 414"/>
                <a:gd name="T66" fmla="*/ 152 w 304"/>
                <a:gd name="T67" fmla="*/ 384 h 414"/>
                <a:gd name="T68" fmla="*/ 150 w 304"/>
                <a:gd name="T69" fmla="*/ 366 h 414"/>
                <a:gd name="T70" fmla="*/ 150 w 304"/>
                <a:gd name="T71" fmla="*/ 358 h 414"/>
                <a:gd name="T72" fmla="*/ 162 w 304"/>
                <a:gd name="T73" fmla="*/ 336 h 414"/>
                <a:gd name="T74" fmla="*/ 162 w 304"/>
                <a:gd name="T75" fmla="*/ 334 h 414"/>
                <a:gd name="T76" fmla="*/ 164 w 304"/>
                <a:gd name="T77" fmla="*/ 324 h 414"/>
                <a:gd name="T78" fmla="*/ 164 w 304"/>
                <a:gd name="T79" fmla="*/ 316 h 414"/>
                <a:gd name="T80" fmla="*/ 178 w 304"/>
                <a:gd name="T81" fmla="*/ 298 h 414"/>
                <a:gd name="T82" fmla="*/ 186 w 304"/>
                <a:gd name="T83" fmla="*/ 278 h 414"/>
                <a:gd name="T84" fmla="*/ 190 w 304"/>
                <a:gd name="T85" fmla="*/ 270 h 414"/>
                <a:gd name="T86" fmla="*/ 206 w 304"/>
                <a:gd name="T87" fmla="*/ 256 h 414"/>
                <a:gd name="T88" fmla="*/ 194 w 304"/>
                <a:gd name="T89" fmla="*/ 242 h 414"/>
                <a:gd name="T90" fmla="*/ 194 w 304"/>
                <a:gd name="T91" fmla="*/ 228 h 414"/>
                <a:gd name="T92" fmla="*/ 224 w 304"/>
                <a:gd name="T93" fmla="*/ 200 h 414"/>
                <a:gd name="T94" fmla="*/ 222 w 304"/>
                <a:gd name="T95" fmla="*/ 192 h 414"/>
                <a:gd name="T96" fmla="*/ 220 w 304"/>
                <a:gd name="T97" fmla="*/ 170 h 414"/>
                <a:gd name="T98" fmla="*/ 230 w 304"/>
                <a:gd name="T99" fmla="*/ 146 h 414"/>
                <a:gd name="T100" fmla="*/ 250 w 304"/>
                <a:gd name="T101" fmla="*/ 136 h 414"/>
                <a:gd name="T102" fmla="*/ 272 w 304"/>
                <a:gd name="T103" fmla="*/ 140 h 414"/>
                <a:gd name="T104" fmla="*/ 284 w 304"/>
                <a:gd name="T105" fmla="*/ 128 h 414"/>
                <a:gd name="T106" fmla="*/ 296 w 304"/>
                <a:gd name="T107" fmla="*/ 108 h 414"/>
                <a:gd name="T108" fmla="*/ 300 w 304"/>
                <a:gd name="T109" fmla="*/ 102 h 414"/>
                <a:gd name="T110" fmla="*/ 296 w 304"/>
                <a:gd name="T111" fmla="*/ 84 h 414"/>
                <a:gd name="T112" fmla="*/ 276 w 304"/>
                <a:gd name="T113" fmla="*/ 52 h 414"/>
                <a:gd name="T114" fmla="*/ 274 w 304"/>
                <a:gd name="T115" fmla="*/ 40 h 414"/>
                <a:gd name="T116" fmla="*/ 264 w 304"/>
                <a:gd name="T117" fmla="*/ 2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65858520-A769-47ED-A556-AED79D47A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4437969"/>
              <a:ext cx="447675" cy="546100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92 w 282"/>
                <a:gd name="T5" fmla="*/ 34 h 344"/>
                <a:gd name="T6" fmla="*/ 78 w 282"/>
                <a:gd name="T7" fmla="*/ 42 h 344"/>
                <a:gd name="T8" fmla="*/ 70 w 282"/>
                <a:gd name="T9" fmla="*/ 74 h 344"/>
                <a:gd name="T10" fmla="*/ 74 w 282"/>
                <a:gd name="T11" fmla="*/ 92 h 344"/>
                <a:gd name="T12" fmla="*/ 46 w 282"/>
                <a:gd name="T13" fmla="*/ 116 h 344"/>
                <a:gd name="T14" fmla="*/ 48 w 282"/>
                <a:gd name="T15" fmla="*/ 134 h 344"/>
                <a:gd name="T16" fmla="*/ 56 w 282"/>
                <a:gd name="T17" fmla="*/ 142 h 344"/>
                <a:gd name="T18" fmla="*/ 56 w 282"/>
                <a:gd name="T19" fmla="*/ 148 h 344"/>
                <a:gd name="T20" fmla="*/ 36 w 282"/>
                <a:gd name="T21" fmla="*/ 166 h 344"/>
                <a:gd name="T22" fmla="*/ 36 w 282"/>
                <a:gd name="T23" fmla="*/ 186 h 344"/>
                <a:gd name="T24" fmla="*/ 30 w 282"/>
                <a:gd name="T25" fmla="*/ 190 h 344"/>
                <a:gd name="T26" fmla="*/ 14 w 282"/>
                <a:gd name="T27" fmla="*/ 208 h 344"/>
                <a:gd name="T28" fmla="*/ 16 w 282"/>
                <a:gd name="T29" fmla="*/ 216 h 344"/>
                <a:gd name="T30" fmla="*/ 16 w 282"/>
                <a:gd name="T31" fmla="*/ 236 h 344"/>
                <a:gd name="T32" fmla="*/ 6 w 282"/>
                <a:gd name="T33" fmla="*/ 250 h 344"/>
                <a:gd name="T34" fmla="*/ 0 w 282"/>
                <a:gd name="T35" fmla="*/ 254 h 344"/>
                <a:gd name="T36" fmla="*/ 6 w 282"/>
                <a:gd name="T37" fmla="*/ 272 h 344"/>
                <a:gd name="T38" fmla="*/ 52 w 282"/>
                <a:gd name="T39" fmla="*/ 272 h 344"/>
                <a:gd name="T40" fmla="*/ 70 w 282"/>
                <a:gd name="T41" fmla="*/ 292 h 344"/>
                <a:gd name="T42" fmla="*/ 102 w 282"/>
                <a:gd name="T43" fmla="*/ 342 h 344"/>
                <a:gd name="T44" fmla="*/ 132 w 282"/>
                <a:gd name="T45" fmla="*/ 340 h 344"/>
                <a:gd name="T46" fmla="*/ 152 w 282"/>
                <a:gd name="T47" fmla="*/ 290 h 344"/>
                <a:gd name="T48" fmla="*/ 172 w 282"/>
                <a:gd name="T49" fmla="*/ 292 h 344"/>
                <a:gd name="T50" fmla="*/ 170 w 282"/>
                <a:gd name="T51" fmla="*/ 276 h 344"/>
                <a:gd name="T52" fmla="*/ 194 w 282"/>
                <a:gd name="T53" fmla="*/ 276 h 344"/>
                <a:gd name="T54" fmla="*/ 208 w 282"/>
                <a:gd name="T55" fmla="*/ 256 h 344"/>
                <a:gd name="T56" fmla="*/ 222 w 282"/>
                <a:gd name="T57" fmla="*/ 226 h 344"/>
                <a:gd name="T58" fmla="*/ 218 w 282"/>
                <a:gd name="T59" fmla="*/ 208 h 344"/>
                <a:gd name="T60" fmla="*/ 236 w 282"/>
                <a:gd name="T61" fmla="*/ 194 h 344"/>
                <a:gd name="T62" fmla="*/ 238 w 282"/>
                <a:gd name="T63" fmla="*/ 182 h 344"/>
                <a:gd name="T64" fmla="*/ 244 w 282"/>
                <a:gd name="T65" fmla="*/ 172 h 344"/>
                <a:gd name="T66" fmla="*/ 238 w 282"/>
                <a:gd name="T67" fmla="*/ 154 h 344"/>
                <a:gd name="T68" fmla="*/ 262 w 282"/>
                <a:gd name="T69" fmla="*/ 134 h 344"/>
                <a:gd name="T70" fmla="*/ 234 w 282"/>
                <a:gd name="T71" fmla="*/ 112 h 344"/>
                <a:gd name="T72" fmla="*/ 242 w 282"/>
                <a:gd name="T73" fmla="*/ 108 h 344"/>
                <a:gd name="T74" fmla="*/ 266 w 282"/>
                <a:gd name="T75" fmla="*/ 96 h 344"/>
                <a:gd name="T76" fmla="*/ 282 w 282"/>
                <a:gd name="T77" fmla="*/ 74 h 344"/>
                <a:gd name="T78" fmla="*/ 270 w 282"/>
                <a:gd name="T79" fmla="*/ 66 h 344"/>
                <a:gd name="T80" fmla="*/ 270 w 282"/>
                <a:gd name="T81" fmla="*/ 58 h 344"/>
                <a:gd name="T82" fmla="*/ 266 w 282"/>
                <a:gd name="T83" fmla="*/ 58 h 344"/>
                <a:gd name="T84" fmla="*/ 256 w 282"/>
                <a:gd name="T85" fmla="*/ 64 h 344"/>
                <a:gd name="T86" fmla="*/ 234 w 282"/>
                <a:gd name="T87" fmla="*/ 54 h 344"/>
                <a:gd name="T88" fmla="*/ 226 w 282"/>
                <a:gd name="T89" fmla="*/ 42 h 344"/>
                <a:gd name="T90" fmla="*/ 222 w 282"/>
                <a:gd name="T91" fmla="*/ 50 h 344"/>
                <a:gd name="T92" fmla="*/ 208 w 282"/>
                <a:gd name="T93" fmla="*/ 60 h 344"/>
                <a:gd name="T94" fmla="*/ 186 w 282"/>
                <a:gd name="T95" fmla="*/ 60 h 344"/>
                <a:gd name="T96" fmla="*/ 178 w 282"/>
                <a:gd name="T97" fmla="*/ 54 h 344"/>
                <a:gd name="T98" fmla="*/ 170 w 282"/>
                <a:gd name="T99" fmla="*/ 30 h 344"/>
                <a:gd name="T100" fmla="*/ 160 w 282"/>
                <a:gd name="T101" fmla="*/ 2 h 344"/>
                <a:gd name="T102" fmla="*/ 146 w 282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043EA14D-8B97-4D7F-8DB5-A36FCF742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4091894"/>
              <a:ext cx="384175" cy="444500"/>
            </a:xfrm>
            <a:custGeom>
              <a:avLst/>
              <a:gdLst>
                <a:gd name="T0" fmla="*/ 136 w 242"/>
                <a:gd name="T1" fmla="*/ 8 h 280"/>
                <a:gd name="T2" fmla="*/ 116 w 242"/>
                <a:gd name="T3" fmla="*/ 10 h 280"/>
                <a:gd name="T4" fmla="*/ 84 w 242"/>
                <a:gd name="T5" fmla="*/ 4 h 280"/>
                <a:gd name="T6" fmla="*/ 62 w 242"/>
                <a:gd name="T7" fmla="*/ 28 h 280"/>
                <a:gd name="T8" fmla="*/ 54 w 242"/>
                <a:gd name="T9" fmla="*/ 64 h 280"/>
                <a:gd name="T10" fmla="*/ 44 w 242"/>
                <a:gd name="T11" fmla="*/ 74 h 280"/>
                <a:gd name="T12" fmla="*/ 42 w 242"/>
                <a:gd name="T13" fmla="*/ 88 h 280"/>
                <a:gd name="T14" fmla="*/ 32 w 242"/>
                <a:gd name="T15" fmla="*/ 106 h 280"/>
                <a:gd name="T16" fmla="*/ 6 w 242"/>
                <a:gd name="T17" fmla="*/ 140 h 280"/>
                <a:gd name="T18" fmla="*/ 0 w 242"/>
                <a:gd name="T19" fmla="*/ 148 h 280"/>
                <a:gd name="T20" fmla="*/ 20 w 242"/>
                <a:gd name="T21" fmla="*/ 186 h 280"/>
                <a:gd name="T22" fmla="*/ 30 w 242"/>
                <a:gd name="T23" fmla="*/ 202 h 280"/>
                <a:gd name="T24" fmla="*/ 30 w 242"/>
                <a:gd name="T25" fmla="*/ 206 h 280"/>
                <a:gd name="T26" fmla="*/ 28 w 242"/>
                <a:gd name="T27" fmla="*/ 210 h 280"/>
                <a:gd name="T28" fmla="*/ 40 w 242"/>
                <a:gd name="T29" fmla="*/ 214 h 280"/>
                <a:gd name="T30" fmla="*/ 48 w 242"/>
                <a:gd name="T31" fmla="*/ 224 h 280"/>
                <a:gd name="T32" fmla="*/ 56 w 242"/>
                <a:gd name="T33" fmla="*/ 262 h 280"/>
                <a:gd name="T34" fmla="*/ 64 w 242"/>
                <a:gd name="T35" fmla="*/ 270 h 280"/>
                <a:gd name="T36" fmla="*/ 74 w 242"/>
                <a:gd name="T37" fmla="*/ 272 h 280"/>
                <a:gd name="T38" fmla="*/ 84 w 242"/>
                <a:gd name="T39" fmla="*/ 268 h 280"/>
                <a:gd name="T40" fmla="*/ 90 w 242"/>
                <a:gd name="T41" fmla="*/ 260 h 280"/>
                <a:gd name="T42" fmla="*/ 104 w 242"/>
                <a:gd name="T43" fmla="*/ 250 h 280"/>
                <a:gd name="T44" fmla="*/ 122 w 242"/>
                <a:gd name="T45" fmla="*/ 270 h 280"/>
                <a:gd name="T46" fmla="*/ 134 w 242"/>
                <a:gd name="T47" fmla="*/ 272 h 280"/>
                <a:gd name="T48" fmla="*/ 150 w 242"/>
                <a:gd name="T49" fmla="*/ 268 h 280"/>
                <a:gd name="T50" fmla="*/ 166 w 242"/>
                <a:gd name="T51" fmla="*/ 280 h 280"/>
                <a:gd name="T52" fmla="*/ 170 w 242"/>
                <a:gd name="T53" fmla="*/ 246 h 280"/>
                <a:gd name="T54" fmla="*/ 180 w 242"/>
                <a:gd name="T55" fmla="*/ 234 h 280"/>
                <a:gd name="T56" fmla="*/ 172 w 242"/>
                <a:gd name="T57" fmla="*/ 224 h 280"/>
                <a:gd name="T58" fmla="*/ 178 w 242"/>
                <a:gd name="T59" fmla="*/ 220 h 280"/>
                <a:gd name="T60" fmla="*/ 204 w 242"/>
                <a:gd name="T61" fmla="*/ 188 h 280"/>
                <a:gd name="T62" fmla="*/ 204 w 242"/>
                <a:gd name="T63" fmla="*/ 204 h 280"/>
                <a:gd name="T64" fmla="*/ 226 w 242"/>
                <a:gd name="T65" fmla="*/ 172 h 280"/>
                <a:gd name="T66" fmla="*/ 228 w 242"/>
                <a:gd name="T67" fmla="*/ 136 h 280"/>
                <a:gd name="T68" fmla="*/ 214 w 242"/>
                <a:gd name="T69" fmla="*/ 136 h 280"/>
                <a:gd name="T70" fmla="*/ 210 w 242"/>
                <a:gd name="T71" fmla="*/ 128 h 280"/>
                <a:gd name="T72" fmla="*/ 230 w 242"/>
                <a:gd name="T73" fmla="*/ 116 h 280"/>
                <a:gd name="T74" fmla="*/ 240 w 242"/>
                <a:gd name="T75" fmla="*/ 106 h 280"/>
                <a:gd name="T76" fmla="*/ 232 w 242"/>
                <a:gd name="T77" fmla="*/ 70 h 280"/>
                <a:gd name="T78" fmla="*/ 220 w 242"/>
                <a:gd name="T79" fmla="*/ 68 h 280"/>
                <a:gd name="T80" fmla="*/ 220 w 242"/>
                <a:gd name="T81" fmla="*/ 64 h 280"/>
                <a:gd name="T82" fmla="*/ 214 w 242"/>
                <a:gd name="T83" fmla="*/ 54 h 280"/>
                <a:gd name="T84" fmla="*/ 172 w 242"/>
                <a:gd name="T85" fmla="*/ 48 h 280"/>
                <a:gd name="T86" fmla="*/ 156 w 242"/>
                <a:gd name="T87" fmla="*/ 64 h 280"/>
                <a:gd name="T88" fmla="*/ 154 w 242"/>
                <a:gd name="T89" fmla="*/ 36 h 280"/>
                <a:gd name="T90" fmla="*/ 178 w 242"/>
                <a:gd name="T91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7928842D-47E7-4818-8B20-433F34BF5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3707719"/>
              <a:ext cx="485775" cy="593725"/>
            </a:xfrm>
            <a:custGeom>
              <a:avLst/>
              <a:gdLst>
                <a:gd name="T0" fmla="*/ 192 w 306"/>
                <a:gd name="T1" fmla="*/ 106 h 374"/>
                <a:gd name="T2" fmla="*/ 180 w 306"/>
                <a:gd name="T3" fmla="*/ 70 h 374"/>
                <a:gd name="T4" fmla="*/ 142 w 306"/>
                <a:gd name="T5" fmla="*/ 46 h 374"/>
                <a:gd name="T6" fmla="*/ 110 w 306"/>
                <a:gd name="T7" fmla="*/ 34 h 374"/>
                <a:gd name="T8" fmla="*/ 96 w 306"/>
                <a:gd name="T9" fmla="*/ 22 h 374"/>
                <a:gd name="T10" fmla="*/ 76 w 306"/>
                <a:gd name="T11" fmla="*/ 2 h 374"/>
                <a:gd name="T12" fmla="*/ 96 w 306"/>
                <a:gd name="T13" fmla="*/ 34 h 374"/>
                <a:gd name="T14" fmla="*/ 86 w 306"/>
                <a:gd name="T15" fmla="*/ 60 h 374"/>
                <a:gd name="T16" fmla="*/ 74 w 306"/>
                <a:gd name="T17" fmla="*/ 72 h 374"/>
                <a:gd name="T18" fmla="*/ 64 w 306"/>
                <a:gd name="T19" fmla="*/ 66 h 374"/>
                <a:gd name="T20" fmla="*/ 38 w 306"/>
                <a:gd name="T21" fmla="*/ 46 h 374"/>
                <a:gd name="T22" fmla="*/ 46 w 306"/>
                <a:gd name="T23" fmla="*/ 70 h 374"/>
                <a:gd name="T24" fmla="*/ 46 w 306"/>
                <a:gd name="T25" fmla="*/ 74 h 374"/>
                <a:gd name="T26" fmla="*/ 28 w 306"/>
                <a:gd name="T27" fmla="*/ 88 h 374"/>
                <a:gd name="T28" fmla="*/ 22 w 306"/>
                <a:gd name="T29" fmla="*/ 94 h 374"/>
                <a:gd name="T30" fmla="*/ 24 w 306"/>
                <a:gd name="T31" fmla="*/ 116 h 374"/>
                <a:gd name="T32" fmla="*/ 18 w 306"/>
                <a:gd name="T33" fmla="*/ 126 h 374"/>
                <a:gd name="T34" fmla="*/ 16 w 306"/>
                <a:gd name="T35" fmla="*/ 126 h 374"/>
                <a:gd name="T36" fmla="*/ 2 w 306"/>
                <a:gd name="T37" fmla="*/ 126 h 374"/>
                <a:gd name="T38" fmla="*/ 18 w 306"/>
                <a:gd name="T39" fmla="*/ 144 h 374"/>
                <a:gd name="T40" fmla="*/ 28 w 306"/>
                <a:gd name="T41" fmla="*/ 162 h 374"/>
                <a:gd name="T42" fmla="*/ 42 w 306"/>
                <a:gd name="T43" fmla="*/ 160 h 374"/>
                <a:gd name="T44" fmla="*/ 60 w 306"/>
                <a:gd name="T45" fmla="*/ 166 h 374"/>
                <a:gd name="T46" fmla="*/ 70 w 306"/>
                <a:gd name="T47" fmla="*/ 178 h 374"/>
                <a:gd name="T48" fmla="*/ 68 w 306"/>
                <a:gd name="T49" fmla="*/ 200 h 374"/>
                <a:gd name="T50" fmla="*/ 72 w 306"/>
                <a:gd name="T51" fmla="*/ 210 h 374"/>
                <a:gd name="T52" fmla="*/ 60 w 306"/>
                <a:gd name="T53" fmla="*/ 218 h 374"/>
                <a:gd name="T54" fmla="*/ 52 w 306"/>
                <a:gd name="T55" fmla="*/ 224 h 374"/>
                <a:gd name="T56" fmla="*/ 50 w 306"/>
                <a:gd name="T57" fmla="*/ 230 h 374"/>
                <a:gd name="T58" fmla="*/ 52 w 306"/>
                <a:gd name="T59" fmla="*/ 254 h 374"/>
                <a:gd name="T60" fmla="*/ 76 w 306"/>
                <a:gd name="T61" fmla="*/ 258 h 374"/>
                <a:gd name="T62" fmla="*/ 102 w 306"/>
                <a:gd name="T63" fmla="*/ 352 h 374"/>
                <a:gd name="T64" fmla="*/ 100 w 306"/>
                <a:gd name="T65" fmla="*/ 364 h 374"/>
                <a:gd name="T66" fmla="*/ 146 w 306"/>
                <a:gd name="T67" fmla="*/ 346 h 374"/>
                <a:gd name="T68" fmla="*/ 134 w 306"/>
                <a:gd name="T69" fmla="*/ 374 h 374"/>
                <a:gd name="T70" fmla="*/ 146 w 306"/>
                <a:gd name="T71" fmla="*/ 366 h 374"/>
                <a:gd name="T72" fmla="*/ 156 w 306"/>
                <a:gd name="T73" fmla="*/ 350 h 374"/>
                <a:gd name="T74" fmla="*/ 174 w 306"/>
                <a:gd name="T75" fmla="*/ 340 h 374"/>
                <a:gd name="T76" fmla="*/ 220 w 306"/>
                <a:gd name="T77" fmla="*/ 360 h 374"/>
                <a:gd name="T78" fmla="*/ 260 w 306"/>
                <a:gd name="T79" fmla="*/ 342 h 374"/>
                <a:gd name="T80" fmla="*/ 272 w 306"/>
                <a:gd name="T81" fmla="*/ 320 h 374"/>
                <a:gd name="T82" fmla="*/ 260 w 306"/>
                <a:gd name="T83" fmla="*/ 296 h 374"/>
                <a:gd name="T84" fmla="*/ 300 w 306"/>
                <a:gd name="T85" fmla="*/ 292 h 374"/>
                <a:gd name="T86" fmla="*/ 306 w 306"/>
                <a:gd name="T87" fmla="*/ 246 h 374"/>
                <a:gd name="T88" fmla="*/ 290 w 306"/>
                <a:gd name="T89" fmla="*/ 226 h 374"/>
                <a:gd name="T90" fmla="*/ 272 w 306"/>
                <a:gd name="T91" fmla="*/ 232 h 374"/>
                <a:gd name="T92" fmla="*/ 256 w 306"/>
                <a:gd name="T93" fmla="*/ 226 h 374"/>
                <a:gd name="T94" fmla="*/ 244 w 306"/>
                <a:gd name="T95" fmla="*/ 210 h 374"/>
                <a:gd name="T96" fmla="*/ 226 w 306"/>
                <a:gd name="T97" fmla="*/ 198 h 374"/>
                <a:gd name="T98" fmla="*/ 216 w 306"/>
                <a:gd name="T99" fmla="*/ 186 h 374"/>
                <a:gd name="T100" fmla="*/ 216 w 306"/>
                <a:gd name="T101" fmla="*/ 180 h 374"/>
                <a:gd name="T102" fmla="*/ 230 w 306"/>
                <a:gd name="T103" fmla="*/ 152 h 374"/>
                <a:gd name="T104" fmla="*/ 234 w 306"/>
                <a:gd name="T105" fmla="*/ 128 h 374"/>
                <a:gd name="T106" fmla="*/ 258 w 306"/>
                <a:gd name="T107" fmla="*/ 130 h 374"/>
                <a:gd name="T108" fmla="*/ 260 w 306"/>
                <a:gd name="T109" fmla="*/ 104 h 374"/>
                <a:gd name="T110" fmla="*/ 230 w 306"/>
                <a:gd name="T111" fmla="*/ 122 h 374"/>
                <a:gd name="T112" fmla="*/ 214 w 306"/>
                <a:gd name="T113" fmla="*/ 120 h 374"/>
                <a:gd name="T114" fmla="*/ 194 w 306"/>
                <a:gd name="T11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5055284F-7FE3-4AC2-84E5-F62EC0AFE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3021919"/>
              <a:ext cx="127000" cy="184150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4 w 80"/>
                <a:gd name="T5" fmla="*/ 0 h 116"/>
                <a:gd name="T6" fmla="*/ 40 w 80"/>
                <a:gd name="T7" fmla="*/ 2 h 116"/>
                <a:gd name="T8" fmla="*/ 38 w 80"/>
                <a:gd name="T9" fmla="*/ 4 h 116"/>
                <a:gd name="T10" fmla="*/ 32 w 80"/>
                <a:gd name="T11" fmla="*/ 14 h 116"/>
                <a:gd name="T12" fmla="*/ 28 w 80"/>
                <a:gd name="T13" fmla="*/ 12 h 116"/>
                <a:gd name="T14" fmla="*/ 28 w 80"/>
                <a:gd name="T15" fmla="*/ 12 h 116"/>
                <a:gd name="T16" fmla="*/ 28 w 80"/>
                <a:gd name="T17" fmla="*/ 14 h 116"/>
                <a:gd name="T18" fmla="*/ 22 w 80"/>
                <a:gd name="T19" fmla="*/ 20 h 116"/>
                <a:gd name="T20" fmla="*/ 18 w 80"/>
                <a:gd name="T21" fmla="*/ 22 h 116"/>
                <a:gd name="T22" fmla="*/ 10 w 80"/>
                <a:gd name="T23" fmla="*/ 26 h 116"/>
                <a:gd name="T24" fmla="*/ 8 w 80"/>
                <a:gd name="T25" fmla="*/ 32 h 116"/>
                <a:gd name="T26" fmla="*/ 8 w 80"/>
                <a:gd name="T27" fmla="*/ 32 h 116"/>
                <a:gd name="T28" fmla="*/ 8 w 80"/>
                <a:gd name="T29" fmla="*/ 44 h 116"/>
                <a:gd name="T30" fmla="*/ 6 w 80"/>
                <a:gd name="T31" fmla="*/ 48 h 116"/>
                <a:gd name="T32" fmla="*/ 4 w 80"/>
                <a:gd name="T33" fmla="*/ 50 h 116"/>
                <a:gd name="T34" fmla="*/ 0 w 80"/>
                <a:gd name="T35" fmla="*/ 60 h 116"/>
                <a:gd name="T36" fmla="*/ 0 w 80"/>
                <a:gd name="T37" fmla="*/ 60 h 116"/>
                <a:gd name="T38" fmla="*/ 0 w 80"/>
                <a:gd name="T39" fmla="*/ 66 h 116"/>
                <a:gd name="T40" fmla="*/ 0 w 80"/>
                <a:gd name="T41" fmla="*/ 78 h 116"/>
                <a:gd name="T42" fmla="*/ 4 w 80"/>
                <a:gd name="T43" fmla="*/ 102 h 116"/>
                <a:gd name="T44" fmla="*/ 4 w 80"/>
                <a:gd name="T45" fmla="*/ 102 h 116"/>
                <a:gd name="T46" fmla="*/ 8 w 80"/>
                <a:gd name="T47" fmla="*/ 106 h 116"/>
                <a:gd name="T48" fmla="*/ 18 w 80"/>
                <a:gd name="T49" fmla="*/ 112 h 116"/>
                <a:gd name="T50" fmla="*/ 36 w 80"/>
                <a:gd name="T51" fmla="*/ 116 h 116"/>
                <a:gd name="T52" fmla="*/ 36 w 80"/>
                <a:gd name="T53" fmla="*/ 116 h 116"/>
                <a:gd name="T54" fmla="*/ 44 w 80"/>
                <a:gd name="T55" fmla="*/ 114 h 116"/>
                <a:gd name="T56" fmla="*/ 54 w 80"/>
                <a:gd name="T57" fmla="*/ 110 h 116"/>
                <a:gd name="T58" fmla="*/ 50 w 80"/>
                <a:gd name="T59" fmla="*/ 100 h 116"/>
                <a:gd name="T60" fmla="*/ 50 w 80"/>
                <a:gd name="T61" fmla="*/ 98 h 116"/>
                <a:gd name="T62" fmla="*/ 50 w 80"/>
                <a:gd name="T63" fmla="*/ 98 h 116"/>
                <a:gd name="T64" fmla="*/ 52 w 80"/>
                <a:gd name="T65" fmla="*/ 90 h 116"/>
                <a:gd name="T66" fmla="*/ 52 w 80"/>
                <a:gd name="T67" fmla="*/ 90 h 116"/>
                <a:gd name="T68" fmla="*/ 60 w 80"/>
                <a:gd name="T69" fmla="*/ 74 h 116"/>
                <a:gd name="T70" fmla="*/ 76 w 80"/>
                <a:gd name="T71" fmla="*/ 74 h 116"/>
                <a:gd name="T72" fmla="*/ 80 w 80"/>
                <a:gd name="T73" fmla="*/ 74 h 116"/>
                <a:gd name="T74" fmla="*/ 80 w 80"/>
                <a:gd name="T75" fmla="*/ 74 h 116"/>
                <a:gd name="T76" fmla="*/ 74 w 80"/>
                <a:gd name="T77" fmla="*/ 64 h 116"/>
                <a:gd name="T78" fmla="*/ 64 w 80"/>
                <a:gd name="T79" fmla="*/ 48 h 116"/>
                <a:gd name="T80" fmla="*/ 58 w 80"/>
                <a:gd name="T81" fmla="*/ 40 h 116"/>
                <a:gd name="T82" fmla="*/ 58 w 80"/>
                <a:gd name="T83" fmla="*/ 40 h 116"/>
                <a:gd name="T84" fmla="*/ 54 w 80"/>
                <a:gd name="T85" fmla="*/ 30 h 116"/>
                <a:gd name="T86" fmla="*/ 52 w 80"/>
                <a:gd name="T87" fmla="*/ 18 h 116"/>
                <a:gd name="T88" fmla="*/ 52 w 80"/>
                <a:gd name="T89" fmla="*/ 18 h 116"/>
                <a:gd name="T90" fmla="*/ 48 w 80"/>
                <a:gd name="T91" fmla="*/ 8 h 116"/>
                <a:gd name="T92" fmla="*/ 46 w 80"/>
                <a:gd name="T93" fmla="*/ 2 h 116"/>
                <a:gd name="T94" fmla="*/ 46 w 80"/>
                <a:gd name="T9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71930CA0-BD4F-4922-9F5D-7778D85CF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025" y="2939369"/>
              <a:ext cx="168275" cy="180975"/>
            </a:xfrm>
            <a:custGeom>
              <a:avLst/>
              <a:gdLst>
                <a:gd name="T0" fmla="*/ 52 w 106"/>
                <a:gd name="T1" fmla="*/ 26 h 114"/>
                <a:gd name="T2" fmla="*/ 38 w 106"/>
                <a:gd name="T3" fmla="*/ 24 h 114"/>
                <a:gd name="T4" fmla="*/ 38 w 106"/>
                <a:gd name="T5" fmla="*/ 30 h 114"/>
                <a:gd name="T6" fmla="*/ 18 w 106"/>
                <a:gd name="T7" fmla="*/ 38 h 114"/>
                <a:gd name="T8" fmla="*/ 18 w 106"/>
                <a:gd name="T9" fmla="*/ 40 h 114"/>
                <a:gd name="T10" fmla="*/ 18 w 106"/>
                <a:gd name="T11" fmla="*/ 48 h 114"/>
                <a:gd name="T12" fmla="*/ 24 w 106"/>
                <a:gd name="T13" fmla="*/ 58 h 114"/>
                <a:gd name="T14" fmla="*/ 24 w 106"/>
                <a:gd name="T15" fmla="*/ 60 h 114"/>
                <a:gd name="T16" fmla="*/ 4 w 106"/>
                <a:gd name="T17" fmla="*/ 82 h 114"/>
                <a:gd name="T18" fmla="*/ 0 w 106"/>
                <a:gd name="T19" fmla="*/ 86 h 114"/>
                <a:gd name="T20" fmla="*/ 4 w 106"/>
                <a:gd name="T21" fmla="*/ 96 h 114"/>
                <a:gd name="T22" fmla="*/ 20 w 106"/>
                <a:gd name="T23" fmla="*/ 100 h 114"/>
                <a:gd name="T24" fmla="*/ 32 w 106"/>
                <a:gd name="T25" fmla="*/ 102 h 114"/>
                <a:gd name="T26" fmla="*/ 40 w 106"/>
                <a:gd name="T27" fmla="*/ 106 h 114"/>
                <a:gd name="T28" fmla="*/ 48 w 106"/>
                <a:gd name="T29" fmla="*/ 110 h 114"/>
                <a:gd name="T30" fmla="*/ 62 w 106"/>
                <a:gd name="T31" fmla="*/ 114 h 114"/>
                <a:gd name="T32" fmla="*/ 66 w 106"/>
                <a:gd name="T33" fmla="*/ 112 h 114"/>
                <a:gd name="T34" fmla="*/ 78 w 106"/>
                <a:gd name="T35" fmla="*/ 98 h 114"/>
                <a:gd name="T36" fmla="*/ 80 w 106"/>
                <a:gd name="T37" fmla="*/ 66 h 114"/>
                <a:gd name="T38" fmla="*/ 96 w 106"/>
                <a:gd name="T39" fmla="*/ 68 h 114"/>
                <a:gd name="T40" fmla="*/ 102 w 106"/>
                <a:gd name="T41" fmla="*/ 62 h 114"/>
                <a:gd name="T42" fmla="*/ 96 w 106"/>
                <a:gd name="T43" fmla="*/ 30 h 114"/>
                <a:gd name="T44" fmla="*/ 102 w 106"/>
                <a:gd name="T45" fmla="*/ 26 h 114"/>
                <a:gd name="T46" fmla="*/ 106 w 106"/>
                <a:gd name="T47" fmla="*/ 22 h 114"/>
                <a:gd name="T48" fmla="*/ 86 w 106"/>
                <a:gd name="T49" fmla="*/ 18 h 114"/>
                <a:gd name="T50" fmla="*/ 68 w 106"/>
                <a:gd name="T51" fmla="*/ 6 h 114"/>
                <a:gd name="T52" fmla="*/ 62 w 106"/>
                <a:gd name="T53" fmla="*/ 2 h 114"/>
                <a:gd name="T54" fmla="*/ 48 w 106"/>
                <a:gd name="T55" fmla="*/ 2 h 114"/>
                <a:gd name="T56" fmla="*/ 44 w 106"/>
                <a:gd name="T57" fmla="*/ 2 h 114"/>
                <a:gd name="T58" fmla="*/ 50 w 106"/>
                <a:gd name="T59" fmla="*/ 10 h 114"/>
                <a:gd name="T60" fmla="*/ 54 w 106"/>
                <a:gd name="T61" fmla="*/ 16 h 114"/>
                <a:gd name="T62" fmla="*/ 52 w 106"/>
                <a:gd name="T6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406BA94B-04ED-493C-8127-4D836C5E5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775" y="2580594"/>
              <a:ext cx="596900" cy="568325"/>
            </a:xfrm>
            <a:custGeom>
              <a:avLst/>
              <a:gdLst>
                <a:gd name="T0" fmla="*/ 162 w 376"/>
                <a:gd name="T1" fmla="*/ 60 h 358"/>
                <a:gd name="T2" fmla="*/ 160 w 376"/>
                <a:gd name="T3" fmla="*/ 80 h 358"/>
                <a:gd name="T4" fmla="*/ 140 w 376"/>
                <a:gd name="T5" fmla="*/ 80 h 358"/>
                <a:gd name="T6" fmla="*/ 116 w 376"/>
                <a:gd name="T7" fmla="*/ 92 h 358"/>
                <a:gd name="T8" fmla="*/ 92 w 376"/>
                <a:gd name="T9" fmla="*/ 112 h 358"/>
                <a:gd name="T10" fmla="*/ 70 w 376"/>
                <a:gd name="T11" fmla="*/ 138 h 358"/>
                <a:gd name="T12" fmla="*/ 54 w 376"/>
                <a:gd name="T13" fmla="*/ 148 h 358"/>
                <a:gd name="T14" fmla="*/ 42 w 376"/>
                <a:gd name="T15" fmla="*/ 138 h 358"/>
                <a:gd name="T16" fmla="*/ 24 w 376"/>
                <a:gd name="T17" fmla="*/ 122 h 358"/>
                <a:gd name="T18" fmla="*/ 22 w 376"/>
                <a:gd name="T19" fmla="*/ 184 h 358"/>
                <a:gd name="T20" fmla="*/ 4 w 376"/>
                <a:gd name="T21" fmla="*/ 220 h 358"/>
                <a:gd name="T22" fmla="*/ 2 w 376"/>
                <a:gd name="T23" fmla="*/ 232 h 358"/>
                <a:gd name="T24" fmla="*/ 32 w 376"/>
                <a:gd name="T25" fmla="*/ 238 h 358"/>
                <a:gd name="T26" fmla="*/ 34 w 376"/>
                <a:gd name="T27" fmla="*/ 240 h 358"/>
                <a:gd name="T28" fmla="*/ 46 w 376"/>
                <a:gd name="T29" fmla="*/ 248 h 358"/>
                <a:gd name="T30" fmla="*/ 48 w 376"/>
                <a:gd name="T31" fmla="*/ 248 h 358"/>
                <a:gd name="T32" fmla="*/ 54 w 376"/>
                <a:gd name="T33" fmla="*/ 264 h 358"/>
                <a:gd name="T34" fmla="*/ 92 w 376"/>
                <a:gd name="T35" fmla="*/ 260 h 358"/>
                <a:gd name="T36" fmla="*/ 112 w 376"/>
                <a:gd name="T37" fmla="*/ 224 h 358"/>
                <a:gd name="T38" fmla="*/ 138 w 376"/>
                <a:gd name="T39" fmla="*/ 204 h 358"/>
                <a:gd name="T40" fmla="*/ 154 w 376"/>
                <a:gd name="T41" fmla="*/ 196 h 358"/>
                <a:gd name="T42" fmla="*/ 164 w 376"/>
                <a:gd name="T43" fmla="*/ 194 h 358"/>
                <a:gd name="T44" fmla="*/ 174 w 376"/>
                <a:gd name="T45" fmla="*/ 200 h 358"/>
                <a:gd name="T46" fmla="*/ 188 w 376"/>
                <a:gd name="T47" fmla="*/ 220 h 358"/>
                <a:gd name="T48" fmla="*/ 188 w 376"/>
                <a:gd name="T49" fmla="*/ 254 h 358"/>
                <a:gd name="T50" fmla="*/ 184 w 376"/>
                <a:gd name="T51" fmla="*/ 268 h 358"/>
                <a:gd name="T52" fmla="*/ 174 w 376"/>
                <a:gd name="T53" fmla="*/ 284 h 358"/>
                <a:gd name="T54" fmla="*/ 172 w 376"/>
                <a:gd name="T55" fmla="*/ 312 h 358"/>
                <a:gd name="T56" fmla="*/ 184 w 376"/>
                <a:gd name="T57" fmla="*/ 302 h 358"/>
                <a:gd name="T58" fmla="*/ 194 w 376"/>
                <a:gd name="T59" fmla="*/ 308 h 358"/>
                <a:gd name="T60" fmla="*/ 186 w 376"/>
                <a:gd name="T61" fmla="*/ 324 h 358"/>
                <a:gd name="T62" fmla="*/ 182 w 376"/>
                <a:gd name="T63" fmla="*/ 336 h 358"/>
                <a:gd name="T64" fmla="*/ 176 w 376"/>
                <a:gd name="T65" fmla="*/ 344 h 358"/>
                <a:gd name="T66" fmla="*/ 162 w 376"/>
                <a:gd name="T67" fmla="*/ 348 h 358"/>
                <a:gd name="T68" fmla="*/ 184 w 376"/>
                <a:gd name="T69" fmla="*/ 354 h 358"/>
                <a:gd name="T70" fmla="*/ 198 w 376"/>
                <a:gd name="T71" fmla="*/ 328 h 358"/>
                <a:gd name="T72" fmla="*/ 272 w 376"/>
                <a:gd name="T73" fmla="*/ 260 h 358"/>
                <a:gd name="T74" fmla="*/ 284 w 376"/>
                <a:gd name="T75" fmla="*/ 260 h 358"/>
                <a:gd name="T76" fmla="*/ 312 w 376"/>
                <a:gd name="T77" fmla="*/ 244 h 358"/>
                <a:gd name="T78" fmla="*/ 326 w 376"/>
                <a:gd name="T79" fmla="*/ 208 h 358"/>
                <a:gd name="T80" fmla="*/ 372 w 376"/>
                <a:gd name="T81" fmla="*/ 128 h 358"/>
                <a:gd name="T82" fmla="*/ 364 w 376"/>
                <a:gd name="T83" fmla="*/ 122 h 358"/>
                <a:gd name="T84" fmla="*/ 356 w 376"/>
                <a:gd name="T85" fmla="*/ 122 h 358"/>
                <a:gd name="T86" fmla="*/ 346 w 376"/>
                <a:gd name="T87" fmla="*/ 116 h 358"/>
                <a:gd name="T88" fmla="*/ 342 w 376"/>
                <a:gd name="T89" fmla="*/ 108 h 358"/>
                <a:gd name="T90" fmla="*/ 336 w 376"/>
                <a:gd name="T91" fmla="*/ 62 h 358"/>
                <a:gd name="T92" fmla="*/ 308 w 376"/>
                <a:gd name="T93" fmla="*/ 30 h 358"/>
                <a:gd name="T94" fmla="*/ 306 w 376"/>
                <a:gd name="T95" fmla="*/ 16 h 358"/>
                <a:gd name="T96" fmla="*/ 300 w 376"/>
                <a:gd name="T97" fmla="*/ 10 h 358"/>
                <a:gd name="T98" fmla="*/ 292 w 376"/>
                <a:gd name="T99" fmla="*/ 24 h 358"/>
                <a:gd name="T100" fmla="*/ 274 w 376"/>
                <a:gd name="T101" fmla="*/ 20 h 358"/>
                <a:gd name="T102" fmla="*/ 268 w 376"/>
                <a:gd name="T103" fmla="*/ 8 h 358"/>
                <a:gd name="T104" fmla="*/ 236 w 376"/>
                <a:gd name="T105" fmla="*/ 0 h 358"/>
                <a:gd name="T106" fmla="*/ 234 w 376"/>
                <a:gd name="T107" fmla="*/ 12 h 358"/>
                <a:gd name="T108" fmla="*/ 226 w 376"/>
                <a:gd name="T109" fmla="*/ 30 h 358"/>
                <a:gd name="T110" fmla="*/ 212 w 376"/>
                <a:gd name="T111" fmla="*/ 48 h 358"/>
                <a:gd name="T112" fmla="*/ 186 w 376"/>
                <a:gd name="T113" fmla="*/ 5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DEDEB21F-77D2-4623-AA3E-944A3A5FB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25" y="2237694"/>
              <a:ext cx="850900" cy="577850"/>
            </a:xfrm>
            <a:custGeom>
              <a:avLst/>
              <a:gdLst>
                <a:gd name="T0" fmla="*/ 74 w 536"/>
                <a:gd name="T1" fmla="*/ 12 h 364"/>
                <a:gd name="T2" fmla="*/ 60 w 536"/>
                <a:gd name="T3" fmla="*/ 34 h 364"/>
                <a:gd name="T4" fmla="*/ 42 w 536"/>
                <a:gd name="T5" fmla="*/ 48 h 364"/>
                <a:gd name="T6" fmla="*/ 22 w 536"/>
                <a:gd name="T7" fmla="*/ 34 h 364"/>
                <a:gd name="T8" fmla="*/ 18 w 536"/>
                <a:gd name="T9" fmla="*/ 54 h 364"/>
                <a:gd name="T10" fmla="*/ 34 w 536"/>
                <a:gd name="T11" fmla="*/ 64 h 364"/>
                <a:gd name="T12" fmla="*/ 50 w 536"/>
                <a:gd name="T13" fmla="*/ 140 h 364"/>
                <a:gd name="T14" fmla="*/ 76 w 536"/>
                <a:gd name="T15" fmla="*/ 136 h 364"/>
                <a:gd name="T16" fmla="*/ 98 w 536"/>
                <a:gd name="T17" fmla="*/ 132 h 364"/>
                <a:gd name="T18" fmla="*/ 126 w 536"/>
                <a:gd name="T19" fmla="*/ 176 h 364"/>
                <a:gd name="T20" fmla="*/ 120 w 536"/>
                <a:gd name="T21" fmla="*/ 212 h 364"/>
                <a:gd name="T22" fmla="*/ 158 w 536"/>
                <a:gd name="T23" fmla="*/ 208 h 364"/>
                <a:gd name="T24" fmla="*/ 178 w 536"/>
                <a:gd name="T25" fmla="*/ 216 h 364"/>
                <a:gd name="T26" fmla="*/ 192 w 536"/>
                <a:gd name="T27" fmla="*/ 228 h 364"/>
                <a:gd name="T28" fmla="*/ 210 w 536"/>
                <a:gd name="T29" fmla="*/ 218 h 364"/>
                <a:gd name="T30" fmla="*/ 226 w 536"/>
                <a:gd name="T31" fmla="*/ 214 h 364"/>
                <a:gd name="T32" fmla="*/ 232 w 536"/>
                <a:gd name="T33" fmla="*/ 242 h 364"/>
                <a:gd name="T34" fmla="*/ 262 w 536"/>
                <a:gd name="T35" fmla="*/ 274 h 364"/>
                <a:gd name="T36" fmla="*/ 268 w 536"/>
                <a:gd name="T37" fmla="*/ 324 h 364"/>
                <a:gd name="T38" fmla="*/ 276 w 536"/>
                <a:gd name="T39" fmla="*/ 330 h 364"/>
                <a:gd name="T40" fmla="*/ 294 w 536"/>
                <a:gd name="T41" fmla="*/ 338 h 364"/>
                <a:gd name="T42" fmla="*/ 322 w 536"/>
                <a:gd name="T43" fmla="*/ 314 h 364"/>
                <a:gd name="T44" fmla="*/ 344 w 536"/>
                <a:gd name="T45" fmla="*/ 294 h 364"/>
                <a:gd name="T46" fmla="*/ 400 w 536"/>
                <a:gd name="T47" fmla="*/ 272 h 364"/>
                <a:gd name="T48" fmla="*/ 404 w 536"/>
                <a:gd name="T49" fmla="*/ 260 h 364"/>
                <a:gd name="T50" fmla="*/ 430 w 536"/>
                <a:gd name="T51" fmla="*/ 256 h 364"/>
                <a:gd name="T52" fmla="*/ 454 w 536"/>
                <a:gd name="T53" fmla="*/ 228 h 364"/>
                <a:gd name="T54" fmla="*/ 478 w 536"/>
                <a:gd name="T55" fmla="*/ 170 h 364"/>
                <a:gd name="T56" fmla="*/ 524 w 536"/>
                <a:gd name="T57" fmla="*/ 198 h 364"/>
                <a:gd name="T58" fmla="*/ 514 w 536"/>
                <a:gd name="T59" fmla="*/ 172 h 364"/>
                <a:gd name="T60" fmla="*/ 524 w 536"/>
                <a:gd name="T61" fmla="*/ 126 h 364"/>
                <a:gd name="T62" fmla="*/ 492 w 536"/>
                <a:gd name="T63" fmla="*/ 110 h 364"/>
                <a:gd name="T64" fmla="*/ 482 w 536"/>
                <a:gd name="T65" fmla="*/ 108 h 364"/>
                <a:gd name="T66" fmla="*/ 468 w 536"/>
                <a:gd name="T67" fmla="*/ 112 h 364"/>
                <a:gd name="T68" fmla="*/ 446 w 536"/>
                <a:gd name="T69" fmla="*/ 110 h 364"/>
                <a:gd name="T70" fmla="*/ 446 w 536"/>
                <a:gd name="T71" fmla="*/ 136 h 364"/>
                <a:gd name="T72" fmla="*/ 428 w 536"/>
                <a:gd name="T73" fmla="*/ 146 h 364"/>
                <a:gd name="T74" fmla="*/ 414 w 536"/>
                <a:gd name="T75" fmla="*/ 140 h 364"/>
                <a:gd name="T76" fmla="*/ 376 w 536"/>
                <a:gd name="T77" fmla="*/ 108 h 364"/>
                <a:gd name="T78" fmla="*/ 370 w 536"/>
                <a:gd name="T79" fmla="*/ 86 h 364"/>
                <a:gd name="T80" fmla="*/ 368 w 536"/>
                <a:gd name="T81" fmla="*/ 98 h 364"/>
                <a:gd name="T82" fmla="*/ 340 w 536"/>
                <a:gd name="T83" fmla="*/ 116 h 364"/>
                <a:gd name="T84" fmla="*/ 336 w 536"/>
                <a:gd name="T85" fmla="*/ 106 h 364"/>
                <a:gd name="T86" fmla="*/ 316 w 536"/>
                <a:gd name="T87" fmla="*/ 82 h 364"/>
                <a:gd name="T88" fmla="*/ 292 w 536"/>
                <a:gd name="T89" fmla="*/ 82 h 364"/>
                <a:gd name="T90" fmla="*/ 290 w 536"/>
                <a:gd name="T91" fmla="*/ 68 h 364"/>
                <a:gd name="T92" fmla="*/ 254 w 536"/>
                <a:gd name="T93" fmla="*/ 68 h 364"/>
                <a:gd name="T94" fmla="*/ 240 w 536"/>
                <a:gd name="T95" fmla="*/ 72 h 364"/>
                <a:gd name="T96" fmla="*/ 226 w 536"/>
                <a:gd name="T97" fmla="*/ 56 h 364"/>
                <a:gd name="T98" fmla="*/ 202 w 536"/>
                <a:gd name="T99" fmla="*/ 50 h 364"/>
                <a:gd name="T100" fmla="*/ 164 w 536"/>
                <a:gd name="T101" fmla="*/ 54 h 364"/>
                <a:gd name="T102" fmla="*/ 150 w 536"/>
                <a:gd name="T103" fmla="*/ 5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5A8FA200-DBBB-45E7-8414-E4B4947FC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150" y="1421719"/>
              <a:ext cx="1139825" cy="1035050"/>
            </a:xfrm>
            <a:custGeom>
              <a:avLst/>
              <a:gdLst>
                <a:gd name="T0" fmla="*/ 706 w 718"/>
                <a:gd name="T1" fmla="*/ 302 h 652"/>
                <a:gd name="T2" fmla="*/ 710 w 718"/>
                <a:gd name="T3" fmla="*/ 274 h 652"/>
                <a:gd name="T4" fmla="*/ 692 w 718"/>
                <a:gd name="T5" fmla="*/ 234 h 652"/>
                <a:gd name="T6" fmla="*/ 666 w 718"/>
                <a:gd name="T7" fmla="*/ 248 h 652"/>
                <a:gd name="T8" fmla="*/ 644 w 718"/>
                <a:gd name="T9" fmla="*/ 272 h 652"/>
                <a:gd name="T10" fmla="*/ 618 w 718"/>
                <a:gd name="T11" fmla="*/ 318 h 652"/>
                <a:gd name="T12" fmla="*/ 536 w 718"/>
                <a:gd name="T13" fmla="*/ 334 h 652"/>
                <a:gd name="T14" fmla="*/ 508 w 718"/>
                <a:gd name="T15" fmla="*/ 290 h 652"/>
                <a:gd name="T16" fmla="*/ 496 w 718"/>
                <a:gd name="T17" fmla="*/ 278 h 652"/>
                <a:gd name="T18" fmla="*/ 388 w 718"/>
                <a:gd name="T19" fmla="*/ 236 h 652"/>
                <a:gd name="T20" fmla="*/ 330 w 718"/>
                <a:gd name="T21" fmla="*/ 232 h 652"/>
                <a:gd name="T22" fmla="*/ 258 w 718"/>
                <a:gd name="T23" fmla="*/ 110 h 652"/>
                <a:gd name="T24" fmla="*/ 108 w 718"/>
                <a:gd name="T25" fmla="*/ 12 h 652"/>
                <a:gd name="T26" fmla="*/ 80 w 718"/>
                <a:gd name="T27" fmla="*/ 0 h 652"/>
                <a:gd name="T28" fmla="*/ 34 w 718"/>
                <a:gd name="T29" fmla="*/ 12 h 652"/>
                <a:gd name="T30" fmla="*/ 8 w 718"/>
                <a:gd name="T31" fmla="*/ 38 h 652"/>
                <a:gd name="T32" fmla="*/ 0 w 718"/>
                <a:gd name="T33" fmla="*/ 52 h 652"/>
                <a:gd name="T34" fmla="*/ 10 w 718"/>
                <a:gd name="T35" fmla="*/ 86 h 652"/>
                <a:gd name="T36" fmla="*/ 38 w 718"/>
                <a:gd name="T37" fmla="*/ 76 h 652"/>
                <a:gd name="T38" fmla="*/ 74 w 718"/>
                <a:gd name="T39" fmla="*/ 94 h 652"/>
                <a:gd name="T40" fmla="*/ 96 w 718"/>
                <a:gd name="T41" fmla="*/ 140 h 652"/>
                <a:gd name="T42" fmla="*/ 124 w 718"/>
                <a:gd name="T43" fmla="*/ 148 h 652"/>
                <a:gd name="T44" fmla="*/ 170 w 718"/>
                <a:gd name="T45" fmla="*/ 124 h 652"/>
                <a:gd name="T46" fmla="*/ 214 w 718"/>
                <a:gd name="T47" fmla="*/ 110 h 652"/>
                <a:gd name="T48" fmla="*/ 238 w 718"/>
                <a:gd name="T49" fmla="*/ 196 h 652"/>
                <a:gd name="T50" fmla="*/ 240 w 718"/>
                <a:gd name="T51" fmla="*/ 250 h 652"/>
                <a:gd name="T52" fmla="*/ 232 w 718"/>
                <a:gd name="T53" fmla="*/ 284 h 652"/>
                <a:gd name="T54" fmla="*/ 222 w 718"/>
                <a:gd name="T55" fmla="*/ 312 h 652"/>
                <a:gd name="T56" fmla="*/ 228 w 718"/>
                <a:gd name="T57" fmla="*/ 332 h 652"/>
                <a:gd name="T58" fmla="*/ 206 w 718"/>
                <a:gd name="T59" fmla="*/ 364 h 652"/>
                <a:gd name="T60" fmla="*/ 168 w 718"/>
                <a:gd name="T61" fmla="*/ 402 h 652"/>
                <a:gd name="T62" fmla="*/ 148 w 718"/>
                <a:gd name="T63" fmla="*/ 414 h 652"/>
                <a:gd name="T64" fmla="*/ 160 w 718"/>
                <a:gd name="T65" fmla="*/ 468 h 652"/>
                <a:gd name="T66" fmla="*/ 182 w 718"/>
                <a:gd name="T67" fmla="*/ 512 h 652"/>
                <a:gd name="T68" fmla="*/ 226 w 718"/>
                <a:gd name="T69" fmla="*/ 528 h 652"/>
                <a:gd name="T70" fmla="*/ 254 w 718"/>
                <a:gd name="T71" fmla="*/ 560 h 652"/>
                <a:gd name="T72" fmla="*/ 274 w 718"/>
                <a:gd name="T73" fmla="*/ 560 h 652"/>
                <a:gd name="T74" fmla="*/ 308 w 718"/>
                <a:gd name="T75" fmla="*/ 552 h 652"/>
                <a:gd name="T76" fmla="*/ 334 w 718"/>
                <a:gd name="T77" fmla="*/ 546 h 652"/>
                <a:gd name="T78" fmla="*/ 346 w 718"/>
                <a:gd name="T79" fmla="*/ 562 h 652"/>
                <a:gd name="T80" fmla="*/ 360 w 718"/>
                <a:gd name="T81" fmla="*/ 574 h 652"/>
                <a:gd name="T82" fmla="*/ 364 w 718"/>
                <a:gd name="T83" fmla="*/ 564 h 652"/>
                <a:gd name="T84" fmla="*/ 402 w 718"/>
                <a:gd name="T85" fmla="*/ 562 h 652"/>
                <a:gd name="T86" fmla="*/ 422 w 718"/>
                <a:gd name="T87" fmla="*/ 590 h 652"/>
                <a:gd name="T88" fmla="*/ 426 w 718"/>
                <a:gd name="T89" fmla="*/ 584 h 652"/>
                <a:gd name="T90" fmla="*/ 458 w 718"/>
                <a:gd name="T91" fmla="*/ 624 h 652"/>
                <a:gd name="T92" fmla="*/ 470 w 718"/>
                <a:gd name="T93" fmla="*/ 602 h 652"/>
                <a:gd name="T94" fmla="*/ 478 w 718"/>
                <a:gd name="T95" fmla="*/ 594 h 652"/>
                <a:gd name="T96" fmla="*/ 490 w 718"/>
                <a:gd name="T97" fmla="*/ 594 h 652"/>
                <a:gd name="T98" fmla="*/ 498 w 718"/>
                <a:gd name="T99" fmla="*/ 618 h 652"/>
                <a:gd name="T100" fmla="*/ 538 w 718"/>
                <a:gd name="T101" fmla="*/ 652 h 652"/>
                <a:gd name="T102" fmla="*/ 544 w 718"/>
                <a:gd name="T103" fmla="*/ 638 h 652"/>
                <a:gd name="T104" fmla="*/ 556 w 718"/>
                <a:gd name="T105" fmla="*/ 618 h 652"/>
                <a:gd name="T106" fmla="*/ 592 w 718"/>
                <a:gd name="T107" fmla="*/ 596 h 652"/>
                <a:gd name="T108" fmla="*/ 612 w 718"/>
                <a:gd name="T109" fmla="*/ 606 h 652"/>
                <a:gd name="T110" fmla="*/ 610 w 718"/>
                <a:gd name="T111" fmla="*/ 618 h 652"/>
                <a:gd name="T112" fmla="*/ 640 w 718"/>
                <a:gd name="T113" fmla="*/ 630 h 652"/>
                <a:gd name="T114" fmla="*/ 624 w 718"/>
                <a:gd name="T115" fmla="*/ 562 h 652"/>
                <a:gd name="T116" fmla="*/ 616 w 718"/>
                <a:gd name="T117" fmla="*/ 518 h 652"/>
                <a:gd name="T118" fmla="*/ 650 w 718"/>
                <a:gd name="T119" fmla="*/ 482 h 652"/>
                <a:gd name="T120" fmla="*/ 692 w 718"/>
                <a:gd name="T121" fmla="*/ 486 h 652"/>
                <a:gd name="T122" fmla="*/ 714 w 718"/>
                <a:gd name="T123" fmla="*/ 4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26C86630-7A96-4F82-824D-367DC8F96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5" y="3279094"/>
              <a:ext cx="688975" cy="431800"/>
            </a:xfrm>
            <a:custGeom>
              <a:avLst/>
              <a:gdLst>
                <a:gd name="T0" fmla="*/ 396 w 434"/>
                <a:gd name="T1" fmla="*/ 8 h 272"/>
                <a:gd name="T2" fmla="*/ 358 w 434"/>
                <a:gd name="T3" fmla="*/ 12 h 272"/>
                <a:gd name="T4" fmla="*/ 314 w 434"/>
                <a:gd name="T5" fmla="*/ 0 h 272"/>
                <a:gd name="T6" fmla="*/ 272 w 434"/>
                <a:gd name="T7" fmla="*/ 60 h 272"/>
                <a:gd name="T8" fmla="*/ 246 w 434"/>
                <a:gd name="T9" fmla="*/ 64 h 272"/>
                <a:gd name="T10" fmla="*/ 218 w 434"/>
                <a:gd name="T11" fmla="*/ 60 h 272"/>
                <a:gd name="T12" fmla="*/ 208 w 434"/>
                <a:gd name="T13" fmla="*/ 2 h 272"/>
                <a:gd name="T14" fmla="*/ 150 w 434"/>
                <a:gd name="T15" fmla="*/ 20 h 272"/>
                <a:gd name="T16" fmla="*/ 144 w 434"/>
                <a:gd name="T17" fmla="*/ 0 h 272"/>
                <a:gd name="T18" fmla="*/ 118 w 434"/>
                <a:gd name="T19" fmla="*/ 20 h 272"/>
                <a:gd name="T20" fmla="*/ 102 w 434"/>
                <a:gd name="T21" fmla="*/ 24 h 272"/>
                <a:gd name="T22" fmla="*/ 12 w 434"/>
                <a:gd name="T23" fmla="*/ 128 h 272"/>
                <a:gd name="T24" fmla="*/ 22 w 434"/>
                <a:gd name="T25" fmla="*/ 152 h 272"/>
                <a:gd name="T26" fmla="*/ 20 w 434"/>
                <a:gd name="T27" fmla="*/ 156 h 272"/>
                <a:gd name="T28" fmla="*/ 24 w 434"/>
                <a:gd name="T29" fmla="*/ 172 h 272"/>
                <a:gd name="T30" fmla="*/ 34 w 434"/>
                <a:gd name="T31" fmla="*/ 206 h 272"/>
                <a:gd name="T32" fmla="*/ 0 w 434"/>
                <a:gd name="T33" fmla="*/ 236 h 272"/>
                <a:gd name="T34" fmla="*/ 18 w 434"/>
                <a:gd name="T35" fmla="*/ 248 h 272"/>
                <a:gd name="T36" fmla="*/ 18 w 434"/>
                <a:gd name="T37" fmla="*/ 252 h 272"/>
                <a:gd name="T38" fmla="*/ 64 w 434"/>
                <a:gd name="T39" fmla="*/ 272 h 272"/>
                <a:gd name="T40" fmla="*/ 92 w 434"/>
                <a:gd name="T41" fmla="*/ 230 h 272"/>
                <a:gd name="T42" fmla="*/ 118 w 434"/>
                <a:gd name="T43" fmla="*/ 242 h 272"/>
                <a:gd name="T44" fmla="*/ 118 w 434"/>
                <a:gd name="T45" fmla="*/ 244 h 272"/>
                <a:gd name="T46" fmla="*/ 118 w 434"/>
                <a:gd name="T47" fmla="*/ 260 h 272"/>
                <a:gd name="T48" fmla="*/ 148 w 434"/>
                <a:gd name="T49" fmla="*/ 264 h 272"/>
                <a:gd name="T50" fmla="*/ 170 w 434"/>
                <a:gd name="T51" fmla="*/ 256 h 272"/>
                <a:gd name="T52" fmla="*/ 184 w 434"/>
                <a:gd name="T53" fmla="*/ 252 h 272"/>
                <a:gd name="T54" fmla="*/ 202 w 434"/>
                <a:gd name="T55" fmla="*/ 258 h 272"/>
                <a:gd name="T56" fmla="*/ 214 w 434"/>
                <a:gd name="T57" fmla="*/ 248 h 272"/>
                <a:gd name="T58" fmla="*/ 220 w 434"/>
                <a:gd name="T59" fmla="*/ 242 h 272"/>
                <a:gd name="T60" fmla="*/ 230 w 434"/>
                <a:gd name="T61" fmla="*/ 228 h 272"/>
                <a:gd name="T62" fmla="*/ 250 w 434"/>
                <a:gd name="T63" fmla="*/ 212 h 272"/>
                <a:gd name="T64" fmla="*/ 258 w 434"/>
                <a:gd name="T65" fmla="*/ 216 h 272"/>
                <a:gd name="T66" fmla="*/ 268 w 434"/>
                <a:gd name="T67" fmla="*/ 176 h 272"/>
                <a:gd name="T68" fmla="*/ 280 w 434"/>
                <a:gd name="T69" fmla="*/ 172 h 272"/>
                <a:gd name="T70" fmla="*/ 298 w 434"/>
                <a:gd name="T71" fmla="*/ 156 h 272"/>
                <a:gd name="T72" fmla="*/ 296 w 434"/>
                <a:gd name="T73" fmla="*/ 138 h 272"/>
                <a:gd name="T74" fmla="*/ 296 w 434"/>
                <a:gd name="T75" fmla="*/ 122 h 272"/>
                <a:gd name="T76" fmla="*/ 302 w 434"/>
                <a:gd name="T77" fmla="*/ 120 h 272"/>
                <a:gd name="T78" fmla="*/ 322 w 434"/>
                <a:gd name="T79" fmla="*/ 112 h 272"/>
                <a:gd name="T80" fmla="*/ 336 w 434"/>
                <a:gd name="T81" fmla="*/ 102 h 272"/>
                <a:gd name="T82" fmla="*/ 328 w 434"/>
                <a:gd name="T83" fmla="*/ 94 h 272"/>
                <a:gd name="T84" fmla="*/ 330 w 434"/>
                <a:gd name="T85" fmla="*/ 86 h 272"/>
                <a:gd name="T86" fmla="*/ 334 w 434"/>
                <a:gd name="T87" fmla="*/ 86 h 272"/>
                <a:gd name="T88" fmla="*/ 404 w 434"/>
                <a:gd name="T89" fmla="*/ 40 h 272"/>
                <a:gd name="T90" fmla="*/ 428 w 434"/>
                <a:gd name="T91" fmla="*/ 48 h 272"/>
                <a:gd name="T92" fmla="*/ 424 w 434"/>
                <a:gd name="T93" fmla="*/ 28 h 272"/>
                <a:gd name="T94" fmla="*/ 432 w 434"/>
                <a:gd name="T95" fmla="*/ 12 h 272"/>
                <a:gd name="T96" fmla="*/ 424 w 434"/>
                <a:gd name="T97" fmla="*/ 14 h 272"/>
                <a:gd name="T98" fmla="*/ 404 w 434"/>
                <a:gd name="T99" fmla="*/ 16 h 272"/>
                <a:gd name="T100" fmla="*/ 400 w 434"/>
                <a:gd name="T10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rgbClr val="DE4145"/>
            </a:solidFill>
            <a:ln/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A06A0AEC-A9C3-4CCE-ADDD-21003B001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3996644"/>
              <a:ext cx="107950" cy="95250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68 w 68"/>
                <a:gd name="T5" fmla="*/ 24 h 60"/>
                <a:gd name="T6" fmla="*/ 68 w 68"/>
                <a:gd name="T7" fmla="*/ 24 h 60"/>
                <a:gd name="T8" fmla="*/ 68 w 68"/>
                <a:gd name="T9" fmla="*/ 24 h 60"/>
                <a:gd name="T10" fmla="*/ 48 w 68"/>
                <a:gd name="T11" fmla="*/ 8 h 60"/>
                <a:gd name="T12" fmla="*/ 48 w 68"/>
                <a:gd name="T13" fmla="*/ 8 h 60"/>
                <a:gd name="T14" fmla="*/ 40 w 68"/>
                <a:gd name="T15" fmla="*/ 4 h 60"/>
                <a:gd name="T16" fmla="*/ 34 w 68"/>
                <a:gd name="T17" fmla="*/ 0 h 60"/>
                <a:gd name="T18" fmla="*/ 28 w 68"/>
                <a:gd name="T19" fmla="*/ 0 h 60"/>
                <a:gd name="T20" fmla="*/ 22 w 68"/>
                <a:gd name="T21" fmla="*/ 0 h 60"/>
                <a:gd name="T22" fmla="*/ 14 w 68"/>
                <a:gd name="T23" fmla="*/ 2 h 60"/>
                <a:gd name="T24" fmla="*/ 14 w 68"/>
                <a:gd name="T25" fmla="*/ 20 h 60"/>
                <a:gd name="T26" fmla="*/ 14 w 68"/>
                <a:gd name="T27" fmla="*/ 20 h 60"/>
                <a:gd name="T28" fmla="*/ 10 w 68"/>
                <a:gd name="T29" fmla="*/ 28 h 60"/>
                <a:gd name="T30" fmla="*/ 4 w 68"/>
                <a:gd name="T31" fmla="*/ 36 h 60"/>
                <a:gd name="T32" fmla="*/ 0 w 68"/>
                <a:gd name="T33" fmla="*/ 40 h 60"/>
                <a:gd name="T34" fmla="*/ 8 w 68"/>
                <a:gd name="T35" fmla="*/ 48 h 60"/>
                <a:gd name="T36" fmla="*/ 10 w 68"/>
                <a:gd name="T37" fmla="*/ 48 h 60"/>
                <a:gd name="T38" fmla="*/ 12 w 68"/>
                <a:gd name="T39" fmla="*/ 56 h 60"/>
                <a:gd name="T40" fmla="*/ 22 w 68"/>
                <a:gd name="T41" fmla="*/ 60 h 60"/>
                <a:gd name="T42" fmla="*/ 22 w 68"/>
                <a:gd name="T43" fmla="*/ 60 h 60"/>
                <a:gd name="T44" fmla="*/ 28 w 68"/>
                <a:gd name="T45" fmla="*/ 56 h 60"/>
                <a:gd name="T46" fmla="*/ 34 w 68"/>
                <a:gd name="T47" fmla="*/ 54 h 60"/>
                <a:gd name="T48" fmla="*/ 52 w 68"/>
                <a:gd name="T49" fmla="*/ 58 h 60"/>
                <a:gd name="T50" fmla="*/ 52 w 68"/>
                <a:gd name="T51" fmla="*/ 52 h 60"/>
                <a:gd name="T52" fmla="*/ 52 w 68"/>
                <a:gd name="T53" fmla="*/ 52 h 60"/>
                <a:gd name="T54" fmla="*/ 54 w 68"/>
                <a:gd name="T55" fmla="*/ 44 h 60"/>
                <a:gd name="T56" fmla="*/ 56 w 68"/>
                <a:gd name="T57" fmla="*/ 38 h 60"/>
                <a:gd name="T58" fmla="*/ 58 w 68"/>
                <a:gd name="T59" fmla="*/ 34 h 60"/>
                <a:gd name="T60" fmla="*/ 62 w 68"/>
                <a:gd name="T61" fmla="*/ 32 h 60"/>
                <a:gd name="T62" fmla="*/ 62 w 68"/>
                <a:gd name="T6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2AEC7D47-A0ED-4115-91C1-01B7BD159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425" y="3631519"/>
              <a:ext cx="600075" cy="463550"/>
            </a:xfrm>
            <a:custGeom>
              <a:avLst/>
              <a:gdLst>
                <a:gd name="T0" fmla="*/ 258 w 378"/>
                <a:gd name="T1" fmla="*/ 78 h 292"/>
                <a:gd name="T2" fmla="*/ 240 w 378"/>
                <a:gd name="T3" fmla="*/ 46 h 292"/>
                <a:gd name="T4" fmla="*/ 204 w 378"/>
                <a:gd name="T5" fmla="*/ 38 h 292"/>
                <a:gd name="T6" fmla="*/ 194 w 378"/>
                <a:gd name="T7" fmla="*/ 28 h 292"/>
                <a:gd name="T8" fmla="*/ 166 w 378"/>
                <a:gd name="T9" fmla="*/ 16 h 292"/>
                <a:gd name="T10" fmla="*/ 164 w 378"/>
                <a:gd name="T11" fmla="*/ 0 h 292"/>
                <a:gd name="T12" fmla="*/ 148 w 378"/>
                <a:gd name="T13" fmla="*/ 12 h 292"/>
                <a:gd name="T14" fmla="*/ 140 w 378"/>
                <a:gd name="T15" fmla="*/ 26 h 292"/>
                <a:gd name="T16" fmla="*/ 126 w 378"/>
                <a:gd name="T17" fmla="*/ 46 h 292"/>
                <a:gd name="T18" fmla="*/ 120 w 378"/>
                <a:gd name="T19" fmla="*/ 52 h 292"/>
                <a:gd name="T20" fmla="*/ 108 w 378"/>
                <a:gd name="T21" fmla="*/ 42 h 292"/>
                <a:gd name="T22" fmla="*/ 96 w 378"/>
                <a:gd name="T23" fmla="*/ 38 h 292"/>
                <a:gd name="T24" fmla="*/ 76 w 378"/>
                <a:gd name="T25" fmla="*/ 46 h 292"/>
                <a:gd name="T26" fmla="*/ 32 w 378"/>
                <a:gd name="T27" fmla="*/ 50 h 292"/>
                <a:gd name="T28" fmla="*/ 20 w 378"/>
                <a:gd name="T29" fmla="*/ 32 h 292"/>
                <a:gd name="T30" fmla="*/ 4 w 378"/>
                <a:gd name="T31" fmla="*/ 34 h 292"/>
                <a:gd name="T32" fmla="*/ 2 w 378"/>
                <a:gd name="T33" fmla="*/ 36 h 292"/>
                <a:gd name="T34" fmla="*/ 8 w 378"/>
                <a:gd name="T35" fmla="*/ 42 h 292"/>
                <a:gd name="T36" fmla="*/ 10 w 378"/>
                <a:gd name="T37" fmla="*/ 42 h 292"/>
                <a:gd name="T38" fmla="*/ 40 w 378"/>
                <a:gd name="T39" fmla="*/ 76 h 292"/>
                <a:gd name="T40" fmla="*/ 98 w 378"/>
                <a:gd name="T41" fmla="*/ 96 h 292"/>
                <a:gd name="T42" fmla="*/ 118 w 378"/>
                <a:gd name="T43" fmla="*/ 128 h 292"/>
                <a:gd name="T44" fmla="*/ 140 w 378"/>
                <a:gd name="T45" fmla="*/ 158 h 292"/>
                <a:gd name="T46" fmla="*/ 152 w 378"/>
                <a:gd name="T47" fmla="*/ 162 h 292"/>
                <a:gd name="T48" fmla="*/ 182 w 378"/>
                <a:gd name="T49" fmla="*/ 142 h 292"/>
                <a:gd name="T50" fmla="*/ 200 w 378"/>
                <a:gd name="T51" fmla="*/ 146 h 292"/>
                <a:gd name="T52" fmla="*/ 198 w 378"/>
                <a:gd name="T53" fmla="*/ 152 h 292"/>
                <a:gd name="T54" fmla="*/ 168 w 378"/>
                <a:gd name="T55" fmla="*/ 186 h 292"/>
                <a:gd name="T56" fmla="*/ 166 w 378"/>
                <a:gd name="T57" fmla="*/ 194 h 292"/>
                <a:gd name="T58" fmla="*/ 152 w 378"/>
                <a:gd name="T59" fmla="*/ 222 h 292"/>
                <a:gd name="T60" fmla="*/ 166 w 378"/>
                <a:gd name="T61" fmla="*/ 246 h 292"/>
                <a:gd name="T62" fmla="*/ 178 w 378"/>
                <a:gd name="T63" fmla="*/ 254 h 292"/>
                <a:gd name="T64" fmla="*/ 194 w 378"/>
                <a:gd name="T65" fmla="*/ 270 h 292"/>
                <a:gd name="T66" fmla="*/ 204 w 378"/>
                <a:gd name="T67" fmla="*/ 262 h 292"/>
                <a:gd name="T68" fmla="*/ 214 w 378"/>
                <a:gd name="T69" fmla="*/ 264 h 292"/>
                <a:gd name="T70" fmla="*/ 230 w 378"/>
                <a:gd name="T71" fmla="*/ 278 h 292"/>
                <a:gd name="T72" fmla="*/ 238 w 378"/>
                <a:gd name="T73" fmla="*/ 286 h 292"/>
                <a:gd name="T74" fmla="*/ 248 w 378"/>
                <a:gd name="T75" fmla="*/ 284 h 292"/>
                <a:gd name="T76" fmla="*/ 304 w 378"/>
                <a:gd name="T77" fmla="*/ 286 h 292"/>
                <a:gd name="T78" fmla="*/ 312 w 378"/>
                <a:gd name="T79" fmla="*/ 272 h 292"/>
                <a:gd name="T80" fmla="*/ 316 w 378"/>
                <a:gd name="T81" fmla="*/ 262 h 292"/>
                <a:gd name="T82" fmla="*/ 324 w 378"/>
                <a:gd name="T83" fmla="*/ 248 h 292"/>
                <a:gd name="T84" fmla="*/ 324 w 378"/>
                <a:gd name="T85" fmla="*/ 232 h 292"/>
                <a:gd name="T86" fmla="*/ 330 w 378"/>
                <a:gd name="T87" fmla="*/ 226 h 292"/>
                <a:gd name="T88" fmla="*/ 348 w 378"/>
                <a:gd name="T89" fmla="*/ 222 h 292"/>
                <a:gd name="T90" fmla="*/ 378 w 378"/>
                <a:gd name="T91" fmla="*/ 238 h 292"/>
                <a:gd name="T92" fmla="*/ 362 w 378"/>
                <a:gd name="T93" fmla="*/ 196 h 292"/>
                <a:gd name="T94" fmla="*/ 348 w 378"/>
                <a:gd name="T95" fmla="*/ 194 h 292"/>
                <a:gd name="T96" fmla="*/ 312 w 378"/>
                <a:gd name="T97" fmla="*/ 172 h 292"/>
                <a:gd name="T98" fmla="*/ 292 w 378"/>
                <a:gd name="T99" fmla="*/ 146 h 292"/>
                <a:gd name="T100" fmla="*/ 270 w 378"/>
                <a:gd name="T101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FBEE097C-A8F4-4A95-BF0E-E83B7D523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6100" y="2745694"/>
              <a:ext cx="558800" cy="796925"/>
            </a:xfrm>
            <a:custGeom>
              <a:avLst/>
              <a:gdLst>
                <a:gd name="T0" fmla="*/ 312 w 352"/>
                <a:gd name="T1" fmla="*/ 144 h 502"/>
                <a:gd name="T2" fmla="*/ 272 w 352"/>
                <a:gd name="T3" fmla="*/ 120 h 502"/>
                <a:gd name="T4" fmla="*/ 280 w 352"/>
                <a:gd name="T5" fmla="*/ 94 h 502"/>
                <a:gd name="T6" fmla="*/ 234 w 352"/>
                <a:gd name="T7" fmla="*/ 76 h 502"/>
                <a:gd name="T8" fmla="*/ 234 w 352"/>
                <a:gd name="T9" fmla="*/ 36 h 502"/>
                <a:gd name="T10" fmla="*/ 224 w 352"/>
                <a:gd name="T11" fmla="*/ 40 h 502"/>
                <a:gd name="T12" fmla="*/ 206 w 352"/>
                <a:gd name="T13" fmla="*/ 8 h 502"/>
                <a:gd name="T14" fmla="*/ 178 w 352"/>
                <a:gd name="T15" fmla="*/ 16 h 502"/>
                <a:gd name="T16" fmla="*/ 146 w 352"/>
                <a:gd name="T17" fmla="*/ 64 h 502"/>
                <a:gd name="T18" fmla="*/ 118 w 352"/>
                <a:gd name="T19" fmla="*/ 76 h 502"/>
                <a:gd name="T20" fmla="*/ 92 w 352"/>
                <a:gd name="T21" fmla="*/ 70 h 502"/>
                <a:gd name="T22" fmla="*/ 76 w 352"/>
                <a:gd name="T23" fmla="*/ 100 h 502"/>
                <a:gd name="T24" fmla="*/ 48 w 352"/>
                <a:gd name="T25" fmla="*/ 92 h 502"/>
                <a:gd name="T26" fmla="*/ 34 w 352"/>
                <a:gd name="T27" fmla="*/ 64 h 502"/>
                <a:gd name="T28" fmla="*/ 16 w 352"/>
                <a:gd name="T29" fmla="*/ 96 h 502"/>
                <a:gd name="T30" fmla="*/ 8 w 352"/>
                <a:gd name="T31" fmla="*/ 108 h 502"/>
                <a:gd name="T32" fmla="*/ 30 w 352"/>
                <a:gd name="T33" fmla="*/ 168 h 502"/>
                <a:gd name="T34" fmla="*/ 30 w 352"/>
                <a:gd name="T35" fmla="*/ 196 h 502"/>
                <a:gd name="T36" fmla="*/ 42 w 352"/>
                <a:gd name="T37" fmla="*/ 224 h 502"/>
                <a:gd name="T38" fmla="*/ 48 w 352"/>
                <a:gd name="T39" fmla="*/ 240 h 502"/>
                <a:gd name="T40" fmla="*/ 38 w 352"/>
                <a:gd name="T41" fmla="*/ 284 h 502"/>
                <a:gd name="T42" fmla="*/ 8 w 352"/>
                <a:gd name="T43" fmla="*/ 332 h 502"/>
                <a:gd name="T44" fmla="*/ 48 w 352"/>
                <a:gd name="T45" fmla="*/ 378 h 502"/>
                <a:gd name="T46" fmla="*/ 32 w 352"/>
                <a:gd name="T47" fmla="*/ 416 h 502"/>
                <a:gd name="T48" fmla="*/ 20 w 352"/>
                <a:gd name="T49" fmla="*/ 450 h 502"/>
                <a:gd name="T50" fmla="*/ 12 w 352"/>
                <a:gd name="T51" fmla="*/ 466 h 502"/>
                <a:gd name="T52" fmla="*/ 26 w 352"/>
                <a:gd name="T53" fmla="*/ 482 h 502"/>
                <a:gd name="T54" fmla="*/ 28 w 352"/>
                <a:gd name="T55" fmla="*/ 488 h 502"/>
                <a:gd name="T56" fmla="*/ 30 w 352"/>
                <a:gd name="T57" fmla="*/ 492 h 502"/>
                <a:gd name="T58" fmla="*/ 94 w 352"/>
                <a:gd name="T59" fmla="*/ 496 h 502"/>
                <a:gd name="T60" fmla="*/ 114 w 352"/>
                <a:gd name="T61" fmla="*/ 464 h 502"/>
                <a:gd name="T62" fmla="*/ 208 w 352"/>
                <a:gd name="T63" fmla="*/ 352 h 502"/>
                <a:gd name="T64" fmla="*/ 240 w 352"/>
                <a:gd name="T65" fmla="*/ 332 h 502"/>
                <a:gd name="T66" fmla="*/ 234 w 352"/>
                <a:gd name="T67" fmla="*/ 312 h 502"/>
                <a:gd name="T68" fmla="*/ 218 w 352"/>
                <a:gd name="T69" fmla="*/ 296 h 502"/>
                <a:gd name="T70" fmla="*/ 180 w 352"/>
                <a:gd name="T71" fmla="*/ 276 h 502"/>
                <a:gd name="T72" fmla="*/ 170 w 352"/>
                <a:gd name="T73" fmla="*/ 242 h 502"/>
                <a:gd name="T74" fmla="*/ 116 w 352"/>
                <a:gd name="T75" fmla="*/ 228 h 502"/>
                <a:gd name="T76" fmla="*/ 98 w 352"/>
                <a:gd name="T77" fmla="*/ 218 h 502"/>
                <a:gd name="T78" fmla="*/ 98 w 352"/>
                <a:gd name="T79" fmla="*/ 202 h 502"/>
                <a:gd name="T80" fmla="*/ 118 w 352"/>
                <a:gd name="T81" fmla="*/ 180 h 502"/>
                <a:gd name="T82" fmla="*/ 114 w 352"/>
                <a:gd name="T83" fmla="*/ 158 h 502"/>
                <a:gd name="T84" fmla="*/ 134 w 352"/>
                <a:gd name="T85" fmla="*/ 148 h 502"/>
                <a:gd name="T86" fmla="*/ 148 w 352"/>
                <a:gd name="T87" fmla="*/ 140 h 502"/>
                <a:gd name="T88" fmla="*/ 148 w 352"/>
                <a:gd name="T89" fmla="*/ 118 h 502"/>
                <a:gd name="T90" fmla="*/ 172 w 352"/>
                <a:gd name="T91" fmla="*/ 120 h 502"/>
                <a:gd name="T92" fmla="*/ 214 w 352"/>
                <a:gd name="T93" fmla="*/ 144 h 502"/>
                <a:gd name="T94" fmla="*/ 204 w 352"/>
                <a:gd name="T95" fmla="*/ 154 h 502"/>
                <a:gd name="T96" fmla="*/ 226 w 352"/>
                <a:gd name="T97" fmla="*/ 168 h 502"/>
                <a:gd name="T98" fmla="*/ 236 w 352"/>
                <a:gd name="T99" fmla="*/ 180 h 502"/>
                <a:gd name="T100" fmla="*/ 252 w 352"/>
                <a:gd name="T101" fmla="*/ 220 h 502"/>
                <a:gd name="T102" fmla="*/ 314 w 352"/>
                <a:gd name="T103" fmla="*/ 236 h 502"/>
                <a:gd name="T104" fmla="*/ 336 w 352"/>
                <a:gd name="T105" fmla="*/ 188 h 502"/>
                <a:gd name="T106" fmla="*/ 352 w 352"/>
                <a:gd name="T107" fmla="*/ 176 h 502"/>
                <a:gd name="T108" fmla="*/ 326 w 352"/>
                <a:gd name="T109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xmlns="" id="{F389E303-6137-41FF-A0B2-1BEAA9581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100" y="3510869"/>
              <a:ext cx="587375" cy="581025"/>
            </a:xfrm>
            <a:custGeom>
              <a:avLst/>
              <a:gdLst>
                <a:gd name="T0" fmla="*/ 20 w 370"/>
                <a:gd name="T1" fmla="*/ 146 h 366"/>
                <a:gd name="T2" fmla="*/ 0 w 370"/>
                <a:gd name="T3" fmla="*/ 182 h 366"/>
                <a:gd name="T4" fmla="*/ 10 w 370"/>
                <a:gd name="T5" fmla="*/ 210 h 366"/>
                <a:gd name="T6" fmla="*/ 30 w 370"/>
                <a:gd name="T7" fmla="*/ 222 h 366"/>
                <a:gd name="T8" fmla="*/ 54 w 370"/>
                <a:gd name="T9" fmla="*/ 276 h 366"/>
                <a:gd name="T10" fmla="*/ 82 w 370"/>
                <a:gd name="T11" fmla="*/ 290 h 366"/>
                <a:gd name="T12" fmla="*/ 86 w 370"/>
                <a:gd name="T13" fmla="*/ 290 h 366"/>
                <a:gd name="T14" fmla="*/ 152 w 370"/>
                <a:gd name="T15" fmla="*/ 302 h 366"/>
                <a:gd name="T16" fmla="*/ 204 w 370"/>
                <a:gd name="T17" fmla="*/ 306 h 366"/>
                <a:gd name="T18" fmla="*/ 214 w 370"/>
                <a:gd name="T19" fmla="*/ 312 h 366"/>
                <a:gd name="T20" fmla="*/ 214 w 370"/>
                <a:gd name="T21" fmla="*/ 332 h 366"/>
                <a:gd name="T22" fmla="*/ 234 w 370"/>
                <a:gd name="T23" fmla="*/ 342 h 366"/>
                <a:gd name="T24" fmla="*/ 250 w 370"/>
                <a:gd name="T25" fmla="*/ 338 h 366"/>
                <a:gd name="T26" fmla="*/ 266 w 370"/>
                <a:gd name="T27" fmla="*/ 350 h 366"/>
                <a:gd name="T28" fmla="*/ 280 w 370"/>
                <a:gd name="T29" fmla="*/ 364 h 366"/>
                <a:gd name="T30" fmla="*/ 290 w 370"/>
                <a:gd name="T31" fmla="*/ 360 h 366"/>
                <a:gd name="T32" fmla="*/ 314 w 370"/>
                <a:gd name="T33" fmla="*/ 358 h 366"/>
                <a:gd name="T34" fmla="*/ 326 w 370"/>
                <a:gd name="T35" fmla="*/ 342 h 366"/>
                <a:gd name="T36" fmla="*/ 342 w 370"/>
                <a:gd name="T37" fmla="*/ 332 h 366"/>
                <a:gd name="T38" fmla="*/ 342 w 370"/>
                <a:gd name="T39" fmla="*/ 326 h 366"/>
                <a:gd name="T40" fmla="*/ 344 w 370"/>
                <a:gd name="T41" fmla="*/ 306 h 366"/>
                <a:gd name="T42" fmla="*/ 328 w 370"/>
                <a:gd name="T43" fmla="*/ 294 h 366"/>
                <a:gd name="T44" fmla="*/ 310 w 370"/>
                <a:gd name="T45" fmla="*/ 296 h 366"/>
                <a:gd name="T46" fmla="*/ 302 w 370"/>
                <a:gd name="T47" fmla="*/ 294 h 366"/>
                <a:gd name="T48" fmla="*/ 302 w 370"/>
                <a:gd name="T49" fmla="*/ 286 h 366"/>
                <a:gd name="T50" fmla="*/ 282 w 370"/>
                <a:gd name="T51" fmla="*/ 262 h 366"/>
                <a:gd name="T52" fmla="*/ 272 w 370"/>
                <a:gd name="T53" fmla="*/ 244 h 366"/>
                <a:gd name="T54" fmla="*/ 298 w 370"/>
                <a:gd name="T55" fmla="*/ 240 h 366"/>
                <a:gd name="T56" fmla="*/ 296 w 370"/>
                <a:gd name="T57" fmla="*/ 216 h 366"/>
                <a:gd name="T58" fmla="*/ 300 w 370"/>
                <a:gd name="T59" fmla="*/ 210 h 366"/>
                <a:gd name="T60" fmla="*/ 318 w 370"/>
                <a:gd name="T61" fmla="*/ 200 h 366"/>
                <a:gd name="T62" fmla="*/ 312 w 370"/>
                <a:gd name="T63" fmla="*/ 178 h 366"/>
                <a:gd name="T64" fmla="*/ 318 w 370"/>
                <a:gd name="T65" fmla="*/ 162 h 366"/>
                <a:gd name="T66" fmla="*/ 338 w 370"/>
                <a:gd name="T67" fmla="*/ 166 h 366"/>
                <a:gd name="T68" fmla="*/ 340 w 370"/>
                <a:gd name="T69" fmla="*/ 168 h 366"/>
                <a:gd name="T70" fmla="*/ 370 w 370"/>
                <a:gd name="T71" fmla="*/ 162 h 366"/>
                <a:gd name="T72" fmla="*/ 348 w 370"/>
                <a:gd name="T73" fmla="*/ 128 h 366"/>
                <a:gd name="T74" fmla="*/ 302 w 370"/>
                <a:gd name="T75" fmla="*/ 126 h 366"/>
                <a:gd name="T76" fmla="*/ 302 w 370"/>
                <a:gd name="T77" fmla="*/ 126 h 366"/>
                <a:gd name="T78" fmla="*/ 280 w 370"/>
                <a:gd name="T79" fmla="*/ 110 h 366"/>
                <a:gd name="T80" fmla="*/ 260 w 370"/>
                <a:gd name="T81" fmla="*/ 78 h 366"/>
                <a:gd name="T82" fmla="*/ 292 w 370"/>
                <a:gd name="T83" fmla="*/ 44 h 366"/>
                <a:gd name="T84" fmla="*/ 258 w 370"/>
                <a:gd name="T85" fmla="*/ 22 h 366"/>
                <a:gd name="T86" fmla="*/ 226 w 370"/>
                <a:gd name="T87" fmla="*/ 28 h 366"/>
                <a:gd name="T88" fmla="*/ 196 w 370"/>
                <a:gd name="T89" fmla="*/ 14 h 366"/>
                <a:gd name="T90" fmla="*/ 188 w 370"/>
                <a:gd name="T91" fmla="*/ 6 h 366"/>
                <a:gd name="T92" fmla="*/ 188 w 370"/>
                <a:gd name="T93" fmla="*/ 6 h 366"/>
                <a:gd name="T94" fmla="*/ 186 w 370"/>
                <a:gd name="T95" fmla="*/ 0 h 366"/>
                <a:gd name="T96" fmla="*/ 182 w 370"/>
                <a:gd name="T97" fmla="*/ 28 h 366"/>
                <a:gd name="T98" fmla="*/ 182 w 370"/>
                <a:gd name="T99" fmla="*/ 36 h 366"/>
                <a:gd name="T100" fmla="*/ 184 w 370"/>
                <a:gd name="T101" fmla="*/ 46 h 366"/>
                <a:gd name="T102" fmla="*/ 184 w 370"/>
                <a:gd name="T103" fmla="*/ 68 h 366"/>
                <a:gd name="T104" fmla="*/ 172 w 370"/>
                <a:gd name="T105" fmla="*/ 78 h 366"/>
                <a:gd name="T106" fmla="*/ 170 w 370"/>
                <a:gd name="T107" fmla="*/ 98 h 366"/>
                <a:gd name="T108" fmla="*/ 98 w 370"/>
                <a:gd name="T109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xmlns="" id="{7980DA84-667C-40D3-88FE-6C4D7838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0" y="4752294"/>
              <a:ext cx="168275" cy="406400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24 w 106"/>
                <a:gd name="T13" fmla="*/ 70 h 256"/>
                <a:gd name="T14" fmla="*/ 10 w 106"/>
                <a:gd name="T15" fmla="*/ 98 h 256"/>
                <a:gd name="T16" fmla="*/ 4 w 106"/>
                <a:gd name="T17" fmla="*/ 104 h 256"/>
                <a:gd name="T18" fmla="*/ 0 w 106"/>
                <a:gd name="T19" fmla="*/ 108 h 256"/>
                <a:gd name="T20" fmla="*/ 6 w 106"/>
                <a:gd name="T21" fmla="*/ 152 h 256"/>
                <a:gd name="T22" fmla="*/ 6 w 106"/>
                <a:gd name="T23" fmla="*/ 154 h 256"/>
                <a:gd name="T24" fmla="*/ 6 w 106"/>
                <a:gd name="T25" fmla="*/ 154 h 256"/>
                <a:gd name="T26" fmla="*/ 2 w 106"/>
                <a:gd name="T27" fmla="*/ 184 h 256"/>
                <a:gd name="T28" fmla="*/ 2 w 106"/>
                <a:gd name="T29" fmla="*/ 184 h 256"/>
                <a:gd name="T30" fmla="*/ 2 w 106"/>
                <a:gd name="T31" fmla="*/ 196 h 256"/>
                <a:gd name="T32" fmla="*/ 2 w 106"/>
                <a:gd name="T33" fmla="*/ 200 h 256"/>
                <a:gd name="T34" fmla="*/ 4 w 106"/>
                <a:gd name="T35" fmla="*/ 202 h 256"/>
                <a:gd name="T36" fmla="*/ 36 w 106"/>
                <a:gd name="T37" fmla="*/ 224 h 256"/>
                <a:gd name="T38" fmla="*/ 36 w 106"/>
                <a:gd name="T39" fmla="*/ 224 h 256"/>
                <a:gd name="T40" fmla="*/ 38 w 106"/>
                <a:gd name="T41" fmla="*/ 224 h 256"/>
                <a:gd name="T42" fmla="*/ 38 w 106"/>
                <a:gd name="T43" fmla="*/ 226 h 256"/>
                <a:gd name="T44" fmla="*/ 38 w 106"/>
                <a:gd name="T45" fmla="*/ 226 h 256"/>
                <a:gd name="T46" fmla="*/ 38 w 106"/>
                <a:gd name="T47" fmla="*/ 226 h 256"/>
                <a:gd name="T48" fmla="*/ 42 w 106"/>
                <a:gd name="T49" fmla="*/ 236 h 256"/>
                <a:gd name="T50" fmla="*/ 50 w 106"/>
                <a:gd name="T51" fmla="*/ 248 h 256"/>
                <a:gd name="T52" fmla="*/ 50 w 106"/>
                <a:gd name="T53" fmla="*/ 248 h 256"/>
                <a:gd name="T54" fmla="*/ 56 w 106"/>
                <a:gd name="T55" fmla="*/ 252 h 256"/>
                <a:gd name="T56" fmla="*/ 62 w 106"/>
                <a:gd name="T57" fmla="*/ 256 h 256"/>
                <a:gd name="T58" fmla="*/ 66 w 106"/>
                <a:gd name="T59" fmla="*/ 204 h 256"/>
                <a:gd name="T60" fmla="*/ 66 w 106"/>
                <a:gd name="T61" fmla="*/ 202 h 256"/>
                <a:gd name="T62" fmla="*/ 90 w 106"/>
                <a:gd name="T63" fmla="*/ 146 h 256"/>
                <a:gd name="T64" fmla="*/ 98 w 106"/>
                <a:gd name="T65" fmla="*/ 80 h 256"/>
                <a:gd name="T66" fmla="*/ 98 w 106"/>
                <a:gd name="T67" fmla="*/ 78 h 256"/>
                <a:gd name="T68" fmla="*/ 98 w 106"/>
                <a:gd name="T69" fmla="*/ 78 h 256"/>
                <a:gd name="T70" fmla="*/ 106 w 106"/>
                <a:gd name="T71" fmla="*/ 60 h 256"/>
                <a:gd name="T72" fmla="*/ 100 w 106"/>
                <a:gd name="T73" fmla="*/ 44 h 256"/>
                <a:gd name="T74" fmla="*/ 100 w 106"/>
                <a:gd name="T75" fmla="*/ 44 h 256"/>
                <a:gd name="T76" fmla="*/ 98 w 106"/>
                <a:gd name="T77" fmla="*/ 44 h 256"/>
                <a:gd name="T78" fmla="*/ 98 w 106"/>
                <a:gd name="T79" fmla="*/ 24 h 256"/>
                <a:gd name="T80" fmla="*/ 98 w 106"/>
                <a:gd name="T81" fmla="*/ 22 h 256"/>
                <a:gd name="T82" fmla="*/ 98 w 106"/>
                <a:gd name="T83" fmla="*/ 22 h 256"/>
                <a:gd name="T84" fmla="*/ 102 w 106"/>
                <a:gd name="T85" fmla="*/ 16 h 256"/>
                <a:gd name="T86" fmla="*/ 106 w 106"/>
                <a:gd name="T87" fmla="*/ 12 h 256"/>
                <a:gd name="T88" fmla="*/ 80 w 106"/>
                <a:gd name="T8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xmlns="" id="{68B85CAE-1BA3-4F3A-BB13-220247CB0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50" y="5473019"/>
              <a:ext cx="254000" cy="222250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70 w 160"/>
                <a:gd name="T5" fmla="*/ 18 h 140"/>
                <a:gd name="T6" fmla="*/ 68 w 160"/>
                <a:gd name="T7" fmla="*/ 20 h 140"/>
                <a:gd name="T8" fmla="*/ 36 w 160"/>
                <a:gd name="T9" fmla="*/ 28 h 140"/>
                <a:gd name="T10" fmla="*/ 38 w 160"/>
                <a:gd name="T11" fmla="*/ 32 h 140"/>
                <a:gd name="T12" fmla="*/ 48 w 160"/>
                <a:gd name="T13" fmla="*/ 44 h 140"/>
                <a:gd name="T14" fmla="*/ 48 w 160"/>
                <a:gd name="T15" fmla="*/ 44 h 140"/>
                <a:gd name="T16" fmla="*/ 44 w 160"/>
                <a:gd name="T17" fmla="*/ 46 h 140"/>
                <a:gd name="T18" fmla="*/ 30 w 160"/>
                <a:gd name="T19" fmla="*/ 54 h 140"/>
                <a:gd name="T20" fmla="*/ 6 w 160"/>
                <a:gd name="T21" fmla="*/ 72 h 140"/>
                <a:gd name="T22" fmla="*/ 6 w 160"/>
                <a:gd name="T23" fmla="*/ 72 h 140"/>
                <a:gd name="T24" fmla="*/ 2 w 160"/>
                <a:gd name="T25" fmla="*/ 80 h 140"/>
                <a:gd name="T26" fmla="*/ 0 w 160"/>
                <a:gd name="T27" fmla="*/ 92 h 140"/>
                <a:gd name="T28" fmla="*/ 4 w 160"/>
                <a:gd name="T29" fmla="*/ 108 h 140"/>
                <a:gd name="T30" fmla="*/ 10 w 160"/>
                <a:gd name="T31" fmla="*/ 126 h 140"/>
                <a:gd name="T32" fmla="*/ 34 w 160"/>
                <a:gd name="T33" fmla="*/ 128 h 140"/>
                <a:gd name="T34" fmla="*/ 36 w 160"/>
                <a:gd name="T35" fmla="*/ 128 h 140"/>
                <a:gd name="T36" fmla="*/ 36 w 160"/>
                <a:gd name="T37" fmla="*/ 128 h 140"/>
                <a:gd name="T38" fmla="*/ 60 w 160"/>
                <a:gd name="T39" fmla="*/ 140 h 140"/>
                <a:gd name="T40" fmla="*/ 86 w 160"/>
                <a:gd name="T41" fmla="*/ 136 h 140"/>
                <a:gd name="T42" fmla="*/ 86 w 160"/>
                <a:gd name="T43" fmla="*/ 136 h 140"/>
                <a:gd name="T44" fmla="*/ 94 w 160"/>
                <a:gd name="T45" fmla="*/ 132 h 140"/>
                <a:gd name="T46" fmla="*/ 102 w 160"/>
                <a:gd name="T47" fmla="*/ 126 h 140"/>
                <a:gd name="T48" fmla="*/ 112 w 160"/>
                <a:gd name="T49" fmla="*/ 118 h 140"/>
                <a:gd name="T50" fmla="*/ 122 w 160"/>
                <a:gd name="T51" fmla="*/ 106 h 140"/>
                <a:gd name="T52" fmla="*/ 124 w 160"/>
                <a:gd name="T53" fmla="*/ 106 h 140"/>
                <a:gd name="T54" fmla="*/ 126 w 160"/>
                <a:gd name="T55" fmla="*/ 104 h 140"/>
                <a:gd name="T56" fmla="*/ 136 w 160"/>
                <a:gd name="T57" fmla="*/ 100 h 140"/>
                <a:gd name="T58" fmla="*/ 134 w 160"/>
                <a:gd name="T59" fmla="*/ 66 h 140"/>
                <a:gd name="T60" fmla="*/ 134 w 160"/>
                <a:gd name="T61" fmla="*/ 66 h 140"/>
                <a:gd name="T62" fmla="*/ 148 w 160"/>
                <a:gd name="T63" fmla="*/ 44 h 140"/>
                <a:gd name="T64" fmla="*/ 148 w 160"/>
                <a:gd name="T65" fmla="*/ 44 h 140"/>
                <a:gd name="T66" fmla="*/ 148 w 160"/>
                <a:gd name="T67" fmla="*/ 44 h 140"/>
                <a:gd name="T68" fmla="*/ 160 w 160"/>
                <a:gd name="T69" fmla="*/ 34 h 140"/>
                <a:gd name="T70" fmla="*/ 160 w 160"/>
                <a:gd name="T71" fmla="*/ 34 h 140"/>
                <a:gd name="T72" fmla="*/ 160 w 160"/>
                <a:gd name="T73" fmla="*/ 22 h 140"/>
                <a:gd name="T74" fmla="*/ 158 w 160"/>
                <a:gd name="T75" fmla="*/ 14 h 140"/>
                <a:gd name="T76" fmla="*/ 156 w 160"/>
                <a:gd name="T77" fmla="*/ 10 h 140"/>
                <a:gd name="T78" fmla="*/ 156 w 160"/>
                <a:gd name="T79" fmla="*/ 10 h 140"/>
                <a:gd name="T80" fmla="*/ 152 w 160"/>
                <a:gd name="T81" fmla="*/ 2 h 140"/>
                <a:gd name="T82" fmla="*/ 146 w 160"/>
                <a:gd name="T83" fmla="*/ 0 h 140"/>
                <a:gd name="T84" fmla="*/ 146 w 160"/>
                <a:gd name="T85" fmla="*/ 12 h 140"/>
                <a:gd name="T86" fmla="*/ 126 w 160"/>
                <a:gd name="T87" fmla="*/ 8 h 140"/>
                <a:gd name="T88" fmla="*/ 116 w 160"/>
                <a:gd name="T89" fmla="*/ 14 h 140"/>
                <a:gd name="T90" fmla="*/ 114 w 160"/>
                <a:gd name="T91" fmla="*/ 14 h 140"/>
                <a:gd name="T92" fmla="*/ 114 w 160"/>
                <a:gd name="T93" fmla="*/ 14 h 140"/>
                <a:gd name="T94" fmla="*/ 72 w 160"/>
                <a:gd name="T9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5BE026D-D537-4C65-8A9B-DEE3165FA3E9}"/>
              </a:ext>
            </a:extLst>
          </p:cNvPr>
          <p:cNvGrpSpPr/>
          <p:nvPr/>
        </p:nvGrpSpPr>
        <p:grpSpPr>
          <a:xfrm>
            <a:off x="6431065" y="2326252"/>
            <a:ext cx="4607010" cy="1237375"/>
            <a:chOff x="6431065" y="2326252"/>
            <a:chExt cx="4607010" cy="12373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7365331E-1075-4D70-BE73-A6476906187C}"/>
                </a:ext>
              </a:extLst>
            </p:cNvPr>
            <p:cNvSpPr txBox="1"/>
            <p:nvPr/>
          </p:nvSpPr>
          <p:spPr>
            <a:xfrm>
              <a:off x="6431065" y="2326252"/>
              <a:ext cx="4020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DE4145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¥349,234,000</a:t>
              </a:r>
              <a:endParaRPr lang="zh-CN" altLang="en-US" sz="4000" dirty="0">
                <a:solidFill>
                  <a:srgbClr val="DE4145"/>
                </a:solidFill>
                <a:latin typeface="Roboto Black" panose="02000000000000000000" pitchFamily="2" charset="0"/>
                <a:ea typeface="GeosansLight" panose="02000603020000020003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29F288CB-492B-42E8-8449-9F6E31A3F7EA}"/>
                </a:ext>
              </a:extLst>
            </p:cNvPr>
            <p:cNvSpPr/>
            <p:nvPr/>
          </p:nvSpPr>
          <p:spPr>
            <a:xfrm>
              <a:off x="6431065" y="2917296"/>
              <a:ext cx="46070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We have many PowerPoint templates that has been specifically designed to help anyone that is stepping into the world of PowerPoint for the very first time. We have many PowerPoint</a:t>
              </a:r>
            </a:p>
          </p:txBody>
        </p:sp>
      </p:grpSp>
      <p:sp>
        <p:nvSpPr>
          <p:cNvPr id="40" name="Freeform 21">
            <a:extLst>
              <a:ext uri="{FF2B5EF4-FFF2-40B4-BE49-F238E27FC236}">
                <a16:creationId xmlns:a16="http://schemas.microsoft.com/office/drawing/2014/main" xmlns="" id="{9AC44136-F58B-4EAD-A6B6-0FAC802D3425}"/>
              </a:ext>
            </a:extLst>
          </p:cNvPr>
          <p:cNvSpPr>
            <a:spLocks/>
          </p:cNvSpPr>
          <p:nvPr/>
        </p:nvSpPr>
        <p:spPr bwMode="auto">
          <a:xfrm>
            <a:off x="5746812" y="4223545"/>
            <a:ext cx="702733" cy="694267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Freeform 22">
            <a:extLst>
              <a:ext uri="{FF2B5EF4-FFF2-40B4-BE49-F238E27FC236}">
                <a16:creationId xmlns:a16="http://schemas.microsoft.com/office/drawing/2014/main" xmlns="" id="{25A2FED6-B82E-440C-A752-341F4EDC97B4}"/>
              </a:ext>
            </a:extLst>
          </p:cNvPr>
          <p:cNvSpPr>
            <a:spLocks/>
          </p:cNvSpPr>
          <p:nvPr/>
        </p:nvSpPr>
        <p:spPr bwMode="auto">
          <a:xfrm>
            <a:off x="8229705" y="4241610"/>
            <a:ext cx="702733" cy="69215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79CCA1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Freeform 34">
            <a:extLst>
              <a:ext uri="{FF2B5EF4-FFF2-40B4-BE49-F238E27FC236}">
                <a16:creationId xmlns:a16="http://schemas.microsoft.com/office/drawing/2014/main" xmlns="" id="{E117C825-2A83-44EE-A549-E2C985ECB3DE}"/>
              </a:ext>
            </a:extLst>
          </p:cNvPr>
          <p:cNvSpPr>
            <a:spLocks noEditPoints="1"/>
          </p:cNvSpPr>
          <p:nvPr/>
        </p:nvSpPr>
        <p:spPr bwMode="auto">
          <a:xfrm>
            <a:off x="8466772" y="4425761"/>
            <a:ext cx="230716" cy="325967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Freeform 35">
            <a:extLst>
              <a:ext uri="{FF2B5EF4-FFF2-40B4-BE49-F238E27FC236}">
                <a16:creationId xmlns:a16="http://schemas.microsoft.com/office/drawing/2014/main" xmlns="" id="{3C9B1B6E-B5DF-48B7-B8E8-BA27E0A21DE1}"/>
              </a:ext>
            </a:extLst>
          </p:cNvPr>
          <p:cNvSpPr>
            <a:spLocks noEditPoints="1"/>
          </p:cNvSpPr>
          <p:nvPr/>
        </p:nvSpPr>
        <p:spPr bwMode="auto">
          <a:xfrm>
            <a:off x="5947896" y="4382295"/>
            <a:ext cx="294217" cy="374651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56F70342-3A81-4D62-BD6B-49558491F259}"/>
              </a:ext>
            </a:extLst>
          </p:cNvPr>
          <p:cNvGrpSpPr/>
          <p:nvPr/>
        </p:nvGrpSpPr>
        <p:grpSpPr>
          <a:xfrm>
            <a:off x="9006786" y="4151362"/>
            <a:ext cx="1629314" cy="923599"/>
            <a:chOff x="4871482" y="4276798"/>
            <a:chExt cx="1629314" cy="923599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E6BA84F9-44D5-414B-881E-0AF4F73B8638}"/>
                </a:ext>
              </a:extLst>
            </p:cNvPr>
            <p:cNvSpPr/>
            <p:nvPr/>
          </p:nvSpPr>
          <p:spPr>
            <a:xfrm>
              <a:off x="4871482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79C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C201437-49B7-47B3-AAD3-DCF313DCF47D}"/>
                </a:ext>
              </a:extLst>
            </p:cNvPr>
            <p:cNvSpPr txBox="1"/>
            <p:nvPr/>
          </p:nvSpPr>
          <p:spPr>
            <a:xfrm>
              <a:off x="4871482" y="4678523"/>
              <a:ext cx="1629314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</a:t>
              </a:r>
              <a:r>
                <a:rPr lang="en-US" altLang="zh-CN" sz="8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porttitor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800" dirty="0" err="1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congue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0CEB3DB-E4FF-4003-BB51-D0A6CD78D297}"/>
              </a:ext>
            </a:extLst>
          </p:cNvPr>
          <p:cNvGrpSpPr/>
          <p:nvPr/>
        </p:nvGrpSpPr>
        <p:grpSpPr>
          <a:xfrm>
            <a:off x="6520888" y="4151362"/>
            <a:ext cx="1729072" cy="923599"/>
            <a:chOff x="4871482" y="4276798"/>
            <a:chExt cx="1729072" cy="923599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C01DF5DC-3487-44CE-AE7F-A82DDAB8C90A}"/>
                </a:ext>
              </a:extLst>
            </p:cNvPr>
            <p:cNvSpPr/>
            <p:nvPr/>
          </p:nvSpPr>
          <p:spPr>
            <a:xfrm>
              <a:off x="4871482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93EA5C4F-2471-47BF-8101-CA6E5B153022}"/>
                </a:ext>
              </a:extLst>
            </p:cNvPr>
            <p:cNvSpPr txBox="1"/>
            <p:nvPr/>
          </p:nvSpPr>
          <p:spPr>
            <a:xfrm>
              <a:off x="4871482" y="4678523"/>
              <a:ext cx="1729072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4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2227D4-8637-4A97-B86C-62E997134BF2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xmlns="" id="{069B9378-24FE-4C21-A4D2-C57FD26B8ACB}"/>
              </a:ext>
            </a:extLst>
          </p:cNvPr>
          <p:cNvSpPr>
            <a:spLocks/>
          </p:cNvSpPr>
          <p:nvPr/>
        </p:nvSpPr>
        <p:spPr bwMode="auto">
          <a:xfrm>
            <a:off x="4595285" y="4300009"/>
            <a:ext cx="1441449" cy="1284816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Freeform 22">
            <a:extLst>
              <a:ext uri="{FF2B5EF4-FFF2-40B4-BE49-F238E27FC236}">
                <a16:creationId xmlns:a16="http://schemas.microsoft.com/office/drawing/2014/main" xmlns="" id="{B5074F14-232E-42B6-A100-B71644AD7ABD}"/>
              </a:ext>
            </a:extLst>
          </p:cNvPr>
          <p:cNvSpPr>
            <a:spLocks/>
          </p:cNvSpPr>
          <p:nvPr/>
        </p:nvSpPr>
        <p:spPr bwMode="auto">
          <a:xfrm>
            <a:off x="4326468" y="2985559"/>
            <a:ext cx="994833" cy="166370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rgbClr val="79CCA1"/>
          </a:solidFill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xmlns="" id="{3E1C13D4-B6E7-4419-87BF-FFB6F1720D8C}"/>
              </a:ext>
            </a:extLst>
          </p:cNvPr>
          <p:cNvSpPr>
            <a:spLocks/>
          </p:cNvSpPr>
          <p:nvPr/>
        </p:nvSpPr>
        <p:spPr bwMode="auto">
          <a:xfrm>
            <a:off x="6155267" y="4300009"/>
            <a:ext cx="1439333" cy="1284816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rgbClr val="79CCA1"/>
          </a:solidFill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xmlns="" id="{3D57E1E8-3F18-4A86-9F5E-8E5954E8CA2F}"/>
              </a:ext>
            </a:extLst>
          </p:cNvPr>
          <p:cNvSpPr>
            <a:spLocks/>
          </p:cNvSpPr>
          <p:nvPr/>
        </p:nvSpPr>
        <p:spPr bwMode="auto">
          <a:xfrm>
            <a:off x="4595285" y="2049993"/>
            <a:ext cx="1441449" cy="1284817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5">
            <a:extLst>
              <a:ext uri="{FF2B5EF4-FFF2-40B4-BE49-F238E27FC236}">
                <a16:creationId xmlns:a16="http://schemas.microsoft.com/office/drawing/2014/main" xmlns="" id="{B6733653-8C74-4064-9626-08A0FA8757B1}"/>
              </a:ext>
            </a:extLst>
          </p:cNvPr>
          <p:cNvSpPr>
            <a:spLocks/>
          </p:cNvSpPr>
          <p:nvPr/>
        </p:nvSpPr>
        <p:spPr bwMode="auto">
          <a:xfrm>
            <a:off x="6870701" y="2985559"/>
            <a:ext cx="994833" cy="166370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xmlns="" id="{003D5D38-A9CA-473A-A2D9-9E1C425CD5E6}"/>
              </a:ext>
            </a:extLst>
          </p:cNvPr>
          <p:cNvSpPr>
            <a:spLocks/>
          </p:cNvSpPr>
          <p:nvPr/>
        </p:nvSpPr>
        <p:spPr bwMode="auto">
          <a:xfrm>
            <a:off x="6155267" y="2049993"/>
            <a:ext cx="1439333" cy="1284817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rgbClr val="79CCA1"/>
          </a:solidFill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27">
            <a:extLst>
              <a:ext uri="{FF2B5EF4-FFF2-40B4-BE49-F238E27FC236}">
                <a16:creationId xmlns:a16="http://schemas.microsoft.com/office/drawing/2014/main" xmlns="" id="{9122075D-6864-4762-90E9-321F9E0883DE}"/>
              </a:ext>
            </a:extLst>
          </p:cNvPr>
          <p:cNvSpPr>
            <a:spLocks noEditPoints="1"/>
          </p:cNvSpPr>
          <p:nvPr/>
        </p:nvSpPr>
        <p:spPr bwMode="auto">
          <a:xfrm>
            <a:off x="4631268" y="3643843"/>
            <a:ext cx="385233" cy="345016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Freeform 28">
            <a:extLst>
              <a:ext uri="{FF2B5EF4-FFF2-40B4-BE49-F238E27FC236}">
                <a16:creationId xmlns:a16="http://schemas.microsoft.com/office/drawing/2014/main" xmlns="" id="{4CCF7848-5A35-43DD-8CA5-31931FD89F4A}"/>
              </a:ext>
            </a:extLst>
          </p:cNvPr>
          <p:cNvSpPr>
            <a:spLocks noEditPoints="1"/>
          </p:cNvSpPr>
          <p:nvPr/>
        </p:nvSpPr>
        <p:spPr bwMode="auto">
          <a:xfrm>
            <a:off x="7215717" y="3620559"/>
            <a:ext cx="304800" cy="393700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:a16="http://schemas.microsoft.com/office/drawing/2014/main" xmlns="" id="{73552EAD-6E9F-47B3-8144-B8751B5D72E5}"/>
              </a:ext>
            </a:extLst>
          </p:cNvPr>
          <p:cNvSpPr>
            <a:spLocks noEditPoints="1"/>
          </p:cNvSpPr>
          <p:nvPr/>
        </p:nvSpPr>
        <p:spPr bwMode="auto">
          <a:xfrm>
            <a:off x="5245100" y="2490259"/>
            <a:ext cx="406400" cy="404284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Freeform 30">
            <a:extLst>
              <a:ext uri="{FF2B5EF4-FFF2-40B4-BE49-F238E27FC236}">
                <a16:creationId xmlns:a16="http://schemas.microsoft.com/office/drawing/2014/main" xmlns="" id="{5BC2E54B-ED31-4829-AB10-3024B36B7DCA}"/>
              </a:ext>
            </a:extLst>
          </p:cNvPr>
          <p:cNvSpPr>
            <a:spLocks noEditPoints="1"/>
          </p:cNvSpPr>
          <p:nvPr/>
        </p:nvSpPr>
        <p:spPr bwMode="auto">
          <a:xfrm>
            <a:off x="6544733" y="4740276"/>
            <a:ext cx="406400" cy="404283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Freeform 31">
            <a:extLst>
              <a:ext uri="{FF2B5EF4-FFF2-40B4-BE49-F238E27FC236}">
                <a16:creationId xmlns:a16="http://schemas.microsoft.com/office/drawing/2014/main" xmlns="" id="{AF43496D-E598-4677-9408-152E2E6190D9}"/>
              </a:ext>
            </a:extLst>
          </p:cNvPr>
          <p:cNvSpPr>
            <a:spLocks noEditPoints="1"/>
          </p:cNvSpPr>
          <p:nvPr/>
        </p:nvSpPr>
        <p:spPr bwMode="auto">
          <a:xfrm>
            <a:off x="5262034" y="4693710"/>
            <a:ext cx="433917" cy="436033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xmlns="" id="{E8CD62B1-529A-4303-B3CA-1952664AACA8}"/>
              </a:ext>
            </a:extLst>
          </p:cNvPr>
          <p:cNvSpPr>
            <a:spLocks noEditPoints="1"/>
          </p:cNvSpPr>
          <p:nvPr/>
        </p:nvSpPr>
        <p:spPr bwMode="auto">
          <a:xfrm>
            <a:off x="6540501" y="2534710"/>
            <a:ext cx="410633" cy="315383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Rectangle 33">
            <a:extLst>
              <a:ext uri="{FF2B5EF4-FFF2-40B4-BE49-F238E27FC236}">
                <a16:creationId xmlns:a16="http://schemas.microsoft.com/office/drawing/2014/main" xmlns="" id="{C166764C-B8F9-4FBB-AB49-84CBA974A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0816" y="3394076"/>
            <a:ext cx="111036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CIRCULAR</a:t>
            </a:r>
          </a:p>
        </p:txBody>
      </p:sp>
      <p:sp>
        <p:nvSpPr>
          <p:cNvPr id="16" name="Rectangle 34">
            <a:extLst>
              <a:ext uri="{FF2B5EF4-FFF2-40B4-BE49-F238E27FC236}">
                <a16:creationId xmlns:a16="http://schemas.microsoft.com/office/drawing/2014/main" xmlns="" id="{934DCFAD-F70F-4227-828B-5D126798B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2901" y="3681943"/>
            <a:ext cx="1344084" cy="58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宋体" panose="02010600030101010101" pitchFamily="2" charset="-122"/>
              </a:rPr>
              <a:t>We have many PowerPoint </a:t>
            </a:r>
            <a:r>
              <a:rPr lang="zh-CN" altLang="en-US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宋体" panose="02010600030101010101" pitchFamily="2" charset="-122"/>
              </a:rPr>
              <a:t>templates.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0A22BF6-766B-4987-94CA-02867274A0CB}"/>
              </a:ext>
            </a:extLst>
          </p:cNvPr>
          <p:cNvSpPr/>
          <p:nvPr/>
        </p:nvSpPr>
        <p:spPr>
          <a:xfrm>
            <a:off x="2890259" y="15406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6522F81-8549-4E4B-8C95-F23B60EEF713}"/>
              </a:ext>
            </a:extLst>
          </p:cNvPr>
          <p:cNvSpPr txBox="1"/>
          <p:nvPr/>
        </p:nvSpPr>
        <p:spPr>
          <a:xfrm>
            <a:off x="1651811" y="19423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D4F5957-01E1-4611-9541-A2017487EECE}"/>
              </a:ext>
            </a:extLst>
          </p:cNvPr>
          <p:cNvSpPr/>
          <p:nvPr/>
        </p:nvSpPr>
        <p:spPr>
          <a:xfrm>
            <a:off x="2890259" y="325201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316F9DD-932B-4675-8E02-A1AD312B4863}"/>
              </a:ext>
            </a:extLst>
          </p:cNvPr>
          <p:cNvSpPr txBox="1"/>
          <p:nvPr/>
        </p:nvSpPr>
        <p:spPr>
          <a:xfrm>
            <a:off x="1651811" y="365374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2965061-3B81-4641-AFDD-6A90278ED6CC}"/>
              </a:ext>
            </a:extLst>
          </p:cNvPr>
          <p:cNvSpPr/>
          <p:nvPr/>
        </p:nvSpPr>
        <p:spPr>
          <a:xfrm>
            <a:off x="2890259" y="496336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DE69695-5ED3-4C38-8FCD-73AB1BA090B1}"/>
              </a:ext>
            </a:extLst>
          </p:cNvPr>
          <p:cNvSpPr txBox="1"/>
          <p:nvPr/>
        </p:nvSpPr>
        <p:spPr>
          <a:xfrm>
            <a:off x="1651811" y="5365085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E25051C-751E-4B2D-80E1-3E311841D0FA}"/>
              </a:ext>
            </a:extLst>
          </p:cNvPr>
          <p:cNvSpPr/>
          <p:nvPr/>
        </p:nvSpPr>
        <p:spPr>
          <a:xfrm>
            <a:off x="8098838" y="15406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B34F9D3-5A58-41EA-95BD-A3CE6227C126}"/>
              </a:ext>
            </a:extLst>
          </p:cNvPr>
          <p:cNvSpPr txBox="1"/>
          <p:nvPr/>
        </p:nvSpPr>
        <p:spPr>
          <a:xfrm>
            <a:off x="8098838" y="19423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383EA70-D2D2-41C9-B007-6037EBD4C75C}"/>
              </a:ext>
            </a:extLst>
          </p:cNvPr>
          <p:cNvSpPr/>
          <p:nvPr/>
        </p:nvSpPr>
        <p:spPr>
          <a:xfrm>
            <a:off x="8098838" y="325201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995ED3E-9E4F-40AA-9673-334865BB3DE7}"/>
              </a:ext>
            </a:extLst>
          </p:cNvPr>
          <p:cNvSpPr txBox="1"/>
          <p:nvPr/>
        </p:nvSpPr>
        <p:spPr>
          <a:xfrm>
            <a:off x="8098838" y="365374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0ABFD129-D957-44A0-8552-5519E9E8B8DA}"/>
              </a:ext>
            </a:extLst>
          </p:cNvPr>
          <p:cNvSpPr/>
          <p:nvPr/>
        </p:nvSpPr>
        <p:spPr>
          <a:xfrm>
            <a:off x="8098838" y="496336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A2F1EE9-211D-4FAD-9EF6-6CAA8F061BCC}"/>
              </a:ext>
            </a:extLst>
          </p:cNvPr>
          <p:cNvSpPr txBox="1"/>
          <p:nvPr/>
        </p:nvSpPr>
        <p:spPr>
          <a:xfrm>
            <a:off x="8098838" y="5365085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320739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3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6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8C4493-0D6A-47CC-B3D6-1A5189C4950D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xmlns="" id="{44A9A258-7D2F-47FE-82EB-CE8F8ED8042C}"/>
              </a:ext>
            </a:extLst>
          </p:cNvPr>
          <p:cNvSpPr>
            <a:spLocks/>
          </p:cNvSpPr>
          <p:nvPr/>
        </p:nvSpPr>
        <p:spPr bwMode="auto">
          <a:xfrm>
            <a:off x="4260852" y="1897592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Freeform 22">
            <a:extLst>
              <a:ext uri="{FF2B5EF4-FFF2-40B4-BE49-F238E27FC236}">
                <a16:creationId xmlns:a16="http://schemas.microsoft.com/office/drawing/2014/main" xmlns="" id="{82700863-4CB0-4337-AA67-F4B9617D3C25}"/>
              </a:ext>
            </a:extLst>
          </p:cNvPr>
          <p:cNvSpPr>
            <a:spLocks/>
          </p:cNvSpPr>
          <p:nvPr/>
        </p:nvSpPr>
        <p:spPr bwMode="auto">
          <a:xfrm>
            <a:off x="4260852" y="3322110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79CCA1"/>
          </a:solidFill>
          <a:ln/>
          <a:effectLst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xmlns="" id="{5028C066-33A7-42E6-BFAC-AE1ED46CB606}"/>
              </a:ext>
            </a:extLst>
          </p:cNvPr>
          <p:cNvSpPr>
            <a:spLocks/>
          </p:cNvSpPr>
          <p:nvPr/>
        </p:nvSpPr>
        <p:spPr bwMode="auto">
          <a:xfrm>
            <a:off x="5681134" y="1897592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79CCA1"/>
          </a:solidFill>
          <a:ln/>
          <a:effectLst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xmlns="" id="{28F5EDBA-28ED-434C-A1F5-687E028F17A2}"/>
              </a:ext>
            </a:extLst>
          </p:cNvPr>
          <p:cNvSpPr>
            <a:spLocks/>
          </p:cNvSpPr>
          <p:nvPr/>
        </p:nvSpPr>
        <p:spPr bwMode="auto">
          <a:xfrm>
            <a:off x="5681134" y="3322110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5">
            <a:extLst>
              <a:ext uri="{FF2B5EF4-FFF2-40B4-BE49-F238E27FC236}">
                <a16:creationId xmlns:a16="http://schemas.microsoft.com/office/drawing/2014/main" xmlns="" id="{EAD31BCD-EEF2-4327-84CE-ABD2DB974B82}"/>
              </a:ext>
            </a:extLst>
          </p:cNvPr>
          <p:cNvSpPr>
            <a:spLocks noEditPoints="1"/>
          </p:cNvSpPr>
          <p:nvPr/>
        </p:nvSpPr>
        <p:spPr bwMode="auto">
          <a:xfrm>
            <a:off x="7325785" y="3618443"/>
            <a:ext cx="376767" cy="30268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xmlns="" id="{7C3462D0-8D98-4C01-9AD9-37B5725A638E}"/>
              </a:ext>
            </a:extLst>
          </p:cNvPr>
          <p:cNvSpPr>
            <a:spLocks noEditPoints="1"/>
          </p:cNvSpPr>
          <p:nvPr/>
        </p:nvSpPr>
        <p:spPr bwMode="auto">
          <a:xfrm>
            <a:off x="4445000" y="3614210"/>
            <a:ext cx="372533" cy="311149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Freeform 27">
            <a:extLst>
              <a:ext uri="{FF2B5EF4-FFF2-40B4-BE49-F238E27FC236}">
                <a16:creationId xmlns:a16="http://schemas.microsoft.com/office/drawing/2014/main" xmlns="" id="{7FC2148C-0CB7-4CAE-834F-8D412D9C0588}"/>
              </a:ext>
            </a:extLst>
          </p:cNvPr>
          <p:cNvSpPr>
            <a:spLocks noEditPoints="1"/>
          </p:cNvSpPr>
          <p:nvPr/>
        </p:nvSpPr>
        <p:spPr bwMode="auto">
          <a:xfrm>
            <a:off x="5930900" y="2107143"/>
            <a:ext cx="374651" cy="311149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Freeform 28">
            <a:extLst>
              <a:ext uri="{FF2B5EF4-FFF2-40B4-BE49-F238E27FC236}">
                <a16:creationId xmlns:a16="http://schemas.microsoft.com/office/drawing/2014/main" xmlns="" id="{CCCFF98D-3D20-4394-9C70-5B030DA580C1}"/>
              </a:ext>
            </a:extLst>
          </p:cNvPr>
          <p:cNvSpPr>
            <a:spLocks noEditPoints="1"/>
          </p:cNvSpPr>
          <p:nvPr/>
        </p:nvSpPr>
        <p:spPr bwMode="auto">
          <a:xfrm>
            <a:off x="5888567" y="3559176"/>
            <a:ext cx="412751" cy="336549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:a16="http://schemas.microsoft.com/office/drawing/2014/main" xmlns="" id="{13762EC9-EDA6-450B-B2D1-676E38442B84}"/>
              </a:ext>
            </a:extLst>
          </p:cNvPr>
          <p:cNvSpPr>
            <a:spLocks noEditPoints="1"/>
          </p:cNvSpPr>
          <p:nvPr/>
        </p:nvSpPr>
        <p:spPr bwMode="auto">
          <a:xfrm>
            <a:off x="5988051" y="5006977"/>
            <a:ext cx="260349" cy="3683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Line 30">
            <a:extLst>
              <a:ext uri="{FF2B5EF4-FFF2-40B4-BE49-F238E27FC236}">
                <a16:creationId xmlns:a16="http://schemas.microsoft.com/office/drawing/2014/main" xmlns="" id="{09A44673-44CC-4B04-9C18-5C4F734CD5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31267" y="2208743"/>
            <a:ext cx="1013884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Line 31">
            <a:extLst>
              <a:ext uri="{FF2B5EF4-FFF2-40B4-BE49-F238E27FC236}">
                <a16:creationId xmlns:a16="http://schemas.microsoft.com/office/drawing/2014/main" xmlns="" id="{4BE19BB7-4D28-4B89-A729-DF13462F00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1267" y="4192059"/>
            <a:ext cx="0" cy="999067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Line 32">
            <a:extLst>
              <a:ext uri="{FF2B5EF4-FFF2-40B4-BE49-F238E27FC236}">
                <a16:creationId xmlns:a16="http://schemas.microsoft.com/office/drawing/2014/main" xmlns="" id="{8FD8993F-63F2-4961-9145-6E1F7347064B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1085" y="5191125"/>
            <a:ext cx="960967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Line 33">
            <a:extLst>
              <a:ext uri="{FF2B5EF4-FFF2-40B4-BE49-F238E27FC236}">
                <a16:creationId xmlns:a16="http://schemas.microsoft.com/office/drawing/2014/main" xmlns="" id="{D7FD759A-74FF-45BC-8C83-1474D7CF3B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12051" y="2208743"/>
            <a:ext cx="0" cy="10519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lumMod val="50000"/>
                  <a:lumOff val="50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464BE4A-5A44-40CA-8957-437FD8F4F003}"/>
              </a:ext>
            </a:extLst>
          </p:cNvPr>
          <p:cNvSpPr/>
          <p:nvPr/>
        </p:nvSpPr>
        <p:spPr>
          <a:xfrm>
            <a:off x="7721745" y="15406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F54C80D-CE70-4FB6-A39E-0BB6C6E52164}"/>
              </a:ext>
            </a:extLst>
          </p:cNvPr>
          <p:cNvSpPr txBox="1"/>
          <p:nvPr/>
        </p:nvSpPr>
        <p:spPr>
          <a:xfrm>
            <a:off x="7721745" y="19423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0EA75C2-0987-4F3B-B478-5A30C6568848}"/>
              </a:ext>
            </a:extLst>
          </p:cNvPr>
          <p:cNvSpPr/>
          <p:nvPr/>
        </p:nvSpPr>
        <p:spPr>
          <a:xfrm>
            <a:off x="7721745" y="464496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31F2A42-9694-4E15-8CB7-C994421B90C8}"/>
              </a:ext>
            </a:extLst>
          </p:cNvPr>
          <p:cNvSpPr txBox="1"/>
          <p:nvPr/>
        </p:nvSpPr>
        <p:spPr>
          <a:xfrm>
            <a:off x="7721745" y="504669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366D62E-10AF-4E2B-8C32-D8D0FBC0C00E}"/>
              </a:ext>
            </a:extLst>
          </p:cNvPr>
          <p:cNvSpPr/>
          <p:nvPr/>
        </p:nvSpPr>
        <p:spPr>
          <a:xfrm>
            <a:off x="3108016" y="15406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02989E0-8BD5-4DFD-BD5B-F25820A044F8}"/>
              </a:ext>
            </a:extLst>
          </p:cNvPr>
          <p:cNvSpPr txBox="1"/>
          <p:nvPr/>
        </p:nvSpPr>
        <p:spPr>
          <a:xfrm>
            <a:off x="1869568" y="19423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9A0615B-ADCC-49C7-AF72-9DA9DC893EA3}"/>
              </a:ext>
            </a:extLst>
          </p:cNvPr>
          <p:cNvSpPr/>
          <p:nvPr/>
        </p:nvSpPr>
        <p:spPr>
          <a:xfrm>
            <a:off x="3108016" y="464496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7A440FD-BD98-401E-AA04-485326D041B5}"/>
              </a:ext>
            </a:extLst>
          </p:cNvPr>
          <p:cNvSpPr txBox="1"/>
          <p:nvPr/>
        </p:nvSpPr>
        <p:spPr>
          <a:xfrm>
            <a:off x="1869568" y="504669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285734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08BE3CB-3762-45C2-B373-7C2DCE884B61}"/>
              </a:ext>
            </a:extLst>
          </p:cNvPr>
          <p:cNvSpPr/>
          <p:nvPr/>
        </p:nvSpPr>
        <p:spPr>
          <a:xfrm>
            <a:off x="5388115" y="6094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附赠图标</a:t>
            </a:r>
          </a:p>
        </p:txBody>
      </p:sp>
      <p:sp>
        <p:nvSpPr>
          <p:cNvPr id="5" name="Freeform 20">
            <a:extLst>
              <a:ext uri="{FF2B5EF4-FFF2-40B4-BE49-F238E27FC236}">
                <a16:creationId xmlns:a16="http://schemas.microsoft.com/office/drawing/2014/main" xmlns="" id="{2135D05A-8F82-4727-9C9C-B977898F669F}"/>
              </a:ext>
            </a:extLst>
          </p:cNvPr>
          <p:cNvSpPr>
            <a:spLocks noEditPoints="1"/>
          </p:cNvSpPr>
          <p:nvPr/>
        </p:nvSpPr>
        <p:spPr bwMode="auto">
          <a:xfrm>
            <a:off x="9138380" y="2288882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95 w 384"/>
              <a:gd name="T11" fmla="*/ 89 h 384"/>
              <a:gd name="T12" fmla="*/ 295 w 384"/>
              <a:gd name="T13" fmla="*/ 89 h 384"/>
              <a:gd name="T14" fmla="*/ 295 w 384"/>
              <a:gd name="T15" fmla="*/ 89 h 384"/>
              <a:gd name="T16" fmla="*/ 46 w 384"/>
              <a:gd name="T17" fmla="*/ 192 h 384"/>
              <a:gd name="T18" fmla="*/ 192 w 384"/>
              <a:gd name="T19" fmla="*/ 46 h 384"/>
              <a:gd name="T20" fmla="*/ 284 w 384"/>
              <a:gd name="T21" fmla="*/ 79 h 384"/>
              <a:gd name="T22" fmla="*/ 79 w 384"/>
              <a:gd name="T23" fmla="*/ 284 h 384"/>
              <a:gd name="T24" fmla="*/ 46 w 384"/>
              <a:gd name="T25" fmla="*/ 192 h 384"/>
              <a:gd name="T26" fmla="*/ 88 w 384"/>
              <a:gd name="T27" fmla="*/ 295 h 384"/>
              <a:gd name="T28" fmla="*/ 88 w 384"/>
              <a:gd name="T29" fmla="*/ 295 h 384"/>
              <a:gd name="T30" fmla="*/ 88 w 384"/>
              <a:gd name="T31" fmla="*/ 295 h 384"/>
              <a:gd name="T32" fmla="*/ 192 w 384"/>
              <a:gd name="T33" fmla="*/ 338 h 384"/>
              <a:gd name="T34" fmla="*/ 99 w 384"/>
              <a:gd name="T35" fmla="*/ 305 h 384"/>
              <a:gd name="T36" fmla="*/ 305 w 384"/>
              <a:gd name="T37" fmla="*/ 99 h 384"/>
              <a:gd name="T38" fmla="*/ 338 w 384"/>
              <a:gd name="T39" fmla="*/ 192 h 384"/>
              <a:gd name="T40" fmla="*/ 192 w 384"/>
              <a:gd name="T41" fmla="*/ 3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95" y="89"/>
                </a:moveTo>
                <a:cubicBezTo>
                  <a:pt x="295" y="89"/>
                  <a:pt x="295" y="89"/>
                  <a:pt x="295" y="89"/>
                </a:cubicBezTo>
                <a:cubicBezTo>
                  <a:pt x="295" y="89"/>
                  <a:pt x="295" y="89"/>
                  <a:pt x="295" y="89"/>
                </a:cubicBezTo>
                <a:close/>
                <a:moveTo>
                  <a:pt x="46" y="192"/>
                </a:moveTo>
                <a:cubicBezTo>
                  <a:pt x="46" y="111"/>
                  <a:pt x="111" y="46"/>
                  <a:pt x="192" y="46"/>
                </a:cubicBezTo>
                <a:cubicBezTo>
                  <a:pt x="227" y="46"/>
                  <a:pt x="259" y="58"/>
                  <a:pt x="284" y="79"/>
                </a:cubicBezTo>
                <a:cubicBezTo>
                  <a:pt x="79" y="284"/>
                  <a:pt x="79" y="284"/>
                  <a:pt x="79" y="284"/>
                </a:cubicBezTo>
                <a:cubicBezTo>
                  <a:pt x="58" y="259"/>
                  <a:pt x="46" y="227"/>
                  <a:pt x="46" y="192"/>
                </a:cubicBezTo>
                <a:close/>
                <a:moveTo>
                  <a:pt x="88" y="295"/>
                </a:moveTo>
                <a:cubicBezTo>
                  <a:pt x="88" y="295"/>
                  <a:pt x="88" y="295"/>
                  <a:pt x="88" y="295"/>
                </a:cubicBezTo>
                <a:cubicBezTo>
                  <a:pt x="88" y="295"/>
                  <a:pt x="88" y="295"/>
                  <a:pt x="88" y="295"/>
                </a:cubicBezTo>
                <a:close/>
                <a:moveTo>
                  <a:pt x="192" y="338"/>
                </a:moveTo>
                <a:cubicBezTo>
                  <a:pt x="157" y="338"/>
                  <a:pt x="125" y="326"/>
                  <a:pt x="99" y="305"/>
                </a:cubicBezTo>
                <a:cubicBezTo>
                  <a:pt x="305" y="99"/>
                  <a:pt x="305" y="99"/>
                  <a:pt x="305" y="99"/>
                </a:cubicBezTo>
                <a:cubicBezTo>
                  <a:pt x="325" y="125"/>
                  <a:pt x="338" y="157"/>
                  <a:pt x="338" y="192"/>
                </a:cubicBezTo>
                <a:cubicBezTo>
                  <a:pt x="338" y="273"/>
                  <a:pt x="272" y="338"/>
                  <a:pt x="192" y="33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xmlns="" id="{55A384DD-788E-46D3-A3E2-468B082F036B}"/>
              </a:ext>
            </a:extLst>
          </p:cNvPr>
          <p:cNvSpPr>
            <a:spLocks noEditPoints="1"/>
          </p:cNvSpPr>
          <p:nvPr/>
        </p:nvSpPr>
        <p:spPr bwMode="auto">
          <a:xfrm>
            <a:off x="7809884" y="2301103"/>
            <a:ext cx="171113" cy="169369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02 w 336"/>
              <a:gd name="T11" fmla="*/ 168 h 336"/>
              <a:gd name="T12" fmla="*/ 264 w 336"/>
              <a:gd name="T13" fmla="*/ 229 h 336"/>
              <a:gd name="T14" fmla="*/ 229 w 336"/>
              <a:gd name="T15" fmla="*/ 264 h 336"/>
              <a:gd name="T16" fmla="*/ 168 w 336"/>
              <a:gd name="T17" fmla="*/ 202 h 336"/>
              <a:gd name="T18" fmla="*/ 107 w 336"/>
              <a:gd name="T19" fmla="*/ 264 h 336"/>
              <a:gd name="T20" fmla="*/ 72 w 336"/>
              <a:gd name="T21" fmla="*/ 229 h 336"/>
              <a:gd name="T22" fmla="*/ 133 w 336"/>
              <a:gd name="T23" fmla="*/ 168 h 336"/>
              <a:gd name="T24" fmla="*/ 72 w 336"/>
              <a:gd name="T25" fmla="*/ 107 h 336"/>
              <a:gd name="T26" fmla="*/ 107 w 336"/>
              <a:gd name="T27" fmla="*/ 72 h 336"/>
              <a:gd name="T28" fmla="*/ 168 w 336"/>
              <a:gd name="T29" fmla="*/ 133 h 336"/>
              <a:gd name="T30" fmla="*/ 229 w 336"/>
              <a:gd name="T31" fmla="*/ 72 h 336"/>
              <a:gd name="T32" fmla="*/ 264 w 336"/>
              <a:gd name="T33" fmla="*/ 107 h 336"/>
              <a:gd name="T34" fmla="*/ 202 w 336"/>
              <a:gd name="T35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02" y="168"/>
                </a:moveTo>
                <a:cubicBezTo>
                  <a:pt x="264" y="229"/>
                  <a:pt x="264" y="229"/>
                  <a:pt x="264" y="229"/>
                </a:cubicBezTo>
                <a:cubicBezTo>
                  <a:pt x="229" y="264"/>
                  <a:pt x="229" y="264"/>
                  <a:pt x="229" y="264"/>
                </a:cubicBezTo>
                <a:cubicBezTo>
                  <a:pt x="168" y="202"/>
                  <a:pt x="168" y="202"/>
                  <a:pt x="168" y="202"/>
                </a:cubicBezTo>
                <a:cubicBezTo>
                  <a:pt x="107" y="264"/>
                  <a:pt x="107" y="264"/>
                  <a:pt x="107" y="264"/>
                </a:cubicBezTo>
                <a:cubicBezTo>
                  <a:pt x="72" y="229"/>
                  <a:pt x="72" y="229"/>
                  <a:pt x="72" y="229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229" y="72"/>
                  <a:pt x="229" y="72"/>
                  <a:pt x="229" y="72"/>
                </a:cubicBezTo>
                <a:cubicBezTo>
                  <a:pt x="264" y="107"/>
                  <a:pt x="264" y="107"/>
                  <a:pt x="264" y="107"/>
                </a:cubicBezTo>
                <a:lnTo>
                  <a:pt x="202" y="16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xmlns="" id="{22DDB4AF-B16C-4074-BEAD-CD324F669F8A}"/>
              </a:ext>
            </a:extLst>
          </p:cNvPr>
          <p:cNvSpPr>
            <a:spLocks noEditPoints="1"/>
          </p:cNvSpPr>
          <p:nvPr/>
        </p:nvSpPr>
        <p:spPr bwMode="auto">
          <a:xfrm>
            <a:off x="9494256" y="2294118"/>
            <a:ext cx="116986" cy="183337"/>
          </a:xfrm>
          <a:custGeom>
            <a:avLst/>
            <a:gdLst>
              <a:gd name="T0" fmla="*/ 198 w 232"/>
              <a:gd name="T1" fmla="*/ 25 h 361"/>
              <a:gd name="T2" fmla="*/ 112 w 232"/>
              <a:gd name="T3" fmla="*/ 0 h 361"/>
              <a:gd name="T4" fmla="*/ 45 w 232"/>
              <a:gd name="T5" fmla="*/ 17 h 361"/>
              <a:gd name="T6" fmla="*/ 0 w 232"/>
              <a:gd name="T7" fmla="*/ 110 h 361"/>
              <a:gd name="T8" fmla="*/ 66 w 232"/>
              <a:gd name="T9" fmla="*/ 110 h 361"/>
              <a:gd name="T10" fmla="*/ 77 w 232"/>
              <a:gd name="T11" fmla="*/ 73 h 361"/>
              <a:gd name="T12" fmla="*/ 115 w 232"/>
              <a:gd name="T13" fmla="*/ 55 h 361"/>
              <a:gd name="T14" fmla="*/ 152 w 232"/>
              <a:gd name="T15" fmla="*/ 70 h 361"/>
              <a:gd name="T16" fmla="*/ 162 w 232"/>
              <a:gd name="T17" fmla="*/ 101 h 361"/>
              <a:gd name="T18" fmla="*/ 151 w 232"/>
              <a:gd name="T19" fmla="*/ 129 h 361"/>
              <a:gd name="T20" fmla="*/ 137 w 232"/>
              <a:gd name="T21" fmla="*/ 142 h 361"/>
              <a:gd name="T22" fmla="*/ 86 w 232"/>
              <a:gd name="T23" fmla="*/ 184 h 361"/>
              <a:gd name="T24" fmla="*/ 75 w 232"/>
              <a:gd name="T25" fmla="*/ 234 h 361"/>
              <a:gd name="T26" fmla="*/ 81 w 232"/>
              <a:gd name="T27" fmla="*/ 239 h 361"/>
              <a:gd name="T28" fmla="*/ 133 w 232"/>
              <a:gd name="T29" fmla="*/ 239 h 361"/>
              <a:gd name="T30" fmla="*/ 139 w 232"/>
              <a:gd name="T31" fmla="*/ 233 h 361"/>
              <a:gd name="T32" fmla="*/ 142 w 232"/>
              <a:gd name="T33" fmla="*/ 216 h 361"/>
              <a:gd name="T34" fmla="*/ 161 w 232"/>
              <a:gd name="T35" fmla="*/ 192 h 361"/>
              <a:gd name="T36" fmla="*/ 180 w 232"/>
              <a:gd name="T37" fmla="*/ 179 h 361"/>
              <a:gd name="T38" fmla="*/ 215 w 232"/>
              <a:gd name="T39" fmla="*/ 148 h 361"/>
              <a:gd name="T40" fmla="*/ 232 w 232"/>
              <a:gd name="T41" fmla="*/ 98 h 361"/>
              <a:gd name="T42" fmla="*/ 198 w 232"/>
              <a:gd name="T43" fmla="*/ 25 h 361"/>
              <a:gd name="T44" fmla="*/ 111 w 232"/>
              <a:gd name="T45" fmla="*/ 278 h 361"/>
              <a:gd name="T46" fmla="*/ 68 w 232"/>
              <a:gd name="T47" fmla="*/ 318 h 361"/>
              <a:gd name="T48" fmla="*/ 108 w 232"/>
              <a:gd name="T49" fmla="*/ 360 h 361"/>
              <a:gd name="T50" fmla="*/ 151 w 232"/>
              <a:gd name="T51" fmla="*/ 321 h 361"/>
              <a:gd name="T52" fmla="*/ 111 w 232"/>
              <a:gd name="T53" fmla="*/ 27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361">
                <a:moveTo>
                  <a:pt x="198" y="25"/>
                </a:moveTo>
                <a:cubicBezTo>
                  <a:pt x="175" y="8"/>
                  <a:pt x="146" y="0"/>
                  <a:pt x="112" y="0"/>
                </a:cubicBezTo>
                <a:cubicBezTo>
                  <a:pt x="85" y="0"/>
                  <a:pt x="63" y="6"/>
                  <a:pt x="45" y="17"/>
                </a:cubicBezTo>
                <a:cubicBezTo>
                  <a:pt x="17" y="35"/>
                  <a:pt x="2" y="66"/>
                  <a:pt x="0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6" y="97"/>
                  <a:pt x="70" y="85"/>
                  <a:pt x="77" y="73"/>
                </a:cubicBezTo>
                <a:cubicBezTo>
                  <a:pt x="84" y="61"/>
                  <a:pt x="97" y="55"/>
                  <a:pt x="115" y="55"/>
                </a:cubicBezTo>
                <a:cubicBezTo>
                  <a:pt x="132" y="55"/>
                  <a:pt x="145" y="60"/>
                  <a:pt x="152" y="70"/>
                </a:cubicBezTo>
                <a:cubicBezTo>
                  <a:pt x="158" y="79"/>
                  <a:pt x="162" y="90"/>
                  <a:pt x="162" y="101"/>
                </a:cubicBezTo>
                <a:cubicBezTo>
                  <a:pt x="162" y="111"/>
                  <a:pt x="157" y="121"/>
                  <a:pt x="151" y="129"/>
                </a:cubicBezTo>
                <a:cubicBezTo>
                  <a:pt x="147" y="134"/>
                  <a:pt x="143" y="138"/>
                  <a:pt x="137" y="142"/>
                </a:cubicBezTo>
                <a:cubicBezTo>
                  <a:pt x="137" y="142"/>
                  <a:pt x="102" y="165"/>
                  <a:pt x="86" y="184"/>
                </a:cubicBezTo>
                <a:cubicBezTo>
                  <a:pt x="77" y="195"/>
                  <a:pt x="76" y="211"/>
                  <a:pt x="75" y="234"/>
                </a:cubicBezTo>
                <a:cubicBezTo>
                  <a:pt x="75" y="235"/>
                  <a:pt x="76" y="239"/>
                  <a:pt x="81" y="239"/>
                </a:cubicBezTo>
                <a:cubicBezTo>
                  <a:pt x="87" y="239"/>
                  <a:pt x="128" y="239"/>
                  <a:pt x="133" y="239"/>
                </a:cubicBezTo>
                <a:cubicBezTo>
                  <a:pt x="138" y="239"/>
                  <a:pt x="139" y="235"/>
                  <a:pt x="139" y="233"/>
                </a:cubicBezTo>
                <a:cubicBezTo>
                  <a:pt x="139" y="225"/>
                  <a:pt x="140" y="221"/>
                  <a:pt x="142" y="216"/>
                </a:cubicBezTo>
                <a:cubicBezTo>
                  <a:pt x="145" y="207"/>
                  <a:pt x="153" y="199"/>
                  <a:pt x="161" y="192"/>
                </a:cubicBezTo>
                <a:cubicBezTo>
                  <a:pt x="180" y="179"/>
                  <a:pt x="180" y="179"/>
                  <a:pt x="180" y="179"/>
                </a:cubicBezTo>
                <a:cubicBezTo>
                  <a:pt x="196" y="166"/>
                  <a:pt x="209" y="156"/>
                  <a:pt x="215" y="148"/>
                </a:cubicBezTo>
                <a:cubicBezTo>
                  <a:pt x="225" y="134"/>
                  <a:pt x="232" y="117"/>
                  <a:pt x="232" y="98"/>
                </a:cubicBezTo>
                <a:cubicBezTo>
                  <a:pt x="232" y="65"/>
                  <a:pt x="220" y="41"/>
                  <a:pt x="198" y="25"/>
                </a:cubicBezTo>
                <a:close/>
                <a:moveTo>
                  <a:pt x="111" y="278"/>
                </a:moveTo>
                <a:cubicBezTo>
                  <a:pt x="88" y="278"/>
                  <a:pt x="69" y="293"/>
                  <a:pt x="68" y="318"/>
                </a:cubicBezTo>
                <a:cubicBezTo>
                  <a:pt x="68" y="343"/>
                  <a:pt x="85" y="359"/>
                  <a:pt x="108" y="360"/>
                </a:cubicBezTo>
                <a:cubicBezTo>
                  <a:pt x="132" y="361"/>
                  <a:pt x="150" y="345"/>
                  <a:pt x="151" y="321"/>
                </a:cubicBezTo>
                <a:cubicBezTo>
                  <a:pt x="152" y="296"/>
                  <a:pt x="134" y="279"/>
                  <a:pt x="111" y="27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xmlns="" id="{76FCADBB-BACD-4221-ABA4-733FB0F1EC1E}"/>
              </a:ext>
            </a:extLst>
          </p:cNvPr>
          <p:cNvSpPr>
            <a:spLocks/>
          </p:cNvSpPr>
          <p:nvPr/>
        </p:nvSpPr>
        <p:spPr bwMode="auto">
          <a:xfrm>
            <a:off x="8505787" y="2327294"/>
            <a:ext cx="116986" cy="116986"/>
          </a:xfrm>
          <a:custGeom>
            <a:avLst/>
            <a:gdLst>
              <a:gd name="T0" fmla="*/ 220 w 232"/>
              <a:gd name="T1" fmla="*/ 96 h 232"/>
              <a:gd name="T2" fmla="*/ 136 w 232"/>
              <a:gd name="T3" fmla="*/ 96 h 232"/>
              <a:gd name="T4" fmla="*/ 136 w 232"/>
              <a:gd name="T5" fmla="*/ 12 h 232"/>
              <a:gd name="T6" fmla="*/ 116 w 232"/>
              <a:gd name="T7" fmla="*/ 0 h 232"/>
              <a:gd name="T8" fmla="*/ 96 w 232"/>
              <a:gd name="T9" fmla="*/ 12 h 232"/>
              <a:gd name="T10" fmla="*/ 96 w 232"/>
              <a:gd name="T11" fmla="*/ 96 h 232"/>
              <a:gd name="T12" fmla="*/ 12 w 232"/>
              <a:gd name="T13" fmla="*/ 96 h 232"/>
              <a:gd name="T14" fmla="*/ 0 w 232"/>
              <a:gd name="T15" fmla="*/ 116 h 232"/>
              <a:gd name="T16" fmla="*/ 12 w 232"/>
              <a:gd name="T17" fmla="*/ 136 h 232"/>
              <a:gd name="T18" fmla="*/ 96 w 232"/>
              <a:gd name="T19" fmla="*/ 136 h 232"/>
              <a:gd name="T20" fmla="*/ 96 w 232"/>
              <a:gd name="T21" fmla="*/ 220 h 232"/>
              <a:gd name="T22" fmla="*/ 116 w 232"/>
              <a:gd name="T23" fmla="*/ 232 h 232"/>
              <a:gd name="T24" fmla="*/ 136 w 232"/>
              <a:gd name="T25" fmla="*/ 220 h 232"/>
              <a:gd name="T26" fmla="*/ 136 w 232"/>
              <a:gd name="T27" fmla="*/ 136 h 232"/>
              <a:gd name="T28" fmla="*/ 220 w 232"/>
              <a:gd name="T29" fmla="*/ 136 h 232"/>
              <a:gd name="T30" fmla="*/ 232 w 232"/>
              <a:gd name="T31" fmla="*/ 116 h 232"/>
              <a:gd name="T32" fmla="*/ 220 w 232"/>
              <a:gd name="T33" fmla="*/ 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232">
                <a:moveTo>
                  <a:pt x="220" y="96"/>
                </a:moveTo>
                <a:cubicBezTo>
                  <a:pt x="136" y="96"/>
                  <a:pt x="136" y="96"/>
                  <a:pt x="136" y="96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"/>
                  <a:pt x="127" y="0"/>
                  <a:pt x="116" y="0"/>
                </a:cubicBezTo>
                <a:cubicBezTo>
                  <a:pt x="105" y="0"/>
                  <a:pt x="96" y="1"/>
                  <a:pt x="96" y="12"/>
                </a:cubicBezTo>
                <a:cubicBezTo>
                  <a:pt x="96" y="96"/>
                  <a:pt x="96" y="96"/>
                  <a:pt x="96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1" y="96"/>
                  <a:pt x="0" y="105"/>
                  <a:pt x="0" y="116"/>
                </a:cubicBezTo>
                <a:cubicBezTo>
                  <a:pt x="0" y="127"/>
                  <a:pt x="1" y="136"/>
                  <a:pt x="12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220"/>
                  <a:pt x="96" y="220"/>
                  <a:pt x="96" y="220"/>
                </a:cubicBezTo>
                <a:cubicBezTo>
                  <a:pt x="96" y="231"/>
                  <a:pt x="105" y="232"/>
                  <a:pt x="116" y="232"/>
                </a:cubicBezTo>
                <a:cubicBezTo>
                  <a:pt x="127" y="232"/>
                  <a:pt x="136" y="231"/>
                  <a:pt x="136" y="220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31" y="136"/>
                  <a:pt x="232" y="127"/>
                  <a:pt x="232" y="116"/>
                </a:cubicBezTo>
                <a:cubicBezTo>
                  <a:pt x="232" y="105"/>
                  <a:pt x="231" y="96"/>
                  <a:pt x="220" y="9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eeform 29">
            <a:extLst>
              <a:ext uri="{FF2B5EF4-FFF2-40B4-BE49-F238E27FC236}">
                <a16:creationId xmlns:a16="http://schemas.microsoft.com/office/drawing/2014/main" xmlns="" id="{2589D076-9170-4607-B915-69F7F9D35F9A}"/>
              </a:ext>
            </a:extLst>
          </p:cNvPr>
          <p:cNvSpPr>
            <a:spLocks/>
          </p:cNvSpPr>
          <p:nvPr/>
        </p:nvSpPr>
        <p:spPr bwMode="auto">
          <a:xfrm>
            <a:off x="8171006" y="2376184"/>
            <a:ext cx="116986" cy="19207"/>
          </a:xfrm>
          <a:custGeom>
            <a:avLst/>
            <a:gdLst>
              <a:gd name="T0" fmla="*/ 220 w 232"/>
              <a:gd name="T1" fmla="*/ 0 h 40"/>
              <a:gd name="T2" fmla="*/ 12 w 232"/>
              <a:gd name="T3" fmla="*/ 0 h 40"/>
              <a:gd name="T4" fmla="*/ 0 w 232"/>
              <a:gd name="T5" fmla="*/ 20 h 40"/>
              <a:gd name="T6" fmla="*/ 12 w 232"/>
              <a:gd name="T7" fmla="*/ 40 h 40"/>
              <a:gd name="T8" fmla="*/ 220 w 232"/>
              <a:gd name="T9" fmla="*/ 40 h 40"/>
              <a:gd name="T10" fmla="*/ 232 w 232"/>
              <a:gd name="T11" fmla="*/ 20 h 40"/>
              <a:gd name="T12" fmla="*/ 220 w 232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40">
                <a:moveTo>
                  <a:pt x="220" y="0"/>
                </a:moveTo>
                <a:cubicBezTo>
                  <a:pt x="12" y="0"/>
                  <a:pt x="12" y="0"/>
                  <a:pt x="12" y="0"/>
                </a:cubicBezTo>
                <a:cubicBezTo>
                  <a:pt x="1" y="0"/>
                  <a:pt x="0" y="9"/>
                  <a:pt x="0" y="20"/>
                </a:cubicBezTo>
                <a:cubicBezTo>
                  <a:pt x="0" y="31"/>
                  <a:pt x="1" y="40"/>
                  <a:pt x="12" y="40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31" y="40"/>
                  <a:pt x="232" y="31"/>
                  <a:pt x="232" y="20"/>
                </a:cubicBezTo>
                <a:cubicBezTo>
                  <a:pt x="232" y="9"/>
                  <a:pt x="231" y="0"/>
                  <a:pt x="22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Freeform 54">
            <a:extLst>
              <a:ext uri="{FF2B5EF4-FFF2-40B4-BE49-F238E27FC236}">
                <a16:creationId xmlns:a16="http://schemas.microsoft.com/office/drawing/2014/main" xmlns="" id="{A8206B4F-1735-46EF-8FDB-BB47DF7E2C92}"/>
              </a:ext>
            </a:extLst>
          </p:cNvPr>
          <p:cNvSpPr>
            <a:spLocks noEditPoints="1"/>
          </p:cNvSpPr>
          <p:nvPr/>
        </p:nvSpPr>
        <p:spPr bwMode="auto">
          <a:xfrm>
            <a:off x="9491074" y="1957587"/>
            <a:ext cx="153653" cy="153653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47 h 304"/>
              <a:gd name="T4" fmla="*/ 256 w 304"/>
              <a:gd name="T5" fmla="*/ 304 h 304"/>
              <a:gd name="T6" fmla="*/ 304 w 304"/>
              <a:gd name="T7" fmla="*/ 304 h 304"/>
              <a:gd name="T8" fmla="*/ 0 w 304"/>
              <a:gd name="T9" fmla="*/ 0 h 304"/>
              <a:gd name="T10" fmla="*/ 0 w 304"/>
              <a:gd name="T11" fmla="*/ 95 h 304"/>
              <a:gd name="T12" fmla="*/ 0 w 304"/>
              <a:gd name="T13" fmla="*/ 142 h 304"/>
              <a:gd name="T14" fmla="*/ 162 w 304"/>
              <a:gd name="T15" fmla="*/ 304 h 304"/>
              <a:gd name="T16" fmla="*/ 209 w 304"/>
              <a:gd name="T17" fmla="*/ 304 h 304"/>
              <a:gd name="T18" fmla="*/ 0 w 304"/>
              <a:gd name="T19" fmla="*/ 95 h 304"/>
              <a:gd name="T20" fmla="*/ 45 w 304"/>
              <a:gd name="T21" fmla="*/ 213 h 304"/>
              <a:gd name="T22" fmla="*/ 0 w 304"/>
              <a:gd name="T23" fmla="*/ 258 h 304"/>
              <a:gd name="T24" fmla="*/ 45 w 304"/>
              <a:gd name="T25" fmla="*/ 304 h 304"/>
              <a:gd name="T26" fmla="*/ 91 w 304"/>
              <a:gd name="T27" fmla="*/ 258 h 304"/>
              <a:gd name="T28" fmla="*/ 45 w 304"/>
              <a:gd name="T29" fmla="*/ 21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141" y="47"/>
                  <a:pt x="256" y="162"/>
                  <a:pt x="256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136"/>
                  <a:pt x="168" y="0"/>
                  <a:pt x="0" y="0"/>
                </a:cubicBezTo>
                <a:close/>
                <a:moveTo>
                  <a:pt x="0" y="95"/>
                </a:moveTo>
                <a:cubicBezTo>
                  <a:pt x="0" y="142"/>
                  <a:pt x="0" y="142"/>
                  <a:pt x="0" y="142"/>
                </a:cubicBezTo>
                <a:cubicBezTo>
                  <a:pt x="89" y="142"/>
                  <a:pt x="162" y="214"/>
                  <a:pt x="162" y="304"/>
                </a:cubicBezTo>
                <a:cubicBezTo>
                  <a:pt x="209" y="304"/>
                  <a:pt x="209" y="304"/>
                  <a:pt x="209" y="304"/>
                </a:cubicBezTo>
                <a:cubicBezTo>
                  <a:pt x="209" y="188"/>
                  <a:pt x="115" y="95"/>
                  <a:pt x="0" y="95"/>
                </a:cubicBezTo>
                <a:close/>
                <a:moveTo>
                  <a:pt x="45" y="213"/>
                </a:moveTo>
                <a:cubicBezTo>
                  <a:pt x="20" y="213"/>
                  <a:pt x="0" y="233"/>
                  <a:pt x="0" y="258"/>
                </a:cubicBezTo>
                <a:cubicBezTo>
                  <a:pt x="0" y="284"/>
                  <a:pt x="20" y="304"/>
                  <a:pt x="45" y="304"/>
                </a:cubicBezTo>
                <a:cubicBezTo>
                  <a:pt x="70" y="304"/>
                  <a:pt x="91" y="284"/>
                  <a:pt x="91" y="258"/>
                </a:cubicBezTo>
                <a:cubicBezTo>
                  <a:pt x="91" y="233"/>
                  <a:pt x="70" y="213"/>
                  <a:pt x="45" y="21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61">
            <a:extLst>
              <a:ext uri="{FF2B5EF4-FFF2-40B4-BE49-F238E27FC236}">
                <a16:creationId xmlns:a16="http://schemas.microsoft.com/office/drawing/2014/main" xmlns="" id="{D8047AD2-4A89-4A79-B008-11628AB417F5}"/>
              </a:ext>
            </a:extLst>
          </p:cNvPr>
          <p:cNvSpPr>
            <a:spLocks/>
          </p:cNvSpPr>
          <p:nvPr/>
        </p:nvSpPr>
        <p:spPr bwMode="auto">
          <a:xfrm>
            <a:off x="7796140" y="2649644"/>
            <a:ext cx="179843" cy="179843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Freeform 62">
            <a:extLst>
              <a:ext uri="{FF2B5EF4-FFF2-40B4-BE49-F238E27FC236}">
                <a16:creationId xmlns:a16="http://schemas.microsoft.com/office/drawing/2014/main" xmlns="" id="{E8E7BCAD-51E9-48F9-8639-3D51B6E31AEC}"/>
              </a:ext>
            </a:extLst>
          </p:cNvPr>
          <p:cNvSpPr>
            <a:spLocks noEditPoints="1"/>
          </p:cNvSpPr>
          <p:nvPr/>
        </p:nvSpPr>
        <p:spPr bwMode="auto">
          <a:xfrm>
            <a:off x="9131466" y="2682515"/>
            <a:ext cx="190321" cy="116986"/>
          </a:xfrm>
          <a:custGeom>
            <a:avLst/>
            <a:gdLst>
              <a:gd name="T0" fmla="*/ 19 w 374"/>
              <a:gd name="T1" fmla="*/ 22 h 232"/>
              <a:gd name="T2" fmla="*/ 169 w 374"/>
              <a:gd name="T3" fmla="*/ 102 h 232"/>
              <a:gd name="T4" fmla="*/ 187 w 374"/>
              <a:gd name="T5" fmla="*/ 106 h 232"/>
              <a:gd name="T6" fmla="*/ 205 w 374"/>
              <a:gd name="T7" fmla="*/ 102 h 232"/>
              <a:gd name="T8" fmla="*/ 355 w 374"/>
              <a:gd name="T9" fmla="*/ 22 h 232"/>
              <a:gd name="T10" fmla="*/ 356 w 374"/>
              <a:gd name="T11" fmla="*/ 0 h 232"/>
              <a:gd name="T12" fmla="*/ 18 w 374"/>
              <a:gd name="T13" fmla="*/ 0 h 232"/>
              <a:gd name="T14" fmla="*/ 19 w 374"/>
              <a:gd name="T15" fmla="*/ 22 h 232"/>
              <a:gd name="T16" fmla="*/ 359 w 374"/>
              <a:gd name="T17" fmla="*/ 62 h 232"/>
              <a:gd name="T18" fmla="*/ 205 w 374"/>
              <a:gd name="T19" fmla="*/ 142 h 232"/>
              <a:gd name="T20" fmla="*/ 187 w 374"/>
              <a:gd name="T21" fmla="*/ 146 h 232"/>
              <a:gd name="T22" fmla="*/ 169 w 374"/>
              <a:gd name="T23" fmla="*/ 142 h 232"/>
              <a:gd name="T24" fmla="*/ 15 w 374"/>
              <a:gd name="T25" fmla="*/ 62 h 232"/>
              <a:gd name="T26" fmla="*/ 7 w 374"/>
              <a:gd name="T27" fmla="*/ 66 h 232"/>
              <a:gd name="T28" fmla="*/ 7 w 374"/>
              <a:gd name="T29" fmla="*/ 213 h 232"/>
              <a:gd name="T30" fmla="*/ 27 w 374"/>
              <a:gd name="T31" fmla="*/ 232 h 232"/>
              <a:gd name="T32" fmla="*/ 347 w 374"/>
              <a:gd name="T33" fmla="*/ 232 h 232"/>
              <a:gd name="T34" fmla="*/ 367 w 374"/>
              <a:gd name="T35" fmla="*/ 213 h 232"/>
              <a:gd name="T36" fmla="*/ 367 w 374"/>
              <a:gd name="T37" fmla="*/ 66 h 232"/>
              <a:gd name="T38" fmla="*/ 359 w 374"/>
              <a:gd name="T39" fmla="*/ 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4" h="232">
                <a:moveTo>
                  <a:pt x="19" y="22"/>
                </a:moveTo>
                <a:cubicBezTo>
                  <a:pt x="28" y="27"/>
                  <a:pt x="164" y="99"/>
                  <a:pt x="169" y="102"/>
                </a:cubicBezTo>
                <a:cubicBezTo>
                  <a:pt x="174" y="105"/>
                  <a:pt x="180" y="106"/>
                  <a:pt x="187" y="106"/>
                </a:cubicBezTo>
                <a:cubicBezTo>
                  <a:pt x="193" y="106"/>
                  <a:pt x="200" y="105"/>
                  <a:pt x="205" y="102"/>
                </a:cubicBezTo>
                <a:cubicBezTo>
                  <a:pt x="210" y="99"/>
                  <a:pt x="345" y="27"/>
                  <a:pt x="355" y="22"/>
                </a:cubicBezTo>
                <a:cubicBezTo>
                  <a:pt x="365" y="16"/>
                  <a:pt x="374" y="0"/>
                  <a:pt x="35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6"/>
                  <a:pt x="19" y="22"/>
                </a:cubicBezTo>
                <a:close/>
                <a:moveTo>
                  <a:pt x="359" y="62"/>
                </a:moveTo>
                <a:cubicBezTo>
                  <a:pt x="348" y="67"/>
                  <a:pt x="212" y="139"/>
                  <a:pt x="205" y="142"/>
                </a:cubicBezTo>
                <a:cubicBezTo>
                  <a:pt x="198" y="146"/>
                  <a:pt x="193" y="146"/>
                  <a:pt x="187" y="146"/>
                </a:cubicBezTo>
                <a:cubicBezTo>
                  <a:pt x="180" y="146"/>
                  <a:pt x="175" y="146"/>
                  <a:pt x="169" y="142"/>
                </a:cubicBezTo>
                <a:cubicBezTo>
                  <a:pt x="162" y="139"/>
                  <a:pt x="26" y="67"/>
                  <a:pt x="15" y="62"/>
                </a:cubicBezTo>
                <a:cubicBezTo>
                  <a:pt x="7" y="58"/>
                  <a:pt x="7" y="62"/>
                  <a:pt x="7" y="66"/>
                </a:cubicBezTo>
                <a:cubicBezTo>
                  <a:pt x="7" y="70"/>
                  <a:pt x="7" y="213"/>
                  <a:pt x="7" y="213"/>
                </a:cubicBezTo>
                <a:cubicBezTo>
                  <a:pt x="7" y="221"/>
                  <a:pt x="18" y="232"/>
                  <a:pt x="27" y="232"/>
                </a:cubicBezTo>
                <a:cubicBezTo>
                  <a:pt x="347" y="232"/>
                  <a:pt x="347" y="232"/>
                  <a:pt x="347" y="232"/>
                </a:cubicBezTo>
                <a:cubicBezTo>
                  <a:pt x="356" y="232"/>
                  <a:pt x="367" y="221"/>
                  <a:pt x="367" y="213"/>
                </a:cubicBezTo>
                <a:cubicBezTo>
                  <a:pt x="367" y="213"/>
                  <a:pt x="367" y="70"/>
                  <a:pt x="367" y="66"/>
                </a:cubicBezTo>
                <a:cubicBezTo>
                  <a:pt x="367" y="62"/>
                  <a:pt x="367" y="58"/>
                  <a:pt x="359" y="6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Freeform 65">
            <a:extLst>
              <a:ext uri="{FF2B5EF4-FFF2-40B4-BE49-F238E27FC236}">
                <a16:creationId xmlns:a16="http://schemas.microsoft.com/office/drawing/2014/main" xmlns="" id="{FB9FF87F-A31B-4336-9E1F-405A389EE655}"/>
              </a:ext>
            </a:extLst>
          </p:cNvPr>
          <p:cNvSpPr>
            <a:spLocks noEditPoints="1"/>
          </p:cNvSpPr>
          <p:nvPr/>
        </p:nvSpPr>
        <p:spPr bwMode="auto">
          <a:xfrm>
            <a:off x="8791295" y="2650935"/>
            <a:ext cx="202543" cy="181589"/>
          </a:xfrm>
          <a:custGeom>
            <a:avLst/>
            <a:gdLst>
              <a:gd name="T0" fmla="*/ 170 w 400"/>
              <a:gd name="T1" fmla="*/ 0 h 360"/>
              <a:gd name="T2" fmla="*/ 152 w 400"/>
              <a:gd name="T3" fmla="*/ 0 h 360"/>
              <a:gd name="T4" fmla="*/ 144 w 400"/>
              <a:gd name="T5" fmla="*/ 8 h 360"/>
              <a:gd name="T6" fmla="*/ 144 w 400"/>
              <a:gd name="T7" fmla="*/ 84 h 360"/>
              <a:gd name="T8" fmla="*/ 73 w 400"/>
              <a:gd name="T9" fmla="*/ 84 h 360"/>
              <a:gd name="T10" fmla="*/ 62 w 400"/>
              <a:gd name="T11" fmla="*/ 86 h 360"/>
              <a:gd name="T12" fmla="*/ 51 w 400"/>
              <a:gd name="T13" fmla="*/ 91 h 360"/>
              <a:gd name="T14" fmla="*/ 4 w 400"/>
              <a:gd name="T15" fmla="*/ 123 h 360"/>
              <a:gd name="T16" fmla="*/ 0 w 400"/>
              <a:gd name="T17" fmla="*/ 130 h 360"/>
              <a:gd name="T18" fmla="*/ 4 w 400"/>
              <a:gd name="T19" fmla="*/ 137 h 360"/>
              <a:gd name="T20" fmla="*/ 51 w 400"/>
              <a:gd name="T21" fmla="*/ 169 h 360"/>
              <a:gd name="T22" fmla="*/ 62 w 400"/>
              <a:gd name="T23" fmla="*/ 174 h 360"/>
              <a:gd name="T24" fmla="*/ 73 w 400"/>
              <a:gd name="T25" fmla="*/ 176 h 360"/>
              <a:gd name="T26" fmla="*/ 144 w 400"/>
              <a:gd name="T27" fmla="*/ 176 h 360"/>
              <a:gd name="T28" fmla="*/ 144 w 400"/>
              <a:gd name="T29" fmla="*/ 352 h 360"/>
              <a:gd name="T30" fmla="*/ 152 w 400"/>
              <a:gd name="T31" fmla="*/ 360 h 360"/>
              <a:gd name="T32" fmla="*/ 170 w 400"/>
              <a:gd name="T33" fmla="*/ 360 h 360"/>
              <a:gd name="T34" fmla="*/ 178 w 400"/>
              <a:gd name="T35" fmla="*/ 352 h 360"/>
              <a:gd name="T36" fmla="*/ 178 w 400"/>
              <a:gd name="T37" fmla="*/ 8 h 360"/>
              <a:gd name="T38" fmla="*/ 170 w 400"/>
              <a:gd name="T39" fmla="*/ 0 h 360"/>
              <a:gd name="T40" fmla="*/ 396 w 400"/>
              <a:gd name="T41" fmla="*/ 83 h 360"/>
              <a:gd name="T42" fmla="*/ 348 w 400"/>
              <a:gd name="T43" fmla="*/ 51 h 360"/>
              <a:gd name="T44" fmla="*/ 338 w 400"/>
              <a:gd name="T45" fmla="*/ 46 h 360"/>
              <a:gd name="T46" fmla="*/ 326 w 400"/>
              <a:gd name="T47" fmla="*/ 44 h 360"/>
              <a:gd name="T48" fmla="*/ 190 w 400"/>
              <a:gd name="T49" fmla="*/ 44 h 360"/>
              <a:gd name="T50" fmla="*/ 206 w 400"/>
              <a:gd name="T51" fmla="*/ 136 h 360"/>
              <a:gd name="T52" fmla="*/ 326 w 400"/>
              <a:gd name="T53" fmla="*/ 136 h 360"/>
              <a:gd name="T54" fmla="*/ 338 w 400"/>
              <a:gd name="T55" fmla="*/ 134 h 360"/>
              <a:gd name="T56" fmla="*/ 348 w 400"/>
              <a:gd name="T57" fmla="*/ 129 h 360"/>
              <a:gd name="T58" fmla="*/ 396 w 400"/>
              <a:gd name="T59" fmla="*/ 97 h 360"/>
              <a:gd name="T60" fmla="*/ 400 w 400"/>
              <a:gd name="T61" fmla="*/ 90 h 360"/>
              <a:gd name="T62" fmla="*/ 396 w 400"/>
              <a:gd name="T63" fmla="*/ 8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60">
                <a:moveTo>
                  <a:pt x="170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47" y="0"/>
                  <a:pt x="144" y="3"/>
                  <a:pt x="144" y="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0" y="84"/>
                  <a:pt x="66" y="85"/>
                  <a:pt x="62" y="86"/>
                </a:cubicBezTo>
                <a:cubicBezTo>
                  <a:pt x="58" y="87"/>
                  <a:pt x="54" y="89"/>
                  <a:pt x="51" y="91"/>
                </a:cubicBezTo>
                <a:cubicBezTo>
                  <a:pt x="4" y="123"/>
                  <a:pt x="4" y="123"/>
                  <a:pt x="4" y="123"/>
                </a:cubicBezTo>
                <a:cubicBezTo>
                  <a:pt x="1" y="125"/>
                  <a:pt x="0" y="127"/>
                  <a:pt x="0" y="130"/>
                </a:cubicBezTo>
                <a:cubicBezTo>
                  <a:pt x="0" y="132"/>
                  <a:pt x="1" y="135"/>
                  <a:pt x="4" y="137"/>
                </a:cubicBezTo>
                <a:cubicBezTo>
                  <a:pt x="51" y="169"/>
                  <a:pt x="51" y="169"/>
                  <a:pt x="51" y="169"/>
                </a:cubicBezTo>
                <a:cubicBezTo>
                  <a:pt x="54" y="171"/>
                  <a:pt x="58" y="173"/>
                  <a:pt x="62" y="174"/>
                </a:cubicBezTo>
                <a:cubicBezTo>
                  <a:pt x="66" y="175"/>
                  <a:pt x="70" y="176"/>
                  <a:pt x="73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4" y="352"/>
                  <a:pt x="144" y="352"/>
                  <a:pt x="144" y="352"/>
                </a:cubicBezTo>
                <a:cubicBezTo>
                  <a:pt x="144" y="356"/>
                  <a:pt x="147" y="360"/>
                  <a:pt x="152" y="360"/>
                </a:cubicBezTo>
                <a:cubicBezTo>
                  <a:pt x="170" y="360"/>
                  <a:pt x="170" y="360"/>
                  <a:pt x="170" y="360"/>
                </a:cubicBezTo>
                <a:cubicBezTo>
                  <a:pt x="174" y="360"/>
                  <a:pt x="178" y="356"/>
                  <a:pt x="178" y="352"/>
                </a:cubicBezTo>
                <a:cubicBezTo>
                  <a:pt x="178" y="8"/>
                  <a:pt x="178" y="8"/>
                  <a:pt x="178" y="8"/>
                </a:cubicBezTo>
                <a:cubicBezTo>
                  <a:pt x="178" y="3"/>
                  <a:pt x="174" y="0"/>
                  <a:pt x="170" y="0"/>
                </a:cubicBezTo>
                <a:close/>
                <a:moveTo>
                  <a:pt x="396" y="83"/>
                </a:moveTo>
                <a:cubicBezTo>
                  <a:pt x="348" y="51"/>
                  <a:pt x="348" y="51"/>
                  <a:pt x="348" y="51"/>
                </a:cubicBezTo>
                <a:cubicBezTo>
                  <a:pt x="346" y="49"/>
                  <a:pt x="342" y="47"/>
                  <a:pt x="338" y="46"/>
                </a:cubicBezTo>
                <a:cubicBezTo>
                  <a:pt x="334" y="45"/>
                  <a:pt x="330" y="44"/>
                  <a:pt x="326" y="44"/>
                </a:cubicBezTo>
                <a:cubicBezTo>
                  <a:pt x="190" y="44"/>
                  <a:pt x="190" y="44"/>
                  <a:pt x="190" y="44"/>
                </a:cubicBezTo>
                <a:cubicBezTo>
                  <a:pt x="206" y="136"/>
                  <a:pt x="206" y="136"/>
                  <a:pt x="206" y="136"/>
                </a:cubicBezTo>
                <a:cubicBezTo>
                  <a:pt x="326" y="136"/>
                  <a:pt x="326" y="136"/>
                  <a:pt x="326" y="136"/>
                </a:cubicBezTo>
                <a:cubicBezTo>
                  <a:pt x="330" y="136"/>
                  <a:pt x="334" y="135"/>
                  <a:pt x="338" y="134"/>
                </a:cubicBezTo>
                <a:cubicBezTo>
                  <a:pt x="342" y="133"/>
                  <a:pt x="346" y="131"/>
                  <a:pt x="348" y="129"/>
                </a:cubicBezTo>
                <a:cubicBezTo>
                  <a:pt x="396" y="97"/>
                  <a:pt x="396" y="97"/>
                  <a:pt x="396" y="97"/>
                </a:cubicBezTo>
                <a:cubicBezTo>
                  <a:pt x="398" y="95"/>
                  <a:pt x="400" y="92"/>
                  <a:pt x="400" y="90"/>
                </a:cubicBezTo>
                <a:cubicBezTo>
                  <a:pt x="400" y="87"/>
                  <a:pt x="398" y="85"/>
                  <a:pt x="396" y="8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Freeform 66">
            <a:extLst>
              <a:ext uri="{FF2B5EF4-FFF2-40B4-BE49-F238E27FC236}">
                <a16:creationId xmlns:a16="http://schemas.microsoft.com/office/drawing/2014/main" xmlns="" id="{DCBF2142-F102-49D7-AFFB-6831E011243C}"/>
              </a:ext>
            </a:extLst>
          </p:cNvPr>
          <p:cNvSpPr>
            <a:spLocks noEditPoints="1"/>
          </p:cNvSpPr>
          <p:nvPr/>
        </p:nvSpPr>
        <p:spPr bwMode="auto">
          <a:xfrm>
            <a:off x="8496675" y="2638408"/>
            <a:ext cx="122223" cy="209527"/>
          </a:xfrm>
          <a:custGeom>
            <a:avLst/>
            <a:gdLst>
              <a:gd name="T0" fmla="*/ 227 w 242"/>
              <a:gd name="T1" fmla="*/ 290 h 412"/>
              <a:gd name="T2" fmla="*/ 174 w 242"/>
              <a:gd name="T3" fmla="*/ 139 h 412"/>
              <a:gd name="T4" fmla="*/ 72 w 242"/>
              <a:gd name="T5" fmla="*/ 86 h 412"/>
              <a:gd name="T6" fmla="*/ 33 w 242"/>
              <a:gd name="T7" fmla="*/ 9 h 412"/>
              <a:gd name="T8" fmla="*/ 14 w 242"/>
              <a:gd name="T9" fmla="*/ 4 h 412"/>
              <a:gd name="T10" fmla="*/ 8 w 242"/>
              <a:gd name="T11" fmla="*/ 23 h 412"/>
              <a:gd name="T12" fmla="*/ 47 w 242"/>
              <a:gd name="T13" fmla="*/ 98 h 412"/>
              <a:gd name="T14" fmla="*/ 10 w 242"/>
              <a:gd name="T15" fmla="*/ 193 h 412"/>
              <a:gd name="T16" fmla="*/ 53 w 242"/>
              <a:gd name="T17" fmla="*/ 347 h 412"/>
              <a:gd name="T18" fmla="*/ 165 w 242"/>
              <a:gd name="T19" fmla="*/ 397 h 412"/>
              <a:gd name="T20" fmla="*/ 227 w 242"/>
              <a:gd name="T21" fmla="*/ 290 h 412"/>
              <a:gd name="T22" fmla="*/ 97 w 242"/>
              <a:gd name="T23" fmla="*/ 180 h 412"/>
              <a:gd name="T24" fmla="*/ 62 w 242"/>
              <a:gd name="T25" fmla="*/ 162 h 412"/>
              <a:gd name="T26" fmla="*/ 80 w 242"/>
              <a:gd name="T27" fmla="*/ 126 h 412"/>
              <a:gd name="T28" fmla="*/ 115 w 242"/>
              <a:gd name="T29" fmla="*/ 145 h 412"/>
              <a:gd name="T30" fmla="*/ 97 w 242"/>
              <a:gd name="T31" fmla="*/ 18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412">
                <a:moveTo>
                  <a:pt x="227" y="290"/>
                </a:moveTo>
                <a:cubicBezTo>
                  <a:pt x="174" y="139"/>
                  <a:pt x="174" y="139"/>
                  <a:pt x="174" y="139"/>
                </a:cubicBezTo>
                <a:cubicBezTo>
                  <a:pt x="160" y="98"/>
                  <a:pt x="115" y="75"/>
                  <a:pt x="72" y="86"/>
                </a:cubicBezTo>
                <a:cubicBezTo>
                  <a:pt x="33" y="9"/>
                  <a:pt x="33" y="9"/>
                  <a:pt x="33" y="9"/>
                </a:cubicBezTo>
                <a:cubicBezTo>
                  <a:pt x="29" y="3"/>
                  <a:pt x="21" y="0"/>
                  <a:pt x="14" y="4"/>
                </a:cubicBezTo>
                <a:cubicBezTo>
                  <a:pt x="7" y="7"/>
                  <a:pt x="5" y="16"/>
                  <a:pt x="8" y="23"/>
                </a:cubicBezTo>
                <a:cubicBezTo>
                  <a:pt x="47" y="98"/>
                  <a:pt x="47" y="98"/>
                  <a:pt x="47" y="98"/>
                </a:cubicBezTo>
                <a:cubicBezTo>
                  <a:pt x="16" y="118"/>
                  <a:pt x="0" y="157"/>
                  <a:pt x="10" y="193"/>
                </a:cubicBezTo>
                <a:cubicBezTo>
                  <a:pt x="53" y="347"/>
                  <a:pt x="53" y="347"/>
                  <a:pt x="53" y="347"/>
                </a:cubicBezTo>
                <a:cubicBezTo>
                  <a:pt x="65" y="390"/>
                  <a:pt x="115" y="412"/>
                  <a:pt x="165" y="397"/>
                </a:cubicBezTo>
                <a:cubicBezTo>
                  <a:pt x="214" y="380"/>
                  <a:pt x="242" y="332"/>
                  <a:pt x="227" y="290"/>
                </a:cubicBezTo>
                <a:close/>
                <a:moveTo>
                  <a:pt x="97" y="180"/>
                </a:moveTo>
                <a:cubicBezTo>
                  <a:pt x="82" y="185"/>
                  <a:pt x="67" y="177"/>
                  <a:pt x="62" y="162"/>
                </a:cubicBezTo>
                <a:cubicBezTo>
                  <a:pt x="57" y="147"/>
                  <a:pt x="65" y="131"/>
                  <a:pt x="80" y="126"/>
                </a:cubicBezTo>
                <a:cubicBezTo>
                  <a:pt x="94" y="121"/>
                  <a:pt x="110" y="130"/>
                  <a:pt x="115" y="145"/>
                </a:cubicBezTo>
                <a:cubicBezTo>
                  <a:pt x="119" y="160"/>
                  <a:pt x="111" y="176"/>
                  <a:pt x="97" y="18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Freeform 94">
            <a:extLst>
              <a:ext uri="{FF2B5EF4-FFF2-40B4-BE49-F238E27FC236}">
                <a16:creationId xmlns:a16="http://schemas.microsoft.com/office/drawing/2014/main" xmlns="" id="{C1BA4859-5C11-4A49-937E-B47DE406601A}"/>
              </a:ext>
            </a:extLst>
          </p:cNvPr>
          <p:cNvSpPr>
            <a:spLocks noEditPoints="1"/>
          </p:cNvSpPr>
          <p:nvPr/>
        </p:nvSpPr>
        <p:spPr bwMode="auto">
          <a:xfrm>
            <a:off x="8163791" y="2642355"/>
            <a:ext cx="116986" cy="197305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Freeform 145">
            <a:extLst>
              <a:ext uri="{FF2B5EF4-FFF2-40B4-BE49-F238E27FC236}">
                <a16:creationId xmlns:a16="http://schemas.microsoft.com/office/drawing/2014/main" xmlns="" id="{39794500-B489-4FE6-9293-456949233E1A}"/>
              </a:ext>
            </a:extLst>
          </p:cNvPr>
          <p:cNvSpPr>
            <a:spLocks noEditPoints="1"/>
          </p:cNvSpPr>
          <p:nvPr/>
        </p:nvSpPr>
        <p:spPr bwMode="auto">
          <a:xfrm>
            <a:off x="9466398" y="2665055"/>
            <a:ext cx="188575" cy="151907"/>
          </a:xfrm>
          <a:custGeom>
            <a:avLst/>
            <a:gdLst>
              <a:gd name="T0" fmla="*/ 360 w 371"/>
              <a:gd name="T1" fmla="*/ 3 h 299"/>
              <a:gd name="T2" fmla="*/ 7 w 371"/>
              <a:gd name="T3" fmla="*/ 127 h 299"/>
              <a:gd name="T4" fmla="*/ 6 w 371"/>
              <a:gd name="T5" fmla="*/ 137 h 299"/>
              <a:gd name="T6" fmla="*/ 82 w 371"/>
              <a:gd name="T7" fmla="*/ 167 h 299"/>
              <a:gd name="T8" fmla="*/ 82 w 371"/>
              <a:gd name="T9" fmla="*/ 167 h 299"/>
              <a:gd name="T10" fmla="*/ 127 w 371"/>
              <a:gd name="T11" fmla="*/ 185 h 299"/>
              <a:gd name="T12" fmla="*/ 347 w 371"/>
              <a:gd name="T13" fmla="*/ 24 h 299"/>
              <a:gd name="T14" fmla="*/ 351 w 371"/>
              <a:gd name="T15" fmla="*/ 28 h 299"/>
              <a:gd name="T16" fmla="*/ 194 w 371"/>
              <a:gd name="T17" fmla="*/ 198 h 299"/>
              <a:gd name="T18" fmla="*/ 194 w 371"/>
              <a:gd name="T19" fmla="*/ 198 h 299"/>
              <a:gd name="T20" fmla="*/ 185 w 371"/>
              <a:gd name="T21" fmla="*/ 208 h 299"/>
              <a:gd name="T22" fmla="*/ 197 w 371"/>
              <a:gd name="T23" fmla="*/ 215 h 299"/>
              <a:gd name="T24" fmla="*/ 197 w 371"/>
              <a:gd name="T25" fmla="*/ 215 h 299"/>
              <a:gd name="T26" fmla="*/ 296 w 371"/>
              <a:gd name="T27" fmla="*/ 268 h 299"/>
              <a:gd name="T28" fmla="*/ 311 w 371"/>
              <a:gd name="T29" fmla="*/ 262 h 299"/>
              <a:gd name="T30" fmla="*/ 369 w 371"/>
              <a:gd name="T31" fmla="*/ 11 h 299"/>
              <a:gd name="T32" fmla="*/ 360 w 371"/>
              <a:gd name="T33" fmla="*/ 3 h 299"/>
              <a:gd name="T34" fmla="*/ 127 w 371"/>
              <a:gd name="T35" fmla="*/ 293 h 299"/>
              <a:gd name="T36" fmla="*/ 133 w 371"/>
              <a:gd name="T37" fmla="*/ 296 h 299"/>
              <a:gd name="T38" fmla="*/ 190 w 371"/>
              <a:gd name="T39" fmla="*/ 245 h 299"/>
              <a:gd name="T40" fmla="*/ 127 w 371"/>
              <a:gd name="T41" fmla="*/ 212 h 299"/>
              <a:gd name="T42" fmla="*/ 127 w 371"/>
              <a:gd name="T43" fmla="*/ 293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299">
                <a:moveTo>
                  <a:pt x="360" y="3"/>
                </a:moveTo>
                <a:cubicBezTo>
                  <a:pt x="353" y="5"/>
                  <a:pt x="13" y="125"/>
                  <a:pt x="7" y="127"/>
                </a:cubicBezTo>
                <a:cubicBezTo>
                  <a:pt x="1" y="129"/>
                  <a:pt x="0" y="134"/>
                  <a:pt x="6" y="137"/>
                </a:cubicBezTo>
                <a:cubicBezTo>
                  <a:pt x="14" y="140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7" y="185"/>
                  <a:pt x="344" y="26"/>
                  <a:pt x="347" y="24"/>
                </a:cubicBezTo>
                <a:cubicBezTo>
                  <a:pt x="350" y="22"/>
                  <a:pt x="353" y="26"/>
                  <a:pt x="351" y="28"/>
                </a:cubicBezTo>
                <a:cubicBezTo>
                  <a:pt x="349" y="30"/>
                  <a:pt x="194" y="198"/>
                  <a:pt x="194" y="198"/>
                </a:cubicBezTo>
                <a:cubicBezTo>
                  <a:pt x="194" y="198"/>
                  <a:pt x="194" y="198"/>
                  <a:pt x="194" y="198"/>
                </a:cubicBezTo>
                <a:cubicBezTo>
                  <a:pt x="185" y="208"/>
                  <a:pt x="185" y="208"/>
                  <a:pt x="185" y="208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290" y="265"/>
                  <a:pt x="296" y="268"/>
                </a:cubicBezTo>
                <a:cubicBezTo>
                  <a:pt x="302" y="272"/>
                  <a:pt x="310" y="269"/>
                  <a:pt x="311" y="262"/>
                </a:cubicBezTo>
                <a:cubicBezTo>
                  <a:pt x="313" y="253"/>
                  <a:pt x="368" y="16"/>
                  <a:pt x="369" y="11"/>
                </a:cubicBezTo>
                <a:cubicBezTo>
                  <a:pt x="371" y="4"/>
                  <a:pt x="367" y="0"/>
                  <a:pt x="360" y="3"/>
                </a:cubicBezTo>
                <a:close/>
                <a:moveTo>
                  <a:pt x="127" y="293"/>
                </a:moveTo>
                <a:cubicBezTo>
                  <a:pt x="127" y="298"/>
                  <a:pt x="130" y="299"/>
                  <a:pt x="133" y="296"/>
                </a:cubicBezTo>
                <a:cubicBezTo>
                  <a:pt x="138" y="291"/>
                  <a:pt x="190" y="245"/>
                  <a:pt x="190" y="245"/>
                </a:cubicBezTo>
                <a:cubicBezTo>
                  <a:pt x="127" y="212"/>
                  <a:pt x="127" y="212"/>
                  <a:pt x="127" y="212"/>
                </a:cubicBezTo>
                <a:lnTo>
                  <a:pt x="127" y="29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Freeform 30">
            <a:extLst>
              <a:ext uri="{FF2B5EF4-FFF2-40B4-BE49-F238E27FC236}">
                <a16:creationId xmlns:a16="http://schemas.microsoft.com/office/drawing/2014/main" xmlns="" id="{488CB56B-A91F-4780-A499-41CD3959B81E}"/>
              </a:ext>
            </a:extLst>
          </p:cNvPr>
          <p:cNvSpPr>
            <a:spLocks noEditPoints="1"/>
          </p:cNvSpPr>
          <p:nvPr/>
        </p:nvSpPr>
        <p:spPr bwMode="auto">
          <a:xfrm>
            <a:off x="5086548" y="1958719"/>
            <a:ext cx="202543" cy="204289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Freeform 31">
            <a:extLst>
              <a:ext uri="{FF2B5EF4-FFF2-40B4-BE49-F238E27FC236}">
                <a16:creationId xmlns:a16="http://schemas.microsoft.com/office/drawing/2014/main" xmlns="" id="{EDDE1FCA-E1F0-40C4-8A32-A8344FF222A1}"/>
              </a:ext>
            </a:extLst>
          </p:cNvPr>
          <p:cNvSpPr>
            <a:spLocks noEditPoints="1"/>
          </p:cNvSpPr>
          <p:nvPr/>
        </p:nvSpPr>
        <p:spPr bwMode="auto">
          <a:xfrm>
            <a:off x="5083661" y="2337454"/>
            <a:ext cx="202543" cy="113495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Freeform 32">
            <a:extLst>
              <a:ext uri="{FF2B5EF4-FFF2-40B4-BE49-F238E27FC236}">
                <a16:creationId xmlns:a16="http://schemas.microsoft.com/office/drawing/2014/main" xmlns="" id="{CF97F591-2B36-415E-AE07-DDB2EA79E539}"/>
              </a:ext>
            </a:extLst>
          </p:cNvPr>
          <p:cNvSpPr>
            <a:spLocks noEditPoints="1"/>
          </p:cNvSpPr>
          <p:nvPr/>
        </p:nvSpPr>
        <p:spPr bwMode="auto">
          <a:xfrm>
            <a:off x="4757459" y="2300787"/>
            <a:ext cx="186828" cy="186828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Freeform 33">
            <a:extLst>
              <a:ext uri="{FF2B5EF4-FFF2-40B4-BE49-F238E27FC236}">
                <a16:creationId xmlns:a16="http://schemas.microsoft.com/office/drawing/2014/main" xmlns="" id="{05A4F01A-A0FA-4585-ABB7-9FFDAE8989B9}"/>
              </a:ext>
            </a:extLst>
          </p:cNvPr>
          <p:cNvSpPr>
            <a:spLocks noEditPoints="1"/>
          </p:cNvSpPr>
          <p:nvPr/>
        </p:nvSpPr>
        <p:spPr bwMode="auto">
          <a:xfrm>
            <a:off x="4093136" y="2309367"/>
            <a:ext cx="176352" cy="171114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Freeform 35">
            <a:extLst>
              <a:ext uri="{FF2B5EF4-FFF2-40B4-BE49-F238E27FC236}">
                <a16:creationId xmlns:a16="http://schemas.microsoft.com/office/drawing/2014/main" xmlns="" id="{5049295B-80B5-4779-9934-A799C92F2F04}"/>
              </a:ext>
            </a:extLst>
          </p:cNvPr>
          <p:cNvSpPr>
            <a:spLocks noEditPoints="1"/>
          </p:cNvSpPr>
          <p:nvPr/>
        </p:nvSpPr>
        <p:spPr bwMode="auto">
          <a:xfrm>
            <a:off x="5418441" y="1979823"/>
            <a:ext cx="202543" cy="160637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Freeform 40">
            <a:extLst>
              <a:ext uri="{FF2B5EF4-FFF2-40B4-BE49-F238E27FC236}">
                <a16:creationId xmlns:a16="http://schemas.microsoft.com/office/drawing/2014/main" xmlns="" id="{E823B021-7033-4A77-A496-09E8A69B9BF2}"/>
              </a:ext>
            </a:extLst>
          </p:cNvPr>
          <p:cNvSpPr>
            <a:spLocks noEditPoints="1"/>
          </p:cNvSpPr>
          <p:nvPr/>
        </p:nvSpPr>
        <p:spPr bwMode="auto">
          <a:xfrm>
            <a:off x="4759205" y="1967601"/>
            <a:ext cx="183337" cy="18508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Freeform 41">
            <a:extLst>
              <a:ext uri="{FF2B5EF4-FFF2-40B4-BE49-F238E27FC236}">
                <a16:creationId xmlns:a16="http://schemas.microsoft.com/office/drawing/2014/main" xmlns="" id="{EB4AA359-AEA9-40A8-868C-FBDE245B4BF2}"/>
              </a:ext>
            </a:extLst>
          </p:cNvPr>
          <p:cNvSpPr>
            <a:spLocks/>
          </p:cNvSpPr>
          <p:nvPr/>
        </p:nvSpPr>
        <p:spPr bwMode="auto">
          <a:xfrm>
            <a:off x="4415542" y="2299041"/>
            <a:ext cx="202543" cy="190321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" name="Group 26">
            <a:extLst>
              <a:ext uri="{FF2B5EF4-FFF2-40B4-BE49-F238E27FC236}">
                <a16:creationId xmlns:a16="http://schemas.microsoft.com/office/drawing/2014/main" xmlns="" id="{A2CA7D71-5A6B-4B82-BC6E-7D22B5819474}"/>
              </a:ext>
            </a:extLst>
          </p:cNvPr>
          <p:cNvGrpSpPr/>
          <p:nvPr/>
        </p:nvGrpSpPr>
        <p:grpSpPr>
          <a:xfrm>
            <a:off x="5427021" y="2302382"/>
            <a:ext cx="186828" cy="185081"/>
            <a:chOff x="5214113" y="2454763"/>
            <a:chExt cx="186849" cy="185103"/>
          </a:xfrm>
          <a:solidFill>
            <a:srgbClr val="DE4145"/>
          </a:solidFill>
        </p:grpSpPr>
        <p:sp>
          <p:nvSpPr>
            <p:cNvPr id="25" name="Freeform 42">
              <a:extLst>
                <a:ext uri="{FF2B5EF4-FFF2-40B4-BE49-F238E27FC236}">
                  <a16:creationId xmlns:a16="http://schemas.microsoft.com/office/drawing/2014/main" xmlns="" id="{EB3842AE-A17E-47EF-942B-10BC80A87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4113" y="2454763"/>
              <a:ext cx="186849" cy="185103"/>
            </a:xfrm>
            <a:custGeom>
              <a:avLst/>
              <a:gdLst>
                <a:gd name="T0" fmla="*/ 184 w 368"/>
                <a:gd name="T1" fmla="*/ 0 h 368"/>
                <a:gd name="T2" fmla="*/ 0 w 368"/>
                <a:gd name="T3" fmla="*/ 184 h 368"/>
                <a:gd name="T4" fmla="*/ 184 w 368"/>
                <a:gd name="T5" fmla="*/ 368 h 368"/>
                <a:gd name="T6" fmla="*/ 368 w 368"/>
                <a:gd name="T7" fmla="*/ 184 h 368"/>
                <a:gd name="T8" fmla="*/ 184 w 368"/>
                <a:gd name="T9" fmla="*/ 0 h 368"/>
                <a:gd name="T10" fmla="*/ 184 w 368"/>
                <a:gd name="T11" fmla="*/ 328 h 368"/>
                <a:gd name="T12" fmla="*/ 40 w 368"/>
                <a:gd name="T13" fmla="*/ 184 h 368"/>
                <a:gd name="T14" fmla="*/ 184 w 368"/>
                <a:gd name="T15" fmla="*/ 40 h 368"/>
                <a:gd name="T16" fmla="*/ 328 w 368"/>
                <a:gd name="T17" fmla="*/ 184 h 368"/>
                <a:gd name="T18" fmla="*/ 184 w 368"/>
                <a:gd name="T19" fmla="*/ 32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184" y="0"/>
                  </a:moveTo>
                  <a:cubicBezTo>
                    <a:pt x="82" y="0"/>
                    <a:pt x="0" y="82"/>
                    <a:pt x="0" y="184"/>
                  </a:cubicBezTo>
                  <a:cubicBezTo>
                    <a:pt x="0" y="286"/>
                    <a:pt x="82" y="368"/>
                    <a:pt x="184" y="368"/>
                  </a:cubicBezTo>
                  <a:cubicBezTo>
                    <a:pt x="285" y="368"/>
                    <a:pt x="368" y="286"/>
                    <a:pt x="368" y="184"/>
                  </a:cubicBezTo>
                  <a:cubicBezTo>
                    <a:pt x="368" y="82"/>
                    <a:pt x="285" y="0"/>
                    <a:pt x="184" y="0"/>
                  </a:cubicBezTo>
                  <a:close/>
                  <a:moveTo>
                    <a:pt x="184" y="328"/>
                  </a:moveTo>
                  <a:cubicBezTo>
                    <a:pt x="104" y="328"/>
                    <a:pt x="40" y="263"/>
                    <a:pt x="40" y="184"/>
                  </a:cubicBezTo>
                  <a:cubicBezTo>
                    <a:pt x="40" y="104"/>
                    <a:pt x="104" y="40"/>
                    <a:pt x="184" y="40"/>
                  </a:cubicBezTo>
                  <a:cubicBezTo>
                    <a:pt x="263" y="40"/>
                    <a:pt x="328" y="104"/>
                    <a:pt x="328" y="184"/>
                  </a:cubicBezTo>
                  <a:cubicBezTo>
                    <a:pt x="328" y="263"/>
                    <a:pt x="263" y="328"/>
                    <a:pt x="184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43">
              <a:extLst>
                <a:ext uri="{FF2B5EF4-FFF2-40B4-BE49-F238E27FC236}">
                  <a16:creationId xmlns:a16="http://schemas.microsoft.com/office/drawing/2014/main" xmlns="" id="{2F6A22B5-06AF-4428-ACC6-2BEE97756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680" y="2494926"/>
              <a:ext cx="45402" cy="89059"/>
            </a:xfrm>
            <a:custGeom>
              <a:avLst/>
              <a:gdLst>
                <a:gd name="T0" fmla="*/ 8 w 26"/>
                <a:gd name="T1" fmla="*/ 0 h 51"/>
                <a:gd name="T2" fmla="*/ 0 w 26"/>
                <a:gd name="T3" fmla="*/ 0 h 51"/>
                <a:gd name="T4" fmla="*/ 0 w 26"/>
                <a:gd name="T5" fmla="*/ 32 h 51"/>
                <a:gd name="T6" fmla="*/ 20 w 26"/>
                <a:gd name="T7" fmla="*/ 51 h 51"/>
                <a:gd name="T8" fmla="*/ 26 w 26"/>
                <a:gd name="T9" fmla="*/ 46 h 51"/>
                <a:gd name="T10" fmla="*/ 8 w 26"/>
                <a:gd name="T11" fmla="*/ 28 h 51"/>
                <a:gd name="T12" fmla="*/ 8 w 2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1">
                  <a:moveTo>
                    <a:pt x="8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20" y="51"/>
                  </a:lnTo>
                  <a:lnTo>
                    <a:pt x="26" y="46"/>
                  </a:lnTo>
                  <a:lnTo>
                    <a:pt x="8" y="2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" name="Freeform 76">
            <a:extLst>
              <a:ext uri="{FF2B5EF4-FFF2-40B4-BE49-F238E27FC236}">
                <a16:creationId xmlns:a16="http://schemas.microsoft.com/office/drawing/2014/main" xmlns="" id="{F4314AB3-C37A-43E9-B3A2-85D94A199D98}"/>
              </a:ext>
            </a:extLst>
          </p:cNvPr>
          <p:cNvSpPr>
            <a:spLocks noEditPoints="1"/>
          </p:cNvSpPr>
          <p:nvPr/>
        </p:nvSpPr>
        <p:spPr bwMode="auto">
          <a:xfrm>
            <a:off x="4096477" y="1974586"/>
            <a:ext cx="171113" cy="171114"/>
          </a:xfrm>
          <a:custGeom>
            <a:avLst/>
            <a:gdLst>
              <a:gd name="T0" fmla="*/ 303 w 336"/>
              <a:gd name="T1" fmla="*/ 168 h 336"/>
              <a:gd name="T2" fmla="*/ 336 w 336"/>
              <a:gd name="T3" fmla="*/ 119 h 336"/>
              <a:gd name="T4" fmla="*/ 322 w 336"/>
              <a:gd name="T5" fmla="*/ 86 h 336"/>
              <a:gd name="T6" fmla="*/ 268 w 336"/>
              <a:gd name="T7" fmla="*/ 68 h 336"/>
              <a:gd name="T8" fmla="*/ 254 w 336"/>
              <a:gd name="T9" fmla="*/ 14 h 336"/>
              <a:gd name="T10" fmla="*/ 221 w 336"/>
              <a:gd name="T11" fmla="*/ 0 h 336"/>
              <a:gd name="T12" fmla="*/ 168 w 336"/>
              <a:gd name="T13" fmla="*/ 32 h 336"/>
              <a:gd name="T14" fmla="*/ 115 w 336"/>
              <a:gd name="T15" fmla="*/ 0 h 336"/>
              <a:gd name="T16" fmla="*/ 81 w 336"/>
              <a:gd name="T17" fmla="*/ 14 h 336"/>
              <a:gd name="T18" fmla="*/ 68 w 336"/>
              <a:gd name="T19" fmla="*/ 68 h 336"/>
              <a:gd name="T20" fmla="*/ 14 w 336"/>
              <a:gd name="T21" fmla="*/ 86 h 336"/>
              <a:gd name="T22" fmla="*/ 0 w 336"/>
              <a:gd name="T23" fmla="*/ 119 h 336"/>
              <a:gd name="T24" fmla="*/ 32 w 336"/>
              <a:gd name="T25" fmla="*/ 168 h 336"/>
              <a:gd name="T26" fmla="*/ 0 w 336"/>
              <a:gd name="T27" fmla="*/ 221 h 336"/>
              <a:gd name="T28" fmla="*/ 14 w 336"/>
              <a:gd name="T29" fmla="*/ 254 h 336"/>
              <a:gd name="T30" fmla="*/ 68 w 336"/>
              <a:gd name="T31" fmla="*/ 268 h 336"/>
              <a:gd name="T32" fmla="*/ 81 w 336"/>
              <a:gd name="T33" fmla="*/ 322 h 336"/>
              <a:gd name="T34" fmla="*/ 115 w 336"/>
              <a:gd name="T35" fmla="*/ 336 h 336"/>
              <a:gd name="T36" fmla="*/ 168 w 336"/>
              <a:gd name="T37" fmla="*/ 304 h 336"/>
              <a:gd name="T38" fmla="*/ 221 w 336"/>
              <a:gd name="T39" fmla="*/ 336 h 336"/>
              <a:gd name="T40" fmla="*/ 254 w 336"/>
              <a:gd name="T41" fmla="*/ 322 h 336"/>
              <a:gd name="T42" fmla="*/ 268 w 336"/>
              <a:gd name="T43" fmla="*/ 268 h 336"/>
              <a:gd name="T44" fmla="*/ 322 w 336"/>
              <a:gd name="T45" fmla="*/ 250 h 336"/>
              <a:gd name="T46" fmla="*/ 336 w 336"/>
              <a:gd name="T47" fmla="*/ 217 h 336"/>
              <a:gd name="T48" fmla="*/ 303 w 336"/>
              <a:gd name="T49" fmla="*/ 168 h 336"/>
              <a:gd name="T50" fmla="*/ 168 w 336"/>
              <a:gd name="T51" fmla="*/ 241 h 336"/>
              <a:gd name="T52" fmla="*/ 95 w 336"/>
              <a:gd name="T53" fmla="*/ 168 h 336"/>
              <a:gd name="T54" fmla="*/ 168 w 336"/>
              <a:gd name="T55" fmla="*/ 95 h 336"/>
              <a:gd name="T56" fmla="*/ 241 w 336"/>
              <a:gd name="T57" fmla="*/ 168 h 336"/>
              <a:gd name="T58" fmla="*/ 168 w 336"/>
              <a:gd name="T59" fmla="*/ 2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6" h="336">
                <a:moveTo>
                  <a:pt x="303" y="168"/>
                </a:moveTo>
                <a:cubicBezTo>
                  <a:pt x="303" y="147"/>
                  <a:pt x="316" y="130"/>
                  <a:pt x="336" y="119"/>
                </a:cubicBezTo>
                <a:cubicBezTo>
                  <a:pt x="332" y="107"/>
                  <a:pt x="328" y="96"/>
                  <a:pt x="322" y="86"/>
                </a:cubicBezTo>
                <a:cubicBezTo>
                  <a:pt x="300" y="91"/>
                  <a:pt x="283" y="83"/>
                  <a:pt x="268" y="68"/>
                </a:cubicBezTo>
                <a:cubicBezTo>
                  <a:pt x="253" y="53"/>
                  <a:pt x="248" y="36"/>
                  <a:pt x="254" y="14"/>
                </a:cubicBezTo>
                <a:cubicBezTo>
                  <a:pt x="244" y="8"/>
                  <a:pt x="232" y="3"/>
                  <a:pt x="221" y="0"/>
                </a:cubicBezTo>
                <a:cubicBezTo>
                  <a:pt x="209" y="19"/>
                  <a:pt x="189" y="32"/>
                  <a:pt x="168" y="32"/>
                </a:cubicBezTo>
                <a:cubicBezTo>
                  <a:pt x="147" y="32"/>
                  <a:pt x="126" y="19"/>
                  <a:pt x="115" y="0"/>
                </a:cubicBezTo>
                <a:cubicBezTo>
                  <a:pt x="103" y="3"/>
                  <a:pt x="92" y="8"/>
                  <a:pt x="81" y="14"/>
                </a:cubicBezTo>
                <a:cubicBezTo>
                  <a:pt x="87" y="36"/>
                  <a:pt x="83" y="53"/>
                  <a:pt x="68" y="68"/>
                </a:cubicBezTo>
                <a:cubicBezTo>
                  <a:pt x="53" y="83"/>
                  <a:pt x="35" y="91"/>
                  <a:pt x="14" y="86"/>
                </a:cubicBezTo>
                <a:cubicBezTo>
                  <a:pt x="8" y="96"/>
                  <a:pt x="3" y="107"/>
                  <a:pt x="0" y="119"/>
                </a:cubicBezTo>
                <a:cubicBezTo>
                  <a:pt x="19" y="130"/>
                  <a:pt x="32" y="147"/>
                  <a:pt x="32" y="168"/>
                </a:cubicBezTo>
                <a:cubicBezTo>
                  <a:pt x="32" y="189"/>
                  <a:pt x="19" y="209"/>
                  <a:pt x="0" y="221"/>
                </a:cubicBezTo>
                <a:cubicBezTo>
                  <a:pt x="3" y="232"/>
                  <a:pt x="8" y="244"/>
                  <a:pt x="14" y="254"/>
                </a:cubicBezTo>
                <a:cubicBezTo>
                  <a:pt x="35" y="248"/>
                  <a:pt x="53" y="253"/>
                  <a:pt x="68" y="268"/>
                </a:cubicBezTo>
                <a:cubicBezTo>
                  <a:pt x="83" y="283"/>
                  <a:pt x="87" y="300"/>
                  <a:pt x="81" y="322"/>
                </a:cubicBezTo>
                <a:cubicBezTo>
                  <a:pt x="92" y="328"/>
                  <a:pt x="103" y="332"/>
                  <a:pt x="115" y="336"/>
                </a:cubicBezTo>
                <a:cubicBezTo>
                  <a:pt x="126" y="316"/>
                  <a:pt x="147" y="304"/>
                  <a:pt x="168" y="304"/>
                </a:cubicBezTo>
                <a:cubicBezTo>
                  <a:pt x="189" y="304"/>
                  <a:pt x="209" y="316"/>
                  <a:pt x="221" y="336"/>
                </a:cubicBezTo>
                <a:cubicBezTo>
                  <a:pt x="232" y="332"/>
                  <a:pt x="244" y="328"/>
                  <a:pt x="254" y="322"/>
                </a:cubicBezTo>
                <a:cubicBezTo>
                  <a:pt x="248" y="300"/>
                  <a:pt x="253" y="283"/>
                  <a:pt x="268" y="268"/>
                </a:cubicBezTo>
                <a:cubicBezTo>
                  <a:pt x="283" y="253"/>
                  <a:pt x="300" y="244"/>
                  <a:pt x="322" y="250"/>
                </a:cubicBezTo>
                <a:cubicBezTo>
                  <a:pt x="328" y="240"/>
                  <a:pt x="332" y="228"/>
                  <a:pt x="336" y="217"/>
                </a:cubicBezTo>
                <a:cubicBezTo>
                  <a:pt x="316" y="205"/>
                  <a:pt x="303" y="189"/>
                  <a:pt x="303" y="168"/>
                </a:cubicBezTo>
                <a:close/>
                <a:moveTo>
                  <a:pt x="168" y="241"/>
                </a:moveTo>
                <a:cubicBezTo>
                  <a:pt x="127" y="241"/>
                  <a:pt x="95" y="208"/>
                  <a:pt x="95" y="168"/>
                </a:cubicBezTo>
                <a:cubicBezTo>
                  <a:pt x="95" y="128"/>
                  <a:pt x="127" y="95"/>
                  <a:pt x="168" y="95"/>
                </a:cubicBezTo>
                <a:cubicBezTo>
                  <a:pt x="208" y="95"/>
                  <a:pt x="241" y="128"/>
                  <a:pt x="241" y="168"/>
                </a:cubicBezTo>
                <a:cubicBezTo>
                  <a:pt x="241" y="208"/>
                  <a:pt x="208" y="241"/>
                  <a:pt x="168" y="24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Freeform 78">
            <a:extLst>
              <a:ext uri="{FF2B5EF4-FFF2-40B4-BE49-F238E27FC236}">
                <a16:creationId xmlns:a16="http://schemas.microsoft.com/office/drawing/2014/main" xmlns="" id="{FBD00831-603F-44CB-87CB-5C96C006FCD1}"/>
              </a:ext>
            </a:extLst>
          </p:cNvPr>
          <p:cNvSpPr>
            <a:spLocks/>
          </p:cNvSpPr>
          <p:nvPr/>
        </p:nvSpPr>
        <p:spPr bwMode="auto">
          <a:xfrm>
            <a:off x="3756306" y="1931381"/>
            <a:ext cx="183337" cy="220003"/>
          </a:xfrm>
          <a:custGeom>
            <a:avLst/>
            <a:gdLst>
              <a:gd name="T0" fmla="*/ 349 w 363"/>
              <a:gd name="T1" fmla="*/ 154 h 434"/>
              <a:gd name="T2" fmla="*/ 37 w 363"/>
              <a:gd name="T3" fmla="*/ 129 h 434"/>
              <a:gd name="T4" fmla="*/ 0 w 363"/>
              <a:gd name="T5" fmla="*/ 143 h 434"/>
              <a:gd name="T6" fmla="*/ 73 w 363"/>
              <a:gd name="T7" fmla="*/ 431 h 434"/>
              <a:gd name="T8" fmla="*/ 113 w 363"/>
              <a:gd name="T9" fmla="*/ 431 h 434"/>
              <a:gd name="T10" fmla="*/ 78 w 363"/>
              <a:gd name="T11" fmla="*/ 290 h 434"/>
              <a:gd name="T12" fmla="*/ 358 w 363"/>
              <a:gd name="T13" fmla="*/ 163 h 434"/>
              <a:gd name="T14" fmla="*/ 349 w 363"/>
              <a:gd name="T15" fmla="*/ 15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3" h="434">
                <a:moveTo>
                  <a:pt x="349" y="154"/>
                </a:moveTo>
                <a:cubicBezTo>
                  <a:pt x="121" y="246"/>
                  <a:pt x="214" y="0"/>
                  <a:pt x="37" y="129"/>
                </a:cubicBezTo>
                <a:cubicBezTo>
                  <a:pt x="0" y="143"/>
                  <a:pt x="0" y="143"/>
                  <a:pt x="0" y="143"/>
                </a:cubicBezTo>
                <a:cubicBezTo>
                  <a:pt x="73" y="431"/>
                  <a:pt x="73" y="431"/>
                  <a:pt x="7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235" y="157"/>
                  <a:pt x="172" y="434"/>
                  <a:pt x="358" y="163"/>
                </a:cubicBezTo>
                <a:cubicBezTo>
                  <a:pt x="363" y="156"/>
                  <a:pt x="357" y="152"/>
                  <a:pt x="349" y="15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Freeform 137">
            <a:extLst>
              <a:ext uri="{FF2B5EF4-FFF2-40B4-BE49-F238E27FC236}">
                <a16:creationId xmlns:a16="http://schemas.microsoft.com/office/drawing/2014/main" xmlns="" id="{5B08D120-DBBC-49AF-B22B-CBFF437DA9C7}"/>
              </a:ext>
            </a:extLst>
          </p:cNvPr>
          <p:cNvSpPr>
            <a:spLocks noEditPoints="1"/>
          </p:cNvSpPr>
          <p:nvPr/>
        </p:nvSpPr>
        <p:spPr bwMode="auto">
          <a:xfrm>
            <a:off x="4415542" y="1969347"/>
            <a:ext cx="202543" cy="181589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Freeform 147">
            <a:extLst>
              <a:ext uri="{FF2B5EF4-FFF2-40B4-BE49-F238E27FC236}">
                <a16:creationId xmlns:a16="http://schemas.microsoft.com/office/drawing/2014/main" xmlns="" id="{89F0D504-4189-401E-AD81-728A1A4EF5D9}"/>
              </a:ext>
            </a:extLst>
          </p:cNvPr>
          <p:cNvSpPr>
            <a:spLocks noEditPoints="1"/>
          </p:cNvSpPr>
          <p:nvPr/>
        </p:nvSpPr>
        <p:spPr bwMode="auto">
          <a:xfrm>
            <a:off x="3766934" y="2304127"/>
            <a:ext cx="160637" cy="181589"/>
          </a:xfrm>
          <a:custGeom>
            <a:avLst/>
            <a:gdLst>
              <a:gd name="T0" fmla="*/ 280 w 320"/>
              <a:gd name="T1" fmla="*/ 0 h 360"/>
              <a:gd name="T2" fmla="*/ 40 w 320"/>
              <a:gd name="T3" fmla="*/ 0 h 360"/>
              <a:gd name="T4" fmla="*/ 0 w 320"/>
              <a:gd name="T5" fmla="*/ 40 h 360"/>
              <a:gd name="T6" fmla="*/ 0 w 320"/>
              <a:gd name="T7" fmla="*/ 320 h 360"/>
              <a:gd name="T8" fmla="*/ 40 w 320"/>
              <a:gd name="T9" fmla="*/ 360 h 360"/>
              <a:gd name="T10" fmla="*/ 280 w 320"/>
              <a:gd name="T11" fmla="*/ 360 h 360"/>
              <a:gd name="T12" fmla="*/ 320 w 320"/>
              <a:gd name="T13" fmla="*/ 320 h 360"/>
              <a:gd name="T14" fmla="*/ 320 w 320"/>
              <a:gd name="T15" fmla="*/ 40 h 360"/>
              <a:gd name="T16" fmla="*/ 280 w 320"/>
              <a:gd name="T17" fmla="*/ 0 h 360"/>
              <a:gd name="T18" fmla="*/ 280 w 320"/>
              <a:gd name="T19" fmla="*/ 320 h 360"/>
              <a:gd name="T20" fmla="*/ 40 w 320"/>
              <a:gd name="T21" fmla="*/ 320 h 360"/>
              <a:gd name="T22" fmla="*/ 40 w 320"/>
              <a:gd name="T23" fmla="*/ 40 h 360"/>
              <a:gd name="T24" fmla="*/ 280 w 320"/>
              <a:gd name="T25" fmla="*/ 40 h 360"/>
              <a:gd name="T26" fmla="*/ 280 w 320"/>
              <a:gd name="T27" fmla="*/ 320 h 360"/>
              <a:gd name="T28" fmla="*/ 180 w 320"/>
              <a:gd name="T29" fmla="*/ 220 h 360"/>
              <a:gd name="T30" fmla="*/ 80 w 320"/>
              <a:gd name="T31" fmla="*/ 220 h 360"/>
              <a:gd name="T32" fmla="*/ 80 w 320"/>
              <a:gd name="T33" fmla="*/ 240 h 360"/>
              <a:gd name="T34" fmla="*/ 180 w 320"/>
              <a:gd name="T35" fmla="*/ 240 h 360"/>
              <a:gd name="T36" fmla="*/ 180 w 320"/>
              <a:gd name="T37" fmla="*/ 220 h 360"/>
              <a:gd name="T38" fmla="*/ 240 w 320"/>
              <a:gd name="T39" fmla="*/ 140 h 360"/>
              <a:gd name="T40" fmla="*/ 160 w 320"/>
              <a:gd name="T41" fmla="*/ 140 h 360"/>
              <a:gd name="T42" fmla="*/ 160 w 320"/>
              <a:gd name="T43" fmla="*/ 160 h 360"/>
              <a:gd name="T44" fmla="*/ 240 w 320"/>
              <a:gd name="T45" fmla="*/ 160 h 360"/>
              <a:gd name="T46" fmla="*/ 240 w 320"/>
              <a:gd name="T47" fmla="*/ 140 h 360"/>
              <a:gd name="T48" fmla="*/ 160 w 320"/>
              <a:gd name="T49" fmla="*/ 120 h 360"/>
              <a:gd name="T50" fmla="*/ 240 w 320"/>
              <a:gd name="T51" fmla="*/ 120 h 360"/>
              <a:gd name="T52" fmla="*/ 240 w 320"/>
              <a:gd name="T53" fmla="*/ 80 h 360"/>
              <a:gd name="T54" fmla="*/ 160 w 320"/>
              <a:gd name="T55" fmla="*/ 80 h 360"/>
              <a:gd name="T56" fmla="*/ 160 w 320"/>
              <a:gd name="T57" fmla="*/ 120 h 360"/>
              <a:gd name="T58" fmla="*/ 140 w 320"/>
              <a:gd name="T59" fmla="*/ 80 h 360"/>
              <a:gd name="T60" fmla="*/ 80 w 320"/>
              <a:gd name="T61" fmla="*/ 80 h 360"/>
              <a:gd name="T62" fmla="*/ 80 w 320"/>
              <a:gd name="T63" fmla="*/ 160 h 360"/>
              <a:gd name="T64" fmla="*/ 140 w 320"/>
              <a:gd name="T65" fmla="*/ 160 h 360"/>
              <a:gd name="T66" fmla="*/ 140 w 320"/>
              <a:gd name="T67" fmla="*/ 80 h 360"/>
              <a:gd name="T68" fmla="*/ 120 w 320"/>
              <a:gd name="T69" fmla="*/ 180 h 360"/>
              <a:gd name="T70" fmla="*/ 80 w 320"/>
              <a:gd name="T71" fmla="*/ 180 h 360"/>
              <a:gd name="T72" fmla="*/ 80 w 320"/>
              <a:gd name="T73" fmla="*/ 200 h 360"/>
              <a:gd name="T74" fmla="*/ 120 w 320"/>
              <a:gd name="T75" fmla="*/ 200 h 360"/>
              <a:gd name="T76" fmla="*/ 120 w 320"/>
              <a:gd name="T77" fmla="*/ 180 h 360"/>
              <a:gd name="T78" fmla="*/ 140 w 320"/>
              <a:gd name="T79" fmla="*/ 200 h 360"/>
              <a:gd name="T80" fmla="*/ 240 w 320"/>
              <a:gd name="T81" fmla="*/ 200 h 360"/>
              <a:gd name="T82" fmla="*/ 240 w 320"/>
              <a:gd name="T83" fmla="*/ 180 h 360"/>
              <a:gd name="T84" fmla="*/ 140 w 320"/>
              <a:gd name="T85" fmla="*/ 180 h 360"/>
              <a:gd name="T86" fmla="*/ 140 w 320"/>
              <a:gd name="T87" fmla="*/ 200 h 360"/>
              <a:gd name="T88" fmla="*/ 240 w 320"/>
              <a:gd name="T89" fmla="*/ 260 h 360"/>
              <a:gd name="T90" fmla="*/ 80 w 320"/>
              <a:gd name="T91" fmla="*/ 260 h 360"/>
              <a:gd name="T92" fmla="*/ 80 w 320"/>
              <a:gd name="T93" fmla="*/ 280 h 360"/>
              <a:gd name="T94" fmla="*/ 240 w 320"/>
              <a:gd name="T95" fmla="*/ 280 h 360"/>
              <a:gd name="T96" fmla="*/ 240 w 320"/>
              <a:gd name="T97" fmla="*/ 260 h 360"/>
              <a:gd name="T98" fmla="*/ 200 w 320"/>
              <a:gd name="T99" fmla="*/ 240 h 360"/>
              <a:gd name="T100" fmla="*/ 240 w 320"/>
              <a:gd name="T101" fmla="*/ 240 h 360"/>
              <a:gd name="T102" fmla="*/ 240 w 320"/>
              <a:gd name="T103" fmla="*/ 220 h 360"/>
              <a:gd name="T104" fmla="*/ 200 w 320"/>
              <a:gd name="T105" fmla="*/ 220 h 360"/>
              <a:gd name="T106" fmla="*/ 200 w 320"/>
              <a:gd name="T107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" h="36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80" y="360"/>
                  <a:pt x="280" y="360"/>
                  <a:pt x="280" y="360"/>
                </a:cubicBezTo>
                <a:cubicBezTo>
                  <a:pt x="302" y="360"/>
                  <a:pt x="320" y="342"/>
                  <a:pt x="320" y="32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320"/>
                </a:lnTo>
                <a:close/>
                <a:moveTo>
                  <a:pt x="180" y="220"/>
                </a:moveTo>
                <a:cubicBezTo>
                  <a:pt x="80" y="220"/>
                  <a:pt x="80" y="220"/>
                  <a:pt x="80" y="2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80" y="240"/>
                  <a:pt x="180" y="240"/>
                  <a:pt x="180" y="240"/>
                </a:cubicBezTo>
                <a:lnTo>
                  <a:pt x="180" y="220"/>
                </a:lnTo>
                <a:close/>
                <a:moveTo>
                  <a:pt x="240" y="14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0" y="160"/>
                  <a:pt x="240" y="160"/>
                  <a:pt x="240" y="160"/>
                </a:cubicBezTo>
                <a:lnTo>
                  <a:pt x="240" y="140"/>
                </a:lnTo>
                <a:close/>
                <a:moveTo>
                  <a:pt x="16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120"/>
                </a:lnTo>
                <a:close/>
                <a:moveTo>
                  <a:pt x="140" y="80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40" y="160"/>
                  <a:pt x="140" y="160"/>
                  <a:pt x="140" y="160"/>
                </a:cubicBezTo>
                <a:lnTo>
                  <a:pt x="140" y="80"/>
                </a:lnTo>
                <a:close/>
                <a:moveTo>
                  <a:pt x="120" y="180"/>
                </a:moveTo>
                <a:cubicBezTo>
                  <a:pt x="80" y="180"/>
                  <a:pt x="80" y="180"/>
                  <a:pt x="80" y="18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lnTo>
                  <a:pt x="120" y="180"/>
                </a:lnTo>
                <a:close/>
                <a:moveTo>
                  <a:pt x="140" y="200"/>
                </a:moveTo>
                <a:cubicBezTo>
                  <a:pt x="240" y="200"/>
                  <a:pt x="240" y="200"/>
                  <a:pt x="240" y="20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140" y="180"/>
                  <a:pt x="140" y="180"/>
                  <a:pt x="140" y="180"/>
                </a:cubicBezTo>
                <a:lnTo>
                  <a:pt x="140" y="200"/>
                </a:lnTo>
                <a:close/>
                <a:moveTo>
                  <a:pt x="240" y="260"/>
                </a:moveTo>
                <a:cubicBezTo>
                  <a:pt x="80" y="260"/>
                  <a:pt x="80" y="260"/>
                  <a:pt x="80" y="260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240" y="280"/>
                  <a:pt x="240" y="280"/>
                  <a:pt x="240" y="280"/>
                </a:cubicBezTo>
                <a:lnTo>
                  <a:pt x="240" y="260"/>
                </a:lnTo>
                <a:close/>
                <a:moveTo>
                  <a:pt x="200" y="240"/>
                </a:moveTo>
                <a:cubicBezTo>
                  <a:pt x="240" y="240"/>
                  <a:pt x="240" y="240"/>
                  <a:pt x="240" y="240"/>
                </a:cubicBezTo>
                <a:cubicBezTo>
                  <a:pt x="240" y="220"/>
                  <a:pt x="240" y="220"/>
                  <a:pt x="240" y="220"/>
                </a:cubicBezTo>
                <a:cubicBezTo>
                  <a:pt x="200" y="220"/>
                  <a:pt x="200" y="220"/>
                  <a:pt x="200" y="220"/>
                </a:cubicBezTo>
                <a:lnTo>
                  <a:pt x="200" y="24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Freeform 100">
            <a:extLst>
              <a:ext uri="{FF2B5EF4-FFF2-40B4-BE49-F238E27FC236}">
                <a16:creationId xmlns:a16="http://schemas.microsoft.com/office/drawing/2014/main" xmlns="" id="{B96AE67C-0910-46CC-82E9-B7C5B888848D}"/>
              </a:ext>
            </a:extLst>
          </p:cNvPr>
          <p:cNvSpPr>
            <a:spLocks noEditPoints="1"/>
          </p:cNvSpPr>
          <p:nvPr/>
        </p:nvSpPr>
        <p:spPr bwMode="auto">
          <a:xfrm>
            <a:off x="5739309" y="2289684"/>
            <a:ext cx="202543" cy="162383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92 w 400"/>
              <a:gd name="T19" fmla="*/ 37 h 320"/>
              <a:gd name="T20" fmla="*/ 107 w 400"/>
              <a:gd name="T21" fmla="*/ 52 h 320"/>
              <a:gd name="T22" fmla="*/ 92 w 400"/>
              <a:gd name="T23" fmla="*/ 66 h 320"/>
              <a:gd name="T24" fmla="*/ 77 w 400"/>
              <a:gd name="T25" fmla="*/ 52 h 320"/>
              <a:gd name="T26" fmla="*/ 92 w 400"/>
              <a:gd name="T27" fmla="*/ 37 h 320"/>
              <a:gd name="T28" fmla="*/ 37 w 400"/>
              <a:gd name="T29" fmla="*/ 52 h 320"/>
              <a:gd name="T30" fmla="*/ 52 w 400"/>
              <a:gd name="T31" fmla="*/ 37 h 320"/>
              <a:gd name="T32" fmla="*/ 67 w 400"/>
              <a:gd name="T33" fmla="*/ 52 h 320"/>
              <a:gd name="T34" fmla="*/ 52 w 400"/>
              <a:gd name="T35" fmla="*/ 66 h 320"/>
              <a:gd name="T36" fmla="*/ 37 w 400"/>
              <a:gd name="T37" fmla="*/ 52 h 320"/>
              <a:gd name="T38" fmla="*/ 360 w 400"/>
              <a:gd name="T39" fmla="*/ 280 h 320"/>
              <a:gd name="T40" fmla="*/ 39 w 400"/>
              <a:gd name="T41" fmla="*/ 280 h 320"/>
              <a:gd name="T42" fmla="*/ 39 w 400"/>
              <a:gd name="T43" fmla="*/ 96 h 320"/>
              <a:gd name="T44" fmla="*/ 360 w 400"/>
              <a:gd name="T45" fmla="*/ 96 h 320"/>
              <a:gd name="T46" fmla="*/ 360 w 400"/>
              <a:gd name="T47" fmla="*/ 280 h 320"/>
              <a:gd name="T48" fmla="*/ 360 w 400"/>
              <a:gd name="T49" fmla="*/ 64 h 320"/>
              <a:gd name="T50" fmla="*/ 120 w 400"/>
              <a:gd name="T51" fmla="*/ 64 h 320"/>
              <a:gd name="T52" fmla="*/ 120 w 400"/>
              <a:gd name="T53" fmla="*/ 40 h 320"/>
              <a:gd name="T54" fmla="*/ 360 w 400"/>
              <a:gd name="T55" fmla="*/ 40 h 320"/>
              <a:gd name="T56" fmla="*/ 360 w 400"/>
              <a:gd name="T57" fmla="*/ 6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92" y="37"/>
                </a:move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lose/>
                <a:moveTo>
                  <a:pt x="37" y="52"/>
                </a:move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ubicBezTo>
                  <a:pt x="43" y="66"/>
                  <a:pt x="37" y="60"/>
                  <a:pt x="37" y="52"/>
                </a:cubicBezTo>
                <a:close/>
                <a:moveTo>
                  <a:pt x="360" y="280"/>
                </a:move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lnTo>
                  <a:pt x="360" y="280"/>
                </a:lnTo>
                <a:close/>
                <a:moveTo>
                  <a:pt x="360" y="64"/>
                </a:moveTo>
                <a:cubicBezTo>
                  <a:pt x="120" y="64"/>
                  <a:pt x="120" y="64"/>
                  <a:pt x="120" y="6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Freeform 101">
            <a:extLst>
              <a:ext uri="{FF2B5EF4-FFF2-40B4-BE49-F238E27FC236}">
                <a16:creationId xmlns:a16="http://schemas.microsoft.com/office/drawing/2014/main" xmlns="" id="{7A64E0D4-3E1E-4169-891A-355F1BEB33C1}"/>
              </a:ext>
            </a:extLst>
          </p:cNvPr>
          <p:cNvSpPr>
            <a:spLocks noEditPoints="1"/>
          </p:cNvSpPr>
          <p:nvPr/>
        </p:nvSpPr>
        <p:spPr bwMode="auto">
          <a:xfrm>
            <a:off x="6074089" y="2279206"/>
            <a:ext cx="202543" cy="183337"/>
          </a:xfrm>
          <a:custGeom>
            <a:avLst/>
            <a:gdLst>
              <a:gd name="T0" fmla="*/ 360 w 400"/>
              <a:gd name="T1" fmla="*/ 0 h 360"/>
              <a:gd name="T2" fmla="*/ 40 w 400"/>
              <a:gd name="T3" fmla="*/ 0 h 360"/>
              <a:gd name="T4" fmla="*/ 0 w 400"/>
              <a:gd name="T5" fmla="*/ 40 h 360"/>
              <a:gd name="T6" fmla="*/ 0 w 400"/>
              <a:gd name="T7" fmla="*/ 280 h 360"/>
              <a:gd name="T8" fmla="*/ 40 w 400"/>
              <a:gd name="T9" fmla="*/ 319 h 360"/>
              <a:gd name="T10" fmla="*/ 119 w 400"/>
              <a:gd name="T11" fmla="*/ 319 h 360"/>
              <a:gd name="T12" fmla="*/ 119 w 400"/>
              <a:gd name="T13" fmla="*/ 280 h 360"/>
              <a:gd name="T14" fmla="*/ 39 w 400"/>
              <a:gd name="T15" fmla="*/ 280 h 360"/>
              <a:gd name="T16" fmla="*/ 39 w 400"/>
              <a:gd name="T17" fmla="*/ 96 h 360"/>
              <a:gd name="T18" fmla="*/ 360 w 400"/>
              <a:gd name="T19" fmla="*/ 96 h 360"/>
              <a:gd name="T20" fmla="*/ 360 w 400"/>
              <a:gd name="T21" fmla="*/ 280 h 360"/>
              <a:gd name="T22" fmla="*/ 280 w 400"/>
              <a:gd name="T23" fmla="*/ 280 h 360"/>
              <a:gd name="T24" fmla="*/ 280 w 400"/>
              <a:gd name="T25" fmla="*/ 319 h 360"/>
              <a:gd name="T26" fmla="*/ 360 w 400"/>
              <a:gd name="T27" fmla="*/ 319 h 360"/>
              <a:gd name="T28" fmla="*/ 400 w 400"/>
              <a:gd name="T29" fmla="*/ 280 h 360"/>
              <a:gd name="T30" fmla="*/ 400 w 400"/>
              <a:gd name="T31" fmla="*/ 40 h 360"/>
              <a:gd name="T32" fmla="*/ 360 w 400"/>
              <a:gd name="T33" fmla="*/ 0 h 360"/>
              <a:gd name="T34" fmla="*/ 52 w 400"/>
              <a:gd name="T35" fmla="*/ 66 h 360"/>
              <a:gd name="T36" fmla="*/ 37 w 400"/>
              <a:gd name="T37" fmla="*/ 52 h 360"/>
              <a:gd name="T38" fmla="*/ 52 w 400"/>
              <a:gd name="T39" fmla="*/ 37 h 360"/>
              <a:gd name="T40" fmla="*/ 67 w 400"/>
              <a:gd name="T41" fmla="*/ 52 h 360"/>
              <a:gd name="T42" fmla="*/ 52 w 400"/>
              <a:gd name="T43" fmla="*/ 66 h 360"/>
              <a:gd name="T44" fmla="*/ 92 w 400"/>
              <a:gd name="T45" fmla="*/ 66 h 360"/>
              <a:gd name="T46" fmla="*/ 77 w 400"/>
              <a:gd name="T47" fmla="*/ 52 h 360"/>
              <a:gd name="T48" fmla="*/ 92 w 400"/>
              <a:gd name="T49" fmla="*/ 37 h 360"/>
              <a:gd name="T50" fmla="*/ 107 w 400"/>
              <a:gd name="T51" fmla="*/ 52 h 360"/>
              <a:gd name="T52" fmla="*/ 92 w 400"/>
              <a:gd name="T53" fmla="*/ 66 h 360"/>
              <a:gd name="T54" fmla="*/ 360 w 400"/>
              <a:gd name="T55" fmla="*/ 64 h 360"/>
              <a:gd name="T56" fmla="*/ 119 w 400"/>
              <a:gd name="T57" fmla="*/ 64 h 360"/>
              <a:gd name="T58" fmla="*/ 119 w 400"/>
              <a:gd name="T59" fmla="*/ 39 h 360"/>
              <a:gd name="T60" fmla="*/ 360 w 400"/>
              <a:gd name="T61" fmla="*/ 39 h 360"/>
              <a:gd name="T62" fmla="*/ 360 w 400"/>
              <a:gd name="T63" fmla="*/ 64 h 360"/>
              <a:gd name="T64" fmla="*/ 199 w 400"/>
              <a:gd name="T65" fmla="*/ 143 h 360"/>
              <a:gd name="T66" fmla="*/ 102 w 400"/>
              <a:gd name="T67" fmla="*/ 240 h 360"/>
              <a:gd name="T68" fmla="*/ 162 w 400"/>
              <a:gd name="T69" fmla="*/ 240 h 360"/>
              <a:gd name="T70" fmla="*/ 162 w 400"/>
              <a:gd name="T71" fmla="*/ 360 h 360"/>
              <a:gd name="T72" fmla="*/ 236 w 400"/>
              <a:gd name="T73" fmla="*/ 360 h 360"/>
              <a:gd name="T74" fmla="*/ 236 w 400"/>
              <a:gd name="T75" fmla="*/ 240 h 360"/>
              <a:gd name="T76" fmla="*/ 296 w 400"/>
              <a:gd name="T77" fmla="*/ 240 h 360"/>
              <a:gd name="T78" fmla="*/ 199 w 400"/>
              <a:gd name="T79" fmla="*/ 14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36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19"/>
                  <a:pt x="40" y="319"/>
                </a:cubicBezTo>
                <a:cubicBezTo>
                  <a:pt x="119" y="319"/>
                  <a:pt x="119" y="319"/>
                  <a:pt x="119" y="319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80" y="319"/>
                  <a:pt x="280" y="319"/>
                  <a:pt x="280" y="319"/>
                </a:cubicBezTo>
                <a:cubicBezTo>
                  <a:pt x="360" y="319"/>
                  <a:pt x="360" y="319"/>
                  <a:pt x="360" y="319"/>
                </a:cubicBezTo>
                <a:cubicBezTo>
                  <a:pt x="382" y="319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52" y="66"/>
                </a:moveTo>
                <a:cubicBezTo>
                  <a:pt x="43" y="66"/>
                  <a:pt x="37" y="60"/>
                  <a:pt x="37" y="52"/>
                </a:cubicBez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lose/>
                <a:moveTo>
                  <a:pt x="92" y="66"/>
                </a:move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lose/>
                <a:moveTo>
                  <a:pt x="360" y="64"/>
                </a:moveTo>
                <a:cubicBezTo>
                  <a:pt x="119" y="64"/>
                  <a:pt x="119" y="64"/>
                  <a:pt x="119" y="64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360" y="39"/>
                  <a:pt x="360" y="39"/>
                  <a:pt x="360" y="39"/>
                </a:cubicBezTo>
                <a:lnTo>
                  <a:pt x="360" y="64"/>
                </a:lnTo>
                <a:close/>
                <a:moveTo>
                  <a:pt x="199" y="143"/>
                </a:moveTo>
                <a:cubicBezTo>
                  <a:pt x="102" y="240"/>
                  <a:pt x="102" y="240"/>
                  <a:pt x="102" y="240"/>
                </a:cubicBezTo>
                <a:cubicBezTo>
                  <a:pt x="162" y="240"/>
                  <a:pt x="162" y="240"/>
                  <a:pt x="162" y="240"/>
                </a:cubicBezTo>
                <a:cubicBezTo>
                  <a:pt x="162" y="360"/>
                  <a:pt x="162" y="360"/>
                  <a:pt x="162" y="360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96" y="240"/>
                  <a:pt x="296" y="240"/>
                  <a:pt x="296" y="240"/>
                </a:cubicBezTo>
                <a:lnTo>
                  <a:pt x="199" y="14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Freeform 106">
            <a:extLst>
              <a:ext uri="{FF2B5EF4-FFF2-40B4-BE49-F238E27FC236}">
                <a16:creationId xmlns:a16="http://schemas.microsoft.com/office/drawing/2014/main" xmlns="" id="{1EE519DB-9454-407C-AB8F-87C7B6875633}"/>
              </a:ext>
            </a:extLst>
          </p:cNvPr>
          <p:cNvSpPr>
            <a:spLocks noEditPoints="1"/>
          </p:cNvSpPr>
          <p:nvPr/>
        </p:nvSpPr>
        <p:spPr bwMode="auto">
          <a:xfrm>
            <a:off x="6416006" y="1942680"/>
            <a:ext cx="186828" cy="186828"/>
          </a:xfrm>
          <a:custGeom>
            <a:avLst/>
            <a:gdLst>
              <a:gd name="T0" fmla="*/ 89 w 368"/>
              <a:gd name="T1" fmla="*/ 122 h 368"/>
              <a:gd name="T2" fmla="*/ 101 w 368"/>
              <a:gd name="T3" fmla="*/ 124 h 368"/>
              <a:gd name="T4" fmla="*/ 146 w 368"/>
              <a:gd name="T5" fmla="*/ 82 h 368"/>
              <a:gd name="T6" fmla="*/ 145 w 368"/>
              <a:gd name="T7" fmla="*/ 73 h 368"/>
              <a:gd name="T8" fmla="*/ 147 w 368"/>
              <a:gd name="T9" fmla="*/ 60 h 368"/>
              <a:gd name="T10" fmla="*/ 87 w 368"/>
              <a:gd name="T11" fmla="*/ 27 h 368"/>
              <a:gd name="T12" fmla="*/ 36 w 368"/>
              <a:gd name="T13" fmla="*/ 75 h 368"/>
              <a:gd name="T14" fmla="*/ 72 w 368"/>
              <a:gd name="T15" fmla="*/ 126 h 368"/>
              <a:gd name="T16" fmla="*/ 89 w 368"/>
              <a:gd name="T17" fmla="*/ 122 h 368"/>
              <a:gd name="T18" fmla="*/ 50 w 368"/>
              <a:gd name="T19" fmla="*/ 161 h 368"/>
              <a:gd name="T20" fmla="*/ 53 w 368"/>
              <a:gd name="T21" fmla="*/ 146 h 368"/>
              <a:gd name="T22" fmla="*/ 19 w 368"/>
              <a:gd name="T23" fmla="*/ 101 h 368"/>
              <a:gd name="T24" fmla="*/ 0 w 368"/>
              <a:gd name="T25" fmla="*/ 184 h 368"/>
              <a:gd name="T26" fmla="*/ 26 w 368"/>
              <a:gd name="T27" fmla="*/ 278 h 368"/>
              <a:gd name="T28" fmla="*/ 58 w 368"/>
              <a:gd name="T29" fmla="*/ 185 h 368"/>
              <a:gd name="T30" fmla="*/ 50 w 368"/>
              <a:gd name="T31" fmla="*/ 161 h 368"/>
              <a:gd name="T32" fmla="*/ 184 w 368"/>
              <a:gd name="T33" fmla="*/ 34 h 368"/>
              <a:gd name="T34" fmla="*/ 211 w 368"/>
              <a:gd name="T35" fmla="*/ 44 h 368"/>
              <a:gd name="T36" fmla="*/ 275 w 368"/>
              <a:gd name="T37" fmla="*/ 24 h 368"/>
              <a:gd name="T38" fmla="*/ 184 w 368"/>
              <a:gd name="T39" fmla="*/ 0 h 368"/>
              <a:gd name="T40" fmla="*/ 119 w 368"/>
              <a:gd name="T41" fmla="*/ 12 h 368"/>
              <a:gd name="T42" fmla="*/ 165 w 368"/>
              <a:gd name="T43" fmla="*/ 39 h 368"/>
              <a:gd name="T44" fmla="*/ 184 w 368"/>
              <a:gd name="T45" fmla="*/ 34 h 368"/>
              <a:gd name="T46" fmla="*/ 243 w 368"/>
              <a:gd name="T47" fmla="*/ 218 h 368"/>
              <a:gd name="T48" fmla="*/ 253 w 368"/>
              <a:gd name="T49" fmla="*/ 205 h 368"/>
              <a:gd name="T50" fmla="*/ 200 w 368"/>
              <a:gd name="T51" fmla="*/ 109 h 368"/>
              <a:gd name="T52" fmla="*/ 184 w 368"/>
              <a:gd name="T53" fmla="*/ 112 h 368"/>
              <a:gd name="T54" fmla="*/ 162 w 368"/>
              <a:gd name="T55" fmla="*/ 105 h 368"/>
              <a:gd name="T56" fmla="*/ 122 w 368"/>
              <a:gd name="T57" fmla="*/ 141 h 368"/>
              <a:gd name="T58" fmla="*/ 128 w 368"/>
              <a:gd name="T59" fmla="*/ 161 h 368"/>
              <a:gd name="T60" fmla="*/ 127 w 368"/>
              <a:gd name="T61" fmla="*/ 173 h 368"/>
              <a:gd name="T62" fmla="*/ 243 w 368"/>
              <a:gd name="T63" fmla="*/ 218 h 368"/>
              <a:gd name="T64" fmla="*/ 294 w 368"/>
              <a:gd name="T65" fmla="*/ 271 h 368"/>
              <a:gd name="T66" fmla="*/ 295 w 368"/>
              <a:gd name="T67" fmla="*/ 293 h 368"/>
              <a:gd name="T68" fmla="*/ 292 w 368"/>
              <a:gd name="T69" fmla="*/ 333 h 368"/>
              <a:gd name="T70" fmla="*/ 359 w 368"/>
              <a:gd name="T71" fmla="*/ 240 h 368"/>
              <a:gd name="T72" fmla="*/ 315 w 368"/>
              <a:gd name="T73" fmla="*/ 247 h 368"/>
              <a:gd name="T74" fmla="*/ 294 w 368"/>
              <a:gd name="T75" fmla="*/ 271 h 368"/>
              <a:gd name="T76" fmla="*/ 234 w 368"/>
              <a:gd name="T77" fmla="*/ 244 h 368"/>
              <a:gd name="T78" fmla="*/ 110 w 368"/>
              <a:gd name="T79" fmla="*/ 195 h 368"/>
              <a:gd name="T80" fmla="*/ 89 w 368"/>
              <a:gd name="T81" fmla="*/ 200 h 368"/>
              <a:gd name="T82" fmla="*/ 81 w 368"/>
              <a:gd name="T83" fmla="*/ 200 h 368"/>
              <a:gd name="T84" fmla="*/ 49 w 368"/>
              <a:gd name="T85" fmla="*/ 309 h 368"/>
              <a:gd name="T86" fmla="*/ 112 w 368"/>
              <a:gd name="T87" fmla="*/ 353 h 368"/>
              <a:gd name="T88" fmla="*/ 234 w 368"/>
              <a:gd name="T89" fmla="*/ 244 h 368"/>
              <a:gd name="T90" fmla="*/ 307 w 368"/>
              <a:gd name="T91" fmla="*/ 48 h 368"/>
              <a:gd name="T92" fmla="*/ 223 w 368"/>
              <a:gd name="T93" fmla="*/ 69 h 368"/>
              <a:gd name="T94" fmla="*/ 224 w 368"/>
              <a:gd name="T95" fmla="*/ 73 h 368"/>
              <a:gd name="T96" fmla="*/ 220 w 368"/>
              <a:gd name="T97" fmla="*/ 90 h 368"/>
              <a:gd name="T98" fmla="*/ 279 w 368"/>
              <a:gd name="T99" fmla="*/ 196 h 368"/>
              <a:gd name="T100" fmla="*/ 314 w 368"/>
              <a:gd name="T101" fmla="*/ 220 h 368"/>
              <a:gd name="T102" fmla="*/ 366 w 368"/>
              <a:gd name="T103" fmla="*/ 210 h 368"/>
              <a:gd name="T104" fmla="*/ 368 w 368"/>
              <a:gd name="T105" fmla="*/ 184 h 368"/>
              <a:gd name="T106" fmla="*/ 307 w 368"/>
              <a:gd name="T107" fmla="*/ 48 h 368"/>
              <a:gd name="T108" fmla="*/ 254 w 368"/>
              <a:gd name="T109" fmla="*/ 265 h 368"/>
              <a:gd name="T110" fmla="*/ 139 w 368"/>
              <a:gd name="T111" fmla="*/ 362 h 368"/>
              <a:gd name="T112" fmla="*/ 184 w 368"/>
              <a:gd name="T113" fmla="*/ 368 h 368"/>
              <a:gd name="T114" fmla="*/ 261 w 368"/>
              <a:gd name="T115" fmla="*/ 351 h 368"/>
              <a:gd name="T116" fmla="*/ 267 w 368"/>
              <a:gd name="T117" fmla="*/ 293 h 368"/>
              <a:gd name="T118" fmla="*/ 266 w 368"/>
              <a:gd name="T119" fmla="*/ 272 h 368"/>
              <a:gd name="T120" fmla="*/ 254 w 368"/>
              <a:gd name="T121" fmla="*/ 2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8" h="368">
                <a:moveTo>
                  <a:pt x="89" y="122"/>
                </a:moveTo>
                <a:cubicBezTo>
                  <a:pt x="93" y="122"/>
                  <a:pt x="97" y="123"/>
                  <a:pt x="101" y="124"/>
                </a:cubicBezTo>
                <a:cubicBezTo>
                  <a:pt x="115" y="108"/>
                  <a:pt x="130" y="94"/>
                  <a:pt x="146" y="82"/>
                </a:cubicBezTo>
                <a:cubicBezTo>
                  <a:pt x="146" y="79"/>
                  <a:pt x="145" y="76"/>
                  <a:pt x="145" y="73"/>
                </a:cubicBezTo>
                <a:cubicBezTo>
                  <a:pt x="145" y="68"/>
                  <a:pt x="146" y="64"/>
                  <a:pt x="147" y="60"/>
                </a:cubicBezTo>
                <a:cubicBezTo>
                  <a:pt x="129" y="47"/>
                  <a:pt x="109" y="36"/>
                  <a:pt x="87" y="27"/>
                </a:cubicBezTo>
                <a:cubicBezTo>
                  <a:pt x="67" y="40"/>
                  <a:pt x="50" y="56"/>
                  <a:pt x="36" y="75"/>
                </a:cubicBezTo>
                <a:cubicBezTo>
                  <a:pt x="46" y="93"/>
                  <a:pt x="58" y="110"/>
                  <a:pt x="72" y="126"/>
                </a:cubicBezTo>
                <a:cubicBezTo>
                  <a:pt x="77" y="124"/>
                  <a:pt x="83" y="122"/>
                  <a:pt x="89" y="122"/>
                </a:cubicBezTo>
                <a:close/>
                <a:moveTo>
                  <a:pt x="50" y="161"/>
                </a:moveTo>
                <a:cubicBezTo>
                  <a:pt x="50" y="156"/>
                  <a:pt x="51" y="151"/>
                  <a:pt x="53" y="146"/>
                </a:cubicBezTo>
                <a:cubicBezTo>
                  <a:pt x="41" y="132"/>
                  <a:pt x="29" y="117"/>
                  <a:pt x="19" y="101"/>
                </a:cubicBezTo>
                <a:cubicBezTo>
                  <a:pt x="7" y="126"/>
                  <a:pt x="0" y="154"/>
                  <a:pt x="0" y="184"/>
                </a:cubicBezTo>
                <a:cubicBezTo>
                  <a:pt x="0" y="218"/>
                  <a:pt x="9" y="250"/>
                  <a:pt x="26" y="278"/>
                </a:cubicBezTo>
                <a:cubicBezTo>
                  <a:pt x="32" y="245"/>
                  <a:pt x="43" y="214"/>
                  <a:pt x="58" y="185"/>
                </a:cubicBezTo>
                <a:cubicBezTo>
                  <a:pt x="53" y="178"/>
                  <a:pt x="50" y="170"/>
                  <a:pt x="50" y="161"/>
                </a:cubicBezTo>
                <a:close/>
                <a:moveTo>
                  <a:pt x="184" y="34"/>
                </a:moveTo>
                <a:cubicBezTo>
                  <a:pt x="195" y="34"/>
                  <a:pt x="204" y="38"/>
                  <a:pt x="211" y="44"/>
                </a:cubicBezTo>
                <a:cubicBezTo>
                  <a:pt x="232" y="35"/>
                  <a:pt x="253" y="29"/>
                  <a:pt x="275" y="24"/>
                </a:cubicBezTo>
                <a:cubicBezTo>
                  <a:pt x="248" y="9"/>
                  <a:pt x="217" y="0"/>
                  <a:pt x="184" y="0"/>
                </a:cubicBezTo>
                <a:cubicBezTo>
                  <a:pt x="161" y="0"/>
                  <a:pt x="139" y="4"/>
                  <a:pt x="119" y="12"/>
                </a:cubicBezTo>
                <a:cubicBezTo>
                  <a:pt x="135" y="20"/>
                  <a:pt x="150" y="29"/>
                  <a:pt x="165" y="39"/>
                </a:cubicBezTo>
                <a:cubicBezTo>
                  <a:pt x="170" y="36"/>
                  <a:pt x="177" y="34"/>
                  <a:pt x="184" y="34"/>
                </a:cubicBezTo>
                <a:close/>
                <a:moveTo>
                  <a:pt x="243" y="218"/>
                </a:moveTo>
                <a:cubicBezTo>
                  <a:pt x="245" y="213"/>
                  <a:pt x="249" y="208"/>
                  <a:pt x="253" y="205"/>
                </a:cubicBezTo>
                <a:cubicBezTo>
                  <a:pt x="242" y="169"/>
                  <a:pt x="223" y="137"/>
                  <a:pt x="200" y="109"/>
                </a:cubicBezTo>
                <a:cubicBezTo>
                  <a:pt x="195" y="111"/>
                  <a:pt x="190" y="112"/>
                  <a:pt x="184" y="112"/>
                </a:cubicBezTo>
                <a:cubicBezTo>
                  <a:pt x="176" y="112"/>
                  <a:pt x="168" y="109"/>
                  <a:pt x="162" y="105"/>
                </a:cubicBezTo>
                <a:cubicBezTo>
                  <a:pt x="148" y="115"/>
                  <a:pt x="134" y="128"/>
                  <a:pt x="122" y="141"/>
                </a:cubicBezTo>
                <a:cubicBezTo>
                  <a:pt x="126" y="147"/>
                  <a:pt x="128" y="154"/>
                  <a:pt x="128" y="161"/>
                </a:cubicBezTo>
                <a:cubicBezTo>
                  <a:pt x="128" y="165"/>
                  <a:pt x="128" y="169"/>
                  <a:pt x="127" y="173"/>
                </a:cubicBezTo>
                <a:cubicBezTo>
                  <a:pt x="161" y="196"/>
                  <a:pt x="200" y="212"/>
                  <a:pt x="243" y="218"/>
                </a:cubicBezTo>
                <a:close/>
                <a:moveTo>
                  <a:pt x="294" y="271"/>
                </a:moveTo>
                <a:cubicBezTo>
                  <a:pt x="294" y="278"/>
                  <a:pt x="295" y="286"/>
                  <a:pt x="295" y="293"/>
                </a:cubicBezTo>
                <a:cubicBezTo>
                  <a:pt x="295" y="307"/>
                  <a:pt x="294" y="320"/>
                  <a:pt x="292" y="333"/>
                </a:cubicBezTo>
                <a:cubicBezTo>
                  <a:pt x="323" y="310"/>
                  <a:pt x="347" y="277"/>
                  <a:pt x="359" y="240"/>
                </a:cubicBezTo>
                <a:cubicBezTo>
                  <a:pt x="345" y="243"/>
                  <a:pt x="330" y="246"/>
                  <a:pt x="315" y="247"/>
                </a:cubicBezTo>
                <a:cubicBezTo>
                  <a:pt x="312" y="258"/>
                  <a:pt x="304" y="266"/>
                  <a:pt x="294" y="271"/>
                </a:cubicBezTo>
                <a:close/>
                <a:moveTo>
                  <a:pt x="234" y="244"/>
                </a:moveTo>
                <a:cubicBezTo>
                  <a:pt x="188" y="237"/>
                  <a:pt x="146" y="220"/>
                  <a:pt x="110" y="195"/>
                </a:cubicBezTo>
                <a:cubicBezTo>
                  <a:pt x="104" y="198"/>
                  <a:pt x="97" y="200"/>
                  <a:pt x="89" y="200"/>
                </a:cubicBezTo>
                <a:cubicBezTo>
                  <a:pt x="86" y="200"/>
                  <a:pt x="84" y="200"/>
                  <a:pt x="81" y="200"/>
                </a:cubicBezTo>
                <a:cubicBezTo>
                  <a:pt x="64" y="233"/>
                  <a:pt x="52" y="270"/>
                  <a:pt x="49" y="309"/>
                </a:cubicBezTo>
                <a:cubicBezTo>
                  <a:pt x="67" y="328"/>
                  <a:pt x="88" y="343"/>
                  <a:pt x="112" y="353"/>
                </a:cubicBezTo>
                <a:cubicBezTo>
                  <a:pt x="142" y="308"/>
                  <a:pt x="184" y="270"/>
                  <a:pt x="234" y="244"/>
                </a:cubicBezTo>
                <a:close/>
                <a:moveTo>
                  <a:pt x="307" y="48"/>
                </a:moveTo>
                <a:cubicBezTo>
                  <a:pt x="278" y="50"/>
                  <a:pt x="250" y="58"/>
                  <a:pt x="223" y="69"/>
                </a:cubicBezTo>
                <a:cubicBezTo>
                  <a:pt x="224" y="70"/>
                  <a:pt x="224" y="71"/>
                  <a:pt x="224" y="73"/>
                </a:cubicBezTo>
                <a:cubicBezTo>
                  <a:pt x="224" y="79"/>
                  <a:pt x="222" y="85"/>
                  <a:pt x="220" y="90"/>
                </a:cubicBezTo>
                <a:cubicBezTo>
                  <a:pt x="246" y="121"/>
                  <a:pt x="266" y="157"/>
                  <a:pt x="279" y="196"/>
                </a:cubicBezTo>
                <a:cubicBezTo>
                  <a:pt x="295" y="196"/>
                  <a:pt x="309" y="206"/>
                  <a:pt x="314" y="220"/>
                </a:cubicBezTo>
                <a:cubicBezTo>
                  <a:pt x="332" y="218"/>
                  <a:pt x="349" y="215"/>
                  <a:pt x="366" y="210"/>
                </a:cubicBezTo>
                <a:cubicBezTo>
                  <a:pt x="367" y="201"/>
                  <a:pt x="368" y="193"/>
                  <a:pt x="368" y="184"/>
                </a:cubicBezTo>
                <a:cubicBezTo>
                  <a:pt x="368" y="130"/>
                  <a:pt x="344" y="81"/>
                  <a:pt x="307" y="48"/>
                </a:cubicBezTo>
                <a:close/>
                <a:moveTo>
                  <a:pt x="254" y="265"/>
                </a:moveTo>
                <a:cubicBezTo>
                  <a:pt x="207" y="287"/>
                  <a:pt x="167" y="321"/>
                  <a:pt x="139" y="362"/>
                </a:cubicBezTo>
                <a:cubicBezTo>
                  <a:pt x="153" y="366"/>
                  <a:pt x="168" y="368"/>
                  <a:pt x="184" y="368"/>
                </a:cubicBezTo>
                <a:cubicBezTo>
                  <a:pt x="212" y="368"/>
                  <a:pt x="238" y="362"/>
                  <a:pt x="261" y="351"/>
                </a:cubicBezTo>
                <a:cubicBezTo>
                  <a:pt x="265" y="332"/>
                  <a:pt x="267" y="313"/>
                  <a:pt x="267" y="293"/>
                </a:cubicBezTo>
                <a:cubicBezTo>
                  <a:pt x="267" y="286"/>
                  <a:pt x="267" y="279"/>
                  <a:pt x="266" y="272"/>
                </a:cubicBezTo>
                <a:cubicBezTo>
                  <a:pt x="262" y="271"/>
                  <a:pt x="257" y="268"/>
                  <a:pt x="254" y="26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Freeform 115">
            <a:extLst>
              <a:ext uri="{FF2B5EF4-FFF2-40B4-BE49-F238E27FC236}">
                <a16:creationId xmlns:a16="http://schemas.microsoft.com/office/drawing/2014/main" xmlns="" id="{496449D8-6C11-48C0-867D-833FFE1E6778}"/>
              </a:ext>
            </a:extLst>
          </p:cNvPr>
          <p:cNvSpPr>
            <a:spLocks noEditPoints="1"/>
          </p:cNvSpPr>
          <p:nvPr/>
        </p:nvSpPr>
        <p:spPr bwMode="auto">
          <a:xfrm>
            <a:off x="6408870" y="2319517"/>
            <a:ext cx="202543" cy="101272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340 w 400"/>
              <a:gd name="T39" fmla="*/ 60 h 200"/>
              <a:gd name="T40" fmla="*/ 260 w 400"/>
              <a:gd name="T41" fmla="*/ 60 h 200"/>
              <a:gd name="T42" fmla="*/ 260 w 400"/>
              <a:gd name="T43" fmla="*/ 139 h 200"/>
              <a:gd name="T44" fmla="*/ 340 w 400"/>
              <a:gd name="T45" fmla="*/ 139 h 200"/>
              <a:gd name="T46" fmla="*/ 340 w 400"/>
              <a:gd name="T47" fmla="*/ 60 h 200"/>
              <a:gd name="T48" fmla="*/ 140 w 400"/>
              <a:gd name="T49" fmla="*/ 60 h 200"/>
              <a:gd name="T50" fmla="*/ 60 w 400"/>
              <a:gd name="T51" fmla="*/ 60 h 200"/>
              <a:gd name="T52" fmla="*/ 60 w 400"/>
              <a:gd name="T53" fmla="*/ 139 h 200"/>
              <a:gd name="T54" fmla="*/ 140 w 400"/>
              <a:gd name="T55" fmla="*/ 139 h 200"/>
              <a:gd name="T56" fmla="*/ 140 w 400"/>
              <a:gd name="T5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340" y="60"/>
                </a:moveTo>
                <a:cubicBezTo>
                  <a:pt x="260" y="60"/>
                  <a:pt x="260" y="60"/>
                  <a:pt x="260" y="60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340" y="139"/>
                  <a:pt x="340" y="139"/>
                  <a:pt x="340" y="139"/>
                </a:cubicBezTo>
                <a:lnTo>
                  <a:pt x="3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Freeform 116">
            <a:extLst>
              <a:ext uri="{FF2B5EF4-FFF2-40B4-BE49-F238E27FC236}">
                <a16:creationId xmlns:a16="http://schemas.microsoft.com/office/drawing/2014/main" xmlns="" id="{8DBA5F02-0EFB-4B29-A694-67F6923E91B1}"/>
              </a:ext>
            </a:extLst>
          </p:cNvPr>
          <p:cNvSpPr>
            <a:spLocks noEditPoints="1"/>
          </p:cNvSpPr>
          <p:nvPr/>
        </p:nvSpPr>
        <p:spPr bwMode="auto">
          <a:xfrm>
            <a:off x="6743651" y="2319517"/>
            <a:ext cx="202543" cy="101272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140 w 400"/>
              <a:gd name="T39" fmla="*/ 60 h 200"/>
              <a:gd name="T40" fmla="*/ 60 w 400"/>
              <a:gd name="T41" fmla="*/ 60 h 200"/>
              <a:gd name="T42" fmla="*/ 60 w 400"/>
              <a:gd name="T43" fmla="*/ 139 h 200"/>
              <a:gd name="T44" fmla="*/ 140 w 400"/>
              <a:gd name="T45" fmla="*/ 139 h 200"/>
              <a:gd name="T46" fmla="*/ 140 w 400"/>
              <a:gd name="T4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Freeform 117">
            <a:extLst>
              <a:ext uri="{FF2B5EF4-FFF2-40B4-BE49-F238E27FC236}">
                <a16:creationId xmlns:a16="http://schemas.microsoft.com/office/drawing/2014/main" xmlns="" id="{46A344D0-E881-44EB-A4BE-115ADAAF48FE}"/>
              </a:ext>
            </a:extLst>
          </p:cNvPr>
          <p:cNvSpPr>
            <a:spLocks noEditPoints="1"/>
          </p:cNvSpPr>
          <p:nvPr/>
        </p:nvSpPr>
        <p:spPr bwMode="auto">
          <a:xfrm>
            <a:off x="7076988" y="2319517"/>
            <a:ext cx="202543" cy="101272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140 w 400"/>
              <a:gd name="T29" fmla="*/ 60 h 200"/>
              <a:gd name="T30" fmla="*/ 60 w 400"/>
              <a:gd name="T31" fmla="*/ 60 h 200"/>
              <a:gd name="T32" fmla="*/ 60 w 400"/>
              <a:gd name="T33" fmla="*/ 139 h 200"/>
              <a:gd name="T34" fmla="*/ 140 w 400"/>
              <a:gd name="T35" fmla="*/ 139 h 200"/>
              <a:gd name="T36" fmla="*/ 140 w 400"/>
              <a:gd name="T3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Freeform 118">
            <a:extLst>
              <a:ext uri="{FF2B5EF4-FFF2-40B4-BE49-F238E27FC236}">
                <a16:creationId xmlns:a16="http://schemas.microsoft.com/office/drawing/2014/main" xmlns="" id="{02FE53C8-7161-48CD-942F-A9B3A5185C16}"/>
              </a:ext>
            </a:extLst>
          </p:cNvPr>
          <p:cNvSpPr>
            <a:spLocks noEditPoints="1"/>
          </p:cNvSpPr>
          <p:nvPr/>
        </p:nvSpPr>
        <p:spPr bwMode="auto">
          <a:xfrm>
            <a:off x="7411769" y="2319517"/>
            <a:ext cx="202543" cy="101272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Freeform 134">
            <a:extLst>
              <a:ext uri="{FF2B5EF4-FFF2-40B4-BE49-F238E27FC236}">
                <a16:creationId xmlns:a16="http://schemas.microsoft.com/office/drawing/2014/main" xmlns="" id="{C771EAA4-B6CE-4AD4-93A2-D538D66A113A}"/>
              </a:ext>
            </a:extLst>
          </p:cNvPr>
          <p:cNvSpPr>
            <a:spLocks noEditPoints="1"/>
          </p:cNvSpPr>
          <p:nvPr/>
        </p:nvSpPr>
        <p:spPr bwMode="auto">
          <a:xfrm>
            <a:off x="7076988" y="1975856"/>
            <a:ext cx="202543" cy="120479"/>
          </a:xfrm>
          <a:custGeom>
            <a:avLst/>
            <a:gdLst>
              <a:gd name="T0" fmla="*/ 308 w 400"/>
              <a:gd name="T1" fmla="*/ 120 h 240"/>
              <a:gd name="T2" fmla="*/ 353 w 400"/>
              <a:gd name="T3" fmla="*/ 33 h 240"/>
              <a:gd name="T4" fmla="*/ 380 w 400"/>
              <a:gd name="T5" fmla="*/ 33 h 240"/>
              <a:gd name="T6" fmla="*/ 307 w 400"/>
              <a:gd name="T7" fmla="*/ 0 h 240"/>
              <a:gd name="T8" fmla="*/ 106 w 400"/>
              <a:gd name="T9" fmla="*/ 0 h 240"/>
              <a:gd name="T10" fmla="*/ 0 w 400"/>
              <a:gd name="T11" fmla="*/ 120 h 240"/>
              <a:gd name="T12" fmla="*/ 106 w 400"/>
              <a:gd name="T13" fmla="*/ 240 h 240"/>
              <a:gd name="T14" fmla="*/ 307 w 400"/>
              <a:gd name="T15" fmla="*/ 240 h 240"/>
              <a:gd name="T16" fmla="*/ 380 w 400"/>
              <a:gd name="T17" fmla="*/ 206 h 240"/>
              <a:gd name="T18" fmla="*/ 353 w 400"/>
              <a:gd name="T19" fmla="*/ 206 h 240"/>
              <a:gd name="T20" fmla="*/ 308 w 400"/>
              <a:gd name="T21" fmla="*/ 120 h 240"/>
              <a:gd name="T22" fmla="*/ 254 w 400"/>
              <a:gd name="T23" fmla="*/ 156 h 240"/>
              <a:gd name="T24" fmla="*/ 240 w 400"/>
              <a:gd name="T25" fmla="*/ 156 h 240"/>
              <a:gd name="T26" fmla="*/ 181 w 400"/>
              <a:gd name="T27" fmla="*/ 129 h 240"/>
              <a:gd name="T28" fmla="*/ 172 w 400"/>
              <a:gd name="T29" fmla="*/ 152 h 240"/>
              <a:gd name="T30" fmla="*/ 147 w 400"/>
              <a:gd name="T31" fmla="*/ 160 h 240"/>
              <a:gd name="T32" fmla="*/ 76 w 400"/>
              <a:gd name="T33" fmla="*/ 95 h 240"/>
              <a:gd name="T34" fmla="*/ 72 w 400"/>
              <a:gd name="T35" fmla="*/ 84 h 240"/>
              <a:gd name="T36" fmla="*/ 86 w 400"/>
              <a:gd name="T37" fmla="*/ 84 h 240"/>
              <a:gd name="T38" fmla="*/ 145 w 400"/>
              <a:gd name="T39" fmla="*/ 111 h 240"/>
              <a:gd name="T40" fmla="*/ 154 w 400"/>
              <a:gd name="T41" fmla="*/ 88 h 240"/>
              <a:gd name="T42" fmla="*/ 178 w 400"/>
              <a:gd name="T43" fmla="*/ 80 h 240"/>
              <a:gd name="T44" fmla="*/ 250 w 400"/>
              <a:gd name="T45" fmla="*/ 145 h 240"/>
              <a:gd name="T46" fmla="*/ 254 w 400"/>
              <a:gd name="T47" fmla="*/ 156 h 240"/>
              <a:gd name="T48" fmla="*/ 377 w 400"/>
              <a:gd name="T49" fmla="*/ 78 h 240"/>
              <a:gd name="T50" fmla="*/ 362 w 400"/>
              <a:gd name="T51" fmla="*/ 78 h 240"/>
              <a:gd name="T52" fmla="*/ 340 w 400"/>
              <a:gd name="T53" fmla="*/ 118 h 240"/>
              <a:gd name="T54" fmla="*/ 362 w 400"/>
              <a:gd name="T55" fmla="*/ 158 h 240"/>
              <a:gd name="T56" fmla="*/ 377 w 400"/>
              <a:gd name="T57" fmla="*/ 158 h 240"/>
              <a:gd name="T58" fmla="*/ 400 w 400"/>
              <a:gd name="T59" fmla="*/ 118 h 240"/>
              <a:gd name="T60" fmla="*/ 377 w 400"/>
              <a:gd name="T61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240">
                <a:moveTo>
                  <a:pt x="308" y="120"/>
                </a:moveTo>
                <a:cubicBezTo>
                  <a:pt x="308" y="65"/>
                  <a:pt x="333" y="33"/>
                  <a:pt x="353" y="33"/>
                </a:cubicBezTo>
                <a:cubicBezTo>
                  <a:pt x="361" y="33"/>
                  <a:pt x="380" y="33"/>
                  <a:pt x="380" y="33"/>
                </a:cubicBezTo>
                <a:cubicBezTo>
                  <a:pt x="366" y="12"/>
                  <a:pt x="355" y="0"/>
                  <a:pt x="3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2" y="0"/>
                  <a:pt x="0" y="69"/>
                  <a:pt x="0" y="120"/>
                </a:cubicBezTo>
                <a:cubicBezTo>
                  <a:pt x="0" y="171"/>
                  <a:pt x="32" y="240"/>
                  <a:pt x="106" y="240"/>
                </a:cubicBezTo>
                <a:cubicBezTo>
                  <a:pt x="307" y="240"/>
                  <a:pt x="307" y="240"/>
                  <a:pt x="307" y="240"/>
                </a:cubicBezTo>
                <a:cubicBezTo>
                  <a:pt x="355" y="240"/>
                  <a:pt x="366" y="227"/>
                  <a:pt x="380" y="206"/>
                </a:cubicBezTo>
                <a:cubicBezTo>
                  <a:pt x="380" y="206"/>
                  <a:pt x="373" y="206"/>
                  <a:pt x="353" y="206"/>
                </a:cubicBezTo>
                <a:cubicBezTo>
                  <a:pt x="333" y="206"/>
                  <a:pt x="308" y="175"/>
                  <a:pt x="308" y="120"/>
                </a:cubicBezTo>
                <a:close/>
                <a:moveTo>
                  <a:pt x="254" y="156"/>
                </a:moveTo>
                <a:cubicBezTo>
                  <a:pt x="250" y="161"/>
                  <a:pt x="240" y="156"/>
                  <a:pt x="240" y="156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81" y="129"/>
                  <a:pt x="176" y="143"/>
                  <a:pt x="172" y="152"/>
                </a:cubicBezTo>
                <a:cubicBezTo>
                  <a:pt x="167" y="162"/>
                  <a:pt x="164" y="172"/>
                  <a:pt x="147" y="160"/>
                </a:cubicBezTo>
                <a:cubicBezTo>
                  <a:pt x="130" y="148"/>
                  <a:pt x="76" y="95"/>
                  <a:pt x="76" y="95"/>
                </a:cubicBezTo>
                <a:cubicBezTo>
                  <a:pt x="76" y="95"/>
                  <a:pt x="69" y="90"/>
                  <a:pt x="72" y="84"/>
                </a:cubicBezTo>
                <a:cubicBezTo>
                  <a:pt x="76" y="79"/>
                  <a:pt x="86" y="84"/>
                  <a:pt x="86" y="84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50" y="97"/>
                  <a:pt x="154" y="88"/>
                </a:cubicBezTo>
                <a:cubicBezTo>
                  <a:pt x="158" y="79"/>
                  <a:pt x="161" y="68"/>
                  <a:pt x="178" y="80"/>
                </a:cubicBezTo>
                <a:cubicBezTo>
                  <a:pt x="195" y="92"/>
                  <a:pt x="250" y="145"/>
                  <a:pt x="250" y="145"/>
                </a:cubicBezTo>
                <a:cubicBezTo>
                  <a:pt x="250" y="145"/>
                  <a:pt x="257" y="150"/>
                  <a:pt x="254" y="156"/>
                </a:cubicBezTo>
                <a:close/>
                <a:moveTo>
                  <a:pt x="377" y="78"/>
                </a:moveTo>
                <a:cubicBezTo>
                  <a:pt x="362" y="78"/>
                  <a:pt x="362" y="78"/>
                  <a:pt x="362" y="78"/>
                </a:cubicBezTo>
                <a:cubicBezTo>
                  <a:pt x="351" y="78"/>
                  <a:pt x="340" y="94"/>
                  <a:pt x="340" y="118"/>
                </a:cubicBezTo>
                <a:cubicBezTo>
                  <a:pt x="340" y="143"/>
                  <a:pt x="351" y="158"/>
                  <a:pt x="362" y="158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388" y="158"/>
                  <a:pt x="400" y="143"/>
                  <a:pt x="400" y="118"/>
                </a:cubicBezTo>
                <a:cubicBezTo>
                  <a:pt x="400" y="94"/>
                  <a:pt x="388" y="78"/>
                  <a:pt x="377" y="7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Freeform 139">
            <a:extLst>
              <a:ext uri="{FF2B5EF4-FFF2-40B4-BE49-F238E27FC236}">
                <a16:creationId xmlns:a16="http://schemas.microsoft.com/office/drawing/2014/main" xmlns="" id="{046B129A-EAE6-45D3-8371-89821836F7B5}"/>
              </a:ext>
            </a:extLst>
          </p:cNvPr>
          <p:cNvSpPr>
            <a:spLocks noEditPoints="1"/>
          </p:cNvSpPr>
          <p:nvPr/>
        </p:nvSpPr>
        <p:spPr bwMode="auto">
          <a:xfrm>
            <a:off x="5739309" y="1967276"/>
            <a:ext cx="202543" cy="136193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Freeform 140">
            <a:extLst>
              <a:ext uri="{FF2B5EF4-FFF2-40B4-BE49-F238E27FC236}">
                <a16:creationId xmlns:a16="http://schemas.microsoft.com/office/drawing/2014/main" xmlns="" id="{AB1CFBE4-64AD-489C-87EF-C018D0140A95}"/>
              </a:ext>
            </a:extLst>
          </p:cNvPr>
          <p:cNvSpPr>
            <a:spLocks noEditPoints="1"/>
          </p:cNvSpPr>
          <p:nvPr/>
        </p:nvSpPr>
        <p:spPr bwMode="auto">
          <a:xfrm>
            <a:off x="6073635" y="1959989"/>
            <a:ext cx="207780" cy="153653"/>
          </a:xfrm>
          <a:custGeom>
            <a:avLst/>
            <a:gdLst>
              <a:gd name="T0" fmla="*/ 395 w 411"/>
              <a:gd name="T1" fmla="*/ 170 h 305"/>
              <a:gd name="T2" fmla="*/ 302 w 411"/>
              <a:gd name="T3" fmla="*/ 115 h 305"/>
              <a:gd name="T4" fmla="*/ 296 w 411"/>
              <a:gd name="T5" fmla="*/ 115 h 305"/>
              <a:gd name="T6" fmla="*/ 296 w 411"/>
              <a:gd name="T7" fmla="*/ 74 h 305"/>
              <a:gd name="T8" fmla="*/ 367 w 411"/>
              <a:gd name="T9" fmla="*/ 62 h 305"/>
              <a:gd name="T10" fmla="*/ 369 w 411"/>
              <a:gd name="T11" fmla="*/ 57 h 305"/>
              <a:gd name="T12" fmla="*/ 365 w 411"/>
              <a:gd name="T13" fmla="*/ 38 h 305"/>
              <a:gd name="T14" fmla="*/ 361 w 411"/>
              <a:gd name="T15" fmla="*/ 35 h 305"/>
              <a:gd name="T16" fmla="*/ 296 w 411"/>
              <a:gd name="T17" fmla="*/ 45 h 305"/>
              <a:gd name="T18" fmla="*/ 296 w 411"/>
              <a:gd name="T19" fmla="*/ 3 h 305"/>
              <a:gd name="T20" fmla="*/ 292 w 411"/>
              <a:gd name="T21" fmla="*/ 0 h 305"/>
              <a:gd name="T22" fmla="*/ 271 w 411"/>
              <a:gd name="T23" fmla="*/ 0 h 305"/>
              <a:gd name="T24" fmla="*/ 268 w 411"/>
              <a:gd name="T25" fmla="*/ 3 h 305"/>
              <a:gd name="T26" fmla="*/ 269 w 411"/>
              <a:gd name="T27" fmla="*/ 49 h 305"/>
              <a:gd name="T28" fmla="*/ 206 w 411"/>
              <a:gd name="T29" fmla="*/ 60 h 305"/>
              <a:gd name="T30" fmla="*/ 203 w 411"/>
              <a:gd name="T31" fmla="*/ 63 h 305"/>
              <a:gd name="T32" fmla="*/ 207 w 411"/>
              <a:gd name="T33" fmla="*/ 86 h 305"/>
              <a:gd name="T34" fmla="*/ 211 w 411"/>
              <a:gd name="T35" fmla="*/ 89 h 305"/>
              <a:gd name="T36" fmla="*/ 269 w 411"/>
              <a:gd name="T37" fmla="*/ 79 h 305"/>
              <a:gd name="T38" fmla="*/ 270 w 411"/>
              <a:gd name="T39" fmla="*/ 119 h 305"/>
              <a:gd name="T40" fmla="*/ 225 w 411"/>
              <a:gd name="T41" fmla="*/ 145 h 305"/>
              <a:gd name="T42" fmla="*/ 201 w 411"/>
              <a:gd name="T43" fmla="*/ 204 h 305"/>
              <a:gd name="T44" fmla="*/ 247 w 411"/>
              <a:gd name="T45" fmla="*/ 258 h 305"/>
              <a:gd name="T46" fmla="*/ 363 w 411"/>
              <a:gd name="T47" fmla="*/ 164 h 305"/>
              <a:gd name="T48" fmla="*/ 321 w 411"/>
              <a:gd name="T49" fmla="*/ 283 h 305"/>
              <a:gd name="T50" fmla="*/ 320 w 411"/>
              <a:gd name="T51" fmla="*/ 288 h 305"/>
              <a:gd name="T52" fmla="*/ 332 w 411"/>
              <a:gd name="T53" fmla="*/ 303 h 305"/>
              <a:gd name="T54" fmla="*/ 337 w 411"/>
              <a:gd name="T55" fmla="*/ 303 h 305"/>
              <a:gd name="T56" fmla="*/ 395 w 411"/>
              <a:gd name="T57" fmla="*/ 170 h 305"/>
              <a:gd name="T58" fmla="*/ 247 w 411"/>
              <a:gd name="T59" fmla="*/ 233 h 305"/>
              <a:gd name="T60" fmla="*/ 228 w 411"/>
              <a:gd name="T61" fmla="*/ 204 h 305"/>
              <a:gd name="T62" fmla="*/ 246 w 411"/>
              <a:gd name="T63" fmla="*/ 161 h 305"/>
              <a:gd name="T64" fmla="*/ 270 w 411"/>
              <a:gd name="T65" fmla="*/ 145 h 305"/>
              <a:gd name="T66" fmla="*/ 272 w 411"/>
              <a:gd name="T67" fmla="*/ 231 h 305"/>
              <a:gd name="T68" fmla="*/ 247 w 411"/>
              <a:gd name="T69" fmla="*/ 233 h 305"/>
              <a:gd name="T70" fmla="*/ 296 w 411"/>
              <a:gd name="T71" fmla="*/ 222 h 305"/>
              <a:gd name="T72" fmla="*/ 297 w 411"/>
              <a:gd name="T73" fmla="*/ 140 h 305"/>
              <a:gd name="T74" fmla="*/ 302 w 411"/>
              <a:gd name="T75" fmla="*/ 140 h 305"/>
              <a:gd name="T76" fmla="*/ 339 w 411"/>
              <a:gd name="T77" fmla="*/ 147 h 305"/>
              <a:gd name="T78" fmla="*/ 296 w 411"/>
              <a:gd name="T79" fmla="*/ 222 h 305"/>
              <a:gd name="T80" fmla="*/ 117 w 411"/>
              <a:gd name="T81" fmla="*/ 69 h 305"/>
              <a:gd name="T82" fmla="*/ 113 w 411"/>
              <a:gd name="T83" fmla="*/ 66 h 305"/>
              <a:gd name="T84" fmla="*/ 74 w 411"/>
              <a:gd name="T85" fmla="*/ 66 h 305"/>
              <a:gd name="T86" fmla="*/ 70 w 411"/>
              <a:gd name="T87" fmla="*/ 69 h 305"/>
              <a:gd name="T88" fmla="*/ 0 w 411"/>
              <a:gd name="T89" fmla="*/ 290 h 305"/>
              <a:gd name="T90" fmla="*/ 1 w 411"/>
              <a:gd name="T91" fmla="*/ 291 h 305"/>
              <a:gd name="T92" fmla="*/ 36 w 411"/>
              <a:gd name="T93" fmla="*/ 291 h 305"/>
              <a:gd name="T94" fmla="*/ 38 w 411"/>
              <a:gd name="T95" fmla="*/ 290 h 305"/>
              <a:gd name="T96" fmla="*/ 58 w 411"/>
              <a:gd name="T97" fmla="*/ 223 h 305"/>
              <a:gd name="T98" fmla="*/ 128 w 411"/>
              <a:gd name="T99" fmla="*/ 223 h 305"/>
              <a:gd name="T100" fmla="*/ 148 w 411"/>
              <a:gd name="T101" fmla="*/ 290 h 305"/>
              <a:gd name="T102" fmla="*/ 151 w 411"/>
              <a:gd name="T103" fmla="*/ 291 h 305"/>
              <a:gd name="T104" fmla="*/ 185 w 411"/>
              <a:gd name="T105" fmla="*/ 291 h 305"/>
              <a:gd name="T106" fmla="*/ 187 w 411"/>
              <a:gd name="T107" fmla="*/ 290 h 305"/>
              <a:gd name="T108" fmla="*/ 117 w 411"/>
              <a:gd name="T109" fmla="*/ 69 h 305"/>
              <a:gd name="T110" fmla="*/ 64 w 411"/>
              <a:gd name="T111" fmla="*/ 195 h 305"/>
              <a:gd name="T112" fmla="*/ 93 w 411"/>
              <a:gd name="T113" fmla="*/ 90 h 305"/>
              <a:gd name="T114" fmla="*/ 122 w 411"/>
              <a:gd name="T115" fmla="*/ 195 h 305"/>
              <a:gd name="T116" fmla="*/ 64 w 411"/>
              <a:gd name="T117" fmla="*/ 19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11" h="305">
                <a:moveTo>
                  <a:pt x="395" y="170"/>
                </a:moveTo>
                <a:cubicBezTo>
                  <a:pt x="382" y="135"/>
                  <a:pt x="348" y="115"/>
                  <a:pt x="302" y="115"/>
                </a:cubicBezTo>
                <a:cubicBezTo>
                  <a:pt x="300" y="115"/>
                  <a:pt x="298" y="115"/>
                  <a:pt x="296" y="115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6" y="74"/>
                  <a:pt x="364" y="62"/>
                  <a:pt x="367" y="62"/>
                </a:cubicBezTo>
                <a:cubicBezTo>
                  <a:pt x="369" y="61"/>
                  <a:pt x="369" y="59"/>
                  <a:pt x="369" y="57"/>
                </a:cubicBezTo>
                <a:cubicBezTo>
                  <a:pt x="368" y="55"/>
                  <a:pt x="365" y="39"/>
                  <a:pt x="365" y="38"/>
                </a:cubicBezTo>
                <a:cubicBezTo>
                  <a:pt x="364" y="35"/>
                  <a:pt x="363" y="35"/>
                  <a:pt x="361" y="35"/>
                </a:cubicBezTo>
                <a:cubicBezTo>
                  <a:pt x="359" y="36"/>
                  <a:pt x="296" y="45"/>
                  <a:pt x="296" y="45"/>
                </a:cubicBezTo>
                <a:cubicBezTo>
                  <a:pt x="296" y="45"/>
                  <a:pt x="296" y="6"/>
                  <a:pt x="296" y="3"/>
                </a:cubicBezTo>
                <a:cubicBezTo>
                  <a:pt x="296" y="1"/>
                  <a:pt x="294" y="0"/>
                  <a:pt x="292" y="0"/>
                </a:cubicBezTo>
                <a:cubicBezTo>
                  <a:pt x="289" y="0"/>
                  <a:pt x="273" y="0"/>
                  <a:pt x="271" y="0"/>
                </a:cubicBezTo>
                <a:cubicBezTo>
                  <a:pt x="269" y="0"/>
                  <a:pt x="268" y="1"/>
                  <a:pt x="268" y="3"/>
                </a:cubicBezTo>
                <a:cubicBezTo>
                  <a:pt x="268" y="5"/>
                  <a:pt x="269" y="49"/>
                  <a:pt x="269" y="49"/>
                </a:cubicBezTo>
                <a:cubicBezTo>
                  <a:pt x="269" y="49"/>
                  <a:pt x="207" y="60"/>
                  <a:pt x="206" y="60"/>
                </a:cubicBezTo>
                <a:cubicBezTo>
                  <a:pt x="204" y="60"/>
                  <a:pt x="202" y="61"/>
                  <a:pt x="203" y="63"/>
                </a:cubicBezTo>
                <a:cubicBezTo>
                  <a:pt x="203" y="65"/>
                  <a:pt x="207" y="85"/>
                  <a:pt x="207" y="86"/>
                </a:cubicBezTo>
                <a:cubicBezTo>
                  <a:pt x="207" y="88"/>
                  <a:pt x="208" y="89"/>
                  <a:pt x="211" y="89"/>
                </a:cubicBezTo>
                <a:cubicBezTo>
                  <a:pt x="213" y="88"/>
                  <a:pt x="269" y="79"/>
                  <a:pt x="269" y="79"/>
                </a:cubicBezTo>
                <a:cubicBezTo>
                  <a:pt x="270" y="119"/>
                  <a:pt x="270" y="119"/>
                  <a:pt x="270" y="119"/>
                </a:cubicBezTo>
                <a:cubicBezTo>
                  <a:pt x="248" y="125"/>
                  <a:pt x="234" y="135"/>
                  <a:pt x="225" y="145"/>
                </a:cubicBezTo>
                <a:cubicBezTo>
                  <a:pt x="209" y="161"/>
                  <a:pt x="201" y="183"/>
                  <a:pt x="201" y="204"/>
                </a:cubicBezTo>
                <a:cubicBezTo>
                  <a:pt x="201" y="236"/>
                  <a:pt x="220" y="255"/>
                  <a:pt x="247" y="258"/>
                </a:cubicBezTo>
                <a:cubicBezTo>
                  <a:pt x="310" y="266"/>
                  <a:pt x="349" y="197"/>
                  <a:pt x="363" y="164"/>
                </a:cubicBezTo>
                <a:cubicBezTo>
                  <a:pt x="384" y="194"/>
                  <a:pt x="368" y="251"/>
                  <a:pt x="321" y="283"/>
                </a:cubicBezTo>
                <a:cubicBezTo>
                  <a:pt x="320" y="284"/>
                  <a:pt x="319" y="286"/>
                  <a:pt x="320" y="288"/>
                </a:cubicBezTo>
                <a:cubicBezTo>
                  <a:pt x="321" y="289"/>
                  <a:pt x="331" y="301"/>
                  <a:pt x="332" y="303"/>
                </a:cubicBezTo>
                <a:cubicBezTo>
                  <a:pt x="334" y="305"/>
                  <a:pt x="336" y="304"/>
                  <a:pt x="337" y="303"/>
                </a:cubicBezTo>
                <a:cubicBezTo>
                  <a:pt x="388" y="269"/>
                  <a:pt x="411" y="213"/>
                  <a:pt x="395" y="170"/>
                </a:cubicBezTo>
                <a:close/>
                <a:moveTo>
                  <a:pt x="247" y="233"/>
                </a:moveTo>
                <a:cubicBezTo>
                  <a:pt x="228" y="231"/>
                  <a:pt x="228" y="215"/>
                  <a:pt x="228" y="204"/>
                </a:cubicBezTo>
                <a:cubicBezTo>
                  <a:pt x="228" y="189"/>
                  <a:pt x="235" y="173"/>
                  <a:pt x="246" y="161"/>
                </a:cubicBezTo>
                <a:cubicBezTo>
                  <a:pt x="252" y="154"/>
                  <a:pt x="261" y="149"/>
                  <a:pt x="270" y="145"/>
                </a:cubicBezTo>
                <a:cubicBezTo>
                  <a:pt x="272" y="231"/>
                  <a:pt x="272" y="231"/>
                  <a:pt x="272" y="231"/>
                </a:cubicBezTo>
                <a:cubicBezTo>
                  <a:pt x="264" y="233"/>
                  <a:pt x="256" y="234"/>
                  <a:pt x="247" y="233"/>
                </a:cubicBezTo>
                <a:close/>
                <a:moveTo>
                  <a:pt x="296" y="222"/>
                </a:moveTo>
                <a:cubicBezTo>
                  <a:pt x="297" y="140"/>
                  <a:pt x="297" y="140"/>
                  <a:pt x="297" y="140"/>
                </a:cubicBezTo>
                <a:cubicBezTo>
                  <a:pt x="298" y="140"/>
                  <a:pt x="300" y="140"/>
                  <a:pt x="302" y="140"/>
                </a:cubicBezTo>
                <a:cubicBezTo>
                  <a:pt x="317" y="140"/>
                  <a:pt x="331" y="143"/>
                  <a:pt x="339" y="147"/>
                </a:cubicBezTo>
                <a:cubicBezTo>
                  <a:pt x="347" y="151"/>
                  <a:pt x="319" y="201"/>
                  <a:pt x="296" y="222"/>
                </a:cubicBezTo>
                <a:close/>
                <a:moveTo>
                  <a:pt x="117" y="69"/>
                </a:moveTo>
                <a:cubicBezTo>
                  <a:pt x="116" y="67"/>
                  <a:pt x="115" y="66"/>
                  <a:pt x="11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66"/>
                  <a:pt x="70" y="67"/>
                  <a:pt x="70" y="69"/>
                </a:cubicBezTo>
                <a:cubicBezTo>
                  <a:pt x="62" y="95"/>
                  <a:pt x="0" y="289"/>
                  <a:pt x="0" y="290"/>
                </a:cubicBezTo>
                <a:cubicBezTo>
                  <a:pt x="0" y="291"/>
                  <a:pt x="0" y="291"/>
                  <a:pt x="1" y="291"/>
                </a:cubicBezTo>
                <a:cubicBezTo>
                  <a:pt x="36" y="291"/>
                  <a:pt x="36" y="291"/>
                  <a:pt x="36" y="291"/>
                </a:cubicBezTo>
                <a:cubicBezTo>
                  <a:pt x="37" y="291"/>
                  <a:pt x="38" y="291"/>
                  <a:pt x="38" y="290"/>
                </a:cubicBezTo>
                <a:cubicBezTo>
                  <a:pt x="38" y="289"/>
                  <a:pt x="58" y="223"/>
                  <a:pt x="58" y="223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28" y="223"/>
                  <a:pt x="148" y="289"/>
                  <a:pt x="148" y="290"/>
                </a:cubicBezTo>
                <a:cubicBezTo>
                  <a:pt x="149" y="291"/>
                  <a:pt x="149" y="291"/>
                  <a:pt x="151" y="29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87" y="291"/>
                  <a:pt x="187" y="291"/>
                  <a:pt x="187" y="290"/>
                </a:cubicBezTo>
                <a:cubicBezTo>
                  <a:pt x="186" y="289"/>
                  <a:pt x="125" y="95"/>
                  <a:pt x="117" y="69"/>
                </a:cubicBezTo>
                <a:close/>
                <a:moveTo>
                  <a:pt x="64" y="195"/>
                </a:moveTo>
                <a:cubicBezTo>
                  <a:pt x="93" y="90"/>
                  <a:pt x="93" y="90"/>
                  <a:pt x="93" y="90"/>
                </a:cubicBezTo>
                <a:cubicBezTo>
                  <a:pt x="122" y="195"/>
                  <a:pt x="122" y="195"/>
                  <a:pt x="122" y="195"/>
                </a:cubicBezTo>
                <a:lnTo>
                  <a:pt x="64" y="19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Freeform 150">
            <a:extLst>
              <a:ext uri="{FF2B5EF4-FFF2-40B4-BE49-F238E27FC236}">
                <a16:creationId xmlns:a16="http://schemas.microsoft.com/office/drawing/2014/main" xmlns="" id="{CBBA9C58-EF01-468A-B5A4-BD623698EE60}"/>
              </a:ext>
            </a:extLst>
          </p:cNvPr>
          <p:cNvSpPr>
            <a:spLocks noEditPoints="1"/>
          </p:cNvSpPr>
          <p:nvPr/>
        </p:nvSpPr>
        <p:spPr bwMode="auto">
          <a:xfrm>
            <a:off x="6764453" y="1932507"/>
            <a:ext cx="162383" cy="204289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Freeform 152">
            <a:extLst>
              <a:ext uri="{FF2B5EF4-FFF2-40B4-BE49-F238E27FC236}">
                <a16:creationId xmlns:a16="http://schemas.microsoft.com/office/drawing/2014/main" xmlns="" id="{D2344EAA-40EA-43E0-886B-E825189E7ABE}"/>
              </a:ext>
            </a:extLst>
          </p:cNvPr>
          <p:cNvSpPr>
            <a:spLocks noEditPoints="1"/>
          </p:cNvSpPr>
          <p:nvPr/>
        </p:nvSpPr>
        <p:spPr bwMode="auto">
          <a:xfrm>
            <a:off x="7420348" y="1949664"/>
            <a:ext cx="186828" cy="172860"/>
          </a:xfrm>
          <a:custGeom>
            <a:avLst/>
            <a:gdLst>
              <a:gd name="T0" fmla="*/ 211 w 371"/>
              <a:gd name="T1" fmla="*/ 0 h 344"/>
              <a:gd name="T2" fmla="*/ 211 w 371"/>
              <a:gd name="T3" fmla="*/ 0 h 344"/>
              <a:gd name="T4" fmla="*/ 56 w 371"/>
              <a:gd name="T5" fmla="*/ 61 h 344"/>
              <a:gd name="T6" fmla="*/ 64 w 371"/>
              <a:gd name="T7" fmla="*/ 116 h 344"/>
              <a:gd name="T8" fmla="*/ 2 w 371"/>
              <a:gd name="T9" fmla="*/ 190 h 344"/>
              <a:gd name="T10" fmla="*/ 89 w 371"/>
              <a:gd name="T11" fmla="*/ 256 h 344"/>
              <a:gd name="T12" fmla="*/ 187 w 371"/>
              <a:gd name="T13" fmla="*/ 210 h 344"/>
              <a:gd name="T14" fmla="*/ 183 w 371"/>
              <a:gd name="T15" fmla="*/ 196 h 344"/>
              <a:gd name="T16" fmla="*/ 211 w 371"/>
              <a:gd name="T17" fmla="*/ 168 h 344"/>
              <a:gd name="T18" fmla="*/ 239 w 371"/>
              <a:gd name="T19" fmla="*/ 196 h 344"/>
              <a:gd name="T20" fmla="*/ 212 w 371"/>
              <a:gd name="T21" fmla="*/ 224 h 344"/>
              <a:gd name="T22" fmla="*/ 91 w 371"/>
              <a:gd name="T23" fmla="*/ 284 h 344"/>
              <a:gd name="T24" fmla="*/ 93 w 371"/>
              <a:gd name="T25" fmla="*/ 297 h 344"/>
              <a:gd name="T26" fmla="*/ 211 w 371"/>
              <a:gd name="T27" fmla="*/ 344 h 344"/>
              <a:gd name="T28" fmla="*/ 211 w 371"/>
              <a:gd name="T29" fmla="*/ 344 h 344"/>
              <a:gd name="T30" fmla="*/ 330 w 371"/>
              <a:gd name="T31" fmla="*/ 297 h 344"/>
              <a:gd name="T32" fmla="*/ 367 w 371"/>
              <a:gd name="T33" fmla="*/ 61 h 344"/>
              <a:gd name="T34" fmla="*/ 211 w 371"/>
              <a:gd name="T35" fmla="*/ 0 h 344"/>
              <a:gd name="T36" fmla="*/ 30 w 371"/>
              <a:gd name="T37" fmla="*/ 188 h 344"/>
              <a:gd name="T38" fmla="*/ 69 w 371"/>
              <a:gd name="T39" fmla="*/ 145 h 344"/>
              <a:gd name="T40" fmla="*/ 82 w 371"/>
              <a:gd name="T41" fmla="*/ 226 h 344"/>
              <a:gd name="T42" fmla="*/ 30 w 371"/>
              <a:gd name="T43" fmla="*/ 188 h 344"/>
              <a:gd name="T44" fmla="*/ 211 w 371"/>
              <a:gd name="T45" fmla="*/ 102 h 344"/>
              <a:gd name="T46" fmla="*/ 89 w 371"/>
              <a:gd name="T47" fmla="*/ 66 h 344"/>
              <a:gd name="T48" fmla="*/ 211 w 371"/>
              <a:gd name="T49" fmla="*/ 29 h 344"/>
              <a:gd name="T50" fmla="*/ 334 w 371"/>
              <a:gd name="T51" fmla="*/ 66 h 344"/>
              <a:gd name="T52" fmla="*/ 211 w 371"/>
              <a:gd name="T53" fmla="*/ 1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1" h="344">
                <a:moveTo>
                  <a:pt x="211" y="0"/>
                </a:moveTo>
                <a:cubicBezTo>
                  <a:pt x="211" y="0"/>
                  <a:pt x="211" y="0"/>
                  <a:pt x="211" y="0"/>
                </a:cubicBezTo>
                <a:cubicBezTo>
                  <a:pt x="113" y="0"/>
                  <a:pt x="51" y="34"/>
                  <a:pt x="56" y="61"/>
                </a:cubicBezTo>
                <a:cubicBezTo>
                  <a:pt x="57" y="69"/>
                  <a:pt x="60" y="90"/>
                  <a:pt x="64" y="116"/>
                </a:cubicBezTo>
                <a:cubicBezTo>
                  <a:pt x="16" y="135"/>
                  <a:pt x="0" y="165"/>
                  <a:pt x="2" y="190"/>
                </a:cubicBezTo>
                <a:cubicBezTo>
                  <a:pt x="5" y="219"/>
                  <a:pt x="31" y="251"/>
                  <a:pt x="89" y="256"/>
                </a:cubicBezTo>
                <a:cubicBezTo>
                  <a:pt x="122" y="259"/>
                  <a:pt x="162" y="241"/>
                  <a:pt x="187" y="210"/>
                </a:cubicBezTo>
                <a:cubicBezTo>
                  <a:pt x="185" y="206"/>
                  <a:pt x="183" y="201"/>
                  <a:pt x="183" y="196"/>
                </a:cubicBezTo>
                <a:cubicBezTo>
                  <a:pt x="183" y="180"/>
                  <a:pt x="196" y="168"/>
                  <a:pt x="211" y="168"/>
                </a:cubicBezTo>
                <a:cubicBezTo>
                  <a:pt x="227" y="168"/>
                  <a:pt x="239" y="180"/>
                  <a:pt x="239" y="196"/>
                </a:cubicBezTo>
                <a:cubicBezTo>
                  <a:pt x="239" y="211"/>
                  <a:pt x="227" y="224"/>
                  <a:pt x="212" y="224"/>
                </a:cubicBezTo>
                <a:cubicBezTo>
                  <a:pt x="181" y="263"/>
                  <a:pt x="135" y="287"/>
                  <a:pt x="91" y="284"/>
                </a:cubicBezTo>
                <a:cubicBezTo>
                  <a:pt x="92" y="291"/>
                  <a:pt x="92" y="293"/>
                  <a:pt x="93" y="297"/>
                </a:cubicBezTo>
                <a:cubicBezTo>
                  <a:pt x="94" y="308"/>
                  <a:pt x="140" y="344"/>
                  <a:pt x="211" y="344"/>
                </a:cubicBezTo>
                <a:cubicBezTo>
                  <a:pt x="211" y="344"/>
                  <a:pt x="211" y="344"/>
                  <a:pt x="211" y="344"/>
                </a:cubicBezTo>
                <a:cubicBezTo>
                  <a:pt x="283" y="344"/>
                  <a:pt x="328" y="308"/>
                  <a:pt x="330" y="297"/>
                </a:cubicBezTo>
                <a:cubicBezTo>
                  <a:pt x="332" y="285"/>
                  <a:pt x="363" y="88"/>
                  <a:pt x="367" y="61"/>
                </a:cubicBezTo>
                <a:cubicBezTo>
                  <a:pt x="371" y="34"/>
                  <a:pt x="310" y="0"/>
                  <a:pt x="211" y="0"/>
                </a:cubicBezTo>
                <a:close/>
                <a:moveTo>
                  <a:pt x="30" y="188"/>
                </a:moveTo>
                <a:cubicBezTo>
                  <a:pt x="29" y="175"/>
                  <a:pt x="39" y="158"/>
                  <a:pt x="69" y="145"/>
                </a:cubicBezTo>
                <a:cubicBezTo>
                  <a:pt x="73" y="172"/>
                  <a:pt x="78" y="201"/>
                  <a:pt x="82" y="226"/>
                </a:cubicBezTo>
                <a:cubicBezTo>
                  <a:pt x="49" y="220"/>
                  <a:pt x="32" y="203"/>
                  <a:pt x="30" y="188"/>
                </a:cubicBezTo>
                <a:close/>
                <a:moveTo>
                  <a:pt x="211" y="102"/>
                </a:moveTo>
                <a:cubicBezTo>
                  <a:pt x="140" y="102"/>
                  <a:pt x="89" y="76"/>
                  <a:pt x="89" y="66"/>
                </a:cubicBezTo>
                <a:cubicBezTo>
                  <a:pt x="89" y="56"/>
                  <a:pt x="140" y="29"/>
                  <a:pt x="211" y="29"/>
                </a:cubicBezTo>
                <a:cubicBezTo>
                  <a:pt x="283" y="29"/>
                  <a:pt x="334" y="56"/>
                  <a:pt x="334" y="66"/>
                </a:cubicBezTo>
                <a:cubicBezTo>
                  <a:pt x="334" y="76"/>
                  <a:pt x="283" y="102"/>
                  <a:pt x="211" y="10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Freeform 220">
            <a:extLst>
              <a:ext uri="{FF2B5EF4-FFF2-40B4-BE49-F238E27FC236}">
                <a16:creationId xmlns:a16="http://schemas.microsoft.com/office/drawing/2014/main" xmlns="" id="{B323314C-DF90-429B-8092-30D7F8C3FC8E}"/>
              </a:ext>
            </a:extLst>
          </p:cNvPr>
          <p:cNvSpPr>
            <a:spLocks noEditPoints="1"/>
          </p:cNvSpPr>
          <p:nvPr/>
        </p:nvSpPr>
        <p:spPr bwMode="auto">
          <a:xfrm>
            <a:off x="9136936" y="1938378"/>
            <a:ext cx="193812" cy="192067"/>
          </a:xfrm>
          <a:custGeom>
            <a:avLst/>
            <a:gdLst>
              <a:gd name="T0" fmla="*/ 88 w 380"/>
              <a:gd name="T1" fmla="*/ 221 h 380"/>
              <a:gd name="T2" fmla="*/ 159 w 380"/>
              <a:gd name="T3" fmla="*/ 292 h 380"/>
              <a:gd name="T4" fmla="*/ 289 w 380"/>
              <a:gd name="T5" fmla="*/ 161 h 380"/>
              <a:gd name="T6" fmla="*/ 218 w 380"/>
              <a:gd name="T7" fmla="*/ 90 h 380"/>
              <a:gd name="T8" fmla="*/ 88 w 380"/>
              <a:gd name="T9" fmla="*/ 221 h 380"/>
              <a:gd name="T10" fmla="*/ 372 w 380"/>
              <a:gd name="T11" fmla="*/ 123 h 380"/>
              <a:gd name="T12" fmla="*/ 342 w 380"/>
              <a:gd name="T13" fmla="*/ 93 h 380"/>
              <a:gd name="T14" fmla="*/ 322 w 380"/>
              <a:gd name="T15" fmla="*/ 98 h 380"/>
              <a:gd name="T16" fmla="*/ 282 w 380"/>
              <a:gd name="T17" fmla="*/ 57 h 380"/>
              <a:gd name="T18" fmla="*/ 287 w 380"/>
              <a:gd name="T19" fmla="*/ 38 h 380"/>
              <a:gd name="T20" fmla="*/ 256 w 380"/>
              <a:gd name="T21" fmla="*/ 8 h 380"/>
              <a:gd name="T22" fmla="*/ 228 w 380"/>
              <a:gd name="T23" fmla="*/ 8 h 380"/>
              <a:gd name="T24" fmla="*/ 8 w 380"/>
              <a:gd name="T25" fmla="*/ 228 h 380"/>
              <a:gd name="T26" fmla="*/ 8 w 380"/>
              <a:gd name="T27" fmla="*/ 257 h 380"/>
              <a:gd name="T28" fmla="*/ 38 w 380"/>
              <a:gd name="T29" fmla="*/ 287 h 380"/>
              <a:gd name="T30" fmla="*/ 57 w 380"/>
              <a:gd name="T31" fmla="*/ 282 h 380"/>
              <a:gd name="T32" fmla="*/ 98 w 380"/>
              <a:gd name="T33" fmla="*/ 322 h 380"/>
              <a:gd name="T34" fmla="*/ 93 w 380"/>
              <a:gd name="T35" fmla="*/ 342 h 380"/>
              <a:gd name="T36" fmla="*/ 123 w 380"/>
              <a:gd name="T37" fmla="*/ 372 h 380"/>
              <a:gd name="T38" fmla="*/ 152 w 380"/>
              <a:gd name="T39" fmla="*/ 372 h 380"/>
              <a:gd name="T40" fmla="*/ 372 w 380"/>
              <a:gd name="T41" fmla="*/ 152 h 380"/>
              <a:gd name="T42" fmla="*/ 372 w 380"/>
              <a:gd name="T43" fmla="*/ 123 h 380"/>
              <a:gd name="T44" fmla="*/ 159 w 380"/>
              <a:gd name="T45" fmla="*/ 324 h 380"/>
              <a:gd name="T46" fmla="*/ 55 w 380"/>
              <a:gd name="T47" fmla="*/ 221 h 380"/>
              <a:gd name="T48" fmla="*/ 218 w 380"/>
              <a:gd name="T49" fmla="*/ 58 h 380"/>
              <a:gd name="T50" fmla="*/ 322 w 380"/>
              <a:gd name="T51" fmla="*/ 161 h 380"/>
              <a:gd name="T52" fmla="*/ 159 w 380"/>
              <a:gd name="T53" fmla="*/ 32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0" h="380">
                <a:moveTo>
                  <a:pt x="88" y="221"/>
                </a:moveTo>
                <a:cubicBezTo>
                  <a:pt x="159" y="292"/>
                  <a:pt x="159" y="292"/>
                  <a:pt x="159" y="292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18" y="90"/>
                  <a:pt x="218" y="90"/>
                  <a:pt x="218" y="90"/>
                </a:cubicBezTo>
                <a:lnTo>
                  <a:pt x="88" y="221"/>
                </a:lnTo>
                <a:close/>
                <a:moveTo>
                  <a:pt x="372" y="123"/>
                </a:moveTo>
                <a:cubicBezTo>
                  <a:pt x="342" y="93"/>
                  <a:pt x="342" y="93"/>
                  <a:pt x="342" y="93"/>
                </a:cubicBezTo>
                <a:cubicBezTo>
                  <a:pt x="336" y="96"/>
                  <a:pt x="329" y="98"/>
                  <a:pt x="322" y="98"/>
                </a:cubicBezTo>
                <a:cubicBezTo>
                  <a:pt x="300" y="98"/>
                  <a:pt x="282" y="80"/>
                  <a:pt x="282" y="57"/>
                </a:cubicBezTo>
                <a:cubicBezTo>
                  <a:pt x="282" y="50"/>
                  <a:pt x="284" y="44"/>
                  <a:pt x="287" y="38"/>
                </a:cubicBezTo>
                <a:cubicBezTo>
                  <a:pt x="256" y="8"/>
                  <a:pt x="256" y="8"/>
                  <a:pt x="256" y="8"/>
                </a:cubicBezTo>
                <a:cubicBezTo>
                  <a:pt x="249" y="0"/>
                  <a:pt x="236" y="0"/>
                  <a:pt x="228" y="8"/>
                </a:cubicBezTo>
                <a:cubicBezTo>
                  <a:pt x="8" y="228"/>
                  <a:pt x="8" y="228"/>
                  <a:pt x="8" y="228"/>
                </a:cubicBezTo>
                <a:cubicBezTo>
                  <a:pt x="0" y="236"/>
                  <a:pt x="0" y="249"/>
                  <a:pt x="8" y="257"/>
                </a:cubicBezTo>
                <a:cubicBezTo>
                  <a:pt x="38" y="287"/>
                  <a:pt x="38" y="287"/>
                  <a:pt x="38" y="287"/>
                </a:cubicBezTo>
                <a:cubicBezTo>
                  <a:pt x="44" y="284"/>
                  <a:pt x="50" y="282"/>
                  <a:pt x="57" y="282"/>
                </a:cubicBezTo>
                <a:cubicBezTo>
                  <a:pt x="80" y="282"/>
                  <a:pt x="98" y="300"/>
                  <a:pt x="98" y="322"/>
                </a:cubicBezTo>
                <a:cubicBezTo>
                  <a:pt x="98" y="329"/>
                  <a:pt x="96" y="336"/>
                  <a:pt x="93" y="342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31" y="380"/>
                  <a:pt x="144" y="380"/>
                  <a:pt x="152" y="372"/>
                </a:cubicBezTo>
                <a:cubicBezTo>
                  <a:pt x="372" y="152"/>
                  <a:pt x="372" y="152"/>
                  <a:pt x="372" y="152"/>
                </a:cubicBezTo>
                <a:cubicBezTo>
                  <a:pt x="380" y="144"/>
                  <a:pt x="380" y="131"/>
                  <a:pt x="372" y="123"/>
                </a:cubicBezTo>
                <a:close/>
                <a:moveTo>
                  <a:pt x="159" y="324"/>
                </a:moveTo>
                <a:cubicBezTo>
                  <a:pt x="55" y="221"/>
                  <a:pt x="55" y="221"/>
                  <a:pt x="55" y="221"/>
                </a:cubicBezTo>
                <a:cubicBezTo>
                  <a:pt x="218" y="58"/>
                  <a:pt x="218" y="58"/>
                  <a:pt x="218" y="58"/>
                </a:cubicBezTo>
                <a:cubicBezTo>
                  <a:pt x="322" y="161"/>
                  <a:pt x="322" y="161"/>
                  <a:pt x="322" y="161"/>
                </a:cubicBezTo>
                <a:lnTo>
                  <a:pt x="159" y="32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Freeform 254">
            <a:extLst>
              <a:ext uri="{FF2B5EF4-FFF2-40B4-BE49-F238E27FC236}">
                <a16:creationId xmlns:a16="http://schemas.microsoft.com/office/drawing/2014/main" xmlns="" id="{622E230D-BCB5-4B0E-B456-B384A3145B02}"/>
              </a:ext>
            </a:extLst>
          </p:cNvPr>
          <p:cNvSpPr>
            <a:spLocks noEditPoints="1"/>
          </p:cNvSpPr>
          <p:nvPr/>
        </p:nvSpPr>
        <p:spPr bwMode="auto">
          <a:xfrm>
            <a:off x="8807392" y="1953942"/>
            <a:ext cx="183337" cy="162383"/>
          </a:xfrm>
          <a:custGeom>
            <a:avLst/>
            <a:gdLst>
              <a:gd name="T0" fmla="*/ 348 w 360"/>
              <a:gd name="T1" fmla="*/ 0 h 320"/>
              <a:gd name="T2" fmla="*/ 12 w 360"/>
              <a:gd name="T3" fmla="*/ 0 h 320"/>
              <a:gd name="T4" fmla="*/ 0 w 360"/>
              <a:gd name="T5" fmla="*/ 12 h 320"/>
              <a:gd name="T6" fmla="*/ 0 w 360"/>
              <a:gd name="T7" fmla="*/ 60 h 320"/>
              <a:gd name="T8" fmla="*/ 360 w 360"/>
              <a:gd name="T9" fmla="*/ 60 h 320"/>
              <a:gd name="T10" fmla="*/ 360 w 360"/>
              <a:gd name="T11" fmla="*/ 12 h 320"/>
              <a:gd name="T12" fmla="*/ 348 w 360"/>
              <a:gd name="T13" fmla="*/ 0 h 320"/>
              <a:gd name="T14" fmla="*/ 20 w 360"/>
              <a:gd name="T15" fmla="*/ 292 h 320"/>
              <a:gd name="T16" fmla="*/ 48 w 360"/>
              <a:gd name="T17" fmla="*/ 320 h 320"/>
              <a:gd name="T18" fmla="*/ 312 w 360"/>
              <a:gd name="T19" fmla="*/ 320 h 320"/>
              <a:gd name="T20" fmla="*/ 340 w 360"/>
              <a:gd name="T21" fmla="*/ 292 h 320"/>
              <a:gd name="T22" fmla="*/ 340 w 360"/>
              <a:gd name="T23" fmla="*/ 80 h 320"/>
              <a:gd name="T24" fmla="*/ 20 w 360"/>
              <a:gd name="T25" fmla="*/ 80 h 320"/>
              <a:gd name="T26" fmla="*/ 20 w 360"/>
              <a:gd name="T27" fmla="*/ 292 h 320"/>
              <a:gd name="T28" fmla="*/ 120 w 360"/>
              <a:gd name="T29" fmla="*/ 120 h 320"/>
              <a:gd name="T30" fmla="*/ 240 w 360"/>
              <a:gd name="T31" fmla="*/ 120 h 320"/>
              <a:gd name="T32" fmla="*/ 240 w 360"/>
              <a:gd name="T33" fmla="*/ 160 h 320"/>
              <a:gd name="T34" fmla="*/ 120 w 360"/>
              <a:gd name="T35" fmla="*/ 160 h 320"/>
              <a:gd name="T36" fmla="*/ 120 w 360"/>
              <a:gd name="T37" fmla="*/ 12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20">
                <a:moveTo>
                  <a:pt x="34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60"/>
                  <a:pt x="0" y="60"/>
                  <a:pt x="0" y="60"/>
                </a:cubicBezTo>
                <a:cubicBezTo>
                  <a:pt x="360" y="60"/>
                  <a:pt x="360" y="60"/>
                  <a:pt x="360" y="60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5"/>
                  <a:pt x="354" y="0"/>
                  <a:pt x="348" y="0"/>
                </a:cubicBezTo>
                <a:close/>
                <a:moveTo>
                  <a:pt x="20" y="292"/>
                </a:moveTo>
                <a:cubicBezTo>
                  <a:pt x="20" y="307"/>
                  <a:pt x="32" y="320"/>
                  <a:pt x="48" y="320"/>
                </a:cubicBezTo>
                <a:cubicBezTo>
                  <a:pt x="312" y="320"/>
                  <a:pt x="312" y="320"/>
                  <a:pt x="312" y="320"/>
                </a:cubicBezTo>
                <a:cubicBezTo>
                  <a:pt x="327" y="320"/>
                  <a:pt x="340" y="307"/>
                  <a:pt x="340" y="2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20" y="80"/>
                  <a:pt x="20" y="80"/>
                  <a:pt x="20" y="80"/>
                </a:cubicBezTo>
                <a:lnTo>
                  <a:pt x="20" y="292"/>
                </a:lnTo>
                <a:close/>
                <a:moveTo>
                  <a:pt x="12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120" y="160"/>
                  <a:pt x="120" y="160"/>
                  <a:pt x="120" y="160"/>
                </a:cubicBezTo>
                <a:lnTo>
                  <a:pt x="120" y="12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Freeform 255">
            <a:extLst>
              <a:ext uri="{FF2B5EF4-FFF2-40B4-BE49-F238E27FC236}">
                <a16:creationId xmlns:a16="http://schemas.microsoft.com/office/drawing/2014/main" xmlns="" id="{432669F0-A87D-4935-9C28-011C3EE6EF02}"/>
              </a:ext>
            </a:extLst>
          </p:cNvPr>
          <p:cNvSpPr>
            <a:spLocks noEditPoints="1"/>
          </p:cNvSpPr>
          <p:nvPr/>
        </p:nvSpPr>
        <p:spPr bwMode="auto">
          <a:xfrm>
            <a:off x="8474207" y="1943617"/>
            <a:ext cx="181589" cy="181589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Freeform 256">
            <a:extLst>
              <a:ext uri="{FF2B5EF4-FFF2-40B4-BE49-F238E27FC236}">
                <a16:creationId xmlns:a16="http://schemas.microsoft.com/office/drawing/2014/main" xmlns="" id="{4E32B9AD-3409-4001-8FC2-C95348E45F01}"/>
              </a:ext>
            </a:extLst>
          </p:cNvPr>
          <p:cNvSpPr>
            <a:spLocks noEditPoints="1"/>
          </p:cNvSpPr>
          <p:nvPr/>
        </p:nvSpPr>
        <p:spPr bwMode="auto">
          <a:xfrm>
            <a:off x="8158784" y="1933140"/>
            <a:ext cx="141431" cy="202543"/>
          </a:xfrm>
          <a:custGeom>
            <a:avLst/>
            <a:gdLst>
              <a:gd name="T0" fmla="*/ 252 w 280"/>
              <a:gd name="T1" fmla="*/ 40 h 400"/>
              <a:gd name="T2" fmla="*/ 228 w 280"/>
              <a:gd name="T3" fmla="*/ 100 h 400"/>
              <a:gd name="T4" fmla="*/ 52 w 280"/>
              <a:gd name="T5" fmla="*/ 100 h 400"/>
              <a:gd name="T6" fmla="*/ 28 w 280"/>
              <a:gd name="T7" fmla="*/ 40 h 400"/>
              <a:gd name="T8" fmla="*/ 0 w 280"/>
              <a:gd name="T9" fmla="*/ 68 h 400"/>
              <a:gd name="T10" fmla="*/ 0 w 280"/>
              <a:gd name="T11" fmla="*/ 372 h 400"/>
              <a:gd name="T12" fmla="*/ 28 w 280"/>
              <a:gd name="T13" fmla="*/ 400 h 400"/>
              <a:gd name="T14" fmla="*/ 252 w 280"/>
              <a:gd name="T15" fmla="*/ 400 h 400"/>
              <a:gd name="T16" fmla="*/ 280 w 280"/>
              <a:gd name="T17" fmla="*/ 372 h 400"/>
              <a:gd name="T18" fmla="*/ 280 w 280"/>
              <a:gd name="T19" fmla="*/ 68 h 400"/>
              <a:gd name="T20" fmla="*/ 252 w 280"/>
              <a:gd name="T21" fmla="*/ 40 h 400"/>
              <a:gd name="T22" fmla="*/ 212 w 280"/>
              <a:gd name="T23" fmla="*/ 80 h 400"/>
              <a:gd name="T24" fmla="*/ 230 w 280"/>
              <a:gd name="T25" fmla="*/ 40 h 400"/>
              <a:gd name="T26" fmla="*/ 186 w 280"/>
              <a:gd name="T27" fmla="*/ 40 h 400"/>
              <a:gd name="T28" fmla="*/ 172 w 280"/>
              <a:gd name="T29" fmla="*/ 0 h 400"/>
              <a:gd name="T30" fmla="*/ 108 w 280"/>
              <a:gd name="T31" fmla="*/ 0 h 400"/>
              <a:gd name="T32" fmla="*/ 93 w 280"/>
              <a:gd name="T33" fmla="*/ 40 h 400"/>
              <a:gd name="T34" fmla="*/ 50 w 280"/>
              <a:gd name="T35" fmla="*/ 40 h 400"/>
              <a:gd name="T36" fmla="*/ 68 w 280"/>
              <a:gd name="T37" fmla="*/ 80 h 400"/>
              <a:gd name="T38" fmla="*/ 212 w 280"/>
              <a:gd name="T39" fmla="*/ 8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400">
                <a:moveTo>
                  <a:pt x="252" y="40"/>
                </a:moveTo>
                <a:cubicBezTo>
                  <a:pt x="228" y="100"/>
                  <a:pt x="228" y="100"/>
                  <a:pt x="2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28" y="40"/>
                  <a:pt x="28" y="40"/>
                  <a:pt x="28" y="40"/>
                </a:cubicBezTo>
                <a:cubicBezTo>
                  <a:pt x="12" y="40"/>
                  <a:pt x="0" y="52"/>
                  <a:pt x="0" y="68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7"/>
                  <a:pt x="12" y="400"/>
                  <a:pt x="28" y="400"/>
                </a:cubicBezTo>
                <a:cubicBezTo>
                  <a:pt x="252" y="400"/>
                  <a:pt x="252" y="400"/>
                  <a:pt x="252" y="400"/>
                </a:cubicBezTo>
                <a:cubicBezTo>
                  <a:pt x="267" y="400"/>
                  <a:pt x="280" y="387"/>
                  <a:pt x="280" y="372"/>
                </a:cubicBezTo>
                <a:cubicBezTo>
                  <a:pt x="280" y="68"/>
                  <a:pt x="280" y="68"/>
                  <a:pt x="280" y="68"/>
                </a:cubicBezTo>
                <a:cubicBezTo>
                  <a:pt x="280" y="52"/>
                  <a:pt x="267" y="40"/>
                  <a:pt x="252" y="40"/>
                </a:cubicBezTo>
                <a:close/>
                <a:moveTo>
                  <a:pt x="212" y="80"/>
                </a:moveTo>
                <a:cubicBezTo>
                  <a:pt x="230" y="40"/>
                  <a:pt x="230" y="40"/>
                  <a:pt x="230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93" y="40"/>
                  <a:pt x="93" y="40"/>
                  <a:pt x="93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68" y="80"/>
                  <a:pt x="68" y="80"/>
                  <a:pt x="68" y="80"/>
                </a:cubicBezTo>
                <a:lnTo>
                  <a:pt x="212" y="8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Freeform 271">
            <a:extLst>
              <a:ext uri="{FF2B5EF4-FFF2-40B4-BE49-F238E27FC236}">
                <a16:creationId xmlns:a16="http://schemas.microsoft.com/office/drawing/2014/main" xmlns="" id="{42F2F9F0-D310-49CD-8235-A4ED00A741C7}"/>
              </a:ext>
            </a:extLst>
          </p:cNvPr>
          <p:cNvSpPr>
            <a:spLocks noEditPoints="1"/>
          </p:cNvSpPr>
          <p:nvPr/>
        </p:nvSpPr>
        <p:spPr bwMode="auto">
          <a:xfrm>
            <a:off x="7794169" y="1988862"/>
            <a:ext cx="202543" cy="92542"/>
          </a:xfrm>
          <a:custGeom>
            <a:avLst/>
            <a:gdLst>
              <a:gd name="T0" fmla="*/ 308 w 400"/>
              <a:gd name="T1" fmla="*/ 0 h 184"/>
              <a:gd name="T2" fmla="*/ 216 w 400"/>
              <a:gd name="T3" fmla="*/ 92 h 184"/>
              <a:gd name="T4" fmla="*/ 232 w 400"/>
              <a:gd name="T5" fmla="*/ 144 h 184"/>
              <a:gd name="T6" fmla="*/ 168 w 400"/>
              <a:gd name="T7" fmla="*/ 144 h 184"/>
              <a:gd name="T8" fmla="*/ 184 w 400"/>
              <a:gd name="T9" fmla="*/ 92 h 184"/>
              <a:gd name="T10" fmla="*/ 92 w 400"/>
              <a:gd name="T11" fmla="*/ 0 h 184"/>
              <a:gd name="T12" fmla="*/ 0 w 400"/>
              <a:gd name="T13" fmla="*/ 92 h 184"/>
              <a:gd name="T14" fmla="*/ 92 w 400"/>
              <a:gd name="T15" fmla="*/ 184 h 184"/>
              <a:gd name="T16" fmla="*/ 308 w 400"/>
              <a:gd name="T17" fmla="*/ 184 h 184"/>
              <a:gd name="T18" fmla="*/ 400 w 400"/>
              <a:gd name="T19" fmla="*/ 92 h 184"/>
              <a:gd name="T20" fmla="*/ 308 w 400"/>
              <a:gd name="T21" fmla="*/ 0 h 184"/>
              <a:gd name="T22" fmla="*/ 40 w 400"/>
              <a:gd name="T23" fmla="*/ 92 h 184"/>
              <a:gd name="T24" fmla="*/ 92 w 400"/>
              <a:gd name="T25" fmla="*/ 40 h 184"/>
              <a:gd name="T26" fmla="*/ 144 w 400"/>
              <a:gd name="T27" fmla="*/ 92 h 184"/>
              <a:gd name="T28" fmla="*/ 92 w 400"/>
              <a:gd name="T29" fmla="*/ 144 h 184"/>
              <a:gd name="T30" fmla="*/ 40 w 400"/>
              <a:gd name="T31" fmla="*/ 92 h 184"/>
              <a:gd name="T32" fmla="*/ 308 w 400"/>
              <a:gd name="T33" fmla="*/ 144 h 184"/>
              <a:gd name="T34" fmla="*/ 256 w 400"/>
              <a:gd name="T35" fmla="*/ 92 h 184"/>
              <a:gd name="T36" fmla="*/ 308 w 400"/>
              <a:gd name="T37" fmla="*/ 40 h 184"/>
              <a:gd name="T38" fmla="*/ 360 w 400"/>
              <a:gd name="T39" fmla="*/ 92 h 184"/>
              <a:gd name="T40" fmla="*/ 308 w 400"/>
              <a:gd name="T41" fmla="*/ 14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184">
                <a:moveTo>
                  <a:pt x="308" y="0"/>
                </a:moveTo>
                <a:cubicBezTo>
                  <a:pt x="257" y="0"/>
                  <a:pt x="216" y="41"/>
                  <a:pt x="216" y="92"/>
                </a:cubicBezTo>
                <a:cubicBezTo>
                  <a:pt x="216" y="111"/>
                  <a:pt x="222" y="129"/>
                  <a:pt x="232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8" y="129"/>
                  <a:pt x="184" y="111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308" y="184"/>
                  <a:pt x="308" y="184"/>
                  <a:pt x="308" y="184"/>
                </a:cubicBezTo>
                <a:cubicBezTo>
                  <a:pt x="359" y="184"/>
                  <a:pt x="400" y="143"/>
                  <a:pt x="400" y="92"/>
                </a:cubicBezTo>
                <a:cubicBezTo>
                  <a:pt x="400" y="41"/>
                  <a:pt x="359" y="0"/>
                  <a:pt x="308" y="0"/>
                </a:cubicBezTo>
                <a:close/>
                <a:moveTo>
                  <a:pt x="40" y="92"/>
                </a:moveTo>
                <a:cubicBezTo>
                  <a:pt x="40" y="63"/>
                  <a:pt x="63" y="40"/>
                  <a:pt x="92" y="40"/>
                </a:cubicBezTo>
                <a:cubicBezTo>
                  <a:pt x="120" y="40"/>
                  <a:pt x="144" y="63"/>
                  <a:pt x="144" y="92"/>
                </a:cubicBezTo>
                <a:cubicBezTo>
                  <a:pt x="144" y="121"/>
                  <a:pt x="120" y="144"/>
                  <a:pt x="92" y="144"/>
                </a:cubicBezTo>
                <a:cubicBezTo>
                  <a:pt x="63" y="144"/>
                  <a:pt x="40" y="121"/>
                  <a:pt x="40" y="92"/>
                </a:cubicBezTo>
                <a:close/>
                <a:moveTo>
                  <a:pt x="308" y="144"/>
                </a:moveTo>
                <a:cubicBezTo>
                  <a:pt x="279" y="144"/>
                  <a:pt x="256" y="121"/>
                  <a:pt x="256" y="92"/>
                </a:cubicBezTo>
                <a:cubicBezTo>
                  <a:pt x="256" y="63"/>
                  <a:pt x="279" y="40"/>
                  <a:pt x="308" y="40"/>
                </a:cubicBezTo>
                <a:cubicBezTo>
                  <a:pt x="336" y="40"/>
                  <a:pt x="360" y="63"/>
                  <a:pt x="360" y="92"/>
                </a:cubicBezTo>
                <a:cubicBezTo>
                  <a:pt x="360" y="121"/>
                  <a:pt x="336" y="144"/>
                  <a:pt x="308" y="14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Freeform 272">
            <a:extLst>
              <a:ext uri="{FF2B5EF4-FFF2-40B4-BE49-F238E27FC236}">
                <a16:creationId xmlns:a16="http://schemas.microsoft.com/office/drawing/2014/main" xmlns="" id="{A787F439-0C72-46CC-B8C9-02EEA1812C7A}"/>
              </a:ext>
            </a:extLst>
          </p:cNvPr>
          <p:cNvSpPr>
            <a:spLocks noEditPoints="1"/>
          </p:cNvSpPr>
          <p:nvPr/>
        </p:nvSpPr>
        <p:spPr bwMode="auto">
          <a:xfrm>
            <a:off x="8796917" y="2315072"/>
            <a:ext cx="204289" cy="141431"/>
          </a:xfrm>
          <a:custGeom>
            <a:avLst/>
            <a:gdLst>
              <a:gd name="T0" fmla="*/ 362 w 402"/>
              <a:gd name="T1" fmla="*/ 0 h 280"/>
              <a:gd name="T2" fmla="*/ 171 w 402"/>
              <a:gd name="T3" fmla="*/ 0 h 280"/>
              <a:gd name="T4" fmla="*/ 143 w 402"/>
              <a:gd name="T5" fmla="*/ 10 h 280"/>
              <a:gd name="T6" fmla="*/ 7 w 402"/>
              <a:gd name="T7" fmla="*/ 129 h 280"/>
              <a:gd name="T8" fmla="*/ 7 w 402"/>
              <a:gd name="T9" fmla="*/ 150 h 280"/>
              <a:gd name="T10" fmla="*/ 143 w 402"/>
              <a:gd name="T11" fmla="*/ 269 h 280"/>
              <a:gd name="T12" fmla="*/ 171 w 402"/>
              <a:gd name="T13" fmla="*/ 280 h 280"/>
              <a:gd name="T14" fmla="*/ 362 w 402"/>
              <a:gd name="T15" fmla="*/ 280 h 280"/>
              <a:gd name="T16" fmla="*/ 402 w 402"/>
              <a:gd name="T17" fmla="*/ 240 h 280"/>
              <a:gd name="T18" fmla="*/ 402 w 402"/>
              <a:gd name="T19" fmla="*/ 40 h 280"/>
              <a:gd name="T20" fmla="*/ 362 w 402"/>
              <a:gd name="T21" fmla="*/ 0 h 280"/>
              <a:gd name="T22" fmla="*/ 306 w 402"/>
              <a:gd name="T23" fmla="*/ 220 h 280"/>
              <a:gd name="T24" fmla="*/ 254 w 402"/>
              <a:gd name="T25" fmla="*/ 169 h 280"/>
              <a:gd name="T26" fmla="*/ 203 w 402"/>
              <a:gd name="T27" fmla="*/ 220 h 280"/>
              <a:gd name="T28" fmla="*/ 174 w 402"/>
              <a:gd name="T29" fmla="*/ 191 h 280"/>
              <a:gd name="T30" fmla="*/ 226 w 402"/>
              <a:gd name="T31" fmla="*/ 140 h 280"/>
              <a:gd name="T32" fmla="*/ 174 w 402"/>
              <a:gd name="T33" fmla="*/ 89 h 280"/>
              <a:gd name="T34" fmla="*/ 203 w 402"/>
              <a:gd name="T35" fmla="*/ 60 h 280"/>
              <a:gd name="T36" fmla="*/ 254 w 402"/>
              <a:gd name="T37" fmla="*/ 111 h 280"/>
              <a:gd name="T38" fmla="*/ 306 w 402"/>
              <a:gd name="T39" fmla="*/ 60 h 280"/>
              <a:gd name="T40" fmla="*/ 334 w 402"/>
              <a:gd name="T41" fmla="*/ 89 h 280"/>
              <a:gd name="T42" fmla="*/ 283 w 402"/>
              <a:gd name="T43" fmla="*/ 140 h 280"/>
              <a:gd name="T44" fmla="*/ 334 w 402"/>
              <a:gd name="T45" fmla="*/ 191 h 280"/>
              <a:gd name="T46" fmla="*/ 306 w 402"/>
              <a:gd name="T47" fmla="*/ 22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2" h="280">
                <a:moveTo>
                  <a:pt x="362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62" y="0"/>
                  <a:pt x="149" y="5"/>
                  <a:pt x="143" y="10"/>
                </a:cubicBezTo>
                <a:cubicBezTo>
                  <a:pt x="7" y="129"/>
                  <a:pt x="7" y="129"/>
                  <a:pt x="7" y="129"/>
                </a:cubicBezTo>
                <a:cubicBezTo>
                  <a:pt x="0" y="135"/>
                  <a:pt x="0" y="145"/>
                  <a:pt x="7" y="150"/>
                </a:cubicBezTo>
                <a:cubicBezTo>
                  <a:pt x="143" y="269"/>
                  <a:pt x="143" y="269"/>
                  <a:pt x="143" y="269"/>
                </a:cubicBezTo>
                <a:cubicBezTo>
                  <a:pt x="149" y="275"/>
                  <a:pt x="162" y="280"/>
                  <a:pt x="171" y="280"/>
                </a:cubicBezTo>
                <a:cubicBezTo>
                  <a:pt x="362" y="280"/>
                  <a:pt x="362" y="280"/>
                  <a:pt x="362" y="280"/>
                </a:cubicBezTo>
                <a:cubicBezTo>
                  <a:pt x="384" y="280"/>
                  <a:pt x="402" y="262"/>
                  <a:pt x="402" y="2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18"/>
                  <a:pt x="384" y="0"/>
                  <a:pt x="362" y="0"/>
                </a:cubicBezTo>
                <a:close/>
                <a:moveTo>
                  <a:pt x="306" y="220"/>
                </a:moveTo>
                <a:cubicBezTo>
                  <a:pt x="254" y="169"/>
                  <a:pt x="254" y="169"/>
                  <a:pt x="254" y="169"/>
                </a:cubicBezTo>
                <a:cubicBezTo>
                  <a:pt x="203" y="220"/>
                  <a:pt x="203" y="220"/>
                  <a:pt x="203" y="220"/>
                </a:cubicBezTo>
                <a:cubicBezTo>
                  <a:pt x="174" y="191"/>
                  <a:pt x="174" y="191"/>
                  <a:pt x="174" y="19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174" y="89"/>
                  <a:pt x="174" y="89"/>
                  <a:pt x="174" y="89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306" y="60"/>
                  <a:pt x="306" y="60"/>
                  <a:pt x="306" y="60"/>
                </a:cubicBezTo>
                <a:cubicBezTo>
                  <a:pt x="334" y="89"/>
                  <a:pt x="334" y="89"/>
                  <a:pt x="334" y="89"/>
                </a:cubicBezTo>
                <a:cubicBezTo>
                  <a:pt x="283" y="140"/>
                  <a:pt x="283" y="140"/>
                  <a:pt x="283" y="140"/>
                </a:cubicBezTo>
                <a:cubicBezTo>
                  <a:pt x="334" y="191"/>
                  <a:pt x="334" y="191"/>
                  <a:pt x="334" y="191"/>
                </a:cubicBezTo>
                <a:lnTo>
                  <a:pt x="306" y="22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Freeform 12">
            <a:extLst>
              <a:ext uri="{FF2B5EF4-FFF2-40B4-BE49-F238E27FC236}">
                <a16:creationId xmlns:a16="http://schemas.microsoft.com/office/drawing/2014/main" xmlns="" id="{3A3A8178-6F50-4ABC-B062-9E30FF345BE3}"/>
              </a:ext>
            </a:extLst>
          </p:cNvPr>
          <p:cNvSpPr>
            <a:spLocks noEditPoints="1"/>
          </p:cNvSpPr>
          <p:nvPr/>
        </p:nvSpPr>
        <p:spPr bwMode="auto">
          <a:xfrm>
            <a:off x="2762951" y="1993862"/>
            <a:ext cx="101271" cy="162383"/>
          </a:xfrm>
          <a:custGeom>
            <a:avLst/>
            <a:gdLst>
              <a:gd name="T0" fmla="*/ 100 w 200"/>
              <a:gd name="T1" fmla="*/ 0 h 320"/>
              <a:gd name="T2" fmla="*/ 0 w 200"/>
              <a:gd name="T3" fmla="*/ 100 h 320"/>
              <a:gd name="T4" fmla="*/ 100 w 200"/>
              <a:gd name="T5" fmla="*/ 320 h 320"/>
              <a:gd name="T6" fmla="*/ 200 w 200"/>
              <a:gd name="T7" fmla="*/ 100 h 320"/>
              <a:gd name="T8" fmla="*/ 100 w 200"/>
              <a:gd name="T9" fmla="*/ 0 h 320"/>
              <a:gd name="T10" fmla="*/ 100 w 200"/>
              <a:gd name="T11" fmla="*/ 155 h 320"/>
              <a:gd name="T12" fmla="*/ 46 w 200"/>
              <a:gd name="T13" fmla="*/ 101 h 320"/>
              <a:gd name="T14" fmla="*/ 100 w 200"/>
              <a:gd name="T15" fmla="*/ 47 h 320"/>
              <a:gd name="T16" fmla="*/ 154 w 200"/>
              <a:gd name="T17" fmla="*/ 101 h 320"/>
              <a:gd name="T18" fmla="*/ 100 w 200"/>
              <a:gd name="T19" fmla="*/ 15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32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95"/>
                  <a:pt x="100" y="320"/>
                  <a:pt x="100" y="320"/>
                </a:cubicBezTo>
                <a:cubicBezTo>
                  <a:pt x="100" y="320"/>
                  <a:pt x="200" y="19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55"/>
                </a:moveTo>
                <a:cubicBezTo>
                  <a:pt x="70" y="155"/>
                  <a:pt x="46" y="131"/>
                  <a:pt x="46" y="101"/>
                </a:cubicBezTo>
                <a:cubicBezTo>
                  <a:pt x="46" y="71"/>
                  <a:pt x="70" y="47"/>
                  <a:pt x="100" y="47"/>
                </a:cubicBezTo>
                <a:cubicBezTo>
                  <a:pt x="130" y="47"/>
                  <a:pt x="154" y="71"/>
                  <a:pt x="154" y="101"/>
                </a:cubicBezTo>
                <a:cubicBezTo>
                  <a:pt x="154" y="131"/>
                  <a:pt x="130" y="155"/>
                  <a:pt x="100" y="15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Freeform 13">
            <a:extLst>
              <a:ext uri="{FF2B5EF4-FFF2-40B4-BE49-F238E27FC236}">
                <a16:creationId xmlns:a16="http://schemas.microsoft.com/office/drawing/2014/main" xmlns="" id="{16F50F2E-B9CE-4AA0-9403-B753D953FBAF}"/>
              </a:ext>
            </a:extLst>
          </p:cNvPr>
          <p:cNvSpPr>
            <a:spLocks noEditPoints="1"/>
          </p:cNvSpPr>
          <p:nvPr/>
        </p:nvSpPr>
        <p:spPr bwMode="auto">
          <a:xfrm>
            <a:off x="3045652" y="1993862"/>
            <a:ext cx="202543" cy="162383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Freeform 14">
            <a:extLst>
              <a:ext uri="{FF2B5EF4-FFF2-40B4-BE49-F238E27FC236}">
                <a16:creationId xmlns:a16="http://schemas.microsoft.com/office/drawing/2014/main" xmlns="" id="{E9D3F08F-5E55-4985-B094-BB0C49627699}"/>
              </a:ext>
            </a:extLst>
          </p:cNvPr>
          <p:cNvSpPr>
            <a:spLocks noEditPoints="1"/>
          </p:cNvSpPr>
          <p:nvPr/>
        </p:nvSpPr>
        <p:spPr bwMode="auto">
          <a:xfrm>
            <a:off x="2377534" y="1995608"/>
            <a:ext cx="202543" cy="158891"/>
          </a:xfrm>
          <a:custGeom>
            <a:avLst/>
            <a:gdLst>
              <a:gd name="T0" fmla="*/ 300 w 400"/>
              <a:gd name="T1" fmla="*/ 272 h 312"/>
              <a:gd name="T2" fmla="*/ 40 w 400"/>
              <a:gd name="T3" fmla="*/ 272 h 312"/>
              <a:gd name="T4" fmla="*/ 40 w 400"/>
              <a:gd name="T5" fmla="*/ 92 h 312"/>
              <a:gd name="T6" fmla="*/ 92 w 400"/>
              <a:gd name="T7" fmla="*/ 92 h 312"/>
              <a:gd name="T8" fmla="*/ 135 w 400"/>
              <a:gd name="T9" fmla="*/ 52 h 312"/>
              <a:gd name="T10" fmla="*/ 20 w 400"/>
              <a:gd name="T11" fmla="*/ 52 h 312"/>
              <a:gd name="T12" fmla="*/ 0 w 400"/>
              <a:gd name="T13" fmla="*/ 72 h 312"/>
              <a:gd name="T14" fmla="*/ 0 w 400"/>
              <a:gd name="T15" fmla="*/ 292 h 312"/>
              <a:gd name="T16" fmla="*/ 20 w 400"/>
              <a:gd name="T17" fmla="*/ 312 h 312"/>
              <a:gd name="T18" fmla="*/ 320 w 400"/>
              <a:gd name="T19" fmla="*/ 312 h 312"/>
              <a:gd name="T20" fmla="*/ 340 w 400"/>
              <a:gd name="T21" fmla="*/ 292 h 312"/>
              <a:gd name="T22" fmla="*/ 340 w 400"/>
              <a:gd name="T23" fmla="*/ 217 h 312"/>
              <a:gd name="T24" fmla="*/ 300 w 400"/>
              <a:gd name="T25" fmla="*/ 250 h 312"/>
              <a:gd name="T26" fmla="*/ 300 w 400"/>
              <a:gd name="T27" fmla="*/ 272 h 312"/>
              <a:gd name="T28" fmla="*/ 267 w 400"/>
              <a:gd name="T29" fmla="*/ 133 h 312"/>
              <a:gd name="T30" fmla="*/ 267 w 400"/>
              <a:gd name="T31" fmla="*/ 204 h 312"/>
              <a:gd name="T32" fmla="*/ 400 w 400"/>
              <a:gd name="T33" fmla="*/ 100 h 312"/>
              <a:gd name="T34" fmla="*/ 267 w 400"/>
              <a:gd name="T35" fmla="*/ 0 h 312"/>
              <a:gd name="T36" fmla="*/ 267 w 400"/>
              <a:gd name="T37" fmla="*/ 63 h 312"/>
              <a:gd name="T38" fmla="*/ 106 w 400"/>
              <a:gd name="T39" fmla="*/ 222 h 312"/>
              <a:gd name="T40" fmla="*/ 267 w 400"/>
              <a:gd name="T41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312">
                <a:moveTo>
                  <a:pt x="300" y="272"/>
                </a:moveTo>
                <a:cubicBezTo>
                  <a:pt x="40" y="272"/>
                  <a:pt x="40" y="272"/>
                  <a:pt x="40" y="272"/>
                </a:cubicBezTo>
                <a:cubicBezTo>
                  <a:pt x="40" y="92"/>
                  <a:pt x="40" y="92"/>
                  <a:pt x="40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105" y="74"/>
                  <a:pt x="135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9" y="52"/>
                  <a:pt x="0" y="61"/>
                  <a:pt x="0" y="7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3"/>
                  <a:pt x="9" y="312"/>
                  <a:pt x="20" y="312"/>
                </a:cubicBezTo>
                <a:cubicBezTo>
                  <a:pt x="320" y="312"/>
                  <a:pt x="320" y="312"/>
                  <a:pt x="320" y="312"/>
                </a:cubicBezTo>
                <a:cubicBezTo>
                  <a:pt x="331" y="312"/>
                  <a:pt x="340" y="303"/>
                  <a:pt x="340" y="292"/>
                </a:cubicBezTo>
                <a:cubicBezTo>
                  <a:pt x="340" y="217"/>
                  <a:pt x="340" y="217"/>
                  <a:pt x="340" y="217"/>
                </a:cubicBezTo>
                <a:cubicBezTo>
                  <a:pt x="300" y="250"/>
                  <a:pt x="300" y="250"/>
                  <a:pt x="300" y="250"/>
                </a:cubicBezTo>
                <a:lnTo>
                  <a:pt x="300" y="272"/>
                </a:lnTo>
                <a:close/>
                <a:moveTo>
                  <a:pt x="267" y="133"/>
                </a:moveTo>
                <a:cubicBezTo>
                  <a:pt x="267" y="204"/>
                  <a:pt x="267" y="204"/>
                  <a:pt x="267" y="204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267" y="0"/>
                  <a:pt x="267" y="0"/>
                  <a:pt x="267" y="0"/>
                </a:cubicBezTo>
                <a:cubicBezTo>
                  <a:pt x="267" y="63"/>
                  <a:pt x="267" y="63"/>
                  <a:pt x="267" y="63"/>
                </a:cubicBezTo>
                <a:cubicBezTo>
                  <a:pt x="106" y="63"/>
                  <a:pt x="106" y="222"/>
                  <a:pt x="106" y="222"/>
                </a:cubicBezTo>
                <a:cubicBezTo>
                  <a:pt x="151" y="147"/>
                  <a:pt x="179" y="133"/>
                  <a:pt x="267" y="13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Freeform 15">
            <a:extLst>
              <a:ext uri="{FF2B5EF4-FFF2-40B4-BE49-F238E27FC236}">
                <a16:creationId xmlns:a16="http://schemas.microsoft.com/office/drawing/2014/main" xmlns="" id="{A1EB0C7B-0D5F-41CA-8A3C-6BD97743D0CD}"/>
              </a:ext>
            </a:extLst>
          </p:cNvPr>
          <p:cNvSpPr>
            <a:spLocks noEditPoints="1"/>
          </p:cNvSpPr>
          <p:nvPr/>
        </p:nvSpPr>
        <p:spPr bwMode="auto">
          <a:xfrm>
            <a:off x="3383925" y="1976552"/>
            <a:ext cx="195558" cy="195558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03 w 387"/>
              <a:gd name="T21" fmla="*/ 284 h 387"/>
              <a:gd name="T22" fmla="*/ 233 w 387"/>
              <a:gd name="T23" fmla="*/ 232 h 387"/>
              <a:gd name="T24" fmla="*/ 285 w 387"/>
              <a:gd name="T25" fmla="*/ 102 h 387"/>
              <a:gd name="T26" fmla="*/ 154 w 387"/>
              <a:gd name="T27" fmla="*/ 154 h 387"/>
              <a:gd name="T28" fmla="*/ 103 w 387"/>
              <a:gd name="T29" fmla="*/ 284 h 387"/>
              <a:gd name="T30" fmla="*/ 174 w 387"/>
              <a:gd name="T31" fmla="*/ 173 h 387"/>
              <a:gd name="T32" fmla="*/ 249 w 387"/>
              <a:gd name="T33" fmla="*/ 138 h 387"/>
              <a:gd name="T34" fmla="*/ 213 w 387"/>
              <a:gd name="T35" fmla="*/ 213 h 387"/>
              <a:gd name="T36" fmla="*/ 174 w 387"/>
              <a:gd name="T37" fmla="*/ 213 h 387"/>
              <a:gd name="T38" fmla="*/ 174 w 387"/>
              <a:gd name="T39" fmla="*/ 173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80" y="344"/>
                  <a:pt x="196" y="345"/>
                </a:cubicBezTo>
                <a:close/>
                <a:moveTo>
                  <a:pt x="103" y="284"/>
                </a:moveTo>
                <a:cubicBezTo>
                  <a:pt x="103" y="284"/>
                  <a:pt x="194" y="271"/>
                  <a:pt x="233" y="232"/>
                </a:cubicBezTo>
                <a:cubicBezTo>
                  <a:pt x="272" y="193"/>
                  <a:pt x="285" y="102"/>
                  <a:pt x="285" y="102"/>
                </a:cubicBezTo>
                <a:cubicBezTo>
                  <a:pt x="285" y="102"/>
                  <a:pt x="193" y="115"/>
                  <a:pt x="154" y="154"/>
                </a:cubicBezTo>
                <a:cubicBezTo>
                  <a:pt x="115" y="193"/>
                  <a:pt x="103" y="284"/>
                  <a:pt x="103" y="284"/>
                </a:cubicBezTo>
                <a:close/>
                <a:moveTo>
                  <a:pt x="174" y="173"/>
                </a:moveTo>
                <a:cubicBezTo>
                  <a:pt x="190" y="157"/>
                  <a:pt x="222" y="145"/>
                  <a:pt x="249" y="138"/>
                </a:cubicBezTo>
                <a:cubicBezTo>
                  <a:pt x="241" y="165"/>
                  <a:pt x="230" y="196"/>
                  <a:pt x="213" y="213"/>
                </a:cubicBezTo>
                <a:cubicBezTo>
                  <a:pt x="203" y="224"/>
                  <a:pt x="185" y="224"/>
                  <a:pt x="174" y="213"/>
                </a:cubicBezTo>
                <a:cubicBezTo>
                  <a:pt x="163" y="202"/>
                  <a:pt x="163" y="184"/>
                  <a:pt x="174" y="17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Freeform 18">
            <a:extLst>
              <a:ext uri="{FF2B5EF4-FFF2-40B4-BE49-F238E27FC236}">
                <a16:creationId xmlns:a16="http://schemas.microsoft.com/office/drawing/2014/main" xmlns="" id="{F4F479EB-4BFC-4EE0-ADD8-75323D944961}"/>
              </a:ext>
            </a:extLst>
          </p:cNvPr>
          <p:cNvSpPr>
            <a:spLocks noEditPoints="1"/>
          </p:cNvSpPr>
          <p:nvPr/>
        </p:nvSpPr>
        <p:spPr bwMode="auto">
          <a:xfrm>
            <a:off x="1707972" y="1983385"/>
            <a:ext cx="202543" cy="183337"/>
          </a:xfrm>
          <a:custGeom>
            <a:avLst/>
            <a:gdLst>
              <a:gd name="T0" fmla="*/ 247 w 400"/>
              <a:gd name="T1" fmla="*/ 269 h 360"/>
              <a:gd name="T2" fmla="*/ 182 w 400"/>
              <a:gd name="T3" fmla="*/ 203 h 360"/>
              <a:gd name="T4" fmla="*/ 203 w 400"/>
              <a:gd name="T5" fmla="*/ 154 h 360"/>
              <a:gd name="T6" fmla="*/ 222 w 400"/>
              <a:gd name="T7" fmla="*/ 120 h 360"/>
              <a:gd name="T8" fmla="*/ 215 w 400"/>
              <a:gd name="T9" fmla="*/ 104 h 360"/>
              <a:gd name="T10" fmla="*/ 220 w 400"/>
              <a:gd name="T11" fmla="*/ 68 h 360"/>
              <a:gd name="T12" fmla="*/ 140 w 400"/>
              <a:gd name="T13" fmla="*/ 0 h 360"/>
              <a:gd name="T14" fmla="*/ 59 w 400"/>
              <a:gd name="T15" fmla="*/ 68 h 360"/>
              <a:gd name="T16" fmla="*/ 65 w 400"/>
              <a:gd name="T17" fmla="*/ 104 h 360"/>
              <a:gd name="T18" fmla="*/ 57 w 400"/>
              <a:gd name="T19" fmla="*/ 120 h 360"/>
              <a:gd name="T20" fmla="*/ 76 w 400"/>
              <a:gd name="T21" fmla="*/ 154 h 360"/>
              <a:gd name="T22" fmla="*/ 98 w 400"/>
              <a:gd name="T23" fmla="*/ 203 h 360"/>
              <a:gd name="T24" fmla="*/ 32 w 400"/>
              <a:gd name="T25" fmla="*/ 269 h 360"/>
              <a:gd name="T26" fmla="*/ 0 w 400"/>
              <a:gd name="T27" fmla="*/ 280 h 360"/>
              <a:gd name="T28" fmla="*/ 0 w 400"/>
              <a:gd name="T29" fmla="*/ 360 h 360"/>
              <a:gd name="T30" fmla="*/ 320 w 400"/>
              <a:gd name="T31" fmla="*/ 360 h 360"/>
              <a:gd name="T32" fmla="*/ 320 w 400"/>
              <a:gd name="T33" fmla="*/ 318 h 360"/>
              <a:gd name="T34" fmla="*/ 247 w 400"/>
              <a:gd name="T35" fmla="*/ 269 h 360"/>
              <a:gd name="T36" fmla="*/ 340 w 400"/>
              <a:gd name="T37" fmla="*/ 160 h 360"/>
              <a:gd name="T38" fmla="*/ 340 w 400"/>
              <a:gd name="T39" fmla="*/ 100 h 360"/>
              <a:gd name="T40" fmla="*/ 300 w 400"/>
              <a:gd name="T41" fmla="*/ 100 h 360"/>
              <a:gd name="T42" fmla="*/ 300 w 400"/>
              <a:gd name="T43" fmla="*/ 160 h 360"/>
              <a:gd name="T44" fmla="*/ 240 w 400"/>
              <a:gd name="T45" fmla="*/ 160 h 360"/>
              <a:gd name="T46" fmla="*/ 240 w 400"/>
              <a:gd name="T47" fmla="*/ 200 h 360"/>
              <a:gd name="T48" fmla="*/ 300 w 400"/>
              <a:gd name="T49" fmla="*/ 200 h 360"/>
              <a:gd name="T50" fmla="*/ 300 w 400"/>
              <a:gd name="T51" fmla="*/ 260 h 360"/>
              <a:gd name="T52" fmla="*/ 340 w 400"/>
              <a:gd name="T53" fmla="*/ 260 h 360"/>
              <a:gd name="T54" fmla="*/ 340 w 400"/>
              <a:gd name="T55" fmla="*/ 200 h 360"/>
              <a:gd name="T56" fmla="*/ 400 w 400"/>
              <a:gd name="T57" fmla="*/ 200 h 360"/>
              <a:gd name="T58" fmla="*/ 400 w 400"/>
              <a:gd name="T59" fmla="*/ 160 h 360"/>
              <a:gd name="T60" fmla="*/ 340 w 400"/>
              <a:gd name="T61" fmla="*/ 1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360">
                <a:moveTo>
                  <a:pt x="247" y="269"/>
                </a:moveTo>
                <a:cubicBezTo>
                  <a:pt x="197" y="251"/>
                  <a:pt x="182" y="236"/>
                  <a:pt x="182" y="203"/>
                </a:cubicBezTo>
                <a:cubicBezTo>
                  <a:pt x="182" y="184"/>
                  <a:pt x="197" y="190"/>
                  <a:pt x="203" y="154"/>
                </a:cubicBezTo>
                <a:cubicBezTo>
                  <a:pt x="206" y="140"/>
                  <a:pt x="220" y="154"/>
                  <a:pt x="222" y="120"/>
                </a:cubicBezTo>
                <a:cubicBezTo>
                  <a:pt x="222" y="107"/>
                  <a:pt x="215" y="104"/>
                  <a:pt x="215" y="104"/>
                </a:cubicBezTo>
                <a:cubicBezTo>
                  <a:pt x="215" y="104"/>
                  <a:pt x="219" y="84"/>
                  <a:pt x="220" y="68"/>
                </a:cubicBezTo>
                <a:cubicBezTo>
                  <a:pt x="222" y="49"/>
                  <a:pt x="209" y="0"/>
                  <a:pt x="140" y="0"/>
                </a:cubicBezTo>
                <a:cubicBezTo>
                  <a:pt x="71" y="0"/>
                  <a:pt x="58" y="49"/>
                  <a:pt x="59" y="68"/>
                </a:cubicBezTo>
                <a:cubicBezTo>
                  <a:pt x="61" y="84"/>
                  <a:pt x="65" y="104"/>
                  <a:pt x="65" y="104"/>
                </a:cubicBezTo>
                <a:cubicBezTo>
                  <a:pt x="65" y="104"/>
                  <a:pt x="57" y="107"/>
                  <a:pt x="57" y="120"/>
                </a:cubicBezTo>
                <a:cubicBezTo>
                  <a:pt x="60" y="154"/>
                  <a:pt x="73" y="140"/>
                  <a:pt x="76" y="154"/>
                </a:cubicBezTo>
                <a:cubicBezTo>
                  <a:pt x="83" y="190"/>
                  <a:pt x="98" y="184"/>
                  <a:pt x="98" y="203"/>
                </a:cubicBezTo>
                <a:cubicBezTo>
                  <a:pt x="98" y="236"/>
                  <a:pt x="82" y="251"/>
                  <a:pt x="32" y="269"/>
                </a:cubicBezTo>
                <a:cubicBezTo>
                  <a:pt x="26" y="271"/>
                  <a:pt x="12" y="274"/>
                  <a:pt x="0" y="280"/>
                </a:cubicBezTo>
                <a:cubicBezTo>
                  <a:pt x="0" y="360"/>
                  <a:pt x="0" y="360"/>
                  <a:pt x="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360"/>
                  <a:pt x="320" y="330"/>
                  <a:pt x="320" y="318"/>
                </a:cubicBezTo>
                <a:cubicBezTo>
                  <a:pt x="320" y="305"/>
                  <a:pt x="297" y="287"/>
                  <a:pt x="247" y="269"/>
                </a:cubicBezTo>
                <a:close/>
                <a:moveTo>
                  <a:pt x="340" y="160"/>
                </a:moveTo>
                <a:cubicBezTo>
                  <a:pt x="340" y="100"/>
                  <a:pt x="340" y="100"/>
                  <a:pt x="340" y="100"/>
                </a:cubicBezTo>
                <a:cubicBezTo>
                  <a:pt x="300" y="100"/>
                  <a:pt x="300" y="100"/>
                  <a:pt x="300" y="10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260"/>
                  <a:pt x="300" y="260"/>
                  <a:pt x="300" y="26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60"/>
                  <a:pt x="400" y="160"/>
                  <a:pt x="400" y="160"/>
                </a:cubicBezTo>
                <a:lnTo>
                  <a:pt x="340" y="1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Freeform 74">
            <a:extLst>
              <a:ext uri="{FF2B5EF4-FFF2-40B4-BE49-F238E27FC236}">
                <a16:creationId xmlns:a16="http://schemas.microsoft.com/office/drawing/2014/main" xmlns="" id="{88904422-EE3B-4830-8EBB-FEA28FA5907B}"/>
              </a:ext>
            </a:extLst>
          </p:cNvPr>
          <p:cNvSpPr>
            <a:spLocks/>
          </p:cNvSpPr>
          <p:nvPr/>
        </p:nvSpPr>
        <p:spPr bwMode="auto">
          <a:xfrm>
            <a:off x="3066453" y="2339119"/>
            <a:ext cx="162383" cy="141431"/>
          </a:xfrm>
          <a:custGeom>
            <a:avLst/>
            <a:gdLst>
              <a:gd name="T0" fmla="*/ 280 w 320"/>
              <a:gd name="T1" fmla="*/ 0 h 280"/>
              <a:gd name="T2" fmla="*/ 40 w 320"/>
              <a:gd name="T3" fmla="*/ 0 h 280"/>
              <a:gd name="T4" fmla="*/ 0 w 320"/>
              <a:gd name="T5" fmla="*/ 40 h 280"/>
              <a:gd name="T6" fmla="*/ 0 w 320"/>
              <a:gd name="T7" fmla="*/ 180 h 280"/>
              <a:gd name="T8" fmla="*/ 40 w 320"/>
              <a:gd name="T9" fmla="*/ 220 h 280"/>
              <a:gd name="T10" fmla="*/ 120 w 320"/>
              <a:gd name="T11" fmla="*/ 220 h 280"/>
              <a:gd name="T12" fmla="*/ 200 w 320"/>
              <a:gd name="T13" fmla="*/ 280 h 280"/>
              <a:gd name="T14" fmla="*/ 200 w 320"/>
              <a:gd name="T15" fmla="*/ 220 h 280"/>
              <a:gd name="T16" fmla="*/ 280 w 320"/>
              <a:gd name="T17" fmla="*/ 220 h 280"/>
              <a:gd name="T18" fmla="*/ 320 w 320"/>
              <a:gd name="T19" fmla="*/ 180 h 280"/>
              <a:gd name="T20" fmla="*/ 320 w 320"/>
              <a:gd name="T21" fmla="*/ 40 h 280"/>
              <a:gd name="T22" fmla="*/ 280 w 320"/>
              <a:gd name="T2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0" h="28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8" y="220"/>
                  <a:pt x="40" y="220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200" y="280"/>
                  <a:pt x="200" y="280"/>
                  <a:pt x="200" y="280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302" y="220"/>
                  <a:pt x="320" y="202"/>
                  <a:pt x="320" y="1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Freeform 81">
            <a:extLst>
              <a:ext uri="{FF2B5EF4-FFF2-40B4-BE49-F238E27FC236}">
                <a16:creationId xmlns:a16="http://schemas.microsoft.com/office/drawing/2014/main" xmlns="" id="{7FD974A0-12FB-4B06-B7A0-A6B7F1FA2B28}"/>
              </a:ext>
            </a:extLst>
          </p:cNvPr>
          <p:cNvSpPr>
            <a:spLocks noEditPoints="1"/>
          </p:cNvSpPr>
          <p:nvPr/>
        </p:nvSpPr>
        <p:spPr bwMode="auto">
          <a:xfrm>
            <a:off x="2712314" y="2318317"/>
            <a:ext cx="202543" cy="181589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Freeform 82">
            <a:extLst>
              <a:ext uri="{FF2B5EF4-FFF2-40B4-BE49-F238E27FC236}">
                <a16:creationId xmlns:a16="http://schemas.microsoft.com/office/drawing/2014/main" xmlns="" id="{6DE1B7AC-7C6C-4717-B4D8-343A6546E51D}"/>
              </a:ext>
            </a:extLst>
          </p:cNvPr>
          <p:cNvSpPr>
            <a:spLocks noEditPoints="1"/>
          </p:cNvSpPr>
          <p:nvPr/>
        </p:nvSpPr>
        <p:spPr bwMode="auto">
          <a:xfrm>
            <a:off x="3402301" y="2342611"/>
            <a:ext cx="183337" cy="134447"/>
          </a:xfrm>
          <a:custGeom>
            <a:avLst/>
            <a:gdLst>
              <a:gd name="T0" fmla="*/ 58 w 361"/>
              <a:gd name="T1" fmla="*/ 0 h 264"/>
              <a:gd name="T2" fmla="*/ 0 w 361"/>
              <a:gd name="T3" fmla="*/ 60 h 264"/>
              <a:gd name="T4" fmla="*/ 58 w 361"/>
              <a:gd name="T5" fmla="*/ 120 h 264"/>
              <a:gd name="T6" fmla="*/ 0 w 361"/>
              <a:gd name="T7" fmla="*/ 236 h 264"/>
              <a:gd name="T8" fmla="*/ 0 w 361"/>
              <a:gd name="T9" fmla="*/ 264 h 264"/>
              <a:gd name="T10" fmla="*/ 58 w 361"/>
              <a:gd name="T11" fmla="*/ 0 h 264"/>
              <a:gd name="T12" fmla="*/ 226 w 361"/>
              <a:gd name="T13" fmla="*/ 0 h 264"/>
              <a:gd name="T14" fmla="*/ 168 w 361"/>
              <a:gd name="T15" fmla="*/ 60 h 264"/>
              <a:gd name="T16" fmla="*/ 226 w 361"/>
              <a:gd name="T17" fmla="*/ 120 h 264"/>
              <a:gd name="T18" fmla="*/ 168 w 361"/>
              <a:gd name="T19" fmla="*/ 236 h 264"/>
              <a:gd name="T20" fmla="*/ 168 w 361"/>
              <a:gd name="T21" fmla="*/ 264 h 264"/>
              <a:gd name="T22" fmla="*/ 226 w 361"/>
              <a:gd name="T2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" h="264">
                <a:moveTo>
                  <a:pt x="58" y="0"/>
                </a:moveTo>
                <a:cubicBezTo>
                  <a:pt x="26" y="0"/>
                  <a:pt x="0" y="27"/>
                  <a:pt x="0" y="60"/>
                </a:cubicBezTo>
                <a:cubicBezTo>
                  <a:pt x="0" y="93"/>
                  <a:pt x="26" y="120"/>
                  <a:pt x="58" y="120"/>
                </a:cubicBezTo>
                <a:cubicBezTo>
                  <a:pt x="116" y="120"/>
                  <a:pt x="78" y="236"/>
                  <a:pt x="0" y="236"/>
                </a:cubicBezTo>
                <a:cubicBezTo>
                  <a:pt x="0" y="264"/>
                  <a:pt x="0" y="264"/>
                  <a:pt x="0" y="264"/>
                </a:cubicBezTo>
                <a:cubicBezTo>
                  <a:pt x="139" y="264"/>
                  <a:pt x="193" y="0"/>
                  <a:pt x="58" y="0"/>
                </a:cubicBezTo>
                <a:close/>
                <a:moveTo>
                  <a:pt x="226" y="0"/>
                </a:moveTo>
                <a:cubicBezTo>
                  <a:pt x="194" y="0"/>
                  <a:pt x="168" y="27"/>
                  <a:pt x="168" y="60"/>
                </a:cubicBezTo>
                <a:cubicBezTo>
                  <a:pt x="168" y="93"/>
                  <a:pt x="194" y="120"/>
                  <a:pt x="226" y="120"/>
                </a:cubicBezTo>
                <a:cubicBezTo>
                  <a:pt x="284" y="120"/>
                  <a:pt x="246" y="236"/>
                  <a:pt x="168" y="236"/>
                </a:cubicBezTo>
                <a:cubicBezTo>
                  <a:pt x="168" y="264"/>
                  <a:pt x="168" y="264"/>
                  <a:pt x="168" y="264"/>
                </a:cubicBezTo>
                <a:cubicBezTo>
                  <a:pt x="307" y="264"/>
                  <a:pt x="361" y="0"/>
                  <a:pt x="226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Freeform 93">
            <a:extLst>
              <a:ext uri="{FF2B5EF4-FFF2-40B4-BE49-F238E27FC236}">
                <a16:creationId xmlns:a16="http://schemas.microsoft.com/office/drawing/2014/main" xmlns="" id="{4CF8F574-C994-4812-89D3-155982B4C1C4}"/>
              </a:ext>
            </a:extLst>
          </p:cNvPr>
          <p:cNvSpPr>
            <a:spLocks noEditPoints="1"/>
          </p:cNvSpPr>
          <p:nvPr/>
        </p:nvSpPr>
        <p:spPr bwMode="auto">
          <a:xfrm>
            <a:off x="2042753" y="1993862"/>
            <a:ext cx="202543" cy="162383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360 w 400"/>
              <a:gd name="T19" fmla="*/ 280 h 320"/>
              <a:gd name="T20" fmla="*/ 40 w 400"/>
              <a:gd name="T21" fmla="*/ 280 h 320"/>
              <a:gd name="T22" fmla="*/ 40 w 400"/>
              <a:gd name="T23" fmla="*/ 40 h 320"/>
              <a:gd name="T24" fmla="*/ 360 w 400"/>
              <a:gd name="T25" fmla="*/ 40 h 320"/>
              <a:gd name="T26" fmla="*/ 360 w 400"/>
              <a:gd name="T27" fmla="*/ 280 h 320"/>
              <a:gd name="T28" fmla="*/ 180 w 400"/>
              <a:gd name="T29" fmla="*/ 202 h 320"/>
              <a:gd name="T30" fmla="*/ 80 w 400"/>
              <a:gd name="T31" fmla="*/ 202 h 320"/>
              <a:gd name="T32" fmla="*/ 80 w 400"/>
              <a:gd name="T33" fmla="*/ 238 h 320"/>
              <a:gd name="T34" fmla="*/ 180 w 400"/>
              <a:gd name="T35" fmla="*/ 238 h 320"/>
              <a:gd name="T36" fmla="*/ 180 w 400"/>
              <a:gd name="T37" fmla="*/ 202 h 320"/>
              <a:gd name="T38" fmla="*/ 180 w 400"/>
              <a:gd name="T39" fmla="*/ 142 h 320"/>
              <a:gd name="T40" fmla="*/ 80 w 400"/>
              <a:gd name="T41" fmla="*/ 142 h 320"/>
              <a:gd name="T42" fmla="*/ 80 w 400"/>
              <a:gd name="T43" fmla="*/ 178 h 320"/>
              <a:gd name="T44" fmla="*/ 180 w 400"/>
              <a:gd name="T45" fmla="*/ 178 h 320"/>
              <a:gd name="T46" fmla="*/ 180 w 400"/>
              <a:gd name="T47" fmla="*/ 142 h 320"/>
              <a:gd name="T48" fmla="*/ 180 w 400"/>
              <a:gd name="T49" fmla="*/ 82 h 320"/>
              <a:gd name="T50" fmla="*/ 80 w 400"/>
              <a:gd name="T51" fmla="*/ 82 h 320"/>
              <a:gd name="T52" fmla="*/ 80 w 400"/>
              <a:gd name="T53" fmla="*/ 118 h 320"/>
              <a:gd name="T54" fmla="*/ 180 w 400"/>
              <a:gd name="T55" fmla="*/ 118 h 320"/>
              <a:gd name="T56" fmla="*/ 180 w 400"/>
              <a:gd name="T57" fmla="*/ 82 h 320"/>
              <a:gd name="T58" fmla="*/ 318 w 400"/>
              <a:gd name="T59" fmla="*/ 210 h 320"/>
              <a:gd name="T60" fmla="*/ 284 w 400"/>
              <a:gd name="T61" fmla="*/ 184 h 320"/>
              <a:gd name="T62" fmla="*/ 306 w 400"/>
              <a:gd name="T63" fmla="*/ 126 h 320"/>
              <a:gd name="T64" fmla="*/ 270 w 400"/>
              <a:gd name="T65" fmla="*/ 82 h 320"/>
              <a:gd name="T66" fmla="*/ 234 w 400"/>
              <a:gd name="T67" fmla="*/ 126 h 320"/>
              <a:gd name="T68" fmla="*/ 256 w 400"/>
              <a:gd name="T69" fmla="*/ 184 h 320"/>
              <a:gd name="T70" fmla="*/ 222 w 400"/>
              <a:gd name="T71" fmla="*/ 210 h 320"/>
              <a:gd name="T72" fmla="*/ 220 w 400"/>
              <a:gd name="T73" fmla="*/ 238 h 320"/>
              <a:gd name="T74" fmla="*/ 320 w 400"/>
              <a:gd name="T75" fmla="*/ 238 h 320"/>
              <a:gd name="T76" fmla="*/ 318 w 400"/>
              <a:gd name="T77" fmla="*/ 21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80"/>
                </a:moveTo>
                <a:cubicBezTo>
                  <a:pt x="40" y="280"/>
                  <a:pt x="40" y="280"/>
                  <a:pt x="40" y="28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280"/>
                </a:lnTo>
                <a:close/>
                <a:moveTo>
                  <a:pt x="180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38"/>
                  <a:pt x="80" y="238"/>
                  <a:pt x="80" y="238"/>
                </a:cubicBezTo>
                <a:cubicBezTo>
                  <a:pt x="180" y="238"/>
                  <a:pt x="180" y="238"/>
                  <a:pt x="180" y="238"/>
                </a:cubicBezTo>
                <a:lnTo>
                  <a:pt x="180" y="202"/>
                </a:lnTo>
                <a:close/>
                <a:moveTo>
                  <a:pt x="180" y="142"/>
                </a:moveTo>
                <a:cubicBezTo>
                  <a:pt x="80" y="142"/>
                  <a:pt x="80" y="142"/>
                  <a:pt x="80" y="142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180" y="178"/>
                  <a:pt x="180" y="178"/>
                  <a:pt x="180" y="178"/>
                </a:cubicBezTo>
                <a:lnTo>
                  <a:pt x="180" y="142"/>
                </a:lnTo>
                <a:close/>
                <a:moveTo>
                  <a:pt x="180" y="82"/>
                </a:moveTo>
                <a:cubicBezTo>
                  <a:pt x="80" y="82"/>
                  <a:pt x="80" y="82"/>
                  <a:pt x="80" y="82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180" y="118"/>
                  <a:pt x="180" y="118"/>
                  <a:pt x="180" y="118"/>
                </a:cubicBezTo>
                <a:lnTo>
                  <a:pt x="180" y="82"/>
                </a:lnTo>
                <a:close/>
                <a:moveTo>
                  <a:pt x="318" y="210"/>
                </a:moveTo>
                <a:cubicBezTo>
                  <a:pt x="318" y="210"/>
                  <a:pt x="284" y="201"/>
                  <a:pt x="284" y="184"/>
                </a:cubicBezTo>
                <a:cubicBezTo>
                  <a:pt x="284" y="167"/>
                  <a:pt x="306" y="160"/>
                  <a:pt x="306" y="126"/>
                </a:cubicBezTo>
                <a:cubicBezTo>
                  <a:pt x="306" y="98"/>
                  <a:pt x="297" y="82"/>
                  <a:pt x="270" y="82"/>
                </a:cubicBezTo>
                <a:cubicBezTo>
                  <a:pt x="242" y="82"/>
                  <a:pt x="234" y="98"/>
                  <a:pt x="234" y="126"/>
                </a:cubicBezTo>
                <a:cubicBezTo>
                  <a:pt x="234" y="160"/>
                  <a:pt x="256" y="167"/>
                  <a:pt x="256" y="184"/>
                </a:cubicBezTo>
                <a:cubicBezTo>
                  <a:pt x="256" y="201"/>
                  <a:pt x="222" y="210"/>
                  <a:pt x="222" y="210"/>
                </a:cubicBezTo>
                <a:cubicBezTo>
                  <a:pt x="220" y="210"/>
                  <a:pt x="220" y="238"/>
                  <a:pt x="220" y="238"/>
                </a:cubicBezTo>
                <a:cubicBezTo>
                  <a:pt x="320" y="238"/>
                  <a:pt x="320" y="238"/>
                  <a:pt x="320" y="238"/>
                </a:cubicBezTo>
                <a:cubicBezTo>
                  <a:pt x="320" y="238"/>
                  <a:pt x="320" y="210"/>
                  <a:pt x="318" y="21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Freeform 104">
            <a:extLst>
              <a:ext uri="{FF2B5EF4-FFF2-40B4-BE49-F238E27FC236}">
                <a16:creationId xmlns:a16="http://schemas.microsoft.com/office/drawing/2014/main" xmlns="" id="{9A186B1B-90EE-44E6-BC7E-25CFC8A3F4EF}"/>
              </a:ext>
            </a:extLst>
          </p:cNvPr>
          <p:cNvSpPr>
            <a:spLocks noEditPoints="1"/>
          </p:cNvSpPr>
          <p:nvPr/>
        </p:nvSpPr>
        <p:spPr bwMode="auto">
          <a:xfrm>
            <a:off x="1720195" y="2320064"/>
            <a:ext cx="178098" cy="178098"/>
          </a:xfrm>
          <a:custGeom>
            <a:avLst/>
            <a:gdLst>
              <a:gd name="T0" fmla="*/ 102 w 102"/>
              <a:gd name="T1" fmla="*/ 39 h 102"/>
              <a:gd name="T2" fmla="*/ 65 w 102"/>
              <a:gd name="T3" fmla="*/ 39 h 102"/>
              <a:gd name="T4" fmla="*/ 51 w 102"/>
              <a:gd name="T5" fmla="*/ 0 h 102"/>
              <a:gd name="T6" fmla="*/ 37 w 102"/>
              <a:gd name="T7" fmla="*/ 39 h 102"/>
              <a:gd name="T8" fmla="*/ 0 w 102"/>
              <a:gd name="T9" fmla="*/ 39 h 102"/>
              <a:gd name="T10" fmla="*/ 30 w 102"/>
              <a:gd name="T11" fmla="*/ 62 h 102"/>
              <a:gd name="T12" fmla="*/ 19 w 102"/>
              <a:gd name="T13" fmla="*/ 102 h 102"/>
              <a:gd name="T14" fmla="*/ 51 w 102"/>
              <a:gd name="T15" fmla="*/ 78 h 102"/>
              <a:gd name="T16" fmla="*/ 83 w 102"/>
              <a:gd name="T17" fmla="*/ 102 h 102"/>
              <a:gd name="T18" fmla="*/ 72 w 102"/>
              <a:gd name="T19" fmla="*/ 62 h 102"/>
              <a:gd name="T20" fmla="*/ 102 w 102"/>
              <a:gd name="T21" fmla="*/ 39 h 102"/>
              <a:gd name="T22" fmla="*/ 51 w 102"/>
              <a:gd name="T23" fmla="*/ 67 h 102"/>
              <a:gd name="T24" fmla="*/ 34 w 102"/>
              <a:gd name="T25" fmla="*/ 81 h 102"/>
              <a:gd name="T26" fmla="*/ 41 w 102"/>
              <a:gd name="T27" fmla="*/ 61 h 102"/>
              <a:gd name="T28" fmla="*/ 24 w 102"/>
              <a:gd name="T29" fmla="*/ 47 h 102"/>
              <a:gd name="T30" fmla="*/ 45 w 102"/>
              <a:gd name="T31" fmla="*/ 48 h 102"/>
              <a:gd name="T32" fmla="*/ 51 w 102"/>
              <a:gd name="T33" fmla="*/ 25 h 102"/>
              <a:gd name="T34" fmla="*/ 57 w 102"/>
              <a:gd name="T35" fmla="*/ 48 h 102"/>
              <a:gd name="T36" fmla="*/ 78 w 102"/>
              <a:gd name="T37" fmla="*/ 47 h 102"/>
              <a:gd name="T38" fmla="*/ 61 w 102"/>
              <a:gd name="T39" fmla="*/ 61 h 102"/>
              <a:gd name="T40" fmla="*/ 68 w 102"/>
              <a:gd name="T41" fmla="*/ 81 h 102"/>
              <a:gd name="T42" fmla="*/ 51 w 102"/>
              <a:gd name="T43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" h="102">
                <a:moveTo>
                  <a:pt x="102" y="39"/>
                </a:moveTo>
                <a:lnTo>
                  <a:pt x="65" y="39"/>
                </a:lnTo>
                <a:lnTo>
                  <a:pt x="51" y="0"/>
                </a:lnTo>
                <a:lnTo>
                  <a:pt x="37" y="39"/>
                </a:lnTo>
                <a:lnTo>
                  <a:pt x="0" y="39"/>
                </a:lnTo>
                <a:lnTo>
                  <a:pt x="30" y="62"/>
                </a:lnTo>
                <a:lnTo>
                  <a:pt x="19" y="102"/>
                </a:lnTo>
                <a:lnTo>
                  <a:pt x="51" y="78"/>
                </a:lnTo>
                <a:lnTo>
                  <a:pt x="83" y="102"/>
                </a:lnTo>
                <a:lnTo>
                  <a:pt x="72" y="62"/>
                </a:lnTo>
                <a:lnTo>
                  <a:pt x="102" y="39"/>
                </a:lnTo>
                <a:close/>
                <a:moveTo>
                  <a:pt x="51" y="67"/>
                </a:moveTo>
                <a:lnTo>
                  <a:pt x="34" y="81"/>
                </a:lnTo>
                <a:lnTo>
                  <a:pt x="41" y="61"/>
                </a:lnTo>
                <a:lnTo>
                  <a:pt x="24" y="47"/>
                </a:lnTo>
                <a:lnTo>
                  <a:pt x="45" y="48"/>
                </a:lnTo>
                <a:lnTo>
                  <a:pt x="51" y="25"/>
                </a:lnTo>
                <a:lnTo>
                  <a:pt x="57" y="48"/>
                </a:lnTo>
                <a:lnTo>
                  <a:pt x="78" y="47"/>
                </a:lnTo>
                <a:lnTo>
                  <a:pt x="61" y="61"/>
                </a:lnTo>
                <a:lnTo>
                  <a:pt x="68" y="81"/>
                </a:lnTo>
                <a:lnTo>
                  <a:pt x="51" y="6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Freeform 283">
            <a:extLst>
              <a:ext uri="{FF2B5EF4-FFF2-40B4-BE49-F238E27FC236}">
                <a16:creationId xmlns:a16="http://schemas.microsoft.com/office/drawing/2014/main" xmlns="" id="{2836C908-3EB3-48AA-9CEA-959217F969C4}"/>
              </a:ext>
            </a:extLst>
          </p:cNvPr>
          <p:cNvSpPr>
            <a:spLocks noEditPoints="1"/>
          </p:cNvSpPr>
          <p:nvPr/>
        </p:nvSpPr>
        <p:spPr bwMode="auto">
          <a:xfrm>
            <a:off x="2062111" y="2313535"/>
            <a:ext cx="162383" cy="186828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Freeform 284">
            <a:extLst>
              <a:ext uri="{FF2B5EF4-FFF2-40B4-BE49-F238E27FC236}">
                <a16:creationId xmlns:a16="http://schemas.microsoft.com/office/drawing/2014/main" xmlns="" id="{FF4D323A-D30B-44B7-87A0-B0CBE95BF874}"/>
              </a:ext>
            </a:extLst>
          </p:cNvPr>
          <p:cNvSpPr>
            <a:spLocks noEditPoints="1"/>
          </p:cNvSpPr>
          <p:nvPr/>
        </p:nvSpPr>
        <p:spPr bwMode="auto">
          <a:xfrm>
            <a:off x="2396893" y="2317712"/>
            <a:ext cx="162383" cy="188575"/>
          </a:xfrm>
          <a:custGeom>
            <a:avLst/>
            <a:gdLst>
              <a:gd name="T0" fmla="*/ 87 w 320"/>
              <a:gd name="T1" fmla="*/ 233 h 371"/>
              <a:gd name="T2" fmla="*/ 59 w 320"/>
              <a:gd name="T3" fmla="*/ 358 h 371"/>
              <a:gd name="T4" fmla="*/ 151 w 320"/>
              <a:gd name="T5" fmla="*/ 266 h 371"/>
              <a:gd name="T6" fmla="*/ 240 w 320"/>
              <a:gd name="T7" fmla="*/ 189 h 371"/>
              <a:gd name="T8" fmla="*/ 240 w 320"/>
              <a:gd name="T9" fmla="*/ 52 h 371"/>
              <a:gd name="T10" fmla="*/ 67 w 320"/>
              <a:gd name="T11" fmla="*/ 0 h 371"/>
              <a:gd name="T12" fmla="*/ 0 w 320"/>
              <a:gd name="T13" fmla="*/ 199 h 371"/>
              <a:gd name="T14" fmla="*/ 87 w 320"/>
              <a:gd name="T15" fmla="*/ 233 h 371"/>
              <a:gd name="T16" fmla="*/ 260 w 320"/>
              <a:gd name="T17" fmla="*/ 231 h 371"/>
              <a:gd name="T18" fmla="*/ 320 w 320"/>
              <a:gd name="T19" fmla="*/ 168 h 371"/>
              <a:gd name="T20" fmla="*/ 320 w 320"/>
              <a:gd name="T21" fmla="*/ 71 h 371"/>
              <a:gd name="T22" fmla="*/ 260 w 320"/>
              <a:gd name="T23" fmla="*/ 11 h 371"/>
              <a:gd name="T24" fmla="*/ 280 w 320"/>
              <a:gd name="T25" fmla="*/ 56 h 371"/>
              <a:gd name="T26" fmla="*/ 280 w 320"/>
              <a:gd name="T27" fmla="*/ 184 h 371"/>
              <a:gd name="T28" fmla="*/ 260 w 320"/>
              <a:gd name="T29" fmla="*/ 23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87" y="233"/>
                </a:moveTo>
                <a:cubicBezTo>
                  <a:pt x="89" y="240"/>
                  <a:pt x="16" y="305"/>
                  <a:pt x="59" y="358"/>
                </a:cubicBezTo>
                <a:cubicBezTo>
                  <a:pt x="69" y="371"/>
                  <a:pt x="103" y="299"/>
                  <a:pt x="151" y="266"/>
                </a:cubicBezTo>
                <a:cubicBezTo>
                  <a:pt x="178" y="248"/>
                  <a:pt x="240" y="210"/>
                  <a:pt x="240" y="189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27"/>
                  <a:pt x="141" y="0"/>
                  <a:pt x="67" y="0"/>
                </a:cubicBezTo>
                <a:cubicBezTo>
                  <a:pt x="39" y="0"/>
                  <a:pt x="0" y="171"/>
                  <a:pt x="0" y="199"/>
                </a:cubicBezTo>
                <a:cubicBezTo>
                  <a:pt x="0" y="226"/>
                  <a:pt x="84" y="226"/>
                  <a:pt x="87" y="233"/>
                </a:cubicBezTo>
                <a:close/>
                <a:moveTo>
                  <a:pt x="260" y="231"/>
                </a:moveTo>
                <a:cubicBezTo>
                  <a:pt x="273" y="231"/>
                  <a:pt x="320" y="223"/>
                  <a:pt x="320" y="168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20" y="17"/>
                  <a:pt x="273" y="11"/>
                  <a:pt x="260" y="11"/>
                </a:cubicBezTo>
                <a:cubicBezTo>
                  <a:pt x="247" y="11"/>
                  <a:pt x="280" y="22"/>
                  <a:pt x="280" y="56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80" y="219"/>
                  <a:pt x="247" y="231"/>
                  <a:pt x="260" y="23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Freeform 11">
            <a:extLst>
              <a:ext uri="{FF2B5EF4-FFF2-40B4-BE49-F238E27FC236}">
                <a16:creationId xmlns:a16="http://schemas.microsoft.com/office/drawing/2014/main" xmlns="" id="{00C7777E-98E2-47EA-9B9E-149DBAAB8EC3}"/>
              </a:ext>
            </a:extLst>
          </p:cNvPr>
          <p:cNvSpPr>
            <a:spLocks/>
          </p:cNvSpPr>
          <p:nvPr/>
        </p:nvSpPr>
        <p:spPr bwMode="auto">
          <a:xfrm>
            <a:off x="3738028" y="2991782"/>
            <a:ext cx="183337" cy="144923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Freeform 16">
            <a:extLst>
              <a:ext uri="{FF2B5EF4-FFF2-40B4-BE49-F238E27FC236}">
                <a16:creationId xmlns:a16="http://schemas.microsoft.com/office/drawing/2014/main" xmlns="" id="{0A56D81B-0F57-43A1-9439-D45F911C1C29}"/>
              </a:ext>
            </a:extLst>
          </p:cNvPr>
          <p:cNvSpPr>
            <a:spLocks noEditPoints="1"/>
          </p:cNvSpPr>
          <p:nvPr/>
        </p:nvSpPr>
        <p:spPr bwMode="auto">
          <a:xfrm>
            <a:off x="2421005" y="2976068"/>
            <a:ext cx="178098" cy="176352"/>
          </a:xfrm>
          <a:custGeom>
            <a:avLst/>
            <a:gdLst>
              <a:gd name="T0" fmla="*/ 340 w 351"/>
              <a:gd name="T1" fmla="*/ 12 h 351"/>
              <a:gd name="T2" fmla="*/ 279 w 351"/>
              <a:gd name="T3" fmla="*/ 29 h 351"/>
              <a:gd name="T4" fmla="*/ 0 w 351"/>
              <a:gd name="T5" fmla="*/ 177 h 351"/>
              <a:gd name="T6" fmla="*/ 152 w 351"/>
              <a:gd name="T7" fmla="*/ 199 h 351"/>
              <a:gd name="T8" fmla="*/ 174 w 351"/>
              <a:gd name="T9" fmla="*/ 351 h 351"/>
              <a:gd name="T10" fmla="*/ 322 w 351"/>
              <a:gd name="T11" fmla="*/ 73 h 351"/>
              <a:gd name="T12" fmla="*/ 340 w 351"/>
              <a:gd name="T13" fmla="*/ 12 h 351"/>
              <a:gd name="T14" fmla="*/ 303 w 351"/>
              <a:gd name="T15" fmla="*/ 51 h 351"/>
              <a:gd name="T16" fmla="*/ 193 w 351"/>
              <a:gd name="T17" fmla="*/ 256 h 351"/>
              <a:gd name="T18" fmla="*/ 181 w 351"/>
              <a:gd name="T19" fmla="*/ 163 h 351"/>
              <a:gd name="T20" fmla="*/ 303 w 351"/>
              <a:gd name="T21" fmla="*/ 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51">
                <a:moveTo>
                  <a:pt x="340" y="12"/>
                </a:moveTo>
                <a:cubicBezTo>
                  <a:pt x="328" y="0"/>
                  <a:pt x="317" y="11"/>
                  <a:pt x="279" y="29"/>
                </a:cubicBezTo>
                <a:cubicBezTo>
                  <a:pt x="177" y="78"/>
                  <a:pt x="0" y="177"/>
                  <a:pt x="0" y="177"/>
                </a:cubicBezTo>
                <a:cubicBezTo>
                  <a:pt x="152" y="199"/>
                  <a:pt x="152" y="199"/>
                  <a:pt x="152" y="199"/>
                </a:cubicBezTo>
                <a:cubicBezTo>
                  <a:pt x="174" y="351"/>
                  <a:pt x="174" y="351"/>
                  <a:pt x="174" y="351"/>
                </a:cubicBezTo>
                <a:cubicBezTo>
                  <a:pt x="174" y="351"/>
                  <a:pt x="273" y="174"/>
                  <a:pt x="322" y="73"/>
                </a:cubicBezTo>
                <a:cubicBezTo>
                  <a:pt x="340" y="35"/>
                  <a:pt x="351" y="23"/>
                  <a:pt x="340" y="12"/>
                </a:cubicBezTo>
                <a:close/>
                <a:moveTo>
                  <a:pt x="303" y="51"/>
                </a:moveTo>
                <a:cubicBezTo>
                  <a:pt x="193" y="256"/>
                  <a:pt x="193" y="256"/>
                  <a:pt x="193" y="256"/>
                </a:cubicBezTo>
                <a:cubicBezTo>
                  <a:pt x="181" y="163"/>
                  <a:pt x="181" y="163"/>
                  <a:pt x="181" y="163"/>
                </a:cubicBezTo>
                <a:lnTo>
                  <a:pt x="303" y="5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Freeform 17">
            <a:extLst>
              <a:ext uri="{FF2B5EF4-FFF2-40B4-BE49-F238E27FC236}">
                <a16:creationId xmlns:a16="http://schemas.microsoft.com/office/drawing/2014/main" xmlns="" id="{8A7D67E0-0089-4835-BEEE-4FFE76EF5C70}"/>
              </a:ext>
            </a:extLst>
          </p:cNvPr>
          <p:cNvSpPr>
            <a:spLocks/>
          </p:cNvSpPr>
          <p:nvPr/>
        </p:nvSpPr>
        <p:spPr bwMode="auto">
          <a:xfrm>
            <a:off x="3078943" y="2974018"/>
            <a:ext cx="162383" cy="183337"/>
          </a:xfrm>
          <a:custGeom>
            <a:avLst/>
            <a:gdLst>
              <a:gd name="T0" fmla="*/ 260 w 320"/>
              <a:gd name="T1" fmla="*/ 240 h 360"/>
              <a:gd name="T2" fmla="*/ 223 w 320"/>
              <a:gd name="T3" fmla="*/ 252 h 360"/>
              <a:gd name="T4" fmla="*/ 119 w 320"/>
              <a:gd name="T5" fmla="*/ 190 h 360"/>
              <a:gd name="T6" fmla="*/ 120 w 320"/>
              <a:gd name="T7" fmla="*/ 180 h 360"/>
              <a:gd name="T8" fmla="*/ 119 w 320"/>
              <a:gd name="T9" fmla="*/ 170 h 360"/>
              <a:gd name="T10" fmla="*/ 223 w 320"/>
              <a:gd name="T11" fmla="*/ 107 h 360"/>
              <a:gd name="T12" fmla="*/ 260 w 320"/>
              <a:gd name="T13" fmla="*/ 120 h 360"/>
              <a:gd name="T14" fmla="*/ 320 w 320"/>
              <a:gd name="T15" fmla="*/ 60 h 360"/>
              <a:gd name="T16" fmla="*/ 260 w 320"/>
              <a:gd name="T17" fmla="*/ 0 h 360"/>
              <a:gd name="T18" fmla="*/ 200 w 320"/>
              <a:gd name="T19" fmla="*/ 60 h 360"/>
              <a:gd name="T20" fmla="*/ 201 w 320"/>
              <a:gd name="T21" fmla="*/ 70 h 360"/>
              <a:gd name="T22" fmla="*/ 96 w 320"/>
              <a:gd name="T23" fmla="*/ 132 h 360"/>
              <a:gd name="T24" fmla="*/ 60 w 320"/>
              <a:gd name="T25" fmla="*/ 120 h 360"/>
              <a:gd name="T26" fmla="*/ 0 w 320"/>
              <a:gd name="T27" fmla="*/ 180 h 360"/>
              <a:gd name="T28" fmla="*/ 60 w 320"/>
              <a:gd name="T29" fmla="*/ 240 h 360"/>
              <a:gd name="T30" fmla="*/ 96 w 320"/>
              <a:gd name="T31" fmla="*/ 227 h 360"/>
              <a:gd name="T32" fmla="*/ 201 w 320"/>
              <a:gd name="T33" fmla="*/ 290 h 360"/>
              <a:gd name="T34" fmla="*/ 200 w 320"/>
              <a:gd name="T35" fmla="*/ 300 h 360"/>
              <a:gd name="T36" fmla="*/ 260 w 320"/>
              <a:gd name="T37" fmla="*/ 360 h 360"/>
              <a:gd name="T38" fmla="*/ 320 w 320"/>
              <a:gd name="T39" fmla="*/ 300 h 360"/>
              <a:gd name="T40" fmla="*/ 2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260" y="240"/>
                </a:moveTo>
                <a:cubicBezTo>
                  <a:pt x="246" y="240"/>
                  <a:pt x="233" y="245"/>
                  <a:pt x="223" y="252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7"/>
                  <a:pt x="120" y="183"/>
                  <a:pt x="120" y="180"/>
                </a:cubicBezTo>
                <a:cubicBezTo>
                  <a:pt x="120" y="177"/>
                  <a:pt x="119" y="173"/>
                  <a:pt x="119" y="170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33" y="115"/>
                  <a:pt x="246" y="120"/>
                  <a:pt x="260" y="120"/>
                </a:cubicBezTo>
                <a:cubicBezTo>
                  <a:pt x="293" y="120"/>
                  <a:pt x="320" y="93"/>
                  <a:pt x="320" y="60"/>
                </a:cubicBezTo>
                <a:cubicBezTo>
                  <a:pt x="320" y="27"/>
                  <a:pt x="293" y="0"/>
                  <a:pt x="260" y="0"/>
                </a:cubicBezTo>
                <a:cubicBezTo>
                  <a:pt x="227" y="0"/>
                  <a:pt x="200" y="27"/>
                  <a:pt x="200" y="60"/>
                </a:cubicBezTo>
                <a:cubicBezTo>
                  <a:pt x="200" y="63"/>
                  <a:pt x="200" y="67"/>
                  <a:pt x="201" y="70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86" y="125"/>
                  <a:pt x="74" y="120"/>
                  <a:pt x="60" y="120"/>
                </a:cubicBezTo>
                <a:cubicBezTo>
                  <a:pt x="27" y="120"/>
                  <a:pt x="0" y="147"/>
                  <a:pt x="0" y="180"/>
                </a:cubicBezTo>
                <a:cubicBezTo>
                  <a:pt x="0" y="213"/>
                  <a:pt x="27" y="240"/>
                  <a:pt x="60" y="240"/>
                </a:cubicBezTo>
                <a:cubicBezTo>
                  <a:pt x="74" y="240"/>
                  <a:pt x="86" y="235"/>
                  <a:pt x="96" y="227"/>
                </a:cubicBezTo>
                <a:cubicBezTo>
                  <a:pt x="201" y="290"/>
                  <a:pt x="201" y="290"/>
                  <a:pt x="201" y="290"/>
                </a:cubicBezTo>
                <a:cubicBezTo>
                  <a:pt x="200" y="293"/>
                  <a:pt x="200" y="297"/>
                  <a:pt x="200" y="300"/>
                </a:cubicBezTo>
                <a:cubicBezTo>
                  <a:pt x="200" y="333"/>
                  <a:pt x="227" y="360"/>
                  <a:pt x="260" y="360"/>
                </a:cubicBezTo>
                <a:cubicBezTo>
                  <a:pt x="293" y="360"/>
                  <a:pt x="320" y="333"/>
                  <a:pt x="320" y="300"/>
                </a:cubicBezTo>
                <a:cubicBezTo>
                  <a:pt x="320" y="267"/>
                  <a:pt x="293" y="240"/>
                  <a:pt x="260" y="24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Freeform 19">
            <a:extLst>
              <a:ext uri="{FF2B5EF4-FFF2-40B4-BE49-F238E27FC236}">
                <a16:creationId xmlns:a16="http://schemas.microsoft.com/office/drawing/2014/main" xmlns="" id="{A66A78B1-D3C2-42AB-A850-83035C1B849A}"/>
              </a:ext>
            </a:extLst>
          </p:cNvPr>
          <p:cNvSpPr>
            <a:spLocks noEditPoints="1"/>
          </p:cNvSpPr>
          <p:nvPr/>
        </p:nvSpPr>
        <p:spPr bwMode="auto">
          <a:xfrm>
            <a:off x="2754645" y="2979257"/>
            <a:ext cx="174606" cy="172860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86 w 344"/>
              <a:gd name="T11" fmla="*/ 311 h 344"/>
              <a:gd name="T12" fmla="*/ 186 w 344"/>
              <a:gd name="T13" fmla="*/ 234 h 344"/>
              <a:gd name="T14" fmla="*/ 158 w 344"/>
              <a:gd name="T15" fmla="*/ 234 h 344"/>
              <a:gd name="T16" fmla="*/ 158 w 344"/>
              <a:gd name="T17" fmla="*/ 311 h 344"/>
              <a:gd name="T18" fmla="*/ 32 w 344"/>
              <a:gd name="T19" fmla="*/ 186 h 344"/>
              <a:gd name="T20" fmla="*/ 110 w 344"/>
              <a:gd name="T21" fmla="*/ 186 h 344"/>
              <a:gd name="T22" fmla="*/ 110 w 344"/>
              <a:gd name="T23" fmla="*/ 158 h 344"/>
              <a:gd name="T24" fmla="*/ 32 w 344"/>
              <a:gd name="T25" fmla="*/ 158 h 344"/>
              <a:gd name="T26" fmla="*/ 158 w 344"/>
              <a:gd name="T27" fmla="*/ 33 h 344"/>
              <a:gd name="T28" fmla="*/ 158 w 344"/>
              <a:gd name="T29" fmla="*/ 110 h 344"/>
              <a:gd name="T30" fmla="*/ 186 w 344"/>
              <a:gd name="T31" fmla="*/ 110 h 344"/>
              <a:gd name="T32" fmla="*/ 186 w 344"/>
              <a:gd name="T33" fmla="*/ 33 h 344"/>
              <a:gd name="T34" fmla="*/ 311 w 344"/>
              <a:gd name="T35" fmla="*/ 158 h 344"/>
              <a:gd name="T36" fmla="*/ 234 w 344"/>
              <a:gd name="T37" fmla="*/ 158 h 344"/>
              <a:gd name="T38" fmla="*/ 234 w 344"/>
              <a:gd name="T39" fmla="*/ 186 h 344"/>
              <a:gd name="T40" fmla="*/ 311 w 344"/>
              <a:gd name="T41" fmla="*/ 186 h 344"/>
              <a:gd name="T42" fmla="*/ 186 w 344"/>
              <a:gd name="T43" fmla="*/ 3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86" y="311"/>
                </a:moveTo>
                <a:cubicBezTo>
                  <a:pt x="186" y="234"/>
                  <a:pt x="186" y="234"/>
                  <a:pt x="186" y="234"/>
                </a:cubicBezTo>
                <a:cubicBezTo>
                  <a:pt x="158" y="234"/>
                  <a:pt x="158" y="234"/>
                  <a:pt x="158" y="234"/>
                </a:cubicBezTo>
                <a:cubicBezTo>
                  <a:pt x="158" y="311"/>
                  <a:pt x="158" y="311"/>
                  <a:pt x="158" y="311"/>
                </a:cubicBezTo>
                <a:cubicBezTo>
                  <a:pt x="92" y="305"/>
                  <a:pt x="39" y="252"/>
                  <a:pt x="32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9" y="92"/>
                  <a:pt x="92" y="39"/>
                  <a:pt x="158" y="33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252" y="39"/>
                  <a:pt x="305" y="92"/>
                  <a:pt x="311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05" y="252"/>
                  <a:pt x="252" y="305"/>
                  <a:pt x="186" y="31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Freeform 21">
            <a:extLst>
              <a:ext uri="{FF2B5EF4-FFF2-40B4-BE49-F238E27FC236}">
                <a16:creationId xmlns:a16="http://schemas.microsoft.com/office/drawing/2014/main" xmlns="" id="{DA4ADAD0-0F29-476E-AA2A-E2C4BF198506}"/>
              </a:ext>
            </a:extLst>
          </p:cNvPr>
          <p:cNvSpPr>
            <a:spLocks noEditPoints="1"/>
          </p:cNvSpPr>
          <p:nvPr/>
        </p:nvSpPr>
        <p:spPr bwMode="auto">
          <a:xfrm>
            <a:off x="4095666" y="4988244"/>
            <a:ext cx="169369" cy="169369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69 w 336"/>
              <a:gd name="T11" fmla="*/ 147 h 336"/>
              <a:gd name="T12" fmla="*/ 269 w 336"/>
              <a:gd name="T13" fmla="*/ 188 h 336"/>
              <a:gd name="T14" fmla="*/ 67 w 336"/>
              <a:gd name="T15" fmla="*/ 188 h 336"/>
              <a:gd name="T16" fmla="*/ 67 w 336"/>
              <a:gd name="T17" fmla="*/ 147 h 336"/>
              <a:gd name="T18" fmla="*/ 269 w 336"/>
              <a:gd name="T19" fmla="*/ 14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69" y="147"/>
                </a:moveTo>
                <a:cubicBezTo>
                  <a:pt x="269" y="188"/>
                  <a:pt x="269" y="188"/>
                  <a:pt x="269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lnTo>
                  <a:pt x="269" y="14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Freeform 22">
            <a:extLst>
              <a:ext uri="{FF2B5EF4-FFF2-40B4-BE49-F238E27FC236}">
                <a16:creationId xmlns:a16="http://schemas.microsoft.com/office/drawing/2014/main" xmlns="" id="{C969C515-176F-428E-896F-5E4F5D83B186}"/>
              </a:ext>
            </a:extLst>
          </p:cNvPr>
          <p:cNvSpPr>
            <a:spLocks noEditPoints="1"/>
          </p:cNvSpPr>
          <p:nvPr/>
        </p:nvSpPr>
        <p:spPr bwMode="auto">
          <a:xfrm>
            <a:off x="2062227" y="4660455"/>
            <a:ext cx="188575" cy="188575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204 w 371"/>
              <a:gd name="T11" fmla="*/ 62 h 370"/>
              <a:gd name="T12" fmla="*/ 228 w 371"/>
              <a:gd name="T13" fmla="*/ 85 h 370"/>
              <a:gd name="T14" fmla="*/ 194 w 371"/>
              <a:gd name="T15" fmla="*/ 115 h 370"/>
              <a:gd name="T16" fmla="*/ 169 w 371"/>
              <a:gd name="T17" fmla="*/ 92 h 370"/>
              <a:gd name="T18" fmla="*/ 204 w 371"/>
              <a:gd name="T19" fmla="*/ 62 h 370"/>
              <a:gd name="T20" fmla="*/ 156 w 371"/>
              <a:gd name="T21" fmla="*/ 300 h 370"/>
              <a:gd name="T22" fmla="*/ 143 w 371"/>
              <a:gd name="T23" fmla="*/ 258 h 370"/>
              <a:gd name="T24" fmla="*/ 157 w 371"/>
              <a:gd name="T25" fmla="*/ 198 h 370"/>
              <a:gd name="T26" fmla="*/ 157 w 371"/>
              <a:gd name="T27" fmla="*/ 184 h 370"/>
              <a:gd name="T28" fmla="*/ 127 w 371"/>
              <a:gd name="T29" fmla="*/ 197 h 370"/>
              <a:gd name="T30" fmla="*/ 121 w 371"/>
              <a:gd name="T31" fmla="*/ 187 h 370"/>
              <a:gd name="T32" fmla="*/ 203 w 371"/>
              <a:gd name="T33" fmla="*/ 146 h 370"/>
              <a:gd name="T34" fmla="*/ 211 w 371"/>
              <a:gd name="T35" fmla="*/ 184 h 370"/>
              <a:gd name="T36" fmla="*/ 195 w 371"/>
              <a:gd name="T37" fmla="*/ 248 h 370"/>
              <a:gd name="T38" fmla="*/ 196 w 371"/>
              <a:gd name="T39" fmla="*/ 263 h 370"/>
              <a:gd name="T40" fmla="*/ 225 w 371"/>
              <a:gd name="T41" fmla="*/ 248 h 370"/>
              <a:gd name="T42" fmla="*/ 232 w 371"/>
              <a:gd name="T43" fmla="*/ 258 h 370"/>
              <a:gd name="T44" fmla="*/ 156 w 371"/>
              <a:gd name="T45" fmla="*/ 30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204" y="62"/>
                </a:moveTo>
                <a:cubicBezTo>
                  <a:pt x="222" y="62"/>
                  <a:pt x="228" y="73"/>
                  <a:pt x="228" y="85"/>
                </a:cubicBezTo>
                <a:cubicBezTo>
                  <a:pt x="228" y="101"/>
                  <a:pt x="216" y="115"/>
                  <a:pt x="194" y="115"/>
                </a:cubicBezTo>
                <a:cubicBezTo>
                  <a:pt x="177" y="115"/>
                  <a:pt x="168" y="106"/>
                  <a:pt x="169" y="92"/>
                </a:cubicBezTo>
                <a:cubicBezTo>
                  <a:pt x="169" y="79"/>
                  <a:pt x="179" y="62"/>
                  <a:pt x="204" y="62"/>
                </a:cubicBezTo>
                <a:close/>
                <a:moveTo>
                  <a:pt x="156" y="300"/>
                </a:moveTo>
                <a:cubicBezTo>
                  <a:pt x="143" y="300"/>
                  <a:pt x="134" y="292"/>
                  <a:pt x="143" y="25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0" y="188"/>
                  <a:pt x="160" y="184"/>
                  <a:pt x="157" y="184"/>
                </a:cubicBezTo>
                <a:cubicBezTo>
                  <a:pt x="153" y="184"/>
                  <a:pt x="137" y="191"/>
                  <a:pt x="127" y="197"/>
                </a:cubicBezTo>
                <a:cubicBezTo>
                  <a:pt x="121" y="187"/>
                  <a:pt x="121" y="187"/>
                  <a:pt x="121" y="187"/>
                </a:cubicBezTo>
                <a:cubicBezTo>
                  <a:pt x="152" y="161"/>
                  <a:pt x="187" y="146"/>
                  <a:pt x="203" y="146"/>
                </a:cubicBezTo>
                <a:cubicBezTo>
                  <a:pt x="216" y="146"/>
                  <a:pt x="218" y="161"/>
                  <a:pt x="211" y="184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2" y="259"/>
                  <a:pt x="193" y="263"/>
                  <a:pt x="196" y="263"/>
                </a:cubicBezTo>
                <a:cubicBezTo>
                  <a:pt x="200" y="263"/>
                  <a:pt x="212" y="258"/>
                  <a:pt x="225" y="248"/>
                </a:cubicBezTo>
                <a:cubicBezTo>
                  <a:pt x="232" y="258"/>
                  <a:pt x="232" y="258"/>
                  <a:pt x="232" y="258"/>
                </a:cubicBezTo>
                <a:cubicBezTo>
                  <a:pt x="202" y="288"/>
                  <a:pt x="169" y="300"/>
                  <a:pt x="156" y="30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Freeform 23">
            <a:extLst>
              <a:ext uri="{FF2B5EF4-FFF2-40B4-BE49-F238E27FC236}">
                <a16:creationId xmlns:a16="http://schemas.microsoft.com/office/drawing/2014/main" xmlns="" id="{EB8CC128-8753-48C7-A175-13159806730E}"/>
              </a:ext>
            </a:extLst>
          </p:cNvPr>
          <p:cNvSpPr>
            <a:spLocks noEditPoints="1"/>
          </p:cNvSpPr>
          <p:nvPr/>
        </p:nvSpPr>
        <p:spPr bwMode="auto">
          <a:xfrm>
            <a:off x="1774588" y="4653470"/>
            <a:ext cx="94287" cy="202543"/>
          </a:xfrm>
          <a:custGeom>
            <a:avLst/>
            <a:gdLst>
              <a:gd name="T0" fmla="*/ 140 w 184"/>
              <a:gd name="T1" fmla="*/ 0 h 400"/>
              <a:gd name="T2" fmla="*/ 181 w 184"/>
              <a:gd name="T3" fmla="*/ 39 h 400"/>
              <a:gd name="T4" fmla="*/ 127 w 184"/>
              <a:gd name="T5" fmla="*/ 89 h 400"/>
              <a:gd name="T6" fmla="*/ 88 w 184"/>
              <a:gd name="T7" fmla="*/ 49 h 400"/>
              <a:gd name="T8" fmla="*/ 140 w 184"/>
              <a:gd name="T9" fmla="*/ 0 h 400"/>
              <a:gd name="T10" fmla="*/ 58 w 184"/>
              <a:gd name="T11" fmla="*/ 400 h 400"/>
              <a:gd name="T12" fmla="*/ 36 w 184"/>
              <a:gd name="T13" fmla="*/ 329 h 400"/>
              <a:gd name="T14" fmla="*/ 60 w 184"/>
              <a:gd name="T15" fmla="*/ 228 h 400"/>
              <a:gd name="T16" fmla="*/ 60 w 184"/>
              <a:gd name="T17" fmla="*/ 205 h 400"/>
              <a:gd name="T18" fmla="*/ 10 w 184"/>
              <a:gd name="T19" fmla="*/ 227 h 400"/>
              <a:gd name="T20" fmla="*/ 0 w 184"/>
              <a:gd name="T21" fmla="*/ 210 h 400"/>
              <a:gd name="T22" fmla="*/ 136 w 184"/>
              <a:gd name="T23" fmla="*/ 140 h 400"/>
              <a:gd name="T24" fmla="*/ 150 w 184"/>
              <a:gd name="T25" fmla="*/ 205 h 400"/>
              <a:gd name="T26" fmla="*/ 122 w 184"/>
              <a:gd name="T27" fmla="*/ 312 h 400"/>
              <a:gd name="T28" fmla="*/ 124 w 184"/>
              <a:gd name="T29" fmla="*/ 337 h 400"/>
              <a:gd name="T30" fmla="*/ 172 w 184"/>
              <a:gd name="T31" fmla="*/ 313 h 400"/>
              <a:gd name="T32" fmla="*/ 184 w 184"/>
              <a:gd name="T33" fmla="*/ 329 h 400"/>
              <a:gd name="T34" fmla="*/ 58 w 184"/>
              <a:gd name="T35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400">
                <a:moveTo>
                  <a:pt x="140" y="0"/>
                </a:moveTo>
                <a:cubicBezTo>
                  <a:pt x="167" y="0"/>
                  <a:pt x="181" y="18"/>
                  <a:pt x="181" y="39"/>
                </a:cubicBezTo>
                <a:cubicBezTo>
                  <a:pt x="181" y="65"/>
                  <a:pt x="157" y="89"/>
                  <a:pt x="127" y="89"/>
                </a:cubicBezTo>
                <a:cubicBezTo>
                  <a:pt x="102" y="89"/>
                  <a:pt x="87" y="74"/>
                  <a:pt x="88" y="49"/>
                </a:cubicBezTo>
                <a:cubicBezTo>
                  <a:pt x="88" y="29"/>
                  <a:pt x="105" y="0"/>
                  <a:pt x="140" y="0"/>
                </a:cubicBezTo>
                <a:close/>
                <a:moveTo>
                  <a:pt x="58" y="400"/>
                </a:moveTo>
                <a:cubicBezTo>
                  <a:pt x="37" y="400"/>
                  <a:pt x="21" y="387"/>
                  <a:pt x="36" y="329"/>
                </a:cubicBezTo>
                <a:cubicBezTo>
                  <a:pt x="60" y="228"/>
                  <a:pt x="60" y="228"/>
                  <a:pt x="60" y="228"/>
                </a:cubicBezTo>
                <a:cubicBezTo>
                  <a:pt x="65" y="211"/>
                  <a:pt x="65" y="205"/>
                  <a:pt x="60" y="205"/>
                </a:cubicBezTo>
                <a:cubicBezTo>
                  <a:pt x="54" y="205"/>
                  <a:pt x="27" y="216"/>
                  <a:pt x="10" y="227"/>
                </a:cubicBezTo>
                <a:cubicBezTo>
                  <a:pt x="0" y="210"/>
                  <a:pt x="0" y="210"/>
                  <a:pt x="0" y="210"/>
                </a:cubicBezTo>
                <a:cubicBezTo>
                  <a:pt x="51" y="166"/>
                  <a:pt x="110" y="140"/>
                  <a:pt x="136" y="140"/>
                </a:cubicBezTo>
                <a:cubicBezTo>
                  <a:pt x="157" y="140"/>
                  <a:pt x="160" y="166"/>
                  <a:pt x="150" y="205"/>
                </a:cubicBezTo>
                <a:cubicBezTo>
                  <a:pt x="122" y="312"/>
                  <a:pt x="122" y="312"/>
                  <a:pt x="122" y="312"/>
                </a:cubicBezTo>
                <a:cubicBezTo>
                  <a:pt x="117" y="331"/>
                  <a:pt x="119" y="337"/>
                  <a:pt x="124" y="337"/>
                </a:cubicBezTo>
                <a:cubicBezTo>
                  <a:pt x="131" y="337"/>
                  <a:pt x="151" y="329"/>
                  <a:pt x="172" y="313"/>
                </a:cubicBezTo>
                <a:cubicBezTo>
                  <a:pt x="184" y="329"/>
                  <a:pt x="184" y="329"/>
                  <a:pt x="184" y="329"/>
                </a:cubicBezTo>
                <a:cubicBezTo>
                  <a:pt x="134" y="380"/>
                  <a:pt x="79" y="400"/>
                  <a:pt x="58" y="40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Freeform 24">
            <a:extLst>
              <a:ext uri="{FF2B5EF4-FFF2-40B4-BE49-F238E27FC236}">
                <a16:creationId xmlns:a16="http://schemas.microsoft.com/office/drawing/2014/main" xmlns="" id="{3E4F68CD-F350-446A-8C9C-A64C38582DB9}"/>
              </a:ext>
            </a:extLst>
          </p:cNvPr>
          <p:cNvSpPr>
            <a:spLocks noEditPoints="1"/>
          </p:cNvSpPr>
          <p:nvPr/>
        </p:nvSpPr>
        <p:spPr bwMode="auto">
          <a:xfrm>
            <a:off x="4430447" y="4988244"/>
            <a:ext cx="169369" cy="169369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188 w 336"/>
              <a:gd name="T11" fmla="*/ 188 h 336"/>
              <a:gd name="T12" fmla="*/ 188 w 336"/>
              <a:gd name="T13" fmla="*/ 269 h 336"/>
              <a:gd name="T14" fmla="*/ 147 w 336"/>
              <a:gd name="T15" fmla="*/ 269 h 336"/>
              <a:gd name="T16" fmla="*/ 147 w 336"/>
              <a:gd name="T17" fmla="*/ 188 h 336"/>
              <a:gd name="T18" fmla="*/ 67 w 336"/>
              <a:gd name="T19" fmla="*/ 188 h 336"/>
              <a:gd name="T20" fmla="*/ 67 w 336"/>
              <a:gd name="T21" fmla="*/ 147 h 336"/>
              <a:gd name="T22" fmla="*/ 147 w 336"/>
              <a:gd name="T23" fmla="*/ 147 h 336"/>
              <a:gd name="T24" fmla="*/ 147 w 336"/>
              <a:gd name="T25" fmla="*/ 67 h 336"/>
              <a:gd name="T26" fmla="*/ 188 w 336"/>
              <a:gd name="T27" fmla="*/ 67 h 336"/>
              <a:gd name="T28" fmla="*/ 188 w 336"/>
              <a:gd name="T29" fmla="*/ 147 h 336"/>
              <a:gd name="T30" fmla="*/ 269 w 336"/>
              <a:gd name="T31" fmla="*/ 147 h 336"/>
              <a:gd name="T32" fmla="*/ 269 w 336"/>
              <a:gd name="T33" fmla="*/ 188 h 336"/>
              <a:gd name="T34" fmla="*/ 188 w 336"/>
              <a:gd name="T35" fmla="*/ 18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188" y="188"/>
                </a:moveTo>
                <a:cubicBezTo>
                  <a:pt x="188" y="269"/>
                  <a:pt x="188" y="269"/>
                  <a:pt x="188" y="269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269" y="147"/>
                  <a:pt x="269" y="147"/>
                  <a:pt x="269" y="147"/>
                </a:cubicBezTo>
                <a:cubicBezTo>
                  <a:pt x="269" y="188"/>
                  <a:pt x="269" y="188"/>
                  <a:pt x="269" y="188"/>
                </a:cubicBezTo>
                <a:lnTo>
                  <a:pt x="188" y="18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Freeform 27">
            <a:extLst>
              <a:ext uri="{FF2B5EF4-FFF2-40B4-BE49-F238E27FC236}">
                <a16:creationId xmlns:a16="http://schemas.microsoft.com/office/drawing/2014/main" xmlns="" id="{87B4C44D-3C93-4A93-AD22-8C1EFDDEB652}"/>
              </a:ext>
            </a:extLst>
          </p:cNvPr>
          <p:cNvSpPr>
            <a:spLocks noEditPoints="1"/>
          </p:cNvSpPr>
          <p:nvPr/>
        </p:nvSpPr>
        <p:spPr bwMode="auto">
          <a:xfrm>
            <a:off x="9810649" y="1941323"/>
            <a:ext cx="186828" cy="186828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3 w 371"/>
              <a:gd name="T11" fmla="*/ 297 h 370"/>
              <a:gd name="T12" fmla="*/ 182 w 371"/>
              <a:gd name="T13" fmla="*/ 297 h 370"/>
              <a:gd name="T14" fmla="*/ 156 w 371"/>
              <a:gd name="T15" fmla="*/ 269 h 370"/>
              <a:gd name="T16" fmla="*/ 182 w 371"/>
              <a:gd name="T17" fmla="*/ 243 h 370"/>
              <a:gd name="T18" fmla="*/ 183 w 371"/>
              <a:gd name="T19" fmla="*/ 243 h 370"/>
              <a:gd name="T20" fmla="*/ 210 w 371"/>
              <a:gd name="T21" fmla="*/ 271 h 370"/>
              <a:gd name="T22" fmla="*/ 183 w 371"/>
              <a:gd name="T23" fmla="*/ 297 h 370"/>
              <a:gd name="T24" fmla="*/ 249 w 371"/>
              <a:gd name="T25" fmla="*/ 166 h 370"/>
              <a:gd name="T26" fmla="*/ 227 w 371"/>
              <a:gd name="T27" fmla="*/ 186 h 370"/>
              <a:gd name="T28" fmla="*/ 215 w 371"/>
              <a:gd name="T29" fmla="*/ 194 h 370"/>
              <a:gd name="T30" fmla="*/ 204 w 371"/>
              <a:gd name="T31" fmla="*/ 207 h 370"/>
              <a:gd name="T32" fmla="*/ 202 w 371"/>
              <a:gd name="T33" fmla="*/ 219 h 370"/>
              <a:gd name="T34" fmla="*/ 202 w 371"/>
              <a:gd name="T35" fmla="*/ 221 h 370"/>
              <a:gd name="T36" fmla="*/ 159 w 371"/>
              <a:gd name="T37" fmla="*/ 221 h 370"/>
              <a:gd name="T38" fmla="*/ 160 w 371"/>
              <a:gd name="T39" fmla="*/ 217 h 370"/>
              <a:gd name="T40" fmla="*/ 167 w 371"/>
              <a:gd name="T41" fmla="*/ 186 h 370"/>
              <a:gd name="T42" fmla="*/ 199 w 371"/>
              <a:gd name="T43" fmla="*/ 160 h 370"/>
              <a:gd name="T44" fmla="*/ 206 w 371"/>
              <a:gd name="T45" fmla="*/ 153 h 370"/>
              <a:gd name="T46" fmla="*/ 213 w 371"/>
              <a:gd name="T47" fmla="*/ 137 h 370"/>
              <a:gd name="T48" fmla="*/ 207 w 371"/>
              <a:gd name="T49" fmla="*/ 118 h 370"/>
              <a:gd name="T50" fmla="*/ 186 w 371"/>
              <a:gd name="T51" fmla="*/ 111 h 370"/>
              <a:gd name="T52" fmla="*/ 164 w 371"/>
              <a:gd name="T53" fmla="*/ 120 h 370"/>
              <a:gd name="T54" fmla="*/ 158 w 371"/>
              <a:gd name="T55" fmla="*/ 142 h 370"/>
              <a:gd name="T56" fmla="*/ 158 w 371"/>
              <a:gd name="T57" fmla="*/ 144 h 370"/>
              <a:gd name="T58" fmla="*/ 114 w 371"/>
              <a:gd name="T59" fmla="*/ 144 h 370"/>
              <a:gd name="T60" fmla="*/ 114 w 371"/>
              <a:gd name="T61" fmla="*/ 142 h 370"/>
              <a:gd name="T62" fmla="*/ 142 w 371"/>
              <a:gd name="T63" fmla="*/ 84 h 370"/>
              <a:gd name="T64" fmla="*/ 184 w 371"/>
              <a:gd name="T65" fmla="*/ 73 h 370"/>
              <a:gd name="T66" fmla="*/ 238 w 371"/>
              <a:gd name="T67" fmla="*/ 88 h 370"/>
              <a:gd name="T68" fmla="*/ 259 w 371"/>
              <a:gd name="T69" fmla="*/ 135 h 370"/>
              <a:gd name="T70" fmla="*/ 249 w 371"/>
              <a:gd name="T71" fmla="*/ 16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3" y="297"/>
                </a:moveTo>
                <a:cubicBezTo>
                  <a:pt x="182" y="297"/>
                  <a:pt x="182" y="297"/>
                  <a:pt x="182" y="297"/>
                </a:cubicBezTo>
                <a:cubicBezTo>
                  <a:pt x="166" y="296"/>
                  <a:pt x="155" y="285"/>
                  <a:pt x="156" y="269"/>
                </a:cubicBezTo>
                <a:cubicBezTo>
                  <a:pt x="156" y="254"/>
                  <a:pt x="167" y="243"/>
                  <a:pt x="182" y="243"/>
                </a:cubicBezTo>
                <a:cubicBezTo>
                  <a:pt x="183" y="243"/>
                  <a:pt x="183" y="243"/>
                  <a:pt x="183" y="243"/>
                </a:cubicBezTo>
                <a:cubicBezTo>
                  <a:pt x="199" y="244"/>
                  <a:pt x="210" y="255"/>
                  <a:pt x="210" y="271"/>
                </a:cubicBezTo>
                <a:cubicBezTo>
                  <a:pt x="209" y="286"/>
                  <a:pt x="198" y="297"/>
                  <a:pt x="183" y="297"/>
                </a:cubicBezTo>
                <a:close/>
                <a:moveTo>
                  <a:pt x="249" y="166"/>
                </a:moveTo>
                <a:cubicBezTo>
                  <a:pt x="245" y="171"/>
                  <a:pt x="237" y="178"/>
                  <a:pt x="227" y="186"/>
                </a:cubicBezTo>
                <a:cubicBezTo>
                  <a:pt x="215" y="194"/>
                  <a:pt x="215" y="194"/>
                  <a:pt x="215" y="194"/>
                </a:cubicBezTo>
                <a:cubicBezTo>
                  <a:pt x="209" y="198"/>
                  <a:pt x="206" y="203"/>
                  <a:pt x="204" y="207"/>
                </a:cubicBezTo>
                <a:cubicBezTo>
                  <a:pt x="203" y="211"/>
                  <a:pt x="202" y="212"/>
                  <a:pt x="202" y="219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0" y="217"/>
                  <a:pt x="160" y="217"/>
                  <a:pt x="160" y="217"/>
                </a:cubicBezTo>
                <a:cubicBezTo>
                  <a:pt x="160" y="202"/>
                  <a:pt x="161" y="193"/>
                  <a:pt x="167" y="186"/>
                </a:cubicBezTo>
                <a:cubicBezTo>
                  <a:pt x="176" y="175"/>
                  <a:pt x="198" y="161"/>
                  <a:pt x="199" y="160"/>
                </a:cubicBezTo>
                <a:cubicBezTo>
                  <a:pt x="202" y="158"/>
                  <a:pt x="204" y="155"/>
                  <a:pt x="206" y="153"/>
                </a:cubicBezTo>
                <a:cubicBezTo>
                  <a:pt x="211" y="146"/>
                  <a:pt x="213" y="142"/>
                  <a:pt x="213" y="137"/>
                </a:cubicBezTo>
                <a:cubicBezTo>
                  <a:pt x="213" y="130"/>
                  <a:pt x="211" y="124"/>
                  <a:pt x="207" y="118"/>
                </a:cubicBezTo>
                <a:cubicBezTo>
                  <a:pt x="203" y="113"/>
                  <a:pt x="196" y="111"/>
                  <a:pt x="186" y="111"/>
                </a:cubicBezTo>
                <a:cubicBezTo>
                  <a:pt x="175" y="111"/>
                  <a:pt x="168" y="114"/>
                  <a:pt x="164" y="120"/>
                </a:cubicBezTo>
                <a:cubicBezTo>
                  <a:pt x="160" y="127"/>
                  <a:pt x="158" y="134"/>
                  <a:pt x="158" y="142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5" y="115"/>
                  <a:pt x="124" y="95"/>
                  <a:pt x="142" y="84"/>
                </a:cubicBezTo>
                <a:cubicBezTo>
                  <a:pt x="154" y="77"/>
                  <a:pt x="168" y="73"/>
                  <a:pt x="184" y="73"/>
                </a:cubicBezTo>
                <a:cubicBezTo>
                  <a:pt x="205" y="73"/>
                  <a:pt x="223" y="78"/>
                  <a:pt x="238" y="88"/>
                </a:cubicBezTo>
                <a:cubicBezTo>
                  <a:pt x="252" y="99"/>
                  <a:pt x="259" y="114"/>
                  <a:pt x="259" y="135"/>
                </a:cubicBezTo>
                <a:cubicBezTo>
                  <a:pt x="259" y="146"/>
                  <a:pt x="256" y="157"/>
                  <a:pt x="249" y="16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Freeform 36">
            <a:extLst>
              <a:ext uri="{FF2B5EF4-FFF2-40B4-BE49-F238E27FC236}">
                <a16:creationId xmlns:a16="http://schemas.microsoft.com/office/drawing/2014/main" xmlns="" id="{B51E1B3C-B05F-4C64-9955-597130308070}"/>
              </a:ext>
            </a:extLst>
          </p:cNvPr>
          <p:cNvSpPr>
            <a:spLocks/>
          </p:cNvSpPr>
          <p:nvPr/>
        </p:nvSpPr>
        <p:spPr bwMode="auto">
          <a:xfrm>
            <a:off x="3096485" y="3639786"/>
            <a:ext cx="143176" cy="193812"/>
          </a:xfrm>
          <a:custGeom>
            <a:avLst/>
            <a:gdLst>
              <a:gd name="T0" fmla="*/ 160 w 284"/>
              <a:gd name="T1" fmla="*/ 0 h 384"/>
              <a:gd name="T2" fmla="*/ 128 w 284"/>
              <a:gd name="T3" fmla="*/ 0 h 384"/>
              <a:gd name="T4" fmla="*/ 128 w 284"/>
              <a:gd name="T5" fmla="*/ 261 h 384"/>
              <a:gd name="T6" fmla="*/ 64 w 284"/>
              <a:gd name="T7" fmla="*/ 263 h 384"/>
              <a:gd name="T8" fmla="*/ 10 w 284"/>
              <a:gd name="T9" fmla="*/ 343 h 384"/>
              <a:gd name="T10" fmla="*/ 103 w 284"/>
              <a:gd name="T11" fmla="*/ 370 h 384"/>
              <a:gd name="T12" fmla="*/ 160 w 284"/>
              <a:gd name="T13" fmla="*/ 303 h 384"/>
              <a:gd name="T14" fmla="*/ 160 w 284"/>
              <a:gd name="T15" fmla="*/ 89 h 384"/>
              <a:gd name="T16" fmla="*/ 213 w 284"/>
              <a:gd name="T17" fmla="*/ 189 h 384"/>
              <a:gd name="T18" fmla="*/ 223 w 284"/>
              <a:gd name="T19" fmla="*/ 189 h 384"/>
              <a:gd name="T20" fmla="*/ 160 w 284"/>
              <a:gd name="T2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4" h="384">
                <a:moveTo>
                  <a:pt x="16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28" y="261"/>
                  <a:pt x="128" y="261"/>
                  <a:pt x="128" y="261"/>
                </a:cubicBezTo>
                <a:cubicBezTo>
                  <a:pt x="110" y="255"/>
                  <a:pt x="87" y="254"/>
                  <a:pt x="64" y="263"/>
                </a:cubicBezTo>
                <a:cubicBezTo>
                  <a:pt x="24" y="277"/>
                  <a:pt x="0" y="313"/>
                  <a:pt x="10" y="343"/>
                </a:cubicBezTo>
                <a:cubicBezTo>
                  <a:pt x="21" y="372"/>
                  <a:pt x="63" y="384"/>
                  <a:pt x="103" y="370"/>
                </a:cubicBezTo>
                <a:cubicBezTo>
                  <a:pt x="138" y="357"/>
                  <a:pt x="160" y="329"/>
                  <a:pt x="160" y="303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216" y="98"/>
                  <a:pt x="220" y="169"/>
                  <a:pt x="213" y="189"/>
                </a:cubicBezTo>
                <a:cubicBezTo>
                  <a:pt x="210" y="196"/>
                  <a:pt x="215" y="202"/>
                  <a:pt x="223" y="189"/>
                </a:cubicBezTo>
                <a:cubicBezTo>
                  <a:pt x="284" y="95"/>
                  <a:pt x="160" y="53"/>
                  <a:pt x="16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Freeform 37">
            <a:extLst>
              <a:ext uri="{FF2B5EF4-FFF2-40B4-BE49-F238E27FC236}">
                <a16:creationId xmlns:a16="http://schemas.microsoft.com/office/drawing/2014/main" xmlns="" id="{F3A84337-9DE2-4192-B582-9B2082FB8AB8}"/>
              </a:ext>
            </a:extLst>
          </p:cNvPr>
          <p:cNvSpPr>
            <a:spLocks/>
          </p:cNvSpPr>
          <p:nvPr/>
        </p:nvSpPr>
        <p:spPr bwMode="auto">
          <a:xfrm>
            <a:off x="2072096" y="2981991"/>
            <a:ext cx="174606" cy="174606"/>
          </a:xfrm>
          <a:custGeom>
            <a:avLst/>
            <a:gdLst>
              <a:gd name="T0" fmla="*/ 209 w 345"/>
              <a:gd name="T1" fmla="*/ 209 h 345"/>
              <a:gd name="T2" fmla="*/ 0 w 345"/>
              <a:gd name="T3" fmla="*/ 238 h 345"/>
              <a:gd name="T4" fmla="*/ 29 w 345"/>
              <a:gd name="T5" fmla="*/ 277 h 345"/>
              <a:gd name="T6" fmla="*/ 276 w 345"/>
              <a:gd name="T7" fmla="*/ 277 h 345"/>
              <a:gd name="T8" fmla="*/ 276 w 345"/>
              <a:gd name="T9" fmla="*/ 29 h 345"/>
              <a:gd name="T10" fmla="*/ 238 w 345"/>
              <a:gd name="T11" fmla="*/ 0 h 345"/>
              <a:gd name="T12" fmla="*/ 209 w 345"/>
              <a:gd name="T13" fmla="*/ 20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45">
                <a:moveTo>
                  <a:pt x="209" y="209"/>
                </a:moveTo>
                <a:cubicBezTo>
                  <a:pt x="152" y="266"/>
                  <a:pt x="66" y="276"/>
                  <a:pt x="0" y="238"/>
                </a:cubicBezTo>
                <a:cubicBezTo>
                  <a:pt x="7" y="252"/>
                  <a:pt x="17" y="265"/>
                  <a:pt x="29" y="277"/>
                </a:cubicBezTo>
                <a:cubicBezTo>
                  <a:pt x="97" y="345"/>
                  <a:pt x="208" y="345"/>
                  <a:pt x="276" y="277"/>
                </a:cubicBezTo>
                <a:cubicBezTo>
                  <a:pt x="345" y="208"/>
                  <a:pt x="345" y="97"/>
                  <a:pt x="276" y="29"/>
                </a:cubicBezTo>
                <a:cubicBezTo>
                  <a:pt x="265" y="17"/>
                  <a:pt x="252" y="8"/>
                  <a:pt x="238" y="0"/>
                </a:cubicBezTo>
                <a:cubicBezTo>
                  <a:pt x="276" y="67"/>
                  <a:pt x="266" y="153"/>
                  <a:pt x="209" y="20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Freeform 38">
            <a:extLst>
              <a:ext uri="{FF2B5EF4-FFF2-40B4-BE49-F238E27FC236}">
                <a16:creationId xmlns:a16="http://schemas.microsoft.com/office/drawing/2014/main" xmlns="" id="{3D53F64E-99E2-4825-9CE8-02A91A7A861F}"/>
              </a:ext>
            </a:extLst>
          </p:cNvPr>
          <p:cNvSpPr>
            <a:spLocks noEditPoints="1"/>
          </p:cNvSpPr>
          <p:nvPr/>
        </p:nvSpPr>
        <p:spPr bwMode="auto">
          <a:xfrm>
            <a:off x="2389571" y="3652917"/>
            <a:ext cx="207780" cy="158891"/>
          </a:xfrm>
          <a:custGeom>
            <a:avLst/>
            <a:gdLst>
              <a:gd name="T0" fmla="*/ 348 w 411"/>
              <a:gd name="T1" fmla="*/ 55 h 316"/>
              <a:gd name="T2" fmla="*/ 133 w 411"/>
              <a:gd name="T3" fmla="*/ 23 h 316"/>
              <a:gd name="T4" fmla="*/ 5 w 411"/>
              <a:gd name="T5" fmla="*/ 178 h 316"/>
              <a:gd name="T6" fmla="*/ 159 w 411"/>
              <a:gd name="T7" fmla="*/ 316 h 316"/>
              <a:gd name="T8" fmla="*/ 311 w 411"/>
              <a:gd name="T9" fmla="*/ 247 h 316"/>
              <a:gd name="T10" fmla="*/ 297 w 411"/>
              <a:gd name="T11" fmla="*/ 171 h 316"/>
              <a:gd name="T12" fmla="*/ 382 w 411"/>
              <a:gd name="T13" fmla="*/ 161 h 316"/>
              <a:gd name="T14" fmla="*/ 348 w 411"/>
              <a:gd name="T15" fmla="*/ 55 h 316"/>
              <a:gd name="T16" fmla="*/ 220 w 411"/>
              <a:gd name="T17" fmla="*/ 242 h 316"/>
              <a:gd name="T18" fmla="*/ 190 w 411"/>
              <a:gd name="T19" fmla="*/ 212 h 316"/>
              <a:gd name="T20" fmla="*/ 220 w 411"/>
              <a:gd name="T21" fmla="*/ 182 h 316"/>
              <a:gd name="T22" fmla="*/ 250 w 411"/>
              <a:gd name="T23" fmla="*/ 212 h 316"/>
              <a:gd name="T24" fmla="*/ 220 w 411"/>
              <a:gd name="T25" fmla="*/ 24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1" h="316">
                <a:moveTo>
                  <a:pt x="348" y="55"/>
                </a:moveTo>
                <a:cubicBezTo>
                  <a:pt x="286" y="14"/>
                  <a:pt x="216" y="0"/>
                  <a:pt x="133" y="23"/>
                </a:cubicBezTo>
                <a:cubicBezTo>
                  <a:pt x="69" y="42"/>
                  <a:pt x="10" y="115"/>
                  <a:pt x="5" y="178"/>
                </a:cubicBezTo>
                <a:cubicBezTo>
                  <a:pt x="0" y="252"/>
                  <a:pt x="58" y="316"/>
                  <a:pt x="159" y="316"/>
                </a:cubicBezTo>
                <a:cubicBezTo>
                  <a:pt x="269" y="316"/>
                  <a:pt x="310" y="263"/>
                  <a:pt x="311" y="247"/>
                </a:cubicBezTo>
                <a:cubicBezTo>
                  <a:pt x="312" y="231"/>
                  <a:pt x="269" y="201"/>
                  <a:pt x="297" y="171"/>
                </a:cubicBezTo>
                <a:cubicBezTo>
                  <a:pt x="332" y="133"/>
                  <a:pt x="363" y="165"/>
                  <a:pt x="382" y="161"/>
                </a:cubicBezTo>
                <a:cubicBezTo>
                  <a:pt x="402" y="156"/>
                  <a:pt x="411" y="97"/>
                  <a:pt x="348" y="55"/>
                </a:cubicBezTo>
                <a:close/>
                <a:moveTo>
                  <a:pt x="220" y="242"/>
                </a:moveTo>
                <a:cubicBezTo>
                  <a:pt x="204" y="242"/>
                  <a:pt x="190" y="228"/>
                  <a:pt x="190" y="212"/>
                </a:cubicBezTo>
                <a:cubicBezTo>
                  <a:pt x="190" y="195"/>
                  <a:pt x="204" y="182"/>
                  <a:pt x="220" y="182"/>
                </a:cubicBezTo>
                <a:cubicBezTo>
                  <a:pt x="237" y="182"/>
                  <a:pt x="250" y="195"/>
                  <a:pt x="250" y="212"/>
                </a:cubicBezTo>
                <a:cubicBezTo>
                  <a:pt x="250" y="228"/>
                  <a:pt x="237" y="242"/>
                  <a:pt x="220" y="24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Freeform 39">
            <a:extLst>
              <a:ext uri="{FF2B5EF4-FFF2-40B4-BE49-F238E27FC236}">
                <a16:creationId xmlns:a16="http://schemas.microsoft.com/office/drawing/2014/main" xmlns="" id="{4D0E2AFB-E2CB-4065-ABAF-521C7E258082}"/>
              </a:ext>
            </a:extLst>
          </p:cNvPr>
          <p:cNvSpPr>
            <a:spLocks/>
          </p:cNvSpPr>
          <p:nvPr/>
        </p:nvSpPr>
        <p:spPr bwMode="auto">
          <a:xfrm>
            <a:off x="2727691" y="3644791"/>
            <a:ext cx="202543" cy="169369"/>
          </a:xfrm>
          <a:custGeom>
            <a:avLst/>
            <a:gdLst>
              <a:gd name="T0" fmla="*/ 99 w 400"/>
              <a:gd name="T1" fmla="*/ 60 h 334"/>
              <a:gd name="T2" fmla="*/ 30 w 400"/>
              <a:gd name="T3" fmla="*/ 203 h 334"/>
              <a:gd name="T4" fmla="*/ 276 w 400"/>
              <a:gd name="T5" fmla="*/ 92 h 334"/>
              <a:gd name="T6" fmla="*/ 5 w 400"/>
              <a:gd name="T7" fmla="*/ 308 h 334"/>
              <a:gd name="T8" fmla="*/ 34 w 400"/>
              <a:gd name="T9" fmla="*/ 321 h 334"/>
              <a:gd name="T10" fmla="*/ 79 w 400"/>
              <a:gd name="T11" fmla="*/ 250 h 334"/>
              <a:gd name="T12" fmla="*/ 233 w 400"/>
              <a:gd name="T13" fmla="*/ 248 h 334"/>
              <a:gd name="T14" fmla="*/ 379 w 400"/>
              <a:gd name="T15" fmla="*/ 58 h 334"/>
              <a:gd name="T16" fmla="*/ 99 w 400"/>
              <a:gd name="T17" fmla="*/ 6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334">
                <a:moveTo>
                  <a:pt x="99" y="60"/>
                </a:moveTo>
                <a:cubicBezTo>
                  <a:pt x="23" y="104"/>
                  <a:pt x="27" y="177"/>
                  <a:pt x="30" y="203"/>
                </a:cubicBezTo>
                <a:cubicBezTo>
                  <a:pt x="128" y="86"/>
                  <a:pt x="276" y="92"/>
                  <a:pt x="276" y="92"/>
                </a:cubicBezTo>
                <a:cubicBezTo>
                  <a:pt x="276" y="92"/>
                  <a:pt x="67" y="164"/>
                  <a:pt x="5" y="308"/>
                </a:cubicBezTo>
                <a:cubicBezTo>
                  <a:pt x="0" y="319"/>
                  <a:pt x="28" y="334"/>
                  <a:pt x="34" y="321"/>
                </a:cubicBezTo>
                <a:cubicBezTo>
                  <a:pt x="53" y="281"/>
                  <a:pt x="79" y="250"/>
                  <a:pt x="79" y="250"/>
                </a:cubicBezTo>
                <a:cubicBezTo>
                  <a:pt x="118" y="265"/>
                  <a:pt x="185" y="282"/>
                  <a:pt x="233" y="248"/>
                </a:cubicBezTo>
                <a:cubicBezTo>
                  <a:pt x="296" y="204"/>
                  <a:pt x="289" y="106"/>
                  <a:pt x="379" y="58"/>
                </a:cubicBezTo>
                <a:cubicBezTo>
                  <a:pt x="400" y="47"/>
                  <a:pt x="203" y="0"/>
                  <a:pt x="99" y="6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Freeform 45">
            <a:extLst>
              <a:ext uri="{FF2B5EF4-FFF2-40B4-BE49-F238E27FC236}">
                <a16:creationId xmlns:a16="http://schemas.microsoft.com/office/drawing/2014/main" xmlns="" id="{C527F23D-683C-4494-A425-942BA9BD0CB8}"/>
              </a:ext>
            </a:extLst>
          </p:cNvPr>
          <p:cNvSpPr>
            <a:spLocks noEditPoints="1"/>
          </p:cNvSpPr>
          <p:nvPr/>
        </p:nvSpPr>
        <p:spPr bwMode="auto">
          <a:xfrm>
            <a:off x="4442510" y="3968036"/>
            <a:ext cx="113495" cy="202543"/>
          </a:xfrm>
          <a:custGeom>
            <a:avLst/>
            <a:gdLst>
              <a:gd name="T0" fmla="*/ 224 w 224"/>
              <a:gd name="T1" fmla="*/ 91 h 400"/>
              <a:gd name="T2" fmla="*/ 224 w 224"/>
              <a:gd name="T3" fmla="*/ 44 h 400"/>
              <a:gd name="T4" fmla="*/ 112 w 224"/>
              <a:gd name="T5" fmla="*/ 0 h 400"/>
              <a:gd name="T6" fmla="*/ 0 w 224"/>
              <a:gd name="T7" fmla="*/ 44 h 400"/>
              <a:gd name="T8" fmla="*/ 0 w 224"/>
              <a:gd name="T9" fmla="*/ 91 h 400"/>
              <a:gd name="T10" fmla="*/ 77 w 224"/>
              <a:gd name="T11" fmla="*/ 200 h 400"/>
              <a:gd name="T12" fmla="*/ 0 w 224"/>
              <a:gd name="T13" fmla="*/ 308 h 400"/>
              <a:gd name="T14" fmla="*/ 0 w 224"/>
              <a:gd name="T15" fmla="*/ 355 h 400"/>
              <a:gd name="T16" fmla="*/ 112 w 224"/>
              <a:gd name="T17" fmla="*/ 400 h 400"/>
              <a:gd name="T18" fmla="*/ 224 w 224"/>
              <a:gd name="T19" fmla="*/ 355 h 400"/>
              <a:gd name="T20" fmla="*/ 224 w 224"/>
              <a:gd name="T21" fmla="*/ 308 h 400"/>
              <a:gd name="T22" fmla="*/ 146 w 224"/>
              <a:gd name="T23" fmla="*/ 200 h 400"/>
              <a:gd name="T24" fmla="*/ 224 w 224"/>
              <a:gd name="T25" fmla="*/ 91 h 400"/>
              <a:gd name="T26" fmla="*/ 31 w 224"/>
              <a:gd name="T27" fmla="*/ 46 h 400"/>
              <a:gd name="T28" fmla="*/ 113 w 224"/>
              <a:gd name="T29" fmla="*/ 25 h 400"/>
              <a:gd name="T30" fmla="*/ 193 w 224"/>
              <a:gd name="T31" fmla="*/ 46 h 400"/>
              <a:gd name="T32" fmla="*/ 199 w 224"/>
              <a:gd name="T33" fmla="*/ 59 h 400"/>
              <a:gd name="T34" fmla="*/ 112 w 224"/>
              <a:gd name="T35" fmla="*/ 79 h 400"/>
              <a:gd name="T36" fmla="*/ 25 w 224"/>
              <a:gd name="T37" fmla="*/ 58 h 400"/>
              <a:gd name="T38" fmla="*/ 31 w 224"/>
              <a:gd name="T39" fmla="*/ 46 h 400"/>
              <a:gd name="T40" fmla="*/ 122 w 224"/>
              <a:gd name="T41" fmla="*/ 200 h 400"/>
              <a:gd name="T42" fmla="*/ 163 w 224"/>
              <a:gd name="T43" fmla="*/ 260 h 400"/>
              <a:gd name="T44" fmla="*/ 199 w 224"/>
              <a:gd name="T45" fmla="*/ 308 h 400"/>
              <a:gd name="T46" fmla="*/ 199 w 224"/>
              <a:gd name="T47" fmla="*/ 335 h 400"/>
              <a:gd name="T48" fmla="*/ 122 w 224"/>
              <a:gd name="T49" fmla="*/ 285 h 400"/>
              <a:gd name="T50" fmla="*/ 102 w 224"/>
              <a:gd name="T51" fmla="*/ 285 h 400"/>
              <a:gd name="T52" fmla="*/ 24 w 224"/>
              <a:gd name="T53" fmla="*/ 335 h 400"/>
              <a:gd name="T54" fmla="*/ 24 w 224"/>
              <a:gd name="T55" fmla="*/ 308 h 400"/>
              <a:gd name="T56" fmla="*/ 61 w 224"/>
              <a:gd name="T57" fmla="*/ 260 h 400"/>
              <a:gd name="T58" fmla="*/ 102 w 224"/>
              <a:gd name="T59" fmla="*/ 200 h 400"/>
              <a:gd name="T60" fmla="*/ 61 w 224"/>
              <a:gd name="T61" fmla="*/ 140 h 400"/>
              <a:gd name="T62" fmla="*/ 24 w 224"/>
              <a:gd name="T63" fmla="*/ 91 h 400"/>
              <a:gd name="T64" fmla="*/ 23 w 224"/>
              <a:gd name="T65" fmla="*/ 71 h 400"/>
              <a:gd name="T66" fmla="*/ 112 w 224"/>
              <a:gd name="T67" fmla="*/ 93 h 400"/>
              <a:gd name="T68" fmla="*/ 200 w 224"/>
              <a:gd name="T69" fmla="*/ 71 h 400"/>
              <a:gd name="T70" fmla="*/ 199 w 224"/>
              <a:gd name="T71" fmla="*/ 91 h 400"/>
              <a:gd name="T72" fmla="*/ 163 w 224"/>
              <a:gd name="T73" fmla="*/ 140 h 400"/>
              <a:gd name="T74" fmla="*/ 122 w 224"/>
              <a:gd name="T75" fmla="*/ 2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4" h="400">
                <a:moveTo>
                  <a:pt x="224" y="91"/>
                </a:moveTo>
                <a:cubicBezTo>
                  <a:pt x="224" y="49"/>
                  <a:pt x="224" y="44"/>
                  <a:pt x="224" y="44"/>
                </a:cubicBezTo>
                <a:cubicBezTo>
                  <a:pt x="224" y="29"/>
                  <a:pt x="174" y="0"/>
                  <a:pt x="112" y="0"/>
                </a:cubicBezTo>
                <a:cubicBezTo>
                  <a:pt x="50" y="0"/>
                  <a:pt x="0" y="29"/>
                  <a:pt x="0" y="44"/>
                </a:cubicBezTo>
                <a:cubicBezTo>
                  <a:pt x="0" y="44"/>
                  <a:pt x="0" y="49"/>
                  <a:pt x="0" y="91"/>
                </a:cubicBezTo>
                <a:cubicBezTo>
                  <a:pt x="0" y="134"/>
                  <a:pt x="77" y="170"/>
                  <a:pt x="77" y="200"/>
                </a:cubicBezTo>
                <a:cubicBezTo>
                  <a:pt x="77" y="230"/>
                  <a:pt x="0" y="266"/>
                  <a:pt x="0" y="308"/>
                </a:cubicBezTo>
                <a:cubicBezTo>
                  <a:pt x="0" y="351"/>
                  <a:pt x="0" y="355"/>
                  <a:pt x="0" y="355"/>
                </a:cubicBezTo>
                <a:cubicBezTo>
                  <a:pt x="0" y="371"/>
                  <a:pt x="50" y="400"/>
                  <a:pt x="112" y="400"/>
                </a:cubicBezTo>
                <a:cubicBezTo>
                  <a:pt x="174" y="400"/>
                  <a:pt x="224" y="371"/>
                  <a:pt x="224" y="355"/>
                </a:cubicBezTo>
                <a:cubicBezTo>
                  <a:pt x="224" y="355"/>
                  <a:pt x="224" y="351"/>
                  <a:pt x="224" y="308"/>
                </a:cubicBezTo>
                <a:cubicBezTo>
                  <a:pt x="224" y="266"/>
                  <a:pt x="146" y="230"/>
                  <a:pt x="146" y="200"/>
                </a:cubicBezTo>
                <a:cubicBezTo>
                  <a:pt x="146" y="170"/>
                  <a:pt x="224" y="134"/>
                  <a:pt x="224" y="91"/>
                </a:cubicBezTo>
                <a:close/>
                <a:moveTo>
                  <a:pt x="31" y="46"/>
                </a:moveTo>
                <a:cubicBezTo>
                  <a:pt x="44" y="38"/>
                  <a:pt x="71" y="25"/>
                  <a:pt x="113" y="25"/>
                </a:cubicBezTo>
                <a:cubicBezTo>
                  <a:pt x="155" y="25"/>
                  <a:pt x="193" y="46"/>
                  <a:pt x="193" y="46"/>
                </a:cubicBezTo>
                <a:cubicBezTo>
                  <a:pt x="196" y="48"/>
                  <a:pt x="207" y="54"/>
                  <a:pt x="199" y="59"/>
                </a:cubicBezTo>
                <a:cubicBezTo>
                  <a:pt x="183" y="69"/>
                  <a:pt x="150" y="79"/>
                  <a:pt x="112" y="79"/>
                </a:cubicBezTo>
                <a:cubicBezTo>
                  <a:pt x="74" y="79"/>
                  <a:pt x="42" y="68"/>
                  <a:pt x="25" y="58"/>
                </a:cubicBezTo>
                <a:cubicBezTo>
                  <a:pt x="18" y="53"/>
                  <a:pt x="31" y="46"/>
                  <a:pt x="31" y="46"/>
                </a:cubicBezTo>
                <a:close/>
                <a:moveTo>
                  <a:pt x="122" y="200"/>
                </a:moveTo>
                <a:cubicBezTo>
                  <a:pt x="122" y="224"/>
                  <a:pt x="142" y="239"/>
                  <a:pt x="163" y="260"/>
                </a:cubicBezTo>
                <a:cubicBezTo>
                  <a:pt x="178" y="275"/>
                  <a:pt x="199" y="295"/>
                  <a:pt x="199" y="308"/>
                </a:cubicBezTo>
                <a:cubicBezTo>
                  <a:pt x="199" y="335"/>
                  <a:pt x="199" y="335"/>
                  <a:pt x="199" y="335"/>
                </a:cubicBezTo>
                <a:cubicBezTo>
                  <a:pt x="180" y="325"/>
                  <a:pt x="122" y="316"/>
                  <a:pt x="122" y="285"/>
                </a:cubicBezTo>
                <a:cubicBezTo>
                  <a:pt x="122" y="269"/>
                  <a:pt x="102" y="269"/>
                  <a:pt x="102" y="285"/>
                </a:cubicBezTo>
                <a:cubicBezTo>
                  <a:pt x="102" y="316"/>
                  <a:pt x="44" y="325"/>
                  <a:pt x="24" y="335"/>
                </a:cubicBezTo>
                <a:cubicBezTo>
                  <a:pt x="24" y="308"/>
                  <a:pt x="24" y="308"/>
                  <a:pt x="24" y="308"/>
                </a:cubicBezTo>
                <a:cubicBezTo>
                  <a:pt x="24" y="295"/>
                  <a:pt x="45" y="275"/>
                  <a:pt x="61" y="260"/>
                </a:cubicBezTo>
                <a:cubicBezTo>
                  <a:pt x="82" y="239"/>
                  <a:pt x="102" y="224"/>
                  <a:pt x="102" y="200"/>
                </a:cubicBezTo>
                <a:cubicBezTo>
                  <a:pt x="102" y="176"/>
                  <a:pt x="82" y="161"/>
                  <a:pt x="61" y="140"/>
                </a:cubicBezTo>
                <a:cubicBezTo>
                  <a:pt x="45" y="125"/>
                  <a:pt x="24" y="105"/>
                  <a:pt x="24" y="91"/>
                </a:cubicBezTo>
                <a:cubicBezTo>
                  <a:pt x="23" y="71"/>
                  <a:pt x="23" y="71"/>
                  <a:pt x="23" y="71"/>
                </a:cubicBezTo>
                <a:cubicBezTo>
                  <a:pt x="44" y="83"/>
                  <a:pt x="76" y="93"/>
                  <a:pt x="112" y="93"/>
                </a:cubicBezTo>
                <a:cubicBezTo>
                  <a:pt x="147" y="93"/>
                  <a:pt x="180" y="83"/>
                  <a:pt x="200" y="71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9" y="105"/>
                  <a:pt x="178" y="125"/>
                  <a:pt x="163" y="140"/>
                </a:cubicBezTo>
                <a:cubicBezTo>
                  <a:pt x="142" y="161"/>
                  <a:pt x="122" y="176"/>
                  <a:pt x="122" y="20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Freeform 47">
            <a:extLst>
              <a:ext uri="{FF2B5EF4-FFF2-40B4-BE49-F238E27FC236}">
                <a16:creationId xmlns:a16="http://schemas.microsoft.com/office/drawing/2014/main" xmlns="" id="{EA5DAE33-4920-4C95-BEC9-10CFCE0D61D5}"/>
              </a:ext>
            </a:extLst>
          </p:cNvPr>
          <p:cNvSpPr>
            <a:spLocks noEditPoints="1"/>
          </p:cNvSpPr>
          <p:nvPr/>
        </p:nvSpPr>
        <p:spPr bwMode="auto">
          <a:xfrm>
            <a:off x="1722208" y="4309419"/>
            <a:ext cx="199050" cy="176352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Freeform 49">
            <a:extLst>
              <a:ext uri="{FF2B5EF4-FFF2-40B4-BE49-F238E27FC236}">
                <a16:creationId xmlns:a16="http://schemas.microsoft.com/office/drawing/2014/main" xmlns="" id="{F2750301-95C5-425B-BD40-058FAE26BE76}"/>
              </a:ext>
            </a:extLst>
          </p:cNvPr>
          <p:cNvSpPr>
            <a:spLocks/>
          </p:cNvSpPr>
          <p:nvPr/>
        </p:nvSpPr>
        <p:spPr bwMode="auto">
          <a:xfrm>
            <a:off x="2449390" y="3976768"/>
            <a:ext cx="83810" cy="185081"/>
          </a:xfrm>
          <a:custGeom>
            <a:avLst/>
            <a:gdLst>
              <a:gd name="T0" fmla="*/ 20 w 166"/>
              <a:gd name="T1" fmla="*/ 363 h 365"/>
              <a:gd name="T2" fmla="*/ 81 w 166"/>
              <a:gd name="T3" fmla="*/ 213 h 365"/>
              <a:gd name="T4" fmla="*/ 4 w 166"/>
              <a:gd name="T5" fmla="*/ 174 h 365"/>
              <a:gd name="T6" fmla="*/ 148 w 166"/>
              <a:gd name="T7" fmla="*/ 3 h 365"/>
              <a:gd name="T8" fmla="*/ 87 w 166"/>
              <a:gd name="T9" fmla="*/ 152 h 365"/>
              <a:gd name="T10" fmla="*/ 164 w 166"/>
              <a:gd name="T11" fmla="*/ 192 h 365"/>
              <a:gd name="T12" fmla="*/ 20 w 166"/>
              <a:gd name="T13" fmla="*/ 36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365">
                <a:moveTo>
                  <a:pt x="20" y="363"/>
                </a:moveTo>
                <a:cubicBezTo>
                  <a:pt x="16" y="360"/>
                  <a:pt x="83" y="220"/>
                  <a:pt x="81" y="213"/>
                </a:cubicBezTo>
                <a:cubicBezTo>
                  <a:pt x="78" y="207"/>
                  <a:pt x="7" y="185"/>
                  <a:pt x="4" y="174"/>
                </a:cubicBezTo>
                <a:cubicBezTo>
                  <a:pt x="0" y="163"/>
                  <a:pt x="144" y="0"/>
                  <a:pt x="148" y="3"/>
                </a:cubicBezTo>
                <a:cubicBezTo>
                  <a:pt x="152" y="6"/>
                  <a:pt x="85" y="148"/>
                  <a:pt x="87" y="152"/>
                </a:cubicBezTo>
                <a:cubicBezTo>
                  <a:pt x="89" y="157"/>
                  <a:pt x="162" y="180"/>
                  <a:pt x="164" y="192"/>
                </a:cubicBezTo>
                <a:cubicBezTo>
                  <a:pt x="166" y="203"/>
                  <a:pt x="24" y="365"/>
                  <a:pt x="20" y="36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Freeform 50">
            <a:extLst>
              <a:ext uri="{FF2B5EF4-FFF2-40B4-BE49-F238E27FC236}">
                <a16:creationId xmlns:a16="http://schemas.microsoft.com/office/drawing/2014/main" xmlns="" id="{89CFA3ED-53F3-424F-82BA-EFCFD51511C0}"/>
              </a:ext>
            </a:extLst>
          </p:cNvPr>
          <p:cNvSpPr>
            <a:spLocks noEditPoints="1"/>
          </p:cNvSpPr>
          <p:nvPr/>
        </p:nvSpPr>
        <p:spPr bwMode="auto">
          <a:xfrm>
            <a:off x="2065719" y="3308951"/>
            <a:ext cx="181589" cy="181589"/>
          </a:xfrm>
          <a:custGeom>
            <a:avLst/>
            <a:gdLst>
              <a:gd name="T0" fmla="*/ 320 w 360"/>
              <a:gd name="T1" fmla="*/ 40 h 360"/>
              <a:gd name="T2" fmla="*/ 302 w 360"/>
              <a:gd name="T3" fmla="*/ 40 h 360"/>
              <a:gd name="T4" fmla="*/ 302 w 360"/>
              <a:gd name="T5" fmla="*/ 80 h 360"/>
              <a:gd name="T6" fmla="*/ 238 w 360"/>
              <a:gd name="T7" fmla="*/ 80 h 360"/>
              <a:gd name="T8" fmla="*/ 238 w 360"/>
              <a:gd name="T9" fmla="*/ 40 h 360"/>
              <a:gd name="T10" fmla="*/ 122 w 360"/>
              <a:gd name="T11" fmla="*/ 40 h 360"/>
              <a:gd name="T12" fmla="*/ 122 w 360"/>
              <a:gd name="T13" fmla="*/ 80 h 360"/>
              <a:gd name="T14" fmla="*/ 58 w 360"/>
              <a:gd name="T15" fmla="*/ 80 h 360"/>
              <a:gd name="T16" fmla="*/ 58 w 360"/>
              <a:gd name="T17" fmla="*/ 40 h 360"/>
              <a:gd name="T18" fmla="*/ 40 w 360"/>
              <a:gd name="T19" fmla="*/ 40 h 360"/>
              <a:gd name="T20" fmla="*/ 0 w 360"/>
              <a:gd name="T21" fmla="*/ 80 h 360"/>
              <a:gd name="T22" fmla="*/ 0 w 360"/>
              <a:gd name="T23" fmla="*/ 320 h 360"/>
              <a:gd name="T24" fmla="*/ 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80 h 360"/>
              <a:gd name="T32" fmla="*/ 320 w 360"/>
              <a:gd name="T33" fmla="*/ 40 h 360"/>
              <a:gd name="T34" fmla="*/ 320 w 360"/>
              <a:gd name="T35" fmla="*/ 320 h 360"/>
              <a:gd name="T36" fmla="*/ 40 w 360"/>
              <a:gd name="T37" fmla="*/ 320 h 360"/>
              <a:gd name="T38" fmla="*/ 40 w 360"/>
              <a:gd name="T39" fmla="*/ 160 h 360"/>
              <a:gd name="T40" fmla="*/ 320 w 360"/>
              <a:gd name="T41" fmla="*/ 160 h 360"/>
              <a:gd name="T42" fmla="*/ 320 w 360"/>
              <a:gd name="T43" fmla="*/ 320 h 360"/>
              <a:gd name="T44" fmla="*/ 104 w 360"/>
              <a:gd name="T45" fmla="*/ 0 h 360"/>
              <a:gd name="T46" fmla="*/ 76 w 360"/>
              <a:gd name="T47" fmla="*/ 0 h 360"/>
              <a:gd name="T48" fmla="*/ 76 w 360"/>
              <a:gd name="T49" fmla="*/ 68 h 360"/>
              <a:gd name="T50" fmla="*/ 104 w 360"/>
              <a:gd name="T51" fmla="*/ 68 h 360"/>
              <a:gd name="T52" fmla="*/ 104 w 360"/>
              <a:gd name="T53" fmla="*/ 0 h 360"/>
              <a:gd name="T54" fmla="*/ 284 w 360"/>
              <a:gd name="T55" fmla="*/ 0 h 360"/>
              <a:gd name="T56" fmla="*/ 256 w 360"/>
              <a:gd name="T57" fmla="*/ 0 h 360"/>
              <a:gd name="T58" fmla="*/ 256 w 360"/>
              <a:gd name="T59" fmla="*/ 68 h 360"/>
              <a:gd name="T60" fmla="*/ 284 w 360"/>
              <a:gd name="T61" fmla="*/ 68 h 360"/>
              <a:gd name="T62" fmla="*/ 284 w 360"/>
              <a:gd name="T6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78" name="Group 80">
            <a:extLst>
              <a:ext uri="{FF2B5EF4-FFF2-40B4-BE49-F238E27FC236}">
                <a16:creationId xmlns:a16="http://schemas.microsoft.com/office/drawing/2014/main" xmlns="" id="{175ADE9B-A419-470C-8A59-A5416E3D9A8B}"/>
              </a:ext>
            </a:extLst>
          </p:cNvPr>
          <p:cNvGrpSpPr/>
          <p:nvPr/>
        </p:nvGrpSpPr>
        <p:grpSpPr>
          <a:xfrm>
            <a:off x="1757130" y="3298474"/>
            <a:ext cx="129207" cy="202543"/>
            <a:chOff x="766996" y="3662004"/>
            <a:chExt cx="129222" cy="202565"/>
          </a:xfrm>
          <a:solidFill>
            <a:srgbClr val="DE4145"/>
          </a:solidFill>
        </p:grpSpPr>
        <p:sp>
          <p:nvSpPr>
            <p:cNvPr id="79" name="Freeform 51">
              <a:extLst>
                <a:ext uri="{FF2B5EF4-FFF2-40B4-BE49-F238E27FC236}">
                  <a16:creationId xmlns:a16="http://schemas.microsoft.com/office/drawing/2014/main" xmlns="" id="{16DA8562-1AA0-403F-BB1F-18E3B23B1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96" y="3735346"/>
              <a:ext cx="129222" cy="129223"/>
            </a:xfrm>
            <a:custGeom>
              <a:avLst/>
              <a:gdLst>
                <a:gd name="T0" fmla="*/ 248 w 256"/>
                <a:gd name="T1" fmla="*/ 0 h 255"/>
                <a:gd name="T2" fmla="*/ 236 w 256"/>
                <a:gd name="T3" fmla="*/ 0 h 255"/>
                <a:gd name="T4" fmla="*/ 228 w 256"/>
                <a:gd name="T5" fmla="*/ 8 h 255"/>
                <a:gd name="T6" fmla="*/ 228 w 256"/>
                <a:gd name="T7" fmla="*/ 63 h 255"/>
                <a:gd name="T8" fmla="*/ 128 w 256"/>
                <a:gd name="T9" fmla="*/ 135 h 255"/>
                <a:gd name="T10" fmla="*/ 28 w 256"/>
                <a:gd name="T11" fmla="*/ 63 h 255"/>
                <a:gd name="T12" fmla="*/ 28 w 256"/>
                <a:gd name="T13" fmla="*/ 8 h 255"/>
                <a:gd name="T14" fmla="*/ 20 w 256"/>
                <a:gd name="T15" fmla="*/ 0 h 255"/>
                <a:gd name="T16" fmla="*/ 8 w 256"/>
                <a:gd name="T17" fmla="*/ 0 h 255"/>
                <a:gd name="T18" fmla="*/ 0 w 256"/>
                <a:gd name="T19" fmla="*/ 8 h 255"/>
                <a:gd name="T20" fmla="*/ 0 w 256"/>
                <a:gd name="T21" fmla="*/ 63 h 255"/>
                <a:gd name="T22" fmla="*/ 108 w 256"/>
                <a:gd name="T23" fmla="*/ 162 h 255"/>
                <a:gd name="T24" fmla="*/ 108 w 256"/>
                <a:gd name="T25" fmla="*/ 215 h 255"/>
                <a:gd name="T26" fmla="*/ 56 w 256"/>
                <a:gd name="T27" fmla="*/ 215 h 255"/>
                <a:gd name="T28" fmla="*/ 48 w 256"/>
                <a:gd name="T29" fmla="*/ 223 h 255"/>
                <a:gd name="T30" fmla="*/ 48 w 256"/>
                <a:gd name="T31" fmla="*/ 247 h 255"/>
                <a:gd name="T32" fmla="*/ 56 w 256"/>
                <a:gd name="T33" fmla="*/ 255 h 255"/>
                <a:gd name="T34" fmla="*/ 200 w 256"/>
                <a:gd name="T35" fmla="*/ 255 h 255"/>
                <a:gd name="T36" fmla="*/ 208 w 256"/>
                <a:gd name="T37" fmla="*/ 247 h 255"/>
                <a:gd name="T38" fmla="*/ 208 w 256"/>
                <a:gd name="T39" fmla="*/ 223 h 255"/>
                <a:gd name="T40" fmla="*/ 200 w 256"/>
                <a:gd name="T41" fmla="*/ 215 h 255"/>
                <a:gd name="T42" fmla="*/ 148 w 256"/>
                <a:gd name="T43" fmla="*/ 215 h 255"/>
                <a:gd name="T44" fmla="*/ 148 w 256"/>
                <a:gd name="T45" fmla="*/ 162 h 255"/>
                <a:gd name="T46" fmla="*/ 256 w 256"/>
                <a:gd name="T47" fmla="*/ 63 h 255"/>
                <a:gd name="T48" fmla="*/ 256 w 256"/>
                <a:gd name="T49" fmla="*/ 8 h 255"/>
                <a:gd name="T50" fmla="*/ 248 w 256"/>
                <a:gd name="T5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5">
                  <a:moveTo>
                    <a:pt x="24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1" y="0"/>
                    <a:pt x="228" y="3"/>
                    <a:pt x="228" y="8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90"/>
                    <a:pt x="207" y="135"/>
                    <a:pt x="128" y="135"/>
                  </a:cubicBezTo>
                  <a:cubicBezTo>
                    <a:pt x="49" y="135"/>
                    <a:pt x="28" y="90"/>
                    <a:pt x="28" y="6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08"/>
                    <a:pt x="33" y="156"/>
                    <a:pt x="108" y="162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1" y="215"/>
                    <a:pt x="48" y="218"/>
                    <a:pt x="48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51"/>
                    <a:pt x="51" y="255"/>
                    <a:pt x="56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204" y="255"/>
                    <a:pt x="208" y="251"/>
                    <a:pt x="208" y="247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8" y="218"/>
                    <a:pt x="204" y="215"/>
                    <a:pt x="200" y="215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223" y="156"/>
                    <a:pt x="256" y="108"/>
                    <a:pt x="256" y="63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3"/>
                    <a:pt x="252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Freeform 52">
              <a:extLst>
                <a:ext uri="{FF2B5EF4-FFF2-40B4-BE49-F238E27FC236}">
                  <a16:creationId xmlns:a16="http://schemas.microsoft.com/office/drawing/2014/main" xmlns="" id="{7A6CC728-FDAE-4D7E-85F9-D2D88BECD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921" y="3735346"/>
              <a:ext cx="61119" cy="48895"/>
            </a:xfrm>
            <a:custGeom>
              <a:avLst/>
              <a:gdLst>
                <a:gd name="T0" fmla="*/ 60 w 120"/>
                <a:gd name="T1" fmla="*/ 95 h 95"/>
                <a:gd name="T2" fmla="*/ 120 w 120"/>
                <a:gd name="T3" fmla="*/ 63 h 95"/>
                <a:gd name="T4" fmla="*/ 120 w 120"/>
                <a:gd name="T5" fmla="*/ 0 h 95"/>
                <a:gd name="T6" fmla="*/ 0 w 120"/>
                <a:gd name="T7" fmla="*/ 0 h 95"/>
                <a:gd name="T8" fmla="*/ 0 w 120"/>
                <a:gd name="T9" fmla="*/ 63 h 95"/>
                <a:gd name="T10" fmla="*/ 60 w 120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5">
                  <a:moveTo>
                    <a:pt x="60" y="95"/>
                  </a:moveTo>
                  <a:cubicBezTo>
                    <a:pt x="107" y="95"/>
                    <a:pt x="120" y="76"/>
                    <a:pt x="120" y="6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6"/>
                    <a:pt x="13" y="95"/>
                    <a:pt x="6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Freeform 53">
              <a:extLst>
                <a:ext uri="{FF2B5EF4-FFF2-40B4-BE49-F238E27FC236}">
                  <a16:creationId xmlns:a16="http://schemas.microsoft.com/office/drawing/2014/main" xmlns="" id="{CB4543A7-962B-47E7-84E8-C9489850E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921" y="3662004"/>
              <a:ext cx="61119" cy="59373"/>
            </a:xfrm>
            <a:custGeom>
              <a:avLst/>
              <a:gdLst>
                <a:gd name="T0" fmla="*/ 120 w 120"/>
                <a:gd name="T1" fmla="*/ 32 h 117"/>
                <a:gd name="T2" fmla="*/ 60 w 120"/>
                <a:gd name="T3" fmla="*/ 0 h 117"/>
                <a:gd name="T4" fmla="*/ 0 w 120"/>
                <a:gd name="T5" fmla="*/ 32 h 117"/>
                <a:gd name="T6" fmla="*/ 0 w 120"/>
                <a:gd name="T7" fmla="*/ 117 h 117"/>
                <a:gd name="T8" fmla="*/ 120 w 120"/>
                <a:gd name="T9" fmla="*/ 117 h 117"/>
                <a:gd name="T10" fmla="*/ 120 w 120"/>
                <a:gd name="T11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17">
                  <a:moveTo>
                    <a:pt x="120" y="32"/>
                  </a:moveTo>
                  <a:cubicBezTo>
                    <a:pt x="120" y="19"/>
                    <a:pt x="107" y="0"/>
                    <a:pt x="60" y="0"/>
                  </a:cubicBezTo>
                  <a:cubicBezTo>
                    <a:pt x="13" y="0"/>
                    <a:pt x="0" y="19"/>
                    <a:pt x="0" y="3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20" y="117"/>
                    <a:pt x="120" y="117"/>
                    <a:pt x="120" y="117"/>
                  </a:cubicBezTo>
                  <a:lnTo>
                    <a:pt x="1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" name="Freeform 56">
            <a:extLst>
              <a:ext uri="{FF2B5EF4-FFF2-40B4-BE49-F238E27FC236}">
                <a16:creationId xmlns:a16="http://schemas.microsoft.com/office/drawing/2014/main" xmlns="" id="{4A9D0E14-D2C5-4A44-86BE-39599DBCF143}"/>
              </a:ext>
            </a:extLst>
          </p:cNvPr>
          <p:cNvSpPr>
            <a:spLocks noEditPoints="1"/>
          </p:cNvSpPr>
          <p:nvPr/>
        </p:nvSpPr>
        <p:spPr bwMode="auto">
          <a:xfrm>
            <a:off x="1742857" y="2649866"/>
            <a:ext cx="160637" cy="16063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Freeform 57">
            <a:extLst>
              <a:ext uri="{FF2B5EF4-FFF2-40B4-BE49-F238E27FC236}">
                <a16:creationId xmlns:a16="http://schemas.microsoft.com/office/drawing/2014/main" xmlns="" id="{2E6AB924-AEBA-4FF9-85F2-C027F65F9B64}"/>
              </a:ext>
            </a:extLst>
          </p:cNvPr>
          <p:cNvSpPr>
            <a:spLocks/>
          </p:cNvSpPr>
          <p:nvPr/>
        </p:nvSpPr>
        <p:spPr bwMode="auto">
          <a:xfrm>
            <a:off x="4069316" y="2640834"/>
            <a:ext cx="190321" cy="181589"/>
          </a:xfrm>
          <a:custGeom>
            <a:avLst/>
            <a:gdLst>
              <a:gd name="T0" fmla="*/ 294 w 376"/>
              <a:gd name="T1" fmla="*/ 269 h 360"/>
              <a:gd name="T2" fmla="*/ 229 w 376"/>
              <a:gd name="T3" fmla="*/ 203 h 360"/>
              <a:gd name="T4" fmla="*/ 251 w 376"/>
              <a:gd name="T5" fmla="*/ 154 h 360"/>
              <a:gd name="T6" fmla="*/ 269 w 376"/>
              <a:gd name="T7" fmla="*/ 120 h 360"/>
              <a:gd name="T8" fmla="*/ 262 w 376"/>
              <a:gd name="T9" fmla="*/ 104 h 360"/>
              <a:gd name="T10" fmla="*/ 267 w 376"/>
              <a:gd name="T11" fmla="*/ 68 h 360"/>
              <a:gd name="T12" fmla="*/ 188 w 376"/>
              <a:gd name="T13" fmla="*/ 0 h 360"/>
              <a:gd name="T14" fmla="*/ 108 w 376"/>
              <a:gd name="T15" fmla="*/ 68 h 360"/>
              <a:gd name="T16" fmla="*/ 113 w 376"/>
              <a:gd name="T17" fmla="*/ 104 h 360"/>
              <a:gd name="T18" fmla="*/ 106 w 376"/>
              <a:gd name="T19" fmla="*/ 120 h 360"/>
              <a:gd name="T20" fmla="*/ 125 w 376"/>
              <a:gd name="T21" fmla="*/ 154 h 360"/>
              <a:gd name="T22" fmla="*/ 146 w 376"/>
              <a:gd name="T23" fmla="*/ 203 h 360"/>
              <a:gd name="T24" fmla="*/ 81 w 376"/>
              <a:gd name="T25" fmla="*/ 269 h 360"/>
              <a:gd name="T26" fmla="*/ 0 w 376"/>
              <a:gd name="T27" fmla="*/ 318 h 360"/>
              <a:gd name="T28" fmla="*/ 0 w 376"/>
              <a:gd name="T29" fmla="*/ 360 h 360"/>
              <a:gd name="T30" fmla="*/ 188 w 376"/>
              <a:gd name="T31" fmla="*/ 360 h 360"/>
              <a:gd name="T32" fmla="*/ 376 w 376"/>
              <a:gd name="T33" fmla="*/ 360 h 360"/>
              <a:gd name="T34" fmla="*/ 376 w 376"/>
              <a:gd name="T35" fmla="*/ 318 h 360"/>
              <a:gd name="T36" fmla="*/ 294 w 376"/>
              <a:gd name="T37" fmla="*/ 2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360">
                <a:moveTo>
                  <a:pt x="294" y="269"/>
                </a:moveTo>
                <a:cubicBezTo>
                  <a:pt x="245" y="251"/>
                  <a:pt x="229" y="236"/>
                  <a:pt x="229" y="203"/>
                </a:cubicBezTo>
                <a:cubicBezTo>
                  <a:pt x="229" y="184"/>
                  <a:pt x="244" y="190"/>
                  <a:pt x="251" y="154"/>
                </a:cubicBezTo>
                <a:cubicBezTo>
                  <a:pt x="254" y="140"/>
                  <a:pt x="267" y="154"/>
                  <a:pt x="269" y="120"/>
                </a:cubicBezTo>
                <a:cubicBezTo>
                  <a:pt x="269" y="107"/>
                  <a:pt x="262" y="104"/>
                  <a:pt x="262" y="104"/>
                </a:cubicBezTo>
                <a:cubicBezTo>
                  <a:pt x="262" y="104"/>
                  <a:pt x="266" y="84"/>
                  <a:pt x="267" y="68"/>
                </a:cubicBezTo>
                <a:cubicBezTo>
                  <a:pt x="269" y="49"/>
                  <a:pt x="256" y="0"/>
                  <a:pt x="188" y="0"/>
                </a:cubicBezTo>
                <a:cubicBezTo>
                  <a:pt x="119" y="0"/>
                  <a:pt x="107" y="49"/>
                  <a:pt x="108" y="68"/>
                </a:cubicBezTo>
                <a:cubicBezTo>
                  <a:pt x="110" y="84"/>
                  <a:pt x="113" y="104"/>
                  <a:pt x="113" y="104"/>
                </a:cubicBezTo>
                <a:cubicBezTo>
                  <a:pt x="113" y="104"/>
                  <a:pt x="106" y="107"/>
                  <a:pt x="106" y="120"/>
                </a:cubicBezTo>
                <a:cubicBezTo>
                  <a:pt x="109" y="154"/>
                  <a:pt x="122" y="140"/>
                  <a:pt x="125" y="154"/>
                </a:cubicBezTo>
                <a:cubicBezTo>
                  <a:pt x="131" y="190"/>
                  <a:pt x="146" y="184"/>
                  <a:pt x="146" y="203"/>
                </a:cubicBezTo>
                <a:cubicBezTo>
                  <a:pt x="146" y="236"/>
                  <a:pt x="131" y="251"/>
                  <a:pt x="81" y="269"/>
                </a:cubicBezTo>
                <a:cubicBezTo>
                  <a:pt x="32" y="287"/>
                  <a:pt x="0" y="305"/>
                  <a:pt x="0" y="318"/>
                </a:cubicBezTo>
                <a:cubicBezTo>
                  <a:pt x="0" y="330"/>
                  <a:pt x="0" y="360"/>
                  <a:pt x="0" y="360"/>
                </a:cubicBezTo>
                <a:cubicBezTo>
                  <a:pt x="188" y="360"/>
                  <a:pt x="188" y="360"/>
                  <a:pt x="188" y="360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6" y="360"/>
                  <a:pt x="376" y="330"/>
                  <a:pt x="376" y="318"/>
                </a:cubicBezTo>
                <a:cubicBezTo>
                  <a:pt x="376" y="305"/>
                  <a:pt x="344" y="287"/>
                  <a:pt x="294" y="26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Freeform 58">
            <a:extLst>
              <a:ext uri="{FF2B5EF4-FFF2-40B4-BE49-F238E27FC236}">
                <a16:creationId xmlns:a16="http://schemas.microsoft.com/office/drawing/2014/main" xmlns="" id="{59278028-79AB-450D-8DD6-F85A859A8EE1}"/>
              </a:ext>
            </a:extLst>
          </p:cNvPr>
          <p:cNvSpPr>
            <a:spLocks noEditPoints="1"/>
          </p:cNvSpPr>
          <p:nvPr/>
        </p:nvSpPr>
        <p:spPr bwMode="auto">
          <a:xfrm>
            <a:off x="4397264" y="2642579"/>
            <a:ext cx="202543" cy="178098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5" name="Freeform 59">
            <a:extLst>
              <a:ext uri="{FF2B5EF4-FFF2-40B4-BE49-F238E27FC236}">
                <a16:creationId xmlns:a16="http://schemas.microsoft.com/office/drawing/2014/main" xmlns="" id="{ED47378F-360C-41EE-8E18-08C5535FEF82}"/>
              </a:ext>
            </a:extLst>
          </p:cNvPr>
          <p:cNvSpPr>
            <a:spLocks/>
          </p:cNvSpPr>
          <p:nvPr/>
        </p:nvSpPr>
        <p:spPr bwMode="auto">
          <a:xfrm>
            <a:off x="3068466" y="2661937"/>
            <a:ext cx="183337" cy="137938"/>
          </a:xfrm>
          <a:custGeom>
            <a:avLst/>
            <a:gdLst>
              <a:gd name="T0" fmla="*/ 360 w 360"/>
              <a:gd name="T1" fmla="*/ 272 h 272"/>
              <a:gd name="T2" fmla="*/ 144 w 360"/>
              <a:gd name="T3" fmla="*/ 77 h 272"/>
              <a:gd name="T4" fmla="*/ 144 w 360"/>
              <a:gd name="T5" fmla="*/ 0 h 272"/>
              <a:gd name="T6" fmla="*/ 0 w 360"/>
              <a:gd name="T7" fmla="*/ 129 h 272"/>
              <a:gd name="T8" fmla="*/ 144 w 360"/>
              <a:gd name="T9" fmla="*/ 263 h 272"/>
              <a:gd name="T10" fmla="*/ 144 w 360"/>
              <a:gd name="T11" fmla="*/ 176 h 272"/>
              <a:gd name="T12" fmla="*/ 360 w 360"/>
              <a:gd name="T13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360" y="272"/>
                </a:moveTo>
                <a:cubicBezTo>
                  <a:pt x="360" y="272"/>
                  <a:pt x="320" y="77"/>
                  <a:pt x="144" y="77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40" y="176"/>
                  <a:pt x="310" y="184"/>
                  <a:pt x="360" y="27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6" name="Freeform 60">
            <a:extLst>
              <a:ext uri="{FF2B5EF4-FFF2-40B4-BE49-F238E27FC236}">
                <a16:creationId xmlns:a16="http://schemas.microsoft.com/office/drawing/2014/main" xmlns="" id="{686715B7-3150-4AE4-AF3E-302F88D84933}"/>
              </a:ext>
            </a:extLst>
          </p:cNvPr>
          <p:cNvSpPr>
            <a:spLocks/>
          </p:cNvSpPr>
          <p:nvPr/>
        </p:nvSpPr>
        <p:spPr bwMode="auto">
          <a:xfrm>
            <a:off x="3738180" y="2661937"/>
            <a:ext cx="181589" cy="137938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Freeform 63">
            <a:extLst>
              <a:ext uri="{FF2B5EF4-FFF2-40B4-BE49-F238E27FC236}">
                <a16:creationId xmlns:a16="http://schemas.microsoft.com/office/drawing/2014/main" xmlns="" id="{AC9879F3-5DCA-478A-AB7C-5B3FB239AAF9}"/>
              </a:ext>
            </a:extLst>
          </p:cNvPr>
          <p:cNvSpPr>
            <a:spLocks/>
          </p:cNvSpPr>
          <p:nvPr/>
        </p:nvSpPr>
        <p:spPr bwMode="auto">
          <a:xfrm>
            <a:off x="2389034" y="2628913"/>
            <a:ext cx="197305" cy="202543"/>
          </a:xfrm>
          <a:custGeom>
            <a:avLst/>
            <a:gdLst>
              <a:gd name="T0" fmla="*/ 112 w 390"/>
              <a:gd name="T1" fmla="*/ 398 h 398"/>
              <a:gd name="T2" fmla="*/ 44 w 390"/>
              <a:gd name="T3" fmla="*/ 369 h 398"/>
              <a:gd name="T4" fmla="*/ 48 w 390"/>
              <a:gd name="T5" fmla="*/ 226 h 398"/>
              <a:gd name="T6" fmla="*/ 246 w 390"/>
              <a:gd name="T7" fmla="*/ 28 h 398"/>
              <a:gd name="T8" fmla="*/ 316 w 390"/>
              <a:gd name="T9" fmla="*/ 6 h 398"/>
              <a:gd name="T10" fmla="*/ 366 w 390"/>
              <a:gd name="T11" fmla="*/ 57 h 398"/>
              <a:gd name="T12" fmla="*/ 345 w 390"/>
              <a:gd name="T13" fmla="*/ 127 h 398"/>
              <a:gd name="T14" fmla="*/ 156 w 390"/>
              <a:gd name="T15" fmla="*/ 316 h 398"/>
              <a:gd name="T16" fmla="*/ 120 w 390"/>
              <a:gd name="T17" fmla="*/ 335 h 398"/>
              <a:gd name="T18" fmla="*/ 88 w 390"/>
              <a:gd name="T19" fmla="*/ 324 h 398"/>
              <a:gd name="T20" fmla="*/ 96 w 390"/>
              <a:gd name="T21" fmla="*/ 257 h 398"/>
              <a:gd name="T22" fmla="*/ 229 w 390"/>
              <a:gd name="T23" fmla="*/ 124 h 398"/>
              <a:gd name="T24" fmla="*/ 249 w 390"/>
              <a:gd name="T25" fmla="*/ 124 h 398"/>
              <a:gd name="T26" fmla="*/ 249 w 390"/>
              <a:gd name="T27" fmla="*/ 144 h 398"/>
              <a:gd name="T28" fmla="*/ 116 w 390"/>
              <a:gd name="T29" fmla="*/ 277 h 398"/>
              <a:gd name="T30" fmla="*/ 108 w 390"/>
              <a:gd name="T31" fmla="*/ 304 h 398"/>
              <a:gd name="T32" fmla="*/ 117 w 390"/>
              <a:gd name="T33" fmla="*/ 307 h 398"/>
              <a:gd name="T34" fmla="*/ 136 w 390"/>
              <a:gd name="T35" fmla="*/ 296 h 398"/>
              <a:gd name="T36" fmla="*/ 325 w 390"/>
              <a:gd name="T37" fmla="*/ 107 h 398"/>
              <a:gd name="T38" fmla="*/ 339 w 390"/>
              <a:gd name="T39" fmla="*/ 64 h 398"/>
              <a:gd name="T40" fmla="*/ 309 w 390"/>
              <a:gd name="T41" fmla="*/ 33 h 398"/>
              <a:gd name="T42" fmla="*/ 266 w 390"/>
              <a:gd name="T43" fmla="*/ 48 h 398"/>
              <a:gd name="T44" fmla="*/ 68 w 390"/>
              <a:gd name="T45" fmla="*/ 246 h 398"/>
              <a:gd name="T46" fmla="*/ 63 w 390"/>
              <a:gd name="T47" fmla="*/ 349 h 398"/>
              <a:gd name="T48" fmla="*/ 167 w 390"/>
              <a:gd name="T49" fmla="*/ 345 h 398"/>
              <a:gd name="T50" fmla="*/ 365 w 390"/>
              <a:gd name="T51" fmla="*/ 147 h 398"/>
              <a:gd name="T52" fmla="*/ 385 w 390"/>
              <a:gd name="T53" fmla="*/ 147 h 398"/>
              <a:gd name="T54" fmla="*/ 385 w 390"/>
              <a:gd name="T55" fmla="*/ 166 h 398"/>
              <a:gd name="T56" fmla="*/ 187 w 390"/>
              <a:gd name="T57" fmla="*/ 364 h 398"/>
              <a:gd name="T58" fmla="*/ 112 w 390"/>
              <a:gd name="T5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0" h="398">
                <a:moveTo>
                  <a:pt x="112" y="398"/>
                </a:moveTo>
                <a:cubicBezTo>
                  <a:pt x="86" y="398"/>
                  <a:pt x="61" y="386"/>
                  <a:pt x="44" y="369"/>
                </a:cubicBezTo>
                <a:cubicBezTo>
                  <a:pt x="9" y="334"/>
                  <a:pt x="0" y="274"/>
                  <a:pt x="48" y="226"/>
                </a:cubicBezTo>
                <a:cubicBezTo>
                  <a:pt x="76" y="198"/>
                  <a:pt x="190" y="84"/>
                  <a:pt x="246" y="28"/>
                </a:cubicBezTo>
                <a:cubicBezTo>
                  <a:pt x="266" y="8"/>
                  <a:pt x="292" y="0"/>
                  <a:pt x="316" y="6"/>
                </a:cubicBezTo>
                <a:cubicBezTo>
                  <a:pt x="340" y="13"/>
                  <a:pt x="360" y="33"/>
                  <a:pt x="366" y="57"/>
                </a:cubicBezTo>
                <a:cubicBezTo>
                  <a:pt x="373" y="81"/>
                  <a:pt x="365" y="107"/>
                  <a:pt x="345" y="127"/>
                </a:cubicBezTo>
                <a:cubicBezTo>
                  <a:pt x="156" y="316"/>
                  <a:pt x="156" y="316"/>
                  <a:pt x="156" y="316"/>
                </a:cubicBezTo>
                <a:cubicBezTo>
                  <a:pt x="145" y="327"/>
                  <a:pt x="133" y="333"/>
                  <a:pt x="120" y="335"/>
                </a:cubicBezTo>
                <a:cubicBezTo>
                  <a:pt x="108" y="336"/>
                  <a:pt x="96" y="332"/>
                  <a:pt x="88" y="324"/>
                </a:cubicBezTo>
                <a:cubicBezTo>
                  <a:pt x="74" y="309"/>
                  <a:pt x="72" y="281"/>
                  <a:pt x="96" y="257"/>
                </a:cubicBezTo>
                <a:cubicBezTo>
                  <a:pt x="229" y="124"/>
                  <a:pt x="229" y="124"/>
                  <a:pt x="229" y="124"/>
                </a:cubicBezTo>
                <a:cubicBezTo>
                  <a:pt x="235" y="118"/>
                  <a:pt x="243" y="118"/>
                  <a:pt x="249" y="124"/>
                </a:cubicBezTo>
                <a:cubicBezTo>
                  <a:pt x="254" y="129"/>
                  <a:pt x="254" y="138"/>
                  <a:pt x="249" y="144"/>
                </a:cubicBezTo>
                <a:cubicBezTo>
                  <a:pt x="116" y="277"/>
                  <a:pt x="116" y="277"/>
                  <a:pt x="116" y="277"/>
                </a:cubicBezTo>
                <a:cubicBezTo>
                  <a:pt x="104" y="288"/>
                  <a:pt x="103" y="299"/>
                  <a:pt x="108" y="304"/>
                </a:cubicBezTo>
                <a:cubicBezTo>
                  <a:pt x="110" y="306"/>
                  <a:pt x="114" y="307"/>
                  <a:pt x="117" y="307"/>
                </a:cubicBezTo>
                <a:cubicBezTo>
                  <a:pt x="123" y="306"/>
                  <a:pt x="130" y="303"/>
                  <a:pt x="136" y="296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38" y="94"/>
                  <a:pt x="343" y="79"/>
                  <a:pt x="339" y="64"/>
                </a:cubicBezTo>
                <a:cubicBezTo>
                  <a:pt x="335" y="49"/>
                  <a:pt x="324" y="37"/>
                  <a:pt x="309" y="33"/>
                </a:cubicBezTo>
                <a:cubicBezTo>
                  <a:pt x="294" y="30"/>
                  <a:pt x="279" y="35"/>
                  <a:pt x="266" y="48"/>
                </a:cubicBezTo>
                <a:cubicBezTo>
                  <a:pt x="209" y="104"/>
                  <a:pt x="96" y="217"/>
                  <a:pt x="68" y="246"/>
                </a:cubicBezTo>
                <a:cubicBezTo>
                  <a:pt x="31" y="283"/>
                  <a:pt x="40" y="325"/>
                  <a:pt x="63" y="349"/>
                </a:cubicBezTo>
                <a:cubicBezTo>
                  <a:pt x="87" y="373"/>
                  <a:pt x="130" y="382"/>
                  <a:pt x="167" y="345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70" y="141"/>
                  <a:pt x="379" y="141"/>
                  <a:pt x="385" y="147"/>
                </a:cubicBezTo>
                <a:cubicBezTo>
                  <a:pt x="390" y="152"/>
                  <a:pt x="390" y="161"/>
                  <a:pt x="385" y="166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63" y="388"/>
                  <a:pt x="137" y="398"/>
                  <a:pt x="112" y="39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Freeform 64">
            <a:extLst>
              <a:ext uri="{FF2B5EF4-FFF2-40B4-BE49-F238E27FC236}">
                <a16:creationId xmlns:a16="http://schemas.microsoft.com/office/drawing/2014/main" xmlns="" id="{E24F9874-462F-4129-8149-284B992AC694}"/>
              </a:ext>
            </a:extLst>
          </p:cNvPr>
          <p:cNvSpPr>
            <a:spLocks noEditPoints="1"/>
          </p:cNvSpPr>
          <p:nvPr/>
        </p:nvSpPr>
        <p:spPr bwMode="auto">
          <a:xfrm>
            <a:off x="3394518" y="2661937"/>
            <a:ext cx="200796" cy="137938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9" name="Freeform 67">
            <a:extLst>
              <a:ext uri="{FF2B5EF4-FFF2-40B4-BE49-F238E27FC236}">
                <a16:creationId xmlns:a16="http://schemas.microsoft.com/office/drawing/2014/main" xmlns="" id="{97475792-84CE-4F0C-915C-5464E3953ADE}"/>
              </a:ext>
            </a:extLst>
          </p:cNvPr>
          <p:cNvSpPr>
            <a:spLocks/>
          </p:cNvSpPr>
          <p:nvPr/>
        </p:nvSpPr>
        <p:spPr bwMode="auto">
          <a:xfrm>
            <a:off x="9785215" y="2990883"/>
            <a:ext cx="190321" cy="165875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0" name="Freeform 68">
            <a:extLst>
              <a:ext uri="{FF2B5EF4-FFF2-40B4-BE49-F238E27FC236}">
                <a16:creationId xmlns:a16="http://schemas.microsoft.com/office/drawing/2014/main" xmlns="" id="{52E02F3A-0A30-4A88-85D1-B1F18765F10C}"/>
              </a:ext>
            </a:extLst>
          </p:cNvPr>
          <p:cNvSpPr>
            <a:spLocks/>
          </p:cNvSpPr>
          <p:nvPr/>
        </p:nvSpPr>
        <p:spPr bwMode="auto">
          <a:xfrm>
            <a:off x="10142240" y="2674506"/>
            <a:ext cx="190321" cy="165875"/>
          </a:xfrm>
          <a:custGeom>
            <a:avLst/>
            <a:gdLst>
              <a:gd name="T0" fmla="*/ 163 w 376"/>
              <a:gd name="T1" fmla="*/ 0 h 328"/>
              <a:gd name="T2" fmla="*/ 327 w 376"/>
              <a:gd name="T3" fmla="*/ 160 h 328"/>
              <a:gd name="T4" fmla="*/ 376 w 376"/>
              <a:gd name="T5" fmla="*/ 160 h 328"/>
              <a:gd name="T6" fmla="*/ 302 w 376"/>
              <a:gd name="T7" fmla="*/ 242 h 328"/>
              <a:gd name="T8" fmla="*/ 229 w 376"/>
              <a:gd name="T9" fmla="*/ 160 h 328"/>
              <a:gd name="T10" fmla="*/ 286 w 376"/>
              <a:gd name="T11" fmla="*/ 160 h 328"/>
              <a:gd name="T12" fmla="*/ 163 w 376"/>
              <a:gd name="T13" fmla="*/ 41 h 328"/>
              <a:gd name="T14" fmla="*/ 41 w 376"/>
              <a:gd name="T15" fmla="*/ 164 h 328"/>
              <a:gd name="T16" fmla="*/ 163 w 376"/>
              <a:gd name="T17" fmla="*/ 287 h 328"/>
              <a:gd name="T18" fmla="*/ 236 w 376"/>
              <a:gd name="T19" fmla="*/ 263 h 328"/>
              <a:gd name="T20" fmla="*/ 264 w 376"/>
              <a:gd name="T21" fmla="*/ 293 h 328"/>
              <a:gd name="T22" fmla="*/ 163 w 376"/>
              <a:gd name="T23" fmla="*/ 328 h 328"/>
              <a:gd name="T24" fmla="*/ 0 w 376"/>
              <a:gd name="T25" fmla="*/ 164 h 328"/>
              <a:gd name="T26" fmla="*/ 163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163" y="0"/>
                </a:moveTo>
                <a:cubicBezTo>
                  <a:pt x="252" y="0"/>
                  <a:pt x="324" y="71"/>
                  <a:pt x="327" y="160"/>
                </a:cubicBezTo>
                <a:cubicBezTo>
                  <a:pt x="376" y="160"/>
                  <a:pt x="376" y="160"/>
                  <a:pt x="376" y="160"/>
                </a:cubicBezTo>
                <a:cubicBezTo>
                  <a:pt x="302" y="242"/>
                  <a:pt x="302" y="242"/>
                  <a:pt x="302" y="242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4" y="94"/>
                  <a:pt x="230" y="41"/>
                  <a:pt x="163" y="41"/>
                </a:cubicBezTo>
                <a:cubicBezTo>
                  <a:pt x="96" y="41"/>
                  <a:pt x="41" y="96"/>
                  <a:pt x="41" y="164"/>
                </a:cubicBezTo>
                <a:cubicBezTo>
                  <a:pt x="41" y="232"/>
                  <a:pt x="96" y="287"/>
                  <a:pt x="163" y="287"/>
                </a:cubicBezTo>
                <a:cubicBezTo>
                  <a:pt x="190" y="287"/>
                  <a:pt x="215" y="278"/>
                  <a:pt x="236" y="263"/>
                </a:cubicBezTo>
                <a:cubicBezTo>
                  <a:pt x="264" y="293"/>
                  <a:pt x="264" y="293"/>
                  <a:pt x="264" y="293"/>
                </a:cubicBezTo>
                <a:cubicBezTo>
                  <a:pt x="236" y="315"/>
                  <a:pt x="201" y="328"/>
                  <a:pt x="163" y="328"/>
                </a:cubicBezTo>
                <a:cubicBezTo>
                  <a:pt x="73" y="328"/>
                  <a:pt x="0" y="254"/>
                  <a:pt x="0" y="164"/>
                </a:cubicBezTo>
                <a:cubicBezTo>
                  <a:pt x="0" y="73"/>
                  <a:pt x="73" y="0"/>
                  <a:pt x="163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Freeform 73">
            <a:extLst>
              <a:ext uri="{FF2B5EF4-FFF2-40B4-BE49-F238E27FC236}">
                <a16:creationId xmlns:a16="http://schemas.microsoft.com/office/drawing/2014/main" xmlns="" id="{8548C205-E155-4B5E-B0EB-93DD7C0C86F3}"/>
              </a:ext>
            </a:extLst>
          </p:cNvPr>
          <p:cNvSpPr>
            <a:spLocks noEditPoints="1"/>
          </p:cNvSpPr>
          <p:nvPr/>
        </p:nvSpPr>
        <p:spPr bwMode="auto">
          <a:xfrm>
            <a:off x="4418217" y="3316087"/>
            <a:ext cx="160637" cy="165875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Freeform 75">
            <a:extLst>
              <a:ext uri="{FF2B5EF4-FFF2-40B4-BE49-F238E27FC236}">
                <a16:creationId xmlns:a16="http://schemas.microsoft.com/office/drawing/2014/main" xmlns="" id="{49681213-D05A-4E8A-96CE-694F9E641279}"/>
              </a:ext>
            </a:extLst>
          </p:cNvPr>
          <p:cNvSpPr>
            <a:spLocks/>
          </p:cNvSpPr>
          <p:nvPr/>
        </p:nvSpPr>
        <p:spPr bwMode="auto">
          <a:xfrm>
            <a:off x="4409487" y="2975917"/>
            <a:ext cx="178098" cy="178098"/>
          </a:xfrm>
          <a:custGeom>
            <a:avLst/>
            <a:gdLst>
              <a:gd name="T0" fmla="*/ 51 w 102"/>
              <a:gd name="T1" fmla="*/ 0 h 102"/>
              <a:gd name="T2" fmla="*/ 65 w 102"/>
              <a:gd name="T3" fmla="*/ 39 h 102"/>
              <a:gd name="T4" fmla="*/ 102 w 102"/>
              <a:gd name="T5" fmla="*/ 39 h 102"/>
              <a:gd name="T6" fmla="*/ 72 w 102"/>
              <a:gd name="T7" fmla="*/ 62 h 102"/>
              <a:gd name="T8" fmla="*/ 83 w 102"/>
              <a:gd name="T9" fmla="*/ 102 h 102"/>
              <a:gd name="T10" fmla="*/ 51 w 102"/>
              <a:gd name="T11" fmla="*/ 78 h 102"/>
              <a:gd name="T12" fmla="*/ 19 w 102"/>
              <a:gd name="T13" fmla="*/ 102 h 102"/>
              <a:gd name="T14" fmla="*/ 30 w 102"/>
              <a:gd name="T15" fmla="*/ 62 h 102"/>
              <a:gd name="T16" fmla="*/ 0 w 102"/>
              <a:gd name="T17" fmla="*/ 39 h 102"/>
              <a:gd name="T18" fmla="*/ 37 w 102"/>
              <a:gd name="T19" fmla="*/ 39 h 102"/>
              <a:gd name="T20" fmla="*/ 51 w 102"/>
              <a:gd name="T21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102">
                <a:moveTo>
                  <a:pt x="51" y="0"/>
                </a:moveTo>
                <a:lnTo>
                  <a:pt x="65" y="39"/>
                </a:lnTo>
                <a:lnTo>
                  <a:pt x="102" y="39"/>
                </a:lnTo>
                <a:lnTo>
                  <a:pt x="72" y="62"/>
                </a:lnTo>
                <a:lnTo>
                  <a:pt x="83" y="102"/>
                </a:lnTo>
                <a:lnTo>
                  <a:pt x="51" y="78"/>
                </a:lnTo>
                <a:lnTo>
                  <a:pt x="19" y="102"/>
                </a:lnTo>
                <a:lnTo>
                  <a:pt x="30" y="62"/>
                </a:lnTo>
                <a:lnTo>
                  <a:pt x="0" y="39"/>
                </a:lnTo>
                <a:lnTo>
                  <a:pt x="37" y="39"/>
                </a:lnTo>
                <a:lnTo>
                  <a:pt x="51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Freeform 77">
            <a:extLst>
              <a:ext uri="{FF2B5EF4-FFF2-40B4-BE49-F238E27FC236}">
                <a16:creationId xmlns:a16="http://schemas.microsoft.com/office/drawing/2014/main" xmlns="" id="{5CF5E79D-5E2F-49AC-95EB-49E01478C8A8}"/>
              </a:ext>
            </a:extLst>
          </p:cNvPr>
          <p:cNvSpPr>
            <a:spLocks noEditPoints="1"/>
          </p:cNvSpPr>
          <p:nvPr/>
        </p:nvSpPr>
        <p:spPr bwMode="auto">
          <a:xfrm>
            <a:off x="3401350" y="3305459"/>
            <a:ext cx="188575" cy="188575"/>
          </a:xfrm>
          <a:custGeom>
            <a:avLst/>
            <a:gdLst>
              <a:gd name="T0" fmla="*/ 328 w 374"/>
              <a:gd name="T1" fmla="*/ 46 h 373"/>
              <a:gd name="T2" fmla="*/ 239 w 374"/>
              <a:gd name="T3" fmla="*/ 13 h 373"/>
              <a:gd name="T4" fmla="*/ 185 w 374"/>
              <a:gd name="T5" fmla="*/ 67 h 373"/>
              <a:gd name="T6" fmla="*/ 173 w 374"/>
              <a:gd name="T7" fmla="*/ 130 h 373"/>
              <a:gd name="T8" fmla="*/ 10 w 374"/>
              <a:gd name="T9" fmla="*/ 294 h 373"/>
              <a:gd name="T10" fmla="*/ 27 w 374"/>
              <a:gd name="T11" fmla="*/ 346 h 373"/>
              <a:gd name="T12" fmla="*/ 80 w 374"/>
              <a:gd name="T13" fmla="*/ 364 h 373"/>
              <a:gd name="T14" fmla="*/ 243 w 374"/>
              <a:gd name="T15" fmla="*/ 201 h 373"/>
              <a:gd name="T16" fmla="*/ 307 w 374"/>
              <a:gd name="T17" fmla="*/ 188 h 373"/>
              <a:gd name="T18" fmla="*/ 360 w 374"/>
              <a:gd name="T19" fmla="*/ 135 h 373"/>
              <a:gd name="T20" fmla="*/ 328 w 374"/>
              <a:gd name="T21" fmla="*/ 46 h 373"/>
              <a:gd name="T22" fmla="*/ 149 w 374"/>
              <a:gd name="T23" fmla="*/ 209 h 373"/>
              <a:gd name="T24" fmla="*/ 154 w 374"/>
              <a:gd name="T25" fmla="*/ 176 h 373"/>
              <a:gd name="T26" fmla="*/ 186 w 374"/>
              <a:gd name="T27" fmla="*/ 171 h 373"/>
              <a:gd name="T28" fmla="*/ 181 w 374"/>
              <a:gd name="T29" fmla="*/ 203 h 373"/>
              <a:gd name="T30" fmla="*/ 149 w 374"/>
              <a:gd name="T31" fmla="*/ 209 h 373"/>
              <a:gd name="T32" fmla="*/ 284 w 374"/>
              <a:gd name="T33" fmla="*/ 90 h 373"/>
              <a:gd name="T34" fmla="*/ 253 w 374"/>
              <a:gd name="T35" fmla="*/ 28 h 373"/>
              <a:gd name="T36" fmla="*/ 315 w 374"/>
              <a:gd name="T37" fmla="*/ 59 h 373"/>
              <a:gd name="T38" fmla="*/ 346 w 374"/>
              <a:gd name="T39" fmla="*/ 120 h 373"/>
              <a:gd name="T40" fmla="*/ 284 w 374"/>
              <a:gd name="T41" fmla="*/ 9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4" h="373">
                <a:moveTo>
                  <a:pt x="328" y="46"/>
                </a:moveTo>
                <a:cubicBezTo>
                  <a:pt x="295" y="12"/>
                  <a:pt x="253" y="0"/>
                  <a:pt x="239" y="13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77" y="75"/>
                  <a:pt x="170" y="103"/>
                  <a:pt x="173" y="130"/>
                </a:cubicBezTo>
                <a:cubicBezTo>
                  <a:pt x="10" y="294"/>
                  <a:pt x="10" y="294"/>
                  <a:pt x="10" y="294"/>
                </a:cubicBezTo>
                <a:cubicBezTo>
                  <a:pt x="0" y="303"/>
                  <a:pt x="8" y="327"/>
                  <a:pt x="27" y="346"/>
                </a:cubicBezTo>
                <a:cubicBezTo>
                  <a:pt x="47" y="366"/>
                  <a:pt x="70" y="373"/>
                  <a:pt x="80" y="364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71" y="204"/>
                  <a:pt x="298" y="197"/>
                  <a:pt x="307" y="188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74" y="121"/>
                  <a:pt x="362" y="79"/>
                  <a:pt x="328" y="46"/>
                </a:cubicBezTo>
                <a:close/>
                <a:moveTo>
                  <a:pt x="149" y="209"/>
                </a:moveTo>
                <a:cubicBezTo>
                  <a:pt x="141" y="201"/>
                  <a:pt x="144" y="187"/>
                  <a:pt x="154" y="176"/>
                </a:cubicBezTo>
                <a:cubicBezTo>
                  <a:pt x="164" y="166"/>
                  <a:pt x="179" y="163"/>
                  <a:pt x="186" y="171"/>
                </a:cubicBezTo>
                <a:cubicBezTo>
                  <a:pt x="194" y="178"/>
                  <a:pt x="191" y="193"/>
                  <a:pt x="181" y="203"/>
                </a:cubicBezTo>
                <a:cubicBezTo>
                  <a:pt x="171" y="214"/>
                  <a:pt x="156" y="216"/>
                  <a:pt x="149" y="209"/>
                </a:cubicBezTo>
                <a:close/>
                <a:moveTo>
                  <a:pt x="284" y="90"/>
                </a:moveTo>
                <a:cubicBezTo>
                  <a:pt x="258" y="64"/>
                  <a:pt x="251" y="30"/>
                  <a:pt x="253" y="28"/>
                </a:cubicBezTo>
                <a:cubicBezTo>
                  <a:pt x="256" y="25"/>
                  <a:pt x="289" y="33"/>
                  <a:pt x="315" y="59"/>
                </a:cubicBezTo>
                <a:cubicBezTo>
                  <a:pt x="341" y="85"/>
                  <a:pt x="348" y="118"/>
                  <a:pt x="346" y="120"/>
                </a:cubicBezTo>
                <a:cubicBezTo>
                  <a:pt x="344" y="122"/>
                  <a:pt x="310" y="116"/>
                  <a:pt x="284" y="9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Freeform 79">
            <a:extLst>
              <a:ext uri="{FF2B5EF4-FFF2-40B4-BE49-F238E27FC236}">
                <a16:creationId xmlns:a16="http://schemas.microsoft.com/office/drawing/2014/main" xmlns="" id="{4BB916F0-52F1-4DD9-906C-586F5DF8E69D}"/>
              </a:ext>
            </a:extLst>
          </p:cNvPr>
          <p:cNvSpPr>
            <a:spLocks noEditPoints="1"/>
          </p:cNvSpPr>
          <p:nvPr/>
        </p:nvSpPr>
        <p:spPr bwMode="auto">
          <a:xfrm>
            <a:off x="4076603" y="3306751"/>
            <a:ext cx="172860" cy="190321"/>
          </a:xfrm>
          <a:custGeom>
            <a:avLst/>
            <a:gdLst>
              <a:gd name="T0" fmla="*/ 266 w 343"/>
              <a:gd name="T1" fmla="*/ 153 h 374"/>
              <a:gd name="T2" fmla="*/ 122 w 343"/>
              <a:gd name="T3" fmla="*/ 19 h 374"/>
              <a:gd name="T4" fmla="*/ 82 w 343"/>
              <a:gd name="T5" fmla="*/ 8 h 374"/>
              <a:gd name="T6" fmla="*/ 58 w 343"/>
              <a:gd name="T7" fmla="*/ 43 h 374"/>
              <a:gd name="T8" fmla="*/ 32 w 343"/>
              <a:gd name="T9" fmla="*/ 240 h 374"/>
              <a:gd name="T10" fmla="*/ 20 w 343"/>
              <a:gd name="T11" fmla="*/ 329 h 374"/>
              <a:gd name="T12" fmla="*/ 201 w 343"/>
              <a:gd name="T13" fmla="*/ 341 h 374"/>
              <a:gd name="T14" fmla="*/ 331 w 343"/>
              <a:gd name="T15" fmla="*/ 214 h 374"/>
              <a:gd name="T16" fmla="*/ 266 w 343"/>
              <a:gd name="T17" fmla="*/ 153 h 374"/>
              <a:gd name="T18" fmla="*/ 191 w 343"/>
              <a:gd name="T19" fmla="*/ 315 h 374"/>
              <a:gd name="T20" fmla="*/ 47 w 343"/>
              <a:gd name="T21" fmla="*/ 319 h 374"/>
              <a:gd name="T22" fmla="*/ 161 w 343"/>
              <a:gd name="T23" fmla="*/ 230 h 374"/>
              <a:gd name="T24" fmla="*/ 304 w 343"/>
              <a:gd name="T25" fmla="*/ 224 h 374"/>
              <a:gd name="T26" fmla="*/ 191 w 343"/>
              <a:gd name="T27" fmla="*/ 315 h 374"/>
              <a:gd name="T28" fmla="*/ 166 w 343"/>
              <a:gd name="T29" fmla="*/ 245 h 374"/>
              <a:gd name="T30" fmla="*/ 79 w 343"/>
              <a:gd name="T31" fmla="*/ 293 h 374"/>
              <a:gd name="T32" fmla="*/ 140 w 343"/>
              <a:gd name="T33" fmla="*/ 298 h 374"/>
              <a:gd name="T34" fmla="*/ 182 w 343"/>
              <a:gd name="T35" fmla="*/ 240 h 374"/>
              <a:gd name="T36" fmla="*/ 182 w 343"/>
              <a:gd name="T37" fmla="*/ 240 h 374"/>
              <a:gd name="T38" fmla="*/ 166 w 343"/>
              <a:gd name="T39" fmla="*/ 2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3" h="374">
                <a:moveTo>
                  <a:pt x="266" y="153"/>
                </a:moveTo>
                <a:cubicBezTo>
                  <a:pt x="220" y="55"/>
                  <a:pt x="196" y="18"/>
                  <a:pt x="122" y="19"/>
                </a:cubicBezTo>
                <a:cubicBezTo>
                  <a:pt x="95" y="20"/>
                  <a:pt x="102" y="0"/>
                  <a:pt x="82" y="8"/>
                </a:cubicBezTo>
                <a:cubicBezTo>
                  <a:pt x="61" y="15"/>
                  <a:pt x="79" y="26"/>
                  <a:pt x="58" y="43"/>
                </a:cubicBezTo>
                <a:cubicBezTo>
                  <a:pt x="0" y="91"/>
                  <a:pt x="5" y="135"/>
                  <a:pt x="32" y="240"/>
                </a:cubicBezTo>
                <a:cubicBezTo>
                  <a:pt x="44" y="284"/>
                  <a:pt x="5" y="286"/>
                  <a:pt x="20" y="329"/>
                </a:cubicBezTo>
                <a:cubicBezTo>
                  <a:pt x="31" y="360"/>
                  <a:pt x="114" y="374"/>
                  <a:pt x="201" y="341"/>
                </a:cubicBezTo>
                <a:cubicBezTo>
                  <a:pt x="288" y="309"/>
                  <a:pt x="343" y="245"/>
                  <a:pt x="331" y="214"/>
                </a:cubicBezTo>
                <a:cubicBezTo>
                  <a:pt x="316" y="171"/>
                  <a:pt x="285" y="194"/>
                  <a:pt x="266" y="153"/>
                </a:cubicBezTo>
                <a:close/>
                <a:moveTo>
                  <a:pt x="191" y="315"/>
                </a:moveTo>
                <a:cubicBezTo>
                  <a:pt x="114" y="344"/>
                  <a:pt x="50" y="327"/>
                  <a:pt x="47" y="319"/>
                </a:cubicBezTo>
                <a:cubicBezTo>
                  <a:pt x="42" y="306"/>
                  <a:pt x="72" y="263"/>
                  <a:pt x="161" y="230"/>
                </a:cubicBezTo>
                <a:cubicBezTo>
                  <a:pt x="250" y="197"/>
                  <a:pt x="299" y="209"/>
                  <a:pt x="304" y="224"/>
                </a:cubicBezTo>
                <a:cubicBezTo>
                  <a:pt x="307" y="232"/>
                  <a:pt x="269" y="286"/>
                  <a:pt x="191" y="315"/>
                </a:cubicBezTo>
                <a:close/>
                <a:moveTo>
                  <a:pt x="166" y="245"/>
                </a:moveTo>
                <a:cubicBezTo>
                  <a:pt x="126" y="260"/>
                  <a:pt x="97" y="277"/>
                  <a:pt x="79" y="293"/>
                </a:cubicBezTo>
                <a:cubicBezTo>
                  <a:pt x="92" y="304"/>
                  <a:pt x="116" y="307"/>
                  <a:pt x="140" y="298"/>
                </a:cubicBezTo>
                <a:cubicBezTo>
                  <a:pt x="171" y="287"/>
                  <a:pt x="189" y="261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77" y="241"/>
                  <a:pt x="172" y="243"/>
                  <a:pt x="166" y="24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Freeform 80">
            <a:extLst>
              <a:ext uri="{FF2B5EF4-FFF2-40B4-BE49-F238E27FC236}">
                <a16:creationId xmlns:a16="http://schemas.microsoft.com/office/drawing/2014/main" xmlns="" id="{7FFD98EB-E064-4673-AF37-303449336D41}"/>
              </a:ext>
            </a:extLst>
          </p:cNvPr>
          <p:cNvSpPr>
            <a:spLocks noEditPoints="1"/>
          </p:cNvSpPr>
          <p:nvPr/>
        </p:nvSpPr>
        <p:spPr bwMode="auto">
          <a:xfrm>
            <a:off x="3731043" y="3314038"/>
            <a:ext cx="197305" cy="172860"/>
          </a:xfrm>
          <a:custGeom>
            <a:avLst/>
            <a:gdLst>
              <a:gd name="T0" fmla="*/ 26 w 392"/>
              <a:gd name="T1" fmla="*/ 100 h 340"/>
              <a:gd name="T2" fmla="*/ 366 w 392"/>
              <a:gd name="T3" fmla="*/ 100 h 340"/>
              <a:gd name="T4" fmla="*/ 370 w 392"/>
              <a:gd name="T5" fmla="*/ 86 h 340"/>
              <a:gd name="T6" fmla="*/ 290 w 392"/>
              <a:gd name="T7" fmla="*/ 60 h 340"/>
              <a:gd name="T8" fmla="*/ 272 w 392"/>
              <a:gd name="T9" fmla="*/ 60 h 340"/>
              <a:gd name="T10" fmla="*/ 272 w 392"/>
              <a:gd name="T11" fmla="*/ 0 h 340"/>
              <a:gd name="T12" fmla="*/ 120 w 392"/>
              <a:gd name="T13" fmla="*/ 0 h 340"/>
              <a:gd name="T14" fmla="*/ 120 w 392"/>
              <a:gd name="T15" fmla="*/ 60 h 340"/>
              <a:gd name="T16" fmla="*/ 102 w 392"/>
              <a:gd name="T17" fmla="*/ 60 h 340"/>
              <a:gd name="T18" fmla="*/ 22 w 392"/>
              <a:gd name="T19" fmla="*/ 86 h 340"/>
              <a:gd name="T20" fmla="*/ 26 w 392"/>
              <a:gd name="T21" fmla="*/ 100 h 340"/>
              <a:gd name="T22" fmla="*/ 370 w 392"/>
              <a:gd name="T23" fmla="*/ 122 h 340"/>
              <a:gd name="T24" fmla="*/ 22 w 392"/>
              <a:gd name="T25" fmla="*/ 122 h 340"/>
              <a:gd name="T26" fmla="*/ 0 w 392"/>
              <a:gd name="T27" fmla="*/ 146 h 340"/>
              <a:gd name="T28" fmla="*/ 0 w 392"/>
              <a:gd name="T29" fmla="*/ 216 h 340"/>
              <a:gd name="T30" fmla="*/ 22 w 392"/>
              <a:gd name="T31" fmla="*/ 240 h 340"/>
              <a:gd name="T32" fmla="*/ 61 w 392"/>
              <a:gd name="T33" fmla="*/ 240 h 340"/>
              <a:gd name="T34" fmla="*/ 44 w 392"/>
              <a:gd name="T35" fmla="*/ 340 h 340"/>
              <a:gd name="T36" fmla="*/ 348 w 392"/>
              <a:gd name="T37" fmla="*/ 340 h 340"/>
              <a:gd name="T38" fmla="*/ 330 w 392"/>
              <a:gd name="T39" fmla="*/ 240 h 340"/>
              <a:gd name="T40" fmla="*/ 370 w 392"/>
              <a:gd name="T41" fmla="*/ 240 h 340"/>
              <a:gd name="T42" fmla="*/ 392 w 392"/>
              <a:gd name="T43" fmla="*/ 216 h 340"/>
              <a:gd name="T44" fmla="*/ 392 w 392"/>
              <a:gd name="T45" fmla="*/ 146 h 340"/>
              <a:gd name="T46" fmla="*/ 370 w 392"/>
              <a:gd name="T47" fmla="*/ 122 h 340"/>
              <a:gd name="T48" fmla="*/ 84 w 392"/>
              <a:gd name="T49" fmla="*/ 300 h 340"/>
              <a:gd name="T50" fmla="*/ 112 w 392"/>
              <a:gd name="T51" fmla="*/ 170 h 340"/>
              <a:gd name="T52" fmla="*/ 280 w 392"/>
              <a:gd name="T53" fmla="*/ 170 h 340"/>
              <a:gd name="T54" fmla="*/ 308 w 392"/>
              <a:gd name="T55" fmla="*/ 300 h 340"/>
              <a:gd name="T56" fmla="*/ 84 w 392"/>
              <a:gd name="T57" fmla="*/ 30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2" h="340">
                <a:moveTo>
                  <a:pt x="26" y="100"/>
                </a:moveTo>
                <a:cubicBezTo>
                  <a:pt x="366" y="100"/>
                  <a:pt x="366" y="100"/>
                  <a:pt x="366" y="100"/>
                </a:cubicBezTo>
                <a:cubicBezTo>
                  <a:pt x="377" y="100"/>
                  <a:pt x="375" y="88"/>
                  <a:pt x="370" y="86"/>
                </a:cubicBezTo>
                <a:cubicBezTo>
                  <a:pt x="364" y="84"/>
                  <a:pt x="301" y="60"/>
                  <a:pt x="290" y="60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0"/>
                  <a:pt x="272" y="0"/>
                  <a:pt x="27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1" y="60"/>
                  <a:pt x="28" y="84"/>
                  <a:pt x="22" y="86"/>
                </a:cubicBezTo>
                <a:cubicBezTo>
                  <a:pt x="16" y="88"/>
                  <a:pt x="14" y="100"/>
                  <a:pt x="26" y="100"/>
                </a:cubicBezTo>
                <a:close/>
                <a:moveTo>
                  <a:pt x="370" y="122"/>
                </a:moveTo>
                <a:cubicBezTo>
                  <a:pt x="22" y="122"/>
                  <a:pt x="22" y="122"/>
                  <a:pt x="22" y="122"/>
                </a:cubicBezTo>
                <a:cubicBezTo>
                  <a:pt x="11" y="122"/>
                  <a:pt x="0" y="135"/>
                  <a:pt x="0" y="14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27"/>
                  <a:pt x="11" y="240"/>
                  <a:pt x="22" y="240"/>
                </a:cubicBezTo>
                <a:cubicBezTo>
                  <a:pt x="61" y="240"/>
                  <a:pt x="61" y="240"/>
                  <a:pt x="61" y="240"/>
                </a:cubicBezTo>
                <a:cubicBezTo>
                  <a:pt x="44" y="340"/>
                  <a:pt x="44" y="340"/>
                  <a:pt x="44" y="340"/>
                </a:cubicBezTo>
                <a:cubicBezTo>
                  <a:pt x="348" y="340"/>
                  <a:pt x="348" y="340"/>
                  <a:pt x="348" y="34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370" y="240"/>
                  <a:pt x="370" y="240"/>
                  <a:pt x="370" y="240"/>
                </a:cubicBezTo>
                <a:cubicBezTo>
                  <a:pt x="381" y="240"/>
                  <a:pt x="392" y="227"/>
                  <a:pt x="392" y="216"/>
                </a:cubicBezTo>
                <a:cubicBezTo>
                  <a:pt x="392" y="146"/>
                  <a:pt x="392" y="146"/>
                  <a:pt x="392" y="146"/>
                </a:cubicBezTo>
                <a:cubicBezTo>
                  <a:pt x="392" y="135"/>
                  <a:pt x="381" y="122"/>
                  <a:pt x="370" y="122"/>
                </a:cubicBezTo>
                <a:close/>
                <a:moveTo>
                  <a:pt x="84" y="300"/>
                </a:moveTo>
                <a:cubicBezTo>
                  <a:pt x="112" y="170"/>
                  <a:pt x="112" y="170"/>
                  <a:pt x="112" y="170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308" y="300"/>
                  <a:pt x="308" y="300"/>
                  <a:pt x="308" y="300"/>
                </a:cubicBezTo>
                <a:lnTo>
                  <a:pt x="84" y="30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Freeform 85">
            <a:extLst>
              <a:ext uri="{FF2B5EF4-FFF2-40B4-BE49-F238E27FC236}">
                <a16:creationId xmlns:a16="http://schemas.microsoft.com/office/drawing/2014/main" xmlns="" id="{33252911-21DB-4239-B0F6-DC479F281D84}"/>
              </a:ext>
            </a:extLst>
          </p:cNvPr>
          <p:cNvSpPr>
            <a:spLocks noEditPoints="1"/>
          </p:cNvSpPr>
          <p:nvPr/>
        </p:nvSpPr>
        <p:spPr bwMode="auto">
          <a:xfrm>
            <a:off x="2744163" y="3319276"/>
            <a:ext cx="162383" cy="162383"/>
          </a:xfrm>
          <a:custGeom>
            <a:avLst/>
            <a:gdLst>
              <a:gd name="T0" fmla="*/ 280 w 320"/>
              <a:gd name="T1" fmla="*/ 0 h 320"/>
              <a:gd name="T2" fmla="*/ 119 w 320"/>
              <a:gd name="T3" fmla="*/ 0 h 320"/>
              <a:gd name="T4" fmla="*/ 80 w 320"/>
              <a:gd name="T5" fmla="*/ 39 h 320"/>
              <a:gd name="T6" fmla="*/ 80 w 320"/>
              <a:gd name="T7" fmla="*/ 200 h 320"/>
              <a:gd name="T8" fmla="*/ 120 w 320"/>
              <a:gd name="T9" fmla="*/ 240 h 320"/>
              <a:gd name="T10" fmla="*/ 280 w 320"/>
              <a:gd name="T11" fmla="*/ 240 h 320"/>
              <a:gd name="T12" fmla="*/ 320 w 320"/>
              <a:gd name="T13" fmla="*/ 200 h 320"/>
              <a:gd name="T14" fmla="*/ 320 w 320"/>
              <a:gd name="T15" fmla="*/ 40 h 320"/>
              <a:gd name="T16" fmla="*/ 280 w 320"/>
              <a:gd name="T17" fmla="*/ 0 h 320"/>
              <a:gd name="T18" fmla="*/ 280 w 320"/>
              <a:gd name="T19" fmla="*/ 200 h 320"/>
              <a:gd name="T20" fmla="*/ 120 w 320"/>
              <a:gd name="T21" fmla="*/ 200 h 320"/>
              <a:gd name="T22" fmla="*/ 120 w 320"/>
              <a:gd name="T23" fmla="*/ 40 h 320"/>
              <a:gd name="T24" fmla="*/ 280 w 320"/>
              <a:gd name="T25" fmla="*/ 40 h 320"/>
              <a:gd name="T26" fmla="*/ 280 w 320"/>
              <a:gd name="T27" fmla="*/ 200 h 320"/>
              <a:gd name="T28" fmla="*/ 40 w 320"/>
              <a:gd name="T29" fmla="*/ 160 h 320"/>
              <a:gd name="T30" fmla="*/ 0 w 320"/>
              <a:gd name="T31" fmla="*/ 160 h 320"/>
              <a:gd name="T32" fmla="*/ 0 w 320"/>
              <a:gd name="T33" fmla="*/ 280 h 320"/>
              <a:gd name="T34" fmla="*/ 40 w 320"/>
              <a:gd name="T35" fmla="*/ 320 h 320"/>
              <a:gd name="T36" fmla="*/ 160 w 320"/>
              <a:gd name="T37" fmla="*/ 320 h 320"/>
              <a:gd name="T38" fmla="*/ 160 w 320"/>
              <a:gd name="T39" fmla="*/ 280 h 320"/>
              <a:gd name="T40" fmla="*/ 40 w 320"/>
              <a:gd name="T41" fmla="*/ 280 h 320"/>
              <a:gd name="T42" fmla="*/ 40 w 320"/>
              <a:gd name="T4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119" y="0"/>
                  <a:pt x="119" y="0"/>
                  <a:pt x="119" y="0"/>
                </a:cubicBezTo>
                <a:cubicBezTo>
                  <a:pt x="97" y="0"/>
                  <a:pt x="80" y="17"/>
                  <a:pt x="80" y="39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80" y="222"/>
                  <a:pt x="98" y="240"/>
                  <a:pt x="120" y="240"/>
                </a:cubicBezTo>
                <a:cubicBezTo>
                  <a:pt x="280" y="240"/>
                  <a:pt x="280" y="240"/>
                  <a:pt x="280" y="240"/>
                </a:cubicBezTo>
                <a:cubicBezTo>
                  <a:pt x="302" y="240"/>
                  <a:pt x="320" y="222"/>
                  <a:pt x="320" y="20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200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200"/>
                </a:lnTo>
                <a:close/>
                <a:moveTo>
                  <a:pt x="40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40" y="280"/>
                  <a:pt x="40" y="280"/>
                  <a:pt x="40" y="280"/>
                </a:cubicBezTo>
                <a:lnTo>
                  <a:pt x="40" y="1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Freeform 92">
            <a:extLst>
              <a:ext uri="{FF2B5EF4-FFF2-40B4-BE49-F238E27FC236}">
                <a16:creationId xmlns:a16="http://schemas.microsoft.com/office/drawing/2014/main" xmlns="" id="{AF9D4B55-D095-4F09-9F20-FD575BA807C8}"/>
              </a:ext>
            </a:extLst>
          </p:cNvPr>
          <p:cNvSpPr>
            <a:spLocks/>
          </p:cNvSpPr>
          <p:nvPr/>
        </p:nvSpPr>
        <p:spPr bwMode="auto">
          <a:xfrm>
            <a:off x="2398755" y="3317682"/>
            <a:ext cx="185081" cy="164130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Freeform 96">
            <a:extLst>
              <a:ext uri="{FF2B5EF4-FFF2-40B4-BE49-F238E27FC236}">
                <a16:creationId xmlns:a16="http://schemas.microsoft.com/office/drawing/2014/main" xmlns="" id="{2A2197EE-9FE8-4982-9B12-665E71A6AAEE}"/>
              </a:ext>
            </a:extLst>
          </p:cNvPr>
          <p:cNvSpPr>
            <a:spLocks noEditPoints="1"/>
          </p:cNvSpPr>
          <p:nvPr/>
        </p:nvSpPr>
        <p:spPr bwMode="auto">
          <a:xfrm>
            <a:off x="3080538" y="3320871"/>
            <a:ext cx="160637" cy="160637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xmlns="" id="{0F46D279-EDE8-4F27-B37F-43190E54D7ED}"/>
              </a:ext>
            </a:extLst>
          </p:cNvPr>
          <p:cNvSpPr>
            <a:spLocks noEditPoints="1"/>
          </p:cNvSpPr>
          <p:nvPr/>
        </p:nvSpPr>
        <p:spPr bwMode="auto">
          <a:xfrm>
            <a:off x="4067572" y="4306461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xmlns="" id="{0390E4D3-B20A-46B3-8FDC-3826D80F9E47}"/>
              </a:ext>
            </a:extLst>
          </p:cNvPr>
          <p:cNvSpPr>
            <a:spLocks noEditPoints="1"/>
          </p:cNvSpPr>
          <p:nvPr/>
        </p:nvSpPr>
        <p:spPr bwMode="auto">
          <a:xfrm>
            <a:off x="4397264" y="4343128"/>
            <a:ext cx="202543" cy="120479"/>
          </a:xfrm>
          <a:custGeom>
            <a:avLst/>
            <a:gdLst>
              <a:gd name="T0" fmla="*/ 28 w 400"/>
              <a:gd name="T1" fmla="*/ 0 h 240"/>
              <a:gd name="T2" fmla="*/ 0 w 400"/>
              <a:gd name="T3" fmla="*/ 212 h 240"/>
              <a:gd name="T4" fmla="*/ 372 w 400"/>
              <a:gd name="T5" fmla="*/ 240 h 240"/>
              <a:gd name="T6" fmla="*/ 400 w 400"/>
              <a:gd name="T7" fmla="*/ 28 h 240"/>
              <a:gd name="T8" fmla="*/ 220 w 400"/>
              <a:gd name="T9" fmla="*/ 40 h 240"/>
              <a:gd name="T10" fmla="*/ 260 w 400"/>
              <a:gd name="T11" fmla="*/ 80 h 240"/>
              <a:gd name="T12" fmla="*/ 220 w 400"/>
              <a:gd name="T13" fmla="*/ 40 h 240"/>
              <a:gd name="T14" fmla="*/ 280 w 400"/>
              <a:gd name="T15" fmla="*/ 140 h 240"/>
              <a:gd name="T16" fmla="*/ 240 w 400"/>
              <a:gd name="T17" fmla="*/ 100 h 240"/>
              <a:gd name="T18" fmla="*/ 160 w 400"/>
              <a:gd name="T19" fmla="*/ 40 h 240"/>
              <a:gd name="T20" fmla="*/ 200 w 400"/>
              <a:gd name="T21" fmla="*/ 80 h 240"/>
              <a:gd name="T22" fmla="*/ 160 w 400"/>
              <a:gd name="T23" fmla="*/ 40 h 240"/>
              <a:gd name="T24" fmla="*/ 220 w 400"/>
              <a:gd name="T25" fmla="*/ 140 h 240"/>
              <a:gd name="T26" fmla="*/ 180 w 400"/>
              <a:gd name="T27" fmla="*/ 100 h 240"/>
              <a:gd name="T28" fmla="*/ 100 w 400"/>
              <a:gd name="T29" fmla="*/ 40 h 240"/>
              <a:gd name="T30" fmla="*/ 140 w 400"/>
              <a:gd name="T31" fmla="*/ 80 h 240"/>
              <a:gd name="T32" fmla="*/ 100 w 400"/>
              <a:gd name="T33" fmla="*/ 40 h 240"/>
              <a:gd name="T34" fmla="*/ 160 w 400"/>
              <a:gd name="T35" fmla="*/ 140 h 240"/>
              <a:gd name="T36" fmla="*/ 120 w 400"/>
              <a:gd name="T37" fmla="*/ 100 h 240"/>
              <a:gd name="T38" fmla="*/ 40 w 400"/>
              <a:gd name="T39" fmla="*/ 40 h 240"/>
              <a:gd name="T40" fmla="*/ 80 w 400"/>
              <a:gd name="T41" fmla="*/ 80 h 240"/>
              <a:gd name="T42" fmla="*/ 40 w 400"/>
              <a:gd name="T43" fmla="*/ 40 h 240"/>
              <a:gd name="T44" fmla="*/ 100 w 400"/>
              <a:gd name="T45" fmla="*/ 140 h 240"/>
              <a:gd name="T46" fmla="*/ 60 w 400"/>
              <a:gd name="T47" fmla="*/ 100 h 240"/>
              <a:gd name="T48" fmla="*/ 80 w 400"/>
              <a:gd name="T49" fmla="*/ 200 h 240"/>
              <a:gd name="T50" fmla="*/ 40 w 400"/>
              <a:gd name="T51" fmla="*/ 160 h 240"/>
              <a:gd name="T52" fmla="*/ 80 w 400"/>
              <a:gd name="T53" fmla="*/ 200 h 240"/>
              <a:gd name="T54" fmla="*/ 100 w 400"/>
              <a:gd name="T55" fmla="*/ 200 h 240"/>
              <a:gd name="T56" fmla="*/ 300 w 400"/>
              <a:gd name="T57" fmla="*/ 160 h 240"/>
              <a:gd name="T58" fmla="*/ 360 w 400"/>
              <a:gd name="T59" fmla="*/ 200 h 240"/>
              <a:gd name="T60" fmla="*/ 320 w 400"/>
              <a:gd name="T61" fmla="*/ 160 h 240"/>
              <a:gd name="T62" fmla="*/ 360 w 400"/>
              <a:gd name="T63" fmla="*/ 200 h 240"/>
              <a:gd name="T64" fmla="*/ 300 w 400"/>
              <a:gd name="T65" fmla="*/ 100 h 240"/>
              <a:gd name="T66" fmla="*/ 340 w 400"/>
              <a:gd name="T67" fmla="*/ 140 h 240"/>
              <a:gd name="T68" fmla="*/ 360 w 400"/>
              <a:gd name="T69" fmla="*/ 80 h 240"/>
              <a:gd name="T70" fmla="*/ 280 w 400"/>
              <a:gd name="T71" fmla="*/ 40 h 240"/>
              <a:gd name="T72" fmla="*/ 360 w 400"/>
              <a:gd name="T73" fmla="*/ 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0" h="240">
                <a:moveTo>
                  <a:pt x="372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7"/>
                  <a:pt x="12" y="240"/>
                  <a:pt x="28" y="240"/>
                </a:cubicBezTo>
                <a:cubicBezTo>
                  <a:pt x="372" y="240"/>
                  <a:pt x="372" y="240"/>
                  <a:pt x="372" y="240"/>
                </a:cubicBezTo>
                <a:cubicBezTo>
                  <a:pt x="387" y="240"/>
                  <a:pt x="400" y="227"/>
                  <a:pt x="400" y="212"/>
                </a:cubicBezTo>
                <a:cubicBezTo>
                  <a:pt x="400" y="28"/>
                  <a:pt x="400" y="28"/>
                  <a:pt x="400" y="28"/>
                </a:cubicBezTo>
                <a:cubicBezTo>
                  <a:pt x="400" y="12"/>
                  <a:pt x="387" y="0"/>
                  <a:pt x="372" y="0"/>
                </a:cubicBezTo>
                <a:close/>
                <a:moveTo>
                  <a:pt x="220" y="40"/>
                </a:moveTo>
                <a:cubicBezTo>
                  <a:pt x="260" y="40"/>
                  <a:pt x="260" y="40"/>
                  <a:pt x="260" y="4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20" y="80"/>
                  <a:pt x="220" y="80"/>
                  <a:pt x="220" y="80"/>
                </a:cubicBezTo>
                <a:lnTo>
                  <a:pt x="220" y="40"/>
                </a:lnTo>
                <a:close/>
                <a:moveTo>
                  <a:pt x="280" y="100"/>
                </a:moveTo>
                <a:cubicBezTo>
                  <a:pt x="280" y="140"/>
                  <a:pt x="280" y="140"/>
                  <a:pt x="280" y="140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40" y="100"/>
                  <a:pt x="240" y="100"/>
                  <a:pt x="240" y="100"/>
                </a:cubicBezTo>
                <a:lnTo>
                  <a:pt x="280" y="100"/>
                </a:lnTo>
                <a:close/>
                <a:moveTo>
                  <a:pt x="160" y="40"/>
                </a:moveTo>
                <a:cubicBezTo>
                  <a:pt x="200" y="40"/>
                  <a:pt x="200" y="40"/>
                  <a:pt x="200" y="4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40"/>
                </a:lnTo>
                <a:close/>
                <a:moveTo>
                  <a:pt x="220" y="10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00"/>
                  <a:pt x="180" y="100"/>
                  <a:pt x="180" y="100"/>
                </a:cubicBezTo>
                <a:lnTo>
                  <a:pt x="220" y="100"/>
                </a:lnTo>
                <a:close/>
                <a:moveTo>
                  <a:pt x="100" y="40"/>
                </a:moveTo>
                <a:cubicBezTo>
                  <a:pt x="140" y="40"/>
                  <a:pt x="140" y="40"/>
                  <a:pt x="140" y="4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40"/>
                </a:lnTo>
                <a:close/>
                <a:moveTo>
                  <a:pt x="160" y="10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00"/>
                  <a:pt x="120" y="100"/>
                  <a:pt x="120" y="100"/>
                </a:cubicBezTo>
                <a:lnTo>
                  <a:pt x="160" y="100"/>
                </a:lnTo>
                <a:close/>
                <a:moveTo>
                  <a:pt x="40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80"/>
                  <a:pt x="80" y="80"/>
                  <a:pt x="80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40"/>
                </a:lnTo>
                <a:close/>
                <a:moveTo>
                  <a:pt x="100" y="100"/>
                </a:moveTo>
                <a:cubicBezTo>
                  <a:pt x="100" y="140"/>
                  <a:pt x="100" y="140"/>
                  <a:pt x="10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lnTo>
                  <a:pt x="100" y="100"/>
                </a:lnTo>
                <a:close/>
                <a:moveTo>
                  <a:pt x="80" y="200"/>
                </a:moveTo>
                <a:cubicBezTo>
                  <a:pt x="40" y="200"/>
                  <a:pt x="40" y="200"/>
                  <a:pt x="40" y="20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80" y="160"/>
                  <a:pt x="80" y="160"/>
                  <a:pt x="80" y="160"/>
                </a:cubicBezTo>
                <a:lnTo>
                  <a:pt x="80" y="200"/>
                </a:lnTo>
                <a:close/>
                <a:moveTo>
                  <a:pt x="300" y="200"/>
                </a:moveTo>
                <a:cubicBezTo>
                  <a:pt x="100" y="200"/>
                  <a:pt x="100" y="200"/>
                  <a:pt x="100" y="20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300" y="160"/>
                  <a:pt x="300" y="160"/>
                  <a:pt x="300" y="160"/>
                </a:cubicBezTo>
                <a:lnTo>
                  <a:pt x="300" y="200"/>
                </a:lnTo>
                <a:close/>
                <a:moveTo>
                  <a:pt x="360" y="200"/>
                </a:moveTo>
                <a:cubicBezTo>
                  <a:pt x="320" y="200"/>
                  <a:pt x="320" y="200"/>
                  <a:pt x="320" y="20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360" y="160"/>
                  <a:pt x="360" y="160"/>
                  <a:pt x="360" y="160"/>
                </a:cubicBezTo>
                <a:lnTo>
                  <a:pt x="360" y="200"/>
                </a:lnTo>
                <a:close/>
                <a:moveTo>
                  <a:pt x="300" y="140"/>
                </a:moveTo>
                <a:cubicBezTo>
                  <a:pt x="300" y="100"/>
                  <a:pt x="300" y="100"/>
                  <a:pt x="300" y="100"/>
                </a:cubicBezTo>
                <a:cubicBezTo>
                  <a:pt x="340" y="100"/>
                  <a:pt x="340" y="100"/>
                  <a:pt x="340" y="100"/>
                </a:cubicBezTo>
                <a:cubicBezTo>
                  <a:pt x="340" y="140"/>
                  <a:pt x="340" y="140"/>
                  <a:pt x="340" y="140"/>
                </a:cubicBezTo>
                <a:lnTo>
                  <a:pt x="300" y="140"/>
                </a:lnTo>
                <a:close/>
                <a:moveTo>
                  <a:pt x="360" y="80"/>
                </a:moveTo>
                <a:cubicBezTo>
                  <a:pt x="280" y="80"/>
                  <a:pt x="280" y="80"/>
                  <a:pt x="280" y="8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8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1" name="Freeform 103">
            <a:extLst>
              <a:ext uri="{FF2B5EF4-FFF2-40B4-BE49-F238E27FC236}">
                <a16:creationId xmlns:a16="http://schemas.microsoft.com/office/drawing/2014/main" xmlns="" id="{8CCE4E78-67B7-4986-B52C-6E75EF48D2F3}"/>
              </a:ext>
            </a:extLst>
          </p:cNvPr>
          <p:cNvSpPr>
            <a:spLocks noEditPoints="1"/>
          </p:cNvSpPr>
          <p:nvPr/>
        </p:nvSpPr>
        <p:spPr bwMode="auto">
          <a:xfrm>
            <a:off x="2055242" y="3968036"/>
            <a:ext cx="202543" cy="20254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Freeform 105">
            <a:extLst>
              <a:ext uri="{FF2B5EF4-FFF2-40B4-BE49-F238E27FC236}">
                <a16:creationId xmlns:a16="http://schemas.microsoft.com/office/drawing/2014/main" xmlns="" id="{D6A1AD0D-E33E-45DB-872B-90CC8CEADDBF}"/>
              </a:ext>
            </a:extLst>
          </p:cNvPr>
          <p:cNvSpPr>
            <a:spLocks noEditPoints="1"/>
          </p:cNvSpPr>
          <p:nvPr/>
        </p:nvSpPr>
        <p:spPr bwMode="auto">
          <a:xfrm>
            <a:off x="4071215" y="2991782"/>
            <a:ext cx="185081" cy="144923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  <a:gd name="T18" fmla="*/ 304 w 363"/>
              <a:gd name="T19" fmla="*/ 135 h 288"/>
              <a:gd name="T20" fmla="*/ 182 w 363"/>
              <a:gd name="T21" fmla="*/ 250 h 288"/>
              <a:gd name="T22" fmla="*/ 59 w 363"/>
              <a:gd name="T23" fmla="*/ 135 h 288"/>
              <a:gd name="T24" fmla="*/ 42 w 363"/>
              <a:gd name="T25" fmla="*/ 93 h 288"/>
              <a:gd name="T26" fmla="*/ 57 w 363"/>
              <a:gd name="T27" fmla="*/ 53 h 288"/>
              <a:gd name="T28" fmla="*/ 99 w 363"/>
              <a:gd name="T29" fmla="*/ 38 h 288"/>
              <a:gd name="T30" fmla="*/ 140 w 363"/>
              <a:gd name="T31" fmla="*/ 57 h 288"/>
              <a:gd name="T32" fmla="*/ 182 w 363"/>
              <a:gd name="T33" fmla="*/ 94 h 288"/>
              <a:gd name="T34" fmla="*/ 224 w 363"/>
              <a:gd name="T35" fmla="*/ 57 h 288"/>
              <a:gd name="T36" fmla="*/ 265 w 363"/>
              <a:gd name="T37" fmla="*/ 38 h 288"/>
              <a:gd name="T38" fmla="*/ 306 w 363"/>
              <a:gd name="T39" fmla="*/ 53 h 288"/>
              <a:gd name="T40" fmla="*/ 321 w 363"/>
              <a:gd name="T41" fmla="*/ 93 h 288"/>
              <a:gd name="T42" fmla="*/ 304 w 363"/>
              <a:gd name="T43" fmla="*/ 1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  <a:moveTo>
                  <a:pt x="304" y="135"/>
                </a:moveTo>
                <a:cubicBezTo>
                  <a:pt x="182" y="250"/>
                  <a:pt x="182" y="250"/>
                  <a:pt x="182" y="250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47" y="124"/>
                  <a:pt x="42" y="109"/>
                  <a:pt x="42" y="93"/>
                </a:cubicBezTo>
                <a:cubicBezTo>
                  <a:pt x="42" y="78"/>
                  <a:pt x="45" y="65"/>
                  <a:pt x="57" y="53"/>
                </a:cubicBezTo>
                <a:cubicBezTo>
                  <a:pt x="68" y="43"/>
                  <a:pt x="83" y="38"/>
                  <a:pt x="99" y="38"/>
                </a:cubicBezTo>
                <a:cubicBezTo>
                  <a:pt x="114" y="38"/>
                  <a:pt x="129" y="47"/>
                  <a:pt x="140" y="57"/>
                </a:cubicBezTo>
                <a:cubicBezTo>
                  <a:pt x="182" y="94"/>
                  <a:pt x="182" y="94"/>
                  <a:pt x="182" y="94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35" y="47"/>
                  <a:pt x="249" y="38"/>
                  <a:pt x="265" y="38"/>
                </a:cubicBezTo>
                <a:cubicBezTo>
                  <a:pt x="281" y="38"/>
                  <a:pt x="295" y="43"/>
                  <a:pt x="306" y="53"/>
                </a:cubicBezTo>
                <a:cubicBezTo>
                  <a:pt x="319" y="65"/>
                  <a:pt x="321" y="78"/>
                  <a:pt x="321" y="93"/>
                </a:cubicBezTo>
                <a:cubicBezTo>
                  <a:pt x="321" y="109"/>
                  <a:pt x="317" y="124"/>
                  <a:pt x="304" y="13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Freeform 107">
            <a:extLst>
              <a:ext uri="{FF2B5EF4-FFF2-40B4-BE49-F238E27FC236}">
                <a16:creationId xmlns:a16="http://schemas.microsoft.com/office/drawing/2014/main" xmlns="" id="{665C274A-0FC8-40CB-A54E-51B87BE32654}"/>
              </a:ext>
            </a:extLst>
          </p:cNvPr>
          <p:cNvSpPr>
            <a:spLocks noEditPoints="1"/>
          </p:cNvSpPr>
          <p:nvPr/>
        </p:nvSpPr>
        <p:spPr bwMode="auto">
          <a:xfrm>
            <a:off x="2724805" y="4676162"/>
            <a:ext cx="202543" cy="12397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4" name="Freeform 108">
            <a:extLst>
              <a:ext uri="{FF2B5EF4-FFF2-40B4-BE49-F238E27FC236}">
                <a16:creationId xmlns:a16="http://schemas.microsoft.com/office/drawing/2014/main" xmlns="" id="{37E73158-5590-44C0-B6B0-3B1CE2E6012D}"/>
              </a:ext>
            </a:extLst>
          </p:cNvPr>
          <p:cNvSpPr>
            <a:spLocks noEditPoints="1"/>
          </p:cNvSpPr>
          <p:nvPr/>
        </p:nvSpPr>
        <p:spPr bwMode="auto">
          <a:xfrm>
            <a:off x="3401502" y="3976768"/>
            <a:ext cx="186828" cy="185081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244 h 368"/>
              <a:gd name="T12" fmla="*/ 124 w 368"/>
              <a:gd name="T13" fmla="*/ 184 h 368"/>
              <a:gd name="T14" fmla="*/ 184 w 368"/>
              <a:gd name="T15" fmla="*/ 124 h 368"/>
              <a:gd name="T16" fmla="*/ 244 w 368"/>
              <a:gd name="T17" fmla="*/ 184 h 368"/>
              <a:gd name="T18" fmla="*/ 184 w 368"/>
              <a:gd name="T19" fmla="*/ 24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244"/>
                </a:moveTo>
                <a:cubicBezTo>
                  <a:pt x="151" y="244"/>
                  <a:pt x="124" y="217"/>
                  <a:pt x="124" y="184"/>
                </a:cubicBezTo>
                <a:cubicBezTo>
                  <a:pt x="124" y="151"/>
                  <a:pt x="151" y="124"/>
                  <a:pt x="184" y="124"/>
                </a:cubicBezTo>
                <a:cubicBezTo>
                  <a:pt x="217" y="124"/>
                  <a:pt x="244" y="151"/>
                  <a:pt x="244" y="184"/>
                </a:cubicBezTo>
                <a:cubicBezTo>
                  <a:pt x="244" y="217"/>
                  <a:pt x="217" y="244"/>
                  <a:pt x="184" y="24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5" name="Freeform 119">
            <a:extLst>
              <a:ext uri="{FF2B5EF4-FFF2-40B4-BE49-F238E27FC236}">
                <a16:creationId xmlns:a16="http://schemas.microsoft.com/office/drawing/2014/main" xmlns="" id="{3371BEA3-874D-4FEC-8F5E-E10EF1916128}"/>
              </a:ext>
            </a:extLst>
          </p:cNvPr>
          <p:cNvSpPr>
            <a:spLocks noEditPoints="1"/>
          </p:cNvSpPr>
          <p:nvPr/>
        </p:nvSpPr>
        <p:spPr bwMode="auto">
          <a:xfrm>
            <a:off x="2723210" y="2686231"/>
            <a:ext cx="204289" cy="90796"/>
          </a:xfrm>
          <a:custGeom>
            <a:avLst/>
            <a:gdLst>
              <a:gd name="T0" fmla="*/ 389 w 404"/>
              <a:gd name="T1" fmla="*/ 71 h 180"/>
              <a:gd name="T2" fmla="*/ 326 w 404"/>
              <a:gd name="T3" fmla="*/ 8 h 180"/>
              <a:gd name="T4" fmla="*/ 305 w 404"/>
              <a:gd name="T5" fmla="*/ 0 h 180"/>
              <a:gd name="T6" fmla="*/ 202 w 404"/>
              <a:gd name="T7" fmla="*/ 0 h 180"/>
              <a:gd name="T8" fmla="*/ 99 w 404"/>
              <a:gd name="T9" fmla="*/ 0 h 180"/>
              <a:gd name="T10" fmla="*/ 78 w 404"/>
              <a:gd name="T11" fmla="*/ 8 h 180"/>
              <a:gd name="T12" fmla="*/ 15 w 404"/>
              <a:gd name="T13" fmla="*/ 71 h 180"/>
              <a:gd name="T14" fmla="*/ 2 w 404"/>
              <a:gd name="T15" fmla="*/ 100 h 180"/>
              <a:gd name="T16" fmla="*/ 14 w 404"/>
              <a:gd name="T17" fmla="*/ 161 h 180"/>
              <a:gd name="T18" fmla="*/ 39 w 404"/>
              <a:gd name="T19" fmla="*/ 180 h 180"/>
              <a:gd name="T20" fmla="*/ 365 w 404"/>
              <a:gd name="T21" fmla="*/ 180 h 180"/>
              <a:gd name="T22" fmla="*/ 390 w 404"/>
              <a:gd name="T23" fmla="*/ 161 h 180"/>
              <a:gd name="T24" fmla="*/ 401 w 404"/>
              <a:gd name="T25" fmla="*/ 100 h 180"/>
              <a:gd name="T26" fmla="*/ 389 w 404"/>
              <a:gd name="T27" fmla="*/ 71 h 180"/>
              <a:gd name="T28" fmla="*/ 283 w 404"/>
              <a:gd name="T29" fmla="*/ 84 h 180"/>
              <a:gd name="T30" fmla="*/ 278 w 404"/>
              <a:gd name="T31" fmla="*/ 87 h 180"/>
              <a:gd name="T32" fmla="*/ 262 w 404"/>
              <a:gd name="T33" fmla="*/ 127 h 180"/>
              <a:gd name="T34" fmla="*/ 142 w 404"/>
              <a:gd name="T35" fmla="*/ 127 h 180"/>
              <a:gd name="T36" fmla="*/ 126 w 404"/>
              <a:gd name="T37" fmla="*/ 87 h 180"/>
              <a:gd name="T38" fmla="*/ 121 w 404"/>
              <a:gd name="T39" fmla="*/ 84 h 180"/>
              <a:gd name="T40" fmla="*/ 50 w 404"/>
              <a:gd name="T41" fmla="*/ 84 h 180"/>
              <a:gd name="T42" fmla="*/ 91 w 404"/>
              <a:gd name="T43" fmla="*/ 38 h 180"/>
              <a:gd name="T44" fmla="*/ 313 w 404"/>
              <a:gd name="T45" fmla="*/ 38 h 180"/>
              <a:gd name="T46" fmla="*/ 354 w 404"/>
              <a:gd name="T47" fmla="*/ 84 h 180"/>
              <a:gd name="T48" fmla="*/ 283 w 404"/>
              <a:gd name="T49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4" h="180">
                <a:moveTo>
                  <a:pt x="389" y="71"/>
                </a:moveTo>
                <a:cubicBezTo>
                  <a:pt x="381" y="62"/>
                  <a:pt x="343" y="25"/>
                  <a:pt x="326" y="8"/>
                </a:cubicBezTo>
                <a:cubicBezTo>
                  <a:pt x="320" y="3"/>
                  <a:pt x="313" y="0"/>
                  <a:pt x="305" y="0"/>
                </a:cubicBezTo>
                <a:cubicBezTo>
                  <a:pt x="297" y="0"/>
                  <a:pt x="202" y="0"/>
                  <a:pt x="202" y="0"/>
                </a:cubicBezTo>
                <a:cubicBezTo>
                  <a:pt x="202" y="0"/>
                  <a:pt x="107" y="0"/>
                  <a:pt x="99" y="0"/>
                </a:cubicBezTo>
                <a:cubicBezTo>
                  <a:pt x="91" y="0"/>
                  <a:pt x="83" y="3"/>
                  <a:pt x="78" y="8"/>
                </a:cubicBezTo>
                <a:cubicBezTo>
                  <a:pt x="61" y="25"/>
                  <a:pt x="23" y="62"/>
                  <a:pt x="15" y="71"/>
                </a:cubicBezTo>
                <a:cubicBezTo>
                  <a:pt x="5" y="81"/>
                  <a:pt x="0" y="89"/>
                  <a:pt x="2" y="100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6" y="171"/>
                  <a:pt x="27" y="180"/>
                  <a:pt x="39" y="180"/>
                </a:cubicBezTo>
                <a:cubicBezTo>
                  <a:pt x="365" y="180"/>
                  <a:pt x="365" y="180"/>
                  <a:pt x="365" y="180"/>
                </a:cubicBezTo>
                <a:cubicBezTo>
                  <a:pt x="376" y="180"/>
                  <a:pt x="387" y="171"/>
                  <a:pt x="390" y="161"/>
                </a:cubicBezTo>
                <a:cubicBezTo>
                  <a:pt x="401" y="100"/>
                  <a:pt x="401" y="100"/>
                  <a:pt x="401" y="100"/>
                </a:cubicBezTo>
                <a:cubicBezTo>
                  <a:pt x="404" y="89"/>
                  <a:pt x="398" y="81"/>
                  <a:pt x="389" y="71"/>
                </a:cubicBezTo>
                <a:close/>
                <a:moveTo>
                  <a:pt x="283" y="84"/>
                </a:moveTo>
                <a:cubicBezTo>
                  <a:pt x="281" y="84"/>
                  <a:pt x="279" y="85"/>
                  <a:pt x="278" y="87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5"/>
                  <a:pt x="123" y="84"/>
                  <a:pt x="121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91" y="38"/>
                  <a:pt x="91" y="38"/>
                  <a:pt x="91" y="38"/>
                </a:cubicBezTo>
                <a:cubicBezTo>
                  <a:pt x="313" y="38"/>
                  <a:pt x="313" y="38"/>
                  <a:pt x="313" y="38"/>
                </a:cubicBezTo>
                <a:cubicBezTo>
                  <a:pt x="354" y="84"/>
                  <a:pt x="354" y="84"/>
                  <a:pt x="354" y="84"/>
                </a:cubicBezTo>
                <a:lnTo>
                  <a:pt x="283" y="8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6" name="Freeform 131">
            <a:extLst>
              <a:ext uri="{FF2B5EF4-FFF2-40B4-BE49-F238E27FC236}">
                <a16:creationId xmlns:a16="http://schemas.microsoft.com/office/drawing/2014/main" xmlns="" id="{FEAE0E62-43A2-45EF-80D6-7F8EC14232E5}"/>
              </a:ext>
            </a:extLst>
          </p:cNvPr>
          <p:cNvSpPr>
            <a:spLocks noEditPoints="1"/>
          </p:cNvSpPr>
          <p:nvPr/>
        </p:nvSpPr>
        <p:spPr bwMode="auto">
          <a:xfrm>
            <a:off x="3059585" y="4648376"/>
            <a:ext cx="202543" cy="178098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7" name="Freeform 132">
            <a:extLst>
              <a:ext uri="{FF2B5EF4-FFF2-40B4-BE49-F238E27FC236}">
                <a16:creationId xmlns:a16="http://schemas.microsoft.com/office/drawing/2014/main" xmlns="" id="{3ADC99C2-C300-4A5C-BE95-6583FC7B3A69}"/>
              </a:ext>
            </a:extLst>
          </p:cNvPr>
          <p:cNvSpPr>
            <a:spLocks noEditPoints="1"/>
          </p:cNvSpPr>
          <p:nvPr/>
        </p:nvSpPr>
        <p:spPr bwMode="auto">
          <a:xfrm>
            <a:off x="3727703" y="3983751"/>
            <a:ext cx="202543" cy="171114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8" name="Freeform 135">
            <a:extLst>
              <a:ext uri="{FF2B5EF4-FFF2-40B4-BE49-F238E27FC236}">
                <a16:creationId xmlns:a16="http://schemas.microsoft.com/office/drawing/2014/main" xmlns="" id="{91646EBD-4575-4D61-AC9F-F54BEA8B7645}"/>
              </a:ext>
            </a:extLst>
          </p:cNvPr>
          <p:cNvSpPr>
            <a:spLocks noEditPoints="1"/>
          </p:cNvSpPr>
          <p:nvPr/>
        </p:nvSpPr>
        <p:spPr bwMode="auto">
          <a:xfrm>
            <a:off x="2724805" y="4002957"/>
            <a:ext cx="202543" cy="132700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  <a:gd name="T22" fmla="*/ 227 w 400"/>
              <a:gd name="T23" fmla="*/ 159 h 260"/>
              <a:gd name="T24" fmla="*/ 173 w 400"/>
              <a:gd name="T25" fmla="*/ 219 h 260"/>
              <a:gd name="T26" fmla="*/ 160 w 400"/>
              <a:gd name="T27" fmla="*/ 222 h 260"/>
              <a:gd name="T28" fmla="*/ 156 w 400"/>
              <a:gd name="T29" fmla="*/ 215 h 260"/>
              <a:gd name="T30" fmla="*/ 158 w 400"/>
              <a:gd name="T31" fmla="*/ 207 h 260"/>
              <a:gd name="T32" fmla="*/ 179 w 400"/>
              <a:gd name="T33" fmla="*/ 161 h 260"/>
              <a:gd name="T34" fmla="*/ 163 w 400"/>
              <a:gd name="T35" fmla="*/ 154 h 260"/>
              <a:gd name="T36" fmla="*/ 162 w 400"/>
              <a:gd name="T37" fmla="*/ 154 h 260"/>
              <a:gd name="T38" fmla="*/ 150 w 400"/>
              <a:gd name="T39" fmla="*/ 142 h 260"/>
              <a:gd name="T40" fmla="*/ 155 w 400"/>
              <a:gd name="T41" fmla="*/ 129 h 260"/>
              <a:gd name="T42" fmla="*/ 209 w 400"/>
              <a:gd name="T43" fmla="*/ 70 h 260"/>
              <a:gd name="T44" fmla="*/ 223 w 400"/>
              <a:gd name="T45" fmla="*/ 66 h 260"/>
              <a:gd name="T46" fmla="*/ 226 w 400"/>
              <a:gd name="T47" fmla="*/ 74 h 260"/>
              <a:gd name="T48" fmla="*/ 224 w 400"/>
              <a:gd name="T49" fmla="*/ 82 h 260"/>
              <a:gd name="T50" fmla="*/ 203 w 400"/>
              <a:gd name="T51" fmla="*/ 127 h 260"/>
              <a:gd name="T52" fmla="*/ 219 w 400"/>
              <a:gd name="T53" fmla="*/ 134 h 260"/>
              <a:gd name="T54" fmla="*/ 220 w 400"/>
              <a:gd name="T55" fmla="*/ 135 h 260"/>
              <a:gd name="T56" fmla="*/ 232 w 400"/>
              <a:gd name="T57" fmla="*/ 147 h 260"/>
              <a:gd name="T58" fmla="*/ 227 w 400"/>
              <a:gd name="T59" fmla="*/ 15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9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  <a:moveTo>
                  <a:pt x="227" y="159"/>
                </a:moveTo>
                <a:cubicBezTo>
                  <a:pt x="217" y="173"/>
                  <a:pt x="175" y="217"/>
                  <a:pt x="173" y="219"/>
                </a:cubicBezTo>
                <a:cubicBezTo>
                  <a:pt x="171" y="221"/>
                  <a:pt x="165" y="225"/>
                  <a:pt x="160" y="222"/>
                </a:cubicBezTo>
                <a:cubicBezTo>
                  <a:pt x="158" y="221"/>
                  <a:pt x="156" y="219"/>
                  <a:pt x="156" y="215"/>
                </a:cubicBezTo>
                <a:cubicBezTo>
                  <a:pt x="156" y="211"/>
                  <a:pt x="158" y="207"/>
                  <a:pt x="158" y="207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5" y="159"/>
                  <a:pt x="168" y="157"/>
                  <a:pt x="163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57" y="152"/>
                  <a:pt x="150" y="149"/>
                  <a:pt x="150" y="142"/>
                </a:cubicBezTo>
                <a:cubicBezTo>
                  <a:pt x="150" y="138"/>
                  <a:pt x="152" y="134"/>
                  <a:pt x="155" y="129"/>
                </a:cubicBezTo>
                <a:cubicBezTo>
                  <a:pt x="165" y="115"/>
                  <a:pt x="207" y="72"/>
                  <a:pt x="209" y="70"/>
                </a:cubicBezTo>
                <a:cubicBezTo>
                  <a:pt x="211" y="67"/>
                  <a:pt x="217" y="63"/>
                  <a:pt x="223" y="66"/>
                </a:cubicBezTo>
                <a:cubicBezTo>
                  <a:pt x="224" y="67"/>
                  <a:pt x="226" y="69"/>
                  <a:pt x="226" y="74"/>
                </a:cubicBezTo>
                <a:cubicBezTo>
                  <a:pt x="226" y="77"/>
                  <a:pt x="224" y="81"/>
                  <a:pt x="224" y="82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207" y="129"/>
                  <a:pt x="214" y="132"/>
                  <a:pt x="219" y="134"/>
                </a:cubicBezTo>
                <a:cubicBezTo>
                  <a:pt x="220" y="135"/>
                  <a:pt x="220" y="135"/>
                  <a:pt x="220" y="135"/>
                </a:cubicBezTo>
                <a:cubicBezTo>
                  <a:pt x="226" y="137"/>
                  <a:pt x="232" y="140"/>
                  <a:pt x="232" y="147"/>
                </a:cubicBezTo>
                <a:cubicBezTo>
                  <a:pt x="232" y="150"/>
                  <a:pt x="231" y="154"/>
                  <a:pt x="227" y="15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9" name="Freeform 136">
            <a:extLst>
              <a:ext uri="{FF2B5EF4-FFF2-40B4-BE49-F238E27FC236}">
                <a16:creationId xmlns:a16="http://schemas.microsoft.com/office/drawing/2014/main" xmlns="" id="{FFEC0C5D-9FA4-4775-9DCA-169DBAE08790}"/>
              </a:ext>
            </a:extLst>
          </p:cNvPr>
          <p:cNvSpPr>
            <a:spLocks noEditPoints="1"/>
          </p:cNvSpPr>
          <p:nvPr/>
        </p:nvSpPr>
        <p:spPr bwMode="auto">
          <a:xfrm>
            <a:off x="4060739" y="3656106"/>
            <a:ext cx="206034" cy="155400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0" name="Freeform 138">
            <a:extLst>
              <a:ext uri="{FF2B5EF4-FFF2-40B4-BE49-F238E27FC236}">
                <a16:creationId xmlns:a16="http://schemas.microsoft.com/office/drawing/2014/main" xmlns="" id="{6470E8A3-C6D3-4F54-ABA2-F05826E3FBD1}"/>
              </a:ext>
            </a:extLst>
          </p:cNvPr>
          <p:cNvSpPr>
            <a:spLocks/>
          </p:cNvSpPr>
          <p:nvPr/>
        </p:nvSpPr>
        <p:spPr bwMode="auto">
          <a:xfrm>
            <a:off x="3417519" y="3636595"/>
            <a:ext cx="151907" cy="197305"/>
          </a:xfrm>
          <a:custGeom>
            <a:avLst/>
            <a:gdLst>
              <a:gd name="T0" fmla="*/ 88 w 302"/>
              <a:gd name="T1" fmla="*/ 46 h 390"/>
              <a:gd name="T2" fmla="*/ 88 w 302"/>
              <a:gd name="T3" fmla="*/ 284 h 390"/>
              <a:gd name="T4" fmla="*/ 45 w 302"/>
              <a:gd name="T5" fmla="*/ 288 h 390"/>
              <a:gd name="T6" fmla="*/ 9 w 302"/>
              <a:gd name="T7" fmla="*/ 355 h 390"/>
              <a:gd name="T8" fmla="*/ 77 w 302"/>
              <a:gd name="T9" fmla="*/ 378 h 390"/>
              <a:gd name="T10" fmla="*/ 124 w 302"/>
              <a:gd name="T11" fmla="*/ 322 h 390"/>
              <a:gd name="T12" fmla="*/ 124 w 302"/>
              <a:gd name="T13" fmla="*/ 126 h 390"/>
              <a:gd name="T14" fmla="*/ 266 w 302"/>
              <a:gd name="T15" fmla="*/ 93 h 390"/>
              <a:gd name="T16" fmla="*/ 266 w 302"/>
              <a:gd name="T17" fmla="*/ 244 h 390"/>
              <a:gd name="T18" fmla="*/ 223 w 302"/>
              <a:gd name="T19" fmla="*/ 248 h 390"/>
              <a:gd name="T20" fmla="*/ 187 w 302"/>
              <a:gd name="T21" fmla="*/ 315 h 390"/>
              <a:gd name="T22" fmla="*/ 255 w 302"/>
              <a:gd name="T23" fmla="*/ 338 h 390"/>
              <a:gd name="T24" fmla="*/ 302 w 302"/>
              <a:gd name="T25" fmla="*/ 282 h 390"/>
              <a:gd name="T26" fmla="*/ 302 w 302"/>
              <a:gd name="T27" fmla="*/ 0 h 390"/>
              <a:gd name="T28" fmla="*/ 88 w 302"/>
              <a:gd name="T29" fmla="*/ 4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1" name="Freeform 141">
            <a:extLst>
              <a:ext uri="{FF2B5EF4-FFF2-40B4-BE49-F238E27FC236}">
                <a16:creationId xmlns:a16="http://schemas.microsoft.com/office/drawing/2014/main" xmlns="" id="{AD3E1739-5A5D-4E49-A8EB-BF786BF38E03}"/>
              </a:ext>
            </a:extLst>
          </p:cNvPr>
          <p:cNvSpPr>
            <a:spLocks/>
          </p:cNvSpPr>
          <p:nvPr/>
        </p:nvSpPr>
        <p:spPr bwMode="auto">
          <a:xfrm>
            <a:off x="2083179" y="2628610"/>
            <a:ext cx="146669" cy="206035"/>
          </a:xfrm>
          <a:custGeom>
            <a:avLst/>
            <a:gdLst>
              <a:gd name="T0" fmla="*/ 30 w 289"/>
              <a:gd name="T1" fmla="*/ 397 h 406"/>
              <a:gd name="T2" fmla="*/ 58 w 289"/>
              <a:gd name="T3" fmla="*/ 308 h 406"/>
              <a:gd name="T4" fmla="*/ 169 w 289"/>
              <a:gd name="T5" fmla="*/ 252 h 406"/>
              <a:gd name="T6" fmla="*/ 109 w 289"/>
              <a:gd name="T7" fmla="*/ 225 h 406"/>
              <a:gd name="T8" fmla="*/ 237 w 289"/>
              <a:gd name="T9" fmla="*/ 161 h 406"/>
              <a:gd name="T10" fmla="*/ 162 w 289"/>
              <a:gd name="T11" fmla="*/ 139 h 406"/>
              <a:gd name="T12" fmla="*/ 266 w 289"/>
              <a:gd name="T13" fmla="*/ 105 h 406"/>
              <a:gd name="T14" fmla="*/ 283 w 289"/>
              <a:gd name="T15" fmla="*/ 40 h 406"/>
              <a:gd name="T16" fmla="*/ 204 w 289"/>
              <a:gd name="T17" fmla="*/ 2 h 406"/>
              <a:gd name="T18" fmla="*/ 128 w 289"/>
              <a:gd name="T19" fmla="*/ 99 h 406"/>
              <a:gd name="T20" fmla="*/ 134 w 289"/>
              <a:gd name="T21" fmla="*/ 17 h 406"/>
              <a:gd name="T22" fmla="*/ 61 w 289"/>
              <a:gd name="T23" fmla="*/ 83 h 406"/>
              <a:gd name="T24" fmla="*/ 55 w 289"/>
              <a:gd name="T25" fmla="*/ 245 h 406"/>
              <a:gd name="T26" fmla="*/ 12 w 289"/>
              <a:gd name="T27" fmla="*/ 170 h 406"/>
              <a:gd name="T28" fmla="*/ 33 w 289"/>
              <a:gd name="T29" fmla="*/ 296 h 406"/>
              <a:gd name="T30" fmla="*/ 13 w 289"/>
              <a:gd name="T31" fmla="*/ 387 h 406"/>
              <a:gd name="T32" fmla="*/ 30 w 289"/>
              <a:gd name="T33" fmla="*/ 3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9" h="406">
                <a:moveTo>
                  <a:pt x="30" y="397"/>
                </a:moveTo>
                <a:cubicBezTo>
                  <a:pt x="36" y="377"/>
                  <a:pt x="45" y="349"/>
                  <a:pt x="58" y="308"/>
                </a:cubicBezTo>
                <a:cubicBezTo>
                  <a:pt x="112" y="299"/>
                  <a:pt x="134" y="315"/>
                  <a:pt x="169" y="252"/>
                </a:cubicBezTo>
                <a:cubicBezTo>
                  <a:pt x="141" y="261"/>
                  <a:pt x="107" y="236"/>
                  <a:pt x="109" y="225"/>
                </a:cubicBezTo>
                <a:cubicBezTo>
                  <a:pt x="111" y="215"/>
                  <a:pt x="187" y="233"/>
                  <a:pt x="237" y="161"/>
                </a:cubicBezTo>
                <a:cubicBezTo>
                  <a:pt x="174" y="175"/>
                  <a:pt x="154" y="144"/>
                  <a:pt x="162" y="139"/>
                </a:cubicBezTo>
                <a:cubicBezTo>
                  <a:pt x="181" y="128"/>
                  <a:pt x="237" y="134"/>
                  <a:pt x="266" y="105"/>
                </a:cubicBezTo>
                <a:cubicBezTo>
                  <a:pt x="282" y="90"/>
                  <a:pt x="289" y="53"/>
                  <a:pt x="283" y="40"/>
                </a:cubicBezTo>
                <a:cubicBezTo>
                  <a:pt x="275" y="24"/>
                  <a:pt x="229" y="0"/>
                  <a:pt x="204" y="2"/>
                </a:cubicBezTo>
                <a:cubicBezTo>
                  <a:pt x="179" y="4"/>
                  <a:pt x="140" y="100"/>
                  <a:pt x="128" y="99"/>
                </a:cubicBezTo>
                <a:cubicBezTo>
                  <a:pt x="116" y="98"/>
                  <a:pt x="114" y="56"/>
                  <a:pt x="134" y="17"/>
                </a:cubicBezTo>
                <a:cubicBezTo>
                  <a:pt x="113" y="27"/>
                  <a:pt x="73" y="57"/>
                  <a:pt x="61" y="83"/>
                </a:cubicBezTo>
                <a:cubicBezTo>
                  <a:pt x="38" y="131"/>
                  <a:pt x="63" y="241"/>
                  <a:pt x="55" y="245"/>
                </a:cubicBezTo>
                <a:cubicBezTo>
                  <a:pt x="47" y="249"/>
                  <a:pt x="20" y="195"/>
                  <a:pt x="12" y="170"/>
                </a:cubicBezTo>
                <a:cubicBezTo>
                  <a:pt x="0" y="208"/>
                  <a:pt x="0" y="246"/>
                  <a:pt x="33" y="296"/>
                </a:cubicBezTo>
                <a:cubicBezTo>
                  <a:pt x="20" y="330"/>
                  <a:pt x="14" y="368"/>
                  <a:pt x="13" y="387"/>
                </a:cubicBezTo>
                <a:cubicBezTo>
                  <a:pt x="12" y="403"/>
                  <a:pt x="27" y="406"/>
                  <a:pt x="30" y="39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" name="Freeform 142">
            <a:extLst>
              <a:ext uri="{FF2B5EF4-FFF2-40B4-BE49-F238E27FC236}">
                <a16:creationId xmlns:a16="http://schemas.microsoft.com/office/drawing/2014/main" xmlns="" id="{4E127671-DD88-4770-83C3-ED36A56A0AC0}"/>
              </a:ext>
            </a:extLst>
          </p:cNvPr>
          <p:cNvSpPr>
            <a:spLocks noEditPoints="1"/>
          </p:cNvSpPr>
          <p:nvPr/>
        </p:nvSpPr>
        <p:spPr bwMode="auto">
          <a:xfrm>
            <a:off x="3394518" y="4693622"/>
            <a:ext cx="200796" cy="89050"/>
          </a:xfrm>
          <a:custGeom>
            <a:avLst/>
            <a:gdLst>
              <a:gd name="T0" fmla="*/ 318 w 400"/>
              <a:gd name="T1" fmla="*/ 0 h 176"/>
              <a:gd name="T2" fmla="*/ 200 w 400"/>
              <a:gd name="T3" fmla="*/ 58 h 176"/>
              <a:gd name="T4" fmla="*/ 82 w 400"/>
              <a:gd name="T5" fmla="*/ 0 h 176"/>
              <a:gd name="T6" fmla="*/ 0 w 400"/>
              <a:gd name="T7" fmla="*/ 88 h 176"/>
              <a:gd name="T8" fmla="*/ 82 w 400"/>
              <a:gd name="T9" fmla="*/ 176 h 176"/>
              <a:gd name="T10" fmla="*/ 82 w 400"/>
              <a:gd name="T11" fmla="*/ 176 h 176"/>
              <a:gd name="T12" fmla="*/ 200 w 400"/>
              <a:gd name="T13" fmla="*/ 118 h 176"/>
              <a:gd name="T14" fmla="*/ 318 w 400"/>
              <a:gd name="T15" fmla="*/ 176 h 176"/>
              <a:gd name="T16" fmla="*/ 400 w 400"/>
              <a:gd name="T17" fmla="*/ 88 h 176"/>
              <a:gd name="T18" fmla="*/ 318 w 400"/>
              <a:gd name="T19" fmla="*/ 0 h 176"/>
              <a:gd name="T20" fmla="*/ 82 w 400"/>
              <a:gd name="T21" fmla="*/ 141 h 176"/>
              <a:gd name="T22" fmla="*/ 36 w 400"/>
              <a:gd name="T23" fmla="*/ 88 h 176"/>
              <a:gd name="T24" fmla="*/ 82 w 400"/>
              <a:gd name="T25" fmla="*/ 35 h 176"/>
              <a:gd name="T26" fmla="*/ 178 w 400"/>
              <a:gd name="T27" fmla="*/ 88 h 176"/>
              <a:gd name="T28" fmla="*/ 82 w 400"/>
              <a:gd name="T29" fmla="*/ 141 h 176"/>
              <a:gd name="T30" fmla="*/ 318 w 400"/>
              <a:gd name="T31" fmla="*/ 141 h 176"/>
              <a:gd name="T32" fmla="*/ 222 w 400"/>
              <a:gd name="T33" fmla="*/ 88 h 176"/>
              <a:gd name="T34" fmla="*/ 318 w 400"/>
              <a:gd name="T35" fmla="*/ 35 h 176"/>
              <a:gd name="T36" fmla="*/ 363 w 400"/>
              <a:gd name="T37" fmla="*/ 88 h 176"/>
              <a:gd name="T38" fmla="*/ 318 w 400"/>
              <a:gd name="T39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0" h="176">
                <a:moveTo>
                  <a:pt x="318" y="0"/>
                </a:moveTo>
                <a:cubicBezTo>
                  <a:pt x="276" y="0"/>
                  <a:pt x="231" y="23"/>
                  <a:pt x="200" y="58"/>
                </a:cubicBezTo>
                <a:cubicBezTo>
                  <a:pt x="169" y="23"/>
                  <a:pt x="123" y="0"/>
                  <a:pt x="82" y="0"/>
                </a:cubicBezTo>
                <a:cubicBezTo>
                  <a:pt x="42" y="0"/>
                  <a:pt x="0" y="23"/>
                  <a:pt x="0" y="88"/>
                </a:cubicBezTo>
                <a:cubicBezTo>
                  <a:pt x="0" y="153"/>
                  <a:pt x="42" y="176"/>
                  <a:pt x="82" y="176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123" y="176"/>
                  <a:pt x="169" y="153"/>
                  <a:pt x="200" y="118"/>
                </a:cubicBezTo>
                <a:cubicBezTo>
                  <a:pt x="231" y="153"/>
                  <a:pt x="276" y="176"/>
                  <a:pt x="318" y="176"/>
                </a:cubicBezTo>
                <a:cubicBezTo>
                  <a:pt x="357" y="176"/>
                  <a:pt x="400" y="153"/>
                  <a:pt x="400" y="88"/>
                </a:cubicBezTo>
                <a:cubicBezTo>
                  <a:pt x="400" y="23"/>
                  <a:pt x="357" y="0"/>
                  <a:pt x="318" y="0"/>
                </a:cubicBezTo>
                <a:close/>
                <a:moveTo>
                  <a:pt x="82" y="141"/>
                </a:moveTo>
                <a:cubicBezTo>
                  <a:pt x="51" y="141"/>
                  <a:pt x="36" y="123"/>
                  <a:pt x="36" y="88"/>
                </a:cubicBezTo>
                <a:cubicBezTo>
                  <a:pt x="36" y="53"/>
                  <a:pt x="51" y="35"/>
                  <a:pt x="82" y="35"/>
                </a:cubicBezTo>
                <a:cubicBezTo>
                  <a:pt x="115" y="35"/>
                  <a:pt x="154" y="57"/>
                  <a:pt x="178" y="88"/>
                </a:cubicBezTo>
                <a:cubicBezTo>
                  <a:pt x="154" y="119"/>
                  <a:pt x="115" y="141"/>
                  <a:pt x="82" y="141"/>
                </a:cubicBezTo>
                <a:close/>
                <a:moveTo>
                  <a:pt x="318" y="141"/>
                </a:moveTo>
                <a:cubicBezTo>
                  <a:pt x="284" y="141"/>
                  <a:pt x="246" y="119"/>
                  <a:pt x="222" y="88"/>
                </a:cubicBezTo>
                <a:cubicBezTo>
                  <a:pt x="246" y="57"/>
                  <a:pt x="284" y="35"/>
                  <a:pt x="318" y="35"/>
                </a:cubicBezTo>
                <a:cubicBezTo>
                  <a:pt x="348" y="35"/>
                  <a:pt x="363" y="53"/>
                  <a:pt x="363" y="88"/>
                </a:cubicBezTo>
                <a:cubicBezTo>
                  <a:pt x="363" y="123"/>
                  <a:pt x="348" y="141"/>
                  <a:pt x="318" y="14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Freeform 143">
            <a:extLst>
              <a:ext uri="{FF2B5EF4-FFF2-40B4-BE49-F238E27FC236}">
                <a16:creationId xmlns:a16="http://schemas.microsoft.com/office/drawing/2014/main" xmlns="" id="{A1ED9D61-1767-442A-AA26-9B80FF51F0A1}"/>
              </a:ext>
            </a:extLst>
          </p:cNvPr>
          <p:cNvSpPr>
            <a:spLocks noEditPoints="1"/>
          </p:cNvSpPr>
          <p:nvPr/>
        </p:nvSpPr>
        <p:spPr bwMode="auto">
          <a:xfrm>
            <a:off x="2390024" y="4636154"/>
            <a:ext cx="202543" cy="20254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02 w 400"/>
              <a:gd name="T15" fmla="*/ 280 h 400"/>
              <a:gd name="T16" fmla="*/ 40 w 400"/>
              <a:gd name="T17" fmla="*/ 184 h 400"/>
              <a:gd name="T18" fmla="*/ 0 w 400"/>
              <a:gd name="T19" fmla="*/ 200 h 400"/>
              <a:gd name="T20" fmla="*/ 40 w 400"/>
              <a:gd name="T21" fmla="*/ 216 h 400"/>
              <a:gd name="T22" fmla="*/ 200 w 400"/>
              <a:gd name="T23" fmla="*/ 60 h 400"/>
              <a:gd name="T24" fmla="*/ 216 w 400"/>
              <a:gd name="T25" fmla="*/ 20 h 400"/>
              <a:gd name="T26" fmla="*/ 184 w 400"/>
              <a:gd name="T27" fmla="*/ 20 h 400"/>
              <a:gd name="T28" fmla="*/ 200 w 400"/>
              <a:gd name="T29" fmla="*/ 60 h 400"/>
              <a:gd name="T30" fmla="*/ 184 w 400"/>
              <a:gd name="T31" fmla="*/ 360 h 400"/>
              <a:gd name="T32" fmla="*/ 200 w 400"/>
              <a:gd name="T33" fmla="*/ 400 h 400"/>
              <a:gd name="T34" fmla="*/ 216 w 400"/>
              <a:gd name="T35" fmla="*/ 360 h 400"/>
              <a:gd name="T36" fmla="*/ 347 w 400"/>
              <a:gd name="T37" fmla="*/ 75 h 400"/>
              <a:gd name="T38" fmla="*/ 324 w 400"/>
              <a:gd name="T39" fmla="*/ 53 h 400"/>
              <a:gd name="T40" fmla="*/ 308 w 400"/>
              <a:gd name="T41" fmla="*/ 92 h 400"/>
              <a:gd name="T42" fmla="*/ 347 w 400"/>
              <a:gd name="T43" fmla="*/ 75 h 400"/>
              <a:gd name="T44" fmla="*/ 52 w 400"/>
              <a:gd name="T45" fmla="*/ 325 h 400"/>
              <a:gd name="T46" fmla="*/ 75 w 400"/>
              <a:gd name="T47" fmla="*/ 347 h 400"/>
              <a:gd name="T48" fmla="*/ 92 w 400"/>
              <a:gd name="T49" fmla="*/ 308 h 400"/>
              <a:gd name="T50" fmla="*/ 75 w 400"/>
              <a:gd name="T51" fmla="*/ 53 h 400"/>
              <a:gd name="T52" fmla="*/ 52 w 400"/>
              <a:gd name="T53" fmla="*/ 75 h 400"/>
              <a:gd name="T54" fmla="*/ 92 w 400"/>
              <a:gd name="T55" fmla="*/ 92 h 400"/>
              <a:gd name="T56" fmla="*/ 75 w 400"/>
              <a:gd name="T57" fmla="*/ 53 h 400"/>
              <a:gd name="T58" fmla="*/ 324 w 400"/>
              <a:gd name="T59" fmla="*/ 347 h 400"/>
              <a:gd name="T60" fmla="*/ 347 w 400"/>
              <a:gd name="T61" fmla="*/ 325 h 400"/>
              <a:gd name="T62" fmla="*/ 308 w 400"/>
              <a:gd name="T63" fmla="*/ 30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2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2" y="120"/>
                </a:cubicBezTo>
                <a:lnTo>
                  <a:pt x="202" y="280"/>
                </a:ln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Freeform 144">
            <a:extLst>
              <a:ext uri="{FF2B5EF4-FFF2-40B4-BE49-F238E27FC236}">
                <a16:creationId xmlns:a16="http://schemas.microsoft.com/office/drawing/2014/main" xmlns="" id="{92A56B42-6D08-45D8-AB0F-503D47E8ECDC}"/>
              </a:ext>
            </a:extLst>
          </p:cNvPr>
          <p:cNvSpPr>
            <a:spLocks noEditPoints="1"/>
          </p:cNvSpPr>
          <p:nvPr/>
        </p:nvSpPr>
        <p:spPr bwMode="auto">
          <a:xfrm>
            <a:off x="4062483" y="4667433"/>
            <a:ext cx="202543" cy="141431"/>
          </a:xfrm>
          <a:custGeom>
            <a:avLst/>
            <a:gdLst>
              <a:gd name="T0" fmla="*/ 40 w 400"/>
              <a:gd name="T1" fmla="*/ 0 h 280"/>
              <a:gd name="T2" fmla="*/ 0 w 400"/>
              <a:gd name="T3" fmla="*/ 240 h 280"/>
              <a:gd name="T4" fmla="*/ 360 w 400"/>
              <a:gd name="T5" fmla="*/ 280 h 280"/>
              <a:gd name="T6" fmla="*/ 400 w 400"/>
              <a:gd name="T7" fmla="*/ 40 h 280"/>
              <a:gd name="T8" fmla="*/ 360 w 400"/>
              <a:gd name="T9" fmla="*/ 240 h 280"/>
              <a:gd name="T10" fmla="*/ 40 w 400"/>
              <a:gd name="T11" fmla="*/ 120 h 280"/>
              <a:gd name="T12" fmla="*/ 360 w 400"/>
              <a:gd name="T13" fmla="*/ 240 h 280"/>
              <a:gd name="T14" fmla="*/ 40 w 400"/>
              <a:gd name="T15" fmla="*/ 60 h 280"/>
              <a:gd name="T16" fmla="*/ 360 w 400"/>
              <a:gd name="T17" fmla="*/ 40 h 280"/>
              <a:gd name="T18" fmla="*/ 80 w 400"/>
              <a:gd name="T19" fmla="*/ 162 h 280"/>
              <a:gd name="T20" fmla="*/ 92 w 400"/>
              <a:gd name="T21" fmla="*/ 174 h 280"/>
              <a:gd name="T22" fmla="*/ 80 w 400"/>
              <a:gd name="T23" fmla="*/ 162 h 280"/>
              <a:gd name="T24" fmla="*/ 152 w 400"/>
              <a:gd name="T25" fmla="*/ 198 h 280"/>
              <a:gd name="T26" fmla="*/ 176 w 400"/>
              <a:gd name="T27" fmla="*/ 186 h 280"/>
              <a:gd name="T28" fmla="*/ 188 w 400"/>
              <a:gd name="T29" fmla="*/ 174 h 280"/>
              <a:gd name="T30" fmla="*/ 200 w 400"/>
              <a:gd name="T31" fmla="*/ 162 h 280"/>
              <a:gd name="T32" fmla="*/ 176 w 400"/>
              <a:gd name="T33" fmla="*/ 174 h 280"/>
              <a:gd name="T34" fmla="*/ 164 w 400"/>
              <a:gd name="T35" fmla="*/ 186 h 280"/>
              <a:gd name="T36" fmla="*/ 200 w 400"/>
              <a:gd name="T37" fmla="*/ 198 h 280"/>
              <a:gd name="T38" fmla="*/ 188 w 400"/>
              <a:gd name="T39" fmla="*/ 186 h 280"/>
              <a:gd name="T40" fmla="*/ 200 w 400"/>
              <a:gd name="T41" fmla="*/ 198 h 280"/>
              <a:gd name="T42" fmla="*/ 140 w 400"/>
              <a:gd name="T43" fmla="*/ 186 h 280"/>
              <a:gd name="T44" fmla="*/ 116 w 400"/>
              <a:gd name="T45" fmla="*/ 198 h 280"/>
              <a:gd name="T46" fmla="*/ 152 w 400"/>
              <a:gd name="T47" fmla="*/ 174 h 280"/>
              <a:gd name="T48" fmla="*/ 164 w 400"/>
              <a:gd name="T49" fmla="*/ 162 h 280"/>
              <a:gd name="T50" fmla="*/ 140 w 400"/>
              <a:gd name="T51" fmla="*/ 186 h 280"/>
              <a:gd name="T52" fmla="*/ 152 w 400"/>
              <a:gd name="T53" fmla="*/ 174 h 280"/>
              <a:gd name="T54" fmla="*/ 116 w 400"/>
              <a:gd name="T55" fmla="*/ 186 h 280"/>
              <a:gd name="T56" fmla="*/ 128 w 400"/>
              <a:gd name="T57" fmla="*/ 174 h 280"/>
              <a:gd name="T58" fmla="*/ 104 w 400"/>
              <a:gd name="T59" fmla="*/ 162 h 280"/>
              <a:gd name="T60" fmla="*/ 92 w 400"/>
              <a:gd name="T61" fmla="*/ 174 h 280"/>
              <a:gd name="T62" fmla="*/ 80 w 400"/>
              <a:gd name="T63" fmla="*/ 186 h 280"/>
              <a:gd name="T64" fmla="*/ 104 w 400"/>
              <a:gd name="T65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28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40"/>
                </a:moveTo>
                <a:cubicBezTo>
                  <a:pt x="40" y="240"/>
                  <a:pt x="40" y="240"/>
                  <a:pt x="40" y="24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0" y="120"/>
                  <a:pt x="360" y="120"/>
                  <a:pt x="360" y="120"/>
                </a:cubicBezTo>
                <a:lnTo>
                  <a:pt x="360" y="240"/>
                </a:lnTo>
                <a:close/>
                <a:moveTo>
                  <a:pt x="360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0"/>
                </a:lnTo>
                <a:close/>
                <a:moveTo>
                  <a:pt x="80" y="162"/>
                </a:moveTo>
                <a:cubicBezTo>
                  <a:pt x="80" y="174"/>
                  <a:pt x="80" y="174"/>
                  <a:pt x="80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62"/>
                  <a:pt x="92" y="162"/>
                  <a:pt x="92" y="162"/>
                </a:cubicBezTo>
                <a:lnTo>
                  <a:pt x="80" y="162"/>
                </a:lnTo>
                <a:close/>
                <a:moveTo>
                  <a:pt x="152" y="186"/>
                </a:moveTo>
                <a:cubicBezTo>
                  <a:pt x="152" y="198"/>
                  <a:pt x="152" y="198"/>
                  <a:pt x="152" y="198"/>
                </a:cubicBezTo>
                <a:cubicBezTo>
                  <a:pt x="176" y="198"/>
                  <a:pt x="176" y="198"/>
                  <a:pt x="176" y="198"/>
                </a:cubicBezTo>
                <a:cubicBezTo>
                  <a:pt x="176" y="186"/>
                  <a:pt x="176" y="186"/>
                  <a:pt x="176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64" y="186"/>
                  <a:pt x="164" y="186"/>
                  <a:pt x="164" y="186"/>
                </a:cubicBezTo>
                <a:lnTo>
                  <a:pt x="152" y="186"/>
                </a:lnTo>
                <a:close/>
                <a:moveTo>
                  <a:pt x="200" y="198"/>
                </a:moveTo>
                <a:cubicBezTo>
                  <a:pt x="200" y="186"/>
                  <a:pt x="200" y="186"/>
                  <a:pt x="200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98"/>
                  <a:pt x="188" y="198"/>
                  <a:pt x="188" y="198"/>
                </a:cubicBezTo>
                <a:lnTo>
                  <a:pt x="200" y="198"/>
                </a:lnTo>
                <a:close/>
                <a:moveTo>
                  <a:pt x="140" y="198"/>
                </a:moveTo>
                <a:cubicBezTo>
                  <a:pt x="140" y="186"/>
                  <a:pt x="140" y="186"/>
                  <a:pt x="140" y="186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6" y="198"/>
                  <a:pt x="116" y="198"/>
                  <a:pt x="116" y="198"/>
                </a:cubicBezTo>
                <a:lnTo>
                  <a:pt x="140" y="198"/>
                </a:lnTo>
                <a:close/>
                <a:moveTo>
                  <a:pt x="152" y="174"/>
                </a:moveTo>
                <a:cubicBezTo>
                  <a:pt x="164" y="174"/>
                  <a:pt x="164" y="174"/>
                  <a:pt x="164" y="174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52" y="186"/>
                  <a:pt x="152" y="186"/>
                  <a:pt x="152" y="186"/>
                </a:cubicBezTo>
                <a:lnTo>
                  <a:pt x="152" y="174"/>
                </a:lnTo>
                <a:close/>
                <a:moveTo>
                  <a:pt x="104" y="186"/>
                </a:moveTo>
                <a:cubicBezTo>
                  <a:pt x="116" y="186"/>
                  <a:pt x="116" y="186"/>
                  <a:pt x="116" y="186"/>
                </a:cubicBezTo>
                <a:cubicBezTo>
                  <a:pt x="116" y="174"/>
                  <a:pt x="116" y="174"/>
                  <a:pt x="116" y="174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4" y="198"/>
                  <a:pt x="104" y="198"/>
                  <a:pt x="104" y="198"/>
                </a:cubicBezTo>
                <a:lnTo>
                  <a:pt x="104" y="18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Freeform 146">
            <a:extLst>
              <a:ext uri="{FF2B5EF4-FFF2-40B4-BE49-F238E27FC236}">
                <a16:creationId xmlns:a16="http://schemas.microsoft.com/office/drawing/2014/main" xmlns="" id="{AC73612F-1B0B-47DF-9C9C-B74F15D5E919}"/>
              </a:ext>
            </a:extLst>
          </p:cNvPr>
          <p:cNvSpPr>
            <a:spLocks noEditPoints="1"/>
          </p:cNvSpPr>
          <p:nvPr/>
        </p:nvSpPr>
        <p:spPr bwMode="auto">
          <a:xfrm>
            <a:off x="4426948" y="4648376"/>
            <a:ext cx="143176" cy="178098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Freeform 149">
            <a:extLst>
              <a:ext uri="{FF2B5EF4-FFF2-40B4-BE49-F238E27FC236}">
                <a16:creationId xmlns:a16="http://schemas.microsoft.com/office/drawing/2014/main" xmlns="" id="{EF867AA2-5A34-4741-8F6F-E4AAFF72B701}"/>
              </a:ext>
            </a:extLst>
          </p:cNvPr>
          <p:cNvSpPr>
            <a:spLocks noEditPoints="1"/>
          </p:cNvSpPr>
          <p:nvPr/>
        </p:nvSpPr>
        <p:spPr bwMode="auto">
          <a:xfrm>
            <a:off x="3736282" y="3636595"/>
            <a:ext cx="186828" cy="197305"/>
          </a:xfrm>
          <a:custGeom>
            <a:avLst/>
            <a:gdLst>
              <a:gd name="T0" fmla="*/ 358 w 368"/>
              <a:gd name="T1" fmla="*/ 242 h 390"/>
              <a:gd name="T2" fmla="*/ 323 w 368"/>
              <a:gd name="T3" fmla="*/ 211 h 390"/>
              <a:gd name="T4" fmla="*/ 323 w 368"/>
              <a:gd name="T5" fmla="*/ 179 h 390"/>
              <a:gd name="T6" fmla="*/ 358 w 368"/>
              <a:gd name="T7" fmla="*/ 148 h 390"/>
              <a:gd name="T8" fmla="*/ 352 w 368"/>
              <a:gd name="T9" fmla="*/ 129 h 390"/>
              <a:gd name="T10" fmla="*/ 306 w 368"/>
              <a:gd name="T11" fmla="*/ 125 h 390"/>
              <a:gd name="T12" fmla="*/ 290 w 368"/>
              <a:gd name="T13" fmla="*/ 100 h 390"/>
              <a:gd name="T14" fmla="*/ 314 w 368"/>
              <a:gd name="T15" fmla="*/ 32 h 390"/>
              <a:gd name="T16" fmla="*/ 302 w 368"/>
              <a:gd name="T17" fmla="*/ 22 h 390"/>
              <a:gd name="T18" fmla="*/ 248 w 368"/>
              <a:gd name="T19" fmla="*/ 55 h 390"/>
              <a:gd name="T20" fmla="*/ 215 w 368"/>
              <a:gd name="T21" fmla="*/ 47 h 390"/>
              <a:gd name="T22" fmla="*/ 196 w 368"/>
              <a:gd name="T23" fmla="*/ 12 h 390"/>
              <a:gd name="T24" fmla="*/ 172 w 368"/>
              <a:gd name="T25" fmla="*/ 12 h 390"/>
              <a:gd name="T26" fmla="*/ 153 w 368"/>
              <a:gd name="T27" fmla="*/ 43 h 390"/>
              <a:gd name="T28" fmla="*/ 119 w 368"/>
              <a:gd name="T29" fmla="*/ 54 h 390"/>
              <a:gd name="T30" fmla="*/ 87 w 368"/>
              <a:gd name="T31" fmla="*/ 40 h 390"/>
              <a:gd name="T32" fmla="*/ 66 w 368"/>
              <a:gd name="T33" fmla="*/ 54 h 390"/>
              <a:gd name="T34" fmla="*/ 68 w 368"/>
              <a:gd name="T35" fmla="*/ 86 h 390"/>
              <a:gd name="T36" fmla="*/ 46 w 368"/>
              <a:gd name="T37" fmla="*/ 117 h 390"/>
              <a:gd name="T38" fmla="*/ 15 w 368"/>
              <a:gd name="T39" fmla="*/ 125 h 390"/>
              <a:gd name="T40" fmla="*/ 10 w 368"/>
              <a:gd name="T41" fmla="*/ 148 h 390"/>
              <a:gd name="T42" fmla="*/ 44 w 368"/>
              <a:gd name="T43" fmla="*/ 179 h 390"/>
              <a:gd name="T44" fmla="*/ 44 w 368"/>
              <a:gd name="T45" fmla="*/ 211 h 390"/>
              <a:gd name="T46" fmla="*/ 10 w 368"/>
              <a:gd name="T47" fmla="*/ 242 h 390"/>
              <a:gd name="T48" fmla="*/ 16 w 368"/>
              <a:gd name="T49" fmla="*/ 261 h 390"/>
              <a:gd name="T50" fmla="*/ 58 w 368"/>
              <a:gd name="T51" fmla="*/ 266 h 390"/>
              <a:gd name="T52" fmla="*/ 74 w 368"/>
              <a:gd name="T53" fmla="*/ 292 h 390"/>
              <a:gd name="T54" fmla="*/ 53 w 368"/>
              <a:gd name="T55" fmla="*/ 357 h 390"/>
              <a:gd name="T56" fmla="*/ 66 w 368"/>
              <a:gd name="T57" fmla="*/ 368 h 390"/>
              <a:gd name="T58" fmla="*/ 115 w 368"/>
              <a:gd name="T59" fmla="*/ 340 h 390"/>
              <a:gd name="T60" fmla="*/ 150 w 368"/>
              <a:gd name="T61" fmla="*/ 348 h 390"/>
              <a:gd name="T62" fmla="*/ 170 w 368"/>
              <a:gd name="T63" fmla="*/ 379 h 390"/>
              <a:gd name="T64" fmla="*/ 195 w 368"/>
              <a:gd name="T65" fmla="*/ 378 h 390"/>
              <a:gd name="T66" fmla="*/ 213 w 368"/>
              <a:gd name="T67" fmla="*/ 343 h 390"/>
              <a:gd name="T68" fmla="*/ 246 w 368"/>
              <a:gd name="T69" fmla="*/ 332 h 390"/>
              <a:gd name="T70" fmla="*/ 281 w 368"/>
              <a:gd name="T71" fmla="*/ 349 h 390"/>
              <a:gd name="T72" fmla="*/ 301 w 368"/>
              <a:gd name="T73" fmla="*/ 336 h 390"/>
              <a:gd name="T74" fmla="*/ 299 w 368"/>
              <a:gd name="T75" fmla="*/ 303 h 390"/>
              <a:gd name="T76" fmla="*/ 321 w 368"/>
              <a:gd name="T77" fmla="*/ 273 h 390"/>
              <a:gd name="T78" fmla="*/ 352 w 368"/>
              <a:gd name="T79" fmla="*/ 264 h 390"/>
              <a:gd name="T80" fmla="*/ 358 w 368"/>
              <a:gd name="T81" fmla="*/ 242 h 390"/>
              <a:gd name="T82" fmla="*/ 204 w 368"/>
              <a:gd name="T83" fmla="*/ 279 h 390"/>
              <a:gd name="T84" fmla="*/ 164 w 368"/>
              <a:gd name="T85" fmla="*/ 279 h 390"/>
              <a:gd name="T86" fmla="*/ 164 w 368"/>
              <a:gd name="T87" fmla="*/ 237 h 390"/>
              <a:gd name="T88" fmla="*/ 204 w 368"/>
              <a:gd name="T89" fmla="*/ 237 h 390"/>
              <a:gd name="T90" fmla="*/ 204 w 368"/>
              <a:gd name="T91" fmla="*/ 279 h 390"/>
              <a:gd name="T92" fmla="*/ 204 w 368"/>
              <a:gd name="T93" fmla="*/ 215 h 390"/>
              <a:gd name="T94" fmla="*/ 164 w 368"/>
              <a:gd name="T95" fmla="*/ 215 h 390"/>
              <a:gd name="T96" fmla="*/ 164 w 368"/>
              <a:gd name="T97" fmla="*/ 111 h 390"/>
              <a:gd name="T98" fmla="*/ 204 w 368"/>
              <a:gd name="T99" fmla="*/ 111 h 390"/>
              <a:gd name="T100" fmla="*/ 204 w 368"/>
              <a:gd name="T101" fmla="*/ 21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8" h="390">
                <a:moveTo>
                  <a:pt x="358" y="242"/>
                </a:moveTo>
                <a:cubicBezTo>
                  <a:pt x="323" y="211"/>
                  <a:pt x="323" y="211"/>
                  <a:pt x="323" y="211"/>
                </a:cubicBezTo>
                <a:cubicBezTo>
                  <a:pt x="313" y="202"/>
                  <a:pt x="313" y="188"/>
                  <a:pt x="323" y="179"/>
                </a:cubicBezTo>
                <a:cubicBezTo>
                  <a:pt x="358" y="148"/>
                  <a:pt x="358" y="148"/>
                  <a:pt x="358" y="148"/>
                </a:cubicBezTo>
                <a:cubicBezTo>
                  <a:pt x="368" y="139"/>
                  <a:pt x="365" y="131"/>
                  <a:pt x="352" y="129"/>
                </a:cubicBezTo>
                <a:cubicBezTo>
                  <a:pt x="306" y="125"/>
                  <a:pt x="306" y="125"/>
                  <a:pt x="306" y="125"/>
                </a:cubicBezTo>
                <a:cubicBezTo>
                  <a:pt x="293" y="124"/>
                  <a:pt x="285" y="112"/>
                  <a:pt x="290" y="100"/>
                </a:cubicBezTo>
                <a:cubicBezTo>
                  <a:pt x="314" y="32"/>
                  <a:pt x="314" y="32"/>
                  <a:pt x="314" y="32"/>
                </a:cubicBezTo>
                <a:cubicBezTo>
                  <a:pt x="319" y="19"/>
                  <a:pt x="313" y="15"/>
                  <a:pt x="302" y="22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37" y="62"/>
                  <a:pt x="222" y="58"/>
                  <a:pt x="215" y="47"/>
                </a:cubicBezTo>
                <a:cubicBezTo>
                  <a:pt x="196" y="12"/>
                  <a:pt x="196" y="12"/>
                  <a:pt x="196" y="12"/>
                </a:cubicBezTo>
                <a:cubicBezTo>
                  <a:pt x="189" y="0"/>
                  <a:pt x="178" y="0"/>
                  <a:pt x="172" y="12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47" y="55"/>
                  <a:pt x="131" y="60"/>
                  <a:pt x="119" y="54"/>
                </a:cubicBezTo>
                <a:cubicBezTo>
                  <a:pt x="87" y="40"/>
                  <a:pt x="87" y="40"/>
                  <a:pt x="87" y="40"/>
                </a:cubicBezTo>
                <a:cubicBezTo>
                  <a:pt x="75" y="34"/>
                  <a:pt x="66" y="40"/>
                  <a:pt x="66" y="54"/>
                </a:cubicBezTo>
                <a:cubicBezTo>
                  <a:pt x="68" y="86"/>
                  <a:pt x="68" y="86"/>
                  <a:pt x="68" y="86"/>
                </a:cubicBezTo>
                <a:cubicBezTo>
                  <a:pt x="69" y="100"/>
                  <a:pt x="59" y="114"/>
                  <a:pt x="46" y="117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2" y="129"/>
                  <a:pt x="0" y="139"/>
                  <a:pt x="10" y="148"/>
                </a:cubicBezTo>
                <a:cubicBezTo>
                  <a:pt x="44" y="179"/>
                  <a:pt x="44" y="179"/>
                  <a:pt x="44" y="179"/>
                </a:cubicBezTo>
                <a:cubicBezTo>
                  <a:pt x="54" y="188"/>
                  <a:pt x="54" y="202"/>
                  <a:pt x="44" y="211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0" y="251"/>
                  <a:pt x="3" y="259"/>
                  <a:pt x="16" y="261"/>
                </a:cubicBezTo>
                <a:cubicBezTo>
                  <a:pt x="58" y="266"/>
                  <a:pt x="58" y="266"/>
                  <a:pt x="58" y="266"/>
                </a:cubicBezTo>
                <a:cubicBezTo>
                  <a:pt x="71" y="268"/>
                  <a:pt x="78" y="279"/>
                  <a:pt x="74" y="292"/>
                </a:cubicBezTo>
                <a:cubicBezTo>
                  <a:pt x="53" y="357"/>
                  <a:pt x="53" y="357"/>
                  <a:pt x="53" y="357"/>
                </a:cubicBezTo>
                <a:cubicBezTo>
                  <a:pt x="48" y="370"/>
                  <a:pt x="54" y="375"/>
                  <a:pt x="66" y="368"/>
                </a:cubicBezTo>
                <a:cubicBezTo>
                  <a:pt x="115" y="340"/>
                  <a:pt x="115" y="340"/>
                  <a:pt x="115" y="340"/>
                </a:cubicBezTo>
                <a:cubicBezTo>
                  <a:pt x="127" y="333"/>
                  <a:pt x="142" y="337"/>
                  <a:pt x="150" y="348"/>
                </a:cubicBezTo>
                <a:cubicBezTo>
                  <a:pt x="170" y="379"/>
                  <a:pt x="170" y="379"/>
                  <a:pt x="170" y="379"/>
                </a:cubicBezTo>
                <a:cubicBezTo>
                  <a:pt x="178" y="390"/>
                  <a:pt x="189" y="389"/>
                  <a:pt x="195" y="378"/>
                </a:cubicBezTo>
                <a:cubicBezTo>
                  <a:pt x="213" y="343"/>
                  <a:pt x="213" y="343"/>
                  <a:pt x="213" y="343"/>
                </a:cubicBezTo>
                <a:cubicBezTo>
                  <a:pt x="219" y="331"/>
                  <a:pt x="234" y="326"/>
                  <a:pt x="246" y="332"/>
                </a:cubicBezTo>
                <a:cubicBezTo>
                  <a:pt x="281" y="349"/>
                  <a:pt x="281" y="349"/>
                  <a:pt x="281" y="349"/>
                </a:cubicBezTo>
                <a:cubicBezTo>
                  <a:pt x="293" y="355"/>
                  <a:pt x="302" y="349"/>
                  <a:pt x="301" y="336"/>
                </a:cubicBezTo>
                <a:cubicBezTo>
                  <a:pt x="299" y="303"/>
                  <a:pt x="299" y="303"/>
                  <a:pt x="299" y="303"/>
                </a:cubicBezTo>
                <a:cubicBezTo>
                  <a:pt x="299" y="290"/>
                  <a:pt x="309" y="276"/>
                  <a:pt x="321" y="273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65" y="261"/>
                  <a:pt x="368" y="251"/>
                  <a:pt x="358" y="242"/>
                </a:cubicBezTo>
                <a:close/>
                <a:moveTo>
                  <a:pt x="204" y="279"/>
                </a:moveTo>
                <a:cubicBezTo>
                  <a:pt x="164" y="279"/>
                  <a:pt x="164" y="279"/>
                  <a:pt x="164" y="279"/>
                </a:cubicBezTo>
                <a:cubicBezTo>
                  <a:pt x="164" y="237"/>
                  <a:pt x="164" y="237"/>
                  <a:pt x="164" y="237"/>
                </a:cubicBezTo>
                <a:cubicBezTo>
                  <a:pt x="204" y="237"/>
                  <a:pt x="204" y="237"/>
                  <a:pt x="204" y="237"/>
                </a:cubicBezTo>
                <a:lnTo>
                  <a:pt x="204" y="279"/>
                </a:lnTo>
                <a:close/>
                <a:moveTo>
                  <a:pt x="204" y="215"/>
                </a:moveTo>
                <a:cubicBezTo>
                  <a:pt x="164" y="215"/>
                  <a:pt x="164" y="215"/>
                  <a:pt x="164" y="215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204" y="111"/>
                  <a:pt x="204" y="111"/>
                  <a:pt x="204" y="111"/>
                </a:cubicBezTo>
                <a:lnTo>
                  <a:pt x="204" y="21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Freeform 151">
            <a:extLst>
              <a:ext uri="{FF2B5EF4-FFF2-40B4-BE49-F238E27FC236}">
                <a16:creationId xmlns:a16="http://schemas.microsoft.com/office/drawing/2014/main" xmlns="" id="{4009A505-D197-49CB-8B9F-1C01291C7632}"/>
              </a:ext>
            </a:extLst>
          </p:cNvPr>
          <p:cNvSpPr>
            <a:spLocks noEditPoints="1"/>
          </p:cNvSpPr>
          <p:nvPr/>
        </p:nvSpPr>
        <p:spPr bwMode="auto">
          <a:xfrm>
            <a:off x="1732381" y="2970830"/>
            <a:ext cx="181589" cy="186828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Freeform 153">
            <a:extLst>
              <a:ext uri="{FF2B5EF4-FFF2-40B4-BE49-F238E27FC236}">
                <a16:creationId xmlns:a16="http://schemas.microsoft.com/office/drawing/2014/main" xmlns="" id="{E1E1DAFC-6386-415B-B65D-620C6CB737A4}"/>
              </a:ext>
            </a:extLst>
          </p:cNvPr>
          <p:cNvSpPr>
            <a:spLocks noEditPoints="1"/>
          </p:cNvSpPr>
          <p:nvPr/>
        </p:nvSpPr>
        <p:spPr bwMode="auto">
          <a:xfrm>
            <a:off x="1739518" y="3645478"/>
            <a:ext cx="165875" cy="178098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Freeform 159">
            <a:extLst>
              <a:ext uri="{FF2B5EF4-FFF2-40B4-BE49-F238E27FC236}">
                <a16:creationId xmlns:a16="http://schemas.microsoft.com/office/drawing/2014/main" xmlns="" id="{B408E41A-D47D-4174-AE82-A39873B39F0F}"/>
              </a:ext>
            </a:extLst>
          </p:cNvPr>
          <p:cNvSpPr>
            <a:spLocks noEditPoints="1"/>
          </p:cNvSpPr>
          <p:nvPr/>
        </p:nvSpPr>
        <p:spPr bwMode="auto">
          <a:xfrm>
            <a:off x="3394518" y="4311698"/>
            <a:ext cx="200796" cy="183337"/>
          </a:xfrm>
          <a:custGeom>
            <a:avLst/>
            <a:gdLst>
              <a:gd name="T0" fmla="*/ 360 w 400"/>
              <a:gd name="T1" fmla="*/ 60 h 360"/>
              <a:gd name="T2" fmla="*/ 340 w 400"/>
              <a:gd name="T3" fmla="*/ 60 h 360"/>
              <a:gd name="T4" fmla="*/ 340 w 400"/>
              <a:gd name="T5" fmla="*/ 360 h 360"/>
              <a:gd name="T6" fmla="*/ 360 w 400"/>
              <a:gd name="T7" fmla="*/ 360 h 360"/>
              <a:gd name="T8" fmla="*/ 400 w 400"/>
              <a:gd name="T9" fmla="*/ 320 h 360"/>
              <a:gd name="T10" fmla="*/ 400 w 400"/>
              <a:gd name="T11" fmla="*/ 100 h 360"/>
              <a:gd name="T12" fmla="*/ 360 w 400"/>
              <a:gd name="T13" fmla="*/ 60 h 360"/>
              <a:gd name="T14" fmla="*/ 0 w 400"/>
              <a:gd name="T15" fmla="*/ 100 h 360"/>
              <a:gd name="T16" fmla="*/ 0 w 400"/>
              <a:gd name="T17" fmla="*/ 320 h 360"/>
              <a:gd name="T18" fmla="*/ 40 w 400"/>
              <a:gd name="T19" fmla="*/ 360 h 360"/>
              <a:gd name="T20" fmla="*/ 60 w 400"/>
              <a:gd name="T21" fmla="*/ 360 h 360"/>
              <a:gd name="T22" fmla="*/ 60 w 400"/>
              <a:gd name="T23" fmla="*/ 60 h 360"/>
              <a:gd name="T24" fmla="*/ 40 w 400"/>
              <a:gd name="T25" fmla="*/ 60 h 360"/>
              <a:gd name="T26" fmla="*/ 0 w 400"/>
              <a:gd name="T27" fmla="*/ 100 h 360"/>
              <a:gd name="T28" fmla="*/ 268 w 400"/>
              <a:gd name="T29" fmla="*/ 18 h 360"/>
              <a:gd name="T30" fmla="*/ 200 w 400"/>
              <a:gd name="T31" fmla="*/ 0 h 360"/>
              <a:gd name="T32" fmla="*/ 132 w 400"/>
              <a:gd name="T33" fmla="*/ 18 h 360"/>
              <a:gd name="T34" fmla="*/ 132 w 400"/>
              <a:gd name="T35" fmla="*/ 60 h 360"/>
              <a:gd name="T36" fmla="*/ 88 w 400"/>
              <a:gd name="T37" fmla="*/ 60 h 360"/>
              <a:gd name="T38" fmla="*/ 88 w 400"/>
              <a:gd name="T39" fmla="*/ 360 h 360"/>
              <a:gd name="T40" fmla="*/ 312 w 400"/>
              <a:gd name="T41" fmla="*/ 360 h 360"/>
              <a:gd name="T42" fmla="*/ 312 w 400"/>
              <a:gd name="T43" fmla="*/ 60 h 360"/>
              <a:gd name="T44" fmla="*/ 268 w 400"/>
              <a:gd name="T45" fmla="*/ 60 h 360"/>
              <a:gd name="T46" fmla="*/ 268 w 400"/>
              <a:gd name="T47" fmla="*/ 18 h 360"/>
              <a:gd name="T48" fmla="*/ 244 w 400"/>
              <a:gd name="T49" fmla="*/ 60 h 360"/>
              <a:gd name="T50" fmla="*/ 156 w 400"/>
              <a:gd name="T51" fmla="*/ 60 h 360"/>
              <a:gd name="T52" fmla="*/ 156 w 400"/>
              <a:gd name="T53" fmla="*/ 33 h 360"/>
              <a:gd name="T54" fmla="*/ 200 w 400"/>
              <a:gd name="T55" fmla="*/ 24 h 360"/>
              <a:gd name="T56" fmla="*/ 244 w 400"/>
              <a:gd name="T57" fmla="*/ 33 h 360"/>
              <a:gd name="T58" fmla="*/ 244 w 400"/>
              <a:gd name="T5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60">
                <a:moveTo>
                  <a:pt x="360" y="60"/>
                </a:moveTo>
                <a:cubicBezTo>
                  <a:pt x="340" y="60"/>
                  <a:pt x="340" y="60"/>
                  <a:pt x="340" y="60"/>
                </a:cubicBezTo>
                <a:cubicBezTo>
                  <a:pt x="340" y="360"/>
                  <a:pt x="340" y="360"/>
                  <a:pt x="340" y="360"/>
                </a:cubicBezTo>
                <a:cubicBezTo>
                  <a:pt x="360" y="360"/>
                  <a:pt x="360" y="360"/>
                  <a:pt x="360" y="360"/>
                </a:cubicBezTo>
                <a:cubicBezTo>
                  <a:pt x="382" y="360"/>
                  <a:pt x="400" y="342"/>
                  <a:pt x="400" y="32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0" y="100"/>
                </a:move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lose/>
                <a:moveTo>
                  <a:pt x="268" y="18"/>
                </a:moveTo>
                <a:cubicBezTo>
                  <a:pt x="254" y="12"/>
                  <a:pt x="232" y="0"/>
                  <a:pt x="200" y="0"/>
                </a:cubicBezTo>
                <a:cubicBezTo>
                  <a:pt x="167" y="0"/>
                  <a:pt x="145" y="12"/>
                  <a:pt x="132" y="18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360"/>
                  <a:pt x="88" y="360"/>
                  <a:pt x="88" y="360"/>
                </a:cubicBezTo>
                <a:cubicBezTo>
                  <a:pt x="312" y="360"/>
                  <a:pt x="312" y="360"/>
                  <a:pt x="312" y="360"/>
                </a:cubicBezTo>
                <a:cubicBezTo>
                  <a:pt x="312" y="60"/>
                  <a:pt x="312" y="60"/>
                  <a:pt x="312" y="60"/>
                </a:cubicBezTo>
                <a:cubicBezTo>
                  <a:pt x="268" y="60"/>
                  <a:pt x="268" y="60"/>
                  <a:pt x="268" y="60"/>
                </a:cubicBezTo>
                <a:lnTo>
                  <a:pt x="268" y="18"/>
                </a:lnTo>
                <a:close/>
                <a:moveTo>
                  <a:pt x="244" y="60"/>
                </a:moveTo>
                <a:cubicBezTo>
                  <a:pt x="156" y="60"/>
                  <a:pt x="156" y="60"/>
                  <a:pt x="156" y="60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66" y="29"/>
                  <a:pt x="182" y="24"/>
                  <a:pt x="200" y="24"/>
                </a:cubicBezTo>
                <a:cubicBezTo>
                  <a:pt x="218" y="24"/>
                  <a:pt x="233" y="29"/>
                  <a:pt x="244" y="33"/>
                </a:cubicBezTo>
                <a:lnTo>
                  <a:pt x="244" y="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Freeform 160">
            <a:extLst>
              <a:ext uri="{FF2B5EF4-FFF2-40B4-BE49-F238E27FC236}">
                <a16:creationId xmlns:a16="http://schemas.microsoft.com/office/drawing/2014/main" xmlns="" id="{DF6BC7E2-CA23-4801-AADF-509E219BA068}"/>
              </a:ext>
            </a:extLst>
          </p:cNvPr>
          <p:cNvSpPr>
            <a:spLocks noEditPoints="1"/>
          </p:cNvSpPr>
          <p:nvPr/>
        </p:nvSpPr>
        <p:spPr bwMode="auto">
          <a:xfrm>
            <a:off x="3103387" y="3971680"/>
            <a:ext cx="113495" cy="193812"/>
          </a:xfrm>
          <a:custGeom>
            <a:avLst/>
            <a:gdLst>
              <a:gd name="T0" fmla="*/ 116 w 224"/>
              <a:gd name="T1" fmla="*/ 4 h 385"/>
              <a:gd name="T2" fmla="*/ 108 w 224"/>
              <a:gd name="T3" fmla="*/ 4 h 385"/>
              <a:gd name="T4" fmla="*/ 0 w 224"/>
              <a:gd name="T5" fmla="*/ 274 h 385"/>
              <a:gd name="T6" fmla="*/ 112 w 224"/>
              <a:gd name="T7" fmla="*/ 385 h 385"/>
              <a:gd name="T8" fmla="*/ 224 w 224"/>
              <a:gd name="T9" fmla="*/ 274 h 385"/>
              <a:gd name="T10" fmla="*/ 116 w 224"/>
              <a:gd name="T11" fmla="*/ 4 h 385"/>
              <a:gd name="T12" fmla="*/ 99 w 224"/>
              <a:gd name="T13" fmla="*/ 161 h 385"/>
              <a:gd name="T14" fmla="*/ 95 w 224"/>
              <a:gd name="T15" fmla="*/ 175 h 385"/>
              <a:gd name="T16" fmla="*/ 78 w 224"/>
              <a:gd name="T17" fmla="*/ 273 h 385"/>
              <a:gd name="T18" fmla="*/ 55 w 224"/>
              <a:gd name="T19" fmla="*/ 300 h 385"/>
              <a:gd name="T20" fmla="*/ 32 w 224"/>
              <a:gd name="T21" fmla="*/ 277 h 385"/>
              <a:gd name="T22" fmla="*/ 72 w 224"/>
              <a:gd name="T23" fmla="*/ 179 h 385"/>
              <a:gd name="T24" fmla="*/ 88 w 224"/>
              <a:gd name="T25" fmla="*/ 156 h 385"/>
              <a:gd name="T26" fmla="*/ 98 w 224"/>
              <a:gd name="T27" fmla="*/ 156 h 385"/>
              <a:gd name="T28" fmla="*/ 99 w 224"/>
              <a:gd name="T29" fmla="*/ 16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385">
                <a:moveTo>
                  <a:pt x="116" y="4"/>
                </a:moveTo>
                <a:cubicBezTo>
                  <a:pt x="115" y="0"/>
                  <a:pt x="108" y="0"/>
                  <a:pt x="108" y="4"/>
                </a:cubicBezTo>
                <a:cubicBezTo>
                  <a:pt x="90" y="146"/>
                  <a:pt x="0" y="176"/>
                  <a:pt x="0" y="274"/>
                </a:cubicBezTo>
                <a:cubicBezTo>
                  <a:pt x="0" y="335"/>
                  <a:pt x="51" y="385"/>
                  <a:pt x="112" y="385"/>
                </a:cubicBezTo>
                <a:cubicBezTo>
                  <a:pt x="173" y="385"/>
                  <a:pt x="224" y="335"/>
                  <a:pt x="224" y="274"/>
                </a:cubicBezTo>
                <a:cubicBezTo>
                  <a:pt x="224" y="176"/>
                  <a:pt x="133" y="146"/>
                  <a:pt x="116" y="4"/>
                </a:cubicBezTo>
                <a:close/>
                <a:moveTo>
                  <a:pt x="99" y="161"/>
                </a:moveTo>
                <a:cubicBezTo>
                  <a:pt x="98" y="166"/>
                  <a:pt x="96" y="170"/>
                  <a:pt x="95" y="175"/>
                </a:cubicBezTo>
                <a:cubicBezTo>
                  <a:pt x="87" y="203"/>
                  <a:pt x="78" y="236"/>
                  <a:pt x="78" y="273"/>
                </a:cubicBezTo>
                <a:cubicBezTo>
                  <a:pt x="78" y="293"/>
                  <a:pt x="66" y="300"/>
                  <a:pt x="55" y="300"/>
                </a:cubicBezTo>
                <a:cubicBezTo>
                  <a:pt x="42" y="300"/>
                  <a:pt x="32" y="290"/>
                  <a:pt x="32" y="277"/>
                </a:cubicBezTo>
                <a:cubicBezTo>
                  <a:pt x="32" y="233"/>
                  <a:pt x="53" y="204"/>
                  <a:pt x="72" y="179"/>
                </a:cubicBezTo>
                <a:cubicBezTo>
                  <a:pt x="78" y="171"/>
                  <a:pt x="83" y="163"/>
                  <a:pt x="88" y="156"/>
                </a:cubicBezTo>
                <a:cubicBezTo>
                  <a:pt x="90" y="152"/>
                  <a:pt x="95" y="152"/>
                  <a:pt x="98" y="156"/>
                </a:cubicBezTo>
                <a:cubicBezTo>
                  <a:pt x="99" y="157"/>
                  <a:pt x="99" y="159"/>
                  <a:pt x="99" y="16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Freeform 169">
            <a:extLst>
              <a:ext uri="{FF2B5EF4-FFF2-40B4-BE49-F238E27FC236}">
                <a16:creationId xmlns:a16="http://schemas.microsoft.com/office/drawing/2014/main" xmlns="" id="{31AEF382-CFBA-43F8-BE34-34057EC2F65D}"/>
              </a:ext>
            </a:extLst>
          </p:cNvPr>
          <p:cNvSpPr>
            <a:spLocks noEditPoints="1"/>
          </p:cNvSpPr>
          <p:nvPr/>
        </p:nvSpPr>
        <p:spPr bwMode="auto">
          <a:xfrm>
            <a:off x="9812548" y="2674506"/>
            <a:ext cx="181589" cy="165875"/>
          </a:xfrm>
          <a:custGeom>
            <a:avLst/>
            <a:gdLst>
              <a:gd name="T0" fmla="*/ 90 w 360"/>
              <a:gd name="T1" fmla="*/ 248 h 328"/>
              <a:gd name="T2" fmla="*/ 93 w 360"/>
              <a:gd name="T3" fmla="*/ 76 h 328"/>
              <a:gd name="T4" fmla="*/ 161 w 360"/>
              <a:gd name="T5" fmla="*/ 41 h 328"/>
              <a:gd name="T6" fmla="*/ 160 w 360"/>
              <a:gd name="T7" fmla="*/ 0 h 328"/>
              <a:gd name="T8" fmla="*/ 64 w 360"/>
              <a:gd name="T9" fmla="*/ 47 h 328"/>
              <a:gd name="T10" fmla="*/ 61 w 360"/>
              <a:gd name="T11" fmla="*/ 278 h 328"/>
              <a:gd name="T12" fmla="*/ 26 w 360"/>
              <a:gd name="T13" fmla="*/ 313 h 328"/>
              <a:gd name="T14" fmla="*/ 137 w 360"/>
              <a:gd name="T15" fmla="*/ 319 h 328"/>
              <a:gd name="T16" fmla="*/ 136 w 360"/>
              <a:gd name="T17" fmla="*/ 202 h 328"/>
              <a:gd name="T18" fmla="*/ 90 w 360"/>
              <a:gd name="T19" fmla="*/ 248 h 328"/>
              <a:gd name="T20" fmla="*/ 223 w 360"/>
              <a:gd name="T21" fmla="*/ 9 h 328"/>
              <a:gd name="T22" fmla="*/ 223 w 360"/>
              <a:gd name="T23" fmla="*/ 126 h 328"/>
              <a:gd name="T24" fmla="*/ 269 w 360"/>
              <a:gd name="T25" fmla="*/ 79 h 328"/>
              <a:gd name="T26" fmla="*/ 267 w 360"/>
              <a:gd name="T27" fmla="*/ 252 h 328"/>
              <a:gd name="T28" fmla="*/ 199 w 360"/>
              <a:gd name="T29" fmla="*/ 286 h 328"/>
              <a:gd name="T30" fmla="*/ 200 w 360"/>
              <a:gd name="T31" fmla="*/ 328 h 328"/>
              <a:gd name="T32" fmla="*/ 296 w 360"/>
              <a:gd name="T33" fmla="*/ 281 h 328"/>
              <a:gd name="T34" fmla="*/ 298 w 360"/>
              <a:gd name="T35" fmla="*/ 50 h 328"/>
              <a:gd name="T36" fmla="*/ 333 w 360"/>
              <a:gd name="T37" fmla="*/ 15 h 328"/>
              <a:gd name="T38" fmla="*/ 223 w 360"/>
              <a:gd name="T39" fmla="*/ 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328">
                <a:moveTo>
                  <a:pt x="90" y="248"/>
                </a:moveTo>
                <a:cubicBezTo>
                  <a:pt x="45" y="200"/>
                  <a:pt x="46" y="123"/>
                  <a:pt x="93" y="76"/>
                </a:cubicBezTo>
                <a:cubicBezTo>
                  <a:pt x="112" y="57"/>
                  <a:pt x="136" y="45"/>
                  <a:pt x="161" y="41"/>
                </a:cubicBezTo>
                <a:cubicBezTo>
                  <a:pt x="160" y="0"/>
                  <a:pt x="160" y="0"/>
                  <a:pt x="160" y="0"/>
                </a:cubicBezTo>
                <a:cubicBezTo>
                  <a:pt x="124" y="4"/>
                  <a:pt x="90" y="20"/>
                  <a:pt x="64" y="47"/>
                </a:cubicBezTo>
                <a:cubicBezTo>
                  <a:pt x="1" y="110"/>
                  <a:pt x="0" y="213"/>
                  <a:pt x="61" y="278"/>
                </a:cubicBezTo>
                <a:cubicBezTo>
                  <a:pt x="26" y="313"/>
                  <a:pt x="26" y="313"/>
                  <a:pt x="26" y="313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6" y="202"/>
                  <a:pt x="136" y="202"/>
                  <a:pt x="136" y="202"/>
                </a:cubicBezTo>
                <a:lnTo>
                  <a:pt x="90" y="248"/>
                </a:lnTo>
                <a:close/>
                <a:moveTo>
                  <a:pt x="223" y="9"/>
                </a:moveTo>
                <a:cubicBezTo>
                  <a:pt x="223" y="126"/>
                  <a:pt x="223" y="126"/>
                  <a:pt x="223" y="126"/>
                </a:cubicBezTo>
                <a:cubicBezTo>
                  <a:pt x="269" y="79"/>
                  <a:pt x="269" y="79"/>
                  <a:pt x="269" y="79"/>
                </a:cubicBezTo>
                <a:cubicBezTo>
                  <a:pt x="315" y="128"/>
                  <a:pt x="314" y="204"/>
                  <a:pt x="267" y="252"/>
                </a:cubicBezTo>
                <a:cubicBezTo>
                  <a:pt x="248" y="271"/>
                  <a:pt x="224" y="283"/>
                  <a:pt x="199" y="286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35" y="324"/>
                  <a:pt x="269" y="308"/>
                  <a:pt x="296" y="281"/>
                </a:cubicBezTo>
                <a:cubicBezTo>
                  <a:pt x="359" y="217"/>
                  <a:pt x="360" y="115"/>
                  <a:pt x="298" y="50"/>
                </a:cubicBezTo>
                <a:cubicBezTo>
                  <a:pt x="333" y="15"/>
                  <a:pt x="333" y="15"/>
                  <a:pt x="333" y="15"/>
                </a:cubicBezTo>
                <a:lnTo>
                  <a:pt x="223" y="9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" name="Freeform 170">
            <a:extLst>
              <a:ext uri="{FF2B5EF4-FFF2-40B4-BE49-F238E27FC236}">
                <a16:creationId xmlns:a16="http://schemas.microsoft.com/office/drawing/2014/main" xmlns="" id="{69D60BA0-D3BA-4E23-B06C-F924D3B35236}"/>
              </a:ext>
            </a:extLst>
          </p:cNvPr>
          <p:cNvSpPr>
            <a:spLocks noEditPoints="1"/>
          </p:cNvSpPr>
          <p:nvPr/>
        </p:nvSpPr>
        <p:spPr bwMode="auto">
          <a:xfrm>
            <a:off x="2065719" y="3659295"/>
            <a:ext cx="181589" cy="151907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99 w 362"/>
              <a:gd name="T7" fmla="*/ 0 h 300"/>
              <a:gd name="T8" fmla="*/ 70 w 362"/>
              <a:gd name="T9" fmla="*/ 18 h 300"/>
              <a:gd name="T10" fmla="*/ 7 w 362"/>
              <a:gd name="T11" fmla="*/ 168 h 300"/>
              <a:gd name="T12" fmla="*/ 1 w 362"/>
              <a:gd name="T13" fmla="*/ 206 h 300"/>
              <a:gd name="T14" fmla="*/ 15 w 362"/>
              <a:gd name="T15" fmla="*/ 280 h 300"/>
              <a:gd name="T16" fmla="*/ 39 w 362"/>
              <a:gd name="T17" fmla="*/ 300 h 300"/>
              <a:gd name="T18" fmla="*/ 323 w 362"/>
              <a:gd name="T19" fmla="*/ 300 h 300"/>
              <a:gd name="T20" fmla="*/ 347 w 362"/>
              <a:gd name="T21" fmla="*/ 280 h 300"/>
              <a:gd name="T22" fmla="*/ 360 w 362"/>
              <a:gd name="T23" fmla="*/ 206 h 300"/>
              <a:gd name="T24" fmla="*/ 354 w 362"/>
              <a:gd name="T25" fmla="*/ 168 h 300"/>
              <a:gd name="T26" fmla="*/ 327 w 362"/>
              <a:gd name="T27" fmla="*/ 220 h 300"/>
              <a:gd name="T28" fmla="*/ 322 w 362"/>
              <a:gd name="T29" fmla="*/ 250 h 300"/>
              <a:gd name="T30" fmla="*/ 299 w 362"/>
              <a:gd name="T31" fmla="*/ 271 h 300"/>
              <a:gd name="T32" fmla="*/ 63 w 362"/>
              <a:gd name="T33" fmla="*/ 271 h 300"/>
              <a:gd name="T34" fmla="*/ 40 w 362"/>
              <a:gd name="T35" fmla="*/ 250 h 300"/>
              <a:gd name="T36" fmla="*/ 34 w 362"/>
              <a:gd name="T37" fmla="*/ 220 h 300"/>
              <a:gd name="T38" fmla="*/ 52 w 362"/>
              <a:gd name="T39" fmla="*/ 199 h 300"/>
              <a:gd name="T40" fmla="*/ 310 w 362"/>
              <a:gd name="T41" fmla="*/ 199 h 300"/>
              <a:gd name="T42" fmla="*/ 327 w 362"/>
              <a:gd name="T43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" name="Freeform 171">
            <a:extLst>
              <a:ext uri="{FF2B5EF4-FFF2-40B4-BE49-F238E27FC236}">
                <a16:creationId xmlns:a16="http://schemas.microsoft.com/office/drawing/2014/main" xmlns="" id="{77EBF814-69BD-4C06-B131-1C8096C7615F}"/>
              </a:ext>
            </a:extLst>
          </p:cNvPr>
          <p:cNvSpPr>
            <a:spLocks noEditPoints="1"/>
          </p:cNvSpPr>
          <p:nvPr/>
        </p:nvSpPr>
        <p:spPr bwMode="auto">
          <a:xfrm>
            <a:off x="2734979" y="4305624"/>
            <a:ext cx="185081" cy="186828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4" name="Freeform 172">
            <a:extLst>
              <a:ext uri="{FF2B5EF4-FFF2-40B4-BE49-F238E27FC236}">
                <a16:creationId xmlns:a16="http://schemas.microsoft.com/office/drawing/2014/main" xmlns="" id="{C2D798F6-BE1C-47B8-95A2-21E0A38CDE16}"/>
              </a:ext>
            </a:extLst>
          </p:cNvPr>
          <p:cNvSpPr>
            <a:spLocks noEditPoints="1"/>
          </p:cNvSpPr>
          <p:nvPr/>
        </p:nvSpPr>
        <p:spPr bwMode="auto">
          <a:xfrm>
            <a:off x="3054650" y="4301373"/>
            <a:ext cx="209527" cy="202543"/>
          </a:xfrm>
          <a:custGeom>
            <a:avLst/>
            <a:gdLst>
              <a:gd name="T0" fmla="*/ 63 w 414"/>
              <a:gd name="T1" fmla="*/ 273 h 399"/>
              <a:gd name="T2" fmla="*/ 18 w 414"/>
              <a:gd name="T3" fmla="*/ 379 h 399"/>
              <a:gd name="T4" fmla="*/ 139 w 414"/>
              <a:gd name="T5" fmla="*/ 348 h 399"/>
              <a:gd name="T6" fmla="*/ 132 w 414"/>
              <a:gd name="T7" fmla="*/ 280 h 399"/>
              <a:gd name="T8" fmla="*/ 63 w 414"/>
              <a:gd name="T9" fmla="*/ 273 h 399"/>
              <a:gd name="T10" fmla="*/ 399 w 414"/>
              <a:gd name="T11" fmla="*/ 15 h 399"/>
              <a:gd name="T12" fmla="*/ 160 w 414"/>
              <a:gd name="T13" fmla="*/ 188 h 399"/>
              <a:gd name="T14" fmla="*/ 118 w 414"/>
              <a:gd name="T15" fmla="*/ 236 h 399"/>
              <a:gd name="T16" fmla="*/ 121 w 414"/>
              <a:gd name="T17" fmla="*/ 243 h 399"/>
              <a:gd name="T18" fmla="*/ 147 w 414"/>
              <a:gd name="T19" fmla="*/ 262 h 399"/>
              <a:gd name="T20" fmla="*/ 167 w 414"/>
              <a:gd name="T21" fmla="*/ 288 h 399"/>
              <a:gd name="T22" fmla="*/ 173 w 414"/>
              <a:gd name="T23" fmla="*/ 291 h 399"/>
              <a:gd name="T24" fmla="*/ 223 w 414"/>
              <a:gd name="T25" fmla="*/ 250 h 399"/>
              <a:gd name="T26" fmla="*/ 399 w 414"/>
              <a:gd name="T27" fmla="*/ 1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399">
                <a:moveTo>
                  <a:pt x="63" y="273"/>
                </a:moveTo>
                <a:cubicBezTo>
                  <a:pt x="33" y="303"/>
                  <a:pt x="58" y="333"/>
                  <a:pt x="18" y="379"/>
                </a:cubicBezTo>
                <a:cubicBezTo>
                  <a:pt x="0" y="399"/>
                  <a:pt x="93" y="393"/>
                  <a:pt x="139" y="348"/>
                </a:cubicBezTo>
                <a:cubicBezTo>
                  <a:pt x="158" y="329"/>
                  <a:pt x="153" y="301"/>
                  <a:pt x="132" y="280"/>
                </a:cubicBezTo>
                <a:cubicBezTo>
                  <a:pt x="111" y="259"/>
                  <a:pt x="83" y="254"/>
                  <a:pt x="63" y="273"/>
                </a:cubicBezTo>
                <a:close/>
                <a:moveTo>
                  <a:pt x="399" y="15"/>
                </a:moveTo>
                <a:cubicBezTo>
                  <a:pt x="383" y="0"/>
                  <a:pt x="211" y="138"/>
                  <a:pt x="160" y="188"/>
                </a:cubicBezTo>
                <a:cubicBezTo>
                  <a:pt x="134" y="213"/>
                  <a:pt x="126" y="226"/>
                  <a:pt x="118" y="236"/>
                </a:cubicBezTo>
                <a:cubicBezTo>
                  <a:pt x="115" y="241"/>
                  <a:pt x="119" y="242"/>
                  <a:pt x="121" y="243"/>
                </a:cubicBezTo>
                <a:cubicBezTo>
                  <a:pt x="131" y="248"/>
                  <a:pt x="138" y="253"/>
                  <a:pt x="147" y="262"/>
                </a:cubicBezTo>
                <a:cubicBezTo>
                  <a:pt x="157" y="271"/>
                  <a:pt x="161" y="278"/>
                  <a:pt x="167" y="288"/>
                </a:cubicBezTo>
                <a:cubicBezTo>
                  <a:pt x="168" y="290"/>
                  <a:pt x="169" y="294"/>
                  <a:pt x="173" y="291"/>
                </a:cubicBezTo>
                <a:cubicBezTo>
                  <a:pt x="184" y="283"/>
                  <a:pt x="197" y="275"/>
                  <a:pt x="223" y="250"/>
                </a:cubicBezTo>
                <a:cubicBezTo>
                  <a:pt x="274" y="199"/>
                  <a:pt x="414" y="30"/>
                  <a:pt x="399" y="1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5" name="Freeform 214">
            <a:extLst>
              <a:ext uri="{FF2B5EF4-FFF2-40B4-BE49-F238E27FC236}">
                <a16:creationId xmlns:a16="http://schemas.microsoft.com/office/drawing/2014/main" xmlns="" id="{078328F5-80A7-4B8A-BDAE-35DBEA470796}"/>
              </a:ext>
            </a:extLst>
          </p:cNvPr>
          <p:cNvSpPr>
            <a:spLocks noEditPoints="1"/>
          </p:cNvSpPr>
          <p:nvPr/>
        </p:nvSpPr>
        <p:spPr bwMode="auto">
          <a:xfrm>
            <a:off x="10171436" y="2274693"/>
            <a:ext cx="181589" cy="181589"/>
          </a:xfrm>
          <a:custGeom>
            <a:avLst/>
            <a:gdLst>
              <a:gd name="T0" fmla="*/ 320 w 360"/>
              <a:gd name="T1" fmla="*/ 0 h 360"/>
              <a:gd name="T2" fmla="*/ 140 w 360"/>
              <a:gd name="T3" fmla="*/ 0 h 360"/>
              <a:gd name="T4" fmla="*/ 100 w 360"/>
              <a:gd name="T5" fmla="*/ 40 h 360"/>
              <a:gd name="T6" fmla="*/ 100 w 360"/>
              <a:gd name="T7" fmla="*/ 100 h 360"/>
              <a:gd name="T8" fmla="*/ 140 w 360"/>
              <a:gd name="T9" fmla="*/ 100 h 360"/>
              <a:gd name="T10" fmla="*/ 140 w 360"/>
              <a:gd name="T11" fmla="*/ 40 h 360"/>
              <a:gd name="T12" fmla="*/ 320 w 360"/>
              <a:gd name="T13" fmla="*/ 40 h 360"/>
              <a:gd name="T14" fmla="*/ 320 w 360"/>
              <a:gd name="T15" fmla="*/ 320 h 360"/>
              <a:gd name="T16" fmla="*/ 140 w 360"/>
              <a:gd name="T17" fmla="*/ 320 h 360"/>
              <a:gd name="T18" fmla="*/ 140 w 360"/>
              <a:gd name="T19" fmla="*/ 280 h 360"/>
              <a:gd name="T20" fmla="*/ 100 w 360"/>
              <a:gd name="T21" fmla="*/ 280 h 360"/>
              <a:gd name="T22" fmla="*/ 100 w 360"/>
              <a:gd name="T23" fmla="*/ 320 h 360"/>
              <a:gd name="T24" fmla="*/ 1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40 h 360"/>
              <a:gd name="T32" fmla="*/ 320 w 360"/>
              <a:gd name="T33" fmla="*/ 0 h 360"/>
              <a:gd name="T34" fmla="*/ 180 w 360"/>
              <a:gd name="T35" fmla="*/ 268 h 360"/>
              <a:gd name="T36" fmla="*/ 260 w 360"/>
              <a:gd name="T37" fmla="*/ 190 h 360"/>
              <a:gd name="T38" fmla="*/ 180 w 360"/>
              <a:gd name="T39" fmla="*/ 112 h 360"/>
              <a:gd name="T40" fmla="*/ 180 w 360"/>
              <a:gd name="T41" fmla="*/ 160 h 360"/>
              <a:gd name="T42" fmla="*/ 0 w 360"/>
              <a:gd name="T43" fmla="*/ 160 h 360"/>
              <a:gd name="T44" fmla="*/ 0 w 360"/>
              <a:gd name="T45" fmla="*/ 220 h 360"/>
              <a:gd name="T46" fmla="*/ 180 w 360"/>
              <a:gd name="T47" fmla="*/ 220 h 360"/>
              <a:gd name="T48" fmla="*/ 180 w 360"/>
              <a:gd name="T49" fmla="*/ 26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2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18" y="0"/>
                  <a:pt x="100" y="18"/>
                  <a:pt x="100" y="4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320"/>
                  <a:pt x="320" y="320"/>
                  <a:pt x="320" y="320"/>
                </a:cubicBezTo>
                <a:cubicBezTo>
                  <a:pt x="140" y="320"/>
                  <a:pt x="140" y="320"/>
                  <a:pt x="140" y="320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00" y="320"/>
                  <a:pt x="100" y="320"/>
                  <a:pt x="100" y="320"/>
                </a:cubicBezTo>
                <a:cubicBezTo>
                  <a:pt x="100" y="342"/>
                  <a:pt x="118" y="360"/>
                  <a:pt x="1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40"/>
                  <a:pt x="360" y="40"/>
                  <a:pt x="360" y="40"/>
                </a:cubicBezTo>
                <a:cubicBezTo>
                  <a:pt x="360" y="18"/>
                  <a:pt x="342" y="0"/>
                  <a:pt x="320" y="0"/>
                </a:cubicBezTo>
                <a:close/>
                <a:moveTo>
                  <a:pt x="180" y="268"/>
                </a:moveTo>
                <a:cubicBezTo>
                  <a:pt x="260" y="190"/>
                  <a:pt x="260" y="190"/>
                  <a:pt x="260" y="190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20"/>
                  <a:pt x="0" y="220"/>
                  <a:pt x="0" y="220"/>
                </a:cubicBezTo>
                <a:cubicBezTo>
                  <a:pt x="180" y="220"/>
                  <a:pt x="180" y="220"/>
                  <a:pt x="180" y="220"/>
                </a:cubicBezTo>
                <a:lnTo>
                  <a:pt x="180" y="26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6" name="Freeform 218">
            <a:extLst>
              <a:ext uri="{FF2B5EF4-FFF2-40B4-BE49-F238E27FC236}">
                <a16:creationId xmlns:a16="http://schemas.microsoft.com/office/drawing/2014/main" xmlns="" id="{5B399212-01E1-4F24-A791-CFF3C34881AA}"/>
              </a:ext>
            </a:extLst>
          </p:cNvPr>
          <p:cNvSpPr>
            <a:spLocks noEditPoints="1"/>
          </p:cNvSpPr>
          <p:nvPr/>
        </p:nvSpPr>
        <p:spPr bwMode="auto">
          <a:xfrm>
            <a:off x="3729450" y="4311548"/>
            <a:ext cx="199050" cy="185081"/>
          </a:xfrm>
          <a:custGeom>
            <a:avLst/>
            <a:gdLst>
              <a:gd name="T0" fmla="*/ 198 w 395"/>
              <a:gd name="T1" fmla="*/ 221 h 363"/>
              <a:gd name="T2" fmla="*/ 288 w 395"/>
              <a:gd name="T3" fmla="*/ 184 h 363"/>
              <a:gd name="T4" fmla="*/ 266 w 395"/>
              <a:gd name="T5" fmla="*/ 121 h 363"/>
              <a:gd name="T6" fmla="*/ 198 w 395"/>
              <a:gd name="T7" fmla="*/ 147 h 363"/>
              <a:gd name="T8" fmla="*/ 130 w 395"/>
              <a:gd name="T9" fmla="*/ 121 h 363"/>
              <a:gd name="T10" fmla="*/ 108 w 395"/>
              <a:gd name="T11" fmla="*/ 184 h 363"/>
              <a:gd name="T12" fmla="*/ 198 w 395"/>
              <a:gd name="T13" fmla="*/ 221 h 363"/>
              <a:gd name="T14" fmla="*/ 198 w 395"/>
              <a:gd name="T15" fmla="*/ 87 h 363"/>
              <a:gd name="T16" fmla="*/ 247 w 395"/>
              <a:gd name="T17" fmla="*/ 70 h 363"/>
              <a:gd name="T18" fmla="*/ 227 w 395"/>
              <a:gd name="T19" fmla="*/ 13 h 363"/>
              <a:gd name="T20" fmla="*/ 198 w 395"/>
              <a:gd name="T21" fmla="*/ 0 h 363"/>
              <a:gd name="T22" fmla="*/ 169 w 395"/>
              <a:gd name="T23" fmla="*/ 13 h 363"/>
              <a:gd name="T24" fmla="*/ 148 w 395"/>
              <a:gd name="T25" fmla="*/ 70 h 363"/>
              <a:gd name="T26" fmla="*/ 198 w 395"/>
              <a:gd name="T27" fmla="*/ 87 h 363"/>
              <a:gd name="T28" fmla="*/ 373 w 395"/>
              <a:gd name="T29" fmla="*/ 241 h 363"/>
              <a:gd name="T30" fmla="*/ 298 w 395"/>
              <a:gd name="T31" fmla="*/ 211 h 363"/>
              <a:gd name="T32" fmla="*/ 307 w 395"/>
              <a:gd name="T33" fmla="*/ 235 h 363"/>
              <a:gd name="T34" fmla="*/ 198 w 395"/>
              <a:gd name="T35" fmla="*/ 281 h 363"/>
              <a:gd name="T36" fmla="*/ 89 w 395"/>
              <a:gd name="T37" fmla="*/ 235 h 363"/>
              <a:gd name="T38" fmla="*/ 97 w 395"/>
              <a:gd name="T39" fmla="*/ 211 h 363"/>
              <a:gd name="T40" fmla="*/ 22 w 395"/>
              <a:gd name="T41" fmla="*/ 241 h 363"/>
              <a:gd name="T42" fmla="*/ 20 w 395"/>
              <a:gd name="T43" fmla="*/ 276 h 363"/>
              <a:gd name="T44" fmla="*/ 161 w 395"/>
              <a:gd name="T45" fmla="*/ 352 h 363"/>
              <a:gd name="T46" fmla="*/ 234 w 395"/>
              <a:gd name="T47" fmla="*/ 352 h 363"/>
              <a:gd name="T48" fmla="*/ 375 w 395"/>
              <a:gd name="T49" fmla="*/ 276 h 363"/>
              <a:gd name="T50" fmla="*/ 373 w 395"/>
              <a:gd name="T51" fmla="*/ 241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5" h="363">
                <a:moveTo>
                  <a:pt x="198" y="221"/>
                </a:moveTo>
                <a:cubicBezTo>
                  <a:pt x="246" y="221"/>
                  <a:pt x="286" y="205"/>
                  <a:pt x="288" y="184"/>
                </a:cubicBezTo>
                <a:cubicBezTo>
                  <a:pt x="281" y="164"/>
                  <a:pt x="273" y="142"/>
                  <a:pt x="266" y="121"/>
                </a:cubicBezTo>
                <a:cubicBezTo>
                  <a:pt x="260" y="136"/>
                  <a:pt x="231" y="147"/>
                  <a:pt x="198" y="147"/>
                </a:cubicBezTo>
                <a:cubicBezTo>
                  <a:pt x="164" y="147"/>
                  <a:pt x="135" y="136"/>
                  <a:pt x="130" y="121"/>
                </a:cubicBezTo>
                <a:cubicBezTo>
                  <a:pt x="122" y="142"/>
                  <a:pt x="115" y="164"/>
                  <a:pt x="108" y="184"/>
                </a:cubicBezTo>
                <a:cubicBezTo>
                  <a:pt x="110" y="205"/>
                  <a:pt x="150" y="221"/>
                  <a:pt x="198" y="221"/>
                </a:cubicBezTo>
                <a:close/>
                <a:moveTo>
                  <a:pt x="198" y="87"/>
                </a:moveTo>
                <a:cubicBezTo>
                  <a:pt x="220" y="87"/>
                  <a:pt x="241" y="80"/>
                  <a:pt x="247" y="70"/>
                </a:cubicBezTo>
                <a:cubicBezTo>
                  <a:pt x="239" y="46"/>
                  <a:pt x="232" y="26"/>
                  <a:pt x="227" y="13"/>
                </a:cubicBezTo>
                <a:cubicBezTo>
                  <a:pt x="224" y="4"/>
                  <a:pt x="210" y="0"/>
                  <a:pt x="198" y="0"/>
                </a:cubicBezTo>
                <a:cubicBezTo>
                  <a:pt x="185" y="0"/>
                  <a:pt x="172" y="4"/>
                  <a:pt x="169" y="13"/>
                </a:cubicBezTo>
                <a:cubicBezTo>
                  <a:pt x="164" y="26"/>
                  <a:pt x="157" y="46"/>
                  <a:pt x="148" y="70"/>
                </a:cubicBezTo>
                <a:cubicBezTo>
                  <a:pt x="154" y="80"/>
                  <a:pt x="175" y="87"/>
                  <a:pt x="198" y="87"/>
                </a:cubicBezTo>
                <a:close/>
                <a:moveTo>
                  <a:pt x="373" y="241"/>
                </a:moveTo>
                <a:cubicBezTo>
                  <a:pt x="298" y="211"/>
                  <a:pt x="298" y="211"/>
                  <a:pt x="298" y="211"/>
                </a:cubicBezTo>
                <a:cubicBezTo>
                  <a:pt x="307" y="235"/>
                  <a:pt x="307" y="235"/>
                  <a:pt x="307" y="235"/>
                </a:cubicBezTo>
                <a:cubicBezTo>
                  <a:pt x="306" y="261"/>
                  <a:pt x="257" y="281"/>
                  <a:pt x="198" y="281"/>
                </a:cubicBezTo>
                <a:cubicBezTo>
                  <a:pt x="139" y="281"/>
                  <a:pt x="89" y="261"/>
                  <a:pt x="89" y="235"/>
                </a:cubicBezTo>
                <a:cubicBezTo>
                  <a:pt x="97" y="211"/>
                  <a:pt x="97" y="211"/>
                  <a:pt x="97" y="21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" y="250"/>
                  <a:pt x="0" y="265"/>
                  <a:pt x="20" y="276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81" y="363"/>
                  <a:pt x="214" y="363"/>
                  <a:pt x="234" y="352"/>
                </a:cubicBezTo>
                <a:cubicBezTo>
                  <a:pt x="375" y="276"/>
                  <a:pt x="375" y="276"/>
                  <a:pt x="375" y="276"/>
                </a:cubicBezTo>
                <a:cubicBezTo>
                  <a:pt x="395" y="265"/>
                  <a:pt x="394" y="250"/>
                  <a:pt x="373" y="24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7" name="Freeform 219">
            <a:extLst>
              <a:ext uri="{FF2B5EF4-FFF2-40B4-BE49-F238E27FC236}">
                <a16:creationId xmlns:a16="http://schemas.microsoft.com/office/drawing/2014/main" xmlns="" id="{FC64470E-AC3A-4D0A-8938-5C2659F516AF}"/>
              </a:ext>
            </a:extLst>
          </p:cNvPr>
          <p:cNvSpPr>
            <a:spLocks noEditPoints="1"/>
          </p:cNvSpPr>
          <p:nvPr/>
        </p:nvSpPr>
        <p:spPr bwMode="auto">
          <a:xfrm>
            <a:off x="3394518" y="2984497"/>
            <a:ext cx="200796" cy="162383"/>
          </a:xfrm>
          <a:custGeom>
            <a:avLst/>
            <a:gdLst>
              <a:gd name="T0" fmla="*/ 136 w 400"/>
              <a:gd name="T1" fmla="*/ 160 h 320"/>
              <a:gd name="T2" fmla="*/ 200 w 400"/>
              <a:gd name="T3" fmla="*/ 224 h 320"/>
              <a:gd name="T4" fmla="*/ 264 w 400"/>
              <a:gd name="T5" fmla="*/ 160 h 320"/>
              <a:gd name="T6" fmla="*/ 200 w 400"/>
              <a:gd name="T7" fmla="*/ 96 h 320"/>
              <a:gd name="T8" fmla="*/ 136 w 400"/>
              <a:gd name="T9" fmla="*/ 160 h 320"/>
              <a:gd name="T10" fmla="*/ 90 w 400"/>
              <a:gd name="T11" fmla="*/ 136 h 320"/>
              <a:gd name="T12" fmla="*/ 200 w 400"/>
              <a:gd name="T13" fmla="*/ 48 h 320"/>
              <a:gd name="T14" fmla="*/ 279 w 400"/>
              <a:gd name="T15" fmla="*/ 81 h 320"/>
              <a:gd name="T16" fmla="*/ 313 w 400"/>
              <a:gd name="T17" fmla="*/ 81 h 320"/>
              <a:gd name="T18" fmla="*/ 313 w 400"/>
              <a:gd name="T19" fmla="*/ 47 h 320"/>
              <a:gd name="T20" fmla="*/ 200 w 400"/>
              <a:gd name="T21" fmla="*/ 0 h 320"/>
              <a:gd name="T22" fmla="*/ 47 w 400"/>
              <a:gd name="T23" fmla="*/ 112 h 320"/>
              <a:gd name="T24" fmla="*/ 0 w 400"/>
              <a:gd name="T25" fmla="*/ 112 h 320"/>
              <a:gd name="T26" fmla="*/ 0 w 400"/>
              <a:gd name="T27" fmla="*/ 160 h 320"/>
              <a:gd name="T28" fmla="*/ 64 w 400"/>
              <a:gd name="T29" fmla="*/ 160 h 320"/>
              <a:gd name="T30" fmla="*/ 90 w 400"/>
              <a:gd name="T31" fmla="*/ 136 h 320"/>
              <a:gd name="T32" fmla="*/ 336 w 400"/>
              <a:gd name="T33" fmla="*/ 160 h 320"/>
              <a:gd name="T34" fmla="*/ 309 w 400"/>
              <a:gd name="T35" fmla="*/ 184 h 320"/>
              <a:gd name="T36" fmla="*/ 200 w 400"/>
              <a:gd name="T37" fmla="*/ 272 h 320"/>
              <a:gd name="T38" fmla="*/ 121 w 400"/>
              <a:gd name="T39" fmla="*/ 239 h 320"/>
              <a:gd name="T40" fmla="*/ 87 w 400"/>
              <a:gd name="T41" fmla="*/ 239 h 320"/>
              <a:gd name="T42" fmla="*/ 87 w 400"/>
              <a:gd name="T43" fmla="*/ 273 h 320"/>
              <a:gd name="T44" fmla="*/ 200 w 400"/>
              <a:gd name="T45" fmla="*/ 320 h 320"/>
              <a:gd name="T46" fmla="*/ 352 w 400"/>
              <a:gd name="T47" fmla="*/ 208 h 320"/>
              <a:gd name="T48" fmla="*/ 400 w 400"/>
              <a:gd name="T49" fmla="*/ 208 h 320"/>
              <a:gd name="T50" fmla="*/ 400 w 400"/>
              <a:gd name="T51" fmla="*/ 160 h 320"/>
              <a:gd name="T52" fmla="*/ 336 w 400"/>
              <a:gd name="T5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320">
                <a:moveTo>
                  <a:pt x="136" y="160"/>
                </a:moveTo>
                <a:cubicBezTo>
                  <a:pt x="136" y="195"/>
                  <a:pt x="164" y="224"/>
                  <a:pt x="200" y="224"/>
                </a:cubicBezTo>
                <a:cubicBezTo>
                  <a:pt x="235" y="224"/>
                  <a:pt x="264" y="195"/>
                  <a:pt x="264" y="160"/>
                </a:cubicBezTo>
                <a:cubicBezTo>
                  <a:pt x="264" y="125"/>
                  <a:pt x="235" y="96"/>
                  <a:pt x="200" y="96"/>
                </a:cubicBezTo>
                <a:cubicBezTo>
                  <a:pt x="164" y="96"/>
                  <a:pt x="136" y="125"/>
                  <a:pt x="136" y="160"/>
                </a:cubicBezTo>
                <a:close/>
                <a:moveTo>
                  <a:pt x="90" y="136"/>
                </a:moveTo>
                <a:cubicBezTo>
                  <a:pt x="101" y="86"/>
                  <a:pt x="146" y="48"/>
                  <a:pt x="200" y="48"/>
                </a:cubicBezTo>
                <a:cubicBezTo>
                  <a:pt x="231" y="48"/>
                  <a:pt x="259" y="60"/>
                  <a:pt x="279" y="81"/>
                </a:cubicBezTo>
                <a:cubicBezTo>
                  <a:pt x="288" y="90"/>
                  <a:pt x="304" y="90"/>
                  <a:pt x="313" y="81"/>
                </a:cubicBezTo>
                <a:cubicBezTo>
                  <a:pt x="322" y="71"/>
                  <a:pt x="322" y="56"/>
                  <a:pt x="313" y="47"/>
                </a:cubicBezTo>
                <a:cubicBezTo>
                  <a:pt x="284" y="18"/>
                  <a:pt x="244" y="0"/>
                  <a:pt x="200" y="0"/>
                </a:cubicBezTo>
                <a:cubicBezTo>
                  <a:pt x="128" y="0"/>
                  <a:pt x="67" y="47"/>
                  <a:pt x="47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0"/>
                  <a:pt x="0" y="160"/>
                  <a:pt x="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4" y="160"/>
                  <a:pt x="89" y="144"/>
                  <a:pt x="90" y="136"/>
                </a:cubicBezTo>
                <a:close/>
                <a:moveTo>
                  <a:pt x="336" y="160"/>
                </a:moveTo>
                <a:cubicBezTo>
                  <a:pt x="316" y="160"/>
                  <a:pt x="311" y="176"/>
                  <a:pt x="309" y="184"/>
                </a:cubicBezTo>
                <a:cubicBezTo>
                  <a:pt x="298" y="234"/>
                  <a:pt x="253" y="272"/>
                  <a:pt x="200" y="272"/>
                </a:cubicBezTo>
                <a:cubicBezTo>
                  <a:pt x="169" y="272"/>
                  <a:pt x="141" y="259"/>
                  <a:pt x="121" y="239"/>
                </a:cubicBezTo>
                <a:cubicBezTo>
                  <a:pt x="111" y="230"/>
                  <a:pt x="96" y="230"/>
                  <a:pt x="87" y="239"/>
                </a:cubicBezTo>
                <a:cubicBezTo>
                  <a:pt x="77" y="248"/>
                  <a:pt x="77" y="264"/>
                  <a:pt x="87" y="273"/>
                </a:cubicBezTo>
                <a:cubicBezTo>
                  <a:pt x="116" y="302"/>
                  <a:pt x="156" y="320"/>
                  <a:pt x="200" y="320"/>
                </a:cubicBezTo>
                <a:cubicBezTo>
                  <a:pt x="271" y="320"/>
                  <a:pt x="332" y="273"/>
                  <a:pt x="352" y="208"/>
                </a:cubicBezTo>
                <a:cubicBezTo>
                  <a:pt x="400" y="208"/>
                  <a:pt x="400" y="208"/>
                  <a:pt x="400" y="208"/>
                </a:cubicBezTo>
                <a:cubicBezTo>
                  <a:pt x="400" y="160"/>
                  <a:pt x="400" y="160"/>
                  <a:pt x="400" y="160"/>
                </a:cubicBezTo>
                <a:lnTo>
                  <a:pt x="336" y="1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8" name="Freeform 221">
            <a:extLst>
              <a:ext uri="{FF2B5EF4-FFF2-40B4-BE49-F238E27FC236}">
                <a16:creationId xmlns:a16="http://schemas.microsoft.com/office/drawing/2014/main" xmlns="" id="{134EA7D0-2555-4A37-9E62-9D29897ADAF4}"/>
              </a:ext>
            </a:extLst>
          </p:cNvPr>
          <p:cNvSpPr>
            <a:spLocks noEditPoints="1"/>
          </p:cNvSpPr>
          <p:nvPr/>
        </p:nvSpPr>
        <p:spPr bwMode="auto">
          <a:xfrm>
            <a:off x="2421454" y="4320430"/>
            <a:ext cx="139685" cy="165875"/>
          </a:xfrm>
          <a:custGeom>
            <a:avLst/>
            <a:gdLst>
              <a:gd name="T0" fmla="*/ 139 w 278"/>
              <a:gd name="T1" fmla="*/ 0 h 328"/>
              <a:gd name="T2" fmla="*/ 3 w 278"/>
              <a:gd name="T3" fmla="*/ 51 h 328"/>
              <a:gd name="T4" fmla="*/ 32 w 278"/>
              <a:gd name="T5" fmla="*/ 288 h 328"/>
              <a:gd name="T6" fmla="*/ 139 w 278"/>
              <a:gd name="T7" fmla="*/ 328 h 328"/>
              <a:gd name="T8" fmla="*/ 246 w 278"/>
              <a:gd name="T9" fmla="*/ 288 h 328"/>
              <a:gd name="T10" fmla="*/ 275 w 278"/>
              <a:gd name="T11" fmla="*/ 51 h 328"/>
              <a:gd name="T12" fmla="*/ 139 w 278"/>
              <a:gd name="T13" fmla="*/ 0 h 328"/>
              <a:gd name="T14" fmla="*/ 139 w 278"/>
              <a:gd name="T15" fmla="*/ 86 h 328"/>
              <a:gd name="T16" fmla="*/ 32 w 278"/>
              <a:gd name="T17" fmla="*/ 55 h 328"/>
              <a:gd name="T18" fmla="*/ 139 w 278"/>
              <a:gd name="T19" fmla="*/ 24 h 328"/>
              <a:gd name="T20" fmla="*/ 246 w 278"/>
              <a:gd name="T21" fmla="*/ 55 h 328"/>
              <a:gd name="T22" fmla="*/ 139 w 278"/>
              <a:gd name="T23" fmla="*/ 8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" h="328">
                <a:moveTo>
                  <a:pt x="139" y="0"/>
                </a:moveTo>
                <a:cubicBezTo>
                  <a:pt x="53" y="0"/>
                  <a:pt x="0" y="28"/>
                  <a:pt x="3" y="51"/>
                </a:cubicBezTo>
                <a:cubicBezTo>
                  <a:pt x="32" y="288"/>
                  <a:pt x="32" y="288"/>
                  <a:pt x="32" y="288"/>
                </a:cubicBezTo>
                <a:cubicBezTo>
                  <a:pt x="33" y="298"/>
                  <a:pt x="76" y="328"/>
                  <a:pt x="139" y="328"/>
                </a:cubicBezTo>
                <a:cubicBezTo>
                  <a:pt x="201" y="328"/>
                  <a:pt x="245" y="298"/>
                  <a:pt x="246" y="288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78" y="28"/>
                  <a:pt x="224" y="0"/>
                  <a:pt x="139" y="0"/>
                </a:cubicBezTo>
                <a:close/>
                <a:moveTo>
                  <a:pt x="139" y="86"/>
                </a:moveTo>
                <a:cubicBezTo>
                  <a:pt x="76" y="86"/>
                  <a:pt x="32" y="63"/>
                  <a:pt x="32" y="55"/>
                </a:cubicBezTo>
                <a:cubicBezTo>
                  <a:pt x="32" y="47"/>
                  <a:pt x="76" y="24"/>
                  <a:pt x="139" y="24"/>
                </a:cubicBezTo>
                <a:cubicBezTo>
                  <a:pt x="201" y="24"/>
                  <a:pt x="246" y="47"/>
                  <a:pt x="246" y="55"/>
                </a:cubicBezTo>
                <a:cubicBezTo>
                  <a:pt x="246" y="63"/>
                  <a:pt x="201" y="86"/>
                  <a:pt x="139" y="8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9" name="Freeform 222">
            <a:extLst>
              <a:ext uri="{FF2B5EF4-FFF2-40B4-BE49-F238E27FC236}">
                <a16:creationId xmlns:a16="http://schemas.microsoft.com/office/drawing/2014/main" xmlns="" id="{74E24257-E86D-4805-9613-8A03E7F386FA}"/>
              </a:ext>
            </a:extLst>
          </p:cNvPr>
          <p:cNvSpPr>
            <a:spLocks noEditPoints="1"/>
          </p:cNvSpPr>
          <p:nvPr/>
        </p:nvSpPr>
        <p:spPr bwMode="auto">
          <a:xfrm>
            <a:off x="2032529" y="5011095"/>
            <a:ext cx="181589" cy="122224"/>
          </a:xfrm>
          <a:custGeom>
            <a:avLst/>
            <a:gdLst>
              <a:gd name="T0" fmla="*/ 340 w 360"/>
              <a:gd name="T1" fmla="*/ 0 h 240"/>
              <a:gd name="T2" fmla="*/ 160 w 360"/>
              <a:gd name="T3" fmla="*/ 0 h 240"/>
              <a:gd name="T4" fmla="*/ 160 w 360"/>
              <a:gd name="T5" fmla="*/ 100 h 240"/>
              <a:gd name="T6" fmla="*/ 360 w 360"/>
              <a:gd name="T7" fmla="*/ 100 h 240"/>
              <a:gd name="T8" fmla="*/ 360 w 360"/>
              <a:gd name="T9" fmla="*/ 20 h 240"/>
              <a:gd name="T10" fmla="*/ 340 w 360"/>
              <a:gd name="T11" fmla="*/ 0 h 240"/>
              <a:gd name="T12" fmla="*/ 0 w 360"/>
              <a:gd name="T13" fmla="*/ 220 h 240"/>
              <a:gd name="T14" fmla="*/ 16 w 360"/>
              <a:gd name="T15" fmla="*/ 240 h 240"/>
              <a:gd name="T16" fmla="*/ 120 w 360"/>
              <a:gd name="T17" fmla="*/ 240 h 240"/>
              <a:gd name="T18" fmla="*/ 120 w 360"/>
              <a:gd name="T19" fmla="*/ 140 h 240"/>
              <a:gd name="T20" fmla="*/ 0 w 360"/>
              <a:gd name="T21" fmla="*/ 140 h 240"/>
              <a:gd name="T22" fmla="*/ 0 w 360"/>
              <a:gd name="T23" fmla="*/ 220 h 240"/>
              <a:gd name="T24" fmla="*/ 160 w 360"/>
              <a:gd name="T25" fmla="*/ 240 h 240"/>
              <a:gd name="T26" fmla="*/ 340 w 360"/>
              <a:gd name="T27" fmla="*/ 240 h 240"/>
              <a:gd name="T28" fmla="*/ 360 w 360"/>
              <a:gd name="T29" fmla="*/ 220 h 240"/>
              <a:gd name="T30" fmla="*/ 360 w 360"/>
              <a:gd name="T31" fmla="*/ 140 h 240"/>
              <a:gd name="T32" fmla="*/ 160 w 360"/>
              <a:gd name="T33" fmla="*/ 140 h 240"/>
              <a:gd name="T34" fmla="*/ 160 w 360"/>
              <a:gd name="T35" fmla="*/ 240 h 240"/>
              <a:gd name="T36" fmla="*/ 0 w 360"/>
              <a:gd name="T37" fmla="*/ 20 h 240"/>
              <a:gd name="T38" fmla="*/ 0 w 360"/>
              <a:gd name="T39" fmla="*/ 100 h 240"/>
              <a:gd name="T40" fmla="*/ 120 w 360"/>
              <a:gd name="T41" fmla="*/ 100 h 240"/>
              <a:gd name="T42" fmla="*/ 120 w 360"/>
              <a:gd name="T43" fmla="*/ 0 h 240"/>
              <a:gd name="T44" fmla="*/ 16 w 360"/>
              <a:gd name="T45" fmla="*/ 0 h 240"/>
              <a:gd name="T46" fmla="*/ 0 w 360"/>
              <a:gd name="T47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240">
                <a:moveTo>
                  <a:pt x="34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360" y="100"/>
                  <a:pt x="360" y="100"/>
                  <a:pt x="360" y="100"/>
                </a:cubicBezTo>
                <a:cubicBezTo>
                  <a:pt x="360" y="20"/>
                  <a:pt x="360" y="20"/>
                  <a:pt x="360" y="20"/>
                </a:cubicBezTo>
                <a:cubicBezTo>
                  <a:pt x="360" y="9"/>
                  <a:pt x="351" y="0"/>
                  <a:pt x="340" y="0"/>
                </a:cubicBezTo>
                <a:close/>
                <a:moveTo>
                  <a:pt x="0" y="220"/>
                </a:moveTo>
                <a:cubicBezTo>
                  <a:pt x="0" y="231"/>
                  <a:pt x="5" y="240"/>
                  <a:pt x="16" y="240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0" y="140"/>
                  <a:pt x="0" y="140"/>
                  <a:pt x="0" y="140"/>
                </a:cubicBezTo>
                <a:lnTo>
                  <a:pt x="0" y="220"/>
                </a:lnTo>
                <a:close/>
                <a:moveTo>
                  <a:pt x="160" y="240"/>
                </a:moveTo>
                <a:cubicBezTo>
                  <a:pt x="340" y="240"/>
                  <a:pt x="340" y="240"/>
                  <a:pt x="340" y="240"/>
                </a:cubicBezTo>
                <a:cubicBezTo>
                  <a:pt x="351" y="240"/>
                  <a:pt x="360" y="231"/>
                  <a:pt x="360" y="220"/>
                </a:cubicBezTo>
                <a:cubicBezTo>
                  <a:pt x="360" y="140"/>
                  <a:pt x="360" y="140"/>
                  <a:pt x="360" y="140"/>
                </a:cubicBezTo>
                <a:cubicBezTo>
                  <a:pt x="160" y="140"/>
                  <a:pt x="160" y="140"/>
                  <a:pt x="160" y="140"/>
                </a:cubicBezTo>
                <a:lnTo>
                  <a:pt x="160" y="240"/>
                </a:lnTo>
                <a:close/>
                <a:moveTo>
                  <a:pt x="0" y="20"/>
                </a:moveTo>
                <a:cubicBezTo>
                  <a:pt x="0" y="100"/>
                  <a:pt x="0" y="100"/>
                  <a:pt x="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0"/>
                  <a:pt x="120" y="0"/>
                  <a:pt x="1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0" name="Freeform 260">
            <a:extLst>
              <a:ext uri="{FF2B5EF4-FFF2-40B4-BE49-F238E27FC236}">
                <a16:creationId xmlns:a16="http://schemas.microsoft.com/office/drawing/2014/main" xmlns="" id="{15DA0BA5-8A0C-402E-A2E3-FAABD432EFB1}"/>
              </a:ext>
            </a:extLst>
          </p:cNvPr>
          <p:cNvSpPr>
            <a:spLocks noEditPoints="1"/>
          </p:cNvSpPr>
          <p:nvPr/>
        </p:nvSpPr>
        <p:spPr bwMode="auto">
          <a:xfrm>
            <a:off x="3755488" y="4636154"/>
            <a:ext cx="148415" cy="202543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1" name="Freeform 261">
            <a:extLst>
              <a:ext uri="{FF2B5EF4-FFF2-40B4-BE49-F238E27FC236}">
                <a16:creationId xmlns:a16="http://schemas.microsoft.com/office/drawing/2014/main" xmlns="" id="{E5C8B072-742E-4B69-A595-41A68B882AC2}"/>
              </a:ext>
            </a:extLst>
          </p:cNvPr>
          <p:cNvSpPr>
            <a:spLocks noEditPoints="1"/>
          </p:cNvSpPr>
          <p:nvPr/>
        </p:nvSpPr>
        <p:spPr bwMode="auto">
          <a:xfrm>
            <a:off x="9836655" y="2274693"/>
            <a:ext cx="181589" cy="181589"/>
          </a:xfrm>
          <a:custGeom>
            <a:avLst/>
            <a:gdLst>
              <a:gd name="T0" fmla="*/ 200 w 360"/>
              <a:gd name="T1" fmla="*/ 320 h 360"/>
              <a:gd name="T2" fmla="*/ 39 w 360"/>
              <a:gd name="T3" fmla="*/ 320 h 360"/>
              <a:gd name="T4" fmla="*/ 39 w 360"/>
              <a:gd name="T5" fmla="*/ 40 h 360"/>
              <a:gd name="T6" fmla="*/ 200 w 360"/>
              <a:gd name="T7" fmla="*/ 40 h 360"/>
              <a:gd name="T8" fmla="*/ 200 w 360"/>
              <a:gd name="T9" fmla="*/ 100 h 360"/>
              <a:gd name="T10" fmla="*/ 240 w 360"/>
              <a:gd name="T11" fmla="*/ 100 h 360"/>
              <a:gd name="T12" fmla="*/ 240 w 360"/>
              <a:gd name="T13" fmla="*/ 40 h 360"/>
              <a:gd name="T14" fmla="*/ 200 w 360"/>
              <a:gd name="T15" fmla="*/ 0 h 360"/>
              <a:gd name="T16" fmla="*/ 40 w 360"/>
              <a:gd name="T17" fmla="*/ 0 h 360"/>
              <a:gd name="T18" fmla="*/ 0 w 360"/>
              <a:gd name="T19" fmla="*/ 40 h 360"/>
              <a:gd name="T20" fmla="*/ 0 w 360"/>
              <a:gd name="T21" fmla="*/ 320 h 360"/>
              <a:gd name="T22" fmla="*/ 40 w 360"/>
              <a:gd name="T23" fmla="*/ 360 h 360"/>
              <a:gd name="T24" fmla="*/ 200 w 360"/>
              <a:gd name="T25" fmla="*/ 360 h 360"/>
              <a:gd name="T26" fmla="*/ 240 w 360"/>
              <a:gd name="T27" fmla="*/ 320 h 360"/>
              <a:gd name="T28" fmla="*/ 240 w 360"/>
              <a:gd name="T29" fmla="*/ 280 h 360"/>
              <a:gd name="T30" fmla="*/ 200 w 360"/>
              <a:gd name="T31" fmla="*/ 280 h 360"/>
              <a:gd name="T32" fmla="*/ 200 w 360"/>
              <a:gd name="T33" fmla="*/ 320 h 360"/>
              <a:gd name="T34" fmla="*/ 360 w 360"/>
              <a:gd name="T35" fmla="*/ 190 h 360"/>
              <a:gd name="T36" fmla="*/ 280 w 360"/>
              <a:gd name="T37" fmla="*/ 112 h 360"/>
              <a:gd name="T38" fmla="*/ 280 w 360"/>
              <a:gd name="T39" fmla="*/ 160 h 360"/>
              <a:gd name="T40" fmla="*/ 100 w 360"/>
              <a:gd name="T41" fmla="*/ 160 h 360"/>
              <a:gd name="T42" fmla="*/ 100 w 360"/>
              <a:gd name="T43" fmla="*/ 220 h 360"/>
              <a:gd name="T44" fmla="*/ 280 w 360"/>
              <a:gd name="T45" fmla="*/ 220 h 360"/>
              <a:gd name="T46" fmla="*/ 280 w 360"/>
              <a:gd name="T47" fmla="*/ 268 h 360"/>
              <a:gd name="T48" fmla="*/ 360 w 360"/>
              <a:gd name="T4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200" y="320"/>
                </a:moveTo>
                <a:cubicBezTo>
                  <a:pt x="39" y="320"/>
                  <a:pt x="39" y="320"/>
                  <a:pt x="39" y="320"/>
                </a:cubicBezTo>
                <a:cubicBezTo>
                  <a:pt x="39" y="40"/>
                  <a:pt x="39" y="40"/>
                  <a:pt x="39" y="40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0" y="18"/>
                  <a:pt x="222" y="0"/>
                  <a:pt x="20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22" y="360"/>
                  <a:pt x="240" y="342"/>
                  <a:pt x="240" y="32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00" y="280"/>
                  <a:pt x="200" y="280"/>
                  <a:pt x="200" y="280"/>
                </a:cubicBezTo>
                <a:lnTo>
                  <a:pt x="200" y="320"/>
                </a:lnTo>
                <a:close/>
                <a:moveTo>
                  <a:pt x="360" y="190"/>
                </a:moveTo>
                <a:cubicBezTo>
                  <a:pt x="280" y="112"/>
                  <a:pt x="280" y="112"/>
                  <a:pt x="280" y="112"/>
                </a:cubicBezTo>
                <a:cubicBezTo>
                  <a:pt x="280" y="160"/>
                  <a:pt x="280" y="160"/>
                  <a:pt x="28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220"/>
                  <a:pt x="100" y="220"/>
                  <a:pt x="1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280" y="268"/>
                  <a:pt x="280" y="268"/>
                  <a:pt x="280" y="268"/>
                </a:cubicBezTo>
                <a:lnTo>
                  <a:pt x="360" y="19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2" name="Freeform 265">
            <a:extLst>
              <a:ext uri="{FF2B5EF4-FFF2-40B4-BE49-F238E27FC236}">
                <a16:creationId xmlns:a16="http://schemas.microsoft.com/office/drawing/2014/main" xmlns="" id="{C73A8D7C-A3B8-4246-BD40-F936839B5C9F}"/>
              </a:ext>
            </a:extLst>
          </p:cNvPr>
          <p:cNvSpPr>
            <a:spLocks/>
          </p:cNvSpPr>
          <p:nvPr/>
        </p:nvSpPr>
        <p:spPr bwMode="auto">
          <a:xfrm>
            <a:off x="4426948" y="3631964"/>
            <a:ext cx="143176" cy="200796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3" name="Freeform 268">
            <a:extLst>
              <a:ext uri="{FF2B5EF4-FFF2-40B4-BE49-F238E27FC236}">
                <a16:creationId xmlns:a16="http://schemas.microsoft.com/office/drawing/2014/main" xmlns="" id="{C9753920-22E0-44E6-BE07-C9B72E1D5A97}"/>
              </a:ext>
            </a:extLst>
          </p:cNvPr>
          <p:cNvSpPr>
            <a:spLocks noEditPoints="1"/>
          </p:cNvSpPr>
          <p:nvPr/>
        </p:nvSpPr>
        <p:spPr bwMode="auto">
          <a:xfrm>
            <a:off x="1692662" y="4970935"/>
            <a:ext cx="190321" cy="202543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4" name="Freeform 269">
            <a:extLst>
              <a:ext uri="{FF2B5EF4-FFF2-40B4-BE49-F238E27FC236}">
                <a16:creationId xmlns:a16="http://schemas.microsoft.com/office/drawing/2014/main" xmlns="" id="{05B0E69A-3507-4166-95E7-1BC1AD1233C2}"/>
              </a:ext>
            </a:extLst>
          </p:cNvPr>
          <p:cNvSpPr>
            <a:spLocks noEditPoints="1"/>
          </p:cNvSpPr>
          <p:nvPr/>
        </p:nvSpPr>
        <p:spPr bwMode="auto">
          <a:xfrm>
            <a:off x="2102386" y="4302817"/>
            <a:ext cx="108255" cy="202543"/>
          </a:xfrm>
          <a:custGeom>
            <a:avLst/>
            <a:gdLst>
              <a:gd name="T0" fmla="*/ 160 w 216"/>
              <a:gd name="T1" fmla="*/ 197 h 400"/>
              <a:gd name="T2" fmla="*/ 160 w 216"/>
              <a:gd name="T3" fmla="*/ 20 h 400"/>
              <a:gd name="T4" fmla="*/ 140 w 216"/>
              <a:gd name="T5" fmla="*/ 0 h 400"/>
              <a:gd name="T6" fmla="*/ 72 w 216"/>
              <a:gd name="T7" fmla="*/ 0 h 400"/>
              <a:gd name="T8" fmla="*/ 56 w 216"/>
              <a:gd name="T9" fmla="*/ 20 h 400"/>
              <a:gd name="T10" fmla="*/ 56 w 216"/>
              <a:gd name="T11" fmla="*/ 197 h 400"/>
              <a:gd name="T12" fmla="*/ 0 w 216"/>
              <a:gd name="T13" fmla="*/ 292 h 400"/>
              <a:gd name="T14" fmla="*/ 108 w 216"/>
              <a:gd name="T15" fmla="*/ 400 h 400"/>
              <a:gd name="T16" fmla="*/ 216 w 216"/>
              <a:gd name="T17" fmla="*/ 292 h 400"/>
              <a:gd name="T18" fmla="*/ 160 w 216"/>
              <a:gd name="T19" fmla="*/ 197 h 400"/>
              <a:gd name="T20" fmla="*/ 108 w 216"/>
              <a:gd name="T21" fmla="*/ 360 h 400"/>
              <a:gd name="T22" fmla="*/ 40 w 216"/>
              <a:gd name="T23" fmla="*/ 292 h 400"/>
              <a:gd name="T24" fmla="*/ 89 w 216"/>
              <a:gd name="T25" fmla="*/ 227 h 400"/>
              <a:gd name="T26" fmla="*/ 89 w 216"/>
              <a:gd name="T27" fmla="*/ 80 h 400"/>
              <a:gd name="T28" fmla="*/ 129 w 216"/>
              <a:gd name="T29" fmla="*/ 80 h 400"/>
              <a:gd name="T30" fmla="*/ 129 w 216"/>
              <a:gd name="T31" fmla="*/ 227 h 400"/>
              <a:gd name="T32" fmla="*/ 176 w 216"/>
              <a:gd name="T33" fmla="*/ 292 h 400"/>
              <a:gd name="T34" fmla="*/ 108 w 216"/>
              <a:gd name="T35" fmla="*/ 3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400">
                <a:moveTo>
                  <a:pt x="160" y="197"/>
                </a:move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1" y="0"/>
                  <a:pt x="56" y="9"/>
                  <a:pt x="56" y="20"/>
                </a:cubicBezTo>
                <a:cubicBezTo>
                  <a:pt x="56" y="197"/>
                  <a:pt x="56" y="197"/>
                  <a:pt x="56" y="197"/>
                </a:cubicBezTo>
                <a:cubicBezTo>
                  <a:pt x="22" y="216"/>
                  <a:pt x="0" y="251"/>
                  <a:pt x="0" y="292"/>
                </a:cubicBezTo>
                <a:cubicBezTo>
                  <a:pt x="0" y="352"/>
                  <a:pt x="48" y="400"/>
                  <a:pt x="108" y="400"/>
                </a:cubicBezTo>
                <a:cubicBezTo>
                  <a:pt x="167" y="400"/>
                  <a:pt x="216" y="352"/>
                  <a:pt x="216" y="292"/>
                </a:cubicBezTo>
                <a:cubicBezTo>
                  <a:pt x="216" y="251"/>
                  <a:pt x="193" y="216"/>
                  <a:pt x="160" y="197"/>
                </a:cubicBezTo>
                <a:close/>
                <a:moveTo>
                  <a:pt x="108" y="360"/>
                </a:moveTo>
                <a:cubicBezTo>
                  <a:pt x="70" y="360"/>
                  <a:pt x="40" y="329"/>
                  <a:pt x="40" y="292"/>
                </a:cubicBezTo>
                <a:cubicBezTo>
                  <a:pt x="40" y="261"/>
                  <a:pt x="61" y="235"/>
                  <a:pt x="89" y="227"/>
                </a:cubicBezTo>
                <a:cubicBezTo>
                  <a:pt x="89" y="80"/>
                  <a:pt x="89" y="80"/>
                  <a:pt x="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56" y="236"/>
                  <a:pt x="176" y="262"/>
                  <a:pt x="176" y="292"/>
                </a:cubicBezTo>
                <a:cubicBezTo>
                  <a:pt x="176" y="329"/>
                  <a:pt x="145" y="360"/>
                  <a:pt x="108" y="36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5" name="Freeform 273">
            <a:extLst>
              <a:ext uri="{FF2B5EF4-FFF2-40B4-BE49-F238E27FC236}">
                <a16:creationId xmlns:a16="http://schemas.microsoft.com/office/drawing/2014/main" xmlns="" id="{4EB2F17D-A398-4A6C-AC65-FEE13C1333E3}"/>
              </a:ext>
            </a:extLst>
          </p:cNvPr>
          <p:cNvSpPr>
            <a:spLocks noEditPoints="1"/>
          </p:cNvSpPr>
          <p:nvPr/>
        </p:nvSpPr>
        <p:spPr bwMode="auto">
          <a:xfrm>
            <a:off x="4071215" y="3981471"/>
            <a:ext cx="185081" cy="164130"/>
          </a:xfrm>
          <a:custGeom>
            <a:avLst/>
            <a:gdLst>
              <a:gd name="T0" fmla="*/ 36 w 365"/>
              <a:gd name="T1" fmla="*/ 103 h 324"/>
              <a:gd name="T2" fmla="*/ 173 w 365"/>
              <a:gd name="T3" fmla="*/ 92 h 324"/>
              <a:gd name="T4" fmla="*/ 262 w 365"/>
              <a:gd name="T5" fmla="*/ 120 h 324"/>
              <a:gd name="T6" fmla="*/ 356 w 365"/>
              <a:gd name="T7" fmla="*/ 76 h 324"/>
              <a:gd name="T8" fmla="*/ 358 w 365"/>
              <a:gd name="T9" fmla="*/ 47 h 324"/>
              <a:gd name="T10" fmla="*/ 330 w 365"/>
              <a:gd name="T11" fmla="*/ 44 h 324"/>
              <a:gd name="T12" fmla="*/ 192 w 365"/>
              <a:gd name="T13" fmla="*/ 56 h 324"/>
              <a:gd name="T14" fmla="*/ 10 w 365"/>
              <a:gd name="T15" fmla="*/ 72 h 324"/>
              <a:gd name="T16" fmla="*/ 7 w 365"/>
              <a:gd name="T17" fmla="*/ 101 h 324"/>
              <a:gd name="T18" fmla="*/ 36 w 365"/>
              <a:gd name="T19" fmla="*/ 103 h 324"/>
              <a:gd name="T20" fmla="*/ 330 w 365"/>
              <a:gd name="T21" fmla="*/ 147 h 324"/>
              <a:gd name="T22" fmla="*/ 192 w 365"/>
              <a:gd name="T23" fmla="*/ 158 h 324"/>
              <a:gd name="T24" fmla="*/ 10 w 365"/>
              <a:gd name="T25" fmla="*/ 174 h 324"/>
              <a:gd name="T26" fmla="*/ 7 w 365"/>
              <a:gd name="T27" fmla="*/ 203 h 324"/>
              <a:gd name="T28" fmla="*/ 36 w 365"/>
              <a:gd name="T29" fmla="*/ 205 h 324"/>
              <a:gd name="T30" fmla="*/ 173 w 365"/>
              <a:gd name="T31" fmla="*/ 194 h 324"/>
              <a:gd name="T32" fmla="*/ 262 w 365"/>
              <a:gd name="T33" fmla="*/ 222 h 324"/>
              <a:gd name="T34" fmla="*/ 356 w 365"/>
              <a:gd name="T35" fmla="*/ 178 h 324"/>
              <a:gd name="T36" fmla="*/ 358 w 365"/>
              <a:gd name="T37" fmla="*/ 149 h 324"/>
              <a:gd name="T38" fmla="*/ 330 w 365"/>
              <a:gd name="T39" fmla="*/ 147 h 324"/>
              <a:gd name="T40" fmla="*/ 330 w 365"/>
              <a:gd name="T41" fmla="*/ 249 h 324"/>
              <a:gd name="T42" fmla="*/ 192 w 365"/>
              <a:gd name="T43" fmla="*/ 260 h 324"/>
              <a:gd name="T44" fmla="*/ 10 w 365"/>
              <a:gd name="T45" fmla="*/ 276 h 324"/>
              <a:gd name="T46" fmla="*/ 7 w 365"/>
              <a:gd name="T47" fmla="*/ 305 h 324"/>
              <a:gd name="T48" fmla="*/ 36 w 365"/>
              <a:gd name="T49" fmla="*/ 307 h 324"/>
              <a:gd name="T50" fmla="*/ 173 w 365"/>
              <a:gd name="T51" fmla="*/ 296 h 324"/>
              <a:gd name="T52" fmla="*/ 262 w 365"/>
              <a:gd name="T53" fmla="*/ 324 h 324"/>
              <a:gd name="T54" fmla="*/ 356 w 365"/>
              <a:gd name="T55" fmla="*/ 280 h 324"/>
              <a:gd name="T56" fmla="*/ 358 w 365"/>
              <a:gd name="T57" fmla="*/ 251 h 324"/>
              <a:gd name="T58" fmla="*/ 330 w 365"/>
              <a:gd name="T59" fmla="*/ 24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5" h="324">
                <a:moveTo>
                  <a:pt x="36" y="103"/>
                </a:moveTo>
                <a:cubicBezTo>
                  <a:pt x="71" y="73"/>
                  <a:pt x="98" y="49"/>
                  <a:pt x="173" y="92"/>
                </a:cubicBezTo>
                <a:cubicBezTo>
                  <a:pt x="209" y="112"/>
                  <a:pt x="238" y="120"/>
                  <a:pt x="262" y="120"/>
                </a:cubicBezTo>
                <a:cubicBezTo>
                  <a:pt x="305" y="120"/>
                  <a:pt x="332" y="96"/>
                  <a:pt x="356" y="76"/>
                </a:cubicBezTo>
                <a:cubicBezTo>
                  <a:pt x="364" y="68"/>
                  <a:pt x="365" y="56"/>
                  <a:pt x="358" y="47"/>
                </a:cubicBezTo>
                <a:cubicBezTo>
                  <a:pt x="351" y="38"/>
                  <a:pt x="338" y="37"/>
                  <a:pt x="330" y="44"/>
                </a:cubicBezTo>
                <a:cubicBezTo>
                  <a:pt x="295" y="74"/>
                  <a:pt x="267" y="98"/>
                  <a:pt x="192" y="56"/>
                </a:cubicBezTo>
                <a:cubicBezTo>
                  <a:pt x="93" y="0"/>
                  <a:pt x="47" y="40"/>
                  <a:pt x="10" y="72"/>
                </a:cubicBezTo>
                <a:cubicBezTo>
                  <a:pt x="1" y="79"/>
                  <a:pt x="0" y="92"/>
                  <a:pt x="7" y="101"/>
                </a:cubicBezTo>
                <a:cubicBezTo>
                  <a:pt x="15" y="109"/>
                  <a:pt x="27" y="110"/>
                  <a:pt x="36" y="103"/>
                </a:cubicBezTo>
                <a:close/>
                <a:moveTo>
                  <a:pt x="330" y="147"/>
                </a:moveTo>
                <a:cubicBezTo>
                  <a:pt x="295" y="177"/>
                  <a:pt x="267" y="200"/>
                  <a:pt x="192" y="158"/>
                </a:cubicBezTo>
                <a:cubicBezTo>
                  <a:pt x="93" y="102"/>
                  <a:pt x="47" y="142"/>
                  <a:pt x="10" y="174"/>
                </a:cubicBezTo>
                <a:cubicBezTo>
                  <a:pt x="1" y="181"/>
                  <a:pt x="0" y="194"/>
                  <a:pt x="7" y="203"/>
                </a:cubicBezTo>
                <a:cubicBezTo>
                  <a:pt x="15" y="211"/>
                  <a:pt x="27" y="212"/>
                  <a:pt x="36" y="205"/>
                </a:cubicBezTo>
                <a:cubicBezTo>
                  <a:pt x="71" y="175"/>
                  <a:pt x="98" y="151"/>
                  <a:pt x="173" y="194"/>
                </a:cubicBezTo>
                <a:cubicBezTo>
                  <a:pt x="209" y="214"/>
                  <a:pt x="238" y="222"/>
                  <a:pt x="262" y="222"/>
                </a:cubicBezTo>
                <a:cubicBezTo>
                  <a:pt x="305" y="222"/>
                  <a:pt x="332" y="198"/>
                  <a:pt x="356" y="178"/>
                </a:cubicBezTo>
                <a:cubicBezTo>
                  <a:pt x="364" y="171"/>
                  <a:pt x="365" y="158"/>
                  <a:pt x="358" y="149"/>
                </a:cubicBezTo>
                <a:cubicBezTo>
                  <a:pt x="351" y="140"/>
                  <a:pt x="338" y="139"/>
                  <a:pt x="330" y="147"/>
                </a:cubicBezTo>
                <a:close/>
                <a:moveTo>
                  <a:pt x="330" y="249"/>
                </a:moveTo>
                <a:cubicBezTo>
                  <a:pt x="295" y="279"/>
                  <a:pt x="267" y="302"/>
                  <a:pt x="192" y="260"/>
                </a:cubicBezTo>
                <a:cubicBezTo>
                  <a:pt x="93" y="204"/>
                  <a:pt x="47" y="244"/>
                  <a:pt x="10" y="276"/>
                </a:cubicBezTo>
                <a:cubicBezTo>
                  <a:pt x="1" y="283"/>
                  <a:pt x="0" y="296"/>
                  <a:pt x="7" y="305"/>
                </a:cubicBezTo>
                <a:cubicBezTo>
                  <a:pt x="15" y="313"/>
                  <a:pt x="27" y="315"/>
                  <a:pt x="36" y="307"/>
                </a:cubicBezTo>
                <a:cubicBezTo>
                  <a:pt x="71" y="277"/>
                  <a:pt x="98" y="254"/>
                  <a:pt x="173" y="296"/>
                </a:cubicBezTo>
                <a:cubicBezTo>
                  <a:pt x="209" y="316"/>
                  <a:pt x="238" y="324"/>
                  <a:pt x="262" y="324"/>
                </a:cubicBezTo>
                <a:cubicBezTo>
                  <a:pt x="305" y="324"/>
                  <a:pt x="332" y="300"/>
                  <a:pt x="356" y="280"/>
                </a:cubicBezTo>
                <a:cubicBezTo>
                  <a:pt x="364" y="273"/>
                  <a:pt x="365" y="260"/>
                  <a:pt x="358" y="251"/>
                </a:cubicBezTo>
                <a:cubicBezTo>
                  <a:pt x="351" y="243"/>
                  <a:pt x="338" y="241"/>
                  <a:pt x="330" y="2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Freeform 274">
            <a:extLst>
              <a:ext uri="{FF2B5EF4-FFF2-40B4-BE49-F238E27FC236}">
                <a16:creationId xmlns:a16="http://schemas.microsoft.com/office/drawing/2014/main" xmlns="" id="{6A6A1B71-0863-41BC-B11E-14E9223EB723}"/>
              </a:ext>
            </a:extLst>
          </p:cNvPr>
          <p:cNvSpPr>
            <a:spLocks noEditPoints="1"/>
          </p:cNvSpPr>
          <p:nvPr/>
        </p:nvSpPr>
        <p:spPr bwMode="auto">
          <a:xfrm>
            <a:off x="10141938" y="1948305"/>
            <a:ext cx="193812" cy="172860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Freeform 275">
            <a:extLst>
              <a:ext uri="{FF2B5EF4-FFF2-40B4-BE49-F238E27FC236}">
                <a16:creationId xmlns:a16="http://schemas.microsoft.com/office/drawing/2014/main" xmlns="" id="{27966C5E-03AA-41ED-9788-DF45C1289558}"/>
              </a:ext>
            </a:extLst>
          </p:cNvPr>
          <p:cNvSpPr>
            <a:spLocks noEditPoints="1"/>
          </p:cNvSpPr>
          <p:nvPr/>
        </p:nvSpPr>
        <p:spPr bwMode="auto">
          <a:xfrm>
            <a:off x="3431191" y="4991737"/>
            <a:ext cx="160637" cy="162383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180 w 320"/>
              <a:gd name="T21" fmla="*/ 180 h 320"/>
              <a:gd name="T22" fmla="*/ 180 w 320"/>
              <a:gd name="T23" fmla="*/ 260 h 320"/>
              <a:gd name="T24" fmla="*/ 140 w 320"/>
              <a:gd name="T25" fmla="*/ 260 h 320"/>
              <a:gd name="T26" fmla="*/ 140 w 320"/>
              <a:gd name="T27" fmla="*/ 180 h 320"/>
              <a:gd name="T28" fmla="*/ 60 w 320"/>
              <a:gd name="T29" fmla="*/ 180 h 320"/>
              <a:gd name="T30" fmla="*/ 60 w 320"/>
              <a:gd name="T31" fmla="*/ 140 h 320"/>
              <a:gd name="T32" fmla="*/ 140 w 320"/>
              <a:gd name="T33" fmla="*/ 140 h 320"/>
              <a:gd name="T34" fmla="*/ 140 w 320"/>
              <a:gd name="T35" fmla="*/ 60 h 320"/>
              <a:gd name="T36" fmla="*/ 180 w 320"/>
              <a:gd name="T37" fmla="*/ 60 h 320"/>
              <a:gd name="T38" fmla="*/ 180 w 320"/>
              <a:gd name="T39" fmla="*/ 140 h 320"/>
              <a:gd name="T40" fmla="*/ 260 w 320"/>
              <a:gd name="T41" fmla="*/ 140 h 320"/>
              <a:gd name="T42" fmla="*/ 260 w 320"/>
              <a:gd name="T43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180" y="180"/>
                  <a:pt x="180" y="180"/>
                  <a:pt x="180" y="180"/>
                </a:cubicBezTo>
                <a:cubicBezTo>
                  <a:pt x="180" y="260"/>
                  <a:pt x="180" y="260"/>
                  <a:pt x="180" y="260"/>
                </a:cubicBezTo>
                <a:cubicBezTo>
                  <a:pt x="140" y="260"/>
                  <a:pt x="140" y="260"/>
                  <a:pt x="140" y="26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Freeform 276">
            <a:extLst>
              <a:ext uri="{FF2B5EF4-FFF2-40B4-BE49-F238E27FC236}">
                <a16:creationId xmlns:a16="http://schemas.microsoft.com/office/drawing/2014/main" xmlns="" id="{41E94C66-89B2-44E1-838D-74B2E75C8783}"/>
              </a:ext>
            </a:extLst>
          </p:cNvPr>
          <p:cNvSpPr>
            <a:spLocks noEditPoints="1"/>
          </p:cNvSpPr>
          <p:nvPr/>
        </p:nvSpPr>
        <p:spPr bwMode="auto">
          <a:xfrm>
            <a:off x="9821924" y="3358503"/>
            <a:ext cx="160637" cy="162383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60 w 320"/>
              <a:gd name="T21" fmla="*/ 180 h 320"/>
              <a:gd name="T22" fmla="*/ 60 w 320"/>
              <a:gd name="T23" fmla="*/ 140 h 320"/>
              <a:gd name="T24" fmla="*/ 260 w 320"/>
              <a:gd name="T25" fmla="*/ 140 h 320"/>
              <a:gd name="T26" fmla="*/ 260 w 320"/>
              <a:gd name="T27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9" name="Freeform 277">
            <a:extLst>
              <a:ext uri="{FF2B5EF4-FFF2-40B4-BE49-F238E27FC236}">
                <a16:creationId xmlns:a16="http://schemas.microsoft.com/office/drawing/2014/main" xmlns="" id="{1EFFDC37-850B-473D-ACFF-3FD60CD9523D}"/>
              </a:ext>
            </a:extLst>
          </p:cNvPr>
          <p:cNvSpPr>
            <a:spLocks noEditPoints="1"/>
          </p:cNvSpPr>
          <p:nvPr/>
        </p:nvSpPr>
        <p:spPr bwMode="auto">
          <a:xfrm>
            <a:off x="3765972" y="4991737"/>
            <a:ext cx="160637" cy="162383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21 w 320"/>
              <a:gd name="T19" fmla="*/ 256 h 320"/>
              <a:gd name="T20" fmla="*/ 160 w 320"/>
              <a:gd name="T21" fmla="*/ 194 h 320"/>
              <a:gd name="T22" fmla="*/ 99 w 320"/>
              <a:gd name="T23" fmla="*/ 256 h 320"/>
              <a:gd name="T24" fmla="*/ 64 w 320"/>
              <a:gd name="T25" fmla="*/ 221 h 320"/>
              <a:gd name="T26" fmla="*/ 125 w 320"/>
              <a:gd name="T27" fmla="*/ 160 h 320"/>
              <a:gd name="T28" fmla="*/ 64 w 320"/>
              <a:gd name="T29" fmla="*/ 99 h 320"/>
              <a:gd name="T30" fmla="*/ 99 w 320"/>
              <a:gd name="T31" fmla="*/ 64 h 320"/>
              <a:gd name="T32" fmla="*/ 160 w 320"/>
              <a:gd name="T33" fmla="*/ 125 h 320"/>
              <a:gd name="T34" fmla="*/ 221 w 320"/>
              <a:gd name="T35" fmla="*/ 64 h 320"/>
              <a:gd name="T36" fmla="*/ 256 w 320"/>
              <a:gd name="T37" fmla="*/ 99 h 320"/>
              <a:gd name="T38" fmla="*/ 194 w 320"/>
              <a:gd name="T39" fmla="*/ 160 h 320"/>
              <a:gd name="T40" fmla="*/ 256 w 320"/>
              <a:gd name="T41" fmla="*/ 221 h 320"/>
              <a:gd name="T42" fmla="*/ 221 w 320"/>
              <a:gd name="T43" fmla="*/ 2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21" y="256"/>
                </a:moveTo>
                <a:cubicBezTo>
                  <a:pt x="160" y="194"/>
                  <a:pt x="160" y="194"/>
                  <a:pt x="160" y="194"/>
                </a:cubicBezTo>
                <a:cubicBezTo>
                  <a:pt x="99" y="256"/>
                  <a:pt x="99" y="256"/>
                  <a:pt x="99" y="256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64" y="99"/>
                  <a:pt x="64" y="99"/>
                  <a:pt x="64" y="99"/>
                </a:cubicBezTo>
                <a:cubicBezTo>
                  <a:pt x="99" y="64"/>
                  <a:pt x="99" y="64"/>
                  <a:pt x="99" y="64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256" y="221"/>
                  <a:pt x="256" y="221"/>
                  <a:pt x="256" y="221"/>
                </a:cubicBezTo>
                <a:lnTo>
                  <a:pt x="221" y="25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0" name="Freeform 279">
            <a:extLst>
              <a:ext uri="{FF2B5EF4-FFF2-40B4-BE49-F238E27FC236}">
                <a16:creationId xmlns:a16="http://schemas.microsoft.com/office/drawing/2014/main" xmlns="" id="{60FE0BF4-6D48-40B4-80FB-CD371D01DBFC}"/>
              </a:ext>
            </a:extLst>
          </p:cNvPr>
          <p:cNvSpPr>
            <a:spLocks noEditPoints="1"/>
          </p:cNvSpPr>
          <p:nvPr/>
        </p:nvSpPr>
        <p:spPr bwMode="auto">
          <a:xfrm>
            <a:off x="3063222" y="4981412"/>
            <a:ext cx="160637" cy="181589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Freeform 280">
            <a:extLst>
              <a:ext uri="{FF2B5EF4-FFF2-40B4-BE49-F238E27FC236}">
                <a16:creationId xmlns:a16="http://schemas.microsoft.com/office/drawing/2014/main" xmlns="" id="{78BB3C81-7255-4812-B20D-F0A1C6EF8F63}"/>
              </a:ext>
            </a:extLst>
          </p:cNvPr>
          <p:cNvSpPr>
            <a:spLocks noEditPoints="1"/>
          </p:cNvSpPr>
          <p:nvPr/>
        </p:nvSpPr>
        <p:spPr bwMode="auto">
          <a:xfrm>
            <a:off x="2723202" y="4988244"/>
            <a:ext cx="171113" cy="169369"/>
          </a:xfrm>
          <a:custGeom>
            <a:avLst/>
            <a:gdLst>
              <a:gd name="T0" fmla="*/ 147 w 336"/>
              <a:gd name="T1" fmla="*/ 0 h 336"/>
              <a:gd name="T2" fmla="*/ 0 w 336"/>
              <a:gd name="T3" fmla="*/ 147 h 336"/>
              <a:gd name="T4" fmla="*/ 147 w 336"/>
              <a:gd name="T5" fmla="*/ 147 h 336"/>
              <a:gd name="T6" fmla="*/ 147 w 336"/>
              <a:gd name="T7" fmla="*/ 0 h 336"/>
              <a:gd name="T8" fmla="*/ 189 w 336"/>
              <a:gd name="T9" fmla="*/ 0 h 336"/>
              <a:gd name="T10" fmla="*/ 189 w 336"/>
              <a:gd name="T11" fmla="*/ 169 h 336"/>
              <a:gd name="T12" fmla="*/ 169 w 336"/>
              <a:gd name="T13" fmla="*/ 189 h 336"/>
              <a:gd name="T14" fmla="*/ 0 w 336"/>
              <a:gd name="T15" fmla="*/ 189 h 336"/>
              <a:gd name="T16" fmla="*/ 167 w 336"/>
              <a:gd name="T17" fmla="*/ 336 h 336"/>
              <a:gd name="T18" fmla="*/ 336 w 336"/>
              <a:gd name="T19" fmla="*/ 167 h 336"/>
              <a:gd name="T20" fmla="*/ 189 w 336"/>
              <a:gd name="T2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336">
                <a:moveTo>
                  <a:pt x="147" y="0"/>
                </a:moveTo>
                <a:cubicBezTo>
                  <a:pt x="70" y="9"/>
                  <a:pt x="9" y="70"/>
                  <a:pt x="0" y="147"/>
                </a:cubicBezTo>
                <a:cubicBezTo>
                  <a:pt x="147" y="147"/>
                  <a:pt x="147" y="147"/>
                  <a:pt x="147" y="147"/>
                </a:cubicBezTo>
                <a:lnTo>
                  <a:pt x="147" y="0"/>
                </a:lnTo>
                <a:close/>
                <a:moveTo>
                  <a:pt x="189" y="0"/>
                </a:moveTo>
                <a:cubicBezTo>
                  <a:pt x="189" y="169"/>
                  <a:pt x="189" y="169"/>
                  <a:pt x="189" y="169"/>
                </a:cubicBezTo>
                <a:cubicBezTo>
                  <a:pt x="189" y="180"/>
                  <a:pt x="180" y="189"/>
                  <a:pt x="169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11" y="272"/>
                  <a:pt x="82" y="336"/>
                  <a:pt x="167" y="336"/>
                </a:cubicBezTo>
                <a:cubicBezTo>
                  <a:pt x="260" y="336"/>
                  <a:pt x="336" y="260"/>
                  <a:pt x="336" y="167"/>
                </a:cubicBezTo>
                <a:cubicBezTo>
                  <a:pt x="336" y="82"/>
                  <a:pt x="272" y="11"/>
                  <a:pt x="189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2" name="Freeform 281">
            <a:extLst>
              <a:ext uri="{FF2B5EF4-FFF2-40B4-BE49-F238E27FC236}">
                <a16:creationId xmlns:a16="http://schemas.microsoft.com/office/drawing/2014/main" xmlns="" id="{E725532F-2448-4E7A-9FD7-C1414981C92B}"/>
              </a:ext>
            </a:extLst>
          </p:cNvPr>
          <p:cNvSpPr>
            <a:spLocks noEditPoints="1"/>
          </p:cNvSpPr>
          <p:nvPr/>
        </p:nvSpPr>
        <p:spPr bwMode="auto">
          <a:xfrm>
            <a:off x="2370961" y="4984904"/>
            <a:ext cx="206034" cy="174606"/>
          </a:xfrm>
          <a:custGeom>
            <a:avLst/>
            <a:gdLst>
              <a:gd name="T0" fmla="*/ 17 w 405"/>
              <a:gd name="T1" fmla="*/ 202 h 347"/>
              <a:gd name="T2" fmla="*/ 44 w 405"/>
              <a:gd name="T3" fmla="*/ 208 h 347"/>
              <a:gd name="T4" fmla="*/ 64 w 405"/>
              <a:gd name="T5" fmla="*/ 176 h 347"/>
              <a:gd name="T6" fmla="*/ 25 w 405"/>
              <a:gd name="T7" fmla="*/ 166 h 347"/>
              <a:gd name="T8" fmla="*/ 3 w 405"/>
              <a:gd name="T9" fmla="*/ 180 h 347"/>
              <a:gd name="T10" fmla="*/ 17 w 405"/>
              <a:gd name="T11" fmla="*/ 202 h 347"/>
              <a:gd name="T12" fmla="*/ 372 w 405"/>
              <a:gd name="T13" fmla="*/ 207 h 347"/>
              <a:gd name="T14" fmla="*/ 283 w 405"/>
              <a:gd name="T15" fmla="*/ 287 h 347"/>
              <a:gd name="T16" fmla="*/ 178 w 405"/>
              <a:gd name="T17" fmla="*/ 206 h 347"/>
              <a:gd name="T18" fmla="*/ 171 w 405"/>
              <a:gd name="T19" fmla="*/ 203 h 347"/>
              <a:gd name="T20" fmla="*/ 157 w 405"/>
              <a:gd name="T21" fmla="*/ 199 h 347"/>
              <a:gd name="T22" fmla="*/ 137 w 405"/>
              <a:gd name="T23" fmla="*/ 231 h 347"/>
              <a:gd name="T24" fmla="*/ 159 w 405"/>
              <a:gd name="T25" fmla="*/ 237 h 347"/>
              <a:gd name="T26" fmla="*/ 273 w 405"/>
              <a:gd name="T27" fmla="*/ 325 h 347"/>
              <a:gd name="T28" fmla="*/ 284 w 405"/>
              <a:gd name="T29" fmla="*/ 329 h 347"/>
              <a:gd name="T30" fmla="*/ 296 w 405"/>
              <a:gd name="T31" fmla="*/ 324 h 347"/>
              <a:gd name="T32" fmla="*/ 397 w 405"/>
              <a:gd name="T33" fmla="*/ 234 h 347"/>
              <a:gd name="T34" fmla="*/ 398 w 405"/>
              <a:gd name="T35" fmla="*/ 208 h 347"/>
              <a:gd name="T36" fmla="*/ 372 w 405"/>
              <a:gd name="T37" fmla="*/ 207 h 347"/>
              <a:gd name="T38" fmla="*/ 176 w 405"/>
              <a:gd name="T39" fmla="*/ 119 h 347"/>
              <a:gd name="T40" fmla="*/ 274 w 405"/>
              <a:gd name="T41" fmla="*/ 181 h 347"/>
              <a:gd name="T42" fmla="*/ 299 w 405"/>
              <a:gd name="T43" fmla="*/ 176 h 347"/>
              <a:gd name="T44" fmla="*/ 400 w 405"/>
              <a:gd name="T45" fmla="*/ 31 h 347"/>
              <a:gd name="T46" fmla="*/ 395 w 405"/>
              <a:gd name="T47" fmla="*/ 6 h 347"/>
              <a:gd name="T48" fmla="*/ 370 w 405"/>
              <a:gd name="T49" fmla="*/ 11 h 347"/>
              <a:gd name="T50" fmla="*/ 279 w 405"/>
              <a:gd name="T51" fmla="*/ 141 h 347"/>
              <a:gd name="T52" fmla="*/ 181 w 405"/>
              <a:gd name="T53" fmla="*/ 78 h 347"/>
              <a:gd name="T54" fmla="*/ 167 w 405"/>
              <a:gd name="T55" fmla="*/ 76 h 347"/>
              <a:gd name="T56" fmla="*/ 156 w 405"/>
              <a:gd name="T57" fmla="*/ 84 h 347"/>
              <a:gd name="T58" fmla="*/ 6 w 405"/>
              <a:gd name="T59" fmla="*/ 319 h 347"/>
              <a:gd name="T60" fmla="*/ 11 w 405"/>
              <a:gd name="T61" fmla="*/ 344 h 347"/>
              <a:gd name="T62" fmla="*/ 21 w 405"/>
              <a:gd name="T63" fmla="*/ 347 h 347"/>
              <a:gd name="T64" fmla="*/ 36 w 405"/>
              <a:gd name="T65" fmla="*/ 338 h 347"/>
              <a:gd name="T66" fmla="*/ 176 w 405"/>
              <a:gd name="T67" fmla="*/ 11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47">
                <a:moveTo>
                  <a:pt x="17" y="202"/>
                </a:moveTo>
                <a:cubicBezTo>
                  <a:pt x="44" y="208"/>
                  <a:pt x="44" y="208"/>
                  <a:pt x="44" y="208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16" y="164"/>
                  <a:pt x="6" y="170"/>
                  <a:pt x="3" y="180"/>
                </a:cubicBezTo>
                <a:cubicBezTo>
                  <a:pt x="1" y="189"/>
                  <a:pt x="7" y="199"/>
                  <a:pt x="17" y="202"/>
                </a:cubicBezTo>
                <a:close/>
                <a:moveTo>
                  <a:pt x="372" y="207"/>
                </a:moveTo>
                <a:cubicBezTo>
                  <a:pt x="283" y="287"/>
                  <a:pt x="283" y="287"/>
                  <a:pt x="283" y="287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176" y="204"/>
                  <a:pt x="174" y="203"/>
                  <a:pt x="171" y="203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37" y="231"/>
                  <a:pt x="137" y="231"/>
                  <a:pt x="137" y="231"/>
                </a:cubicBezTo>
                <a:cubicBezTo>
                  <a:pt x="159" y="237"/>
                  <a:pt x="159" y="237"/>
                  <a:pt x="159" y="237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76" y="328"/>
                  <a:pt x="280" y="329"/>
                  <a:pt x="284" y="329"/>
                </a:cubicBezTo>
                <a:cubicBezTo>
                  <a:pt x="288" y="329"/>
                  <a:pt x="293" y="327"/>
                  <a:pt x="296" y="324"/>
                </a:cubicBezTo>
                <a:cubicBezTo>
                  <a:pt x="397" y="234"/>
                  <a:pt x="397" y="234"/>
                  <a:pt x="397" y="234"/>
                </a:cubicBezTo>
                <a:cubicBezTo>
                  <a:pt x="404" y="227"/>
                  <a:pt x="405" y="215"/>
                  <a:pt x="398" y="208"/>
                </a:cubicBezTo>
                <a:cubicBezTo>
                  <a:pt x="391" y="201"/>
                  <a:pt x="380" y="200"/>
                  <a:pt x="372" y="207"/>
                </a:cubicBezTo>
                <a:close/>
                <a:moveTo>
                  <a:pt x="176" y="119"/>
                </a:moveTo>
                <a:cubicBezTo>
                  <a:pt x="274" y="181"/>
                  <a:pt x="274" y="181"/>
                  <a:pt x="274" y="181"/>
                </a:cubicBezTo>
                <a:cubicBezTo>
                  <a:pt x="282" y="186"/>
                  <a:pt x="293" y="184"/>
                  <a:pt x="299" y="176"/>
                </a:cubicBezTo>
                <a:cubicBezTo>
                  <a:pt x="400" y="31"/>
                  <a:pt x="400" y="31"/>
                  <a:pt x="400" y="31"/>
                </a:cubicBezTo>
                <a:cubicBezTo>
                  <a:pt x="405" y="23"/>
                  <a:pt x="403" y="12"/>
                  <a:pt x="395" y="6"/>
                </a:cubicBezTo>
                <a:cubicBezTo>
                  <a:pt x="387" y="0"/>
                  <a:pt x="375" y="2"/>
                  <a:pt x="370" y="11"/>
                </a:cubicBezTo>
                <a:cubicBezTo>
                  <a:pt x="279" y="141"/>
                  <a:pt x="279" y="141"/>
                  <a:pt x="279" y="141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7" y="76"/>
                  <a:pt x="172" y="75"/>
                  <a:pt x="167" y="76"/>
                </a:cubicBezTo>
                <a:cubicBezTo>
                  <a:pt x="162" y="77"/>
                  <a:pt x="158" y="80"/>
                  <a:pt x="156" y="84"/>
                </a:cubicBezTo>
                <a:cubicBezTo>
                  <a:pt x="6" y="319"/>
                  <a:pt x="6" y="319"/>
                  <a:pt x="6" y="319"/>
                </a:cubicBezTo>
                <a:cubicBezTo>
                  <a:pt x="0" y="328"/>
                  <a:pt x="3" y="339"/>
                  <a:pt x="11" y="344"/>
                </a:cubicBezTo>
                <a:cubicBezTo>
                  <a:pt x="14" y="346"/>
                  <a:pt x="18" y="347"/>
                  <a:pt x="21" y="347"/>
                </a:cubicBezTo>
                <a:cubicBezTo>
                  <a:pt x="27" y="347"/>
                  <a:pt x="33" y="344"/>
                  <a:pt x="36" y="338"/>
                </a:cubicBezTo>
                <a:lnTo>
                  <a:pt x="176" y="119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" name="Freeform 5">
            <a:extLst>
              <a:ext uri="{FF2B5EF4-FFF2-40B4-BE49-F238E27FC236}">
                <a16:creationId xmlns:a16="http://schemas.microsoft.com/office/drawing/2014/main" xmlns="" id="{1ED0260A-F7D1-42AE-88E3-5291114C7547}"/>
              </a:ext>
            </a:extLst>
          </p:cNvPr>
          <p:cNvSpPr>
            <a:spLocks/>
          </p:cNvSpPr>
          <p:nvPr/>
        </p:nvSpPr>
        <p:spPr bwMode="auto">
          <a:xfrm>
            <a:off x="7782501" y="3695673"/>
            <a:ext cx="153653" cy="148415"/>
          </a:xfrm>
          <a:custGeom>
            <a:avLst/>
            <a:gdLst>
              <a:gd name="T0" fmla="*/ 88 w 88"/>
              <a:gd name="T1" fmla="*/ 41 h 85"/>
              <a:gd name="T2" fmla="*/ 66 w 88"/>
              <a:gd name="T3" fmla="*/ 41 h 85"/>
              <a:gd name="T4" fmla="*/ 66 w 88"/>
              <a:gd name="T5" fmla="*/ 0 h 85"/>
              <a:gd name="T6" fmla="*/ 22 w 88"/>
              <a:gd name="T7" fmla="*/ 0 h 85"/>
              <a:gd name="T8" fmla="*/ 22 w 88"/>
              <a:gd name="T9" fmla="*/ 41 h 85"/>
              <a:gd name="T10" fmla="*/ 0 w 88"/>
              <a:gd name="T11" fmla="*/ 41 h 85"/>
              <a:gd name="T12" fmla="*/ 44 w 88"/>
              <a:gd name="T13" fmla="*/ 85 h 85"/>
              <a:gd name="T14" fmla="*/ 88 w 88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1"/>
                </a:moveTo>
                <a:lnTo>
                  <a:pt x="66" y="41"/>
                </a:lnTo>
                <a:lnTo>
                  <a:pt x="66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44" y="85"/>
                </a:lnTo>
                <a:lnTo>
                  <a:pt x="88" y="4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4" name="Freeform 6">
            <a:extLst>
              <a:ext uri="{FF2B5EF4-FFF2-40B4-BE49-F238E27FC236}">
                <a16:creationId xmlns:a16="http://schemas.microsoft.com/office/drawing/2014/main" xmlns="" id="{4C285C40-C98F-4DFD-8309-948FD4FF78BC}"/>
              </a:ext>
            </a:extLst>
          </p:cNvPr>
          <p:cNvSpPr>
            <a:spLocks/>
          </p:cNvSpPr>
          <p:nvPr/>
        </p:nvSpPr>
        <p:spPr bwMode="auto">
          <a:xfrm>
            <a:off x="8455553" y="3692333"/>
            <a:ext cx="146669" cy="153653"/>
          </a:xfrm>
          <a:custGeom>
            <a:avLst/>
            <a:gdLst>
              <a:gd name="T0" fmla="*/ 40 w 84"/>
              <a:gd name="T1" fmla="*/ 0 h 88"/>
              <a:gd name="T2" fmla="*/ 40 w 84"/>
              <a:gd name="T3" fmla="*/ 22 h 88"/>
              <a:gd name="T4" fmla="*/ 0 w 84"/>
              <a:gd name="T5" fmla="*/ 22 h 88"/>
              <a:gd name="T6" fmla="*/ 0 w 84"/>
              <a:gd name="T7" fmla="*/ 66 h 88"/>
              <a:gd name="T8" fmla="*/ 40 w 84"/>
              <a:gd name="T9" fmla="*/ 66 h 88"/>
              <a:gd name="T10" fmla="*/ 40 w 84"/>
              <a:gd name="T11" fmla="*/ 88 h 88"/>
              <a:gd name="T12" fmla="*/ 84 w 84"/>
              <a:gd name="T13" fmla="*/ 44 h 88"/>
              <a:gd name="T14" fmla="*/ 40 w 84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88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66"/>
                </a:lnTo>
                <a:lnTo>
                  <a:pt x="40" y="66"/>
                </a:lnTo>
                <a:lnTo>
                  <a:pt x="40" y="88"/>
                </a:lnTo>
                <a:lnTo>
                  <a:pt x="84" y="44"/>
                </a:lnTo>
                <a:lnTo>
                  <a:pt x="40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5" name="Freeform 7">
            <a:extLst>
              <a:ext uri="{FF2B5EF4-FFF2-40B4-BE49-F238E27FC236}">
                <a16:creationId xmlns:a16="http://schemas.microsoft.com/office/drawing/2014/main" xmlns="" id="{C00644E4-A7D9-4D8A-B53E-7F7F1F9EE752}"/>
              </a:ext>
            </a:extLst>
          </p:cNvPr>
          <p:cNvSpPr>
            <a:spLocks/>
          </p:cNvSpPr>
          <p:nvPr/>
        </p:nvSpPr>
        <p:spPr bwMode="auto">
          <a:xfrm>
            <a:off x="7451061" y="3692333"/>
            <a:ext cx="148415" cy="153653"/>
          </a:xfrm>
          <a:custGeom>
            <a:avLst/>
            <a:gdLst>
              <a:gd name="T0" fmla="*/ 44 w 85"/>
              <a:gd name="T1" fmla="*/ 0 h 88"/>
              <a:gd name="T2" fmla="*/ 44 w 85"/>
              <a:gd name="T3" fmla="*/ 22 h 88"/>
              <a:gd name="T4" fmla="*/ 85 w 85"/>
              <a:gd name="T5" fmla="*/ 22 h 88"/>
              <a:gd name="T6" fmla="*/ 85 w 85"/>
              <a:gd name="T7" fmla="*/ 66 h 88"/>
              <a:gd name="T8" fmla="*/ 44 w 85"/>
              <a:gd name="T9" fmla="*/ 66 h 88"/>
              <a:gd name="T10" fmla="*/ 44 w 85"/>
              <a:gd name="T11" fmla="*/ 88 h 88"/>
              <a:gd name="T12" fmla="*/ 0 w 85"/>
              <a:gd name="T13" fmla="*/ 44 h 88"/>
              <a:gd name="T14" fmla="*/ 44 w 85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88">
                <a:moveTo>
                  <a:pt x="44" y="0"/>
                </a:moveTo>
                <a:lnTo>
                  <a:pt x="44" y="22"/>
                </a:lnTo>
                <a:lnTo>
                  <a:pt x="85" y="22"/>
                </a:lnTo>
                <a:lnTo>
                  <a:pt x="85" y="66"/>
                </a:lnTo>
                <a:lnTo>
                  <a:pt x="44" y="66"/>
                </a:lnTo>
                <a:lnTo>
                  <a:pt x="44" y="88"/>
                </a:lnTo>
                <a:lnTo>
                  <a:pt x="0" y="44"/>
                </a:lnTo>
                <a:lnTo>
                  <a:pt x="44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Freeform 8">
            <a:extLst>
              <a:ext uri="{FF2B5EF4-FFF2-40B4-BE49-F238E27FC236}">
                <a16:creationId xmlns:a16="http://schemas.microsoft.com/office/drawing/2014/main" xmlns="" id="{FD41AFDE-C286-49AF-8511-9CAAF2532862}"/>
              </a:ext>
            </a:extLst>
          </p:cNvPr>
          <p:cNvSpPr>
            <a:spLocks/>
          </p:cNvSpPr>
          <p:nvPr/>
        </p:nvSpPr>
        <p:spPr bwMode="auto">
          <a:xfrm>
            <a:off x="8117282" y="3695673"/>
            <a:ext cx="153653" cy="148415"/>
          </a:xfrm>
          <a:custGeom>
            <a:avLst/>
            <a:gdLst>
              <a:gd name="T0" fmla="*/ 88 w 88"/>
              <a:gd name="T1" fmla="*/ 44 h 85"/>
              <a:gd name="T2" fmla="*/ 66 w 88"/>
              <a:gd name="T3" fmla="*/ 44 h 85"/>
              <a:gd name="T4" fmla="*/ 66 w 88"/>
              <a:gd name="T5" fmla="*/ 85 h 85"/>
              <a:gd name="T6" fmla="*/ 22 w 88"/>
              <a:gd name="T7" fmla="*/ 85 h 85"/>
              <a:gd name="T8" fmla="*/ 22 w 88"/>
              <a:gd name="T9" fmla="*/ 44 h 85"/>
              <a:gd name="T10" fmla="*/ 0 w 88"/>
              <a:gd name="T11" fmla="*/ 44 h 85"/>
              <a:gd name="T12" fmla="*/ 44 w 88"/>
              <a:gd name="T13" fmla="*/ 0 h 85"/>
              <a:gd name="T14" fmla="*/ 88 w 88"/>
              <a:gd name="T15" fmla="*/ 4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4"/>
                </a:moveTo>
                <a:lnTo>
                  <a:pt x="66" y="44"/>
                </a:lnTo>
                <a:lnTo>
                  <a:pt x="66" y="85"/>
                </a:lnTo>
                <a:lnTo>
                  <a:pt x="22" y="85"/>
                </a:lnTo>
                <a:lnTo>
                  <a:pt x="22" y="44"/>
                </a:lnTo>
                <a:lnTo>
                  <a:pt x="0" y="44"/>
                </a:lnTo>
                <a:lnTo>
                  <a:pt x="44" y="0"/>
                </a:lnTo>
                <a:lnTo>
                  <a:pt x="88" y="4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Freeform 9">
            <a:extLst>
              <a:ext uri="{FF2B5EF4-FFF2-40B4-BE49-F238E27FC236}">
                <a16:creationId xmlns:a16="http://schemas.microsoft.com/office/drawing/2014/main" xmlns="" id="{6EB77978-DB8A-4DF1-94AB-E52DF524DD78}"/>
              </a:ext>
            </a:extLst>
          </p:cNvPr>
          <p:cNvSpPr>
            <a:spLocks/>
          </p:cNvSpPr>
          <p:nvPr/>
        </p:nvSpPr>
        <p:spPr bwMode="auto">
          <a:xfrm>
            <a:off x="9130505" y="3695673"/>
            <a:ext cx="134447" cy="148415"/>
          </a:xfrm>
          <a:custGeom>
            <a:avLst/>
            <a:gdLst>
              <a:gd name="T0" fmla="*/ 77 w 77"/>
              <a:gd name="T1" fmla="*/ 41 h 85"/>
              <a:gd name="T2" fmla="*/ 55 w 77"/>
              <a:gd name="T3" fmla="*/ 41 h 85"/>
              <a:gd name="T4" fmla="*/ 55 w 77"/>
              <a:gd name="T5" fmla="*/ 0 h 85"/>
              <a:gd name="T6" fmla="*/ 22 w 77"/>
              <a:gd name="T7" fmla="*/ 0 h 85"/>
              <a:gd name="T8" fmla="*/ 22 w 77"/>
              <a:gd name="T9" fmla="*/ 41 h 85"/>
              <a:gd name="T10" fmla="*/ 0 w 77"/>
              <a:gd name="T11" fmla="*/ 41 h 85"/>
              <a:gd name="T12" fmla="*/ 39 w 77"/>
              <a:gd name="T13" fmla="*/ 85 h 85"/>
              <a:gd name="T14" fmla="*/ 77 w 77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5">
                <a:moveTo>
                  <a:pt x="77" y="41"/>
                </a:moveTo>
                <a:lnTo>
                  <a:pt x="55" y="41"/>
                </a:lnTo>
                <a:lnTo>
                  <a:pt x="55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39" y="85"/>
                </a:lnTo>
                <a:lnTo>
                  <a:pt x="77" y="4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8" name="Freeform 10">
            <a:extLst>
              <a:ext uri="{FF2B5EF4-FFF2-40B4-BE49-F238E27FC236}">
                <a16:creationId xmlns:a16="http://schemas.microsoft.com/office/drawing/2014/main" xmlns="" id="{7637E22C-E84B-4108-97DD-ABEA93EBBA4E}"/>
              </a:ext>
            </a:extLst>
          </p:cNvPr>
          <p:cNvSpPr>
            <a:spLocks/>
          </p:cNvSpPr>
          <p:nvPr/>
        </p:nvSpPr>
        <p:spPr bwMode="auto">
          <a:xfrm>
            <a:off x="8788740" y="3702658"/>
            <a:ext cx="148415" cy="134447"/>
          </a:xfrm>
          <a:custGeom>
            <a:avLst/>
            <a:gdLst>
              <a:gd name="T0" fmla="*/ 44 w 85"/>
              <a:gd name="T1" fmla="*/ 77 h 77"/>
              <a:gd name="T2" fmla="*/ 44 w 85"/>
              <a:gd name="T3" fmla="*/ 54 h 77"/>
              <a:gd name="T4" fmla="*/ 85 w 85"/>
              <a:gd name="T5" fmla="*/ 54 h 77"/>
              <a:gd name="T6" fmla="*/ 85 w 85"/>
              <a:gd name="T7" fmla="*/ 22 h 77"/>
              <a:gd name="T8" fmla="*/ 44 w 85"/>
              <a:gd name="T9" fmla="*/ 22 h 77"/>
              <a:gd name="T10" fmla="*/ 44 w 85"/>
              <a:gd name="T11" fmla="*/ 0 h 77"/>
              <a:gd name="T12" fmla="*/ 0 w 85"/>
              <a:gd name="T13" fmla="*/ 38 h 77"/>
              <a:gd name="T14" fmla="*/ 44 w 85"/>
              <a:gd name="T15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77">
                <a:moveTo>
                  <a:pt x="44" y="77"/>
                </a:moveTo>
                <a:lnTo>
                  <a:pt x="44" y="54"/>
                </a:lnTo>
                <a:lnTo>
                  <a:pt x="85" y="54"/>
                </a:lnTo>
                <a:lnTo>
                  <a:pt x="85" y="22"/>
                </a:lnTo>
                <a:lnTo>
                  <a:pt x="44" y="22"/>
                </a:lnTo>
                <a:lnTo>
                  <a:pt x="44" y="0"/>
                </a:lnTo>
                <a:lnTo>
                  <a:pt x="0" y="38"/>
                </a:lnTo>
                <a:lnTo>
                  <a:pt x="44" y="7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9" name="Freeform 44">
            <a:extLst>
              <a:ext uri="{FF2B5EF4-FFF2-40B4-BE49-F238E27FC236}">
                <a16:creationId xmlns:a16="http://schemas.microsoft.com/office/drawing/2014/main" xmlns="" id="{F9D52C0E-1532-44D5-B405-BFB3FA235E21}"/>
              </a:ext>
            </a:extLst>
          </p:cNvPr>
          <p:cNvSpPr>
            <a:spLocks/>
          </p:cNvSpPr>
          <p:nvPr/>
        </p:nvSpPr>
        <p:spPr bwMode="auto">
          <a:xfrm>
            <a:off x="7489488" y="2693076"/>
            <a:ext cx="137938" cy="14492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0" name="Freeform 46">
            <a:extLst>
              <a:ext uri="{FF2B5EF4-FFF2-40B4-BE49-F238E27FC236}">
                <a16:creationId xmlns:a16="http://schemas.microsoft.com/office/drawing/2014/main" xmlns="" id="{30C6F5EF-0EA3-47E3-A38A-2B65B3A5BAD1}"/>
              </a:ext>
            </a:extLst>
          </p:cNvPr>
          <p:cNvSpPr>
            <a:spLocks noEditPoints="1"/>
          </p:cNvSpPr>
          <p:nvPr/>
        </p:nvSpPr>
        <p:spPr bwMode="auto">
          <a:xfrm>
            <a:off x="5809510" y="3332948"/>
            <a:ext cx="141431" cy="171114"/>
          </a:xfrm>
          <a:custGeom>
            <a:avLst/>
            <a:gdLst>
              <a:gd name="T0" fmla="*/ 256 w 280"/>
              <a:gd name="T1" fmla="*/ 120 h 340"/>
              <a:gd name="T2" fmla="*/ 220 w 280"/>
              <a:gd name="T3" fmla="*/ 120 h 340"/>
              <a:gd name="T4" fmla="*/ 220 w 280"/>
              <a:gd name="T5" fmla="*/ 92 h 340"/>
              <a:gd name="T6" fmla="*/ 140 w 280"/>
              <a:gd name="T7" fmla="*/ 0 h 340"/>
              <a:gd name="T8" fmla="*/ 60 w 280"/>
              <a:gd name="T9" fmla="*/ 92 h 340"/>
              <a:gd name="T10" fmla="*/ 60 w 280"/>
              <a:gd name="T11" fmla="*/ 120 h 340"/>
              <a:gd name="T12" fmla="*/ 20 w 280"/>
              <a:gd name="T13" fmla="*/ 120 h 340"/>
              <a:gd name="T14" fmla="*/ 0 w 280"/>
              <a:gd name="T15" fmla="*/ 144 h 340"/>
              <a:gd name="T16" fmla="*/ 0 w 280"/>
              <a:gd name="T17" fmla="*/ 300 h 340"/>
              <a:gd name="T18" fmla="*/ 20 w 280"/>
              <a:gd name="T19" fmla="*/ 326 h 340"/>
              <a:gd name="T20" fmla="*/ 43 w 280"/>
              <a:gd name="T21" fmla="*/ 334 h 340"/>
              <a:gd name="T22" fmla="*/ 82 w 280"/>
              <a:gd name="T23" fmla="*/ 340 h 340"/>
              <a:gd name="T24" fmla="*/ 198 w 280"/>
              <a:gd name="T25" fmla="*/ 340 h 340"/>
              <a:gd name="T26" fmla="*/ 238 w 280"/>
              <a:gd name="T27" fmla="*/ 334 h 340"/>
              <a:gd name="T28" fmla="*/ 261 w 280"/>
              <a:gd name="T29" fmla="*/ 326 h 340"/>
              <a:gd name="T30" fmla="*/ 280 w 280"/>
              <a:gd name="T31" fmla="*/ 300 h 340"/>
              <a:gd name="T32" fmla="*/ 280 w 280"/>
              <a:gd name="T33" fmla="*/ 144 h 340"/>
              <a:gd name="T34" fmla="*/ 256 w 280"/>
              <a:gd name="T35" fmla="*/ 120 h 340"/>
              <a:gd name="T36" fmla="*/ 100 w 280"/>
              <a:gd name="T37" fmla="*/ 84 h 340"/>
              <a:gd name="T38" fmla="*/ 140 w 280"/>
              <a:gd name="T39" fmla="*/ 40 h 340"/>
              <a:gd name="T40" fmla="*/ 180 w 280"/>
              <a:gd name="T41" fmla="*/ 84 h 340"/>
              <a:gd name="T42" fmla="*/ 180 w 280"/>
              <a:gd name="T43" fmla="*/ 120 h 340"/>
              <a:gd name="T44" fmla="*/ 100 w 280"/>
              <a:gd name="T45" fmla="*/ 120 h 340"/>
              <a:gd name="T46" fmla="*/ 100 w 280"/>
              <a:gd name="T47" fmla="*/ 8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340">
                <a:moveTo>
                  <a:pt x="256" y="120"/>
                </a:moveTo>
                <a:cubicBezTo>
                  <a:pt x="220" y="120"/>
                  <a:pt x="220" y="120"/>
                  <a:pt x="220" y="12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4" y="0"/>
                  <a:pt x="140" y="0"/>
                </a:cubicBezTo>
                <a:cubicBezTo>
                  <a:pt x="87" y="0"/>
                  <a:pt x="60" y="34"/>
                  <a:pt x="60" y="92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9" y="120"/>
                  <a:pt x="0" y="133"/>
                  <a:pt x="0" y="14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1"/>
                  <a:pt x="9" y="323"/>
                  <a:pt x="20" y="326"/>
                </a:cubicBezTo>
                <a:cubicBezTo>
                  <a:pt x="43" y="334"/>
                  <a:pt x="43" y="334"/>
                  <a:pt x="43" y="334"/>
                </a:cubicBezTo>
                <a:cubicBezTo>
                  <a:pt x="54" y="337"/>
                  <a:pt x="71" y="340"/>
                  <a:pt x="82" y="340"/>
                </a:cubicBezTo>
                <a:cubicBezTo>
                  <a:pt x="198" y="340"/>
                  <a:pt x="198" y="340"/>
                  <a:pt x="198" y="340"/>
                </a:cubicBezTo>
                <a:cubicBezTo>
                  <a:pt x="209" y="340"/>
                  <a:pt x="227" y="337"/>
                  <a:pt x="238" y="334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72" y="323"/>
                  <a:pt x="280" y="311"/>
                  <a:pt x="280" y="300"/>
                </a:cubicBezTo>
                <a:cubicBezTo>
                  <a:pt x="280" y="144"/>
                  <a:pt x="280" y="144"/>
                  <a:pt x="280" y="144"/>
                </a:cubicBezTo>
                <a:cubicBezTo>
                  <a:pt x="280" y="133"/>
                  <a:pt x="268" y="120"/>
                  <a:pt x="256" y="120"/>
                </a:cubicBezTo>
                <a:close/>
                <a:moveTo>
                  <a:pt x="100" y="84"/>
                </a:moveTo>
                <a:cubicBezTo>
                  <a:pt x="100" y="55"/>
                  <a:pt x="116" y="40"/>
                  <a:pt x="140" y="40"/>
                </a:cubicBezTo>
                <a:cubicBezTo>
                  <a:pt x="165" y="40"/>
                  <a:pt x="180" y="55"/>
                  <a:pt x="180" y="84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8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1" name="Freeform 55">
            <a:extLst>
              <a:ext uri="{FF2B5EF4-FFF2-40B4-BE49-F238E27FC236}">
                <a16:creationId xmlns:a16="http://schemas.microsoft.com/office/drawing/2014/main" xmlns="" id="{9F238185-5D1F-438A-AE71-1A56B3464F83}"/>
              </a:ext>
            </a:extLst>
          </p:cNvPr>
          <p:cNvSpPr>
            <a:spLocks/>
          </p:cNvSpPr>
          <p:nvPr/>
        </p:nvSpPr>
        <p:spPr bwMode="auto">
          <a:xfrm>
            <a:off x="5484829" y="3658010"/>
            <a:ext cx="141431" cy="183337"/>
          </a:xfrm>
          <a:custGeom>
            <a:avLst/>
            <a:gdLst>
              <a:gd name="T0" fmla="*/ 256 w 280"/>
              <a:gd name="T1" fmla="*/ 140 h 360"/>
              <a:gd name="T2" fmla="*/ 220 w 280"/>
              <a:gd name="T3" fmla="*/ 140 h 360"/>
              <a:gd name="T4" fmla="*/ 220 w 280"/>
              <a:gd name="T5" fmla="*/ 92 h 360"/>
              <a:gd name="T6" fmla="*/ 140 w 280"/>
              <a:gd name="T7" fmla="*/ 0 h 360"/>
              <a:gd name="T8" fmla="*/ 60 w 280"/>
              <a:gd name="T9" fmla="*/ 92 h 360"/>
              <a:gd name="T10" fmla="*/ 60 w 280"/>
              <a:gd name="T11" fmla="*/ 100 h 360"/>
              <a:gd name="T12" fmla="*/ 100 w 280"/>
              <a:gd name="T13" fmla="*/ 100 h 360"/>
              <a:gd name="T14" fmla="*/ 100 w 280"/>
              <a:gd name="T15" fmla="*/ 84 h 360"/>
              <a:gd name="T16" fmla="*/ 140 w 280"/>
              <a:gd name="T17" fmla="*/ 40 h 360"/>
              <a:gd name="T18" fmla="*/ 180 w 280"/>
              <a:gd name="T19" fmla="*/ 84 h 360"/>
              <a:gd name="T20" fmla="*/ 180 w 280"/>
              <a:gd name="T21" fmla="*/ 140 h 360"/>
              <a:gd name="T22" fmla="*/ 20 w 280"/>
              <a:gd name="T23" fmla="*/ 140 h 360"/>
              <a:gd name="T24" fmla="*/ 0 w 280"/>
              <a:gd name="T25" fmla="*/ 164 h 360"/>
              <a:gd name="T26" fmla="*/ 0 w 280"/>
              <a:gd name="T27" fmla="*/ 320 h 360"/>
              <a:gd name="T28" fmla="*/ 19 w 280"/>
              <a:gd name="T29" fmla="*/ 346 h 360"/>
              <a:gd name="T30" fmla="*/ 43 w 280"/>
              <a:gd name="T31" fmla="*/ 354 h 360"/>
              <a:gd name="T32" fmla="*/ 82 w 280"/>
              <a:gd name="T33" fmla="*/ 360 h 360"/>
              <a:gd name="T34" fmla="*/ 198 w 280"/>
              <a:gd name="T35" fmla="*/ 360 h 360"/>
              <a:gd name="T36" fmla="*/ 237 w 280"/>
              <a:gd name="T37" fmla="*/ 354 h 360"/>
              <a:gd name="T38" fmla="*/ 261 w 280"/>
              <a:gd name="T39" fmla="*/ 346 h 360"/>
              <a:gd name="T40" fmla="*/ 280 w 280"/>
              <a:gd name="T41" fmla="*/ 320 h 360"/>
              <a:gd name="T42" fmla="*/ 280 w 280"/>
              <a:gd name="T43" fmla="*/ 164 h 360"/>
              <a:gd name="T44" fmla="*/ 256 w 280"/>
              <a:gd name="T45" fmla="*/ 1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360">
                <a:moveTo>
                  <a:pt x="256" y="14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3" y="0"/>
                  <a:pt x="140" y="0"/>
                </a:cubicBezTo>
                <a:cubicBezTo>
                  <a:pt x="86" y="0"/>
                  <a:pt x="60" y="34"/>
                  <a:pt x="60" y="92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55"/>
                  <a:pt x="116" y="40"/>
                  <a:pt x="140" y="40"/>
                </a:cubicBezTo>
                <a:cubicBezTo>
                  <a:pt x="164" y="40"/>
                  <a:pt x="180" y="55"/>
                  <a:pt x="180" y="84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9" y="140"/>
                  <a:pt x="0" y="153"/>
                  <a:pt x="0" y="164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31"/>
                  <a:pt x="8" y="343"/>
                  <a:pt x="19" y="346"/>
                </a:cubicBezTo>
                <a:cubicBezTo>
                  <a:pt x="43" y="354"/>
                  <a:pt x="43" y="354"/>
                  <a:pt x="43" y="354"/>
                </a:cubicBezTo>
                <a:cubicBezTo>
                  <a:pt x="53" y="357"/>
                  <a:pt x="71" y="360"/>
                  <a:pt x="82" y="360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209" y="360"/>
                  <a:pt x="226" y="357"/>
                  <a:pt x="237" y="354"/>
                </a:cubicBezTo>
                <a:cubicBezTo>
                  <a:pt x="261" y="346"/>
                  <a:pt x="261" y="346"/>
                  <a:pt x="261" y="346"/>
                </a:cubicBezTo>
                <a:cubicBezTo>
                  <a:pt x="271" y="343"/>
                  <a:pt x="280" y="331"/>
                  <a:pt x="280" y="320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53"/>
                  <a:pt x="267" y="140"/>
                  <a:pt x="256" y="14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2" name="Freeform 72">
            <a:extLst>
              <a:ext uri="{FF2B5EF4-FFF2-40B4-BE49-F238E27FC236}">
                <a16:creationId xmlns:a16="http://schemas.microsoft.com/office/drawing/2014/main" xmlns="" id="{40C53CC1-A7B5-4ECA-98C0-B7299880B664}"/>
              </a:ext>
            </a:extLst>
          </p:cNvPr>
          <p:cNvSpPr>
            <a:spLocks/>
          </p:cNvSpPr>
          <p:nvPr/>
        </p:nvSpPr>
        <p:spPr bwMode="auto">
          <a:xfrm>
            <a:off x="5459542" y="2689426"/>
            <a:ext cx="150161" cy="120479"/>
          </a:xfrm>
          <a:custGeom>
            <a:avLst/>
            <a:gdLst>
              <a:gd name="T0" fmla="*/ 40 w 298"/>
              <a:gd name="T1" fmla="*/ 180 h 240"/>
              <a:gd name="T2" fmla="*/ 202 w 298"/>
              <a:gd name="T3" fmla="*/ 180 h 240"/>
              <a:gd name="T4" fmla="*/ 202 w 298"/>
              <a:gd name="T5" fmla="*/ 240 h 240"/>
              <a:gd name="T6" fmla="*/ 298 w 298"/>
              <a:gd name="T7" fmla="*/ 152 h 240"/>
              <a:gd name="T8" fmla="*/ 202 w 298"/>
              <a:gd name="T9" fmla="*/ 64 h 240"/>
              <a:gd name="T10" fmla="*/ 202 w 298"/>
              <a:gd name="T11" fmla="*/ 124 h 240"/>
              <a:gd name="T12" fmla="*/ 56 w 298"/>
              <a:gd name="T13" fmla="*/ 124 h 240"/>
              <a:gd name="T14" fmla="*/ 56 w 298"/>
              <a:gd name="T15" fmla="*/ 0 h 240"/>
              <a:gd name="T16" fmla="*/ 0 w 298"/>
              <a:gd name="T17" fmla="*/ 0 h 240"/>
              <a:gd name="T18" fmla="*/ 0 w 298"/>
              <a:gd name="T19" fmla="*/ 140 h 240"/>
              <a:gd name="T20" fmla="*/ 40 w 298"/>
              <a:gd name="T21" fmla="*/ 1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240">
                <a:moveTo>
                  <a:pt x="40" y="180"/>
                </a:moveTo>
                <a:cubicBezTo>
                  <a:pt x="202" y="180"/>
                  <a:pt x="202" y="180"/>
                  <a:pt x="202" y="180"/>
                </a:cubicBezTo>
                <a:cubicBezTo>
                  <a:pt x="202" y="240"/>
                  <a:pt x="202" y="240"/>
                  <a:pt x="202" y="240"/>
                </a:cubicBezTo>
                <a:cubicBezTo>
                  <a:pt x="298" y="152"/>
                  <a:pt x="298" y="152"/>
                  <a:pt x="298" y="152"/>
                </a:cubicBezTo>
                <a:cubicBezTo>
                  <a:pt x="202" y="64"/>
                  <a:pt x="202" y="64"/>
                  <a:pt x="202" y="64"/>
                </a:cubicBezTo>
                <a:cubicBezTo>
                  <a:pt x="202" y="124"/>
                  <a:pt x="202" y="124"/>
                  <a:pt x="202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62"/>
                  <a:pt x="18" y="180"/>
                  <a:pt x="40" y="18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" name="Freeform 83">
            <a:extLst>
              <a:ext uri="{FF2B5EF4-FFF2-40B4-BE49-F238E27FC236}">
                <a16:creationId xmlns:a16="http://schemas.microsoft.com/office/drawing/2014/main" xmlns="" id="{DB5974CC-FF5B-4CC8-BDEA-095190D47389}"/>
              </a:ext>
            </a:extLst>
          </p:cNvPr>
          <p:cNvSpPr>
            <a:spLocks/>
          </p:cNvSpPr>
          <p:nvPr/>
        </p:nvSpPr>
        <p:spPr bwMode="auto">
          <a:xfrm>
            <a:off x="5126506" y="4037589"/>
            <a:ext cx="146669" cy="132700"/>
          </a:xfrm>
          <a:custGeom>
            <a:avLst/>
            <a:gdLst>
              <a:gd name="T0" fmla="*/ 40 w 84"/>
              <a:gd name="T1" fmla="*/ 0 h 76"/>
              <a:gd name="T2" fmla="*/ 40 w 84"/>
              <a:gd name="T3" fmla="*/ 22 h 76"/>
              <a:gd name="T4" fmla="*/ 0 w 84"/>
              <a:gd name="T5" fmla="*/ 22 h 76"/>
              <a:gd name="T6" fmla="*/ 0 w 84"/>
              <a:gd name="T7" fmla="*/ 54 h 76"/>
              <a:gd name="T8" fmla="*/ 40 w 84"/>
              <a:gd name="T9" fmla="*/ 54 h 76"/>
              <a:gd name="T10" fmla="*/ 40 w 84"/>
              <a:gd name="T11" fmla="*/ 76 h 76"/>
              <a:gd name="T12" fmla="*/ 84 w 84"/>
              <a:gd name="T13" fmla="*/ 38 h 76"/>
              <a:gd name="T14" fmla="*/ 40 w 84"/>
              <a:gd name="T1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76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54"/>
                </a:lnTo>
                <a:lnTo>
                  <a:pt x="40" y="54"/>
                </a:lnTo>
                <a:lnTo>
                  <a:pt x="40" y="76"/>
                </a:lnTo>
                <a:lnTo>
                  <a:pt x="84" y="38"/>
                </a:lnTo>
                <a:lnTo>
                  <a:pt x="40" y="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4" name="Freeform 84">
            <a:extLst>
              <a:ext uri="{FF2B5EF4-FFF2-40B4-BE49-F238E27FC236}">
                <a16:creationId xmlns:a16="http://schemas.microsoft.com/office/drawing/2014/main" xmlns="" id="{AB998028-E837-4E05-9116-48B6046D78A8}"/>
              </a:ext>
            </a:extLst>
          </p:cNvPr>
          <p:cNvSpPr>
            <a:spLocks/>
          </p:cNvSpPr>
          <p:nvPr/>
        </p:nvSpPr>
        <p:spPr bwMode="auto">
          <a:xfrm>
            <a:off x="4798709" y="4030605"/>
            <a:ext cx="132700" cy="146669"/>
          </a:xfrm>
          <a:custGeom>
            <a:avLst/>
            <a:gdLst>
              <a:gd name="T0" fmla="*/ 76 w 76"/>
              <a:gd name="T1" fmla="*/ 44 h 84"/>
              <a:gd name="T2" fmla="*/ 54 w 76"/>
              <a:gd name="T3" fmla="*/ 44 h 84"/>
              <a:gd name="T4" fmla="*/ 54 w 76"/>
              <a:gd name="T5" fmla="*/ 84 h 84"/>
              <a:gd name="T6" fmla="*/ 22 w 76"/>
              <a:gd name="T7" fmla="*/ 84 h 84"/>
              <a:gd name="T8" fmla="*/ 22 w 76"/>
              <a:gd name="T9" fmla="*/ 44 h 84"/>
              <a:gd name="T10" fmla="*/ 0 w 76"/>
              <a:gd name="T11" fmla="*/ 44 h 84"/>
              <a:gd name="T12" fmla="*/ 38 w 76"/>
              <a:gd name="T13" fmla="*/ 0 h 84"/>
              <a:gd name="T14" fmla="*/ 76 w 76"/>
              <a:gd name="T15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4">
                <a:moveTo>
                  <a:pt x="76" y="44"/>
                </a:moveTo>
                <a:lnTo>
                  <a:pt x="54" y="44"/>
                </a:lnTo>
                <a:lnTo>
                  <a:pt x="54" y="84"/>
                </a:lnTo>
                <a:lnTo>
                  <a:pt x="22" y="84"/>
                </a:lnTo>
                <a:lnTo>
                  <a:pt x="22" y="44"/>
                </a:lnTo>
                <a:lnTo>
                  <a:pt x="0" y="44"/>
                </a:lnTo>
                <a:lnTo>
                  <a:pt x="38" y="0"/>
                </a:lnTo>
                <a:lnTo>
                  <a:pt x="76" y="4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5" name="Freeform 86">
            <a:extLst>
              <a:ext uri="{FF2B5EF4-FFF2-40B4-BE49-F238E27FC236}">
                <a16:creationId xmlns:a16="http://schemas.microsoft.com/office/drawing/2014/main" xmlns="" id="{FD6D80F8-6CE0-4CD9-B418-7648069D0657}"/>
              </a:ext>
            </a:extLst>
          </p:cNvPr>
          <p:cNvSpPr>
            <a:spLocks noEditPoints="1"/>
          </p:cNvSpPr>
          <p:nvPr/>
        </p:nvSpPr>
        <p:spPr bwMode="auto">
          <a:xfrm>
            <a:off x="5440486" y="4011399"/>
            <a:ext cx="186828" cy="185081"/>
          </a:xfrm>
          <a:custGeom>
            <a:avLst/>
            <a:gdLst>
              <a:gd name="T0" fmla="*/ 368 w 368"/>
              <a:gd name="T1" fmla="*/ 184 h 368"/>
              <a:gd name="T2" fmla="*/ 184 w 368"/>
              <a:gd name="T3" fmla="*/ 0 h 368"/>
              <a:gd name="T4" fmla="*/ 0 w 368"/>
              <a:gd name="T5" fmla="*/ 184 h 368"/>
              <a:gd name="T6" fmla="*/ 184 w 368"/>
              <a:gd name="T7" fmla="*/ 368 h 368"/>
              <a:gd name="T8" fmla="*/ 368 w 368"/>
              <a:gd name="T9" fmla="*/ 184 h 368"/>
              <a:gd name="T10" fmla="*/ 40 w 368"/>
              <a:gd name="T11" fmla="*/ 184 h 368"/>
              <a:gd name="T12" fmla="*/ 184 w 368"/>
              <a:gd name="T13" fmla="*/ 40 h 368"/>
              <a:gd name="T14" fmla="*/ 328 w 368"/>
              <a:gd name="T15" fmla="*/ 184 h 368"/>
              <a:gd name="T16" fmla="*/ 184 w 368"/>
              <a:gd name="T17" fmla="*/ 328 h 368"/>
              <a:gd name="T18" fmla="*/ 40 w 368"/>
              <a:gd name="T19" fmla="*/ 184 h 368"/>
              <a:gd name="T20" fmla="*/ 261 w 368"/>
              <a:gd name="T21" fmla="*/ 220 h 368"/>
              <a:gd name="T22" fmla="*/ 261 w 368"/>
              <a:gd name="T23" fmla="*/ 148 h 368"/>
              <a:gd name="T24" fmla="*/ 179 w 368"/>
              <a:gd name="T25" fmla="*/ 148 h 368"/>
              <a:gd name="T26" fmla="*/ 179 w 368"/>
              <a:gd name="T27" fmla="*/ 103 h 368"/>
              <a:gd name="T28" fmla="*/ 103 w 368"/>
              <a:gd name="T29" fmla="*/ 184 h 368"/>
              <a:gd name="T30" fmla="*/ 179 w 368"/>
              <a:gd name="T31" fmla="*/ 265 h 368"/>
              <a:gd name="T32" fmla="*/ 179 w 368"/>
              <a:gd name="T33" fmla="*/ 220 h 368"/>
              <a:gd name="T34" fmla="*/ 261 w 368"/>
              <a:gd name="T35" fmla="*/ 22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368" y="184"/>
                </a:move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lose/>
                <a:moveTo>
                  <a:pt x="40" y="184"/>
                </a:move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lose/>
                <a:moveTo>
                  <a:pt x="261" y="220"/>
                </a:moveTo>
                <a:cubicBezTo>
                  <a:pt x="261" y="148"/>
                  <a:pt x="261" y="148"/>
                  <a:pt x="261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179" y="265"/>
                  <a:pt x="179" y="265"/>
                  <a:pt x="179" y="265"/>
                </a:cubicBezTo>
                <a:cubicBezTo>
                  <a:pt x="179" y="220"/>
                  <a:pt x="179" y="220"/>
                  <a:pt x="179" y="220"/>
                </a:cubicBezTo>
                <a:lnTo>
                  <a:pt x="261" y="22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6" name="Freeform 87">
            <a:extLst>
              <a:ext uri="{FF2B5EF4-FFF2-40B4-BE49-F238E27FC236}">
                <a16:creationId xmlns:a16="http://schemas.microsoft.com/office/drawing/2014/main" xmlns="" id="{673DF533-D6E4-42A4-AE85-D847F9B9ABCE}"/>
              </a:ext>
            </a:extLst>
          </p:cNvPr>
          <p:cNvSpPr>
            <a:spLocks noEditPoints="1"/>
          </p:cNvSpPr>
          <p:nvPr/>
        </p:nvSpPr>
        <p:spPr bwMode="auto">
          <a:xfrm>
            <a:off x="5775266" y="4011399"/>
            <a:ext cx="186828" cy="185081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328 h 368"/>
              <a:gd name="T12" fmla="*/ 40 w 368"/>
              <a:gd name="T13" fmla="*/ 184 h 368"/>
              <a:gd name="T14" fmla="*/ 184 w 368"/>
              <a:gd name="T15" fmla="*/ 40 h 368"/>
              <a:gd name="T16" fmla="*/ 328 w 368"/>
              <a:gd name="T17" fmla="*/ 184 h 368"/>
              <a:gd name="T18" fmla="*/ 184 w 368"/>
              <a:gd name="T19" fmla="*/ 328 h 368"/>
              <a:gd name="T20" fmla="*/ 220 w 368"/>
              <a:gd name="T21" fmla="*/ 107 h 368"/>
              <a:gd name="T22" fmla="*/ 148 w 368"/>
              <a:gd name="T23" fmla="*/ 107 h 368"/>
              <a:gd name="T24" fmla="*/ 148 w 368"/>
              <a:gd name="T25" fmla="*/ 189 h 368"/>
              <a:gd name="T26" fmla="*/ 103 w 368"/>
              <a:gd name="T27" fmla="*/ 189 h 368"/>
              <a:gd name="T28" fmla="*/ 184 w 368"/>
              <a:gd name="T29" fmla="*/ 265 h 368"/>
              <a:gd name="T30" fmla="*/ 265 w 368"/>
              <a:gd name="T31" fmla="*/ 189 h 368"/>
              <a:gd name="T32" fmla="*/ 220 w 368"/>
              <a:gd name="T33" fmla="*/ 189 h 368"/>
              <a:gd name="T34" fmla="*/ 220 w 368"/>
              <a:gd name="T35" fmla="*/ 10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328"/>
                </a:move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lose/>
                <a:moveTo>
                  <a:pt x="220" y="107"/>
                </a:moveTo>
                <a:cubicBezTo>
                  <a:pt x="148" y="107"/>
                  <a:pt x="148" y="107"/>
                  <a:pt x="148" y="107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84" y="265"/>
                  <a:pt x="184" y="265"/>
                  <a:pt x="184" y="265"/>
                </a:cubicBezTo>
                <a:cubicBezTo>
                  <a:pt x="265" y="189"/>
                  <a:pt x="265" y="189"/>
                  <a:pt x="265" y="189"/>
                </a:cubicBezTo>
                <a:cubicBezTo>
                  <a:pt x="220" y="189"/>
                  <a:pt x="220" y="189"/>
                  <a:pt x="220" y="189"/>
                </a:cubicBezTo>
                <a:lnTo>
                  <a:pt x="220" y="10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7" name="Freeform 88">
            <a:extLst>
              <a:ext uri="{FF2B5EF4-FFF2-40B4-BE49-F238E27FC236}">
                <a16:creationId xmlns:a16="http://schemas.microsoft.com/office/drawing/2014/main" xmlns="" id="{8B0D2E37-DD7E-4518-84D2-CA08A49401F0}"/>
              </a:ext>
            </a:extLst>
          </p:cNvPr>
          <p:cNvSpPr>
            <a:spLocks noEditPoints="1"/>
          </p:cNvSpPr>
          <p:nvPr/>
        </p:nvSpPr>
        <p:spPr bwMode="auto">
          <a:xfrm>
            <a:off x="6110047" y="4011399"/>
            <a:ext cx="186828" cy="185081"/>
          </a:xfrm>
          <a:custGeom>
            <a:avLst/>
            <a:gdLst>
              <a:gd name="T0" fmla="*/ 184 w 368"/>
              <a:gd name="T1" fmla="*/ 368 h 368"/>
              <a:gd name="T2" fmla="*/ 368 w 368"/>
              <a:gd name="T3" fmla="*/ 184 h 368"/>
              <a:gd name="T4" fmla="*/ 184 w 368"/>
              <a:gd name="T5" fmla="*/ 0 h 368"/>
              <a:gd name="T6" fmla="*/ 0 w 368"/>
              <a:gd name="T7" fmla="*/ 184 h 368"/>
              <a:gd name="T8" fmla="*/ 184 w 368"/>
              <a:gd name="T9" fmla="*/ 368 h 368"/>
              <a:gd name="T10" fmla="*/ 184 w 368"/>
              <a:gd name="T11" fmla="*/ 40 h 368"/>
              <a:gd name="T12" fmla="*/ 328 w 368"/>
              <a:gd name="T13" fmla="*/ 184 h 368"/>
              <a:gd name="T14" fmla="*/ 184 w 368"/>
              <a:gd name="T15" fmla="*/ 328 h 368"/>
              <a:gd name="T16" fmla="*/ 40 w 368"/>
              <a:gd name="T17" fmla="*/ 184 h 368"/>
              <a:gd name="T18" fmla="*/ 184 w 368"/>
              <a:gd name="T19" fmla="*/ 40 h 368"/>
              <a:gd name="T20" fmla="*/ 148 w 368"/>
              <a:gd name="T21" fmla="*/ 261 h 368"/>
              <a:gd name="T22" fmla="*/ 220 w 368"/>
              <a:gd name="T23" fmla="*/ 261 h 368"/>
              <a:gd name="T24" fmla="*/ 220 w 368"/>
              <a:gd name="T25" fmla="*/ 179 h 368"/>
              <a:gd name="T26" fmla="*/ 265 w 368"/>
              <a:gd name="T27" fmla="*/ 179 h 368"/>
              <a:gd name="T28" fmla="*/ 184 w 368"/>
              <a:gd name="T29" fmla="*/ 103 h 368"/>
              <a:gd name="T30" fmla="*/ 103 w 368"/>
              <a:gd name="T31" fmla="*/ 179 h 368"/>
              <a:gd name="T32" fmla="*/ 148 w 368"/>
              <a:gd name="T33" fmla="*/ 179 h 368"/>
              <a:gd name="T34" fmla="*/ 148 w 368"/>
              <a:gd name="T35" fmla="*/ 261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368"/>
                </a:move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lose/>
                <a:moveTo>
                  <a:pt x="184" y="40"/>
                </a:move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lose/>
                <a:moveTo>
                  <a:pt x="148" y="261"/>
                </a:moveTo>
                <a:cubicBezTo>
                  <a:pt x="220" y="261"/>
                  <a:pt x="220" y="261"/>
                  <a:pt x="220" y="26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48" y="179"/>
                  <a:pt x="148" y="179"/>
                  <a:pt x="148" y="179"/>
                </a:cubicBezTo>
                <a:lnTo>
                  <a:pt x="148" y="26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8" name="Freeform 89">
            <a:extLst>
              <a:ext uri="{FF2B5EF4-FFF2-40B4-BE49-F238E27FC236}">
                <a16:creationId xmlns:a16="http://schemas.microsoft.com/office/drawing/2014/main" xmlns="" id="{4985D30B-6864-4018-B277-B84BB6BD0463}"/>
              </a:ext>
            </a:extLst>
          </p:cNvPr>
          <p:cNvSpPr>
            <a:spLocks noEditPoints="1"/>
          </p:cNvSpPr>
          <p:nvPr/>
        </p:nvSpPr>
        <p:spPr bwMode="auto">
          <a:xfrm>
            <a:off x="6444828" y="4011399"/>
            <a:ext cx="186828" cy="185081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368 h 368"/>
              <a:gd name="T4" fmla="*/ 368 w 368"/>
              <a:gd name="T5" fmla="*/ 184 h 368"/>
              <a:gd name="T6" fmla="*/ 184 w 368"/>
              <a:gd name="T7" fmla="*/ 0 h 368"/>
              <a:gd name="T8" fmla="*/ 0 w 368"/>
              <a:gd name="T9" fmla="*/ 184 h 368"/>
              <a:gd name="T10" fmla="*/ 328 w 368"/>
              <a:gd name="T11" fmla="*/ 184 h 368"/>
              <a:gd name="T12" fmla="*/ 184 w 368"/>
              <a:gd name="T13" fmla="*/ 328 h 368"/>
              <a:gd name="T14" fmla="*/ 40 w 368"/>
              <a:gd name="T15" fmla="*/ 184 h 368"/>
              <a:gd name="T16" fmla="*/ 184 w 368"/>
              <a:gd name="T17" fmla="*/ 40 h 368"/>
              <a:gd name="T18" fmla="*/ 328 w 368"/>
              <a:gd name="T19" fmla="*/ 184 h 368"/>
              <a:gd name="T20" fmla="*/ 107 w 368"/>
              <a:gd name="T21" fmla="*/ 148 h 368"/>
              <a:gd name="T22" fmla="*/ 107 w 368"/>
              <a:gd name="T23" fmla="*/ 220 h 368"/>
              <a:gd name="T24" fmla="*/ 189 w 368"/>
              <a:gd name="T25" fmla="*/ 220 h 368"/>
              <a:gd name="T26" fmla="*/ 189 w 368"/>
              <a:gd name="T27" fmla="*/ 265 h 368"/>
              <a:gd name="T28" fmla="*/ 265 w 368"/>
              <a:gd name="T29" fmla="*/ 184 h 368"/>
              <a:gd name="T30" fmla="*/ 189 w 368"/>
              <a:gd name="T31" fmla="*/ 103 h 368"/>
              <a:gd name="T32" fmla="*/ 189 w 368"/>
              <a:gd name="T33" fmla="*/ 148 h 368"/>
              <a:gd name="T34" fmla="*/ 107 w 368"/>
              <a:gd name="T35" fmla="*/ 1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lose/>
                <a:moveTo>
                  <a:pt x="328" y="184"/>
                </a:move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lose/>
                <a:moveTo>
                  <a:pt x="107" y="148"/>
                </a:moveTo>
                <a:cubicBezTo>
                  <a:pt x="107" y="220"/>
                  <a:pt x="107" y="220"/>
                  <a:pt x="107" y="220"/>
                </a:cubicBezTo>
                <a:cubicBezTo>
                  <a:pt x="189" y="220"/>
                  <a:pt x="189" y="220"/>
                  <a:pt x="189" y="220"/>
                </a:cubicBezTo>
                <a:cubicBezTo>
                  <a:pt x="189" y="265"/>
                  <a:pt x="189" y="265"/>
                  <a:pt x="189" y="265"/>
                </a:cubicBezTo>
                <a:cubicBezTo>
                  <a:pt x="265" y="184"/>
                  <a:pt x="265" y="184"/>
                  <a:pt x="265" y="184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9" y="148"/>
                  <a:pt x="189" y="148"/>
                  <a:pt x="189" y="148"/>
                </a:cubicBezTo>
                <a:lnTo>
                  <a:pt x="107" y="14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9" name="Freeform 91">
            <a:extLst>
              <a:ext uri="{FF2B5EF4-FFF2-40B4-BE49-F238E27FC236}">
                <a16:creationId xmlns:a16="http://schemas.microsoft.com/office/drawing/2014/main" xmlns="" id="{808722D8-B6D2-4901-A9E3-50D552997668}"/>
              </a:ext>
            </a:extLst>
          </p:cNvPr>
          <p:cNvSpPr>
            <a:spLocks/>
          </p:cNvSpPr>
          <p:nvPr/>
        </p:nvSpPr>
        <p:spPr bwMode="auto">
          <a:xfrm>
            <a:off x="5114284" y="2689426"/>
            <a:ext cx="171113" cy="120479"/>
          </a:xfrm>
          <a:custGeom>
            <a:avLst/>
            <a:gdLst>
              <a:gd name="T0" fmla="*/ 300 w 340"/>
              <a:gd name="T1" fmla="*/ 44 h 240"/>
              <a:gd name="T2" fmla="*/ 84 w 340"/>
              <a:gd name="T3" fmla="*/ 44 h 240"/>
              <a:gd name="T4" fmla="*/ 84 w 340"/>
              <a:gd name="T5" fmla="*/ 0 h 240"/>
              <a:gd name="T6" fmla="*/ 0 w 340"/>
              <a:gd name="T7" fmla="*/ 72 h 240"/>
              <a:gd name="T8" fmla="*/ 84 w 340"/>
              <a:gd name="T9" fmla="*/ 144 h 240"/>
              <a:gd name="T10" fmla="*/ 84 w 340"/>
              <a:gd name="T11" fmla="*/ 100 h 240"/>
              <a:gd name="T12" fmla="*/ 284 w 340"/>
              <a:gd name="T13" fmla="*/ 100 h 240"/>
              <a:gd name="T14" fmla="*/ 284 w 340"/>
              <a:gd name="T15" fmla="*/ 184 h 240"/>
              <a:gd name="T16" fmla="*/ 24 w 340"/>
              <a:gd name="T17" fmla="*/ 184 h 240"/>
              <a:gd name="T18" fmla="*/ 24 w 340"/>
              <a:gd name="T19" fmla="*/ 240 h 240"/>
              <a:gd name="T20" fmla="*/ 300 w 340"/>
              <a:gd name="T21" fmla="*/ 240 h 240"/>
              <a:gd name="T22" fmla="*/ 340 w 340"/>
              <a:gd name="T23" fmla="*/ 200 h 240"/>
              <a:gd name="T24" fmla="*/ 340 w 340"/>
              <a:gd name="T25" fmla="*/ 84 h 240"/>
              <a:gd name="T26" fmla="*/ 300 w 340"/>
              <a:gd name="T27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240">
                <a:moveTo>
                  <a:pt x="300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4" y="184"/>
                  <a:pt x="284" y="184"/>
                  <a:pt x="284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300" y="240"/>
                  <a:pt x="300" y="240"/>
                  <a:pt x="300" y="240"/>
                </a:cubicBezTo>
                <a:cubicBezTo>
                  <a:pt x="322" y="240"/>
                  <a:pt x="340" y="222"/>
                  <a:pt x="340" y="200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62"/>
                  <a:pt x="322" y="44"/>
                  <a:pt x="300" y="4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0" name="Freeform 95">
            <a:extLst>
              <a:ext uri="{FF2B5EF4-FFF2-40B4-BE49-F238E27FC236}">
                <a16:creationId xmlns:a16="http://schemas.microsoft.com/office/drawing/2014/main" xmlns="" id="{8E18D885-7E90-48FD-8AA1-0088F13CD795}"/>
              </a:ext>
            </a:extLst>
          </p:cNvPr>
          <p:cNvSpPr>
            <a:spLocks noEditPoints="1"/>
          </p:cNvSpPr>
          <p:nvPr/>
        </p:nvSpPr>
        <p:spPr bwMode="auto">
          <a:xfrm>
            <a:off x="4763788" y="2663235"/>
            <a:ext cx="202543" cy="172860"/>
          </a:xfrm>
          <a:custGeom>
            <a:avLst/>
            <a:gdLst>
              <a:gd name="T0" fmla="*/ 302 w 400"/>
              <a:gd name="T1" fmla="*/ 104 h 340"/>
              <a:gd name="T2" fmla="*/ 316 w 400"/>
              <a:gd name="T3" fmla="*/ 104 h 340"/>
              <a:gd name="T4" fmla="*/ 316 w 400"/>
              <a:gd name="T5" fmla="*/ 144 h 340"/>
              <a:gd name="T6" fmla="*/ 400 w 400"/>
              <a:gd name="T7" fmla="*/ 72 h 340"/>
              <a:gd name="T8" fmla="*/ 316 w 400"/>
              <a:gd name="T9" fmla="*/ 0 h 340"/>
              <a:gd name="T10" fmla="*/ 316 w 400"/>
              <a:gd name="T11" fmla="*/ 48 h 340"/>
              <a:gd name="T12" fmla="*/ 302 w 400"/>
              <a:gd name="T13" fmla="*/ 48 h 340"/>
              <a:gd name="T14" fmla="*/ 149 w 400"/>
              <a:gd name="T15" fmla="*/ 151 h 340"/>
              <a:gd name="T16" fmla="*/ 42 w 400"/>
              <a:gd name="T17" fmla="*/ 232 h 340"/>
              <a:gd name="T18" fmla="*/ 0 w 400"/>
              <a:gd name="T19" fmla="*/ 232 h 340"/>
              <a:gd name="T20" fmla="*/ 0 w 400"/>
              <a:gd name="T21" fmla="*/ 288 h 340"/>
              <a:gd name="T22" fmla="*/ 42 w 400"/>
              <a:gd name="T23" fmla="*/ 288 h 340"/>
              <a:gd name="T24" fmla="*/ 194 w 400"/>
              <a:gd name="T25" fmla="*/ 185 h 340"/>
              <a:gd name="T26" fmla="*/ 302 w 400"/>
              <a:gd name="T27" fmla="*/ 104 h 340"/>
              <a:gd name="T28" fmla="*/ 108 w 400"/>
              <a:gd name="T29" fmla="*/ 139 h 340"/>
              <a:gd name="T30" fmla="*/ 118 w 400"/>
              <a:gd name="T31" fmla="*/ 127 h 340"/>
              <a:gd name="T32" fmla="*/ 143 w 400"/>
              <a:gd name="T33" fmla="*/ 95 h 340"/>
              <a:gd name="T34" fmla="*/ 42 w 400"/>
              <a:gd name="T35" fmla="*/ 52 h 340"/>
              <a:gd name="T36" fmla="*/ 0 w 400"/>
              <a:gd name="T37" fmla="*/ 52 h 340"/>
              <a:gd name="T38" fmla="*/ 0 w 400"/>
              <a:gd name="T39" fmla="*/ 108 h 340"/>
              <a:gd name="T40" fmla="*/ 42 w 400"/>
              <a:gd name="T41" fmla="*/ 108 h 340"/>
              <a:gd name="T42" fmla="*/ 108 w 400"/>
              <a:gd name="T43" fmla="*/ 139 h 340"/>
              <a:gd name="T44" fmla="*/ 316 w 400"/>
              <a:gd name="T45" fmla="*/ 236 h 340"/>
              <a:gd name="T46" fmla="*/ 302 w 400"/>
              <a:gd name="T47" fmla="*/ 236 h 340"/>
              <a:gd name="T48" fmla="*/ 232 w 400"/>
              <a:gd name="T49" fmla="*/ 201 h 340"/>
              <a:gd name="T50" fmla="*/ 226 w 400"/>
              <a:gd name="T51" fmla="*/ 209 h 340"/>
              <a:gd name="T52" fmla="*/ 197 w 400"/>
              <a:gd name="T53" fmla="*/ 245 h 340"/>
              <a:gd name="T54" fmla="*/ 302 w 400"/>
              <a:gd name="T55" fmla="*/ 292 h 340"/>
              <a:gd name="T56" fmla="*/ 316 w 400"/>
              <a:gd name="T57" fmla="*/ 292 h 340"/>
              <a:gd name="T58" fmla="*/ 316 w 400"/>
              <a:gd name="T59" fmla="*/ 340 h 340"/>
              <a:gd name="T60" fmla="*/ 400 w 400"/>
              <a:gd name="T61" fmla="*/ 268 h 340"/>
              <a:gd name="T62" fmla="*/ 316 w 400"/>
              <a:gd name="T63" fmla="*/ 196 h 340"/>
              <a:gd name="T64" fmla="*/ 316 w 400"/>
              <a:gd name="T65" fmla="*/ 23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340">
                <a:moveTo>
                  <a:pt x="302" y="104"/>
                </a:moveTo>
                <a:cubicBezTo>
                  <a:pt x="316" y="104"/>
                  <a:pt x="316" y="104"/>
                  <a:pt x="316" y="104"/>
                </a:cubicBezTo>
                <a:cubicBezTo>
                  <a:pt x="316" y="144"/>
                  <a:pt x="316" y="144"/>
                  <a:pt x="316" y="144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16" y="0"/>
                  <a:pt x="316" y="0"/>
                  <a:pt x="316" y="0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02" y="48"/>
                  <a:pt x="302" y="48"/>
                  <a:pt x="302" y="48"/>
                </a:cubicBezTo>
                <a:cubicBezTo>
                  <a:pt x="228" y="48"/>
                  <a:pt x="186" y="103"/>
                  <a:pt x="149" y="151"/>
                </a:cubicBezTo>
                <a:cubicBezTo>
                  <a:pt x="116" y="194"/>
                  <a:pt x="88" y="232"/>
                  <a:pt x="4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88"/>
                  <a:pt x="0" y="288"/>
                  <a:pt x="0" y="288"/>
                </a:cubicBezTo>
                <a:cubicBezTo>
                  <a:pt x="42" y="288"/>
                  <a:pt x="42" y="288"/>
                  <a:pt x="42" y="288"/>
                </a:cubicBezTo>
                <a:cubicBezTo>
                  <a:pt x="116" y="288"/>
                  <a:pt x="157" y="233"/>
                  <a:pt x="194" y="185"/>
                </a:cubicBezTo>
                <a:cubicBezTo>
                  <a:pt x="227" y="141"/>
                  <a:pt x="256" y="104"/>
                  <a:pt x="302" y="104"/>
                </a:cubicBezTo>
                <a:close/>
                <a:moveTo>
                  <a:pt x="108" y="139"/>
                </a:moveTo>
                <a:cubicBezTo>
                  <a:pt x="111" y="135"/>
                  <a:pt x="114" y="131"/>
                  <a:pt x="118" y="127"/>
                </a:cubicBezTo>
                <a:cubicBezTo>
                  <a:pt x="125" y="116"/>
                  <a:pt x="134" y="105"/>
                  <a:pt x="143" y="95"/>
                </a:cubicBezTo>
                <a:cubicBezTo>
                  <a:pt x="116" y="70"/>
                  <a:pt x="84" y="52"/>
                  <a:pt x="4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08"/>
                  <a:pt x="0" y="108"/>
                  <a:pt x="0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68" y="108"/>
                  <a:pt x="89" y="120"/>
                  <a:pt x="108" y="139"/>
                </a:cubicBezTo>
                <a:close/>
                <a:moveTo>
                  <a:pt x="316" y="236"/>
                </a:moveTo>
                <a:cubicBezTo>
                  <a:pt x="302" y="236"/>
                  <a:pt x="302" y="236"/>
                  <a:pt x="302" y="236"/>
                </a:cubicBezTo>
                <a:cubicBezTo>
                  <a:pt x="273" y="236"/>
                  <a:pt x="252" y="222"/>
                  <a:pt x="232" y="201"/>
                </a:cubicBezTo>
                <a:cubicBezTo>
                  <a:pt x="230" y="204"/>
                  <a:pt x="228" y="206"/>
                  <a:pt x="226" y="209"/>
                </a:cubicBezTo>
                <a:cubicBezTo>
                  <a:pt x="217" y="221"/>
                  <a:pt x="207" y="233"/>
                  <a:pt x="197" y="245"/>
                </a:cubicBezTo>
                <a:cubicBezTo>
                  <a:pt x="224" y="272"/>
                  <a:pt x="257" y="292"/>
                  <a:pt x="302" y="292"/>
                </a:cubicBezTo>
                <a:cubicBezTo>
                  <a:pt x="316" y="292"/>
                  <a:pt x="316" y="292"/>
                  <a:pt x="316" y="292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00" y="268"/>
                  <a:pt x="400" y="268"/>
                  <a:pt x="400" y="268"/>
                </a:cubicBezTo>
                <a:cubicBezTo>
                  <a:pt x="316" y="196"/>
                  <a:pt x="316" y="196"/>
                  <a:pt x="316" y="196"/>
                </a:cubicBezTo>
                <a:lnTo>
                  <a:pt x="316" y="23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1" name="Freeform 124">
            <a:extLst>
              <a:ext uri="{FF2B5EF4-FFF2-40B4-BE49-F238E27FC236}">
                <a16:creationId xmlns:a16="http://schemas.microsoft.com/office/drawing/2014/main" xmlns="" id="{5847849A-DE21-4BC6-84C2-6A7386451EF0}"/>
              </a:ext>
            </a:extLst>
          </p:cNvPr>
          <p:cNvSpPr>
            <a:spLocks/>
          </p:cNvSpPr>
          <p:nvPr/>
        </p:nvSpPr>
        <p:spPr bwMode="auto">
          <a:xfrm>
            <a:off x="9100314" y="4080720"/>
            <a:ext cx="197305" cy="101272"/>
          </a:xfrm>
          <a:custGeom>
            <a:avLst/>
            <a:gdLst>
              <a:gd name="T0" fmla="*/ 86 w 113"/>
              <a:gd name="T1" fmla="*/ 58 h 58"/>
              <a:gd name="T2" fmla="*/ 86 w 113"/>
              <a:gd name="T3" fmla="*/ 39 h 58"/>
              <a:gd name="T4" fmla="*/ 0 w 113"/>
              <a:gd name="T5" fmla="*/ 39 h 58"/>
              <a:gd name="T6" fmla="*/ 0 w 113"/>
              <a:gd name="T7" fmla="*/ 19 h 58"/>
              <a:gd name="T8" fmla="*/ 86 w 113"/>
              <a:gd name="T9" fmla="*/ 19 h 58"/>
              <a:gd name="T10" fmla="*/ 86 w 113"/>
              <a:gd name="T11" fmla="*/ 0 h 58"/>
              <a:gd name="T12" fmla="*/ 113 w 113"/>
              <a:gd name="T13" fmla="*/ 29 h 58"/>
              <a:gd name="T14" fmla="*/ 86 w 113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58">
                <a:moveTo>
                  <a:pt x="86" y="58"/>
                </a:moveTo>
                <a:lnTo>
                  <a:pt x="86" y="39"/>
                </a:lnTo>
                <a:lnTo>
                  <a:pt x="0" y="39"/>
                </a:lnTo>
                <a:lnTo>
                  <a:pt x="0" y="19"/>
                </a:lnTo>
                <a:lnTo>
                  <a:pt x="86" y="19"/>
                </a:lnTo>
                <a:lnTo>
                  <a:pt x="86" y="0"/>
                </a:lnTo>
                <a:lnTo>
                  <a:pt x="113" y="29"/>
                </a:lnTo>
                <a:lnTo>
                  <a:pt x="86" y="5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2" name="Freeform 125">
            <a:extLst>
              <a:ext uri="{FF2B5EF4-FFF2-40B4-BE49-F238E27FC236}">
                <a16:creationId xmlns:a16="http://schemas.microsoft.com/office/drawing/2014/main" xmlns="" id="{925614A1-849F-4BA5-81D9-CA1BDB55D35B}"/>
              </a:ext>
            </a:extLst>
          </p:cNvPr>
          <p:cNvSpPr>
            <a:spLocks/>
          </p:cNvSpPr>
          <p:nvPr/>
        </p:nvSpPr>
        <p:spPr bwMode="auto">
          <a:xfrm>
            <a:off x="8095822" y="4080720"/>
            <a:ext cx="199050" cy="101272"/>
          </a:xfrm>
          <a:custGeom>
            <a:avLst/>
            <a:gdLst>
              <a:gd name="T0" fmla="*/ 28 w 114"/>
              <a:gd name="T1" fmla="*/ 58 h 58"/>
              <a:gd name="T2" fmla="*/ 28 w 114"/>
              <a:gd name="T3" fmla="*/ 39 h 58"/>
              <a:gd name="T4" fmla="*/ 114 w 114"/>
              <a:gd name="T5" fmla="*/ 39 h 58"/>
              <a:gd name="T6" fmla="*/ 114 w 114"/>
              <a:gd name="T7" fmla="*/ 19 h 58"/>
              <a:gd name="T8" fmla="*/ 28 w 114"/>
              <a:gd name="T9" fmla="*/ 19 h 58"/>
              <a:gd name="T10" fmla="*/ 28 w 114"/>
              <a:gd name="T11" fmla="*/ 0 h 58"/>
              <a:gd name="T12" fmla="*/ 0 w 114"/>
              <a:gd name="T13" fmla="*/ 29 h 58"/>
              <a:gd name="T14" fmla="*/ 28 w 114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8">
                <a:moveTo>
                  <a:pt x="28" y="58"/>
                </a:moveTo>
                <a:lnTo>
                  <a:pt x="28" y="39"/>
                </a:lnTo>
                <a:lnTo>
                  <a:pt x="114" y="39"/>
                </a:lnTo>
                <a:lnTo>
                  <a:pt x="114" y="19"/>
                </a:lnTo>
                <a:lnTo>
                  <a:pt x="28" y="19"/>
                </a:lnTo>
                <a:lnTo>
                  <a:pt x="28" y="0"/>
                </a:lnTo>
                <a:lnTo>
                  <a:pt x="0" y="29"/>
                </a:lnTo>
                <a:lnTo>
                  <a:pt x="28" y="5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" name="Freeform 126">
            <a:extLst>
              <a:ext uri="{FF2B5EF4-FFF2-40B4-BE49-F238E27FC236}">
                <a16:creationId xmlns:a16="http://schemas.microsoft.com/office/drawing/2014/main" xmlns="" id="{2E684550-6C29-443E-9E45-E03B58C43AC8}"/>
              </a:ext>
            </a:extLst>
          </p:cNvPr>
          <p:cNvSpPr>
            <a:spLocks/>
          </p:cNvSpPr>
          <p:nvPr/>
        </p:nvSpPr>
        <p:spPr bwMode="auto">
          <a:xfrm>
            <a:off x="8479492" y="4031830"/>
            <a:ext cx="101271" cy="199050"/>
          </a:xfrm>
          <a:custGeom>
            <a:avLst/>
            <a:gdLst>
              <a:gd name="T0" fmla="*/ 58 w 58"/>
              <a:gd name="T1" fmla="*/ 86 h 114"/>
              <a:gd name="T2" fmla="*/ 39 w 58"/>
              <a:gd name="T3" fmla="*/ 86 h 114"/>
              <a:gd name="T4" fmla="*/ 39 w 58"/>
              <a:gd name="T5" fmla="*/ 0 h 114"/>
              <a:gd name="T6" fmla="*/ 18 w 58"/>
              <a:gd name="T7" fmla="*/ 0 h 114"/>
              <a:gd name="T8" fmla="*/ 18 w 58"/>
              <a:gd name="T9" fmla="*/ 86 h 114"/>
              <a:gd name="T10" fmla="*/ 0 w 58"/>
              <a:gd name="T11" fmla="*/ 86 h 114"/>
              <a:gd name="T12" fmla="*/ 29 w 58"/>
              <a:gd name="T13" fmla="*/ 114 h 114"/>
              <a:gd name="T14" fmla="*/ 58 w 58"/>
              <a:gd name="T15" fmla="*/ 8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86"/>
                </a:moveTo>
                <a:lnTo>
                  <a:pt x="39" y="86"/>
                </a:lnTo>
                <a:lnTo>
                  <a:pt x="39" y="0"/>
                </a:lnTo>
                <a:lnTo>
                  <a:pt x="18" y="0"/>
                </a:lnTo>
                <a:lnTo>
                  <a:pt x="18" y="86"/>
                </a:lnTo>
                <a:lnTo>
                  <a:pt x="0" y="86"/>
                </a:lnTo>
                <a:lnTo>
                  <a:pt x="29" y="114"/>
                </a:lnTo>
                <a:lnTo>
                  <a:pt x="58" y="8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" name="Freeform 127">
            <a:extLst>
              <a:ext uri="{FF2B5EF4-FFF2-40B4-BE49-F238E27FC236}">
                <a16:creationId xmlns:a16="http://schemas.microsoft.com/office/drawing/2014/main" xmlns="" id="{1EB30572-CCDF-466C-8AC1-13E42F5A8AEC}"/>
              </a:ext>
            </a:extLst>
          </p:cNvPr>
          <p:cNvSpPr>
            <a:spLocks/>
          </p:cNvSpPr>
          <p:nvPr/>
        </p:nvSpPr>
        <p:spPr bwMode="auto">
          <a:xfrm>
            <a:off x="8814272" y="4031830"/>
            <a:ext cx="101271" cy="199050"/>
          </a:xfrm>
          <a:custGeom>
            <a:avLst/>
            <a:gdLst>
              <a:gd name="T0" fmla="*/ 58 w 58"/>
              <a:gd name="T1" fmla="*/ 28 h 114"/>
              <a:gd name="T2" fmla="*/ 39 w 58"/>
              <a:gd name="T3" fmla="*/ 28 h 114"/>
              <a:gd name="T4" fmla="*/ 39 w 58"/>
              <a:gd name="T5" fmla="*/ 114 h 114"/>
              <a:gd name="T6" fmla="*/ 18 w 58"/>
              <a:gd name="T7" fmla="*/ 114 h 114"/>
              <a:gd name="T8" fmla="*/ 18 w 58"/>
              <a:gd name="T9" fmla="*/ 28 h 114"/>
              <a:gd name="T10" fmla="*/ 0 w 58"/>
              <a:gd name="T11" fmla="*/ 28 h 114"/>
              <a:gd name="T12" fmla="*/ 29 w 58"/>
              <a:gd name="T13" fmla="*/ 0 h 114"/>
              <a:gd name="T14" fmla="*/ 58 w 58"/>
              <a:gd name="T15" fmla="*/ 2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28"/>
                </a:moveTo>
                <a:lnTo>
                  <a:pt x="39" y="28"/>
                </a:lnTo>
                <a:lnTo>
                  <a:pt x="39" y="114"/>
                </a:lnTo>
                <a:lnTo>
                  <a:pt x="18" y="114"/>
                </a:lnTo>
                <a:lnTo>
                  <a:pt x="18" y="28"/>
                </a:lnTo>
                <a:lnTo>
                  <a:pt x="0" y="28"/>
                </a:lnTo>
                <a:lnTo>
                  <a:pt x="29" y="0"/>
                </a:lnTo>
                <a:lnTo>
                  <a:pt x="58" y="2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5" name="Oval 128">
            <a:extLst>
              <a:ext uri="{FF2B5EF4-FFF2-40B4-BE49-F238E27FC236}">
                <a16:creationId xmlns:a16="http://schemas.microsoft.com/office/drawing/2014/main" xmlns="" id="{B2B4623B-17CB-4F0C-8425-767EC19CE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8308" y="3695680"/>
            <a:ext cx="181589" cy="181589"/>
          </a:xfrm>
          <a:prstGeom prst="ellipse">
            <a:avLst/>
          </a:pr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6" name="Freeform 129">
            <a:extLst>
              <a:ext uri="{FF2B5EF4-FFF2-40B4-BE49-F238E27FC236}">
                <a16:creationId xmlns:a16="http://schemas.microsoft.com/office/drawing/2014/main" xmlns="" id="{67F77E27-B62B-4644-B4B0-E0FF009E06CE}"/>
              </a:ext>
            </a:extLst>
          </p:cNvPr>
          <p:cNvSpPr>
            <a:spLocks noEditPoints="1"/>
          </p:cNvSpPr>
          <p:nvPr/>
        </p:nvSpPr>
        <p:spPr bwMode="auto">
          <a:xfrm>
            <a:off x="9487476" y="4030084"/>
            <a:ext cx="92542" cy="202543"/>
          </a:xfrm>
          <a:custGeom>
            <a:avLst/>
            <a:gdLst>
              <a:gd name="T0" fmla="*/ 26 w 53"/>
              <a:gd name="T1" fmla="*/ 0 h 116"/>
              <a:gd name="T2" fmla="*/ 0 w 53"/>
              <a:gd name="T3" fmla="*/ 42 h 116"/>
              <a:gd name="T4" fmla="*/ 53 w 53"/>
              <a:gd name="T5" fmla="*/ 42 h 116"/>
              <a:gd name="T6" fmla="*/ 26 w 53"/>
              <a:gd name="T7" fmla="*/ 0 h 116"/>
              <a:gd name="T8" fmla="*/ 26 w 53"/>
              <a:gd name="T9" fmla="*/ 116 h 116"/>
              <a:gd name="T10" fmla="*/ 53 w 53"/>
              <a:gd name="T11" fmla="*/ 74 h 116"/>
              <a:gd name="T12" fmla="*/ 0 w 53"/>
              <a:gd name="T13" fmla="*/ 74 h 116"/>
              <a:gd name="T14" fmla="*/ 26 w 53"/>
              <a:gd name="T15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16">
                <a:moveTo>
                  <a:pt x="26" y="0"/>
                </a:moveTo>
                <a:lnTo>
                  <a:pt x="0" y="42"/>
                </a:lnTo>
                <a:lnTo>
                  <a:pt x="53" y="42"/>
                </a:lnTo>
                <a:lnTo>
                  <a:pt x="26" y="0"/>
                </a:lnTo>
                <a:close/>
                <a:moveTo>
                  <a:pt x="26" y="116"/>
                </a:moveTo>
                <a:lnTo>
                  <a:pt x="53" y="74"/>
                </a:lnTo>
                <a:lnTo>
                  <a:pt x="0" y="74"/>
                </a:lnTo>
                <a:lnTo>
                  <a:pt x="26" y="11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7" name="Freeform 130">
            <a:extLst>
              <a:ext uri="{FF2B5EF4-FFF2-40B4-BE49-F238E27FC236}">
                <a16:creationId xmlns:a16="http://schemas.microsoft.com/office/drawing/2014/main" xmlns="" id="{FA63C66C-8C63-490C-A71D-8A9F878FA177}"/>
              </a:ext>
            </a:extLst>
          </p:cNvPr>
          <p:cNvSpPr>
            <a:spLocks noEditPoints="1"/>
          </p:cNvSpPr>
          <p:nvPr/>
        </p:nvSpPr>
        <p:spPr bwMode="auto">
          <a:xfrm>
            <a:off x="6443082" y="2666729"/>
            <a:ext cx="190321" cy="165875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  <a:gd name="T28" fmla="*/ 198 w 376"/>
              <a:gd name="T29" fmla="*/ 76 h 328"/>
              <a:gd name="T30" fmla="*/ 198 w 376"/>
              <a:gd name="T31" fmla="*/ 170 h 328"/>
              <a:gd name="T32" fmla="*/ 258 w 376"/>
              <a:gd name="T33" fmla="*/ 230 h 328"/>
              <a:gd name="T34" fmla="*/ 278 w 376"/>
              <a:gd name="T35" fmla="*/ 210 h 328"/>
              <a:gd name="T36" fmla="*/ 226 w 376"/>
              <a:gd name="T37" fmla="*/ 158 h 328"/>
              <a:gd name="T38" fmla="*/ 226 w 376"/>
              <a:gd name="T39" fmla="*/ 76 h 328"/>
              <a:gd name="T40" fmla="*/ 198 w 376"/>
              <a:gd name="T41" fmla="*/ 7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  <a:moveTo>
                  <a:pt x="198" y="76"/>
                </a:moveTo>
                <a:cubicBezTo>
                  <a:pt x="198" y="170"/>
                  <a:pt x="198" y="170"/>
                  <a:pt x="198" y="170"/>
                </a:cubicBezTo>
                <a:cubicBezTo>
                  <a:pt x="258" y="230"/>
                  <a:pt x="258" y="230"/>
                  <a:pt x="258" y="23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76"/>
                  <a:pt x="226" y="76"/>
                  <a:pt x="226" y="76"/>
                </a:cubicBezTo>
                <a:lnTo>
                  <a:pt x="198" y="7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8" name="Freeform 133">
            <a:extLst>
              <a:ext uri="{FF2B5EF4-FFF2-40B4-BE49-F238E27FC236}">
                <a16:creationId xmlns:a16="http://schemas.microsoft.com/office/drawing/2014/main" xmlns="" id="{08CE28F8-A0AB-4DF8-A3B7-A972F0D6E355}"/>
              </a:ext>
            </a:extLst>
          </p:cNvPr>
          <p:cNvSpPr>
            <a:spLocks/>
          </p:cNvSpPr>
          <p:nvPr/>
        </p:nvSpPr>
        <p:spPr bwMode="auto">
          <a:xfrm>
            <a:off x="6786743" y="2701649"/>
            <a:ext cx="171113" cy="96033"/>
          </a:xfrm>
          <a:custGeom>
            <a:avLst/>
            <a:gdLst>
              <a:gd name="T0" fmla="*/ 80 w 340"/>
              <a:gd name="T1" fmla="*/ 96 h 192"/>
              <a:gd name="T2" fmla="*/ 284 w 340"/>
              <a:gd name="T3" fmla="*/ 96 h 192"/>
              <a:gd name="T4" fmla="*/ 284 w 340"/>
              <a:gd name="T5" fmla="*/ 192 h 192"/>
              <a:gd name="T6" fmla="*/ 340 w 340"/>
              <a:gd name="T7" fmla="*/ 192 h 192"/>
              <a:gd name="T8" fmla="*/ 340 w 340"/>
              <a:gd name="T9" fmla="*/ 80 h 192"/>
              <a:gd name="T10" fmla="*/ 300 w 340"/>
              <a:gd name="T11" fmla="*/ 40 h 192"/>
              <a:gd name="T12" fmla="*/ 80 w 340"/>
              <a:gd name="T13" fmla="*/ 40 h 192"/>
              <a:gd name="T14" fmla="*/ 80 w 340"/>
              <a:gd name="T15" fmla="*/ 0 h 192"/>
              <a:gd name="T16" fmla="*/ 0 w 340"/>
              <a:gd name="T17" fmla="*/ 68 h 192"/>
              <a:gd name="T18" fmla="*/ 80 w 340"/>
              <a:gd name="T19" fmla="*/ 132 h 192"/>
              <a:gd name="T20" fmla="*/ 80 w 340"/>
              <a:gd name="T21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0" h="192">
                <a:moveTo>
                  <a:pt x="80" y="96"/>
                </a:moveTo>
                <a:cubicBezTo>
                  <a:pt x="284" y="96"/>
                  <a:pt x="284" y="96"/>
                  <a:pt x="284" y="96"/>
                </a:cubicBezTo>
                <a:cubicBezTo>
                  <a:pt x="284" y="192"/>
                  <a:pt x="284" y="192"/>
                  <a:pt x="284" y="192"/>
                </a:cubicBezTo>
                <a:cubicBezTo>
                  <a:pt x="340" y="192"/>
                  <a:pt x="340" y="192"/>
                  <a:pt x="340" y="1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340" y="58"/>
                  <a:pt x="322" y="40"/>
                  <a:pt x="30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80" y="132"/>
                  <a:pt x="80" y="132"/>
                  <a:pt x="80" y="132"/>
                </a:cubicBezTo>
                <a:lnTo>
                  <a:pt x="80" y="9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9" name="Freeform 154">
            <a:extLst>
              <a:ext uri="{FF2B5EF4-FFF2-40B4-BE49-F238E27FC236}">
                <a16:creationId xmlns:a16="http://schemas.microsoft.com/office/drawing/2014/main" xmlns="" id="{3751BCEB-8364-480F-BAB0-3908942436AF}"/>
              </a:ext>
            </a:extLst>
          </p:cNvPr>
          <p:cNvSpPr>
            <a:spLocks noEditPoints="1"/>
          </p:cNvSpPr>
          <p:nvPr/>
        </p:nvSpPr>
        <p:spPr bwMode="auto">
          <a:xfrm>
            <a:off x="6443082" y="3674721"/>
            <a:ext cx="190321" cy="19032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0" name="Freeform 155">
            <a:extLst>
              <a:ext uri="{FF2B5EF4-FFF2-40B4-BE49-F238E27FC236}">
                <a16:creationId xmlns:a16="http://schemas.microsoft.com/office/drawing/2014/main" xmlns="" id="{70281721-91B4-4A04-9C2D-8C2B841B497F}"/>
              </a:ext>
            </a:extLst>
          </p:cNvPr>
          <p:cNvSpPr>
            <a:spLocks noEditPoints="1"/>
          </p:cNvSpPr>
          <p:nvPr/>
        </p:nvSpPr>
        <p:spPr bwMode="auto">
          <a:xfrm>
            <a:off x="6137984" y="3685196"/>
            <a:ext cx="130955" cy="169369"/>
          </a:xfrm>
          <a:custGeom>
            <a:avLst/>
            <a:gdLst>
              <a:gd name="T0" fmla="*/ 256 w 256"/>
              <a:gd name="T1" fmla="*/ 48 h 336"/>
              <a:gd name="T2" fmla="*/ 208 w 256"/>
              <a:gd name="T3" fmla="*/ 0 h 336"/>
              <a:gd name="T4" fmla="*/ 160 w 256"/>
              <a:gd name="T5" fmla="*/ 48 h 336"/>
              <a:gd name="T6" fmla="*/ 188 w 256"/>
              <a:gd name="T7" fmla="*/ 92 h 336"/>
              <a:gd name="T8" fmla="*/ 122 w 256"/>
              <a:gd name="T9" fmla="*/ 150 h 336"/>
              <a:gd name="T10" fmla="*/ 67 w 256"/>
              <a:gd name="T11" fmla="*/ 174 h 336"/>
              <a:gd name="T12" fmla="*/ 67 w 256"/>
              <a:gd name="T13" fmla="*/ 92 h 336"/>
              <a:gd name="T14" fmla="*/ 96 w 256"/>
              <a:gd name="T15" fmla="*/ 48 h 336"/>
              <a:gd name="T16" fmla="*/ 48 w 256"/>
              <a:gd name="T17" fmla="*/ 0 h 336"/>
              <a:gd name="T18" fmla="*/ 0 w 256"/>
              <a:gd name="T19" fmla="*/ 48 h 336"/>
              <a:gd name="T20" fmla="*/ 29 w 256"/>
              <a:gd name="T21" fmla="*/ 92 h 336"/>
              <a:gd name="T22" fmla="*/ 29 w 256"/>
              <a:gd name="T23" fmla="*/ 244 h 336"/>
              <a:gd name="T24" fmla="*/ 0 w 256"/>
              <a:gd name="T25" fmla="*/ 288 h 336"/>
              <a:gd name="T26" fmla="*/ 48 w 256"/>
              <a:gd name="T27" fmla="*/ 336 h 336"/>
              <a:gd name="T28" fmla="*/ 96 w 256"/>
              <a:gd name="T29" fmla="*/ 288 h 336"/>
              <a:gd name="T30" fmla="*/ 68 w 256"/>
              <a:gd name="T31" fmla="*/ 244 h 336"/>
              <a:gd name="T32" fmla="*/ 133 w 256"/>
              <a:gd name="T33" fmla="*/ 186 h 336"/>
              <a:gd name="T34" fmla="*/ 226 w 256"/>
              <a:gd name="T35" fmla="*/ 92 h 336"/>
              <a:gd name="T36" fmla="*/ 256 w 256"/>
              <a:gd name="T37" fmla="*/ 48 h 336"/>
              <a:gd name="T38" fmla="*/ 20 w 256"/>
              <a:gd name="T39" fmla="*/ 48 h 336"/>
              <a:gd name="T40" fmla="*/ 48 w 256"/>
              <a:gd name="T41" fmla="*/ 20 h 336"/>
              <a:gd name="T42" fmla="*/ 75 w 256"/>
              <a:gd name="T43" fmla="*/ 48 h 336"/>
              <a:gd name="T44" fmla="*/ 48 w 256"/>
              <a:gd name="T45" fmla="*/ 76 h 336"/>
              <a:gd name="T46" fmla="*/ 20 w 256"/>
              <a:gd name="T47" fmla="*/ 48 h 336"/>
              <a:gd name="T48" fmla="*/ 48 w 256"/>
              <a:gd name="T49" fmla="*/ 316 h 336"/>
              <a:gd name="T50" fmla="*/ 20 w 256"/>
              <a:gd name="T51" fmla="*/ 288 h 336"/>
              <a:gd name="T52" fmla="*/ 48 w 256"/>
              <a:gd name="T53" fmla="*/ 260 h 336"/>
              <a:gd name="T54" fmla="*/ 75 w 256"/>
              <a:gd name="T55" fmla="*/ 288 h 336"/>
              <a:gd name="T56" fmla="*/ 48 w 256"/>
              <a:gd name="T57" fmla="*/ 316 h 336"/>
              <a:gd name="T58" fmla="*/ 208 w 256"/>
              <a:gd name="T59" fmla="*/ 76 h 336"/>
              <a:gd name="T60" fmla="*/ 180 w 256"/>
              <a:gd name="T61" fmla="*/ 48 h 336"/>
              <a:gd name="T62" fmla="*/ 208 w 256"/>
              <a:gd name="T63" fmla="*/ 20 h 336"/>
              <a:gd name="T64" fmla="*/ 235 w 256"/>
              <a:gd name="T65" fmla="*/ 48 h 336"/>
              <a:gd name="T66" fmla="*/ 208 w 256"/>
              <a:gd name="T67" fmla="*/ 7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336">
                <a:moveTo>
                  <a:pt x="256" y="48"/>
                </a:move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7"/>
                  <a:pt x="171" y="84"/>
                  <a:pt x="188" y="92"/>
                </a:cubicBezTo>
                <a:cubicBezTo>
                  <a:pt x="183" y="131"/>
                  <a:pt x="158" y="138"/>
                  <a:pt x="122" y="150"/>
                </a:cubicBezTo>
                <a:cubicBezTo>
                  <a:pt x="105" y="155"/>
                  <a:pt x="84" y="162"/>
                  <a:pt x="67" y="17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2"/>
                  <a:pt x="68" y="244"/>
                </a:cubicBezTo>
                <a:cubicBezTo>
                  <a:pt x="72" y="205"/>
                  <a:pt x="97" y="197"/>
                  <a:pt x="133" y="186"/>
                </a:cubicBezTo>
                <a:cubicBezTo>
                  <a:pt x="170" y="175"/>
                  <a:pt x="220" y="159"/>
                  <a:pt x="226" y="92"/>
                </a:cubicBezTo>
                <a:cubicBezTo>
                  <a:pt x="244" y="85"/>
                  <a:pt x="256" y="68"/>
                  <a:pt x="256" y="48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  <a:moveTo>
                  <a:pt x="208" y="76"/>
                </a:moveTo>
                <a:cubicBezTo>
                  <a:pt x="192" y="76"/>
                  <a:pt x="180" y="63"/>
                  <a:pt x="180" y="48"/>
                </a:cubicBez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1" name="Freeform 156">
            <a:extLst>
              <a:ext uri="{FF2B5EF4-FFF2-40B4-BE49-F238E27FC236}">
                <a16:creationId xmlns:a16="http://schemas.microsoft.com/office/drawing/2014/main" xmlns="" id="{915704FA-9D3D-4F69-9FD5-670865F4C4DF}"/>
              </a:ext>
            </a:extLst>
          </p:cNvPr>
          <p:cNvSpPr>
            <a:spLocks noEditPoints="1"/>
          </p:cNvSpPr>
          <p:nvPr/>
        </p:nvSpPr>
        <p:spPr bwMode="auto">
          <a:xfrm>
            <a:off x="5803203" y="3674721"/>
            <a:ext cx="130955" cy="190321"/>
          </a:xfrm>
          <a:custGeom>
            <a:avLst/>
            <a:gdLst>
              <a:gd name="T0" fmla="*/ 208 w 256"/>
              <a:gd name="T1" fmla="*/ 280 h 376"/>
              <a:gd name="T2" fmla="*/ 164 w 256"/>
              <a:gd name="T3" fmla="*/ 309 h 376"/>
              <a:gd name="T4" fmla="*/ 98 w 256"/>
              <a:gd name="T5" fmla="*/ 309 h 376"/>
              <a:gd name="T6" fmla="*/ 67 w 256"/>
              <a:gd name="T7" fmla="*/ 278 h 376"/>
              <a:gd name="T8" fmla="*/ 67 w 256"/>
              <a:gd name="T9" fmla="*/ 201 h 376"/>
              <a:gd name="T10" fmla="*/ 98 w 256"/>
              <a:gd name="T11" fmla="*/ 207 h 376"/>
              <a:gd name="T12" fmla="*/ 164 w 256"/>
              <a:gd name="T13" fmla="*/ 207 h 376"/>
              <a:gd name="T14" fmla="*/ 208 w 256"/>
              <a:gd name="T15" fmla="*/ 236 h 376"/>
              <a:gd name="T16" fmla="*/ 256 w 256"/>
              <a:gd name="T17" fmla="*/ 188 h 376"/>
              <a:gd name="T18" fmla="*/ 208 w 256"/>
              <a:gd name="T19" fmla="*/ 140 h 376"/>
              <a:gd name="T20" fmla="*/ 164 w 256"/>
              <a:gd name="T21" fmla="*/ 169 h 376"/>
              <a:gd name="T22" fmla="*/ 98 w 256"/>
              <a:gd name="T23" fmla="*/ 169 h 376"/>
              <a:gd name="T24" fmla="*/ 67 w 256"/>
              <a:gd name="T25" fmla="*/ 138 h 376"/>
              <a:gd name="T26" fmla="*/ 67 w 256"/>
              <a:gd name="T27" fmla="*/ 92 h 376"/>
              <a:gd name="T28" fmla="*/ 96 w 256"/>
              <a:gd name="T29" fmla="*/ 48 h 376"/>
              <a:gd name="T30" fmla="*/ 48 w 256"/>
              <a:gd name="T31" fmla="*/ 0 h 376"/>
              <a:gd name="T32" fmla="*/ 0 w 256"/>
              <a:gd name="T33" fmla="*/ 48 h 376"/>
              <a:gd name="T34" fmla="*/ 29 w 256"/>
              <a:gd name="T35" fmla="*/ 92 h 376"/>
              <a:gd name="T36" fmla="*/ 29 w 256"/>
              <a:gd name="T37" fmla="*/ 278 h 376"/>
              <a:gd name="T38" fmla="*/ 98 w 256"/>
              <a:gd name="T39" fmla="*/ 347 h 376"/>
              <a:gd name="T40" fmla="*/ 164 w 256"/>
              <a:gd name="T41" fmla="*/ 347 h 376"/>
              <a:gd name="T42" fmla="*/ 208 w 256"/>
              <a:gd name="T43" fmla="*/ 376 h 376"/>
              <a:gd name="T44" fmla="*/ 256 w 256"/>
              <a:gd name="T45" fmla="*/ 328 h 376"/>
              <a:gd name="T46" fmla="*/ 208 w 256"/>
              <a:gd name="T47" fmla="*/ 280 h 376"/>
              <a:gd name="T48" fmla="*/ 208 w 256"/>
              <a:gd name="T49" fmla="*/ 160 h 376"/>
              <a:gd name="T50" fmla="*/ 235 w 256"/>
              <a:gd name="T51" fmla="*/ 188 h 376"/>
              <a:gd name="T52" fmla="*/ 208 w 256"/>
              <a:gd name="T53" fmla="*/ 216 h 376"/>
              <a:gd name="T54" fmla="*/ 180 w 256"/>
              <a:gd name="T55" fmla="*/ 188 h 376"/>
              <a:gd name="T56" fmla="*/ 208 w 256"/>
              <a:gd name="T57" fmla="*/ 160 h 376"/>
              <a:gd name="T58" fmla="*/ 20 w 256"/>
              <a:gd name="T59" fmla="*/ 48 h 376"/>
              <a:gd name="T60" fmla="*/ 48 w 256"/>
              <a:gd name="T61" fmla="*/ 20 h 376"/>
              <a:gd name="T62" fmla="*/ 75 w 256"/>
              <a:gd name="T63" fmla="*/ 48 h 376"/>
              <a:gd name="T64" fmla="*/ 48 w 256"/>
              <a:gd name="T65" fmla="*/ 76 h 376"/>
              <a:gd name="T66" fmla="*/ 20 w 256"/>
              <a:gd name="T67" fmla="*/ 48 h 376"/>
              <a:gd name="T68" fmla="*/ 208 w 256"/>
              <a:gd name="T69" fmla="*/ 356 h 376"/>
              <a:gd name="T70" fmla="*/ 180 w 256"/>
              <a:gd name="T71" fmla="*/ 328 h 376"/>
              <a:gd name="T72" fmla="*/ 208 w 256"/>
              <a:gd name="T73" fmla="*/ 300 h 376"/>
              <a:gd name="T74" fmla="*/ 235 w 256"/>
              <a:gd name="T75" fmla="*/ 328 h 376"/>
              <a:gd name="T76" fmla="*/ 208 w 256"/>
              <a:gd name="T77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6" h="376">
                <a:moveTo>
                  <a:pt x="208" y="280"/>
                </a:moveTo>
                <a:cubicBezTo>
                  <a:pt x="188" y="280"/>
                  <a:pt x="171" y="292"/>
                  <a:pt x="164" y="309"/>
                </a:cubicBezTo>
                <a:cubicBezTo>
                  <a:pt x="98" y="309"/>
                  <a:pt x="98" y="309"/>
                  <a:pt x="98" y="309"/>
                </a:cubicBezTo>
                <a:cubicBezTo>
                  <a:pt x="69" y="309"/>
                  <a:pt x="67" y="285"/>
                  <a:pt x="67" y="278"/>
                </a:cubicBezTo>
                <a:cubicBezTo>
                  <a:pt x="67" y="201"/>
                  <a:pt x="67" y="201"/>
                  <a:pt x="67" y="201"/>
                </a:cubicBezTo>
                <a:cubicBezTo>
                  <a:pt x="75" y="205"/>
                  <a:pt x="86" y="207"/>
                  <a:pt x="98" y="207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71" y="224"/>
                  <a:pt x="188" y="236"/>
                  <a:pt x="208" y="236"/>
                </a:cubicBezTo>
                <a:cubicBezTo>
                  <a:pt x="234" y="236"/>
                  <a:pt x="256" y="214"/>
                  <a:pt x="256" y="188"/>
                </a:cubicBezTo>
                <a:cubicBezTo>
                  <a:pt x="256" y="161"/>
                  <a:pt x="234" y="140"/>
                  <a:pt x="208" y="140"/>
                </a:cubicBezTo>
                <a:cubicBezTo>
                  <a:pt x="188" y="140"/>
                  <a:pt x="171" y="152"/>
                  <a:pt x="164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69" y="169"/>
                  <a:pt x="67" y="145"/>
                  <a:pt x="67" y="138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78"/>
                  <a:pt x="29" y="278"/>
                  <a:pt x="29" y="278"/>
                </a:cubicBezTo>
                <a:cubicBezTo>
                  <a:pt x="29" y="306"/>
                  <a:pt x="47" y="347"/>
                  <a:pt x="98" y="347"/>
                </a:cubicBezTo>
                <a:cubicBezTo>
                  <a:pt x="164" y="347"/>
                  <a:pt x="164" y="347"/>
                  <a:pt x="164" y="347"/>
                </a:cubicBezTo>
                <a:cubicBezTo>
                  <a:pt x="171" y="364"/>
                  <a:pt x="188" y="376"/>
                  <a:pt x="208" y="376"/>
                </a:cubicBezTo>
                <a:cubicBezTo>
                  <a:pt x="234" y="376"/>
                  <a:pt x="256" y="354"/>
                  <a:pt x="256" y="328"/>
                </a:cubicBezTo>
                <a:cubicBezTo>
                  <a:pt x="256" y="301"/>
                  <a:pt x="234" y="280"/>
                  <a:pt x="208" y="280"/>
                </a:cubicBezTo>
                <a:close/>
                <a:moveTo>
                  <a:pt x="208" y="160"/>
                </a:moveTo>
                <a:cubicBezTo>
                  <a:pt x="223" y="160"/>
                  <a:pt x="235" y="173"/>
                  <a:pt x="235" y="188"/>
                </a:cubicBezTo>
                <a:cubicBezTo>
                  <a:pt x="235" y="203"/>
                  <a:pt x="223" y="216"/>
                  <a:pt x="208" y="216"/>
                </a:cubicBezTo>
                <a:cubicBezTo>
                  <a:pt x="192" y="216"/>
                  <a:pt x="180" y="203"/>
                  <a:pt x="180" y="188"/>
                </a:cubicBezTo>
                <a:cubicBezTo>
                  <a:pt x="180" y="173"/>
                  <a:pt x="192" y="160"/>
                  <a:pt x="208" y="160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208" y="356"/>
                </a:moveTo>
                <a:cubicBezTo>
                  <a:pt x="192" y="356"/>
                  <a:pt x="180" y="343"/>
                  <a:pt x="180" y="328"/>
                </a:cubicBezTo>
                <a:cubicBezTo>
                  <a:pt x="180" y="313"/>
                  <a:pt x="192" y="300"/>
                  <a:pt x="208" y="300"/>
                </a:cubicBezTo>
                <a:cubicBezTo>
                  <a:pt x="223" y="300"/>
                  <a:pt x="235" y="313"/>
                  <a:pt x="235" y="328"/>
                </a:cubicBezTo>
                <a:cubicBezTo>
                  <a:pt x="235" y="343"/>
                  <a:pt x="223" y="356"/>
                  <a:pt x="208" y="35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2" name="Freeform 157">
            <a:extLst>
              <a:ext uri="{FF2B5EF4-FFF2-40B4-BE49-F238E27FC236}">
                <a16:creationId xmlns:a16="http://schemas.microsoft.com/office/drawing/2014/main" xmlns="" id="{0ABF4FBB-441D-445E-B62F-3ACB0627A7AA}"/>
              </a:ext>
            </a:extLst>
          </p:cNvPr>
          <p:cNvSpPr>
            <a:spLocks noEditPoints="1"/>
          </p:cNvSpPr>
          <p:nvPr/>
        </p:nvSpPr>
        <p:spPr bwMode="auto">
          <a:xfrm>
            <a:off x="6847856" y="3685196"/>
            <a:ext cx="48891" cy="169369"/>
          </a:xfrm>
          <a:custGeom>
            <a:avLst/>
            <a:gdLst>
              <a:gd name="T0" fmla="*/ 67 w 96"/>
              <a:gd name="T1" fmla="*/ 244 h 336"/>
              <a:gd name="T2" fmla="*/ 67 w 96"/>
              <a:gd name="T3" fmla="*/ 92 h 336"/>
              <a:gd name="T4" fmla="*/ 96 w 96"/>
              <a:gd name="T5" fmla="*/ 48 h 336"/>
              <a:gd name="T6" fmla="*/ 48 w 96"/>
              <a:gd name="T7" fmla="*/ 0 h 336"/>
              <a:gd name="T8" fmla="*/ 0 w 96"/>
              <a:gd name="T9" fmla="*/ 48 h 336"/>
              <a:gd name="T10" fmla="*/ 29 w 96"/>
              <a:gd name="T11" fmla="*/ 92 h 336"/>
              <a:gd name="T12" fmla="*/ 29 w 96"/>
              <a:gd name="T13" fmla="*/ 244 h 336"/>
              <a:gd name="T14" fmla="*/ 0 w 96"/>
              <a:gd name="T15" fmla="*/ 288 h 336"/>
              <a:gd name="T16" fmla="*/ 48 w 96"/>
              <a:gd name="T17" fmla="*/ 336 h 336"/>
              <a:gd name="T18" fmla="*/ 96 w 96"/>
              <a:gd name="T19" fmla="*/ 288 h 336"/>
              <a:gd name="T20" fmla="*/ 67 w 96"/>
              <a:gd name="T21" fmla="*/ 244 h 336"/>
              <a:gd name="T22" fmla="*/ 20 w 96"/>
              <a:gd name="T23" fmla="*/ 48 h 336"/>
              <a:gd name="T24" fmla="*/ 48 w 96"/>
              <a:gd name="T25" fmla="*/ 20 h 336"/>
              <a:gd name="T26" fmla="*/ 75 w 96"/>
              <a:gd name="T27" fmla="*/ 48 h 336"/>
              <a:gd name="T28" fmla="*/ 48 w 96"/>
              <a:gd name="T29" fmla="*/ 76 h 336"/>
              <a:gd name="T30" fmla="*/ 20 w 96"/>
              <a:gd name="T31" fmla="*/ 48 h 336"/>
              <a:gd name="T32" fmla="*/ 48 w 96"/>
              <a:gd name="T33" fmla="*/ 316 h 336"/>
              <a:gd name="T34" fmla="*/ 20 w 96"/>
              <a:gd name="T35" fmla="*/ 288 h 336"/>
              <a:gd name="T36" fmla="*/ 48 w 96"/>
              <a:gd name="T37" fmla="*/ 260 h 336"/>
              <a:gd name="T38" fmla="*/ 75 w 96"/>
              <a:gd name="T39" fmla="*/ 288 h 336"/>
              <a:gd name="T40" fmla="*/ 48 w 96"/>
              <a:gd name="T41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336">
                <a:moveTo>
                  <a:pt x="67" y="244"/>
                </a:move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3" name="Freeform 158">
            <a:extLst>
              <a:ext uri="{FF2B5EF4-FFF2-40B4-BE49-F238E27FC236}">
                <a16:creationId xmlns:a16="http://schemas.microsoft.com/office/drawing/2014/main" xmlns="" id="{CF5E1CF6-4261-4E9E-9A2F-3823D061424B}"/>
              </a:ext>
            </a:extLst>
          </p:cNvPr>
          <p:cNvSpPr>
            <a:spLocks noEditPoints="1"/>
          </p:cNvSpPr>
          <p:nvPr/>
        </p:nvSpPr>
        <p:spPr bwMode="auto">
          <a:xfrm>
            <a:off x="7142478" y="3685196"/>
            <a:ext cx="129207" cy="169369"/>
          </a:xfrm>
          <a:custGeom>
            <a:avLst/>
            <a:gdLst>
              <a:gd name="T0" fmla="*/ 96 w 256"/>
              <a:gd name="T1" fmla="*/ 48 h 336"/>
              <a:gd name="T2" fmla="*/ 48 w 256"/>
              <a:gd name="T3" fmla="*/ 0 h 336"/>
              <a:gd name="T4" fmla="*/ 0 w 256"/>
              <a:gd name="T5" fmla="*/ 48 h 336"/>
              <a:gd name="T6" fmla="*/ 29 w 256"/>
              <a:gd name="T7" fmla="*/ 92 h 336"/>
              <a:gd name="T8" fmla="*/ 29 w 256"/>
              <a:gd name="T9" fmla="*/ 244 h 336"/>
              <a:gd name="T10" fmla="*/ 0 w 256"/>
              <a:gd name="T11" fmla="*/ 288 h 336"/>
              <a:gd name="T12" fmla="*/ 48 w 256"/>
              <a:gd name="T13" fmla="*/ 336 h 336"/>
              <a:gd name="T14" fmla="*/ 96 w 256"/>
              <a:gd name="T15" fmla="*/ 288 h 336"/>
              <a:gd name="T16" fmla="*/ 67 w 256"/>
              <a:gd name="T17" fmla="*/ 244 h 336"/>
              <a:gd name="T18" fmla="*/ 67 w 256"/>
              <a:gd name="T19" fmla="*/ 92 h 336"/>
              <a:gd name="T20" fmla="*/ 96 w 256"/>
              <a:gd name="T21" fmla="*/ 48 h 336"/>
              <a:gd name="T22" fmla="*/ 75 w 256"/>
              <a:gd name="T23" fmla="*/ 288 h 336"/>
              <a:gd name="T24" fmla="*/ 48 w 256"/>
              <a:gd name="T25" fmla="*/ 316 h 336"/>
              <a:gd name="T26" fmla="*/ 20 w 256"/>
              <a:gd name="T27" fmla="*/ 288 h 336"/>
              <a:gd name="T28" fmla="*/ 48 w 256"/>
              <a:gd name="T29" fmla="*/ 260 h 336"/>
              <a:gd name="T30" fmla="*/ 75 w 256"/>
              <a:gd name="T31" fmla="*/ 288 h 336"/>
              <a:gd name="T32" fmla="*/ 48 w 256"/>
              <a:gd name="T33" fmla="*/ 76 h 336"/>
              <a:gd name="T34" fmla="*/ 20 w 256"/>
              <a:gd name="T35" fmla="*/ 48 h 336"/>
              <a:gd name="T36" fmla="*/ 48 w 256"/>
              <a:gd name="T37" fmla="*/ 20 h 336"/>
              <a:gd name="T38" fmla="*/ 75 w 256"/>
              <a:gd name="T39" fmla="*/ 48 h 336"/>
              <a:gd name="T40" fmla="*/ 48 w 256"/>
              <a:gd name="T41" fmla="*/ 76 h 336"/>
              <a:gd name="T42" fmla="*/ 227 w 256"/>
              <a:gd name="T43" fmla="*/ 244 h 336"/>
              <a:gd name="T44" fmla="*/ 227 w 256"/>
              <a:gd name="T45" fmla="*/ 92 h 336"/>
              <a:gd name="T46" fmla="*/ 256 w 256"/>
              <a:gd name="T47" fmla="*/ 48 h 336"/>
              <a:gd name="T48" fmla="*/ 208 w 256"/>
              <a:gd name="T49" fmla="*/ 0 h 336"/>
              <a:gd name="T50" fmla="*/ 160 w 256"/>
              <a:gd name="T51" fmla="*/ 48 h 336"/>
              <a:gd name="T52" fmla="*/ 189 w 256"/>
              <a:gd name="T53" fmla="*/ 92 h 336"/>
              <a:gd name="T54" fmla="*/ 189 w 256"/>
              <a:gd name="T55" fmla="*/ 244 h 336"/>
              <a:gd name="T56" fmla="*/ 160 w 256"/>
              <a:gd name="T57" fmla="*/ 288 h 336"/>
              <a:gd name="T58" fmla="*/ 208 w 256"/>
              <a:gd name="T59" fmla="*/ 336 h 336"/>
              <a:gd name="T60" fmla="*/ 256 w 256"/>
              <a:gd name="T61" fmla="*/ 288 h 336"/>
              <a:gd name="T62" fmla="*/ 227 w 256"/>
              <a:gd name="T63" fmla="*/ 244 h 336"/>
              <a:gd name="T64" fmla="*/ 180 w 256"/>
              <a:gd name="T65" fmla="*/ 48 h 336"/>
              <a:gd name="T66" fmla="*/ 208 w 256"/>
              <a:gd name="T67" fmla="*/ 20 h 336"/>
              <a:gd name="T68" fmla="*/ 235 w 256"/>
              <a:gd name="T69" fmla="*/ 48 h 336"/>
              <a:gd name="T70" fmla="*/ 208 w 256"/>
              <a:gd name="T71" fmla="*/ 76 h 336"/>
              <a:gd name="T72" fmla="*/ 180 w 256"/>
              <a:gd name="T73" fmla="*/ 48 h 336"/>
              <a:gd name="T74" fmla="*/ 208 w 256"/>
              <a:gd name="T75" fmla="*/ 316 h 336"/>
              <a:gd name="T76" fmla="*/ 180 w 256"/>
              <a:gd name="T77" fmla="*/ 288 h 336"/>
              <a:gd name="T78" fmla="*/ 208 w 256"/>
              <a:gd name="T79" fmla="*/ 260 h 336"/>
              <a:gd name="T80" fmla="*/ 235 w 256"/>
              <a:gd name="T81" fmla="*/ 288 h 336"/>
              <a:gd name="T82" fmla="*/ 208 w 256"/>
              <a:gd name="T83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336">
                <a:moveTo>
                  <a:pt x="96" y="48"/>
                </a:move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lose/>
                <a:moveTo>
                  <a:pt x="75" y="288"/>
                </a:moveTo>
                <a:cubicBezTo>
                  <a:pt x="75" y="303"/>
                  <a:pt x="63" y="316"/>
                  <a:pt x="48" y="316"/>
                </a:cubicBez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lose/>
                <a:moveTo>
                  <a:pt x="48" y="76"/>
                </a:moveTo>
                <a:cubicBezTo>
                  <a:pt x="32" y="76"/>
                  <a:pt x="20" y="63"/>
                  <a:pt x="20" y="48"/>
                </a:cubicBez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lose/>
                <a:moveTo>
                  <a:pt x="227" y="244"/>
                </a:moveTo>
                <a:cubicBezTo>
                  <a:pt x="227" y="92"/>
                  <a:pt x="227" y="92"/>
                  <a:pt x="227" y="92"/>
                </a:cubicBezTo>
                <a:cubicBezTo>
                  <a:pt x="244" y="85"/>
                  <a:pt x="256" y="68"/>
                  <a:pt x="256" y="48"/>
                </a:cubicBez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8"/>
                  <a:pt x="172" y="85"/>
                  <a:pt x="189" y="92"/>
                </a:cubicBezTo>
                <a:cubicBezTo>
                  <a:pt x="189" y="244"/>
                  <a:pt x="189" y="244"/>
                  <a:pt x="189" y="244"/>
                </a:cubicBezTo>
                <a:cubicBezTo>
                  <a:pt x="172" y="251"/>
                  <a:pt x="160" y="268"/>
                  <a:pt x="160" y="288"/>
                </a:cubicBezTo>
                <a:cubicBezTo>
                  <a:pt x="160" y="314"/>
                  <a:pt x="181" y="336"/>
                  <a:pt x="208" y="336"/>
                </a:cubicBezTo>
                <a:cubicBezTo>
                  <a:pt x="234" y="336"/>
                  <a:pt x="256" y="314"/>
                  <a:pt x="256" y="288"/>
                </a:cubicBezTo>
                <a:cubicBezTo>
                  <a:pt x="256" y="268"/>
                  <a:pt x="244" y="251"/>
                  <a:pt x="227" y="244"/>
                </a:cubicBezTo>
                <a:close/>
                <a:moveTo>
                  <a:pt x="180" y="48"/>
                </a:move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ubicBezTo>
                  <a:pt x="192" y="76"/>
                  <a:pt x="180" y="63"/>
                  <a:pt x="180" y="48"/>
                </a:cubicBezTo>
                <a:close/>
                <a:moveTo>
                  <a:pt x="208" y="316"/>
                </a:moveTo>
                <a:cubicBezTo>
                  <a:pt x="192" y="316"/>
                  <a:pt x="180" y="303"/>
                  <a:pt x="180" y="288"/>
                </a:cubicBezTo>
                <a:cubicBezTo>
                  <a:pt x="180" y="273"/>
                  <a:pt x="192" y="260"/>
                  <a:pt x="208" y="260"/>
                </a:cubicBezTo>
                <a:cubicBezTo>
                  <a:pt x="223" y="260"/>
                  <a:pt x="235" y="273"/>
                  <a:pt x="235" y="288"/>
                </a:cubicBezTo>
                <a:cubicBezTo>
                  <a:pt x="235" y="303"/>
                  <a:pt x="223" y="316"/>
                  <a:pt x="208" y="31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" name="Freeform 161">
            <a:extLst>
              <a:ext uri="{FF2B5EF4-FFF2-40B4-BE49-F238E27FC236}">
                <a16:creationId xmlns:a16="http://schemas.microsoft.com/office/drawing/2014/main" xmlns="" id="{85553503-971D-4670-8F94-95E560253271}"/>
              </a:ext>
            </a:extLst>
          </p:cNvPr>
          <p:cNvSpPr>
            <a:spLocks/>
          </p:cNvSpPr>
          <p:nvPr/>
        </p:nvSpPr>
        <p:spPr bwMode="auto">
          <a:xfrm>
            <a:off x="6808929" y="4044052"/>
            <a:ext cx="96033" cy="174606"/>
          </a:xfrm>
          <a:custGeom>
            <a:avLst/>
            <a:gdLst>
              <a:gd name="T0" fmla="*/ 182 w 187"/>
              <a:gd name="T1" fmla="*/ 321 h 346"/>
              <a:gd name="T2" fmla="*/ 182 w 187"/>
              <a:gd name="T3" fmla="*/ 341 h 346"/>
              <a:gd name="T4" fmla="*/ 162 w 187"/>
              <a:gd name="T5" fmla="*/ 341 h 346"/>
              <a:gd name="T6" fmla="*/ 6 w 187"/>
              <a:gd name="T7" fmla="*/ 183 h 346"/>
              <a:gd name="T8" fmla="*/ 6 w 187"/>
              <a:gd name="T9" fmla="*/ 163 h 346"/>
              <a:gd name="T10" fmla="*/ 162 w 187"/>
              <a:gd name="T11" fmla="*/ 5 h 346"/>
              <a:gd name="T12" fmla="*/ 182 w 187"/>
              <a:gd name="T13" fmla="*/ 5 h 346"/>
              <a:gd name="T14" fmla="*/ 182 w 187"/>
              <a:gd name="T15" fmla="*/ 25 h 346"/>
              <a:gd name="T16" fmla="*/ 39 w 187"/>
              <a:gd name="T17" fmla="*/ 173 h 346"/>
              <a:gd name="T18" fmla="*/ 182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182" y="321"/>
                </a:moveTo>
                <a:cubicBezTo>
                  <a:pt x="187" y="327"/>
                  <a:pt x="187" y="335"/>
                  <a:pt x="182" y="341"/>
                </a:cubicBezTo>
                <a:cubicBezTo>
                  <a:pt x="176" y="346"/>
                  <a:pt x="168" y="346"/>
                  <a:pt x="162" y="341"/>
                </a:cubicBezTo>
                <a:cubicBezTo>
                  <a:pt x="6" y="183"/>
                  <a:pt x="6" y="183"/>
                  <a:pt x="6" y="183"/>
                </a:cubicBezTo>
                <a:cubicBezTo>
                  <a:pt x="0" y="177"/>
                  <a:pt x="0" y="169"/>
                  <a:pt x="6" y="163"/>
                </a:cubicBezTo>
                <a:cubicBezTo>
                  <a:pt x="162" y="5"/>
                  <a:pt x="162" y="5"/>
                  <a:pt x="162" y="5"/>
                </a:cubicBezTo>
                <a:cubicBezTo>
                  <a:pt x="168" y="0"/>
                  <a:pt x="176" y="0"/>
                  <a:pt x="182" y="5"/>
                </a:cubicBezTo>
                <a:cubicBezTo>
                  <a:pt x="187" y="10"/>
                  <a:pt x="187" y="19"/>
                  <a:pt x="182" y="25"/>
                </a:cubicBezTo>
                <a:cubicBezTo>
                  <a:pt x="39" y="173"/>
                  <a:pt x="39" y="173"/>
                  <a:pt x="39" y="173"/>
                </a:cubicBezTo>
                <a:lnTo>
                  <a:pt x="182" y="32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5" name="Freeform 166">
            <a:extLst>
              <a:ext uri="{FF2B5EF4-FFF2-40B4-BE49-F238E27FC236}">
                <a16:creationId xmlns:a16="http://schemas.microsoft.com/office/drawing/2014/main" xmlns="" id="{518353F9-F214-4642-8477-CD8881929479}"/>
              </a:ext>
            </a:extLst>
          </p:cNvPr>
          <p:cNvSpPr>
            <a:spLocks/>
          </p:cNvSpPr>
          <p:nvPr/>
        </p:nvSpPr>
        <p:spPr bwMode="auto">
          <a:xfrm>
            <a:off x="7813421" y="4044052"/>
            <a:ext cx="94287" cy="174606"/>
          </a:xfrm>
          <a:custGeom>
            <a:avLst/>
            <a:gdLst>
              <a:gd name="T0" fmla="*/ 6 w 187"/>
              <a:gd name="T1" fmla="*/ 321 h 346"/>
              <a:gd name="T2" fmla="*/ 6 w 187"/>
              <a:gd name="T3" fmla="*/ 341 h 346"/>
              <a:gd name="T4" fmla="*/ 25 w 187"/>
              <a:gd name="T5" fmla="*/ 341 h 346"/>
              <a:gd name="T6" fmla="*/ 182 w 187"/>
              <a:gd name="T7" fmla="*/ 183 h 346"/>
              <a:gd name="T8" fmla="*/ 182 w 187"/>
              <a:gd name="T9" fmla="*/ 163 h 346"/>
              <a:gd name="T10" fmla="*/ 25 w 187"/>
              <a:gd name="T11" fmla="*/ 5 h 346"/>
              <a:gd name="T12" fmla="*/ 6 w 187"/>
              <a:gd name="T13" fmla="*/ 5 h 346"/>
              <a:gd name="T14" fmla="*/ 6 w 187"/>
              <a:gd name="T15" fmla="*/ 25 h 346"/>
              <a:gd name="T16" fmla="*/ 149 w 187"/>
              <a:gd name="T17" fmla="*/ 173 h 346"/>
              <a:gd name="T18" fmla="*/ 6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6" y="321"/>
                </a:moveTo>
                <a:cubicBezTo>
                  <a:pt x="0" y="327"/>
                  <a:pt x="0" y="335"/>
                  <a:pt x="6" y="341"/>
                </a:cubicBezTo>
                <a:cubicBezTo>
                  <a:pt x="11" y="346"/>
                  <a:pt x="20" y="346"/>
                  <a:pt x="25" y="34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87" y="177"/>
                  <a:pt x="187" y="169"/>
                  <a:pt x="182" y="163"/>
                </a:cubicBezTo>
                <a:cubicBezTo>
                  <a:pt x="25" y="5"/>
                  <a:pt x="25" y="5"/>
                  <a:pt x="25" y="5"/>
                </a:cubicBez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5"/>
                </a:cubicBezTo>
                <a:cubicBezTo>
                  <a:pt x="149" y="173"/>
                  <a:pt x="149" y="173"/>
                  <a:pt x="149" y="173"/>
                </a:cubicBezTo>
                <a:lnTo>
                  <a:pt x="6" y="32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6" name="Freeform 167">
            <a:extLst>
              <a:ext uri="{FF2B5EF4-FFF2-40B4-BE49-F238E27FC236}">
                <a16:creationId xmlns:a16="http://schemas.microsoft.com/office/drawing/2014/main" xmlns="" id="{3AE2C527-4CA7-456B-AB1A-D4D1ECAA37EC}"/>
              </a:ext>
            </a:extLst>
          </p:cNvPr>
          <p:cNvSpPr>
            <a:spLocks/>
          </p:cNvSpPr>
          <p:nvPr/>
        </p:nvSpPr>
        <p:spPr bwMode="auto">
          <a:xfrm>
            <a:off x="7438482" y="4084212"/>
            <a:ext cx="174606" cy="94288"/>
          </a:xfrm>
          <a:custGeom>
            <a:avLst/>
            <a:gdLst>
              <a:gd name="T0" fmla="*/ 322 w 347"/>
              <a:gd name="T1" fmla="*/ 181 h 186"/>
              <a:gd name="T2" fmla="*/ 342 w 347"/>
              <a:gd name="T3" fmla="*/ 181 h 186"/>
              <a:gd name="T4" fmla="*/ 342 w 347"/>
              <a:gd name="T5" fmla="*/ 162 h 186"/>
              <a:gd name="T6" fmla="*/ 184 w 347"/>
              <a:gd name="T7" fmla="*/ 5 h 186"/>
              <a:gd name="T8" fmla="*/ 164 w 347"/>
              <a:gd name="T9" fmla="*/ 5 h 186"/>
              <a:gd name="T10" fmla="*/ 6 w 347"/>
              <a:gd name="T11" fmla="*/ 162 h 186"/>
              <a:gd name="T12" fmla="*/ 6 w 347"/>
              <a:gd name="T13" fmla="*/ 181 h 186"/>
              <a:gd name="T14" fmla="*/ 25 w 347"/>
              <a:gd name="T15" fmla="*/ 181 h 186"/>
              <a:gd name="T16" fmla="*/ 174 w 347"/>
              <a:gd name="T17" fmla="*/ 38 h 186"/>
              <a:gd name="T18" fmla="*/ 322 w 347"/>
              <a:gd name="T19" fmla="*/ 1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322" y="181"/>
                </a:moveTo>
                <a:cubicBezTo>
                  <a:pt x="328" y="186"/>
                  <a:pt x="336" y="186"/>
                  <a:pt x="342" y="181"/>
                </a:cubicBezTo>
                <a:cubicBezTo>
                  <a:pt x="347" y="176"/>
                  <a:pt x="347" y="167"/>
                  <a:pt x="342" y="162"/>
                </a:cubicBezTo>
                <a:cubicBezTo>
                  <a:pt x="184" y="5"/>
                  <a:pt x="184" y="5"/>
                  <a:pt x="184" y="5"/>
                </a:cubicBezTo>
                <a:cubicBezTo>
                  <a:pt x="178" y="0"/>
                  <a:pt x="169" y="0"/>
                  <a:pt x="164" y="5"/>
                </a:cubicBezTo>
                <a:cubicBezTo>
                  <a:pt x="6" y="162"/>
                  <a:pt x="6" y="162"/>
                  <a:pt x="6" y="162"/>
                </a:cubicBezTo>
                <a:cubicBezTo>
                  <a:pt x="0" y="167"/>
                  <a:pt x="0" y="176"/>
                  <a:pt x="6" y="181"/>
                </a:cubicBezTo>
                <a:cubicBezTo>
                  <a:pt x="11" y="186"/>
                  <a:pt x="20" y="186"/>
                  <a:pt x="25" y="181"/>
                </a:cubicBezTo>
                <a:cubicBezTo>
                  <a:pt x="174" y="38"/>
                  <a:pt x="174" y="38"/>
                  <a:pt x="174" y="38"/>
                </a:cubicBezTo>
                <a:lnTo>
                  <a:pt x="322" y="18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7" name="Freeform 168">
            <a:extLst>
              <a:ext uri="{FF2B5EF4-FFF2-40B4-BE49-F238E27FC236}">
                <a16:creationId xmlns:a16="http://schemas.microsoft.com/office/drawing/2014/main" xmlns="" id="{880D4012-CC18-4791-A043-8943BF9845C7}"/>
              </a:ext>
            </a:extLst>
          </p:cNvPr>
          <p:cNvSpPr>
            <a:spLocks/>
          </p:cNvSpPr>
          <p:nvPr/>
        </p:nvSpPr>
        <p:spPr bwMode="auto">
          <a:xfrm>
            <a:off x="7103551" y="4084212"/>
            <a:ext cx="176352" cy="94288"/>
          </a:xfrm>
          <a:custGeom>
            <a:avLst/>
            <a:gdLst>
              <a:gd name="T0" fmla="*/ 25 w 347"/>
              <a:gd name="T1" fmla="*/ 5 h 186"/>
              <a:gd name="T2" fmla="*/ 6 w 347"/>
              <a:gd name="T3" fmla="*/ 5 h 186"/>
              <a:gd name="T4" fmla="*/ 6 w 347"/>
              <a:gd name="T5" fmla="*/ 24 h 186"/>
              <a:gd name="T6" fmla="*/ 164 w 347"/>
              <a:gd name="T7" fmla="*/ 181 h 186"/>
              <a:gd name="T8" fmla="*/ 184 w 347"/>
              <a:gd name="T9" fmla="*/ 181 h 186"/>
              <a:gd name="T10" fmla="*/ 342 w 347"/>
              <a:gd name="T11" fmla="*/ 24 h 186"/>
              <a:gd name="T12" fmla="*/ 342 w 347"/>
              <a:gd name="T13" fmla="*/ 5 h 186"/>
              <a:gd name="T14" fmla="*/ 322 w 347"/>
              <a:gd name="T15" fmla="*/ 5 h 186"/>
              <a:gd name="T16" fmla="*/ 174 w 347"/>
              <a:gd name="T17" fmla="*/ 148 h 186"/>
              <a:gd name="T18" fmla="*/ 25 w 347"/>
              <a:gd name="T19" fmla="*/ 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25" y="5"/>
                </a:move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4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9" y="186"/>
                  <a:pt x="178" y="186"/>
                  <a:pt x="184" y="181"/>
                </a:cubicBezTo>
                <a:cubicBezTo>
                  <a:pt x="342" y="24"/>
                  <a:pt x="342" y="24"/>
                  <a:pt x="342" y="24"/>
                </a:cubicBezTo>
                <a:cubicBezTo>
                  <a:pt x="347" y="19"/>
                  <a:pt x="347" y="10"/>
                  <a:pt x="342" y="5"/>
                </a:cubicBezTo>
                <a:cubicBezTo>
                  <a:pt x="336" y="0"/>
                  <a:pt x="328" y="0"/>
                  <a:pt x="322" y="5"/>
                </a:cubicBezTo>
                <a:cubicBezTo>
                  <a:pt x="174" y="148"/>
                  <a:pt x="174" y="148"/>
                  <a:pt x="174" y="148"/>
                </a:cubicBezTo>
                <a:lnTo>
                  <a:pt x="25" y="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8" name="Freeform 226">
            <a:extLst>
              <a:ext uri="{FF2B5EF4-FFF2-40B4-BE49-F238E27FC236}">
                <a16:creationId xmlns:a16="http://schemas.microsoft.com/office/drawing/2014/main" xmlns="" id="{AF45005A-5F19-4CFF-A5FE-75A356BE53D5}"/>
              </a:ext>
            </a:extLst>
          </p:cNvPr>
          <p:cNvSpPr>
            <a:spLocks/>
          </p:cNvSpPr>
          <p:nvPr/>
        </p:nvSpPr>
        <p:spPr bwMode="auto">
          <a:xfrm>
            <a:off x="9113051" y="3018968"/>
            <a:ext cx="202543" cy="130955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9" name="Freeform 227">
            <a:extLst>
              <a:ext uri="{FF2B5EF4-FFF2-40B4-BE49-F238E27FC236}">
                <a16:creationId xmlns:a16="http://schemas.microsoft.com/office/drawing/2014/main" xmlns="" id="{AB4EFE23-A481-4253-A82B-51EBF1EAC617}"/>
              </a:ext>
            </a:extLst>
          </p:cNvPr>
          <p:cNvSpPr>
            <a:spLocks/>
          </p:cNvSpPr>
          <p:nvPr/>
        </p:nvSpPr>
        <p:spPr bwMode="auto">
          <a:xfrm>
            <a:off x="9447831" y="3018968"/>
            <a:ext cx="202543" cy="130955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0" name="Freeform 228">
            <a:extLst>
              <a:ext uri="{FF2B5EF4-FFF2-40B4-BE49-F238E27FC236}">
                <a16:creationId xmlns:a16="http://schemas.microsoft.com/office/drawing/2014/main" xmlns="" id="{87F925E1-8BD6-4524-9AE0-2FC6A0D814DC}"/>
              </a:ext>
            </a:extLst>
          </p:cNvPr>
          <p:cNvSpPr>
            <a:spLocks noEditPoints="1"/>
          </p:cNvSpPr>
          <p:nvPr/>
        </p:nvSpPr>
        <p:spPr bwMode="auto">
          <a:xfrm>
            <a:off x="5766537" y="2987692"/>
            <a:ext cx="204289" cy="192067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1" name="Freeform 230">
            <a:extLst>
              <a:ext uri="{FF2B5EF4-FFF2-40B4-BE49-F238E27FC236}">
                <a16:creationId xmlns:a16="http://schemas.microsoft.com/office/drawing/2014/main" xmlns="" id="{6CB5D2BE-99F6-44E0-B67F-E63FB9682DD4}"/>
              </a:ext>
            </a:extLst>
          </p:cNvPr>
          <p:cNvSpPr>
            <a:spLocks noEditPoints="1"/>
          </p:cNvSpPr>
          <p:nvPr/>
        </p:nvSpPr>
        <p:spPr bwMode="auto">
          <a:xfrm>
            <a:off x="4793473" y="2992930"/>
            <a:ext cx="143176" cy="181589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240 w 280"/>
              <a:gd name="T19" fmla="*/ 320 h 360"/>
              <a:gd name="T20" fmla="*/ 40 w 280"/>
              <a:gd name="T21" fmla="*/ 320 h 360"/>
              <a:gd name="T22" fmla="*/ 40 w 280"/>
              <a:gd name="T23" fmla="*/ 40 h 360"/>
              <a:gd name="T24" fmla="*/ 240 w 280"/>
              <a:gd name="T25" fmla="*/ 40 h 360"/>
              <a:gd name="T26" fmla="*/ 240 w 280"/>
              <a:gd name="T27" fmla="*/ 32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4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40" y="40"/>
                  <a:pt x="240" y="40"/>
                  <a:pt x="240" y="40"/>
                </a:cubicBezTo>
                <a:lnTo>
                  <a:pt x="240" y="32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2" name="Freeform 231">
            <a:extLst>
              <a:ext uri="{FF2B5EF4-FFF2-40B4-BE49-F238E27FC236}">
                <a16:creationId xmlns:a16="http://schemas.microsoft.com/office/drawing/2014/main" xmlns="" id="{5C37AD1A-43C0-425F-9899-4013037F5624}"/>
              </a:ext>
            </a:extLst>
          </p:cNvPr>
          <p:cNvSpPr>
            <a:spLocks noEditPoints="1"/>
          </p:cNvSpPr>
          <p:nvPr/>
        </p:nvSpPr>
        <p:spPr bwMode="auto">
          <a:xfrm>
            <a:off x="5433350" y="3013732"/>
            <a:ext cx="202543" cy="141431"/>
          </a:xfrm>
          <a:custGeom>
            <a:avLst/>
            <a:gdLst>
              <a:gd name="T0" fmla="*/ 0 w 400"/>
              <a:gd name="T1" fmla="*/ 40 h 280"/>
              <a:gd name="T2" fmla="*/ 0 w 400"/>
              <a:gd name="T3" fmla="*/ 240 h 280"/>
              <a:gd name="T4" fmla="*/ 40 w 400"/>
              <a:gd name="T5" fmla="*/ 280 h 280"/>
              <a:gd name="T6" fmla="*/ 360 w 400"/>
              <a:gd name="T7" fmla="*/ 280 h 280"/>
              <a:gd name="T8" fmla="*/ 400 w 400"/>
              <a:gd name="T9" fmla="*/ 240 h 280"/>
              <a:gd name="T10" fmla="*/ 400 w 400"/>
              <a:gd name="T11" fmla="*/ 40 h 280"/>
              <a:gd name="T12" fmla="*/ 360 w 400"/>
              <a:gd name="T13" fmla="*/ 0 h 280"/>
              <a:gd name="T14" fmla="*/ 40 w 400"/>
              <a:gd name="T15" fmla="*/ 0 h 280"/>
              <a:gd name="T16" fmla="*/ 0 w 400"/>
              <a:gd name="T17" fmla="*/ 40 h 280"/>
              <a:gd name="T18" fmla="*/ 360 w 400"/>
              <a:gd name="T19" fmla="*/ 40 h 280"/>
              <a:gd name="T20" fmla="*/ 360 w 400"/>
              <a:gd name="T21" fmla="*/ 240 h 280"/>
              <a:gd name="T22" fmla="*/ 40 w 400"/>
              <a:gd name="T23" fmla="*/ 240 h 280"/>
              <a:gd name="T24" fmla="*/ 40 w 400"/>
              <a:gd name="T25" fmla="*/ 40 h 280"/>
              <a:gd name="T26" fmla="*/ 360 w 400"/>
              <a:gd name="T27" fmla="*/ 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80">
                <a:moveTo>
                  <a:pt x="0" y="40"/>
                </a:move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lose/>
                <a:moveTo>
                  <a:pt x="360" y="40"/>
                </a:moveTo>
                <a:cubicBezTo>
                  <a:pt x="360" y="240"/>
                  <a:pt x="360" y="240"/>
                  <a:pt x="360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40"/>
                  <a:pt x="40" y="40"/>
                  <a:pt x="40" y="40"/>
                </a:cubicBezTo>
                <a:lnTo>
                  <a:pt x="360" y="4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3" name="Freeform 232">
            <a:extLst>
              <a:ext uri="{FF2B5EF4-FFF2-40B4-BE49-F238E27FC236}">
                <a16:creationId xmlns:a16="http://schemas.microsoft.com/office/drawing/2014/main" xmlns="" id="{8659131C-367F-4F34-AC42-A8976DDDE9BD}"/>
              </a:ext>
            </a:extLst>
          </p:cNvPr>
          <p:cNvSpPr>
            <a:spLocks noEditPoints="1"/>
          </p:cNvSpPr>
          <p:nvPr/>
        </p:nvSpPr>
        <p:spPr bwMode="auto">
          <a:xfrm>
            <a:off x="6771030" y="3003256"/>
            <a:ext cx="202543" cy="162383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" name="Freeform 233">
            <a:extLst>
              <a:ext uri="{FF2B5EF4-FFF2-40B4-BE49-F238E27FC236}">
                <a16:creationId xmlns:a16="http://schemas.microsoft.com/office/drawing/2014/main" xmlns="" id="{958D7FC7-37A1-474A-8B7C-D8977C551863}"/>
              </a:ext>
            </a:extLst>
          </p:cNvPr>
          <p:cNvSpPr>
            <a:spLocks noEditPoints="1"/>
          </p:cNvSpPr>
          <p:nvPr/>
        </p:nvSpPr>
        <p:spPr bwMode="auto">
          <a:xfrm>
            <a:off x="6104809" y="3013732"/>
            <a:ext cx="197305" cy="141431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5" name="Freeform 234">
            <a:extLst>
              <a:ext uri="{FF2B5EF4-FFF2-40B4-BE49-F238E27FC236}">
                <a16:creationId xmlns:a16="http://schemas.microsoft.com/office/drawing/2014/main" xmlns="" id="{9A19D701-DCE6-46FD-A6CD-E51A6D6F1AA2}"/>
              </a:ext>
            </a:extLst>
          </p:cNvPr>
          <p:cNvSpPr>
            <a:spLocks noEditPoints="1"/>
          </p:cNvSpPr>
          <p:nvPr/>
        </p:nvSpPr>
        <p:spPr bwMode="auto">
          <a:xfrm>
            <a:off x="7105810" y="3003256"/>
            <a:ext cx="202543" cy="162383"/>
          </a:xfrm>
          <a:custGeom>
            <a:avLst/>
            <a:gdLst>
              <a:gd name="T0" fmla="*/ 339 w 399"/>
              <a:gd name="T1" fmla="*/ 60 h 320"/>
              <a:gd name="T2" fmla="*/ 319 w 399"/>
              <a:gd name="T3" fmla="*/ 40 h 320"/>
              <a:gd name="T4" fmla="*/ 80 w 399"/>
              <a:gd name="T5" fmla="*/ 40 h 320"/>
              <a:gd name="T6" fmla="*/ 60 w 399"/>
              <a:gd name="T7" fmla="*/ 60 h 320"/>
              <a:gd name="T8" fmla="*/ 60 w 399"/>
              <a:gd name="T9" fmla="*/ 80 h 320"/>
              <a:gd name="T10" fmla="*/ 339 w 399"/>
              <a:gd name="T11" fmla="*/ 80 h 320"/>
              <a:gd name="T12" fmla="*/ 339 w 399"/>
              <a:gd name="T13" fmla="*/ 60 h 320"/>
              <a:gd name="T14" fmla="*/ 279 w 399"/>
              <a:gd name="T15" fmla="*/ 0 h 320"/>
              <a:gd name="T16" fmla="*/ 120 w 399"/>
              <a:gd name="T17" fmla="*/ 0 h 320"/>
              <a:gd name="T18" fmla="*/ 100 w 399"/>
              <a:gd name="T19" fmla="*/ 20 h 320"/>
              <a:gd name="T20" fmla="*/ 299 w 399"/>
              <a:gd name="T21" fmla="*/ 20 h 320"/>
              <a:gd name="T22" fmla="*/ 279 w 399"/>
              <a:gd name="T23" fmla="*/ 0 h 320"/>
              <a:gd name="T24" fmla="*/ 379 w 399"/>
              <a:gd name="T25" fmla="*/ 80 h 320"/>
              <a:gd name="T26" fmla="*/ 367 w 399"/>
              <a:gd name="T27" fmla="*/ 68 h 320"/>
              <a:gd name="T28" fmla="*/ 367 w 399"/>
              <a:gd name="T29" fmla="*/ 100 h 320"/>
              <a:gd name="T30" fmla="*/ 32 w 399"/>
              <a:gd name="T31" fmla="*/ 100 h 320"/>
              <a:gd name="T32" fmla="*/ 32 w 399"/>
              <a:gd name="T33" fmla="*/ 68 h 320"/>
              <a:gd name="T34" fmla="*/ 21 w 399"/>
              <a:gd name="T35" fmla="*/ 80 h 320"/>
              <a:gd name="T36" fmla="*/ 5 w 399"/>
              <a:gd name="T37" fmla="*/ 120 h 320"/>
              <a:gd name="T38" fmla="*/ 36 w 399"/>
              <a:gd name="T39" fmla="*/ 300 h 320"/>
              <a:gd name="T40" fmla="*/ 60 w 399"/>
              <a:gd name="T41" fmla="*/ 320 h 320"/>
              <a:gd name="T42" fmla="*/ 339 w 399"/>
              <a:gd name="T43" fmla="*/ 320 h 320"/>
              <a:gd name="T44" fmla="*/ 363 w 399"/>
              <a:gd name="T45" fmla="*/ 300 h 320"/>
              <a:gd name="T46" fmla="*/ 394 w 399"/>
              <a:gd name="T47" fmla="*/ 120 h 320"/>
              <a:gd name="T48" fmla="*/ 379 w 399"/>
              <a:gd name="T49" fmla="*/ 80 h 320"/>
              <a:gd name="T50" fmla="*/ 279 w 399"/>
              <a:gd name="T51" fmla="*/ 188 h 320"/>
              <a:gd name="T52" fmla="*/ 259 w 399"/>
              <a:gd name="T53" fmla="*/ 208 h 320"/>
              <a:gd name="T54" fmla="*/ 140 w 399"/>
              <a:gd name="T55" fmla="*/ 208 h 320"/>
              <a:gd name="T56" fmla="*/ 120 w 399"/>
              <a:gd name="T57" fmla="*/ 188 h 320"/>
              <a:gd name="T58" fmla="*/ 120 w 399"/>
              <a:gd name="T59" fmla="*/ 148 h 320"/>
              <a:gd name="T60" fmla="*/ 148 w 399"/>
              <a:gd name="T61" fmla="*/ 148 h 320"/>
              <a:gd name="T62" fmla="*/ 148 w 399"/>
              <a:gd name="T63" fmla="*/ 180 h 320"/>
              <a:gd name="T64" fmla="*/ 251 w 399"/>
              <a:gd name="T65" fmla="*/ 180 h 320"/>
              <a:gd name="T66" fmla="*/ 251 w 399"/>
              <a:gd name="T67" fmla="*/ 148 h 320"/>
              <a:gd name="T68" fmla="*/ 279 w 399"/>
              <a:gd name="T69" fmla="*/ 148 h 320"/>
              <a:gd name="T70" fmla="*/ 279 w 399"/>
              <a:gd name="T71" fmla="*/ 18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320">
                <a:moveTo>
                  <a:pt x="339" y="60"/>
                </a:moveTo>
                <a:cubicBezTo>
                  <a:pt x="339" y="40"/>
                  <a:pt x="319" y="40"/>
                  <a:pt x="319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60" y="40"/>
                  <a:pt x="60" y="60"/>
                </a:cubicBezTo>
                <a:cubicBezTo>
                  <a:pt x="60" y="80"/>
                  <a:pt x="60" y="80"/>
                  <a:pt x="60" y="80"/>
                </a:cubicBezTo>
                <a:cubicBezTo>
                  <a:pt x="339" y="80"/>
                  <a:pt x="339" y="80"/>
                  <a:pt x="339" y="80"/>
                </a:cubicBezTo>
                <a:lnTo>
                  <a:pt x="339" y="60"/>
                </a:lnTo>
                <a:close/>
                <a:moveTo>
                  <a:pt x="27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00" y="0"/>
                  <a:pt x="1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0"/>
                  <a:pt x="279" y="0"/>
                  <a:pt x="279" y="0"/>
                </a:cubicBezTo>
                <a:close/>
                <a:moveTo>
                  <a:pt x="379" y="80"/>
                </a:moveTo>
                <a:cubicBezTo>
                  <a:pt x="367" y="68"/>
                  <a:pt x="367" y="68"/>
                  <a:pt x="367" y="68"/>
                </a:cubicBezTo>
                <a:cubicBezTo>
                  <a:pt x="367" y="100"/>
                  <a:pt x="367" y="100"/>
                  <a:pt x="367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2" y="68"/>
                  <a:pt x="21" y="80"/>
                </a:cubicBezTo>
                <a:cubicBezTo>
                  <a:pt x="9" y="92"/>
                  <a:pt x="0" y="95"/>
                  <a:pt x="5" y="120"/>
                </a:cubicBezTo>
                <a:cubicBezTo>
                  <a:pt x="10" y="145"/>
                  <a:pt x="33" y="281"/>
                  <a:pt x="36" y="300"/>
                </a:cubicBezTo>
                <a:cubicBezTo>
                  <a:pt x="40" y="320"/>
                  <a:pt x="60" y="320"/>
                  <a:pt x="60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39" y="320"/>
                  <a:pt x="360" y="320"/>
                  <a:pt x="363" y="300"/>
                </a:cubicBezTo>
                <a:cubicBezTo>
                  <a:pt x="367" y="281"/>
                  <a:pt x="390" y="145"/>
                  <a:pt x="394" y="120"/>
                </a:cubicBezTo>
                <a:cubicBezTo>
                  <a:pt x="399" y="95"/>
                  <a:pt x="391" y="92"/>
                  <a:pt x="379" y="80"/>
                </a:cubicBezTo>
                <a:close/>
                <a:moveTo>
                  <a:pt x="279" y="188"/>
                </a:moveTo>
                <a:cubicBezTo>
                  <a:pt x="279" y="188"/>
                  <a:pt x="279" y="208"/>
                  <a:pt x="259" y="208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20" y="208"/>
                  <a:pt x="120" y="188"/>
                  <a:pt x="120" y="18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80"/>
                  <a:pt x="148" y="180"/>
                  <a:pt x="148" y="180"/>
                </a:cubicBezTo>
                <a:cubicBezTo>
                  <a:pt x="251" y="180"/>
                  <a:pt x="251" y="180"/>
                  <a:pt x="251" y="180"/>
                </a:cubicBezTo>
                <a:cubicBezTo>
                  <a:pt x="251" y="148"/>
                  <a:pt x="251" y="148"/>
                  <a:pt x="251" y="148"/>
                </a:cubicBezTo>
                <a:cubicBezTo>
                  <a:pt x="279" y="148"/>
                  <a:pt x="279" y="148"/>
                  <a:pt x="279" y="148"/>
                </a:cubicBezTo>
                <a:lnTo>
                  <a:pt x="279" y="18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6" name="Freeform 235">
            <a:extLst>
              <a:ext uri="{FF2B5EF4-FFF2-40B4-BE49-F238E27FC236}">
                <a16:creationId xmlns:a16="http://schemas.microsoft.com/office/drawing/2014/main" xmlns="" id="{CB580FDB-E200-40B1-8B5C-81DC3CACFBC1}"/>
              </a:ext>
            </a:extLst>
          </p:cNvPr>
          <p:cNvSpPr>
            <a:spLocks/>
          </p:cNvSpPr>
          <p:nvPr/>
        </p:nvSpPr>
        <p:spPr bwMode="auto">
          <a:xfrm>
            <a:off x="4828393" y="3327711"/>
            <a:ext cx="73334" cy="181589"/>
          </a:xfrm>
          <a:custGeom>
            <a:avLst/>
            <a:gdLst>
              <a:gd name="T0" fmla="*/ 124 w 144"/>
              <a:gd name="T1" fmla="*/ 0 h 360"/>
              <a:gd name="T2" fmla="*/ 16 w 144"/>
              <a:gd name="T3" fmla="*/ 0 h 360"/>
              <a:gd name="T4" fmla="*/ 0 w 144"/>
              <a:gd name="T5" fmla="*/ 20 h 360"/>
              <a:gd name="T6" fmla="*/ 0 w 144"/>
              <a:gd name="T7" fmla="*/ 360 h 360"/>
              <a:gd name="T8" fmla="*/ 72 w 144"/>
              <a:gd name="T9" fmla="*/ 288 h 360"/>
              <a:gd name="T10" fmla="*/ 144 w 144"/>
              <a:gd name="T11" fmla="*/ 360 h 360"/>
              <a:gd name="T12" fmla="*/ 144 w 144"/>
              <a:gd name="T13" fmla="*/ 20 h 360"/>
              <a:gd name="T14" fmla="*/ 124 w 144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360">
                <a:moveTo>
                  <a:pt x="124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ubicBezTo>
                  <a:pt x="0" y="360"/>
                  <a:pt x="0" y="360"/>
                  <a:pt x="0" y="360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144" y="360"/>
                  <a:pt x="144" y="360"/>
                  <a:pt x="144" y="360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4" y="9"/>
                  <a:pt x="135" y="0"/>
                  <a:pt x="124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7" name="Freeform 236">
            <a:extLst>
              <a:ext uri="{FF2B5EF4-FFF2-40B4-BE49-F238E27FC236}">
                <a16:creationId xmlns:a16="http://schemas.microsoft.com/office/drawing/2014/main" xmlns="" id="{C301C0B2-00E7-437D-B3D7-5A4FAD5BD48D}"/>
              </a:ext>
            </a:extLst>
          </p:cNvPr>
          <p:cNvSpPr>
            <a:spLocks noEditPoints="1"/>
          </p:cNvSpPr>
          <p:nvPr/>
        </p:nvSpPr>
        <p:spPr bwMode="auto">
          <a:xfrm>
            <a:off x="5443827" y="3327711"/>
            <a:ext cx="181589" cy="181589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8" name="Freeform 237">
            <a:extLst>
              <a:ext uri="{FF2B5EF4-FFF2-40B4-BE49-F238E27FC236}">
                <a16:creationId xmlns:a16="http://schemas.microsoft.com/office/drawing/2014/main" xmlns="" id="{F964EBB3-0E5F-49ED-82EE-FBC32501EE94}"/>
              </a:ext>
            </a:extLst>
          </p:cNvPr>
          <p:cNvSpPr>
            <a:spLocks noEditPoints="1"/>
          </p:cNvSpPr>
          <p:nvPr/>
        </p:nvSpPr>
        <p:spPr bwMode="auto">
          <a:xfrm>
            <a:off x="6467527" y="2992930"/>
            <a:ext cx="141431" cy="181589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196 w 280"/>
              <a:gd name="T19" fmla="*/ 190 h 360"/>
              <a:gd name="T20" fmla="*/ 190 w 280"/>
              <a:gd name="T21" fmla="*/ 190 h 360"/>
              <a:gd name="T22" fmla="*/ 162 w 280"/>
              <a:gd name="T23" fmla="*/ 140 h 360"/>
              <a:gd name="T24" fmla="*/ 162 w 280"/>
              <a:gd name="T25" fmla="*/ 245 h 360"/>
              <a:gd name="T26" fmla="*/ 127 w 280"/>
              <a:gd name="T27" fmla="*/ 284 h 360"/>
              <a:gd name="T28" fmla="*/ 72 w 280"/>
              <a:gd name="T29" fmla="*/ 267 h 360"/>
              <a:gd name="T30" fmla="*/ 102 w 280"/>
              <a:gd name="T31" fmla="*/ 222 h 360"/>
              <a:gd name="T32" fmla="*/ 138 w 280"/>
              <a:gd name="T33" fmla="*/ 221 h 360"/>
              <a:gd name="T34" fmla="*/ 138 w 280"/>
              <a:gd name="T35" fmla="*/ 74 h 360"/>
              <a:gd name="T36" fmla="*/ 162 w 280"/>
              <a:gd name="T37" fmla="*/ 74 h 360"/>
              <a:gd name="T38" fmla="*/ 196 w 280"/>
              <a:gd name="T3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196" y="190"/>
                </a:moveTo>
                <a:cubicBezTo>
                  <a:pt x="191" y="198"/>
                  <a:pt x="188" y="195"/>
                  <a:pt x="190" y="190"/>
                </a:cubicBezTo>
                <a:cubicBezTo>
                  <a:pt x="194" y="179"/>
                  <a:pt x="193" y="145"/>
                  <a:pt x="162" y="140"/>
                </a:cubicBezTo>
                <a:cubicBezTo>
                  <a:pt x="162" y="245"/>
                  <a:pt x="162" y="245"/>
                  <a:pt x="162" y="245"/>
                </a:cubicBezTo>
                <a:cubicBezTo>
                  <a:pt x="162" y="264"/>
                  <a:pt x="151" y="276"/>
                  <a:pt x="127" y="284"/>
                </a:cubicBezTo>
                <a:cubicBezTo>
                  <a:pt x="104" y="291"/>
                  <a:pt x="78" y="284"/>
                  <a:pt x="72" y="267"/>
                </a:cubicBezTo>
                <a:cubicBezTo>
                  <a:pt x="66" y="250"/>
                  <a:pt x="80" y="230"/>
                  <a:pt x="102" y="222"/>
                </a:cubicBezTo>
                <a:cubicBezTo>
                  <a:pt x="115" y="217"/>
                  <a:pt x="128" y="217"/>
                  <a:pt x="138" y="221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99"/>
                  <a:pt x="230" y="138"/>
                  <a:pt x="196" y="19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9" name="Freeform 238">
            <a:extLst>
              <a:ext uri="{FF2B5EF4-FFF2-40B4-BE49-F238E27FC236}">
                <a16:creationId xmlns:a16="http://schemas.microsoft.com/office/drawing/2014/main" xmlns="" id="{D5BC783A-AEB2-4450-A179-B4F178AA7E10}"/>
              </a:ext>
            </a:extLst>
          </p:cNvPr>
          <p:cNvSpPr>
            <a:spLocks noEditPoints="1"/>
          </p:cNvSpPr>
          <p:nvPr/>
        </p:nvSpPr>
        <p:spPr bwMode="auto">
          <a:xfrm>
            <a:off x="5143967" y="3317234"/>
            <a:ext cx="111748" cy="202543"/>
          </a:xfrm>
          <a:custGeom>
            <a:avLst/>
            <a:gdLst>
              <a:gd name="T0" fmla="*/ 200 w 220"/>
              <a:gd name="T1" fmla="*/ 0 h 400"/>
              <a:gd name="T2" fmla="*/ 116 w 220"/>
              <a:gd name="T3" fmla="*/ 0 h 400"/>
              <a:gd name="T4" fmla="*/ 100 w 220"/>
              <a:gd name="T5" fmla="*/ 20 h 400"/>
              <a:gd name="T6" fmla="*/ 140 w 220"/>
              <a:gd name="T7" fmla="*/ 20 h 400"/>
              <a:gd name="T8" fmla="*/ 160 w 220"/>
              <a:gd name="T9" fmla="*/ 40 h 400"/>
              <a:gd name="T10" fmla="*/ 160 w 220"/>
              <a:gd name="T11" fmla="*/ 288 h 400"/>
              <a:gd name="T12" fmla="*/ 220 w 220"/>
              <a:gd name="T13" fmla="*/ 360 h 400"/>
              <a:gd name="T14" fmla="*/ 220 w 220"/>
              <a:gd name="T15" fmla="*/ 20 h 400"/>
              <a:gd name="T16" fmla="*/ 200 w 220"/>
              <a:gd name="T17" fmla="*/ 0 h 400"/>
              <a:gd name="T18" fmla="*/ 100 w 220"/>
              <a:gd name="T19" fmla="*/ 60 h 400"/>
              <a:gd name="T20" fmla="*/ 16 w 220"/>
              <a:gd name="T21" fmla="*/ 60 h 400"/>
              <a:gd name="T22" fmla="*/ 0 w 220"/>
              <a:gd name="T23" fmla="*/ 80 h 400"/>
              <a:gd name="T24" fmla="*/ 0 w 220"/>
              <a:gd name="T25" fmla="*/ 400 h 400"/>
              <a:gd name="T26" fmla="*/ 60 w 220"/>
              <a:gd name="T27" fmla="*/ 328 h 400"/>
              <a:gd name="T28" fmla="*/ 120 w 220"/>
              <a:gd name="T29" fmla="*/ 400 h 400"/>
              <a:gd name="T30" fmla="*/ 120 w 220"/>
              <a:gd name="T31" fmla="*/ 80 h 400"/>
              <a:gd name="T32" fmla="*/ 100 w 220"/>
              <a:gd name="T33" fmla="*/ 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0" h="400">
                <a:moveTo>
                  <a:pt x="200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05" y="0"/>
                  <a:pt x="100" y="9"/>
                  <a:pt x="10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51" y="20"/>
                  <a:pt x="160" y="29"/>
                  <a:pt x="160" y="40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10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5" y="60"/>
                  <a:pt x="0" y="69"/>
                  <a:pt x="0" y="80"/>
                </a:cubicBezTo>
                <a:cubicBezTo>
                  <a:pt x="0" y="400"/>
                  <a:pt x="0" y="400"/>
                  <a:pt x="0" y="400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120" y="400"/>
                  <a:pt x="120" y="400"/>
                  <a:pt x="120" y="40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69"/>
                  <a:pt x="111" y="60"/>
                  <a:pt x="100" y="6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0" name="Freeform 239">
            <a:extLst>
              <a:ext uri="{FF2B5EF4-FFF2-40B4-BE49-F238E27FC236}">
                <a16:creationId xmlns:a16="http://schemas.microsoft.com/office/drawing/2014/main" xmlns="" id="{89683821-E512-46E0-A697-55DC94950480}"/>
              </a:ext>
            </a:extLst>
          </p:cNvPr>
          <p:cNvSpPr>
            <a:spLocks noEditPoints="1"/>
          </p:cNvSpPr>
          <p:nvPr/>
        </p:nvSpPr>
        <p:spPr bwMode="auto">
          <a:xfrm>
            <a:off x="5096976" y="2982303"/>
            <a:ext cx="204289" cy="2042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1" name="Freeform 240">
            <a:extLst>
              <a:ext uri="{FF2B5EF4-FFF2-40B4-BE49-F238E27FC236}">
                <a16:creationId xmlns:a16="http://schemas.microsoft.com/office/drawing/2014/main" xmlns="" id="{32F356BA-B641-4619-8265-F244BA01F818}"/>
              </a:ext>
            </a:extLst>
          </p:cNvPr>
          <p:cNvSpPr>
            <a:spLocks noEditPoints="1"/>
          </p:cNvSpPr>
          <p:nvPr/>
        </p:nvSpPr>
        <p:spPr bwMode="auto">
          <a:xfrm>
            <a:off x="7465037" y="2987541"/>
            <a:ext cx="153653" cy="193812"/>
          </a:xfrm>
          <a:custGeom>
            <a:avLst/>
            <a:gdLst>
              <a:gd name="T0" fmla="*/ 20 w 304"/>
              <a:gd name="T1" fmla="*/ 150 h 384"/>
              <a:gd name="T2" fmla="*/ 42 w 304"/>
              <a:gd name="T3" fmla="*/ 344 h 384"/>
              <a:gd name="T4" fmla="*/ 152 w 304"/>
              <a:gd name="T5" fmla="*/ 384 h 384"/>
              <a:gd name="T6" fmla="*/ 262 w 304"/>
              <a:gd name="T7" fmla="*/ 344 h 384"/>
              <a:gd name="T8" fmla="*/ 284 w 304"/>
              <a:gd name="T9" fmla="*/ 150 h 384"/>
              <a:gd name="T10" fmla="*/ 152 w 304"/>
              <a:gd name="T11" fmla="*/ 178 h 384"/>
              <a:gd name="T12" fmla="*/ 20 w 304"/>
              <a:gd name="T13" fmla="*/ 150 h 384"/>
              <a:gd name="T14" fmla="*/ 215 w 304"/>
              <a:gd name="T15" fmla="*/ 30 h 384"/>
              <a:gd name="T16" fmla="*/ 198 w 304"/>
              <a:gd name="T17" fmla="*/ 11 h 384"/>
              <a:gd name="T18" fmla="*/ 170 w 304"/>
              <a:gd name="T19" fmla="*/ 0 h 384"/>
              <a:gd name="T20" fmla="*/ 133 w 304"/>
              <a:gd name="T21" fmla="*/ 0 h 384"/>
              <a:gd name="T22" fmla="*/ 106 w 304"/>
              <a:gd name="T23" fmla="*/ 11 h 384"/>
              <a:gd name="T24" fmla="*/ 88 w 304"/>
              <a:gd name="T25" fmla="*/ 30 h 384"/>
              <a:gd name="T26" fmla="*/ 0 w 304"/>
              <a:gd name="T27" fmla="*/ 80 h 384"/>
              <a:gd name="T28" fmla="*/ 0 w 304"/>
              <a:gd name="T29" fmla="*/ 84 h 384"/>
              <a:gd name="T30" fmla="*/ 152 w 304"/>
              <a:gd name="T31" fmla="*/ 140 h 384"/>
              <a:gd name="T32" fmla="*/ 304 w 304"/>
              <a:gd name="T33" fmla="*/ 84 h 384"/>
              <a:gd name="T34" fmla="*/ 304 w 304"/>
              <a:gd name="T35" fmla="*/ 80 h 384"/>
              <a:gd name="T36" fmla="*/ 215 w 304"/>
              <a:gd name="T37" fmla="*/ 30 h 384"/>
              <a:gd name="T38" fmla="*/ 193 w 304"/>
              <a:gd name="T39" fmla="*/ 75 h 384"/>
              <a:gd name="T40" fmla="*/ 168 w 304"/>
              <a:gd name="T41" fmla="*/ 48 h 384"/>
              <a:gd name="T42" fmla="*/ 135 w 304"/>
              <a:gd name="T43" fmla="*/ 48 h 384"/>
              <a:gd name="T44" fmla="*/ 110 w 304"/>
              <a:gd name="T45" fmla="*/ 75 h 384"/>
              <a:gd name="T46" fmla="*/ 76 w 304"/>
              <a:gd name="T47" fmla="*/ 75 h 384"/>
              <a:gd name="T48" fmla="*/ 119 w 304"/>
              <a:gd name="T49" fmla="*/ 24 h 384"/>
              <a:gd name="T50" fmla="*/ 131 w 304"/>
              <a:gd name="T51" fmla="*/ 18 h 384"/>
              <a:gd name="T52" fmla="*/ 172 w 304"/>
              <a:gd name="T53" fmla="*/ 18 h 384"/>
              <a:gd name="T54" fmla="*/ 185 w 304"/>
              <a:gd name="T55" fmla="*/ 24 h 384"/>
              <a:gd name="T56" fmla="*/ 227 w 304"/>
              <a:gd name="T57" fmla="*/ 75 h 384"/>
              <a:gd name="T58" fmla="*/ 193 w 304"/>
              <a:gd name="T5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4" h="384">
                <a:moveTo>
                  <a:pt x="20" y="150"/>
                </a:moveTo>
                <a:cubicBezTo>
                  <a:pt x="42" y="344"/>
                  <a:pt x="42" y="344"/>
                  <a:pt x="42" y="344"/>
                </a:cubicBezTo>
                <a:cubicBezTo>
                  <a:pt x="43" y="354"/>
                  <a:pt x="87" y="384"/>
                  <a:pt x="152" y="384"/>
                </a:cubicBezTo>
                <a:cubicBezTo>
                  <a:pt x="216" y="384"/>
                  <a:pt x="261" y="354"/>
                  <a:pt x="262" y="344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50" y="169"/>
                  <a:pt x="200" y="178"/>
                  <a:pt x="152" y="178"/>
                </a:cubicBezTo>
                <a:cubicBezTo>
                  <a:pt x="104" y="178"/>
                  <a:pt x="53" y="169"/>
                  <a:pt x="20" y="150"/>
                </a:cubicBezTo>
                <a:close/>
                <a:moveTo>
                  <a:pt x="215" y="30"/>
                </a:moveTo>
                <a:cubicBezTo>
                  <a:pt x="198" y="11"/>
                  <a:pt x="198" y="11"/>
                  <a:pt x="198" y="11"/>
                </a:cubicBezTo>
                <a:cubicBezTo>
                  <a:pt x="191" y="2"/>
                  <a:pt x="184" y="0"/>
                  <a:pt x="17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12" y="2"/>
                  <a:pt x="106" y="11"/>
                </a:cubicBezTo>
                <a:cubicBezTo>
                  <a:pt x="88" y="30"/>
                  <a:pt x="88" y="30"/>
                  <a:pt x="88" y="30"/>
                </a:cubicBezTo>
                <a:cubicBezTo>
                  <a:pt x="37" y="39"/>
                  <a:pt x="0" y="63"/>
                  <a:pt x="0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15"/>
                  <a:pt x="68" y="140"/>
                  <a:pt x="152" y="140"/>
                </a:cubicBezTo>
                <a:cubicBezTo>
                  <a:pt x="236" y="140"/>
                  <a:pt x="304" y="115"/>
                  <a:pt x="304" y="84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304" y="63"/>
                  <a:pt x="266" y="39"/>
                  <a:pt x="215" y="30"/>
                </a:cubicBezTo>
                <a:close/>
                <a:moveTo>
                  <a:pt x="193" y="75"/>
                </a:moveTo>
                <a:cubicBezTo>
                  <a:pt x="168" y="48"/>
                  <a:pt x="168" y="48"/>
                  <a:pt x="168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6" y="75"/>
                  <a:pt x="114" y="30"/>
                  <a:pt x="119" y="24"/>
                </a:cubicBezTo>
                <a:cubicBezTo>
                  <a:pt x="122" y="20"/>
                  <a:pt x="126" y="18"/>
                  <a:pt x="131" y="18"/>
                </a:cubicBezTo>
                <a:cubicBezTo>
                  <a:pt x="172" y="18"/>
                  <a:pt x="172" y="18"/>
                  <a:pt x="172" y="18"/>
                </a:cubicBezTo>
                <a:cubicBezTo>
                  <a:pt x="177" y="18"/>
                  <a:pt x="181" y="20"/>
                  <a:pt x="185" y="24"/>
                </a:cubicBezTo>
                <a:cubicBezTo>
                  <a:pt x="190" y="30"/>
                  <a:pt x="227" y="75"/>
                  <a:pt x="227" y="75"/>
                </a:cubicBezTo>
                <a:lnTo>
                  <a:pt x="193" y="7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2" name="Freeform 241">
            <a:extLst>
              <a:ext uri="{FF2B5EF4-FFF2-40B4-BE49-F238E27FC236}">
                <a16:creationId xmlns:a16="http://schemas.microsoft.com/office/drawing/2014/main" xmlns="" id="{EE2E84EF-4AC5-4603-BA93-5CD40E781969}"/>
              </a:ext>
            </a:extLst>
          </p:cNvPr>
          <p:cNvSpPr>
            <a:spLocks noEditPoints="1"/>
          </p:cNvSpPr>
          <p:nvPr/>
        </p:nvSpPr>
        <p:spPr bwMode="auto">
          <a:xfrm>
            <a:off x="8464291" y="3003256"/>
            <a:ext cx="162383" cy="162383"/>
          </a:xfrm>
          <a:custGeom>
            <a:avLst/>
            <a:gdLst>
              <a:gd name="T0" fmla="*/ 263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62 h 320"/>
              <a:gd name="T16" fmla="*/ 263 w 320"/>
              <a:gd name="T17" fmla="*/ 0 h 320"/>
              <a:gd name="T18" fmla="*/ 240 w 320"/>
              <a:gd name="T19" fmla="*/ 120 h 320"/>
              <a:gd name="T20" fmla="*/ 220 w 320"/>
              <a:gd name="T21" fmla="*/ 140 h 320"/>
              <a:gd name="T22" fmla="*/ 100 w 320"/>
              <a:gd name="T23" fmla="*/ 140 h 320"/>
              <a:gd name="T24" fmla="*/ 80 w 320"/>
              <a:gd name="T25" fmla="*/ 120 h 320"/>
              <a:gd name="T26" fmla="*/ 80 w 320"/>
              <a:gd name="T27" fmla="*/ 20 h 320"/>
              <a:gd name="T28" fmla="*/ 240 w 320"/>
              <a:gd name="T29" fmla="*/ 20 h 320"/>
              <a:gd name="T30" fmla="*/ 240 w 320"/>
              <a:gd name="T31" fmla="*/ 120 h 320"/>
              <a:gd name="T32" fmla="*/ 220 w 320"/>
              <a:gd name="T33" fmla="*/ 40 h 320"/>
              <a:gd name="T34" fmla="*/ 180 w 320"/>
              <a:gd name="T35" fmla="*/ 40 h 320"/>
              <a:gd name="T36" fmla="*/ 180 w 320"/>
              <a:gd name="T37" fmla="*/ 120 h 320"/>
              <a:gd name="T38" fmla="*/ 220 w 320"/>
              <a:gd name="T39" fmla="*/ 120 h 320"/>
              <a:gd name="T40" fmla="*/ 220 w 320"/>
              <a:gd name="T41" fmla="*/ 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20">
                <a:moveTo>
                  <a:pt x="263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62"/>
                  <a:pt x="320" y="62"/>
                  <a:pt x="320" y="62"/>
                </a:cubicBezTo>
                <a:lnTo>
                  <a:pt x="263" y="0"/>
                </a:lnTo>
                <a:close/>
                <a:moveTo>
                  <a:pt x="240" y="120"/>
                </a:moveTo>
                <a:cubicBezTo>
                  <a:pt x="240" y="131"/>
                  <a:pt x="231" y="140"/>
                  <a:pt x="22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89" y="140"/>
                  <a:pt x="80" y="131"/>
                  <a:pt x="80" y="120"/>
                </a:cubicBezTo>
                <a:cubicBezTo>
                  <a:pt x="80" y="20"/>
                  <a:pt x="80" y="20"/>
                  <a:pt x="80" y="20"/>
                </a:cubicBezTo>
                <a:cubicBezTo>
                  <a:pt x="240" y="20"/>
                  <a:pt x="240" y="20"/>
                  <a:pt x="240" y="20"/>
                </a:cubicBezTo>
                <a:lnTo>
                  <a:pt x="240" y="120"/>
                </a:lnTo>
                <a:close/>
                <a:moveTo>
                  <a:pt x="220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220" y="120"/>
                  <a:pt x="220" y="120"/>
                  <a:pt x="220" y="120"/>
                </a:cubicBezTo>
                <a:lnTo>
                  <a:pt x="220" y="4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3" name="Freeform 242">
            <a:extLst>
              <a:ext uri="{FF2B5EF4-FFF2-40B4-BE49-F238E27FC236}">
                <a16:creationId xmlns:a16="http://schemas.microsoft.com/office/drawing/2014/main" xmlns="" id="{F796BFDD-655F-4AA9-9C0E-106864C31450}"/>
              </a:ext>
            </a:extLst>
          </p:cNvPr>
          <p:cNvSpPr>
            <a:spLocks noEditPoints="1"/>
          </p:cNvSpPr>
          <p:nvPr/>
        </p:nvSpPr>
        <p:spPr bwMode="auto">
          <a:xfrm>
            <a:off x="4748600" y="3672599"/>
            <a:ext cx="211274" cy="21476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" name="Freeform 243">
            <a:extLst>
              <a:ext uri="{FF2B5EF4-FFF2-40B4-BE49-F238E27FC236}">
                <a16:creationId xmlns:a16="http://schemas.microsoft.com/office/drawing/2014/main" xmlns="" id="{5DC130D9-4EFE-4F65-9CC9-B1B6D4B2BAC6}"/>
              </a:ext>
            </a:extLst>
          </p:cNvPr>
          <p:cNvSpPr>
            <a:spLocks noEditPoints="1"/>
          </p:cNvSpPr>
          <p:nvPr/>
        </p:nvSpPr>
        <p:spPr bwMode="auto">
          <a:xfrm>
            <a:off x="5109198" y="3680110"/>
            <a:ext cx="179843" cy="178098"/>
          </a:xfrm>
          <a:custGeom>
            <a:avLst/>
            <a:gdLst>
              <a:gd name="T0" fmla="*/ 349 w 357"/>
              <a:gd name="T1" fmla="*/ 7 h 354"/>
              <a:gd name="T2" fmla="*/ 321 w 357"/>
              <a:gd name="T3" fmla="*/ 7 h 354"/>
              <a:gd name="T4" fmla="*/ 8 w 357"/>
              <a:gd name="T5" fmla="*/ 320 h 354"/>
              <a:gd name="T6" fmla="*/ 8 w 357"/>
              <a:gd name="T7" fmla="*/ 348 h 354"/>
              <a:gd name="T8" fmla="*/ 22 w 357"/>
              <a:gd name="T9" fmla="*/ 354 h 354"/>
              <a:gd name="T10" fmla="*/ 37 w 357"/>
              <a:gd name="T11" fmla="*/ 348 h 354"/>
              <a:gd name="T12" fmla="*/ 349 w 357"/>
              <a:gd name="T13" fmla="*/ 36 h 354"/>
              <a:gd name="T14" fmla="*/ 349 w 357"/>
              <a:gd name="T15" fmla="*/ 7 h 354"/>
              <a:gd name="T16" fmla="*/ 263 w 357"/>
              <a:gd name="T17" fmla="*/ 162 h 354"/>
              <a:gd name="T18" fmla="*/ 294 w 357"/>
              <a:gd name="T19" fmla="*/ 237 h 354"/>
              <a:gd name="T20" fmla="*/ 218 w 357"/>
              <a:gd name="T21" fmla="*/ 206 h 354"/>
              <a:gd name="T22" fmla="*/ 108 w 357"/>
              <a:gd name="T23" fmla="*/ 317 h 354"/>
              <a:gd name="T24" fmla="*/ 320 w 357"/>
              <a:gd name="T25" fmla="*/ 257 h 354"/>
              <a:gd name="T26" fmla="*/ 283 w 357"/>
              <a:gd name="T27" fmla="*/ 142 h 354"/>
              <a:gd name="T28" fmla="*/ 263 w 357"/>
              <a:gd name="T29" fmla="*/ 162 h 354"/>
              <a:gd name="T30" fmla="*/ 152 w 357"/>
              <a:gd name="T31" fmla="*/ 137 h 354"/>
              <a:gd name="T32" fmla="*/ 128 w 357"/>
              <a:gd name="T33" fmla="*/ 72 h 354"/>
              <a:gd name="T34" fmla="*/ 193 w 357"/>
              <a:gd name="T35" fmla="*/ 95 h 354"/>
              <a:gd name="T36" fmla="*/ 214 w 357"/>
              <a:gd name="T37" fmla="*/ 75 h 354"/>
              <a:gd name="T38" fmla="*/ 109 w 357"/>
              <a:gd name="T39" fmla="*/ 46 h 354"/>
              <a:gd name="T40" fmla="*/ 44 w 357"/>
              <a:gd name="T41" fmla="*/ 245 h 354"/>
              <a:gd name="T42" fmla="*/ 152 w 357"/>
              <a:gd name="T43" fmla="*/ 13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7" h="354">
                <a:moveTo>
                  <a:pt x="349" y="7"/>
                </a:moveTo>
                <a:cubicBezTo>
                  <a:pt x="341" y="0"/>
                  <a:pt x="329" y="0"/>
                  <a:pt x="321" y="7"/>
                </a:cubicBezTo>
                <a:cubicBezTo>
                  <a:pt x="8" y="320"/>
                  <a:pt x="8" y="320"/>
                  <a:pt x="8" y="320"/>
                </a:cubicBezTo>
                <a:cubicBezTo>
                  <a:pt x="0" y="328"/>
                  <a:pt x="0" y="341"/>
                  <a:pt x="8" y="348"/>
                </a:cubicBezTo>
                <a:cubicBezTo>
                  <a:pt x="12" y="352"/>
                  <a:pt x="17" y="354"/>
                  <a:pt x="22" y="354"/>
                </a:cubicBezTo>
                <a:cubicBezTo>
                  <a:pt x="28" y="354"/>
                  <a:pt x="33" y="352"/>
                  <a:pt x="37" y="348"/>
                </a:cubicBezTo>
                <a:cubicBezTo>
                  <a:pt x="349" y="36"/>
                  <a:pt x="349" y="36"/>
                  <a:pt x="349" y="36"/>
                </a:cubicBezTo>
                <a:cubicBezTo>
                  <a:pt x="357" y="28"/>
                  <a:pt x="357" y="15"/>
                  <a:pt x="349" y="7"/>
                </a:cubicBezTo>
                <a:close/>
                <a:moveTo>
                  <a:pt x="263" y="162"/>
                </a:moveTo>
                <a:cubicBezTo>
                  <a:pt x="291" y="199"/>
                  <a:pt x="299" y="232"/>
                  <a:pt x="294" y="237"/>
                </a:cubicBezTo>
                <a:cubicBezTo>
                  <a:pt x="289" y="242"/>
                  <a:pt x="256" y="234"/>
                  <a:pt x="218" y="206"/>
                </a:cubicBezTo>
                <a:cubicBezTo>
                  <a:pt x="108" y="317"/>
                  <a:pt x="108" y="317"/>
                  <a:pt x="108" y="317"/>
                </a:cubicBezTo>
                <a:cubicBezTo>
                  <a:pt x="192" y="353"/>
                  <a:pt x="300" y="276"/>
                  <a:pt x="320" y="257"/>
                </a:cubicBezTo>
                <a:cubicBezTo>
                  <a:pt x="338" y="238"/>
                  <a:pt x="322" y="191"/>
                  <a:pt x="283" y="142"/>
                </a:cubicBezTo>
                <a:lnTo>
                  <a:pt x="263" y="162"/>
                </a:lnTo>
                <a:close/>
                <a:moveTo>
                  <a:pt x="152" y="137"/>
                </a:moveTo>
                <a:cubicBezTo>
                  <a:pt x="130" y="104"/>
                  <a:pt x="123" y="76"/>
                  <a:pt x="128" y="72"/>
                </a:cubicBezTo>
                <a:cubicBezTo>
                  <a:pt x="133" y="67"/>
                  <a:pt x="160" y="73"/>
                  <a:pt x="193" y="95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168" y="41"/>
                  <a:pt x="126" y="28"/>
                  <a:pt x="109" y="46"/>
                </a:cubicBezTo>
                <a:cubicBezTo>
                  <a:pt x="90" y="64"/>
                  <a:pt x="20" y="163"/>
                  <a:pt x="44" y="245"/>
                </a:cubicBezTo>
                <a:lnTo>
                  <a:pt x="152" y="13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5" name="Freeform 244">
            <a:extLst>
              <a:ext uri="{FF2B5EF4-FFF2-40B4-BE49-F238E27FC236}">
                <a16:creationId xmlns:a16="http://schemas.microsoft.com/office/drawing/2014/main" xmlns="" id="{B174ECDE-85CF-449B-B932-D50AD9F1A7CC}"/>
              </a:ext>
            </a:extLst>
          </p:cNvPr>
          <p:cNvSpPr>
            <a:spLocks/>
          </p:cNvSpPr>
          <p:nvPr/>
        </p:nvSpPr>
        <p:spPr bwMode="auto">
          <a:xfrm>
            <a:off x="9455119" y="3364680"/>
            <a:ext cx="185081" cy="104764"/>
          </a:xfrm>
          <a:custGeom>
            <a:avLst/>
            <a:gdLst>
              <a:gd name="T0" fmla="*/ 364 w 364"/>
              <a:gd name="T1" fmla="*/ 175 h 207"/>
              <a:gd name="T2" fmla="*/ 332 w 364"/>
              <a:gd name="T3" fmla="*/ 207 h 207"/>
              <a:gd name="T4" fmla="*/ 20 w 364"/>
              <a:gd name="T5" fmla="*/ 207 h 207"/>
              <a:gd name="T6" fmla="*/ 15 w 364"/>
              <a:gd name="T7" fmla="*/ 190 h 207"/>
              <a:gd name="T8" fmla="*/ 337 w 364"/>
              <a:gd name="T9" fmla="*/ 9 h 207"/>
              <a:gd name="T10" fmla="*/ 364 w 364"/>
              <a:gd name="T11" fmla="*/ 25 h 207"/>
              <a:gd name="T12" fmla="*/ 364 w 364"/>
              <a:gd name="T13" fmla="*/ 17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207">
                <a:moveTo>
                  <a:pt x="364" y="175"/>
                </a:moveTo>
                <a:cubicBezTo>
                  <a:pt x="364" y="192"/>
                  <a:pt x="350" y="207"/>
                  <a:pt x="332" y="207"/>
                </a:cubicBezTo>
                <a:cubicBezTo>
                  <a:pt x="20" y="207"/>
                  <a:pt x="20" y="207"/>
                  <a:pt x="20" y="207"/>
                </a:cubicBezTo>
                <a:cubicBezTo>
                  <a:pt x="2" y="207"/>
                  <a:pt x="0" y="199"/>
                  <a:pt x="15" y="190"/>
                </a:cubicBezTo>
                <a:cubicBezTo>
                  <a:pt x="337" y="9"/>
                  <a:pt x="337" y="9"/>
                  <a:pt x="337" y="9"/>
                </a:cubicBezTo>
                <a:cubicBezTo>
                  <a:pt x="352" y="0"/>
                  <a:pt x="364" y="7"/>
                  <a:pt x="364" y="25"/>
                </a:cubicBezTo>
                <a:lnTo>
                  <a:pt x="364" y="17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6" name="Freeform 245">
            <a:extLst>
              <a:ext uri="{FF2B5EF4-FFF2-40B4-BE49-F238E27FC236}">
                <a16:creationId xmlns:a16="http://schemas.microsoft.com/office/drawing/2014/main" xmlns="" id="{5E47D3DF-8FD4-471B-94FE-76A04545ED43}"/>
              </a:ext>
            </a:extLst>
          </p:cNvPr>
          <p:cNvSpPr>
            <a:spLocks/>
          </p:cNvSpPr>
          <p:nvPr/>
        </p:nvSpPr>
        <p:spPr bwMode="auto">
          <a:xfrm>
            <a:off x="6152104" y="3355648"/>
            <a:ext cx="101271" cy="125716"/>
          </a:xfrm>
          <a:custGeom>
            <a:avLst/>
            <a:gdLst>
              <a:gd name="T0" fmla="*/ 194 w 200"/>
              <a:gd name="T1" fmla="*/ 115 h 249"/>
              <a:gd name="T2" fmla="*/ 22 w 200"/>
              <a:gd name="T3" fmla="*/ 9 h 249"/>
              <a:gd name="T4" fmla="*/ 0 w 200"/>
              <a:gd name="T5" fmla="*/ 22 h 249"/>
              <a:gd name="T6" fmla="*/ 0 w 200"/>
              <a:gd name="T7" fmla="*/ 228 h 249"/>
              <a:gd name="T8" fmla="*/ 22 w 200"/>
              <a:gd name="T9" fmla="*/ 241 h 249"/>
              <a:gd name="T10" fmla="*/ 194 w 200"/>
              <a:gd name="T11" fmla="*/ 135 h 249"/>
              <a:gd name="T12" fmla="*/ 200 w 200"/>
              <a:gd name="T13" fmla="*/ 125 h 249"/>
              <a:gd name="T14" fmla="*/ 194 w 200"/>
              <a:gd name="T15" fmla="*/ 11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249">
                <a:moveTo>
                  <a:pt x="194" y="115"/>
                </a:moveTo>
                <a:cubicBezTo>
                  <a:pt x="22" y="9"/>
                  <a:pt x="22" y="9"/>
                  <a:pt x="22" y="9"/>
                </a:cubicBezTo>
                <a:cubicBezTo>
                  <a:pt x="10" y="0"/>
                  <a:pt x="0" y="6"/>
                  <a:pt x="0" y="22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3"/>
                  <a:pt x="10" y="249"/>
                  <a:pt x="22" y="241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5"/>
                  <a:pt x="200" y="131"/>
                  <a:pt x="200" y="125"/>
                </a:cubicBezTo>
                <a:cubicBezTo>
                  <a:pt x="200" y="119"/>
                  <a:pt x="194" y="115"/>
                  <a:pt x="194" y="11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7" name="Group 199">
            <a:extLst>
              <a:ext uri="{FF2B5EF4-FFF2-40B4-BE49-F238E27FC236}">
                <a16:creationId xmlns:a16="http://schemas.microsoft.com/office/drawing/2014/main" xmlns="" id="{CAC29719-1284-4C48-8F3F-C24908B1D104}"/>
              </a:ext>
            </a:extLst>
          </p:cNvPr>
          <p:cNvGrpSpPr/>
          <p:nvPr/>
        </p:nvGrpSpPr>
        <p:grpSpPr>
          <a:xfrm>
            <a:off x="6484988" y="3346917"/>
            <a:ext cx="106510" cy="143176"/>
            <a:chOff x="6485963" y="3714391"/>
            <a:chExt cx="106522" cy="143193"/>
          </a:xfrm>
          <a:solidFill>
            <a:srgbClr val="DE4145"/>
          </a:solidFill>
        </p:grpSpPr>
        <p:sp>
          <p:nvSpPr>
            <p:cNvPr id="198" name="Freeform 246">
              <a:extLst>
                <a:ext uri="{FF2B5EF4-FFF2-40B4-BE49-F238E27FC236}">
                  <a16:creationId xmlns:a16="http://schemas.microsoft.com/office/drawing/2014/main" xmlns="" id="{C91FE438-A10B-4F68-8C3F-1C4C42162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5813" y="3714391"/>
              <a:ext cx="36672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9" name="Freeform 247">
              <a:extLst>
                <a:ext uri="{FF2B5EF4-FFF2-40B4-BE49-F238E27FC236}">
                  <a16:creationId xmlns:a16="http://schemas.microsoft.com/office/drawing/2014/main" xmlns="" id="{A2E354A5-12EF-4AE6-A3D5-88723C821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963" y="3714391"/>
              <a:ext cx="34925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0" name="Oval 248">
            <a:extLst>
              <a:ext uri="{FF2B5EF4-FFF2-40B4-BE49-F238E27FC236}">
                <a16:creationId xmlns:a16="http://schemas.microsoft.com/office/drawing/2014/main" xmlns="" id="{76B90506-3227-49DE-9DF9-5117C93F7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2308" y="3346917"/>
            <a:ext cx="141431" cy="143176"/>
          </a:xfrm>
          <a:prstGeom prst="ellipse">
            <a:avLst/>
          </a:pr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1" name="Freeform 249">
            <a:extLst>
              <a:ext uri="{FF2B5EF4-FFF2-40B4-BE49-F238E27FC236}">
                <a16:creationId xmlns:a16="http://schemas.microsoft.com/office/drawing/2014/main" xmlns="" id="{7A49D3DF-6B0F-45D4-8C21-463CF7A035A3}"/>
              </a:ext>
            </a:extLst>
          </p:cNvPr>
          <p:cNvSpPr>
            <a:spLocks/>
          </p:cNvSpPr>
          <p:nvPr/>
        </p:nvSpPr>
        <p:spPr bwMode="auto">
          <a:xfrm>
            <a:off x="7145970" y="3357393"/>
            <a:ext cx="122223" cy="122224"/>
          </a:xfrm>
          <a:custGeom>
            <a:avLst/>
            <a:gdLst>
              <a:gd name="T0" fmla="*/ 210 w 240"/>
              <a:gd name="T1" fmla="*/ 0 h 240"/>
              <a:gd name="T2" fmla="*/ 30 w 240"/>
              <a:gd name="T3" fmla="*/ 0 h 240"/>
              <a:gd name="T4" fmla="*/ 0 w 240"/>
              <a:gd name="T5" fmla="*/ 26 h 240"/>
              <a:gd name="T6" fmla="*/ 0 w 240"/>
              <a:gd name="T7" fmla="*/ 214 h 240"/>
              <a:gd name="T8" fmla="*/ 30 w 240"/>
              <a:gd name="T9" fmla="*/ 240 h 240"/>
              <a:gd name="T10" fmla="*/ 210 w 240"/>
              <a:gd name="T11" fmla="*/ 240 h 240"/>
              <a:gd name="T12" fmla="*/ 240 w 240"/>
              <a:gd name="T13" fmla="*/ 214 h 240"/>
              <a:gd name="T14" fmla="*/ 240 w 240"/>
              <a:gd name="T15" fmla="*/ 26 h 240"/>
              <a:gd name="T16" fmla="*/ 210 w 240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10" y="0"/>
                </a:move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0" y="6"/>
                  <a:pt x="0" y="2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34"/>
                  <a:pt x="10" y="240"/>
                  <a:pt x="30" y="240"/>
                </a:cubicBezTo>
                <a:cubicBezTo>
                  <a:pt x="210" y="240"/>
                  <a:pt x="210" y="240"/>
                  <a:pt x="210" y="240"/>
                </a:cubicBezTo>
                <a:cubicBezTo>
                  <a:pt x="230" y="240"/>
                  <a:pt x="240" y="234"/>
                  <a:pt x="240" y="214"/>
                </a:cubicBezTo>
                <a:cubicBezTo>
                  <a:pt x="240" y="26"/>
                  <a:pt x="240" y="26"/>
                  <a:pt x="240" y="26"/>
                </a:cubicBezTo>
                <a:cubicBezTo>
                  <a:pt x="240" y="6"/>
                  <a:pt x="230" y="0"/>
                  <a:pt x="21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2" name="Freeform 250">
            <a:extLst>
              <a:ext uri="{FF2B5EF4-FFF2-40B4-BE49-F238E27FC236}">
                <a16:creationId xmlns:a16="http://schemas.microsoft.com/office/drawing/2014/main" xmlns="" id="{442664B6-1D84-47E2-BE28-1C109D1EB7AA}"/>
              </a:ext>
            </a:extLst>
          </p:cNvPr>
          <p:cNvSpPr>
            <a:spLocks noEditPoints="1"/>
          </p:cNvSpPr>
          <p:nvPr/>
        </p:nvSpPr>
        <p:spPr bwMode="auto">
          <a:xfrm>
            <a:off x="7452813" y="3359140"/>
            <a:ext cx="178098" cy="118732"/>
          </a:xfrm>
          <a:custGeom>
            <a:avLst/>
            <a:gdLst>
              <a:gd name="T0" fmla="*/ 346 w 352"/>
              <a:gd name="T1" fmla="*/ 106 h 232"/>
              <a:gd name="T2" fmla="*/ 197 w 352"/>
              <a:gd name="T3" fmla="*/ 7 h 232"/>
              <a:gd name="T4" fmla="*/ 176 w 352"/>
              <a:gd name="T5" fmla="*/ 20 h 232"/>
              <a:gd name="T6" fmla="*/ 176 w 352"/>
              <a:gd name="T7" fmla="*/ 212 h 232"/>
              <a:gd name="T8" fmla="*/ 197 w 352"/>
              <a:gd name="T9" fmla="*/ 224 h 232"/>
              <a:gd name="T10" fmla="*/ 346 w 352"/>
              <a:gd name="T11" fmla="*/ 125 h 232"/>
              <a:gd name="T12" fmla="*/ 352 w 352"/>
              <a:gd name="T13" fmla="*/ 116 h 232"/>
              <a:gd name="T14" fmla="*/ 346 w 352"/>
              <a:gd name="T15" fmla="*/ 106 h 232"/>
              <a:gd name="T16" fmla="*/ 165 w 352"/>
              <a:gd name="T17" fmla="*/ 106 h 232"/>
              <a:gd name="T18" fmla="*/ 21 w 352"/>
              <a:gd name="T19" fmla="*/ 7 h 232"/>
              <a:gd name="T20" fmla="*/ 0 w 352"/>
              <a:gd name="T21" fmla="*/ 20 h 232"/>
              <a:gd name="T22" fmla="*/ 0 w 352"/>
              <a:gd name="T23" fmla="*/ 212 h 232"/>
              <a:gd name="T24" fmla="*/ 21 w 352"/>
              <a:gd name="T25" fmla="*/ 224 h 232"/>
              <a:gd name="T26" fmla="*/ 165 w 352"/>
              <a:gd name="T27" fmla="*/ 125 h 232"/>
              <a:gd name="T28" fmla="*/ 170 w 352"/>
              <a:gd name="T29" fmla="*/ 116 h 232"/>
              <a:gd name="T30" fmla="*/ 165 w 352"/>
              <a:gd name="T3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346" y="106"/>
                </a:moveTo>
                <a:cubicBezTo>
                  <a:pt x="197" y="7"/>
                  <a:pt x="197" y="7"/>
                  <a:pt x="197" y="7"/>
                </a:cubicBezTo>
                <a:cubicBezTo>
                  <a:pt x="185" y="0"/>
                  <a:pt x="176" y="5"/>
                  <a:pt x="176" y="20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6" y="226"/>
                  <a:pt x="185" y="232"/>
                  <a:pt x="197" y="224"/>
                </a:cubicBezTo>
                <a:cubicBezTo>
                  <a:pt x="346" y="125"/>
                  <a:pt x="346" y="125"/>
                  <a:pt x="346" y="125"/>
                </a:cubicBezTo>
                <a:cubicBezTo>
                  <a:pt x="346" y="125"/>
                  <a:pt x="352" y="121"/>
                  <a:pt x="352" y="116"/>
                </a:cubicBezTo>
                <a:cubicBezTo>
                  <a:pt x="352" y="110"/>
                  <a:pt x="346" y="106"/>
                  <a:pt x="346" y="106"/>
                </a:cubicBezTo>
                <a:close/>
                <a:moveTo>
                  <a:pt x="165" y="106"/>
                </a:moveTo>
                <a:cubicBezTo>
                  <a:pt x="21" y="7"/>
                  <a:pt x="21" y="7"/>
                  <a:pt x="21" y="7"/>
                </a:cubicBezTo>
                <a:cubicBezTo>
                  <a:pt x="9" y="0"/>
                  <a:pt x="0" y="5"/>
                  <a:pt x="0" y="20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6"/>
                  <a:pt x="9" y="232"/>
                  <a:pt x="21" y="224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0"/>
                  <a:pt x="165" y="106"/>
                  <a:pt x="165" y="10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3" name="Freeform 251">
            <a:extLst>
              <a:ext uri="{FF2B5EF4-FFF2-40B4-BE49-F238E27FC236}">
                <a16:creationId xmlns:a16="http://schemas.microsoft.com/office/drawing/2014/main" xmlns="" id="{C2573353-5020-4C16-BDA7-B5FBAA51C1B1}"/>
              </a:ext>
            </a:extLst>
          </p:cNvPr>
          <p:cNvSpPr>
            <a:spLocks noEditPoints="1"/>
          </p:cNvSpPr>
          <p:nvPr/>
        </p:nvSpPr>
        <p:spPr bwMode="auto">
          <a:xfrm>
            <a:off x="7787593" y="3359140"/>
            <a:ext cx="178098" cy="118732"/>
          </a:xfrm>
          <a:custGeom>
            <a:avLst/>
            <a:gdLst>
              <a:gd name="T0" fmla="*/ 0 w 352"/>
              <a:gd name="T1" fmla="*/ 116 h 232"/>
              <a:gd name="T2" fmla="*/ 5 w 352"/>
              <a:gd name="T3" fmla="*/ 125 h 232"/>
              <a:gd name="T4" fmla="*/ 155 w 352"/>
              <a:gd name="T5" fmla="*/ 224 h 232"/>
              <a:gd name="T6" fmla="*/ 175 w 352"/>
              <a:gd name="T7" fmla="*/ 212 h 232"/>
              <a:gd name="T8" fmla="*/ 175 w 352"/>
              <a:gd name="T9" fmla="*/ 20 h 232"/>
              <a:gd name="T10" fmla="*/ 155 w 352"/>
              <a:gd name="T11" fmla="*/ 7 h 232"/>
              <a:gd name="T12" fmla="*/ 5 w 352"/>
              <a:gd name="T13" fmla="*/ 106 h 232"/>
              <a:gd name="T14" fmla="*/ 0 w 352"/>
              <a:gd name="T15" fmla="*/ 116 h 232"/>
              <a:gd name="T16" fmla="*/ 181 w 352"/>
              <a:gd name="T17" fmla="*/ 116 h 232"/>
              <a:gd name="T18" fmla="*/ 187 w 352"/>
              <a:gd name="T19" fmla="*/ 125 h 232"/>
              <a:gd name="T20" fmla="*/ 331 w 352"/>
              <a:gd name="T21" fmla="*/ 224 h 232"/>
              <a:gd name="T22" fmla="*/ 352 w 352"/>
              <a:gd name="T23" fmla="*/ 212 h 232"/>
              <a:gd name="T24" fmla="*/ 352 w 352"/>
              <a:gd name="T25" fmla="*/ 20 h 232"/>
              <a:gd name="T26" fmla="*/ 331 w 352"/>
              <a:gd name="T27" fmla="*/ 7 h 232"/>
              <a:gd name="T28" fmla="*/ 187 w 352"/>
              <a:gd name="T29" fmla="*/ 106 h 232"/>
              <a:gd name="T30" fmla="*/ 181 w 352"/>
              <a:gd name="T3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0" y="116"/>
                </a:moveTo>
                <a:cubicBezTo>
                  <a:pt x="0" y="121"/>
                  <a:pt x="5" y="125"/>
                  <a:pt x="5" y="125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66" y="232"/>
                  <a:pt x="175" y="226"/>
                  <a:pt x="175" y="212"/>
                </a:cubicBezTo>
                <a:cubicBezTo>
                  <a:pt x="175" y="20"/>
                  <a:pt x="175" y="20"/>
                  <a:pt x="175" y="20"/>
                </a:cubicBezTo>
                <a:cubicBezTo>
                  <a:pt x="175" y="5"/>
                  <a:pt x="166" y="0"/>
                  <a:pt x="155" y="7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0" y="110"/>
                  <a:pt x="0" y="116"/>
                </a:cubicBezTo>
                <a:close/>
                <a:moveTo>
                  <a:pt x="181" y="116"/>
                </a:moveTo>
                <a:cubicBezTo>
                  <a:pt x="181" y="121"/>
                  <a:pt x="187" y="125"/>
                  <a:pt x="187" y="125"/>
                </a:cubicBezTo>
                <a:cubicBezTo>
                  <a:pt x="331" y="224"/>
                  <a:pt x="331" y="224"/>
                  <a:pt x="331" y="224"/>
                </a:cubicBezTo>
                <a:cubicBezTo>
                  <a:pt x="342" y="232"/>
                  <a:pt x="352" y="226"/>
                  <a:pt x="352" y="212"/>
                </a:cubicBezTo>
                <a:cubicBezTo>
                  <a:pt x="352" y="20"/>
                  <a:pt x="352" y="20"/>
                  <a:pt x="352" y="20"/>
                </a:cubicBezTo>
                <a:cubicBezTo>
                  <a:pt x="352" y="5"/>
                  <a:pt x="342" y="0"/>
                  <a:pt x="331" y="7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1" y="110"/>
                  <a:pt x="181" y="11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" name="Freeform 252">
            <a:extLst>
              <a:ext uri="{FF2B5EF4-FFF2-40B4-BE49-F238E27FC236}">
                <a16:creationId xmlns:a16="http://schemas.microsoft.com/office/drawing/2014/main" xmlns="" id="{AA0BFD4C-0C17-4A09-AE66-90175D9C6B25}"/>
              </a:ext>
            </a:extLst>
          </p:cNvPr>
          <p:cNvSpPr>
            <a:spLocks noEditPoints="1"/>
          </p:cNvSpPr>
          <p:nvPr/>
        </p:nvSpPr>
        <p:spPr bwMode="auto">
          <a:xfrm>
            <a:off x="8150463" y="3359140"/>
            <a:ext cx="120479" cy="118732"/>
          </a:xfrm>
          <a:custGeom>
            <a:avLst/>
            <a:gdLst>
              <a:gd name="T0" fmla="*/ 69 w 240"/>
              <a:gd name="T1" fmla="*/ 116 h 232"/>
              <a:gd name="T2" fmla="*/ 75 w 240"/>
              <a:gd name="T3" fmla="*/ 125 h 232"/>
              <a:gd name="T4" fmla="*/ 220 w 240"/>
              <a:gd name="T5" fmla="*/ 216 h 232"/>
              <a:gd name="T6" fmla="*/ 240 w 240"/>
              <a:gd name="T7" fmla="*/ 205 h 232"/>
              <a:gd name="T8" fmla="*/ 240 w 240"/>
              <a:gd name="T9" fmla="*/ 27 h 232"/>
              <a:gd name="T10" fmla="*/ 220 w 240"/>
              <a:gd name="T11" fmla="*/ 16 h 232"/>
              <a:gd name="T12" fmla="*/ 75 w 240"/>
              <a:gd name="T13" fmla="*/ 107 h 232"/>
              <a:gd name="T14" fmla="*/ 69 w 240"/>
              <a:gd name="T15" fmla="*/ 116 h 232"/>
              <a:gd name="T16" fmla="*/ 0 w 240"/>
              <a:gd name="T17" fmla="*/ 23 h 232"/>
              <a:gd name="T18" fmla="*/ 0 w 240"/>
              <a:gd name="T19" fmla="*/ 209 h 232"/>
              <a:gd name="T20" fmla="*/ 30 w 240"/>
              <a:gd name="T21" fmla="*/ 232 h 232"/>
              <a:gd name="T22" fmla="*/ 60 w 240"/>
              <a:gd name="T23" fmla="*/ 209 h 232"/>
              <a:gd name="T24" fmla="*/ 60 w 240"/>
              <a:gd name="T25" fmla="*/ 23 h 232"/>
              <a:gd name="T26" fmla="*/ 30 w 240"/>
              <a:gd name="T27" fmla="*/ 0 h 232"/>
              <a:gd name="T28" fmla="*/ 0 w 240"/>
              <a:gd name="T29" fmla="*/ 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69" y="116"/>
                </a:moveTo>
                <a:cubicBezTo>
                  <a:pt x="69" y="121"/>
                  <a:pt x="75" y="125"/>
                  <a:pt x="75" y="125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31" y="223"/>
                  <a:pt x="240" y="218"/>
                  <a:pt x="240" y="205"/>
                </a:cubicBezTo>
                <a:cubicBezTo>
                  <a:pt x="240" y="27"/>
                  <a:pt x="240" y="27"/>
                  <a:pt x="240" y="27"/>
                </a:cubicBezTo>
                <a:cubicBezTo>
                  <a:pt x="240" y="14"/>
                  <a:pt x="231" y="9"/>
                  <a:pt x="220" y="16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5" y="107"/>
                  <a:pt x="69" y="111"/>
                  <a:pt x="69" y="116"/>
                </a:cubicBezTo>
                <a:close/>
                <a:moveTo>
                  <a:pt x="0" y="23"/>
                </a:moveTo>
                <a:cubicBezTo>
                  <a:pt x="0" y="209"/>
                  <a:pt x="0" y="209"/>
                  <a:pt x="0" y="209"/>
                </a:cubicBezTo>
                <a:cubicBezTo>
                  <a:pt x="0" y="227"/>
                  <a:pt x="12" y="232"/>
                  <a:pt x="30" y="232"/>
                </a:cubicBezTo>
                <a:cubicBezTo>
                  <a:pt x="48" y="232"/>
                  <a:pt x="60" y="227"/>
                  <a:pt x="60" y="209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5"/>
                  <a:pt x="48" y="0"/>
                  <a:pt x="30" y="0"/>
                </a:cubicBezTo>
                <a:cubicBezTo>
                  <a:pt x="12" y="0"/>
                  <a:pt x="0" y="5"/>
                  <a:pt x="0" y="2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" name="Freeform 253">
            <a:extLst>
              <a:ext uri="{FF2B5EF4-FFF2-40B4-BE49-F238E27FC236}">
                <a16:creationId xmlns:a16="http://schemas.microsoft.com/office/drawing/2014/main" xmlns="" id="{220DD29B-7CB8-45B7-8ED9-ADEA3A873702}"/>
              </a:ext>
            </a:extLst>
          </p:cNvPr>
          <p:cNvSpPr>
            <a:spLocks noEditPoints="1"/>
          </p:cNvSpPr>
          <p:nvPr/>
        </p:nvSpPr>
        <p:spPr bwMode="auto">
          <a:xfrm>
            <a:off x="8485244" y="3359140"/>
            <a:ext cx="120479" cy="118732"/>
          </a:xfrm>
          <a:custGeom>
            <a:avLst/>
            <a:gdLst>
              <a:gd name="T0" fmla="*/ 165 w 240"/>
              <a:gd name="T1" fmla="*/ 107 h 232"/>
              <a:gd name="T2" fmla="*/ 19 w 240"/>
              <a:gd name="T3" fmla="*/ 16 h 232"/>
              <a:gd name="T4" fmla="*/ 0 w 240"/>
              <a:gd name="T5" fmla="*/ 27 h 232"/>
              <a:gd name="T6" fmla="*/ 0 w 240"/>
              <a:gd name="T7" fmla="*/ 205 h 232"/>
              <a:gd name="T8" fmla="*/ 19 w 240"/>
              <a:gd name="T9" fmla="*/ 216 h 232"/>
              <a:gd name="T10" fmla="*/ 165 w 240"/>
              <a:gd name="T11" fmla="*/ 125 h 232"/>
              <a:gd name="T12" fmla="*/ 170 w 240"/>
              <a:gd name="T13" fmla="*/ 116 h 232"/>
              <a:gd name="T14" fmla="*/ 165 w 240"/>
              <a:gd name="T15" fmla="*/ 107 h 232"/>
              <a:gd name="T16" fmla="*/ 210 w 240"/>
              <a:gd name="T17" fmla="*/ 0 h 232"/>
              <a:gd name="T18" fmla="*/ 180 w 240"/>
              <a:gd name="T19" fmla="*/ 23 h 232"/>
              <a:gd name="T20" fmla="*/ 180 w 240"/>
              <a:gd name="T21" fmla="*/ 209 h 232"/>
              <a:gd name="T22" fmla="*/ 210 w 240"/>
              <a:gd name="T23" fmla="*/ 232 h 232"/>
              <a:gd name="T24" fmla="*/ 240 w 240"/>
              <a:gd name="T25" fmla="*/ 209 h 232"/>
              <a:gd name="T26" fmla="*/ 240 w 240"/>
              <a:gd name="T27" fmla="*/ 23 h 232"/>
              <a:gd name="T28" fmla="*/ 210 w 240"/>
              <a:gd name="T2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165" y="107"/>
                </a:moveTo>
                <a:cubicBezTo>
                  <a:pt x="19" y="16"/>
                  <a:pt x="19" y="16"/>
                  <a:pt x="19" y="16"/>
                </a:cubicBezTo>
                <a:cubicBezTo>
                  <a:pt x="9" y="9"/>
                  <a:pt x="0" y="14"/>
                  <a:pt x="0" y="27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18"/>
                  <a:pt x="9" y="223"/>
                  <a:pt x="19" y="216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1"/>
                  <a:pt x="165" y="107"/>
                  <a:pt x="165" y="107"/>
                </a:cubicBezTo>
                <a:close/>
                <a:moveTo>
                  <a:pt x="210" y="0"/>
                </a:moveTo>
                <a:cubicBezTo>
                  <a:pt x="192" y="0"/>
                  <a:pt x="180" y="5"/>
                  <a:pt x="180" y="23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80" y="227"/>
                  <a:pt x="192" y="232"/>
                  <a:pt x="210" y="232"/>
                </a:cubicBezTo>
                <a:cubicBezTo>
                  <a:pt x="227" y="232"/>
                  <a:pt x="240" y="227"/>
                  <a:pt x="240" y="209"/>
                </a:cubicBezTo>
                <a:cubicBezTo>
                  <a:pt x="240" y="23"/>
                  <a:pt x="240" y="23"/>
                  <a:pt x="240" y="23"/>
                </a:cubicBezTo>
                <a:cubicBezTo>
                  <a:pt x="240" y="5"/>
                  <a:pt x="227" y="0"/>
                  <a:pt x="210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6" name="Freeform 258">
            <a:extLst>
              <a:ext uri="{FF2B5EF4-FFF2-40B4-BE49-F238E27FC236}">
                <a16:creationId xmlns:a16="http://schemas.microsoft.com/office/drawing/2014/main" xmlns="" id="{E7F6D66F-0C22-418F-83C7-09821DAF975C}"/>
              </a:ext>
            </a:extLst>
          </p:cNvPr>
          <p:cNvSpPr>
            <a:spLocks noEditPoints="1"/>
          </p:cNvSpPr>
          <p:nvPr/>
        </p:nvSpPr>
        <p:spPr bwMode="auto">
          <a:xfrm>
            <a:off x="7773777" y="2998168"/>
            <a:ext cx="204289" cy="171114"/>
          </a:xfrm>
          <a:custGeom>
            <a:avLst/>
            <a:gdLst>
              <a:gd name="T0" fmla="*/ 202 w 404"/>
              <a:gd name="T1" fmla="*/ 0 h 340"/>
              <a:gd name="T2" fmla="*/ 98 w 404"/>
              <a:gd name="T3" fmla="*/ 97 h 340"/>
              <a:gd name="T4" fmla="*/ 164 w 404"/>
              <a:gd name="T5" fmla="*/ 97 h 340"/>
              <a:gd name="T6" fmla="*/ 164 w 404"/>
              <a:gd name="T7" fmla="*/ 200 h 340"/>
              <a:gd name="T8" fmla="*/ 240 w 404"/>
              <a:gd name="T9" fmla="*/ 200 h 340"/>
              <a:gd name="T10" fmla="*/ 240 w 404"/>
              <a:gd name="T11" fmla="*/ 97 h 340"/>
              <a:gd name="T12" fmla="*/ 306 w 404"/>
              <a:gd name="T13" fmla="*/ 97 h 340"/>
              <a:gd name="T14" fmla="*/ 202 w 404"/>
              <a:gd name="T15" fmla="*/ 0 h 340"/>
              <a:gd name="T16" fmla="*/ 389 w 404"/>
              <a:gd name="T17" fmla="*/ 231 h 340"/>
              <a:gd name="T18" fmla="*/ 325 w 404"/>
              <a:gd name="T19" fmla="*/ 188 h 340"/>
              <a:gd name="T20" fmla="*/ 286 w 404"/>
              <a:gd name="T21" fmla="*/ 188 h 340"/>
              <a:gd name="T22" fmla="*/ 354 w 404"/>
              <a:gd name="T23" fmla="*/ 240 h 340"/>
              <a:gd name="T24" fmla="*/ 283 w 404"/>
              <a:gd name="T25" fmla="*/ 240 h 340"/>
              <a:gd name="T26" fmla="*/ 278 w 404"/>
              <a:gd name="T27" fmla="*/ 243 h 340"/>
              <a:gd name="T28" fmla="*/ 262 w 404"/>
              <a:gd name="T29" fmla="*/ 287 h 340"/>
              <a:gd name="T30" fmla="*/ 142 w 404"/>
              <a:gd name="T31" fmla="*/ 287 h 340"/>
              <a:gd name="T32" fmla="*/ 126 w 404"/>
              <a:gd name="T33" fmla="*/ 243 h 340"/>
              <a:gd name="T34" fmla="*/ 121 w 404"/>
              <a:gd name="T35" fmla="*/ 240 h 340"/>
              <a:gd name="T36" fmla="*/ 50 w 404"/>
              <a:gd name="T37" fmla="*/ 240 h 340"/>
              <a:gd name="T38" fmla="*/ 118 w 404"/>
              <a:gd name="T39" fmla="*/ 188 h 340"/>
              <a:gd name="T40" fmla="*/ 79 w 404"/>
              <a:gd name="T41" fmla="*/ 188 h 340"/>
              <a:gd name="T42" fmla="*/ 15 w 404"/>
              <a:gd name="T43" fmla="*/ 231 h 340"/>
              <a:gd name="T44" fmla="*/ 2 w 404"/>
              <a:gd name="T45" fmla="*/ 260 h 340"/>
              <a:gd name="T46" fmla="*/ 14 w 404"/>
              <a:gd name="T47" fmla="*/ 321 h 340"/>
              <a:gd name="T48" fmla="*/ 39 w 404"/>
              <a:gd name="T49" fmla="*/ 340 h 340"/>
              <a:gd name="T50" fmla="*/ 365 w 404"/>
              <a:gd name="T51" fmla="*/ 340 h 340"/>
              <a:gd name="T52" fmla="*/ 390 w 404"/>
              <a:gd name="T53" fmla="*/ 321 h 340"/>
              <a:gd name="T54" fmla="*/ 401 w 404"/>
              <a:gd name="T55" fmla="*/ 260 h 340"/>
              <a:gd name="T56" fmla="*/ 389 w 404"/>
              <a:gd name="T57" fmla="*/ 23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202" y="0"/>
                </a:moveTo>
                <a:cubicBezTo>
                  <a:pt x="98" y="97"/>
                  <a:pt x="98" y="97"/>
                  <a:pt x="98" y="97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0" y="97"/>
                  <a:pt x="240" y="97"/>
                  <a:pt x="240" y="97"/>
                </a:cubicBezTo>
                <a:cubicBezTo>
                  <a:pt x="306" y="97"/>
                  <a:pt x="306" y="97"/>
                  <a:pt x="306" y="97"/>
                </a:cubicBezTo>
                <a:lnTo>
                  <a:pt x="202" y="0"/>
                </a:lnTo>
                <a:close/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7" name="Freeform 259">
            <a:extLst>
              <a:ext uri="{FF2B5EF4-FFF2-40B4-BE49-F238E27FC236}">
                <a16:creationId xmlns:a16="http://schemas.microsoft.com/office/drawing/2014/main" xmlns="" id="{E272AA45-7A8C-4EF2-A5AB-B5EF9D0E50B9}"/>
              </a:ext>
            </a:extLst>
          </p:cNvPr>
          <p:cNvSpPr>
            <a:spLocks noEditPoints="1"/>
          </p:cNvSpPr>
          <p:nvPr/>
        </p:nvSpPr>
        <p:spPr bwMode="auto">
          <a:xfrm>
            <a:off x="8108559" y="2998168"/>
            <a:ext cx="204289" cy="171114"/>
          </a:xfrm>
          <a:custGeom>
            <a:avLst/>
            <a:gdLst>
              <a:gd name="T0" fmla="*/ 389 w 404"/>
              <a:gd name="T1" fmla="*/ 231 h 340"/>
              <a:gd name="T2" fmla="*/ 325 w 404"/>
              <a:gd name="T3" fmla="*/ 188 h 340"/>
              <a:gd name="T4" fmla="*/ 286 w 404"/>
              <a:gd name="T5" fmla="*/ 188 h 340"/>
              <a:gd name="T6" fmla="*/ 354 w 404"/>
              <a:gd name="T7" fmla="*/ 240 h 340"/>
              <a:gd name="T8" fmla="*/ 283 w 404"/>
              <a:gd name="T9" fmla="*/ 240 h 340"/>
              <a:gd name="T10" fmla="*/ 278 w 404"/>
              <a:gd name="T11" fmla="*/ 243 h 340"/>
              <a:gd name="T12" fmla="*/ 262 w 404"/>
              <a:gd name="T13" fmla="*/ 287 h 340"/>
              <a:gd name="T14" fmla="*/ 142 w 404"/>
              <a:gd name="T15" fmla="*/ 287 h 340"/>
              <a:gd name="T16" fmla="*/ 126 w 404"/>
              <a:gd name="T17" fmla="*/ 243 h 340"/>
              <a:gd name="T18" fmla="*/ 121 w 404"/>
              <a:gd name="T19" fmla="*/ 240 h 340"/>
              <a:gd name="T20" fmla="*/ 50 w 404"/>
              <a:gd name="T21" fmla="*/ 240 h 340"/>
              <a:gd name="T22" fmla="*/ 118 w 404"/>
              <a:gd name="T23" fmla="*/ 188 h 340"/>
              <a:gd name="T24" fmla="*/ 79 w 404"/>
              <a:gd name="T25" fmla="*/ 188 h 340"/>
              <a:gd name="T26" fmla="*/ 15 w 404"/>
              <a:gd name="T27" fmla="*/ 231 h 340"/>
              <a:gd name="T28" fmla="*/ 2 w 404"/>
              <a:gd name="T29" fmla="*/ 260 h 340"/>
              <a:gd name="T30" fmla="*/ 14 w 404"/>
              <a:gd name="T31" fmla="*/ 321 h 340"/>
              <a:gd name="T32" fmla="*/ 39 w 404"/>
              <a:gd name="T33" fmla="*/ 340 h 340"/>
              <a:gd name="T34" fmla="*/ 365 w 404"/>
              <a:gd name="T35" fmla="*/ 340 h 340"/>
              <a:gd name="T36" fmla="*/ 390 w 404"/>
              <a:gd name="T37" fmla="*/ 321 h 340"/>
              <a:gd name="T38" fmla="*/ 401 w 404"/>
              <a:gd name="T39" fmla="*/ 260 h 340"/>
              <a:gd name="T40" fmla="*/ 389 w 404"/>
              <a:gd name="T41" fmla="*/ 231 h 340"/>
              <a:gd name="T42" fmla="*/ 306 w 404"/>
              <a:gd name="T43" fmla="*/ 102 h 340"/>
              <a:gd name="T44" fmla="*/ 240 w 404"/>
              <a:gd name="T45" fmla="*/ 102 h 340"/>
              <a:gd name="T46" fmla="*/ 240 w 404"/>
              <a:gd name="T47" fmla="*/ 0 h 340"/>
              <a:gd name="T48" fmla="*/ 164 w 404"/>
              <a:gd name="T49" fmla="*/ 0 h 340"/>
              <a:gd name="T50" fmla="*/ 164 w 404"/>
              <a:gd name="T51" fmla="*/ 102 h 340"/>
              <a:gd name="T52" fmla="*/ 98 w 404"/>
              <a:gd name="T53" fmla="*/ 102 h 340"/>
              <a:gd name="T54" fmla="*/ 202 w 404"/>
              <a:gd name="T55" fmla="*/ 200 h 340"/>
              <a:gd name="T56" fmla="*/ 306 w 404"/>
              <a:gd name="T57" fmla="*/ 10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  <a:moveTo>
                  <a:pt x="306" y="102"/>
                </a:moveTo>
                <a:cubicBezTo>
                  <a:pt x="240" y="102"/>
                  <a:pt x="240" y="102"/>
                  <a:pt x="240" y="102"/>
                </a:cubicBezTo>
                <a:cubicBezTo>
                  <a:pt x="240" y="0"/>
                  <a:pt x="240" y="0"/>
                  <a:pt x="240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202" y="200"/>
                  <a:pt x="202" y="200"/>
                  <a:pt x="202" y="200"/>
                </a:cubicBezTo>
                <a:lnTo>
                  <a:pt x="306" y="10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8" name="Freeform 262">
            <a:extLst>
              <a:ext uri="{FF2B5EF4-FFF2-40B4-BE49-F238E27FC236}">
                <a16:creationId xmlns:a16="http://schemas.microsoft.com/office/drawing/2014/main" xmlns="" id="{BBC2157C-4BF1-425C-B7D5-052BEF310567}"/>
              </a:ext>
            </a:extLst>
          </p:cNvPr>
          <p:cNvSpPr>
            <a:spLocks noEditPoints="1"/>
          </p:cNvSpPr>
          <p:nvPr/>
        </p:nvSpPr>
        <p:spPr bwMode="auto">
          <a:xfrm>
            <a:off x="5768130" y="2689428"/>
            <a:ext cx="202543" cy="120479"/>
          </a:xfrm>
          <a:custGeom>
            <a:avLst/>
            <a:gdLst>
              <a:gd name="T0" fmla="*/ 99 w 400"/>
              <a:gd name="T1" fmla="*/ 184 h 240"/>
              <a:gd name="T2" fmla="*/ 99 w 400"/>
              <a:gd name="T3" fmla="*/ 79 h 240"/>
              <a:gd name="T4" fmla="*/ 140 w 400"/>
              <a:gd name="T5" fmla="*/ 79 h 240"/>
              <a:gd name="T6" fmla="*/ 70 w 400"/>
              <a:gd name="T7" fmla="*/ 0 h 240"/>
              <a:gd name="T8" fmla="*/ 0 w 400"/>
              <a:gd name="T9" fmla="*/ 79 h 240"/>
              <a:gd name="T10" fmla="*/ 40 w 400"/>
              <a:gd name="T11" fmla="*/ 79 h 240"/>
              <a:gd name="T12" fmla="*/ 40 w 400"/>
              <a:gd name="T13" fmla="*/ 200 h 240"/>
              <a:gd name="T14" fmla="*/ 80 w 400"/>
              <a:gd name="T15" fmla="*/ 240 h 240"/>
              <a:gd name="T16" fmla="*/ 260 w 400"/>
              <a:gd name="T17" fmla="*/ 240 h 240"/>
              <a:gd name="T18" fmla="*/ 209 w 400"/>
              <a:gd name="T19" fmla="*/ 184 h 240"/>
              <a:gd name="T20" fmla="*/ 99 w 400"/>
              <a:gd name="T21" fmla="*/ 184 h 240"/>
              <a:gd name="T22" fmla="*/ 359 w 400"/>
              <a:gd name="T23" fmla="*/ 160 h 240"/>
              <a:gd name="T24" fmla="*/ 359 w 400"/>
              <a:gd name="T25" fmla="*/ 40 h 240"/>
              <a:gd name="T26" fmla="*/ 319 w 400"/>
              <a:gd name="T27" fmla="*/ 0 h 240"/>
              <a:gd name="T28" fmla="*/ 140 w 400"/>
              <a:gd name="T29" fmla="*/ 0 h 240"/>
              <a:gd name="T30" fmla="*/ 191 w 400"/>
              <a:gd name="T31" fmla="*/ 56 h 240"/>
              <a:gd name="T32" fmla="*/ 300 w 400"/>
              <a:gd name="T33" fmla="*/ 56 h 240"/>
              <a:gd name="T34" fmla="*/ 300 w 400"/>
              <a:gd name="T35" fmla="*/ 160 h 240"/>
              <a:gd name="T36" fmla="*/ 260 w 400"/>
              <a:gd name="T37" fmla="*/ 160 h 240"/>
              <a:gd name="T38" fmla="*/ 330 w 400"/>
              <a:gd name="T39" fmla="*/ 240 h 240"/>
              <a:gd name="T40" fmla="*/ 400 w 400"/>
              <a:gd name="T41" fmla="*/ 160 h 240"/>
              <a:gd name="T42" fmla="*/ 359 w 400"/>
              <a:gd name="T43" fmla="*/ 16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0" h="240">
                <a:moveTo>
                  <a:pt x="99" y="184"/>
                </a:moveTo>
                <a:cubicBezTo>
                  <a:pt x="99" y="79"/>
                  <a:pt x="99" y="79"/>
                  <a:pt x="99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22"/>
                  <a:pt x="58" y="240"/>
                  <a:pt x="80" y="240"/>
                </a:cubicBezTo>
                <a:cubicBezTo>
                  <a:pt x="260" y="240"/>
                  <a:pt x="260" y="240"/>
                  <a:pt x="260" y="240"/>
                </a:cubicBezTo>
                <a:cubicBezTo>
                  <a:pt x="209" y="184"/>
                  <a:pt x="209" y="184"/>
                  <a:pt x="209" y="184"/>
                </a:cubicBezTo>
                <a:lnTo>
                  <a:pt x="99" y="184"/>
                </a:lnTo>
                <a:close/>
                <a:moveTo>
                  <a:pt x="359" y="160"/>
                </a:moveTo>
                <a:cubicBezTo>
                  <a:pt x="359" y="40"/>
                  <a:pt x="359" y="40"/>
                  <a:pt x="359" y="40"/>
                </a:cubicBezTo>
                <a:cubicBezTo>
                  <a:pt x="359" y="18"/>
                  <a:pt x="341" y="0"/>
                  <a:pt x="319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300" y="56"/>
                  <a:pt x="300" y="56"/>
                  <a:pt x="300" y="56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60" y="160"/>
                  <a:pt x="260" y="160"/>
                  <a:pt x="260" y="16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400" y="160"/>
                  <a:pt x="400" y="160"/>
                  <a:pt x="400" y="160"/>
                </a:cubicBezTo>
                <a:lnTo>
                  <a:pt x="359" y="1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9" name="Freeform 264">
            <a:extLst>
              <a:ext uri="{FF2B5EF4-FFF2-40B4-BE49-F238E27FC236}">
                <a16:creationId xmlns:a16="http://schemas.microsoft.com/office/drawing/2014/main" xmlns="" id="{B0335135-A28D-4457-8F25-C04962D65E3A}"/>
              </a:ext>
            </a:extLst>
          </p:cNvPr>
          <p:cNvSpPr>
            <a:spLocks noEditPoints="1"/>
          </p:cNvSpPr>
          <p:nvPr/>
        </p:nvSpPr>
        <p:spPr bwMode="auto">
          <a:xfrm>
            <a:off x="8788594" y="3008492"/>
            <a:ext cx="183337" cy="151907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221 w 362"/>
              <a:gd name="T7" fmla="*/ 0 h 300"/>
              <a:gd name="T8" fmla="*/ 229 w 362"/>
              <a:gd name="T9" fmla="*/ 81 h 300"/>
              <a:gd name="T10" fmla="*/ 283 w 362"/>
              <a:gd name="T11" fmla="*/ 81 h 300"/>
              <a:gd name="T12" fmla="*/ 181 w 362"/>
              <a:gd name="T13" fmla="*/ 166 h 300"/>
              <a:gd name="T14" fmla="*/ 79 w 362"/>
              <a:gd name="T15" fmla="*/ 81 h 300"/>
              <a:gd name="T16" fmla="*/ 133 w 362"/>
              <a:gd name="T17" fmla="*/ 81 h 300"/>
              <a:gd name="T18" fmla="*/ 140 w 362"/>
              <a:gd name="T19" fmla="*/ 0 h 300"/>
              <a:gd name="T20" fmla="*/ 99 w 362"/>
              <a:gd name="T21" fmla="*/ 0 h 300"/>
              <a:gd name="T22" fmla="*/ 70 w 362"/>
              <a:gd name="T23" fmla="*/ 18 h 300"/>
              <a:gd name="T24" fmla="*/ 7 w 362"/>
              <a:gd name="T25" fmla="*/ 168 h 300"/>
              <a:gd name="T26" fmla="*/ 1 w 362"/>
              <a:gd name="T27" fmla="*/ 206 h 300"/>
              <a:gd name="T28" fmla="*/ 15 w 362"/>
              <a:gd name="T29" fmla="*/ 280 h 300"/>
              <a:gd name="T30" fmla="*/ 39 w 362"/>
              <a:gd name="T31" fmla="*/ 300 h 300"/>
              <a:gd name="T32" fmla="*/ 323 w 362"/>
              <a:gd name="T33" fmla="*/ 300 h 300"/>
              <a:gd name="T34" fmla="*/ 347 w 362"/>
              <a:gd name="T35" fmla="*/ 280 h 300"/>
              <a:gd name="T36" fmla="*/ 360 w 362"/>
              <a:gd name="T37" fmla="*/ 206 h 300"/>
              <a:gd name="T38" fmla="*/ 354 w 362"/>
              <a:gd name="T39" fmla="*/ 168 h 300"/>
              <a:gd name="T40" fmla="*/ 327 w 362"/>
              <a:gd name="T41" fmla="*/ 220 h 300"/>
              <a:gd name="T42" fmla="*/ 322 w 362"/>
              <a:gd name="T43" fmla="*/ 250 h 300"/>
              <a:gd name="T44" fmla="*/ 299 w 362"/>
              <a:gd name="T45" fmla="*/ 271 h 300"/>
              <a:gd name="T46" fmla="*/ 63 w 362"/>
              <a:gd name="T47" fmla="*/ 271 h 300"/>
              <a:gd name="T48" fmla="*/ 40 w 362"/>
              <a:gd name="T49" fmla="*/ 250 h 300"/>
              <a:gd name="T50" fmla="*/ 34 w 362"/>
              <a:gd name="T51" fmla="*/ 220 h 300"/>
              <a:gd name="T52" fmla="*/ 52 w 362"/>
              <a:gd name="T53" fmla="*/ 199 h 300"/>
              <a:gd name="T54" fmla="*/ 310 w 362"/>
              <a:gd name="T55" fmla="*/ 199 h 300"/>
              <a:gd name="T56" fmla="*/ 327 w 362"/>
              <a:gd name="T57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79" y="81"/>
                  <a:pt x="79" y="81"/>
                  <a:pt x="79" y="81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40" y="0"/>
                  <a:pt x="140" y="0"/>
                  <a:pt x="14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0" name="Freeform 266">
            <a:extLst>
              <a:ext uri="{FF2B5EF4-FFF2-40B4-BE49-F238E27FC236}">
                <a16:creationId xmlns:a16="http://schemas.microsoft.com/office/drawing/2014/main" xmlns="" id="{5BF22832-A60F-437B-B554-C503C6DABFF7}"/>
              </a:ext>
            </a:extLst>
          </p:cNvPr>
          <p:cNvSpPr>
            <a:spLocks noEditPoints="1"/>
          </p:cNvSpPr>
          <p:nvPr/>
        </p:nvSpPr>
        <p:spPr bwMode="auto">
          <a:xfrm>
            <a:off x="8800818" y="3338187"/>
            <a:ext cx="158891" cy="160637"/>
          </a:xfrm>
          <a:custGeom>
            <a:avLst/>
            <a:gdLst>
              <a:gd name="T0" fmla="*/ 55 w 91"/>
              <a:gd name="T1" fmla="*/ 0 h 92"/>
              <a:gd name="T2" fmla="*/ 69 w 91"/>
              <a:gd name="T3" fmla="*/ 12 h 92"/>
              <a:gd name="T4" fmla="*/ 51 w 91"/>
              <a:gd name="T5" fmla="*/ 29 h 92"/>
              <a:gd name="T6" fmla="*/ 63 w 91"/>
              <a:gd name="T7" fmla="*/ 40 h 92"/>
              <a:gd name="T8" fmla="*/ 80 w 91"/>
              <a:gd name="T9" fmla="*/ 23 h 92"/>
              <a:gd name="T10" fmla="*/ 91 w 91"/>
              <a:gd name="T11" fmla="*/ 37 h 92"/>
              <a:gd name="T12" fmla="*/ 91 w 91"/>
              <a:gd name="T13" fmla="*/ 0 h 92"/>
              <a:gd name="T14" fmla="*/ 55 w 91"/>
              <a:gd name="T15" fmla="*/ 0 h 92"/>
              <a:gd name="T16" fmla="*/ 28 w 91"/>
              <a:gd name="T17" fmla="*/ 52 h 92"/>
              <a:gd name="T18" fmla="*/ 11 w 91"/>
              <a:gd name="T19" fmla="*/ 69 h 92"/>
              <a:gd name="T20" fmla="*/ 0 w 91"/>
              <a:gd name="T21" fmla="*/ 55 h 92"/>
              <a:gd name="T22" fmla="*/ 0 w 91"/>
              <a:gd name="T23" fmla="*/ 92 h 92"/>
              <a:gd name="T24" fmla="*/ 36 w 91"/>
              <a:gd name="T25" fmla="*/ 92 h 92"/>
              <a:gd name="T26" fmla="*/ 22 w 91"/>
              <a:gd name="T27" fmla="*/ 80 h 92"/>
              <a:gd name="T28" fmla="*/ 40 w 91"/>
              <a:gd name="T29" fmla="*/ 63 h 92"/>
              <a:gd name="T30" fmla="*/ 28 w 91"/>
              <a:gd name="T31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92">
                <a:moveTo>
                  <a:pt x="55" y="0"/>
                </a:moveTo>
                <a:lnTo>
                  <a:pt x="69" y="12"/>
                </a:lnTo>
                <a:lnTo>
                  <a:pt x="51" y="29"/>
                </a:lnTo>
                <a:lnTo>
                  <a:pt x="63" y="40"/>
                </a:lnTo>
                <a:lnTo>
                  <a:pt x="80" y="23"/>
                </a:lnTo>
                <a:lnTo>
                  <a:pt x="91" y="37"/>
                </a:lnTo>
                <a:lnTo>
                  <a:pt x="91" y="0"/>
                </a:lnTo>
                <a:lnTo>
                  <a:pt x="55" y="0"/>
                </a:lnTo>
                <a:close/>
                <a:moveTo>
                  <a:pt x="28" y="52"/>
                </a:moveTo>
                <a:lnTo>
                  <a:pt x="11" y="69"/>
                </a:lnTo>
                <a:lnTo>
                  <a:pt x="0" y="55"/>
                </a:lnTo>
                <a:lnTo>
                  <a:pt x="0" y="92"/>
                </a:lnTo>
                <a:lnTo>
                  <a:pt x="36" y="92"/>
                </a:lnTo>
                <a:lnTo>
                  <a:pt x="22" y="80"/>
                </a:lnTo>
                <a:lnTo>
                  <a:pt x="40" y="63"/>
                </a:lnTo>
                <a:lnTo>
                  <a:pt x="28" y="5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1" name="Freeform 267">
            <a:extLst>
              <a:ext uri="{FF2B5EF4-FFF2-40B4-BE49-F238E27FC236}">
                <a16:creationId xmlns:a16="http://schemas.microsoft.com/office/drawing/2014/main" xmlns="" id="{D999E9B6-3C76-4D2E-AF9F-704E024CD0FF}"/>
              </a:ext>
            </a:extLst>
          </p:cNvPr>
          <p:cNvSpPr>
            <a:spLocks noEditPoints="1"/>
          </p:cNvSpPr>
          <p:nvPr/>
        </p:nvSpPr>
        <p:spPr bwMode="auto">
          <a:xfrm>
            <a:off x="9123527" y="3327711"/>
            <a:ext cx="181589" cy="181589"/>
          </a:xfrm>
          <a:custGeom>
            <a:avLst/>
            <a:gdLst>
              <a:gd name="T0" fmla="*/ 18 w 104"/>
              <a:gd name="T1" fmla="*/ 76 h 104"/>
              <a:gd name="T2" fmla="*/ 0 w 104"/>
              <a:gd name="T3" fmla="*/ 93 h 104"/>
              <a:gd name="T4" fmla="*/ 12 w 104"/>
              <a:gd name="T5" fmla="*/ 104 h 104"/>
              <a:gd name="T6" fmla="*/ 28 w 104"/>
              <a:gd name="T7" fmla="*/ 86 h 104"/>
              <a:gd name="T8" fmla="*/ 40 w 104"/>
              <a:gd name="T9" fmla="*/ 98 h 104"/>
              <a:gd name="T10" fmla="*/ 40 w 104"/>
              <a:gd name="T11" fmla="*/ 64 h 104"/>
              <a:gd name="T12" fmla="*/ 6 w 104"/>
              <a:gd name="T13" fmla="*/ 64 h 104"/>
              <a:gd name="T14" fmla="*/ 18 w 104"/>
              <a:gd name="T15" fmla="*/ 76 h 104"/>
              <a:gd name="T16" fmla="*/ 104 w 104"/>
              <a:gd name="T17" fmla="*/ 11 h 104"/>
              <a:gd name="T18" fmla="*/ 93 w 104"/>
              <a:gd name="T19" fmla="*/ 0 h 104"/>
              <a:gd name="T20" fmla="*/ 76 w 104"/>
              <a:gd name="T21" fmla="*/ 18 h 104"/>
              <a:gd name="T22" fmla="*/ 64 w 104"/>
              <a:gd name="T23" fmla="*/ 6 h 104"/>
              <a:gd name="T24" fmla="*/ 64 w 104"/>
              <a:gd name="T25" fmla="*/ 40 h 104"/>
              <a:gd name="T26" fmla="*/ 99 w 104"/>
              <a:gd name="T27" fmla="*/ 40 h 104"/>
              <a:gd name="T28" fmla="*/ 86 w 104"/>
              <a:gd name="T29" fmla="*/ 28 h 104"/>
              <a:gd name="T30" fmla="*/ 104 w 104"/>
              <a:gd name="T31" fmla="*/ 1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18" y="76"/>
                </a:moveTo>
                <a:lnTo>
                  <a:pt x="0" y="93"/>
                </a:lnTo>
                <a:lnTo>
                  <a:pt x="12" y="104"/>
                </a:lnTo>
                <a:lnTo>
                  <a:pt x="28" y="86"/>
                </a:lnTo>
                <a:lnTo>
                  <a:pt x="40" y="98"/>
                </a:lnTo>
                <a:lnTo>
                  <a:pt x="40" y="64"/>
                </a:lnTo>
                <a:lnTo>
                  <a:pt x="6" y="64"/>
                </a:lnTo>
                <a:lnTo>
                  <a:pt x="18" y="76"/>
                </a:lnTo>
                <a:close/>
                <a:moveTo>
                  <a:pt x="104" y="11"/>
                </a:moveTo>
                <a:lnTo>
                  <a:pt x="93" y="0"/>
                </a:lnTo>
                <a:lnTo>
                  <a:pt x="76" y="18"/>
                </a:lnTo>
                <a:lnTo>
                  <a:pt x="64" y="6"/>
                </a:lnTo>
                <a:lnTo>
                  <a:pt x="64" y="40"/>
                </a:lnTo>
                <a:lnTo>
                  <a:pt x="99" y="40"/>
                </a:lnTo>
                <a:lnTo>
                  <a:pt x="86" y="28"/>
                </a:lnTo>
                <a:lnTo>
                  <a:pt x="104" y="1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2" name="Freeform 270">
            <a:extLst>
              <a:ext uri="{FF2B5EF4-FFF2-40B4-BE49-F238E27FC236}">
                <a16:creationId xmlns:a16="http://schemas.microsoft.com/office/drawing/2014/main" xmlns="" id="{6B311170-A0D8-46FD-A676-D625B153C628}"/>
              </a:ext>
            </a:extLst>
          </p:cNvPr>
          <p:cNvSpPr>
            <a:spLocks/>
          </p:cNvSpPr>
          <p:nvPr/>
        </p:nvSpPr>
        <p:spPr bwMode="auto">
          <a:xfrm>
            <a:off x="6111793" y="2689428"/>
            <a:ext cx="183337" cy="120479"/>
          </a:xfrm>
          <a:custGeom>
            <a:avLst/>
            <a:gdLst>
              <a:gd name="T0" fmla="*/ 320 w 360"/>
              <a:gd name="T1" fmla="*/ 44 h 240"/>
              <a:gd name="T2" fmla="*/ 244 w 360"/>
              <a:gd name="T3" fmla="*/ 44 h 240"/>
              <a:gd name="T4" fmla="*/ 244 w 360"/>
              <a:gd name="T5" fmla="*/ 100 h 240"/>
              <a:gd name="T6" fmla="*/ 304 w 360"/>
              <a:gd name="T7" fmla="*/ 100 h 240"/>
              <a:gd name="T8" fmla="*/ 304 w 360"/>
              <a:gd name="T9" fmla="*/ 184 h 240"/>
              <a:gd name="T10" fmla="*/ 56 w 360"/>
              <a:gd name="T11" fmla="*/ 184 h 240"/>
              <a:gd name="T12" fmla="*/ 56 w 360"/>
              <a:gd name="T13" fmla="*/ 100 h 240"/>
              <a:gd name="T14" fmla="*/ 140 w 360"/>
              <a:gd name="T15" fmla="*/ 100 h 240"/>
              <a:gd name="T16" fmla="*/ 140 w 360"/>
              <a:gd name="T17" fmla="*/ 144 h 240"/>
              <a:gd name="T18" fmla="*/ 220 w 360"/>
              <a:gd name="T19" fmla="*/ 72 h 240"/>
              <a:gd name="T20" fmla="*/ 140 w 360"/>
              <a:gd name="T21" fmla="*/ 0 h 240"/>
              <a:gd name="T22" fmla="*/ 140 w 360"/>
              <a:gd name="T23" fmla="*/ 44 h 240"/>
              <a:gd name="T24" fmla="*/ 40 w 360"/>
              <a:gd name="T25" fmla="*/ 44 h 240"/>
              <a:gd name="T26" fmla="*/ 0 w 360"/>
              <a:gd name="T27" fmla="*/ 84 h 240"/>
              <a:gd name="T28" fmla="*/ 0 w 360"/>
              <a:gd name="T29" fmla="*/ 200 h 240"/>
              <a:gd name="T30" fmla="*/ 40 w 360"/>
              <a:gd name="T31" fmla="*/ 240 h 240"/>
              <a:gd name="T32" fmla="*/ 320 w 360"/>
              <a:gd name="T33" fmla="*/ 240 h 240"/>
              <a:gd name="T34" fmla="*/ 360 w 360"/>
              <a:gd name="T35" fmla="*/ 200 h 240"/>
              <a:gd name="T36" fmla="*/ 360 w 360"/>
              <a:gd name="T37" fmla="*/ 84 h 240"/>
              <a:gd name="T38" fmla="*/ 320 w 360"/>
              <a:gd name="T39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240">
                <a:moveTo>
                  <a:pt x="320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100"/>
                  <a:pt x="244" y="100"/>
                  <a:pt x="244" y="100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304" y="184"/>
                  <a:pt x="304" y="184"/>
                  <a:pt x="304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18" y="44"/>
                  <a:pt x="0" y="62"/>
                  <a:pt x="0" y="8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2"/>
                  <a:pt x="18" y="240"/>
                  <a:pt x="40" y="240"/>
                </a:cubicBezTo>
                <a:cubicBezTo>
                  <a:pt x="320" y="240"/>
                  <a:pt x="320" y="240"/>
                  <a:pt x="320" y="240"/>
                </a:cubicBezTo>
                <a:cubicBezTo>
                  <a:pt x="342" y="240"/>
                  <a:pt x="360" y="222"/>
                  <a:pt x="360" y="200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60" y="62"/>
                  <a:pt x="342" y="44"/>
                  <a:pt x="320" y="44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3" name="Freeform 278">
            <a:extLst>
              <a:ext uri="{FF2B5EF4-FFF2-40B4-BE49-F238E27FC236}">
                <a16:creationId xmlns:a16="http://schemas.microsoft.com/office/drawing/2014/main" xmlns="" id="{2581712D-D3B3-439B-A442-B6E5A59646F6}"/>
              </a:ext>
            </a:extLst>
          </p:cNvPr>
          <p:cNvSpPr>
            <a:spLocks noEditPoints="1"/>
          </p:cNvSpPr>
          <p:nvPr/>
        </p:nvSpPr>
        <p:spPr bwMode="auto">
          <a:xfrm>
            <a:off x="7105810" y="2680696"/>
            <a:ext cx="202543" cy="137938"/>
          </a:xfrm>
          <a:custGeom>
            <a:avLst/>
            <a:gdLst>
              <a:gd name="T0" fmla="*/ 81 w 116"/>
              <a:gd name="T1" fmla="*/ 12 h 79"/>
              <a:gd name="T2" fmla="*/ 23 w 116"/>
              <a:gd name="T3" fmla="*/ 12 h 79"/>
              <a:gd name="T4" fmla="*/ 23 w 116"/>
              <a:gd name="T5" fmla="*/ 0 h 79"/>
              <a:gd name="T6" fmla="*/ 0 w 116"/>
              <a:gd name="T7" fmla="*/ 20 h 79"/>
              <a:gd name="T8" fmla="*/ 23 w 116"/>
              <a:gd name="T9" fmla="*/ 38 h 79"/>
              <a:gd name="T10" fmla="*/ 23 w 116"/>
              <a:gd name="T11" fmla="*/ 28 h 79"/>
              <a:gd name="T12" fmla="*/ 81 w 116"/>
              <a:gd name="T13" fmla="*/ 28 h 79"/>
              <a:gd name="T14" fmla="*/ 81 w 116"/>
              <a:gd name="T15" fmla="*/ 12 h 79"/>
              <a:gd name="T16" fmla="*/ 116 w 116"/>
              <a:gd name="T17" fmla="*/ 60 h 79"/>
              <a:gd name="T18" fmla="*/ 93 w 116"/>
              <a:gd name="T19" fmla="*/ 41 h 79"/>
              <a:gd name="T20" fmla="*/ 93 w 116"/>
              <a:gd name="T21" fmla="*/ 52 h 79"/>
              <a:gd name="T22" fmla="*/ 35 w 116"/>
              <a:gd name="T23" fmla="*/ 52 h 79"/>
              <a:gd name="T24" fmla="*/ 35 w 116"/>
              <a:gd name="T25" fmla="*/ 68 h 79"/>
              <a:gd name="T26" fmla="*/ 93 w 116"/>
              <a:gd name="T27" fmla="*/ 68 h 79"/>
              <a:gd name="T28" fmla="*/ 93 w 116"/>
              <a:gd name="T29" fmla="*/ 79 h 79"/>
              <a:gd name="T30" fmla="*/ 116 w 116"/>
              <a:gd name="T31" fmla="*/ 6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9">
                <a:moveTo>
                  <a:pt x="81" y="12"/>
                </a:moveTo>
                <a:lnTo>
                  <a:pt x="23" y="12"/>
                </a:lnTo>
                <a:lnTo>
                  <a:pt x="23" y="0"/>
                </a:lnTo>
                <a:lnTo>
                  <a:pt x="0" y="20"/>
                </a:lnTo>
                <a:lnTo>
                  <a:pt x="23" y="38"/>
                </a:lnTo>
                <a:lnTo>
                  <a:pt x="23" y="28"/>
                </a:lnTo>
                <a:lnTo>
                  <a:pt x="81" y="28"/>
                </a:lnTo>
                <a:lnTo>
                  <a:pt x="81" y="12"/>
                </a:lnTo>
                <a:close/>
                <a:moveTo>
                  <a:pt x="116" y="60"/>
                </a:moveTo>
                <a:lnTo>
                  <a:pt x="93" y="41"/>
                </a:lnTo>
                <a:lnTo>
                  <a:pt x="93" y="52"/>
                </a:lnTo>
                <a:lnTo>
                  <a:pt x="35" y="52"/>
                </a:lnTo>
                <a:lnTo>
                  <a:pt x="35" y="68"/>
                </a:lnTo>
                <a:lnTo>
                  <a:pt x="93" y="68"/>
                </a:lnTo>
                <a:lnTo>
                  <a:pt x="93" y="79"/>
                </a:lnTo>
                <a:lnTo>
                  <a:pt x="116" y="60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" name="Freeform 34">
            <a:extLst>
              <a:ext uri="{FF2B5EF4-FFF2-40B4-BE49-F238E27FC236}">
                <a16:creationId xmlns:a16="http://schemas.microsoft.com/office/drawing/2014/main" xmlns="" id="{3C80D93B-C394-411D-AFFC-93F0C6131F7B}"/>
              </a:ext>
            </a:extLst>
          </p:cNvPr>
          <p:cNvSpPr>
            <a:spLocks noEditPoints="1"/>
          </p:cNvSpPr>
          <p:nvPr/>
        </p:nvSpPr>
        <p:spPr bwMode="auto">
          <a:xfrm>
            <a:off x="1752470" y="3999856"/>
            <a:ext cx="186828" cy="186828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" name="Freeform 97">
            <a:extLst>
              <a:ext uri="{FF2B5EF4-FFF2-40B4-BE49-F238E27FC236}">
                <a16:creationId xmlns:a16="http://schemas.microsoft.com/office/drawing/2014/main" xmlns="" id="{19F8AEFC-9A53-4884-8AB6-5E3D911489FB}"/>
              </a:ext>
            </a:extLst>
          </p:cNvPr>
          <p:cNvSpPr>
            <a:spLocks noEditPoints="1"/>
          </p:cNvSpPr>
          <p:nvPr/>
        </p:nvSpPr>
        <p:spPr bwMode="auto">
          <a:xfrm>
            <a:off x="9140533" y="4287417"/>
            <a:ext cx="151907" cy="202543"/>
          </a:xfrm>
          <a:custGeom>
            <a:avLst/>
            <a:gdLst>
              <a:gd name="T0" fmla="*/ 218 w 301"/>
              <a:gd name="T1" fmla="*/ 244 h 400"/>
              <a:gd name="T2" fmla="*/ 279 w 301"/>
              <a:gd name="T3" fmla="*/ 206 h 400"/>
              <a:gd name="T4" fmla="*/ 248 w 301"/>
              <a:gd name="T5" fmla="*/ 102 h 400"/>
              <a:gd name="T6" fmla="*/ 222 w 301"/>
              <a:gd name="T7" fmla="*/ 87 h 400"/>
              <a:gd name="T8" fmla="*/ 265 w 301"/>
              <a:gd name="T9" fmla="*/ 13 h 400"/>
              <a:gd name="T10" fmla="*/ 242 w 301"/>
              <a:gd name="T11" fmla="*/ 0 h 400"/>
              <a:gd name="T12" fmla="*/ 160 w 301"/>
              <a:gd name="T13" fmla="*/ 143 h 400"/>
              <a:gd name="T14" fmla="*/ 123 w 301"/>
              <a:gd name="T15" fmla="*/ 103 h 400"/>
              <a:gd name="T16" fmla="*/ 75 w 301"/>
              <a:gd name="T17" fmla="*/ 75 h 400"/>
              <a:gd name="T18" fmla="*/ 0 w 301"/>
              <a:gd name="T19" fmla="*/ 204 h 400"/>
              <a:gd name="T20" fmla="*/ 48 w 301"/>
              <a:gd name="T21" fmla="*/ 232 h 400"/>
              <a:gd name="T22" fmla="*/ 102 w 301"/>
              <a:gd name="T23" fmla="*/ 244 h 400"/>
              <a:gd name="T24" fmla="*/ 19 w 301"/>
              <a:gd name="T25" fmla="*/ 387 h 400"/>
              <a:gd name="T26" fmla="*/ 42 w 301"/>
              <a:gd name="T27" fmla="*/ 400 h 400"/>
              <a:gd name="T28" fmla="*/ 84 w 301"/>
              <a:gd name="T29" fmla="*/ 326 h 400"/>
              <a:gd name="T30" fmla="*/ 110 w 301"/>
              <a:gd name="T31" fmla="*/ 341 h 400"/>
              <a:gd name="T32" fmla="*/ 217 w 301"/>
              <a:gd name="T33" fmla="*/ 315 h 400"/>
              <a:gd name="T34" fmla="*/ 218 w 301"/>
              <a:gd name="T35" fmla="*/ 244 h 400"/>
              <a:gd name="T36" fmla="*/ 236 w 301"/>
              <a:gd name="T37" fmla="*/ 123 h 400"/>
              <a:gd name="T38" fmla="*/ 255 w 301"/>
              <a:gd name="T39" fmla="*/ 193 h 400"/>
              <a:gd name="T40" fmla="*/ 185 w 301"/>
              <a:gd name="T41" fmla="*/ 211 h 400"/>
              <a:gd name="T42" fmla="*/ 160 w 301"/>
              <a:gd name="T43" fmla="*/ 196 h 400"/>
              <a:gd name="T44" fmla="*/ 160 w 301"/>
              <a:gd name="T45" fmla="*/ 194 h 400"/>
              <a:gd name="T46" fmla="*/ 210 w 301"/>
              <a:gd name="T47" fmla="*/ 108 h 400"/>
              <a:gd name="T48" fmla="*/ 236 w 301"/>
              <a:gd name="T49" fmla="*/ 123 h 400"/>
              <a:gd name="T50" fmla="*/ 60 w 301"/>
              <a:gd name="T51" fmla="*/ 212 h 400"/>
              <a:gd name="T52" fmla="*/ 34 w 301"/>
              <a:gd name="T53" fmla="*/ 197 h 400"/>
              <a:gd name="T54" fmla="*/ 85 w 301"/>
              <a:gd name="T55" fmla="*/ 109 h 400"/>
              <a:gd name="T56" fmla="*/ 111 w 301"/>
              <a:gd name="T57" fmla="*/ 123 h 400"/>
              <a:gd name="T58" fmla="*/ 130 w 301"/>
              <a:gd name="T59" fmla="*/ 194 h 400"/>
              <a:gd name="T60" fmla="*/ 60 w 301"/>
              <a:gd name="T61" fmla="*/ 212 h 400"/>
              <a:gd name="T62" fmla="*/ 122 w 301"/>
              <a:gd name="T63" fmla="*/ 320 h 400"/>
              <a:gd name="T64" fmla="*/ 96 w 301"/>
              <a:gd name="T65" fmla="*/ 305 h 400"/>
              <a:gd name="T66" fmla="*/ 146 w 301"/>
              <a:gd name="T67" fmla="*/ 219 h 400"/>
              <a:gd name="T68" fmla="*/ 148 w 301"/>
              <a:gd name="T69" fmla="*/ 217 h 400"/>
              <a:gd name="T70" fmla="*/ 173 w 301"/>
              <a:gd name="T71" fmla="*/ 232 h 400"/>
              <a:gd name="T72" fmla="*/ 192 w 301"/>
              <a:gd name="T73" fmla="*/ 302 h 400"/>
              <a:gd name="T74" fmla="*/ 122 w 301"/>
              <a:gd name="T75" fmla="*/ 32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1" h="400">
                <a:moveTo>
                  <a:pt x="218" y="244"/>
                </a:moveTo>
                <a:cubicBezTo>
                  <a:pt x="243" y="243"/>
                  <a:pt x="266" y="230"/>
                  <a:pt x="279" y="206"/>
                </a:cubicBezTo>
                <a:cubicBezTo>
                  <a:pt x="301" y="170"/>
                  <a:pt x="289" y="125"/>
                  <a:pt x="248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65" y="13"/>
                  <a:pt x="265" y="13"/>
                  <a:pt x="265" y="13"/>
                </a:cubicBezTo>
                <a:cubicBezTo>
                  <a:pt x="242" y="0"/>
                  <a:pt x="242" y="0"/>
                  <a:pt x="242" y="0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3" y="127"/>
                  <a:pt x="141" y="113"/>
                  <a:pt x="123" y="103"/>
                </a:cubicBezTo>
                <a:cubicBezTo>
                  <a:pt x="75" y="75"/>
                  <a:pt x="75" y="75"/>
                  <a:pt x="75" y="75"/>
                </a:cubicBezTo>
                <a:cubicBezTo>
                  <a:pt x="0" y="204"/>
                  <a:pt x="0" y="204"/>
                  <a:pt x="0" y="204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66" y="243"/>
                  <a:pt x="84" y="246"/>
                  <a:pt x="102" y="244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42" y="400"/>
                  <a:pt x="42" y="400"/>
                  <a:pt x="42" y="400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110" y="341"/>
                  <a:pt x="110" y="341"/>
                  <a:pt x="110" y="341"/>
                </a:cubicBezTo>
                <a:cubicBezTo>
                  <a:pt x="151" y="364"/>
                  <a:pt x="195" y="352"/>
                  <a:pt x="217" y="315"/>
                </a:cubicBezTo>
                <a:cubicBezTo>
                  <a:pt x="230" y="292"/>
                  <a:pt x="230" y="266"/>
                  <a:pt x="218" y="244"/>
                </a:cubicBezTo>
                <a:close/>
                <a:moveTo>
                  <a:pt x="236" y="123"/>
                </a:moveTo>
                <a:cubicBezTo>
                  <a:pt x="263" y="138"/>
                  <a:pt x="270" y="167"/>
                  <a:pt x="255" y="193"/>
                </a:cubicBezTo>
                <a:cubicBezTo>
                  <a:pt x="241" y="219"/>
                  <a:pt x="212" y="227"/>
                  <a:pt x="185" y="211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0" y="196"/>
                  <a:pt x="160" y="195"/>
                  <a:pt x="160" y="194"/>
                </a:cubicBezTo>
                <a:cubicBezTo>
                  <a:pt x="210" y="108"/>
                  <a:pt x="210" y="108"/>
                  <a:pt x="210" y="108"/>
                </a:cubicBezTo>
                <a:lnTo>
                  <a:pt x="236" y="123"/>
                </a:lnTo>
                <a:close/>
                <a:moveTo>
                  <a:pt x="60" y="212"/>
                </a:moveTo>
                <a:cubicBezTo>
                  <a:pt x="34" y="197"/>
                  <a:pt x="34" y="197"/>
                  <a:pt x="34" y="197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38" y="139"/>
                  <a:pt x="145" y="168"/>
                  <a:pt x="130" y="194"/>
                </a:cubicBezTo>
                <a:cubicBezTo>
                  <a:pt x="116" y="219"/>
                  <a:pt x="87" y="227"/>
                  <a:pt x="60" y="212"/>
                </a:cubicBezTo>
                <a:close/>
                <a:moveTo>
                  <a:pt x="122" y="320"/>
                </a:moveTo>
                <a:cubicBezTo>
                  <a:pt x="96" y="305"/>
                  <a:pt x="96" y="305"/>
                  <a:pt x="96" y="305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7"/>
                </a:cubicBezTo>
                <a:cubicBezTo>
                  <a:pt x="173" y="232"/>
                  <a:pt x="173" y="232"/>
                  <a:pt x="173" y="232"/>
                </a:cubicBezTo>
                <a:cubicBezTo>
                  <a:pt x="200" y="247"/>
                  <a:pt x="207" y="276"/>
                  <a:pt x="192" y="302"/>
                </a:cubicBezTo>
                <a:cubicBezTo>
                  <a:pt x="178" y="327"/>
                  <a:pt x="149" y="336"/>
                  <a:pt x="122" y="32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6" name="Freeform 173">
            <a:extLst>
              <a:ext uri="{FF2B5EF4-FFF2-40B4-BE49-F238E27FC236}">
                <a16:creationId xmlns:a16="http://schemas.microsoft.com/office/drawing/2014/main" xmlns="" id="{843EB608-86C1-4499-B5A3-0DAAE814501B}"/>
              </a:ext>
            </a:extLst>
          </p:cNvPr>
          <p:cNvSpPr>
            <a:spLocks/>
          </p:cNvSpPr>
          <p:nvPr/>
        </p:nvSpPr>
        <p:spPr bwMode="auto">
          <a:xfrm>
            <a:off x="6111035" y="4639132"/>
            <a:ext cx="192066" cy="190321"/>
          </a:xfrm>
          <a:custGeom>
            <a:avLst/>
            <a:gdLst>
              <a:gd name="T0" fmla="*/ 358 w 378"/>
              <a:gd name="T1" fmla="*/ 116 h 374"/>
              <a:gd name="T2" fmla="*/ 192 w 378"/>
              <a:gd name="T3" fmla="*/ 351 h 374"/>
              <a:gd name="T4" fmla="*/ 116 w 378"/>
              <a:gd name="T5" fmla="*/ 319 h 374"/>
              <a:gd name="T6" fmla="*/ 55 w 378"/>
              <a:gd name="T7" fmla="*/ 133 h 374"/>
              <a:gd name="T8" fmla="*/ 14 w 378"/>
              <a:gd name="T9" fmla="*/ 146 h 374"/>
              <a:gd name="T10" fmla="*/ 0 w 378"/>
              <a:gd name="T11" fmla="*/ 126 h 374"/>
              <a:gd name="T12" fmla="*/ 108 w 378"/>
              <a:gd name="T13" fmla="*/ 42 h 374"/>
              <a:gd name="T14" fmla="*/ 169 w 378"/>
              <a:gd name="T15" fmla="*/ 168 h 374"/>
              <a:gd name="T16" fmla="*/ 198 w 378"/>
              <a:gd name="T17" fmla="*/ 241 h 374"/>
              <a:gd name="T18" fmla="*/ 248 w 378"/>
              <a:gd name="T19" fmla="*/ 175 h 374"/>
              <a:gd name="T20" fmla="*/ 206 w 378"/>
              <a:gd name="T21" fmla="*/ 125 h 374"/>
              <a:gd name="T22" fmla="*/ 358 w 378"/>
              <a:gd name="T23" fmla="*/ 11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374">
                <a:moveTo>
                  <a:pt x="358" y="116"/>
                </a:moveTo>
                <a:cubicBezTo>
                  <a:pt x="338" y="231"/>
                  <a:pt x="225" y="329"/>
                  <a:pt x="192" y="351"/>
                </a:cubicBezTo>
                <a:cubicBezTo>
                  <a:pt x="158" y="374"/>
                  <a:pt x="127" y="342"/>
                  <a:pt x="116" y="319"/>
                </a:cubicBezTo>
                <a:cubicBezTo>
                  <a:pt x="103" y="292"/>
                  <a:pt x="65" y="146"/>
                  <a:pt x="55" y="133"/>
                </a:cubicBezTo>
                <a:cubicBezTo>
                  <a:pt x="45" y="121"/>
                  <a:pt x="14" y="146"/>
                  <a:pt x="14" y="14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61" y="51"/>
                  <a:pt x="108" y="42"/>
                </a:cubicBezTo>
                <a:cubicBezTo>
                  <a:pt x="157" y="32"/>
                  <a:pt x="157" y="119"/>
                  <a:pt x="169" y="168"/>
                </a:cubicBezTo>
                <a:cubicBezTo>
                  <a:pt x="180" y="215"/>
                  <a:pt x="188" y="241"/>
                  <a:pt x="198" y="241"/>
                </a:cubicBezTo>
                <a:cubicBezTo>
                  <a:pt x="208" y="241"/>
                  <a:pt x="227" y="215"/>
                  <a:pt x="248" y="175"/>
                </a:cubicBezTo>
                <a:cubicBezTo>
                  <a:pt x="269" y="135"/>
                  <a:pt x="247" y="100"/>
                  <a:pt x="206" y="125"/>
                </a:cubicBezTo>
                <a:cubicBezTo>
                  <a:pt x="223" y="24"/>
                  <a:pt x="378" y="0"/>
                  <a:pt x="358" y="11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7" name="Group 219">
            <a:extLst>
              <a:ext uri="{FF2B5EF4-FFF2-40B4-BE49-F238E27FC236}">
                <a16:creationId xmlns:a16="http://schemas.microsoft.com/office/drawing/2014/main" xmlns="" id="{0FDE23AA-A3D8-4BDE-897A-85005BAF77AC}"/>
              </a:ext>
            </a:extLst>
          </p:cNvPr>
          <p:cNvGrpSpPr/>
          <p:nvPr/>
        </p:nvGrpSpPr>
        <p:grpSpPr>
          <a:xfrm>
            <a:off x="5443827" y="4983479"/>
            <a:ext cx="181590" cy="179845"/>
            <a:chOff x="5233901" y="5698704"/>
            <a:chExt cx="181611" cy="179865"/>
          </a:xfrm>
          <a:solidFill>
            <a:srgbClr val="DE4145"/>
          </a:solidFill>
        </p:grpSpPr>
        <p:sp>
          <p:nvSpPr>
            <p:cNvPr id="218" name="Freeform 175">
              <a:extLst>
                <a:ext uri="{FF2B5EF4-FFF2-40B4-BE49-F238E27FC236}">
                  <a16:creationId xmlns:a16="http://schemas.microsoft.com/office/drawing/2014/main" xmlns="" id="{B10BEABB-94DF-4330-BAF2-0E91BF41E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3901" y="5698704"/>
              <a:ext cx="40164" cy="179864"/>
            </a:xfrm>
            <a:custGeom>
              <a:avLst/>
              <a:gdLst>
                <a:gd name="T0" fmla="*/ 81 w 81"/>
                <a:gd name="T1" fmla="*/ 39 h 355"/>
                <a:gd name="T2" fmla="*/ 40 w 81"/>
                <a:gd name="T3" fmla="*/ 77 h 355"/>
                <a:gd name="T4" fmla="*/ 0 w 81"/>
                <a:gd name="T5" fmla="*/ 39 h 355"/>
                <a:gd name="T6" fmla="*/ 41 w 81"/>
                <a:gd name="T7" fmla="*/ 0 h 355"/>
                <a:gd name="T8" fmla="*/ 81 w 81"/>
                <a:gd name="T9" fmla="*/ 39 h 355"/>
                <a:gd name="T10" fmla="*/ 2 w 81"/>
                <a:gd name="T11" fmla="*/ 355 h 355"/>
                <a:gd name="T12" fmla="*/ 2 w 81"/>
                <a:gd name="T13" fmla="*/ 108 h 355"/>
                <a:gd name="T14" fmla="*/ 79 w 81"/>
                <a:gd name="T15" fmla="*/ 108 h 355"/>
                <a:gd name="T16" fmla="*/ 79 w 81"/>
                <a:gd name="T17" fmla="*/ 355 h 355"/>
                <a:gd name="T18" fmla="*/ 2 w 81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55">
                  <a:moveTo>
                    <a:pt x="81" y="39"/>
                  </a:moveTo>
                  <a:cubicBezTo>
                    <a:pt x="81" y="60"/>
                    <a:pt x="66" y="77"/>
                    <a:pt x="40" y="77"/>
                  </a:cubicBezTo>
                  <a:cubicBezTo>
                    <a:pt x="15" y="77"/>
                    <a:pt x="0" y="60"/>
                    <a:pt x="0" y="39"/>
                  </a:cubicBezTo>
                  <a:cubicBezTo>
                    <a:pt x="0" y="17"/>
                    <a:pt x="16" y="0"/>
                    <a:pt x="41" y="0"/>
                  </a:cubicBezTo>
                  <a:cubicBezTo>
                    <a:pt x="66" y="0"/>
                    <a:pt x="81" y="17"/>
                    <a:pt x="81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" name="Freeform 176">
              <a:extLst>
                <a:ext uri="{FF2B5EF4-FFF2-40B4-BE49-F238E27FC236}">
                  <a16:creationId xmlns:a16="http://schemas.microsoft.com/office/drawing/2014/main" xmlns="" id="{1C400C68-75DD-4A13-A296-CDCBCE0EE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020" y="5751092"/>
              <a:ext cx="120492" cy="127477"/>
            </a:xfrm>
            <a:custGeom>
              <a:avLst/>
              <a:gdLst>
                <a:gd name="T0" fmla="*/ 2 w 237"/>
                <a:gd name="T1" fmla="*/ 85 h 253"/>
                <a:gd name="T2" fmla="*/ 0 w 237"/>
                <a:gd name="T3" fmla="*/ 6 h 253"/>
                <a:gd name="T4" fmla="*/ 67 w 237"/>
                <a:gd name="T5" fmla="*/ 6 h 253"/>
                <a:gd name="T6" fmla="*/ 70 w 237"/>
                <a:gd name="T7" fmla="*/ 40 h 253"/>
                <a:gd name="T8" fmla="*/ 72 w 237"/>
                <a:gd name="T9" fmla="*/ 40 h 253"/>
                <a:gd name="T10" fmla="*/ 148 w 237"/>
                <a:gd name="T11" fmla="*/ 0 h 253"/>
                <a:gd name="T12" fmla="*/ 237 w 237"/>
                <a:gd name="T13" fmla="*/ 107 h 253"/>
                <a:gd name="T14" fmla="*/ 237 w 237"/>
                <a:gd name="T15" fmla="*/ 253 h 253"/>
                <a:gd name="T16" fmla="*/ 160 w 237"/>
                <a:gd name="T17" fmla="*/ 253 h 253"/>
                <a:gd name="T18" fmla="*/ 160 w 237"/>
                <a:gd name="T19" fmla="*/ 116 h 253"/>
                <a:gd name="T20" fmla="*/ 121 w 237"/>
                <a:gd name="T21" fmla="*/ 62 h 253"/>
                <a:gd name="T22" fmla="*/ 81 w 237"/>
                <a:gd name="T23" fmla="*/ 91 h 253"/>
                <a:gd name="T24" fmla="*/ 79 w 237"/>
                <a:gd name="T25" fmla="*/ 111 h 253"/>
                <a:gd name="T26" fmla="*/ 79 w 237"/>
                <a:gd name="T27" fmla="*/ 253 h 253"/>
                <a:gd name="T28" fmla="*/ 2 w 237"/>
                <a:gd name="T29" fmla="*/ 253 h 253"/>
                <a:gd name="T30" fmla="*/ 2 w 237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2" y="24"/>
                    <a:pt x="107" y="0"/>
                    <a:pt x="148" y="0"/>
                  </a:cubicBezTo>
                  <a:cubicBezTo>
                    <a:pt x="199" y="0"/>
                    <a:pt x="237" y="34"/>
                    <a:pt x="237" y="107"/>
                  </a:cubicBezTo>
                  <a:cubicBezTo>
                    <a:pt x="237" y="253"/>
                    <a:pt x="237" y="253"/>
                    <a:pt x="237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9" y="62"/>
                    <a:pt x="121" y="62"/>
                  </a:cubicBezTo>
                  <a:cubicBezTo>
                    <a:pt x="100" y="62"/>
                    <a:pt x="87" y="77"/>
                    <a:pt x="81" y="91"/>
                  </a:cubicBezTo>
                  <a:cubicBezTo>
                    <a:pt x="79" y="96"/>
                    <a:pt x="79" y="103"/>
                    <a:pt x="79" y="111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0" name="Freeform 177">
            <a:extLst>
              <a:ext uri="{FF2B5EF4-FFF2-40B4-BE49-F238E27FC236}">
                <a16:creationId xmlns:a16="http://schemas.microsoft.com/office/drawing/2014/main" xmlns="" id="{D66B8B0E-C172-451B-94B5-3BF91CEFD458}"/>
              </a:ext>
            </a:extLst>
          </p:cNvPr>
          <p:cNvSpPr>
            <a:spLocks noEditPoints="1"/>
          </p:cNvSpPr>
          <p:nvPr/>
        </p:nvSpPr>
        <p:spPr bwMode="auto">
          <a:xfrm>
            <a:off x="5771775" y="4976343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1 h 384"/>
              <a:gd name="T12" fmla="*/ 106 w 384"/>
              <a:gd name="T13" fmla="*/ 271 h 384"/>
              <a:gd name="T14" fmla="*/ 106 w 384"/>
              <a:gd name="T15" fmla="*/ 146 h 384"/>
              <a:gd name="T16" fmla="*/ 145 w 384"/>
              <a:gd name="T17" fmla="*/ 146 h 384"/>
              <a:gd name="T18" fmla="*/ 145 w 384"/>
              <a:gd name="T19" fmla="*/ 271 h 384"/>
              <a:gd name="T20" fmla="*/ 125 w 384"/>
              <a:gd name="T21" fmla="*/ 131 h 384"/>
              <a:gd name="T22" fmla="*/ 105 w 384"/>
              <a:gd name="T23" fmla="*/ 112 h 384"/>
              <a:gd name="T24" fmla="*/ 126 w 384"/>
              <a:gd name="T25" fmla="*/ 92 h 384"/>
              <a:gd name="T26" fmla="*/ 146 w 384"/>
              <a:gd name="T27" fmla="*/ 112 h 384"/>
              <a:gd name="T28" fmla="*/ 125 w 384"/>
              <a:gd name="T29" fmla="*/ 131 h 384"/>
              <a:gd name="T30" fmla="*/ 287 w 384"/>
              <a:gd name="T31" fmla="*/ 271 h 384"/>
              <a:gd name="T32" fmla="*/ 248 w 384"/>
              <a:gd name="T33" fmla="*/ 271 h 384"/>
              <a:gd name="T34" fmla="*/ 248 w 384"/>
              <a:gd name="T35" fmla="*/ 202 h 384"/>
              <a:gd name="T36" fmla="*/ 228 w 384"/>
              <a:gd name="T37" fmla="*/ 175 h 384"/>
              <a:gd name="T38" fmla="*/ 208 w 384"/>
              <a:gd name="T39" fmla="*/ 190 h 384"/>
              <a:gd name="T40" fmla="*/ 207 w 384"/>
              <a:gd name="T41" fmla="*/ 199 h 384"/>
              <a:gd name="T42" fmla="*/ 207 w 384"/>
              <a:gd name="T43" fmla="*/ 271 h 384"/>
              <a:gd name="T44" fmla="*/ 168 w 384"/>
              <a:gd name="T45" fmla="*/ 271 h 384"/>
              <a:gd name="T46" fmla="*/ 168 w 384"/>
              <a:gd name="T47" fmla="*/ 186 h 384"/>
              <a:gd name="T48" fmla="*/ 167 w 384"/>
              <a:gd name="T49" fmla="*/ 146 h 384"/>
              <a:gd name="T50" fmla="*/ 201 w 384"/>
              <a:gd name="T51" fmla="*/ 146 h 384"/>
              <a:gd name="T52" fmla="*/ 203 w 384"/>
              <a:gd name="T53" fmla="*/ 164 h 384"/>
              <a:gd name="T54" fmla="*/ 203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1"/>
                </a:moveTo>
                <a:cubicBezTo>
                  <a:pt x="106" y="271"/>
                  <a:pt x="106" y="271"/>
                  <a:pt x="106" y="271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45" y="146"/>
                  <a:pt x="145" y="146"/>
                  <a:pt x="145" y="146"/>
                </a:cubicBezTo>
                <a:lnTo>
                  <a:pt x="145" y="271"/>
                </a:lnTo>
                <a:close/>
                <a:moveTo>
                  <a:pt x="125" y="131"/>
                </a:moveTo>
                <a:cubicBezTo>
                  <a:pt x="113" y="131"/>
                  <a:pt x="105" y="122"/>
                  <a:pt x="105" y="112"/>
                </a:cubicBezTo>
                <a:cubicBezTo>
                  <a:pt x="105" y="101"/>
                  <a:pt x="113" y="92"/>
                  <a:pt x="126" y="92"/>
                </a:cubicBezTo>
                <a:cubicBezTo>
                  <a:pt x="138" y="92"/>
                  <a:pt x="146" y="101"/>
                  <a:pt x="146" y="112"/>
                </a:cubicBezTo>
                <a:cubicBezTo>
                  <a:pt x="146" y="122"/>
                  <a:pt x="138" y="131"/>
                  <a:pt x="125" y="131"/>
                </a:cubicBezTo>
                <a:close/>
                <a:moveTo>
                  <a:pt x="287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02"/>
                  <a:pt x="248" y="202"/>
                  <a:pt x="248" y="202"/>
                </a:cubicBezTo>
                <a:cubicBezTo>
                  <a:pt x="248" y="186"/>
                  <a:pt x="242" y="175"/>
                  <a:pt x="228" y="175"/>
                </a:cubicBezTo>
                <a:cubicBezTo>
                  <a:pt x="217" y="175"/>
                  <a:pt x="211" y="182"/>
                  <a:pt x="208" y="190"/>
                </a:cubicBezTo>
                <a:cubicBezTo>
                  <a:pt x="207" y="192"/>
                  <a:pt x="207" y="196"/>
                  <a:pt x="207" y="199"/>
                </a:cubicBezTo>
                <a:cubicBezTo>
                  <a:pt x="207" y="271"/>
                  <a:pt x="207" y="271"/>
                  <a:pt x="207" y="271"/>
                </a:cubicBezTo>
                <a:cubicBezTo>
                  <a:pt x="168" y="271"/>
                  <a:pt x="168" y="271"/>
                  <a:pt x="168" y="271"/>
                </a:cubicBezTo>
                <a:cubicBezTo>
                  <a:pt x="168" y="186"/>
                  <a:pt x="168" y="186"/>
                  <a:pt x="168" y="186"/>
                </a:cubicBezTo>
                <a:cubicBezTo>
                  <a:pt x="168" y="171"/>
                  <a:pt x="168" y="158"/>
                  <a:pt x="167" y="146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8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1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1" name="Freeform 178">
            <a:extLst>
              <a:ext uri="{FF2B5EF4-FFF2-40B4-BE49-F238E27FC236}">
                <a16:creationId xmlns:a16="http://schemas.microsoft.com/office/drawing/2014/main" xmlns="" id="{1E6F4E4A-480C-4E92-86E0-9D3BA8598E07}"/>
              </a:ext>
            </a:extLst>
          </p:cNvPr>
          <p:cNvSpPr>
            <a:spLocks noEditPoints="1"/>
          </p:cNvSpPr>
          <p:nvPr/>
        </p:nvSpPr>
        <p:spPr bwMode="auto">
          <a:xfrm>
            <a:off x="9789689" y="3702638"/>
            <a:ext cx="195558" cy="183337"/>
          </a:xfrm>
          <a:custGeom>
            <a:avLst/>
            <a:gdLst>
              <a:gd name="T0" fmla="*/ 114 w 384"/>
              <a:gd name="T1" fmla="*/ 0 h 364"/>
              <a:gd name="T2" fmla="*/ 0 w 384"/>
              <a:gd name="T3" fmla="*/ 71 h 364"/>
              <a:gd name="T4" fmla="*/ 78 w 384"/>
              <a:gd name="T5" fmla="*/ 137 h 364"/>
              <a:gd name="T6" fmla="*/ 192 w 384"/>
              <a:gd name="T7" fmla="*/ 63 h 364"/>
              <a:gd name="T8" fmla="*/ 114 w 384"/>
              <a:gd name="T9" fmla="*/ 0 h 364"/>
              <a:gd name="T10" fmla="*/ 261 w 384"/>
              <a:gd name="T11" fmla="*/ 302 h 364"/>
              <a:gd name="T12" fmla="*/ 256 w 384"/>
              <a:gd name="T13" fmla="*/ 300 h 364"/>
              <a:gd name="T14" fmla="*/ 192 w 384"/>
              <a:gd name="T15" fmla="*/ 247 h 364"/>
              <a:gd name="T16" fmla="*/ 129 w 384"/>
              <a:gd name="T17" fmla="*/ 300 h 364"/>
              <a:gd name="T18" fmla="*/ 123 w 384"/>
              <a:gd name="T19" fmla="*/ 302 h 364"/>
              <a:gd name="T20" fmla="*/ 118 w 384"/>
              <a:gd name="T21" fmla="*/ 300 h 364"/>
              <a:gd name="T22" fmla="*/ 71 w 384"/>
              <a:gd name="T23" fmla="*/ 270 h 364"/>
              <a:gd name="T24" fmla="*/ 71 w 384"/>
              <a:gd name="T25" fmla="*/ 288 h 364"/>
              <a:gd name="T26" fmla="*/ 192 w 384"/>
              <a:gd name="T27" fmla="*/ 364 h 364"/>
              <a:gd name="T28" fmla="*/ 313 w 384"/>
              <a:gd name="T29" fmla="*/ 288 h 364"/>
              <a:gd name="T30" fmla="*/ 313 w 384"/>
              <a:gd name="T31" fmla="*/ 270 h 364"/>
              <a:gd name="T32" fmla="*/ 266 w 384"/>
              <a:gd name="T33" fmla="*/ 300 h 364"/>
              <a:gd name="T34" fmla="*/ 261 w 384"/>
              <a:gd name="T35" fmla="*/ 302 h 364"/>
              <a:gd name="T36" fmla="*/ 384 w 384"/>
              <a:gd name="T37" fmla="*/ 71 h 364"/>
              <a:gd name="T38" fmla="*/ 270 w 384"/>
              <a:gd name="T39" fmla="*/ 0 h 364"/>
              <a:gd name="T40" fmla="*/ 192 w 384"/>
              <a:gd name="T41" fmla="*/ 63 h 364"/>
              <a:gd name="T42" fmla="*/ 306 w 384"/>
              <a:gd name="T43" fmla="*/ 137 h 364"/>
              <a:gd name="T44" fmla="*/ 384 w 384"/>
              <a:gd name="T45" fmla="*/ 71 h 364"/>
              <a:gd name="T46" fmla="*/ 192 w 384"/>
              <a:gd name="T47" fmla="*/ 208 h 364"/>
              <a:gd name="T48" fmla="*/ 263 w 384"/>
              <a:gd name="T49" fmla="*/ 266 h 364"/>
              <a:gd name="T50" fmla="*/ 376 w 384"/>
              <a:gd name="T51" fmla="*/ 193 h 364"/>
              <a:gd name="T52" fmla="*/ 306 w 384"/>
              <a:gd name="T53" fmla="*/ 137 h 364"/>
              <a:gd name="T54" fmla="*/ 192 w 384"/>
              <a:gd name="T55" fmla="*/ 208 h 364"/>
              <a:gd name="T56" fmla="*/ 122 w 384"/>
              <a:gd name="T57" fmla="*/ 266 h 364"/>
              <a:gd name="T58" fmla="*/ 192 w 384"/>
              <a:gd name="T59" fmla="*/ 208 h 364"/>
              <a:gd name="T60" fmla="*/ 78 w 384"/>
              <a:gd name="T61" fmla="*/ 137 h 364"/>
              <a:gd name="T62" fmla="*/ 9 w 384"/>
              <a:gd name="T63" fmla="*/ 193 h 364"/>
              <a:gd name="T64" fmla="*/ 122 w 384"/>
              <a:gd name="T65" fmla="*/ 26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64">
                <a:moveTo>
                  <a:pt x="114" y="0"/>
                </a:moveTo>
                <a:cubicBezTo>
                  <a:pt x="0" y="71"/>
                  <a:pt x="0" y="71"/>
                  <a:pt x="0" y="71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192" y="63"/>
                  <a:pt x="192" y="63"/>
                  <a:pt x="192" y="63"/>
                </a:cubicBezTo>
                <a:lnTo>
                  <a:pt x="114" y="0"/>
                </a:lnTo>
                <a:close/>
                <a:moveTo>
                  <a:pt x="261" y="302"/>
                </a:moveTo>
                <a:cubicBezTo>
                  <a:pt x="259" y="302"/>
                  <a:pt x="257" y="301"/>
                  <a:pt x="256" y="300"/>
                </a:cubicBezTo>
                <a:cubicBezTo>
                  <a:pt x="192" y="247"/>
                  <a:pt x="192" y="247"/>
                  <a:pt x="192" y="247"/>
                </a:cubicBezTo>
                <a:cubicBezTo>
                  <a:pt x="129" y="300"/>
                  <a:pt x="129" y="300"/>
                  <a:pt x="129" y="300"/>
                </a:cubicBezTo>
                <a:cubicBezTo>
                  <a:pt x="127" y="301"/>
                  <a:pt x="125" y="302"/>
                  <a:pt x="123" y="302"/>
                </a:cubicBezTo>
                <a:cubicBezTo>
                  <a:pt x="121" y="302"/>
                  <a:pt x="120" y="301"/>
                  <a:pt x="118" y="300"/>
                </a:cubicBezTo>
                <a:cubicBezTo>
                  <a:pt x="71" y="270"/>
                  <a:pt x="71" y="270"/>
                  <a:pt x="71" y="270"/>
                </a:cubicBezTo>
                <a:cubicBezTo>
                  <a:pt x="71" y="288"/>
                  <a:pt x="71" y="288"/>
                  <a:pt x="71" y="288"/>
                </a:cubicBezTo>
                <a:cubicBezTo>
                  <a:pt x="192" y="364"/>
                  <a:pt x="192" y="364"/>
                  <a:pt x="192" y="364"/>
                </a:cubicBezTo>
                <a:cubicBezTo>
                  <a:pt x="313" y="288"/>
                  <a:pt x="313" y="288"/>
                  <a:pt x="313" y="288"/>
                </a:cubicBezTo>
                <a:cubicBezTo>
                  <a:pt x="313" y="270"/>
                  <a:pt x="313" y="270"/>
                  <a:pt x="313" y="270"/>
                </a:cubicBezTo>
                <a:cubicBezTo>
                  <a:pt x="266" y="300"/>
                  <a:pt x="266" y="300"/>
                  <a:pt x="266" y="300"/>
                </a:cubicBezTo>
                <a:cubicBezTo>
                  <a:pt x="265" y="301"/>
                  <a:pt x="263" y="302"/>
                  <a:pt x="261" y="302"/>
                </a:cubicBezTo>
                <a:close/>
                <a:moveTo>
                  <a:pt x="384" y="71"/>
                </a:moveTo>
                <a:cubicBezTo>
                  <a:pt x="270" y="0"/>
                  <a:pt x="270" y="0"/>
                  <a:pt x="270" y="0"/>
                </a:cubicBezTo>
                <a:cubicBezTo>
                  <a:pt x="192" y="63"/>
                  <a:pt x="192" y="63"/>
                  <a:pt x="192" y="63"/>
                </a:cubicBezTo>
                <a:cubicBezTo>
                  <a:pt x="306" y="137"/>
                  <a:pt x="306" y="137"/>
                  <a:pt x="306" y="137"/>
                </a:cubicBezTo>
                <a:lnTo>
                  <a:pt x="384" y="71"/>
                </a:lnTo>
                <a:close/>
                <a:moveTo>
                  <a:pt x="192" y="208"/>
                </a:moveTo>
                <a:cubicBezTo>
                  <a:pt x="263" y="266"/>
                  <a:pt x="263" y="266"/>
                  <a:pt x="263" y="266"/>
                </a:cubicBezTo>
                <a:cubicBezTo>
                  <a:pt x="376" y="193"/>
                  <a:pt x="376" y="193"/>
                  <a:pt x="376" y="193"/>
                </a:cubicBezTo>
                <a:cubicBezTo>
                  <a:pt x="306" y="137"/>
                  <a:pt x="306" y="137"/>
                  <a:pt x="306" y="137"/>
                </a:cubicBezTo>
                <a:lnTo>
                  <a:pt x="192" y="208"/>
                </a:lnTo>
                <a:close/>
                <a:moveTo>
                  <a:pt x="122" y="266"/>
                </a:moveTo>
                <a:cubicBezTo>
                  <a:pt x="192" y="208"/>
                  <a:pt x="192" y="208"/>
                  <a:pt x="192" y="208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9" y="193"/>
                  <a:pt x="9" y="193"/>
                  <a:pt x="9" y="193"/>
                </a:cubicBezTo>
                <a:lnTo>
                  <a:pt x="122" y="26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2" name="Freeform 179">
            <a:extLst>
              <a:ext uri="{FF2B5EF4-FFF2-40B4-BE49-F238E27FC236}">
                <a16:creationId xmlns:a16="http://schemas.microsoft.com/office/drawing/2014/main" xmlns="" id="{63BCB31B-0572-4330-967E-7B988274443C}"/>
              </a:ext>
            </a:extLst>
          </p:cNvPr>
          <p:cNvSpPr>
            <a:spLocks/>
          </p:cNvSpPr>
          <p:nvPr/>
        </p:nvSpPr>
        <p:spPr bwMode="auto">
          <a:xfrm>
            <a:off x="9135296" y="4634881"/>
            <a:ext cx="162383" cy="206035"/>
          </a:xfrm>
          <a:custGeom>
            <a:avLst/>
            <a:gdLst>
              <a:gd name="T0" fmla="*/ 129 w 323"/>
              <a:gd name="T1" fmla="*/ 272 h 408"/>
              <a:gd name="T2" fmla="*/ 68 w 323"/>
              <a:gd name="T3" fmla="*/ 408 h 408"/>
              <a:gd name="T4" fmla="*/ 98 w 323"/>
              <a:gd name="T5" fmla="*/ 196 h 408"/>
              <a:gd name="T6" fmla="*/ 149 w 323"/>
              <a:gd name="T7" fmla="*/ 99 h 408"/>
              <a:gd name="T8" fmla="*/ 172 w 323"/>
              <a:gd name="T9" fmla="*/ 257 h 408"/>
              <a:gd name="T10" fmla="*/ 234 w 323"/>
              <a:gd name="T11" fmla="*/ 73 h 408"/>
              <a:gd name="T12" fmla="*/ 47 w 323"/>
              <a:gd name="T13" fmla="*/ 173 h 408"/>
              <a:gd name="T14" fmla="*/ 57 w 323"/>
              <a:gd name="T15" fmla="*/ 239 h 408"/>
              <a:gd name="T16" fmla="*/ 1 w 323"/>
              <a:gd name="T17" fmla="*/ 147 h 408"/>
              <a:gd name="T18" fmla="*/ 137 w 323"/>
              <a:gd name="T19" fmla="*/ 9 h 408"/>
              <a:gd name="T20" fmla="*/ 310 w 323"/>
              <a:gd name="T21" fmla="*/ 119 h 408"/>
              <a:gd name="T22" fmla="*/ 183 w 323"/>
              <a:gd name="T23" fmla="*/ 298 h 408"/>
              <a:gd name="T24" fmla="*/ 129 w 323"/>
              <a:gd name="T25" fmla="*/ 272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3" name="Freeform 180">
            <a:extLst>
              <a:ext uri="{FF2B5EF4-FFF2-40B4-BE49-F238E27FC236}">
                <a16:creationId xmlns:a16="http://schemas.microsoft.com/office/drawing/2014/main" xmlns="" id="{BCB06C92-5E03-4ABB-9DF1-5A9FFC948BFA}"/>
              </a:ext>
            </a:extLst>
          </p:cNvPr>
          <p:cNvSpPr>
            <a:spLocks noEditPoints="1"/>
          </p:cNvSpPr>
          <p:nvPr/>
        </p:nvSpPr>
        <p:spPr bwMode="auto">
          <a:xfrm>
            <a:off x="9451323" y="4641562"/>
            <a:ext cx="195558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5 w 384"/>
              <a:gd name="T11" fmla="*/ 237 h 384"/>
              <a:gd name="T12" fmla="*/ 178 w 384"/>
              <a:gd name="T13" fmla="*/ 225 h 384"/>
              <a:gd name="T14" fmla="*/ 147 w 384"/>
              <a:gd name="T15" fmla="*/ 293 h 384"/>
              <a:gd name="T16" fmla="*/ 162 w 384"/>
              <a:gd name="T17" fmla="*/ 186 h 384"/>
              <a:gd name="T18" fmla="*/ 188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6 w 384"/>
              <a:gd name="T25" fmla="*/ 174 h 384"/>
              <a:gd name="T26" fmla="*/ 142 w 384"/>
              <a:gd name="T27" fmla="*/ 208 h 384"/>
              <a:gd name="T28" fmla="*/ 113 w 384"/>
              <a:gd name="T29" fmla="*/ 161 h 384"/>
              <a:gd name="T30" fmla="*/ 182 w 384"/>
              <a:gd name="T31" fmla="*/ 92 h 384"/>
              <a:gd name="T32" fmla="*/ 269 w 384"/>
              <a:gd name="T33" fmla="*/ 147 h 384"/>
              <a:gd name="T34" fmla="*/ 205 w 384"/>
              <a:gd name="T35" fmla="*/ 23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5" y="237"/>
                </a:moveTo>
                <a:cubicBezTo>
                  <a:pt x="192" y="236"/>
                  <a:pt x="187" y="230"/>
                  <a:pt x="178" y="225"/>
                </a:cubicBezTo>
                <a:cubicBezTo>
                  <a:pt x="172" y="252"/>
                  <a:pt x="166" y="279"/>
                  <a:pt x="147" y="293"/>
                </a:cubicBezTo>
                <a:cubicBezTo>
                  <a:pt x="141" y="251"/>
                  <a:pt x="155" y="219"/>
                  <a:pt x="162" y="186"/>
                </a:cubicBezTo>
                <a:cubicBezTo>
                  <a:pt x="151" y="166"/>
                  <a:pt x="164" y="127"/>
                  <a:pt x="188" y="137"/>
                </a:cubicBezTo>
                <a:cubicBezTo>
                  <a:pt x="218" y="149"/>
                  <a:pt x="162" y="209"/>
                  <a:pt x="200" y="217"/>
                </a:cubicBezTo>
                <a:cubicBezTo>
                  <a:pt x="239" y="225"/>
                  <a:pt x="255" y="149"/>
                  <a:pt x="231" y="124"/>
                </a:cubicBezTo>
                <a:cubicBezTo>
                  <a:pt x="195" y="88"/>
                  <a:pt x="128" y="123"/>
                  <a:pt x="136" y="174"/>
                </a:cubicBezTo>
                <a:cubicBezTo>
                  <a:pt x="138" y="187"/>
                  <a:pt x="151" y="190"/>
                  <a:pt x="142" y="208"/>
                </a:cubicBezTo>
                <a:cubicBezTo>
                  <a:pt x="119" y="203"/>
                  <a:pt x="112" y="185"/>
                  <a:pt x="113" y="161"/>
                </a:cubicBezTo>
                <a:cubicBezTo>
                  <a:pt x="115" y="122"/>
                  <a:pt x="148" y="95"/>
                  <a:pt x="182" y="92"/>
                </a:cubicBezTo>
                <a:cubicBezTo>
                  <a:pt x="224" y="87"/>
                  <a:pt x="264" y="107"/>
                  <a:pt x="269" y="147"/>
                </a:cubicBezTo>
                <a:cubicBezTo>
                  <a:pt x="276" y="192"/>
                  <a:pt x="250" y="241"/>
                  <a:pt x="205" y="23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4" name="Freeform 181">
            <a:extLst>
              <a:ext uri="{FF2B5EF4-FFF2-40B4-BE49-F238E27FC236}">
                <a16:creationId xmlns:a16="http://schemas.microsoft.com/office/drawing/2014/main" xmlns="" id="{31EBE1CF-957A-4870-B6AC-BE0EF7B04935}"/>
              </a:ext>
            </a:extLst>
          </p:cNvPr>
          <p:cNvSpPr>
            <a:spLocks noEditPoints="1"/>
          </p:cNvSpPr>
          <p:nvPr/>
        </p:nvSpPr>
        <p:spPr bwMode="auto">
          <a:xfrm>
            <a:off x="10142695" y="4301857"/>
            <a:ext cx="185081" cy="185081"/>
          </a:xfrm>
          <a:custGeom>
            <a:avLst/>
            <a:gdLst>
              <a:gd name="T0" fmla="*/ 153 w 368"/>
              <a:gd name="T1" fmla="*/ 0 h 366"/>
              <a:gd name="T2" fmla="*/ 0 w 368"/>
              <a:gd name="T3" fmla="*/ 182 h 366"/>
              <a:gd name="T4" fmla="*/ 43 w 368"/>
              <a:gd name="T5" fmla="*/ 300 h 366"/>
              <a:gd name="T6" fmla="*/ 153 w 368"/>
              <a:gd name="T7" fmla="*/ 117 h 366"/>
              <a:gd name="T8" fmla="*/ 153 w 368"/>
              <a:gd name="T9" fmla="*/ 0 h 366"/>
              <a:gd name="T10" fmla="*/ 184 w 368"/>
              <a:gd name="T11" fmla="*/ 228 h 366"/>
              <a:gd name="T12" fmla="*/ 95 w 368"/>
              <a:gd name="T13" fmla="*/ 343 h 366"/>
              <a:gd name="T14" fmla="*/ 184 w 368"/>
              <a:gd name="T15" fmla="*/ 366 h 366"/>
              <a:gd name="T16" fmla="*/ 272 w 368"/>
              <a:gd name="T17" fmla="*/ 343 h 366"/>
              <a:gd name="T18" fmla="*/ 184 w 368"/>
              <a:gd name="T19" fmla="*/ 228 h 366"/>
              <a:gd name="T20" fmla="*/ 214 w 368"/>
              <a:gd name="T21" fmla="*/ 116 h 366"/>
              <a:gd name="T22" fmla="*/ 324 w 368"/>
              <a:gd name="T23" fmla="*/ 300 h 366"/>
              <a:gd name="T24" fmla="*/ 368 w 368"/>
              <a:gd name="T25" fmla="*/ 182 h 366"/>
              <a:gd name="T26" fmla="*/ 214 w 368"/>
              <a:gd name="T27" fmla="*/ 0 h 366"/>
              <a:gd name="T28" fmla="*/ 214 w 368"/>
              <a:gd name="T29" fmla="*/ 11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8" h="366">
                <a:moveTo>
                  <a:pt x="153" y="0"/>
                </a:moveTo>
                <a:cubicBezTo>
                  <a:pt x="66" y="15"/>
                  <a:pt x="0" y="90"/>
                  <a:pt x="0" y="182"/>
                </a:cubicBezTo>
                <a:cubicBezTo>
                  <a:pt x="0" y="227"/>
                  <a:pt x="16" y="268"/>
                  <a:pt x="43" y="300"/>
                </a:cubicBezTo>
                <a:cubicBezTo>
                  <a:pt x="108" y="269"/>
                  <a:pt x="153" y="199"/>
                  <a:pt x="153" y="117"/>
                </a:cubicBezTo>
                <a:lnTo>
                  <a:pt x="153" y="0"/>
                </a:lnTo>
                <a:close/>
                <a:moveTo>
                  <a:pt x="184" y="228"/>
                </a:moveTo>
                <a:cubicBezTo>
                  <a:pt x="172" y="276"/>
                  <a:pt x="138" y="316"/>
                  <a:pt x="95" y="343"/>
                </a:cubicBezTo>
                <a:cubicBezTo>
                  <a:pt x="122" y="357"/>
                  <a:pt x="152" y="366"/>
                  <a:pt x="184" y="366"/>
                </a:cubicBezTo>
                <a:cubicBezTo>
                  <a:pt x="216" y="366"/>
                  <a:pt x="246" y="357"/>
                  <a:pt x="272" y="343"/>
                </a:cubicBezTo>
                <a:cubicBezTo>
                  <a:pt x="229" y="316"/>
                  <a:pt x="195" y="276"/>
                  <a:pt x="184" y="228"/>
                </a:cubicBezTo>
                <a:close/>
                <a:moveTo>
                  <a:pt x="214" y="116"/>
                </a:moveTo>
                <a:cubicBezTo>
                  <a:pt x="214" y="198"/>
                  <a:pt x="260" y="269"/>
                  <a:pt x="324" y="300"/>
                </a:cubicBezTo>
                <a:cubicBezTo>
                  <a:pt x="351" y="268"/>
                  <a:pt x="368" y="227"/>
                  <a:pt x="368" y="182"/>
                </a:cubicBezTo>
                <a:cubicBezTo>
                  <a:pt x="368" y="90"/>
                  <a:pt x="301" y="15"/>
                  <a:pt x="214" y="0"/>
                </a:cubicBezTo>
                <a:lnTo>
                  <a:pt x="214" y="11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" name="Freeform 182">
            <a:extLst>
              <a:ext uri="{FF2B5EF4-FFF2-40B4-BE49-F238E27FC236}">
                <a16:creationId xmlns:a16="http://schemas.microsoft.com/office/drawing/2014/main" xmlns="" id="{0731FDB8-37FE-4CE2-8A6C-13644AD81B3D}"/>
              </a:ext>
            </a:extLst>
          </p:cNvPr>
          <p:cNvSpPr>
            <a:spLocks/>
          </p:cNvSpPr>
          <p:nvPr/>
        </p:nvSpPr>
        <p:spPr bwMode="auto">
          <a:xfrm>
            <a:off x="8116683" y="4995551"/>
            <a:ext cx="193812" cy="157145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6" name="Freeform 183">
            <a:extLst>
              <a:ext uri="{FF2B5EF4-FFF2-40B4-BE49-F238E27FC236}">
                <a16:creationId xmlns:a16="http://schemas.microsoft.com/office/drawing/2014/main" xmlns="" id="{C2EE1B45-BF74-4396-BDDA-80C4A383099C}"/>
              </a:ext>
            </a:extLst>
          </p:cNvPr>
          <p:cNvSpPr>
            <a:spLocks noEditPoints="1"/>
          </p:cNvSpPr>
          <p:nvPr/>
        </p:nvSpPr>
        <p:spPr bwMode="auto">
          <a:xfrm>
            <a:off x="8448577" y="4976343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60 w 384"/>
              <a:gd name="T11" fmla="*/ 182 h 384"/>
              <a:gd name="T12" fmla="*/ 261 w 384"/>
              <a:gd name="T13" fmla="*/ 192 h 384"/>
              <a:gd name="T14" fmla="*/ 183 w 384"/>
              <a:gd name="T15" fmla="*/ 271 h 384"/>
              <a:gd name="T16" fmla="*/ 105 w 384"/>
              <a:gd name="T17" fmla="*/ 192 h 384"/>
              <a:gd name="T18" fmla="*/ 183 w 384"/>
              <a:gd name="T19" fmla="*/ 113 h 384"/>
              <a:gd name="T20" fmla="*/ 201 w 384"/>
              <a:gd name="T21" fmla="*/ 115 h 384"/>
              <a:gd name="T22" fmla="*/ 201 w 384"/>
              <a:gd name="T23" fmla="*/ 160 h 384"/>
              <a:gd name="T24" fmla="*/ 170 w 384"/>
              <a:gd name="T25" fmla="*/ 162 h 384"/>
              <a:gd name="T26" fmla="*/ 149 w 384"/>
              <a:gd name="T27" fmla="*/ 209 h 384"/>
              <a:gd name="T28" fmla="*/ 196 w 384"/>
              <a:gd name="T29" fmla="*/ 221 h 384"/>
              <a:gd name="T30" fmla="*/ 221 w 384"/>
              <a:gd name="T31" fmla="*/ 181 h 384"/>
              <a:gd name="T32" fmla="*/ 221 w 384"/>
              <a:gd name="T33" fmla="*/ 123 h 384"/>
              <a:gd name="T34" fmla="*/ 226 w 384"/>
              <a:gd name="T35" fmla="*/ 126 h 384"/>
              <a:gd name="T36" fmla="*/ 288 w 384"/>
              <a:gd name="T37" fmla="*/ 149 h 384"/>
              <a:gd name="T38" fmla="*/ 260 w 384"/>
              <a:gd name="T39" fmla="*/ 18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60" y="182"/>
                </a:moveTo>
                <a:cubicBezTo>
                  <a:pt x="261" y="185"/>
                  <a:pt x="261" y="188"/>
                  <a:pt x="261" y="192"/>
                </a:cubicBezTo>
                <a:cubicBezTo>
                  <a:pt x="261" y="235"/>
                  <a:pt x="226" y="271"/>
                  <a:pt x="183" y="271"/>
                </a:cubicBezTo>
                <a:cubicBezTo>
                  <a:pt x="140" y="271"/>
                  <a:pt x="105" y="235"/>
                  <a:pt x="105" y="192"/>
                </a:cubicBezTo>
                <a:cubicBezTo>
                  <a:pt x="105" y="148"/>
                  <a:pt x="140" y="113"/>
                  <a:pt x="183" y="113"/>
                </a:cubicBezTo>
                <a:cubicBezTo>
                  <a:pt x="189" y="113"/>
                  <a:pt x="195" y="114"/>
                  <a:pt x="201" y="115"/>
                </a:cubicBezTo>
                <a:cubicBezTo>
                  <a:pt x="201" y="160"/>
                  <a:pt x="201" y="160"/>
                  <a:pt x="201" y="160"/>
                </a:cubicBezTo>
                <a:cubicBezTo>
                  <a:pt x="192" y="157"/>
                  <a:pt x="181" y="157"/>
                  <a:pt x="170" y="162"/>
                </a:cubicBezTo>
                <a:cubicBezTo>
                  <a:pt x="151" y="172"/>
                  <a:pt x="142" y="192"/>
                  <a:pt x="149" y="209"/>
                </a:cubicBezTo>
                <a:cubicBezTo>
                  <a:pt x="156" y="225"/>
                  <a:pt x="177" y="231"/>
                  <a:pt x="196" y="221"/>
                </a:cubicBezTo>
                <a:cubicBezTo>
                  <a:pt x="209" y="215"/>
                  <a:pt x="221" y="200"/>
                  <a:pt x="221" y="181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222" y="124"/>
                  <a:pt x="224" y="125"/>
                  <a:pt x="226" y="126"/>
                </a:cubicBezTo>
                <a:cubicBezTo>
                  <a:pt x="240" y="135"/>
                  <a:pt x="262" y="148"/>
                  <a:pt x="288" y="149"/>
                </a:cubicBezTo>
                <a:cubicBezTo>
                  <a:pt x="298" y="149"/>
                  <a:pt x="284" y="175"/>
                  <a:pt x="260" y="18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7" name="Group 229">
            <a:extLst>
              <a:ext uri="{FF2B5EF4-FFF2-40B4-BE49-F238E27FC236}">
                <a16:creationId xmlns:a16="http://schemas.microsoft.com/office/drawing/2014/main" xmlns="" id="{0CCBA8C8-4C44-4EE5-94A2-68674381705A}"/>
              </a:ext>
            </a:extLst>
          </p:cNvPr>
          <p:cNvGrpSpPr/>
          <p:nvPr/>
        </p:nvGrpSpPr>
        <p:grpSpPr>
          <a:xfrm>
            <a:off x="10142615" y="3702638"/>
            <a:ext cx="169368" cy="183337"/>
            <a:chOff x="10918790" y="4149080"/>
            <a:chExt cx="169386" cy="183357"/>
          </a:xfrm>
          <a:solidFill>
            <a:srgbClr val="DE4145"/>
          </a:solidFill>
        </p:grpSpPr>
        <p:sp>
          <p:nvSpPr>
            <p:cNvPr id="228" name="Freeform 184">
              <a:extLst>
                <a:ext uri="{FF2B5EF4-FFF2-40B4-BE49-F238E27FC236}">
                  <a16:creationId xmlns:a16="http://schemas.microsoft.com/office/drawing/2014/main" xmlns="" id="{BF7765E5-3167-4709-8D1F-888B6590C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20536" y="4149080"/>
              <a:ext cx="167640" cy="183357"/>
            </a:xfrm>
            <a:custGeom>
              <a:avLst/>
              <a:gdLst>
                <a:gd name="T0" fmla="*/ 298 w 332"/>
                <a:gd name="T1" fmla="*/ 68 h 362"/>
                <a:gd name="T2" fmla="*/ 263 w 332"/>
                <a:gd name="T3" fmla="*/ 42 h 362"/>
                <a:gd name="T4" fmla="*/ 181 w 332"/>
                <a:gd name="T5" fmla="*/ 37 h 362"/>
                <a:gd name="T6" fmla="*/ 163 w 332"/>
                <a:gd name="T7" fmla="*/ 8 h 362"/>
                <a:gd name="T8" fmla="*/ 116 w 332"/>
                <a:gd name="T9" fmla="*/ 2 h 362"/>
                <a:gd name="T10" fmla="*/ 100 w 332"/>
                <a:gd name="T11" fmla="*/ 35 h 362"/>
                <a:gd name="T12" fmla="*/ 100 w 332"/>
                <a:gd name="T13" fmla="*/ 80 h 362"/>
                <a:gd name="T14" fmla="*/ 69 w 332"/>
                <a:gd name="T15" fmla="*/ 109 h 362"/>
                <a:gd name="T16" fmla="*/ 23 w 332"/>
                <a:gd name="T17" fmla="*/ 109 h 362"/>
                <a:gd name="T18" fmla="*/ 0 w 332"/>
                <a:gd name="T19" fmla="*/ 120 h 362"/>
                <a:gd name="T20" fmla="*/ 36 w 332"/>
                <a:gd name="T21" fmla="*/ 240 h 362"/>
                <a:gd name="T22" fmla="*/ 137 w 332"/>
                <a:gd name="T23" fmla="*/ 261 h 362"/>
                <a:gd name="T24" fmla="*/ 152 w 332"/>
                <a:gd name="T25" fmla="*/ 215 h 362"/>
                <a:gd name="T26" fmla="*/ 186 w 332"/>
                <a:gd name="T27" fmla="*/ 247 h 362"/>
                <a:gd name="T28" fmla="*/ 245 w 332"/>
                <a:gd name="T29" fmla="*/ 269 h 362"/>
                <a:gd name="T30" fmla="*/ 234 w 332"/>
                <a:gd name="T31" fmla="*/ 324 h 362"/>
                <a:gd name="T32" fmla="*/ 200 w 332"/>
                <a:gd name="T33" fmla="*/ 326 h 362"/>
                <a:gd name="T34" fmla="*/ 193 w 332"/>
                <a:gd name="T35" fmla="*/ 298 h 362"/>
                <a:gd name="T36" fmla="*/ 208 w 332"/>
                <a:gd name="T37" fmla="*/ 298 h 362"/>
                <a:gd name="T38" fmla="*/ 210 w 332"/>
                <a:gd name="T39" fmla="*/ 270 h 362"/>
                <a:gd name="T40" fmla="*/ 153 w 332"/>
                <a:gd name="T41" fmla="*/ 300 h 362"/>
                <a:gd name="T42" fmla="*/ 161 w 332"/>
                <a:gd name="T43" fmla="*/ 352 h 362"/>
                <a:gd name="T44" fmla="*/ 239 w 332"/>
                <a:gd name="T45" fmla="*/ 362 h 362"/>
                <a:gd name="T46" fmla="*/ 298 w 332"/>
                <a:gd name="T47" fmla="*/ 68 h 362"/>
                <a:gd name="T48" fmla="*/ 260 w 332"/>
                <a:gd name="T49" fmla="*/ 188 h 362"/>
                <a:gd name="T50" fmla="*/ 230 w 332"/>
                <a:gd name="T51" fmla="*/ 182 h 362"/>
                <a:gd name="T52" fmla="*/ 201 w 332"/>
                <a:gd name="T53" fmla="*/ 184 h 362"/>
                <a:gd name="T54" fmla="*/ 227 w 332"/>
                <a:gd name="T55" fmla="*/ 144 h 362"/>
                <a:gd name="T56" fmla="*/ 260 w 332"/>
                <a:gd name="T57" fmla="*/ 18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2" h="362">
                  <a:moveTo>
                    <a:pt x="298" y="68"/>
                  </a:moveTo>
                  <a:cubicBezTo>
                    <a:pt x="298" y="45"/>
                    <a:pt x="263" y="42"/>
                    <a:pt x="263" y="42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1" y="37"/>
                    <a:pt x="180" y="15"/>
                    <a:pt x="163" y="8"/>
                  </a:cubicBezTo>
                  <a:cubicBezTo>
                    <a:pt x="147" y="0"/>
                    <a:pt x="129" y="2"/>
                    <a:pt x="116" y="2"/>
                  </a:cubicBezTo>
                  <a:cubicBezTo>
                    <a:pt x="103" y="2"/>
                    <a:pt x="100" y="19"/>
                    <a:pt x="100" y="35"/>
                  </a:cubicBezTo>
                  <a:cubicBezTo>
                    <a:pt x="100" y="50"/>
                    <a:pt x="100" y="68"/>
                    <a:pt x="100" y="80"/>
                  </a:cubicBezTo>
                  <a:cubicBezTo>
                    <a:pt x="100" y="100"/>
                    <a:pt x="91" y="109"/>
                    <a:pt x="69" y="109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10" y="108"/>
                    <a:pt x="0" y="110"/>
                    <a:pt x="0" y="120"/>
                  </a:cubicBezTo>
                  <a:cubicBezTo>
                    <a:pt x="0" y="131"/>
                    <a:pt x="15" y="220"/>
                    <a:pt x="36" y="240"/>
                  </a:cubicBezTo>
                  <a:cubicBezTo>
                    <a:pt x="48" y="252"/>
                    <a:pt x="122" y="261"/>
                    <a:pt x="137" y="261"/>
                  </a:cubicBezTo>
                  <a:cubicBezTo>
                    <a:pt x="153" y="261"/>
                    <a:pt x="148" y="215"/>
                    <a:pt x="152" y="215"/>
                  </a:cubicBezTo>
                  <a:cubicBezTo>
                    <a:pt x="156" y="215"/>
                    <a:pt x="161" y="241"/>
                    <a:pt x="186" y="247"/>
                  </a:cubicBezTo>
                  <a:cubicBezTo>
                    <a:pt x="210" y="253"/>
                    <a:pt x="243" y="252"/>
                    <a:pt x="245" y="269"/>
                  </a:cubicBezTo>
                  <a:cubicBezTo>
                    <a:pt x="247" y="292"/>
                    <a:pt x="249" y="322"/>
                    <a:pt x="234" y="324"/>
                  </a:cubicBezTo>
                  <a:cubicBezTo>
                    <a:pt x="200" y="326"/>
                    <a:pt x="200" y="326"/>
                    <a:pt x="200" y="326"/>
                  </a:cubicBezTo>
                  <a:cubicBezTo>
                    <a:pt x="176" y="324"/>
                    <a:pt x="182" y="298"/>
                    <a:pt x="193" y="298"/>
                  </a:cubicBezTo>
                  <a:cubicBezTo>
                    <a:pt x="203" y="298"/>
                    <a:pt x="208" y="298"/>
                    <a:pt x="208" y="298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156" y="263"/>
                    <a:pt x="153" y="300"/>
                  </a:cubicBezTo>
                  <a:cubicBezTo>
                    <a:pt x="151" y="333"/>
                    <a:pt x="157" y="348"/>
                    <a:pt x="161" y="352"/>
                  </a:cubicBezTo>
                  <a:cubicBezTo>
                    <a:pt x="165" y="355"/>
                    <a:pt x="173" y="362"/>
                    <a:pt x="239" y="362"/>
                  </a:cubicBezTo>
                  <a:cubicBezTo>
                    <a:pt x="332" y="362"/>
                    <a:pt x="298" y="91"/>
                    <a:pt x="298" y="68"/>
                  </a:cubicBezTo>
                  <a:close/>
                  <a:moveTo>
                    <a:pt x="260" y="188"/>
                  </a:moveTo>
                  <a:cubicBezTo>
                    <a:pt x="256" y="192"/>
                    <a:pt x="243" y="182"/>
                    <a:pt x="230" y="182"/>
                  </a:cubicBezTo>
                  <a:cubicBezTo>
                    <a:pt x="217" y="182"/>
                    <a:pt x="204" y="189"/>
                    <a:pt x="201" y="184"/>
                  </a:cubicBezTo>
                  <a:cubicBezTo>
                    <a:pt x="197" y="180"/>
                    <a:pt x="204" y="144"/>
                    <a:pt x="227" y="144"/>
                  </a:cubicBezTo>
                  <a:cubicBezTo>
                    <a:pt x="251" y="144"/>
                    <a:pt x="263" y="184"/>
                    <a:pt x="260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9" name="Freeform 185">
              <a:extLst>
                <a:ext uri="{FF2B5EF4-FFF2-40B4-BE49-F238E27FC236}">
                  <a16:creationId xmlns:a16="http://schemas.microsoft.com/office/drawing/2014/main" xmlns="" id="{5DCA1D2A-10FA-4F7B-B9B3-E9A7BE529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8790" y="4152572"/>
              <a:ext cx="36672" cy="33179"/>
            </a:xfrm>
            <a:custGeom>
              <a:avLst/>
              <a:gdLst>
                <a:gd name="T0" fmla="*/ 69 w 70"/>
                <a:gd name="T1" fmla="*/ 59 h 68"/>
                <a:gd name="T2" fmla="*/ 70 w 70"/>
                <a:gd name="T3" fmla="*/ 0 h 68"/>
                <a:gd name="T4" fmla="*/ 0 w 70"/>
                <a:gd name="T5" fmla="*/ 68 h 68"/>
                <a:gd name="T6" fmla="*/ 58 w 70"/>
                <a:gd name="T7" fmla="*/ 68 h 68"/>
                <a:gd name="T8" fmla="*/ 69 w 70"/>
                <a:gd name="T9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8">
                  <a:moveTo>
                    <a:pt x="69" y="59"/>
                  </a:moveTo>
                  <a:cubicBezTo>
                    <a:pt x="69" y="55"/>
                    <a:pt x="70" y="0"/>
                    <a:pt x="7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48" y="68"/>
                    <a:pt x="58" y="68"/>
                  </a:cubicBezTo>
                  <a:cubicBezTo>
                    <a:pt x="67" y="68"/>
                    <a:pt x="69" y="64"/>
                    <a:pt x="6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0" name="Freeform 186">
            <a:extLst>
              <a:ext uri="{FF2B5EF4-FFF2-40B4-BE49-F238E27FC236}">
                <a16:creationId xmlns:a16="http://schemas.microsoft.com/office/drawing/2014/main" xmlns="" id="{F78CEEEB-3FF8-4D94-BC51-9BAB6ADADD93}"/>
              </a:ext>
            </a:extLst>
          </p:cNvPr>
          <p:cNvSpPr>
            <a:spLocks noEditPoints="1"/>
          </p:cNvSpPr>
          <p:nvPr/>
        </p:nvSpPr>
        <p:spPr bwMode="auto">
          <a:xfrm>
            <a:off x="6441336" y="4641562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1" name="Freeform 187">
            <a:extLst>
              <a:ext uri="{FF2B5EF4-FFF2-40B4-BE49-F238E27FC236}">
                <a16:creationId xmlns:a16="http://schemas.microsoft.com/office/drawing/2014/main" xmlns="" id="{0886B06B-A988-48FD-BF5D-295ED7FF6E1E}"/>
              </a:ext>
            </a:extLst>
          </p:cNvPr>
          <p:cNvSpPr>
            <a:spLocks noEditPoints="1"/>
          </p:cNvSpPr>
          <p:nvPr/>
        </p:nvSpPr>
        <p:spPr bwMode="auto">
          <a:xfrm>
            <a:off x="5771775" y="4641562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0 w 384"/>
              <a:gd name="T11" fmla="*/ 232 h 384"/>
              <a:gd name="T12" fmla="*/ 101 w 384"/>
              <a:gd name="T13" fmla="*/ 192 h 384"/>
              <a:gd name="T14" fmla="*/ 140 w 384"/>
              <a:gd name="T15" fmla="*/ 151 h 384"/>
              <a:gd name="T16" fmla="*/ 180 w 384"/>
              <a:gd name="T17" fmla="*/ 192 h 384"/>
              <a:gd name="T18" fmla="*/ 140 w 384"/>
              <a:gd name="T19" fmla="*/ 232 h 384"/>
              <a:gd name="T20" fmla="*/ 243 w 384"/>
              <a:gd name="T21" fmla="*/ 232 h 384"/>
              <a:gd name="T22" fmla="*/ 203 w 384"/>
              <a:gd name="T23" fmla="*/ 192 h 384"/>
              <a:gd name="T24" fmla="*/ 243 w 384"/>
              <a:gd name="T25" fmla="*/ 151 h 384"/>
              <a:gd name="T26" fmla="*/ 283 w 384"/>
              <a:gd name="T27" fmla="*/ 192 h 384"/>
              <a:gd name="T28" fmla="*/ 243 w 384"/>
              <a:gd name="T29" fmla="*/ 23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0" y="232"/>
                </a:moveTo>
                <a:cubicBezTo>
                  <a:pt x="119" y="232"/>
                  <a:pt x="101" y="214"/>
                  <a:pt x="101" y="192"/>
                </a:cubicBezTo>
                <a:cubicBezTo>
                  <a:pt x="101" y="170"/>
                  <a:pt x="119" y="151"/>
                  <a:pt x="140" y="151"/>
                </a:cubicBezTo>
                <a:cubicBezTo>
                  <a:pt x="162" y="151"/>
                  <a:pt x="180" y="170"/>
                  <a:pt x="180" y="192"/>
                </a:cubicBezTo>
                <a:cubicBezTo>
                  <a:pt x="180" y="214"/>
                  <a:pt x="162" y="232"/>
                  <a:pt x="140" y="232"/>
                </a:cubicBezTo>
                <a:close/>
                <a:moveTo>
                  <a:pt x="243" y="232"/>
                </a:moveTo>
                <a:cubicBezTo>
                  <a:pt x="221" y="232"/>
                  <a:pt x="203" y="214"/>
                  <a:pt x="203" y="192"/>
                </a:cubicBezTo>
                <a:cubicBezTo>
                  <a:pt x="203" y="170"/>
                  <a:pt x="221" y="151"/>
                  <a:pt x="243" y="151"/>
                </a:cubicBezTo>
                <a:cubicBezTo>
                  <a:pt x="265" y="151"/>
                  <a:pt x="283" y="170"/>
                  <a:pt x="283" y="192"/>
                </a:cubicBezTo>
                <a:cubicBezTo>
                  <a:pt x="283" y="214"/>
                  <a:pt x="265" y="232"/>
                  <a:pt x="243" y="23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2" name="Freeform 188">
            <a:extLst>
              <a:ext uri="{FF2B5EF4-FFF2-40B4-BE49-F238E27FC236}">
                <a16:creationId xmlns:a16="http://schemas.microsoft.com/office/drawing/2014/main" xmlns="" id="{12194DDD-161D-485E-AD5D-92057133DE70}"/>
              </a:ext>
            </a:extLst>
          </p:cNvPr>
          <p:cNvSpPr>
            <a:spLocks noEditPoints="1"/>
          </p:cNvSpPr>
          <p:nvPr/>
        </p:nvSpPr>
        <p:spPr bwMode="auto">
          <a:xfrm>
            <a:off x="9819986" y="4033302"/>
            <a:ext cx="162383" cy="162383"/>
          </a:xfrm>
          <a:custGeom>
            <a:avLst/>
            <a:gdLst>
              <a:gd name="T0" fmla="*/ 72 w 320"/>
              <a:gd name="T1" fmla="*/ 131 h 320"/>
              <a:gd name="T2" fmla="*/ 110 w 320"/>
              <a:gd name="T3" fmla="*/ 73 h 320"/>
              <a:gd name="T4" fmla="*/ 154 w 320"/>
              <a:gd name="T5" fmla="*/ 71 h 320"/>
              <a:gd name="T6" fmla="*/ 154 w 320"/>
              <a:gd name="T7" fmla="*/ 121 h 320"/>
              <a:gd name="T8" fmla="*/ 154 w 320"/>
              <a:gd name="T9" fmla="*/ 123 h 320"/>
              <a:gd name="T10" fmla="*/ 159 w 320"/>
              <a:gd name="T11" fmla="*/ 126 h 320"/>
              <a:gd name="T12" fmla="*/ 163 w 320"/>
              <a:gd name="T13" fmla="*/ 125 h 320"/>
              <a:gd name="T14" fmla="*/ 287 w 320"/>
              <a:gd name="T15" fmla="*/ 0 h 320"/>
              <a:gd name="T16" fmla="*/ 204 w 320"/>
              <a:gd name="T17" fmla="*/ 0 h 320"/>
              <a:gd name="T18" fmla="*/ 111 w 320"/>
              <a:gd name="T19" fmla="*/ 0 h 320"/>
              <a:gd name="T20" fmla="*/ 0 w 320"/>
              <a:gd name="T21" fmla="*/ 121 h 320"/>
              <a:gd name="T22" fmla="*/ 0 w 320"/>
              <a:gd name="T23" fmla="*/ 287 h 320"/>
              <a:gd name="T24" fmla="*/ 72 w 320"/>
              <a:gd name="T25" fmla="*/ 215 h 320"/>
              <a:gd name="T26" fmla="*/ 72 w 320"/>
              <a:gd name="T27" fmla="*/ 131 h 320"/>
              <a:gd name="T28" fmla="*/ 248 w 320"/>
              <a:gd name="T29" fmla="*/ 105 h 320"/>
              <a:gd name="T30" fmla="*/ 248 w 320"/>
              <a:gd name="T31" fmla="*/ 189 h 320"/>
              <a:gd name="T32" fmla="*/ 210 w 320"/>
              <a:gd name="T33" fmla="*/ 247 h 320"/>
              <a:gd name="T34" fmla="*/ 165 w 320"/>
              <a:gd name="T35" fmla="*/ 249 h 320"/>
              <a:gd name="T36" fmla="*/ 165 w 320"/>
              <a:gd name="T37" fmla="*/ 199 h 320"/>
              <a:gd name="T38" fmla="*/ 165 w 320"/>
              <a:gd name="T39" fmla="*/ 197 h 320"/>
              <a:gd name="T40" fmla="*/ 160 w 320"/>
              <a:gd name="T41" fmla="*/ 193 h 320"/>
              <a:gd name="T42" fmla="*/ 157 w 320"/>
              <a:gd name="T43" fmla="*/ 195 h 320"/>
              <a:gd name="T44" fmla="*/ 32 w 320"/>
              <a:gd name="T45" fmla="*/ 320 h 320"/>
              <a:gd name="T46" fmla="*/ 116 w 320"/>
              <a:gd name="T47" fmla="*/ 320 h 320"/>
              <a:gd name="T48" fmla="*/ 209 w 320"/>
              <a:gd name="T49" fmla="*/ 320 h 320"/>
              <a:gd name="T50" fmla="*/ 320 w 320"/>
              <a:gd name="T51" fmla="*/ 199 h 320"/>
              <a:gd name="T52" fmla="*/ 320 w 320"/>
              <a:gd name="T53" fmla="*/ 33 h 320"/>
              <a:gd name="T54" fmla="*/ 248 w 320"/>
              <a:gd name="T55" fmla="*/ 10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320">
                <a:moveTo>
                  <a:pt x="72" y="131"/>
                </a:moveTo>
                <a:cubicBezTo>
                  <a:pt x="72" y="98"/>
                  <a:pt x="80" y="77"/>
                  <a:pt x="110" y="73"/>
                </a:cubicBezTo>
                <a:cubicBezTo>
                  <a:pt x="120" y="71"/>
                  <a:pt x="141" y="71"/>
                  <a:pt x="154" y="7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4" y="122"/>
                  <a:pt x="154" y="122"/>
                  <a:pt x="154" y="123"/>
                </a:cubicBezTo>
                <a:cubicBezTo>
                  <a:pt x="155" y="125"/>
                  <a:pt x="157" y="126"/>
                  <a:pt x="159" y="126"/>
                </a:cubicBezTo>
                <a:cubicBezTo>
                  <a:pt x="160" y="126"/>
                  <a:pt x="161" y="126"/>
                  <a:pt x="163" y="125"/>
                </a:cubicBezTo>
                <a:cubicBezTo>
                  <a:pt x="287" y="0"/>
                  <a:pt x="287" y="0"/>
                  <a:pt x="287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37" y="0"/>
                  <a:pt x="0" y="42"/>
                  <a:pt x="0" y="121"/>
                </a:cubicBezTo>
                <a:cubicBezTo>
                  <a:pt x="0" y="287"/>
                  <a:pt x="0" y="287"/>
                  <a:pt x="0" y="287"/>
                </a:cubicBezTo>
                <a:cubicBezTo>
                  <a:pt x="72" y="215"/>
                  <a:pt x="72" y="215"/>
                  <a:pt x="72" y="215"/>
                </a:cubicBezTo>
                <a:lnTo>
                  <a:pt x="72" y="131"/>
                </a:lnTo>
                <a:close/>
                <a:moveTo>
                  <a:pt x="248" y="105"/>
                </a:moveTo>
                <a:cubicBezTo>
                  <a:pt x="248" y="189"/>
                  <a:pt x="248" y="189"/>
                  <a:pt x="248" y="189"/>
                </a:cubicBezTo>
                <a:cubicBezTo>
                  <a:pt x="248" y="222"/>
                  <a:pt x="239" y="243"/>
                  <a:pt x="210" y="247"/>
                </a:cubicBezTo>
                <a:cubicBezTo>
                  <a:pt x="200" y="249"/>
                  <a:pt x="179" y="249"/>
                  <a:pt x="165" y="249"/>
                </a:cubicBezTo>
                <a:cubicBezTo>
                  <a:pt x="165" y="199"/>
                  <a:pt x="165" y="199"/>
                  <a:pt x="165" y="199"/>
                </a:cubicBezTo>
                <a:cubicBezTo>
                  <a:pt x="165" y="198"/>
                  <a:pt x="165" y="197"/>
                  <a:pt x="165" y="197"/>
                </a:cubicBezTo>
                <a:cubicBezTo>
                  <a:pt x="164" y="195"/>
                  <a:pt x="163" y="193"/>
                  <a:pt x="160" y="193"/>
                </a:cubicBezTo>
                <a:cubicBezTo>
                  <a:pt x="159" y="193"/>
                  <a:pt x="158" y="194"/>
                  <a:pt x="157" y="195"/>
                </a:cubicBezTo>
                <a:cubicBezTo>
                  <a:pt x="32" y="320"/>
                  <a:pt x="32" y="320"/>
                  <a:pt x="32" y="320"/>
                </a:cubicBezTo>
                <a:cubicBezTo>
                  <a:pt x="116" y="320"/>
                  <a:pt x="116" y="320"/>
                  <a:pt x="116" y="320"/>
                </a:cubicBezTo>
                <a:cubicBezTo>
                  <a:pt x="209" y="320"/>
                  <a:pt x="209" y="320"/>
                  <a:pt x="209" y="320"/>
                </a:cubicBezTo>
                <a:cubicBezTo>
                  <a:pt x="282" y="320"/>
                  <a:pt x="320" y="278"/>
                  <a:pt x="320" y="199"/>
                </a:cubicBezTo>
                <a:cubicBezTo>
                  <a:pt x="320" y="33"/>
                  <a:pt x="320" y="33"/>
                  <a:pt x="320" y="33"/>
                </a:cubicBezTo>
                <a:lnTo>
                  <a:pt x="248" y="10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3" name="Freeform 189">
            <a:extLst>
              <a:ext uri="{FF2B5EF4-FFF2-40B4-BE49-F238E27FC236}">
                <a16:creationId xmlns:a16="http://schemas.microsoft.com/office/drawing/2014/main" xmlns="" id="{B4AFD37B-F9A6-4A7D-8282-27D17AA731A0}"/>
              </a:ext>
            </a:extLst>
          </p:cNvPr>
          <p:cNvSpPr>
            <a:spLocks noEditPoints="1"/>
          </p:cNvSpPr>
          <p:nvPr/>
        </p:nvSpPr>
        <p:spPr bwMode="auto">
          <a:xfrm>
            <a:off x="9443352" y="4978927"/>
            <a:ext cx="204289" cy="199050"/>
          </a:xfrm>
          <a:custGeom>
            <a:avLst/>
            <a:gdLst>
              <a:gd name="T0" fmla="*/ 349 w 402"/>
              <a:gd name="T1" fmla="*/ 245 h 394"/>
              <a:gd name="T2" fmla="*/ 303 w 402"/>
              <a:gd name="T3" fmla="*/ 251 h 394"/>
              <a:gd name="T4" fmla="*/ 88 w 402"/>
              <a:gd name="T5" fmla="*/ 323 h 394"/>
              <a:gd name="T6" fmla="*/ 103 w 402"/>
              <a:gd name="T7" fmla="*/ 335 h 394"/>
              <a:gd name="T8" fmla="*/ 360 w 402"/>
              <a:gd name="T9" fmla="*/ 291 h 394"/>
              <a:gd name="T10" fmla="*/ 349 w 402"/>
              <a:gd name="T11" fmla="*/ 245 h 394"/>
              <a:gd name="T12" fmla="*/ 105 w 402"/>
              <a:gd name="T13" fmla="*/ 233 h 394"/>
              <a:gd name="T14" fmla="*/ 150 w 402"/>
              <a:gd name="T15" fmla="*/ 10 h 394"/>
              <a:gd name="T16" fmla="*/ 132 w 402"/>
              <a:gd name="T17" fmla="*/ 18 h 394"/>
              <a:gd name="T18" fmla="*/ 42 w 402"/>
              <a:gd name="T19" fmla="*/ 262 h 394"/>
              <a:gd name="T20" fmla="*/ 87 w 402"/>
              <a:gd name="T21" fmla="*/ 276 h 394"/>
              <a:gd name="T22" fmla="*/ 105 w 402"/>
              <a:gd name="T23" fmla="*/ 233 h 394"/>
              <a:gd name="T24" fmla="*/ 226 w 402"/>
              <a:gd name="T25" fmla="*/ 1 h 394"/>
              <a:gd name="T26" fmla="*/ 192 w 402"/>
              <a:gd name="T27" fmla="*/ 33 h 394"/>
              <a:gd name="T28" fmla="*/ 220 w 402"/>
              <a:gd name="T29" fmla="*/ 70 h 394"/>
              <a:gd name="T30" fmla="*/ 390 w 402"/>
              <a:gd name="T31" fmla="*/ 220 h 394"/>
              <a:gd name="T32" fmla="*/ 392 w 402"/>
              <a:gd name="T33" fmla="*/ 201 h 394"/>
              <a:gd name="T34" fmla="*/ 226 w 402"/>
              <a:gd name="T35" fmla="*/ 1 h 394"/>
              <a:gd name="T36" fmla="*/ 147 w 402"/>
              <a:gd name="T37" fmla="*/ 195 h 394"/>
              <a:gd name="T38" fmla="*/ 145 w 402"/>
              <a:gd name="T39" fmla="*/ 222 h 394"/>
              <a:gd name="T40" fmla="*/ 157 w 402"/>
              <a:gd name="T41" fmla="*/ 214 h 394"/>
              <a:gd name="T42" fmla="*/ 169 w 402"/>
              <a:gd name="T43" fmla="*/ 232 h 394"/>
              <a:gd name="T44" fmla="*/ 158 w 402"/>
              <a:gd name="T45" fmla="*/ 242 h 394"/>
              <a:gd name="T46" fmla="*/ 183 w 402"/>
              <a:gd name="T47" fmla="*/ 255 h 394"/>
              <a:gd name="T48" fmla="*/ 208 w 402"/>
              <a:gd name="T49" fmla="*/ 244 h 394"/>
              <a:gd name="T50" fmla="*/ 211 w 402"/>
              <a:gd name="T51" fmla="*/ 244 h 394"/>
              <a:gd name="T52" fmla="*/ 235 w 402"/>
              <a:gd name="T53" fmla="*/ 255 h 394"/>
              <a:gd name="T54" fmla="*/ 260 w 402"/>
              <a:gd name="T55" fmla="*/ 242 h 394"/>
              <a:gd name="T56" fmla="*/ 250 w 402"/>
              <a:gd name="T57" fmla="*/ 232 h 394"/>
              <a:gd name="T58" fmla="*/ 261 w 402"/>
              <a:gd name="T59" fmla="*/ 214 h 394"/>
              <a:gd name="T60" fmla="*/ 273 w 402"/>
              <a:gd name="T61" fmla="*/ 222 h 394"/>
              <a:gd name="T62" fmla="*/ 271 w 402"/>
              <a:gd name="T63" fmla="*/ 195 h 394"/>
              <a:gd name="T64" fmla="*/ 257 w 402"/>
              <a:gd name="T65" fmla="*/ 177 h 394"/>
              <a:gd name="T66" fmla="*/ 257 w 402"/>
              <a:gd name="T67" fmla="*/ 175 h 394"/>
              <a:gd name="T68" fmla="*/ 255 w 402"/>
              <a:gd name="T69" fmla="*/ 165 h 394"/>
              <a:gd name="T70" fmla="*/ 255 w 402"/>
              <a:gd name="T71" fmla="*/ 164 h 394"/>
              <a:gd name="T72" fmla="*/ 253 w 402"/>
              <a:gd name="T73" fmla="*/ 160 h 394"/>
              <a:gd name="T74" fmla="*/ 209 w 402"/>
              <a:gd name="T75" fmla="*/ 114 h 394"/>
              <a:gd name="T76" fmla="*/ 165 w 402"/>
              <a:gd name="T77" fmla="*/ 160 h 394"/>
              <a:gd name="T78" fmla="*/ 164 w 402"/>
              <a:gd name="T79" fmla="*/ 164 h 394"/>
              <a:gd name="T80" fmla="*/ 164 w 402"/>
              <a:gd name="T81" fmla="*/ 165 h 394"/>
              <a:gd name="T82" fmla="*/ 161 w 402"/>
              <a:gd name="T83" fmla="*/ 175 h 394"/>
              <a:gd name="T84" fmla="*/ 161 w 402"/>
              <a:gd name="T85" fmla="*/ 177 h 394"/>
              <a:gd name="T86" fmla="*/ 147 w 402"/>
              <a:gd name="T87" fmla="*/ 19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2" h="394">
                <a:moveTo>
                  <a:pt x="349" y="245"/>
                </a:moveTo>
                <a:cubicBezTo>
                  <a:pt x="334" y="234"/>
                  <a:pt x="314" y="235"/>
                  <a:pt x="303" y="251"/>
                </a:cubicBezTo>
                <a:cubicBezTo>
                  <a:pt x="292" y="266"/>
                  <a:pt x="215" y="363"/>
                  <a:pt x="88" y="323"/>
                </a:cubicBezTo>
                <a:cubicBezTo>
                  <a:pt x="93" y="327"/>
                  <a:pt x="98" y="331"/>
                  <a:pt x="103" y="335"/>
                </a:cubicBezTo>
                <a:cubicBezTo>
                  <a:pt x="186" y="394"/>
                  <a:pt x="301" y="374"/>
                  <a:pt x="360" y="291"/>
                </a:cubicBezTo>
                <a:cubicBezTo>
                  <a:pt x="371" y="275"/>
                  <a:pt x="365" y="256"/>
                  <a:pt x="349" y="245"/>
                </a:cubicBezTo>
                <a:close/>
                <a:moveTo>
                  <a:pt x="105" y="233"/>
                </a:moveTo>
                <a:cubicBezTo>
                  <a:pt x="97" y="215"/>
                  <a:pt x="52" y="100"/>
                  <a:pt x="150" y="10"/>
                </a:cubicBezTo>
                <a:cubicBezTo>
                  <a:pt x="144" y="13"/>
                  <a:pt x="138" y="15"/>
                  <a:pt x="132" y="18"/>
                </a:cubicBezTo>
                <a:cubicBezTo>
                  <a:pt x="40" y="60"/>
                  <a:pt x="0" y="170"/>
                  <a:pt x="42" y="262"/>
                </a:cubicBezTo>
                <a:cubicBezTo>
                  <a:pt x="50" y="279"/>
                  <a:pt x="69" y="284"/>
                  <a:pt x="87" y="276"/>
                </a:cubicBezTo>
                <a:cubicBezTo>
                  <a:pt x="104" y="268"/>
                  <a:pt x="113" y="250"/>
                  <a:pt x="105" y="233"/>
                </a:cubicBezTo>
                <a:close/>
                <a:moveTo>
                  <a:pt x="226" y="1"/>
                </a:moveTo>
                <a:cubicBezTo>
                  <a:pt x="207" y="0"/>
                  <a:pt x="193" y="14"/>
                  <a:pt x="192" y="33"/>
                </a:cubicBezTo>
                <a:cubicBezTo>
                  <a:pt x="190" y="52"/>
                  <a:pt x="200" y="68"/>
                  <a:pt x="220" y="70"/>
                </a:cubicBezTo>
                <a:cubicBezTo>
                  <a:pt x="239" y="72"/>
                  <a:pt x="361" y="90"/>
                  <a:pt x="390" y="220"/>
                </a:cubicBezTo>
                <a:cubicBezTo>
                  <a:pt x="391" y="214"/>
                  <a:pt x="392" y="208"/>
                  <a:pt x="392" y="201"/>
                </a:cubicBezTo>
                <a:cubicBezTo>
                  <a:pt x="402" y="100"/>
                  <a:pt x="327" y="10"/>
                  <a:pt x="226" y="1"/>
                </a:cubicBezTo>
                <a:close/>
                <a:moveTo>
                  <a:pt x="147" y="195"/>
                </a:moveTo>
                <a:cubicBezTo>
                  <a:pt x="142" y="208"/>
                  <a:pt x="141" y="220"/>
                  <a:pt x="145" y="222"/>
                </a:cubicBezTo>
                <a:cubicBezTo>
                  <a:pt x="148" y="223"/>
                  <a:pt x="153" y="220"/>
                  <a:pt x="157" y="214"/>
                </a:cubicBezTo>
                <a:cubicBezTo>
                  <a:pt x="159" y="221"/>
                  <a:pt x="163" y="227"/>
                  <a:pt x="169" y="232"/>
                </a:cubicBezTo>
                <a:cubicBezTo>
                  <a:pt x="163" y="234"/>
                  <a:pt x="158" y="238"/>
                  <a:pt x="158" y="242"/>
                </a:cubicBezTo>
                <a:cubicBezTo>
                  <a:pt x="158" y="249"/>
                  <a:pt x="170" y="255"/>
                  <a:pt x="183" y="255"/>
                </a:cubicBezTo>
                <a:cubicBezTo>
                  <a:pt x="196" y="255"/>
                  <a:pt x="206" y="250"/>
                  <a:pt x="208" y="244"/>
                </a:cubicBezTo>
                <a:cubicBezTo>
                  <a:pt x="208" y="244"/>
                  <a:pt x="210" y="244"/>
                  <a:pt x="211" y="244"/>
                </a:cubicBezTo>
                <a:cubicBezTo>
                  <a:pt x="213" y="250"/>
                  <a:pt x="223" y="255"/>
                  <a:pt x="235" y="255"/>
                </a:cubicBezTo>
                <a:cubicBezTo>
                  <a:pt x="249" y="255"/>
                  <a:pt x="260" y="249"/>
                  <a:pt x="260" y="242"/>
                </a:cubicBezTo>
                <a:cubicBezTo>
                  <a:pt x="260" y="238"/>
                  <a:pt x="256" y="234"/>
                  <a:pt x="250" y="232"/>
                </a:cubicBezTo>
                <a:cubicBezTo>
                  <a:pt x="256" y="227"/>
                  <a:pt x="260" y="221"/>
                  <a:pt x="261" y="214"/>
                </a:cubicBezTo>
                <a:cubicBezTo>
                  <a:pt x="266" y="220"/>
                  <a:pt x="270" y="223"/>
                  <a:pt x="273" y="222"/>
                </a:cubicBezTo>
                <a:cubicBezTo>
                  <a:pt x="277" y="220"/>
                  <a:pt x="277" y="208"/>
                  <a:pt x="271" y="195"/>
                </a:cubicBezTo>
                <a:cubicBezTo>
                  <a:pt x="267" y="186"/>
                  <a:pt x="262" y="179"/>
                  <a:pt x="257" y="177"/>
                </a:cubicBezTo>
                <a:cubicBezTo>
                  <a:pt x="257" y="176"/>
                  <a:pt x="257" y="176"/>
                  <a:pt x="257" y="175"/>
                </a:cubicBezTo>
                <a:cubicBezTo>
                  <a:pt x="257" y="171"/>
                  <a:pt x="256" y="168"/>
                  <a:pt x="255" y="165"/>
                </a:cubicBezTo>
                <a:cubicBezTo>
                  <a:pt x="255" y="165"/>
                  <a:pt x="255" y="165"/>
                  <a:pt x="255" y="164"/>
                </a:cubicBezTo>
                <a:cubicBezTo>
                  <a:pt x="255" y="163"/>
                  <a:pt x="254" y="161"/>
                  <a:pt x="253" y="160"/>
                </a:cubicBezTo>
                <a:cubicBezTo>
                  <a:pt x="252" y="134"/>
                  <a:pt x="236" y="114"/>
                  <a:pt x="209" y="114"/>
                </a:cubicBezTo>
                <a:cubicBezTo>
                  <a:pt x="182" y="114"/>
                  <a:pt x="166" y="134"/>
                  <a:pt x="165" y="160"/>
                </a:cubicBezTo>
                <a:cubicBezTo>
                  <a:pt x="164" y="161"/>
                  <a:pt x="164" y="163"/>
                  <a:pt x="164" y="164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62" y="168"/>
                  <a:pt x="161" y="171"/>
                  <a:pt x="161" y="175"/>
                </a:cubicBezTo>
                <a:cubicBezTo>
                  <a:pt x="161" y="176"/>
                  <a:pt x="161" y="176"/>
                  <a:pt x="161" y="177"/>
                </a:cubicBezTo>
                <a:cubicBezTo>
                  <a:pt x="157" y="179"/>
                  <a:pt x="151" y="186"/>
                  <a:pt x="147" y="19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4" name="Freeform 190">
            <a:extLst>
              <a:ext uri="{FF2B5EF4-FFF2-40B4-BE49-F238E27FC236}">
                <a16:creationId xmlns:a16="http://schemas.microsoft.com/office/drawing/2014/main" xmlns="" id="{703CEBF2-1631-4CCB-836C-68B32E087658}"/>
              </a:ext>
            </a:extLst>
          </p:cNvPr>
          <p:cNvSpPr>
            <a:spLocks noEditPoints="1"/>
          </p:cNvSpPr>
          <p:nvPr/>
        </p:nvSpPr>
        <p:spPr bwMode="auto">
          <a:xfrm>
            <a:off x="5439600" y="4653643"/>
            <a:ext cx="211274" cy="195558"/>
          </a:xfrm>
          <a:custGeom>
            <a:avLst/>
            <a:gdLst>
              <a:gd name="T0" fmla="*/ 201 w 419"/>
              <a:gd name="T1" fmla="*/ 345 h 388"/>
              <a:gd name="T2" fmla="*/ 220 w 419"/>
              <a:gd name="T3" fmla="*/ 345 h 388"/>
              <a:gd name="T4" fmla="*/ 220 w 419"/>
              <a:gd name="T5" fmla="*/ 388 h 388"/>
              <a:gd name="T6" fmla="*/ 408 w 419"/>
              <a:gd name="T7" fmla="*/ 154 h 388"/>
              <a:gd name="T8" fmla="*/ 189 w 419"/>
              <a:gd name="T9" fmla="*/ 14 h 388"/>
              <a:gd name="T10" fmla="*/ 11 w 419"/>
              <a:gd name="T11" fmla="*/ 203 h 388"/>
              <a:gd name="T12" fmla="*/ 201 w 419"/>
              <a:gd name="T13" fmla="*/ 345 h 388"/>
              <a:gd name="T14" fmla="*/ 324 w 419"/>
              <a:gd name="T15" fmla="*/ 257 h 388"/>
              <a:gd name="T16" fmla="*/ 287 w 419"/>
              <a:gd name="T17" fmla="*/ 257 h 388"/>
              <a:gd name="T18" fmla="*/ 287 w 419"/>
              <a:gd name="T19" fmla="*/ 158 h 388"/>
              <a:gd name="T20" fmla="*/ 286 w 419"/>
              <a:gd name="T21" fmla="*/ 147 h 388"/>
              <a:gd name="T22" fmla="*/ 283 w 419"/>
              <a:gd name="T23" fmla="*/ 139 h 388"/>
              <a:gd name="T24" fmla="*/ 276 w 419"/>
              <a:gd name="T25" fmla="*/ 134 h 388"/>
              <a:gd name="T26" fmla="*/ 264 w 419"/>
              <a:gd name="T27" fmla="*/ 132 h 388"/>
              <a:gd name="T28" fmla="*/ 239 w 419"/>
              <a:gd name="T29" fmla="*/ 141 h 388"/>
              <a:gd name="T30" fmla="*/ 230 w 419"/>
              <a:gd name="T31" fmla="*/ 163 h 388"/>
              <a:gd name="T32" fmla="*/ 230 w 419"/>
              <a:gd name="T33" fmla="*/ 257 h 388"/>
              <a:gd name="T34" fmla="*/ 193 w 419"/>
              <a:gd name="T35" fmla="*/ 257 h 388"/>
              <a:gd name="T36" fmla="*/ 193 w 419"/>
              <a:gd name="T37" fmla="*/ 158 h 388"/>
              <a:gd name="T38" fmla="*/ 192 w 419"/>
              <a:gd name="T39" fmla="*/ 147 h 388"/>
              <a:gd name="T40" fmla="*/ 189 w 419"/>
              <a:gd name="T41" fmla="*/ 139 h 388"/>
              <a:gd name="T42" fmla="*/ 182 w 419"/>
              <a:gd name="T43" fmla="*/ 134 h 388"/>
              <a:gd name="T44" fmla="*/ 171 w 419"/>
              <a:gd name="T45" fmla="*/ 132 h 388"/>
              <a:gd name="T46" fmla="*/ 155 w 419"/>
              <a:gd name="T47" fmla="*/ 136 h 388"/>
              <a:gd name="T48" fmla="*/ 144 w 419"/>
              <a:gd name="T49" fmla="*/ 144 h 388"/>
              <a:gd name="T50" fmla="*/ 138 w 419"/>
              <a:gd name="T51" fmla="*/ 154 h 388"/>
              <a:gd name="T52" fmla="*/ 136 w 419"/>
              <a:gd name="T53" fmla="*/ 163 h 388"/>
              <a:gd name="T54" fmla="*/ 136 w 419"/>
              <a:gd name="T55" fmla="*/ 257 h 388"/>
              <a:gd name="T56" fmla="*/ 100 w 419"/>
              <a:gd name="T57" fmla="*/ 257 h 388"/>
              <a:gd name="T58" fmla="*/ 100 w 419"/>
              <a:gd name="T59" fmla="*/ 103 h 388"/>
              <a:gd name="T60" fmla="*/ 135 w 419"/>
              <a:gd name="T61" fmla="*/ 103 h 388"/>
              <a:gd name="T62" fmla="*/ 135 w 419"/>
              <a:gd name="T63" fmla="*/ 115 h 388"/>
              <a:gd name="T64" fmla="*/ 178 w 419"/>
              <a:gd name="T65" fmla="*/ 100 h 388"/>
              <a:gd name="T66" fmla="*/ 206 w 419"/>
              <a:gd name="T67" fmla="*/ 106 h 388"/>
              <a:gd name="T68" fmla="*/ 221 w 419"/>
              <a:gd name="T69" fmla="*/ 119 h 388"/>
              <a:gd name="T70" fmla="*/ 237 w 419"/>
              <a:gd name="T71" fmla="*/ 107 h 388"/>
              <a:gd name="T72" fmla="*/ 267 w 419"/>
              <a:gd name="T73" fmla="*/ 100 h 388"/>
              <a:gd name="T74" fmla="*/ 289 w 419"/>
              <a:gd name="T75" fmla="*/ 102 h 388"/>
              <a:gd name="T76" fmla="*/ 307 w 419"/>
              <a:gd name="T77" fmla="*/ 111 h 388"/>
              <a:gd name="T78" fmla="*/ 319 w 419"/>
              <a:gd name="T79" fmla="*/ 126 h 388"/>
              <a:gd name="T80" fmla="*/ 324 w 419"/>
              <a:gd name="T81" fmla="*/ 147 h 388"/>
              <a:gd name="T82" fmla="*/ 324 w 419"/>
              <a:gd name="T83" fmla="*/ 257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9" h="388">
                <a:moveTo>
                  <a:pt x="201" y="345"/>
                </a:moveTo>
                <a:cubicBezTo>
                  <a:pt x="220" y="345"/>
                  <a:pt x="220" y="345"/>
                  <a:pt x="220" y="345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350" y="374"/>
                  <a:pt x="419" y="245"/>
                  <a:pt x="408" y="154"/>
                </a:cubicBezTo>
                <a:cubicBezTo>
                  <a:pt x="397" y="63"/>
                  <a:pt x="299" y="0"/>
                  <a:pt x="189" y="14"/>
                </a:cubicBezTo>
                <a:cubicBezTo>
                  <a:pt x="79" y="27"/>
                  <a:pt x="0" y="112"/>
                  <a:pt x="11" y="203"/>
                </a:cubicBezTo>
                <a:cubicBezTo>
                  <a:pt x="21" y="286"/>
                  <a:pt x="103" y="345"/>
                  <a:pt x="201" y="345"/>
                </a:cubicBezTo>
                <a:close/>
                <a:moveTo>
                  <a:pt x="324" y="257"/>
                </a:moveTo>
                <a:cubicBezTo>
                  <a:pt x="287" y="257"/>
                  <a:pt x="287" y="257"/>
                  <a:pt x="287" y="257"/>
                </a:cubicBezTo>
                <a:cubicBezTo>
                  <a:pt x="287" y="158"/>
                  <a:pt x="287" y="158"/>
                  <a:pt x="287" y="158"/>
                </a:cubicBezTo>
                <a:cubicBezTo>
                  <a:pt x="287" y="154"/>
                  <a:pt x="287" y="150"/>
                  <a:pt x="286" y="147"/>
                </a:cubicBezTo>
                <a:cubicBezTo>
                  <a:pt x="285" y="144"/>
                  <a:pt x="284" y="141"/>
                  <a:pt x="283" y="139"/>
                </a:cubicBezTo>
                <a:cubicBezTo>
                  <a:pt x="281" y="137"/>
                  <a:pt x="279" y="136"/>
                  <a:pt x="276" y="134"/>
                </a:cubicBezTo>
                <a:cubicBezTo>
                  <a:pt x="273" y="133"/>
                  <a:pt x="269" y="132"/>
                  <a:pt x="264" y="132"/>
                </a:cubicBezTo>
                <a:cubicBezTo>
                  <a:pt x="253" y="132"/>
                  <a:pt x="244" y="135"/>
                  <a:pt x="239" y="141"/>
                </a:cubicBezTo>
                <a:cubicBezTo>
                  <a:pt x="233" y="146"/>
                  <a:pt x="230" y="153"/>
                  <a:pt x="230" y="163"/>
                </a:cubicBezTo>
                <a:cubicBezTo>
                  <a:pt x="230" y="257"/>
                  <a:pt x="230" y="257"/>
                  <a:pt x="230" y="257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3" y="154"/>
                  <a:pt x="193" y="150"/>
                  <a:pt x="192" y="147"/>
                </a:cubicBezTo>
                <a:cubicBezTo>
                  <a:pt x="191" y="144"/>
                  <a:pt x="190" y="141"/>
                  <a:pt x="189" y="139"/>
                </a:cubicBezTo>
                <a:cubicBezTo>
                  <a:pt x="187" y="137"/>
                  <a:pt x="185" y="135"/>
                  <a:pt x="182" y="134"/>
                </a:cubicBezTo>
                <a:cubicBezTo>
                  <a:pt x="179" y="133"/>
                  <a:pt x="176" y="132"/>
                  <a:pt x="171" y="132"/>
                </a:cubicBezTo>
                <a:cubicBezTo>
                  <a:pt x="164" y="132"/>
                  <a:pt x="159" y="134"/>
                  <a:pt x="155" y="136"/>
                </a:cubicBezTo>
                <a:cubicBezTo>
                  <a:pt x="150" y="138"/>
                  <a:pt x="147" y="141"/>
                  <a:pt x="144" y="144"/>
                </a:cubicBezTo>
                <a:cubicBezTo>
                  <a:pt x="141" y="148"/>
                  <a:pt x="139" y="151"/>
                  <a:pt x="138" y="154"/>
                </a:cubicBezTo>
                <a:cubicBezTo>
                  <a:pt x="137" y="158"/>
                  <a:pt x="136" y="161"/>
                  <a:pt x="136" y="163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6" y="105"/>
                  <a:pt x="161" y="100"/>
                  <a:pt x="178" y="100"/>
                </a:cubicBezTo>
                <a:cubicBezTo>
                  <a:pt x="189" y="100"/>
                  <a:pt x="198" y="102"/>
                  <a:pt x="206" y="106"/>
                </a:cubicBezTo>
                <a:cubicBezTo>
                  <a:pt x="212" y="109"/>
                  <a:pt x="217" y="113"/>
                  <a:pt x="221" y="119"/>
                </a:cubicBezTo>
                <a:cubicBezTo>
                  <a:pt x="226" y="114"/>
                  <a:pt x="231" y="110"/>
                  <a:pt x="237" y="107"/>
                </a:cubicBezTo>
                <a:cubicBezTo>
                  <a:pt x="246" y="102"/>
                  <a:pt x="257" y="100"/>
                  <a:pt x="267" y="100"/>
                </a:cubicBezTo>
                <a:cubicBezTo>
                  <a:pt x="275" y="100"/>
                  <a:pt x="283" y="101"/>
                  <a:pt x="289" y="102"/>
                </a:cubicBezTo>
                <a:cubicBezTo>
                  <a:pt x="296" y="104"/>
                  <a:pt x="302" y="107"/>
                  <a:pt x="307" y="111"/>
                </a:cubicBezTo>
                <a:cubicBezTo>
                  <a:pt x="312" y="115"/>
                  <a:pt x="316" y="120"/>
                  <a:pt x="319" y="126"/>
                </a:cubicBezTo>
                <a:cubicBezTo>
                  <a:pt x="322" y="132"/>
                  <a:pt x="324" y="139"/>
                  <a:pt x="324" y="147"/>
                </a:cubicBezTo>
                <a:lnTo>
                  <a:pt x="324" y="257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" name="Freeform 191">
            <a:extLst>
              <a:ext uri="{FF2B5EF4-FFF2-40B4-BE49-F238E27FC236}">
                <a16:creationId xmlns:a16="http://schemas.microsoft.com/office/drawing/2014/main" xmlns="" id="{CBD4729D-0E60-4F6C-82FA-5D1B27F385EF}"/>
              </a:ext>
            </a:extLst>
          </p:cNvPr>
          <p:cNvSpPr>
            <a:spLocks noEditPoints="1"/>
          </p:cNvSpPr>
          <p:nvPr/>
        </p:nvSpPr>
        <p:spPr bwMode="auto">
          <a:xfrm>
            <a:off x="10142544" y="4017587"/>
            <a:ext cx="186828" cy="193812"/>
          </a:xfrm>
          <a:custGeom>
            <a:avLst/>
            <a:gdLst>
              <a:gd name="T0" fmla="*/ 357 w 368"/>
              <a:gd name="T1" fmla="*/ 233 h 384"/>
              <a:gd name="T2" fmla="*/ 361 w 368"/>
              <a:gd name="T3" fmla="*/ 194 h 384"/>
              <a:gd name="T4" fmla="*/ 186 w 368"/>
              <a:gd name="T5" fmla="*/ 13 h 384"/>
              <a:gd name="T6" fmla="*/ 156 w 368"/>
              <a:gd name="T7" fmla="*/ 16 h 384"/>
              <a:gd name="T8" fmla="*/ 102 w 368"/>
              <a:gd name="T9" fmla="*/ 0 h 384"/>
              <a:gd name="T10" fmla="*/ 0 w 368"/>
              <a:gd name="T11" fmla="*/ 105 h 384"/>
              <a:gd name="T12" fmla="*/ 14 w 368"/>
              <a:gd name="T13" fmla="*/ 158 h 384"/>
              <a:gd name="T14" fmla="*/ 10 w 368"/>
              <a:gd name="T15" fmla="*/ 194 h 384"/>
              <a:gd name="T16" fmla="*/ 186 w 368"/>
              <a:gd name="T17" fmla="*/ 375 h 384"/>
              <a:gd name="T18" fmla="*/ 218 w 368"/>
              <a:gd name="T19" fmla="*/ 371 h 384"/>
              <a:gd name="T20" fmla="*/ 266 w 368"/>
              <a:gd name="T21" fmla="*/ 384 h 384"/>
              <a:gd name="T22" fmla="*/ 368 w 368"/>
              <a:gd name="T23" fmla="*/ 279 h 384"/>
              <a:gd name="T24" fmla="*/ 357 w 368"/>
              <a:gd name="T25" fmla="*/ 233 h 384"/>
              <a:gd name="T26" fmla="*/ 276 w 368"/>
              <a:gd name="T27" fmla="*/ 280 h 384"/>
              <a:gd name="T28" fmla="*/ 240 w 368"/>
              <a:gd name="T29" fmla="*/ 308 h 384"/>
              <a:gd name="T30" fmla="*/ 185 w 368"/>
              <a:gd name="T31" fmla="*/ 318 h 384"/>
              <a:gd name="T32" fmla="*/ 122 w 368"/>
              <a:gd name="T33" fmla="*/ 304 h 384"/>
              <a:gd name="T34" fmla="*/ 93 w 368"/>
              <a:gd name="T35" fmla="*/ 278 h 384"/>
              <a:gd name="T36" fmla="*/ 82 w 368"/>
              <a:gd name="T37" fmla="*/ 245 h 384"/>
              <a:gd name="T38" fmla="*/ 90 w 368"/>
              <a:gd name="T39" fmla="*/ 228 h 384"/>
              <a:gd name="T40" fmla="*/ 108 w 368"/>
              <a:gd name="T41" fmla="*/ 221 h 384"/>
              <a:gd name="T42" fmla="*/ 123 w 368"/>
              <a:gd name="T43" fmla="*/ 227 h 384"/>
              <a:gd name="T44" fmla="*/ 134 w 368"/>
              <a:gd name="T45" fmla="*/ 242 h 384"/>
              <a:gd name="T46" fmla="*/ 144 w 368"/>
              <a:gd name="T47" fmla="*/ 261 h 384"/>
              <a:gd name="T48" fmla="*/ 158 w 368"/>
              <a:gd name="T49" fmla="*/ 272 h 384"/>
              <a:gd name="T50" fmla="*/ 184 w 368"/>
              <a:gd name="T51" fmla="*/ 277 h 384"/>
              <a:gd name="T52" fmla="*/ 219 w 368"/>
              <a:gd name="T53" fmla="*/ 268 h 384"/>
              <a:gd name="T54" fmla="*/ 232 w 368"/>
              <a:gd name="T55" fmla="*/ 245 h 384"/>
              <a:gd name="T56" fmla="*/ 225 w 368"/>
              <a:gd name="T57" fmla="*/ 228 h 384"/>
              <a:gd name="T58" fmla="*/ 207 w 368"/>
              <a:gd name="T59" fmla="*/ 217 h 384"/>
              <a:gd name="T60" fmla="*/ 175 w 368"/>
              <a:gd name="T61" fmla="*/ 209 h 384"/>
              <a:gd name="T62" fmla="*/ 129 w 368"/>
              <a:gd name="T63" fmla="*/ 195 h 384"/>
              <a:gd name="T64" fmla="*/ 98 w 368"/>
              <a:gd name="T65" fmla="*/ 172 h 384"/>
              <a:gd name="T66" fmla="*/ 87 w 368"/>
              <a:gd name="T67" fmla="*/ 136 h 384"/>
              <a:gd name="T68" fmla="*/ 99 w 368"/>
              <a:gd name="T69" fmla="*/ 100 h 384"/>
              <a:gd name="T70" fmla="*/ 133 w 368"/>
              <a:gd name="T71" fmla="*/ 75 h 384"/>
              <a:gd name="T72" fmla="*/ 185 w 368"/>
              <a:gd name="T73" fmla="*/ 67 h 384"/>
              <a:gd name="T74" fmla="*/ 226 w 368"/>
              <a:gd name="T75" fmla="*/ 72 h 384"/>
              <a:gd name="T76" fmla="*/ 254 w 368"/>
              <a:gd name="T77" fmla="*/ 87 h 384"/>
              <a:gd name="T78" fmla="*/ 272 w 368"/>
              <a:gd name="T79" fmla="*/ 107 h 384"/>
              <a:gd name="T80" fmla="*/ 277 w 368"/>
              <a:gd name="T81" fmla="*/ 128 h 384"/>
              <a:gd name="T82" fmla="*/ 270 w 368"/>
              <a:gd name="T83" fmla="*/ 145 h 384"/>
              <a:gd name="T84" fmla="*/ 252 w 368"/>
              <a:gd name="T85" fmla="*/ 153 h 384"/>
              <a:gd name="T86" fmla="*/ 237 w 368"/>
              <a:gd name="T87" fmla="*/ 148 h 384"/>
              <a:gd name="T88" fmla="*/ 226 w 368"/>
              <a:gd name="T89" fmla="*/ 134 h 384"/>
              <a:gd name="T90" fmla="*/ 210 w 368"/>
              <a:gd name="T91" fmla="*/ 114 h 384"/>
              <a:gd name="T92" fmla="*/ 181 w 368"/>
              <a:gd name="T93" fmla="*/ 107 h 384"/>
              <a:gd name="T94" fmla="*/ 151 w 368"/>
              <a:gd name="T95" fmla="*/ 114 h 384"/>
              <a:gd name="T96" fmla="*/ 140 w 368"/>
              <a:gd name="T97" fmla="*/ 132 h 384"/>
              <a:gd name="T98" fmla="*/ 143 w 368"/>
              <a:gd name="T99" fmla="*/ 142 h 384"/>
              <a:gd name="T100" fmla="*/ 154 w 368"/>
              <a:gd name="T101" fmla="*/ 150 h 384"/>
              <a:gd name="T102" fmla="*/ 168 w 368"/>
              <a:gd name="T103" fmla="*/ 156 h 384"/>
              <a:gd name="T104" fmla="*/ 192 w 368"/>
              <a:gd name="T105" fmla="*/ 162 h 384"/>
              <a:gd name="T106" fmla="*/ 231 w 368"/>
              <a:gd name="T107" fmla="*/ 173 h 384"/>
              <a:gd name="T108" fmla="*/ 261 w 368"/>
              <a:gd name="T109" fmla="*/ 187 h 384"/>
              <a:gd name="T110" fmla="*/ 281 w 368"/>
              <a:gd name="T111" fmla="*/ 208 h 384"/>
              <a:gd name="T112" fmla="*/ 288 w 368"/>
              <a:gd name="T113" fmla="*/ 240 h 384"/>
              <a:gd name="T114" fmla="*/ 276 w 368"/>
              <a:gd name="T115" fmla="*/ 28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84">
                <a:moveTo>
                  <a:pt x="357" y="233"/>
                </a:moveTo>
                <a:cubicBezTo>
                  <a:pt x="360" y="220"/>
                  <a:pt x="361" y="207"/>
                  <a:pt x="361" y="194"/>
                </a:cubicBezTo>
                <a:cubicBezTo>
                  <a:pt x="361" y="94"/>
                  <a:pt x="283" y="13"/>
                  <a:pt x="186" y="13"/>
                </a:cubicBezTo>
                <a:cubicBezTo>
                  <a:pt x="175" y="13"/>
                  <a:pt x="165" y="14"/>
                  <a:pt x="156" y="16"/>
                </a:cubicBezTo>
                <a:cubicBezTo>
                  <a:pt x="140" y="6"/>
                  <a:pt x="121" y="0"/>
                  <a:pt x="102" y="0"/>
                </a:cubicBezTo>
                <a:cubicBezTo>
                  <a:pt x="45" y="0"/>
                  <a:pt x="0" y="47"/>
                  <a:pt x="0" y="105"/>
                </a:cubicBezTo>
                <a:cubicBezTo>
                  <a:pt x="0" y="124"/>
                  <a:pt x="5" y="142"/>
                  <a:pt x="14" y="158"/>
                </a:cubicBezTo>
                <a:cubicBezTo>
                  <a:pt x="11" y="169"/>
                  <a:pt x="10" y="181"/>
                  <a:pt x="10" y="194"/>
                </a:cubicBezTo>
                <a:cubicBezTo>
                  <a:pt x="10" y="294"/>
                  <a:pt x="89" y="375"/>
                  <a:pt x="186" y="375"/>
                </a:cubicBezTo>
                <a:cubicBezTo>
                  <a:pt x="197" y="375"/>
                  <a:pt x="207" y="373"/>
                  <a:pt x="218" y="371"/>
                </a:cubicBezTo>
                <a:cubicBezTo>
                  <a:pt x="232" y="379"/>
                  <a:pt x="249" y="384"/>
                  <a:pt x="266" y="384"/>
                </a:cubicBezTo>
                <a:cubicBezTo>
                  <a:pt x="322" y="384"/>
                  <a:pt x="368" y="337"/>
                  <a:pt x="368" y="279"/>
                </a:cubicBezTo>
                <a:cubicBezTo>
                  <a:pt x="368" y="262"/>
                  <a:pt x="364" y="247"/>
                  <a:pt x="357" y="233"/>
                </a:cubicBezTo>
                <a:close/>
                <a:moveTo>
                  <a:pt x="276" y="280"/>
                </a:moveTo>
                <a:cubicBezTo>
                  <a:pt x="268" y="292"/>
                  <a:pt x="256" y="301"/>
                  <a:pt x="240" y="308"/>
                </a:cubicBezTo>
                <a:cubicBezTo>
                  <a:pt x="225" y="315"/>
                  <a:pt x="206" y="318"/>
                  <a:pt x="185" y="318"/>
                </a:cubicBezTo>
                <a:cubicBezTo>
                  <a:pt x="160" y="318"/>
                  <a:pt x="139" y="313"/>
                  <a:pt x="122" y="304"/>
                </a:cubicBezTo>
                <a:cubicBezTo>
                  <a:pt x="111" y="298"/>
                  <a:pt x="101" y="289"/>
                  <a:pt x="93" y="278"/>
                </a:cubicBezTo>
                <a:cubicBezTo>
                  <a:pt x="86" y="267"/>
                  <a:pt x="82" y="256"/>
                  <a:pt x="82" y="245"/>
                </a:cubicBezTo>
                <a:cubicBezTo>
                  <a:pt x="82" y="239"/>
                  <a:pt x="85" y="233"/>
                  <a:pt x="90" y="228"/>
                </a:cubicBezTo>
                <a:cubicBezTo>
                  <a:pt x="94" y="224"/>
                  <a:pt x="101" y="221"/>
                  <a:pt x="108" y="221"/>
                </a:cubicBezTo>
                <a:cubicBezTo>
                  <a:pt x="114" y="221"/>
                  <a:pt x="119" y="223"/>
                  <a:pt x="123" y="227"/>
                </a:cubicBezTo>
                <a:cubicBezTo>
                  <a:pt x="127" y="230"/>
                  <a:pt x="131" y="236"/>
                  <a:pt x="134" y="242"/>
                </a:cubicBezTo>
                <a:cubicBezTo>
                  <a:pt x="137" y="250"/>
                  <a:pt x="140" y="256"/>
                  <a:pt x="144" y="261"/>
                </a:cubicBezTo>
                <a:cubicBezTo>
                  <a:pt x="147" y="265"/>
                  <a:pt x="152" y="269"/>
                  <a:pt x="158" y="272"/>
                </a:cubicBezTo>
                <a:cubicBezTo>
                  <a:pt x="165" y="276"/>
                  <a:pt x="173" y="277"/>
                  <a:pt x="184" y="277"/>
                </a:cubicBezTo>
                <a:cubicBezTo>
                  <a:pt x="198" y="277"/>
                  <a:pt x="210" y="274"/>
                  <a:pt x="219" y="268"/>
                </a:cubicBezTo>
                <a:cubicBezTo>
                  <a:pt x="228" y="261"/>
                  <a:pt x="232" y="254"/>
                  <a:pt x="232" y="245"/>
                </a:cubicBezTo>
                <a:cubicBezTo>
                  <a:pt x="232" y="238"/>
                  <a:pt x="230" y="232"/>
                  <a:pt x="225" y="228"/>
                </a:cubicBezTo>
                <a:cubicBezTo>
                  <a:pt x="221" y="223"/>
                  <a:pt x="214" y="220"/>
                  <a:pt x="207" y="217"/>
                </a:cubicBezTo>
                <a:cubicBezTo>
                  <a:pt x="199" y="215"/>
                  <a:pt x="188" y="212"/>
                  <a:pt x="175" y="209"/>
                </a:cubicBezTo>
                <a:cubicBezTo>
                  <a:pt x="156" y="205"/>
                  <a:pt x="141" y="200"/>
                  <a:pt x="129" y="195"/>
                </a:cubicBezTo>
                <a:cubicBezTo>
                  <a:pt x="116" y="189"/>
                  <a:pt x="106" y="182"/>
                  <a:pt x="98" y="172"/>
                </a:cubicBezTo>
                <a:cubicBezTo>
                  <a:pt x="91" y="163"/>
                  <a:pt x="87" y="150"/>
                  <a:pt x="87" y="136"/>
                </a:cubicBezTo>
                <a:cubicBezTo>
                  <a:pt x="87" y="122"/>
                  <a:pt x="91" y="110"/>
                  <a:pt x="99" y="100"/>
                </a:cubicBezTo>
                <a:cubicBezTo>
                  <a:pt x="107" y="89"/>
                  <a:pt x="118" y="81"/>
                  <a:pt x="133" y="75"/>
                </a:cubicBezTo>
                <a:cubicBezTo>
                  <a:pt x="148" y="70"/>
                  <a:pt x="165" y="67"/>
                  <a:pt x="185" y="67"/>
                </a:cubicBezTo>
                <a:cubicBezTo>
                  <a:pt x="200" y="67"/>
                  <a:pt x="214" y="69"/>
                  <a:pt x="226" y="72"/>
                </a:cubicBezTo>
                <a:cubicBezTo>
                  <a:pt x="237" y="76"/>
                  <a:pt x="247" y="81"/>
                  <a:pt x="254" y="87"/>
                </a:cubicBezTo>
                <a:cubicBezTo>
                  <a:pt x="262" y="93"/>
                  <a:pt x="268" y="100"/>
                  <a:pt x="272" y="107"/>
                </a:cubicBezTo>
                <a:cubicBezTo>
                  <a:pt x="275" y="114"/>
                  <a:pt x="277" y="121"/>
                  <a:pt x="277" y="128"/>
                </a:cubicBezTo>
                <a:cubicBezTo>
                  <a:pt x="277" y="134"/>
                  <a:pt x="275" y="140"/>
                  <a:pt x="270" y="145"/>
                </a:cubicBezTo>
                <a:cubicBezTo>
                  <a:pt x="265" y="150"/>
                  <a:pt x="259" y="153"/>
                  <a:pt x="252" y="153"/>
                </a:cubicBezTo>
                <a:cubicBezTo>
                  <a:pt x="245" y="153"/>
                  <a:pt x="240" y="151"/>
                  <a:pt x="237" y="148"/>
                </a:cubicBezTo>
                <a:cubicBezTo>
                  <a:pt x="233" y="145"/>
                  <a:pt x="230" y="140"/>
                  <a:pt x="226" y="134"/>
                </a:cubicBezTo>
                <a:cubicBezTo>
                  <a:pt x="222" y="125"/>
                  <a:pt x="217" y="118"/>
                  <a:pt x="210" y="114"/>
                </a:cubicBezTo>
                <a:cubicBezTo>
                  <a:pt x="205" y="109"/>
                  <a:pt x="195" y="107"/>
                  <a:pt x="181" y="107"/>
                </a:cubicBezTo>
                <a:cubicBezTo>
                  <a:pt x="169" y="107"/>
                  <a:pt x="158" y="109"/>
                  <a:pt x="151" y="114"/>
                </a:cubicBezTo>
                <a:cubicBezTo>
                  <a:pt x="143" y="119"/>
                  <a:pt x="140" y="125"/>
                  <a:pt x="140" y="132"/>
                </a:cubicBezTo>
                <a:cubicBezTo>
                  <a:pt x="140" y="136"/>
                  <a:pt x="141" y="139"/>
                  <a:pt x="143" y="142"/>
                </a:cubicBezTo>
                <a:cubicBezTo>
                  <a:pt x="146" y="145"/>
                  <a:pt x="149" y="148"/>
                  <a:pt x="154" y="150"/>
                </a:cubicBezTo>
                <a:cubicBezTo>
                  <a:pt x="158" y="153"/>
                  <a:pt x="163" y="155"/>
                  <a:pt x="168" y="156"/>
                </a:cubicBezTo>
                <a:cubicBezTo>
                  <a:pt x="173" y="157"/>
                  <a:pt x="181" y="159"/>
                  <a:pt x="192" y="162"/>
                </a:cubicBezTo>
                <a:cubicBezTo>
                  <a:pt x="206" y="165"/>
                  <a:pt x="220" y="169"/>
                  <a:pt x="231" y="173"/>
                </a:cubicBezTo>
                <a:cubicBezTo>
                  <a:pt x="243" y="176"/>
                  <a:pt x="253" y="181"/>
                  <a:pt x="261" y="187"/>
                </a:cubicBezTo>
                <a:cubicBezTo>
                  <a:pt x="269" y="192"/>
                  <a:pt x="276" y="199"/>
                  <a:pt x="281" y="208"/>
                </a:cubicBezTo>
                <a:cubicBezTo>
                  <a:pt x="286" y="217"/>
                  <a:pt x="288" y="227"/>
                  <a:pt x="288" y="240"/>
                </a:cubicBezTo>
                <a:cubicBezTo>
                  <a:pt x="288" y="255"/>
                  <a:pt x="284" y="268"/>
                  <a:pt x="276" y="28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6" name="Freeform 192">
            <a:extLst>
              <a:ext uri="{FF2B5EF4-FFF2-40B4-BE49-F238E27FC236}">
                <a16:creationId xmlns:a16="http://schemas.microsoft.com/office/drawing/2014/main" xmlns="" id="{A46759E4-EFB3-4F1A-96FA-493BA64A892E}"/>
              </a:ext>
            </a:extLst>
          </p:cNvPr>
          <p:cNvSpPr>
            <a:spLocks noEditPoints="1"/>
          </p:cNvSpPr>
          <p:nvPr/>
        </p:nvSpPr>
        <p:spPr bwMode="auto">
          <a:xfrm>
            <a:off x="9813535" y="4976030"/>
            <a:ext cx="186828" cy="186828"/>
          </a:xfrm>
          <a:custGeom>
            <a:avLst/>
            <a:gdLst>
              <a:gd name="T0" fmla="*/ 100 w 368"/>
              <a:gd name="T1" fmla="*/ 20 h 368"/>
              <a:gd name="T2" fmla="*/ 0 w 368"/>
              <a:gd name="T3" fmla="*/ 184 h 368"/>
              <a:gd name="T4" fmla="*/ 4 w 368"/>
              <a:gd name="T5" fmla="*/ 223 h 368"/>
              <a:gd name="T6" fmla="*/ 163 w 368"/>
              <a:gd name="T7" fmla="*/ 78 h 368"/>
              <a:gd name="T8" fmla="*/ 100 w 368"/>
              <a:gd name="T9" fmla="*/ 20 h 368"/>
              <a:gd name="T10" fmla="*/ 260 w 368"/>
              <a:gd name="T11" fmla="*/ 16 h 368"/>
              <a:gd name="T12" fmla="*/ 184 w 368"/>
              <a:gd name="T13" fmla="*/ 0 h 368"/>
              <a:gd name="T14" fmla="*/ 129 w 368"/>
              <a:gd name="T15" fmla="*/ 9 h 368"/>
              <a:gd name="T16" fmla="*/ 260 w 368"/>
              <a:gd name="T17" fmla="*/ 128 h 368"/>
              <a:gd name="T18" fmla="*/ 260 w 368"/>
              <a:gd name="T19" fmla="*/ 16 h 368"/>
              <a:gd name="T20" fmla="*/ 288 w 368"/>
              <a:gd name="T21" fmla="*/ 33 h 368"/>
              <a:gd name="T22" fmla="*/ 288 w 368"/>
              <a:gd name="T23" fmla="*/ 245 h 368"/>
              <a:gd name="T24" fmla="*/ 357 w 368"/>
              <a:gd name="T25" fmla="*/ 245 h 368"/>
              <a:gd name="T26" fmla="*/ 368 w 368"/>
              <a:gd name="T27" fmla="*/ 184 h 368"/>
              <a:gd name="T28" fmla="*/ 288 w 368"/>
              <a:gd name="T29" fmla="*/ 33 h 368"/>
              <a:gd name="T30" fmla="*/ 13 w 368"/>
              <a:gd name="T31" fmla="*/ 252 h 368"/>
              <a:gd name="T32" fmla="*/ 80 w 368"/>
              <a:gd name="T33" fmla="*/ 336 h 368"/>
              <a:gd name="T34" fmla="*/ 80 w 368"/>
              <a:gd name="T35" fmla="*/ 191 h 368"/>
              <a:gd name="T36" fmla="*/ 39 w 368"/>
              <a:gd name="T37" fmla="*/ 228 h 368"/>
              <a:gd name="T38" fmla="*/ 13 w 368"/>
              <a:gd name="T39" fmla="*/ 252 h 368"/>
              <a:gd name="T40" fmla="*/ 108 w 368"/>
              <a:gd name="T41" fmla="*/ 352 h 368"/>
              <a:gd name="T42" fmla="*/ 167 w 368"/>
              <a:gd name="T43" fmla="*/ 368 h 368"/>
              <a:gd name="T44" fmla="*/ 201 w 368"/>
              <a:gd name="T45" fmla="*/ 368 h 368"/>
              <a:gd name="T46" fmla="*/ 344 w 368"/>
              <a:gd name="T47" fmla="*/ 273 h 368"/>
              <a:gd name="T48" fmla="*/ 108 w 368"/>
              <a:gd name="T49" fmla="*/ 273 h 368"/>
              <a:gd name="T50" fmla="*/ 108 w 368"/>
              <a:gd name="T51" fmla="*/ 35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8" h="368">
                <a:moveTo>
                  <a:pt x="100" y="20"/>
                </a:moveTo>
                <a:cubicBezTo>
                  <a:pt x="38" y="52"/>
                  <a:pt x="0" y="115"/>
                  <a:pt x="0" y="184"/>
                </a:cubicBezTo>
                <a:cubicBezTo>
                  <a:pt x="0" y="197"/>
                  <a:pt x="1" y="210"/>
                  <a:pt x="4" y="223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46" y="62"/>
                  <a:pt x="102" y="22"/>
                  <a:pt x="100" y="20"/>
                </a:cubicBezTo>
                <a:close/>
                <a:moveTo>
                  <a:pt x="260" y="16"/>
                </a:moveTo>
                <a:cubicBezTo>
                  <a:pt x="236" y="6"/>
                  <a:pt x="210" y="0"/>
                  <a:pt x="184" y="0"/>
                </a:cubicBezTo>
                <a:cubicBezTo>
                  <a:pt x="165" y="0"/>
                  <a:pt x="147" y="3"/>
                  <a:pt x="129" y="9"/>
                </a:cubicBezTo>
                <a:cubicBezTo>
                  <a:pt x="260" y="128"/>
                  <a:pt x="260" y="128"/>
                  <a:pt x="260" y="128"/>
                </a:cubicBezTo>
                <a:lnTo>
                  <a:pt x="260" y="16"/>
                </a:lnTo>
                <a:close/>
                <a:moveTo>
                  <a:pt x="288" y="33"/>
                </a:moveTo>
                <a:cubicBezTo>
                  <a:pt x="288" y="245"/>
                  <a:pt x="288" y="245"/>
                  <a:pt x="288" y="245"/>
                </a:cubicBezTo>
                <a:cubicBezTo>
                  <a:pt x="357" y="245"/>
                  <a:pt x="357" y="245"/>
                  <a:pt x="357" y="245"/>
                </a:cubicBezTo>
                <a:cubicBezTo>
                  <a:pt x="364" y="225"/>
                  <a:pt x="368" y="205"/>
                  <a:pt x="368" y="184"/>
                </a:cubicBezTo>
                <a:cubicBezTo>
                  <a:pt x="368" y="124"/>
                  <a:pt x="337" y="67"/>
                  <a:pt x="288" y="33"/>
                </a:cubicBezTo>
                <a:close/>
                <a:moveTo>
                  <a:pt x="13" y="252"/>
                </a:moveTo>
                <a:cubicBezTo>
                  <a:pt x="26" y="286"/>
                  <a:pt x="50" y="315"/>
                  <a:pt x="80" y="336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39" y="228"/>
                  <a:pt x="39" y="228"/>
                  <a:pt x="39" y="228"/>
                </a:cubicBezTo>
                <a:cubicBezTo>
                  <a:pt x="25" y="241"/>
                  <a:pt x="14" y="252"/>
                  <a:pt x="13" y="252"/>
                </a:cubicBezTo>
                <a:close/>
                <a:moveTo>
                  <a:pt x="108" y="352"/>
                </a:moveTo>
                <a:cubicBezTo>
                  <a:pt x="127" y="361"/>
                  <a:pt x="147" y="366"/>
                  <a:pt x="167" y="36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61" y="362"/>
                  <a:pt x="315" y="327"/>
                  <a:pt x="344" y="273"/>
                </a:cubicBezTo>
                <a:cubicBezTo>
                  <a:pt x="108" y="273"/>
                  <a:pt x="108" y="273"/>
                  <a:pt x="108" y="273"/>
                </a:cubicBezTo>
                <a:lnTo>
                  <a:pt x="108" y="35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7" name="Freeform 193">
            <a:extLst>
              <a:ext uri="{FF2B5EF4-FFF2-40B4-BE49-F238E27FC236}">
                <a16:creationId xmlns:a16="http://schemas.microsoft.com/office/drawing/2014/main" xmlns="" id="{5BC48E55-6CCD-4602-A8B9-CBC73F0FD4D9}"/>
              </a:ext>
            </a:extLst>
          </p:cNvPr>
          <p:cNvSpPr>
            <a:spLocks/>
          </p:cNvSpPr>
          <p:nvPr/>
        </p:nvSpPr>
        <p:spPr bwMode="auto">
          <a:xfrm>
            <a:off x="7440591" y="5016654"/>
            <a:ext cx="202543" cy="113495"/>
          </a:xfrm>
          <a:custGeom>
            <a:avLst/>
            <a:gdLst>
              <a:gd name="T0" fmla="*/ 157 w 400"/>
              <a:gd name="T1" fmla="*/ 163 h 224"/>
              <a:gd name="T2" fmla="*/ 106 w 400"/>
              <a:gd name="T3" fmla="*/ 186 h 224"/>
              <a:gd name="T4" fmla="*/ 44 w 400"/>
              <a:gd name="T5" fmla="*/ 114 h 224"/>
              <a:gd name="T6" fmla="*/ 108 w 400"/>
              <a:gd name="T7" fmla="*/ 39 h 224"/>
              <a:gd name="T8" fmla="*/ 168 w 400"/>
              <a:gd name="T9" fmla="*/ 97 h 224"/>
              <a:gd name="T10" fmla="*/ 183 w 400"/>
              <a:gd name="T11" fmla="*/ 143 h 224"/>
              <a:gd name="T12" fmla="*/ 304 w 400"/>
              <a:gd name="T13" fmla="*/ 224 h 224"/>
              <a:gd name="T14" fmla="*/ 400 w 400"/>
              <a:gd name="T15" fmla="*/ 160 h 224"/>
              <a:gd name="T16" fmla="*/ 339 w 400"/>
              <a:gd name="T17" fmla="*/ 94 h 224"/>
              <a:gd name="T18" fmla="*/ 310 w 400"/>
              <a:gd name="T19" fmla="*/ 88 h 224"/>
              <a:gd name="T20" fmla="*/ 284 w 400"/>
              <a:gd name="T21" fmla="*/ 61 h 224"/>
              <a:gd name="T22" fmla="*/ 316 w 400"/>
              <a:gd name="T23" fmla="*/ 36 h 224"/>
              <a:gd name="T24" fmla="*/ 352 w 400"/>
              <a:gd name="T25" fmla="*/ 64 h 224"/>
              <a:gd name="T26" fmla="*/ 398 w 400"/>
              <a:gd name="T27" fmla="*/ 59 h 224"/>
              <a:gd name="T28" fmla="*/ 319 w 400"/>
              <a:gd name="T29" fmla="*/ 0 h 224"/>
              <a:gd name="T30" fmla="*/ 238 w 400"/>
              <a:gd name="T31" fmla="*/ 66 h 224"/>
              <a:gd name="T32" fmla="*/ 291 w 400"/>
              <a:gd name="T33" fmla="*/ 126 h 224"/>
              <a:gd name="T34" fmla="*/ 322 w 400"/>
              <a:gd name="T35" fmla="*/ 134 h 224"/>
              <a:gd name="T36" fmla="*/ 353 w 400"/>
              <a:gd name="T37" fmla="*/ 162 h 224"/>
              <a:gd name="T38" fmla="*/ 305 w 400"/>
              <a:gd name="T39" fmla="*/ 186 h 224"/>
              <a:gd name="T40" fmla="*/ 225 w 400"/>
              <a:gd name="T41" fmla="*/ 128 h 224"/>
              <a:gd name="T42" fmla="*/ 210 w 400"/>
              <a:gd name="T43" fmla="*/ 82 h 224"/>
              <a:gd name="T44" fmla="*/ 107 w 400"/>
              <a:gd name="T45" fmla="*/ 0 h 224"/>
              <a:gd name="T46" fmla="*/ 0 w 400"/>
              <a:gd name="T47" fmla="*/ 116 h 224"/>
              <a:gd name="T48" fmla="*/ 104 w 400"/>
              <a:gd name="T49" fmla="*/ 224 h 224"/>
              <a:gd name="T50" fmla="*/ 171 w 400"/>
              <a:gd name="T51" fmla="*/ 203 h 224"/>
              <a:gd name="T52" fmla="*/ 157 w 400"/>
              <a:gd name="T53" fmla="*/ 16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224">
                <a:moveTo>
                  <a:pt x="157" y="163"/>
                </a:moveTo>
                <a:cubicBezTo>
                  <a:pt x="149" y="171"/>
                  <a:pt x="133" y="186"/>
                  <a:pt x="106" y="186"/>
                </a:cubicBezTo>
                <a:cubicBezTo>
                  <a:pt x="74" y="186"/>
                  <a:pt x="44" y="158"/>
                  <a:pt x="44" y="114"/>
                </a:cubicBezTo>
                <a:cubicBezTo>
                  <a:pt x="44" y="57"/>
                  <a:pt x="80" y="39"/>
                  <a:pt x="108" y="39"/>
                </a:cubicBezTo>
                <a:cubicBezTo>
                  <a:pt x="149" y="39"/>
                  <a:pt x="157" y="63"/>
                  <a:pt x="168" y="97"/>
                </a:cubicBezTo>
                <a:cubicBezTo>
                  <a:pt x="183" y="143"/>
                  <a:pt x="183" y="143"/>
                  <a:pt x="183" y="143"/>
                </a:cubicBezTo>
                <a:cubicBezTo>
                  <a:pt x="198" y="188"/>
                  <a:pt x="225" y="224"/>
                  <a:pt x="304" y="224"/>
                </a:cubicBezTo>
                <a:cubicBezTo>
                  <a:pt x="361" y="224"/>
                  <a:pt x="400" y="206"/>
                  <a:pt x="400" y="160"/>
                </a:cubicBezTo>
                <a:cubicBezTo>
                  <a:pt x="400" y="123"/>
                  <a:pt x="379" y="103"/>
                  <a:pt x="339" y="94"/>
                </a:cubicBezTo>
                <a:cubicBezTo>
                  <a:pt x="310" y="88"/>
                  <a:pt x="310" y="88"/>
                  <a:pt x="310" y="88"/>
                </a:cubicBezTo>
                <a:cubicBezTo>
                  <a:pt x="290" y="83"/>
                  <a:pt x="284" y="75"/>
                  <a:pt x="284" y="61"/>
                </a:cubicBezTo>
                <a:cubicBezTo>
                  <a:pt x="284" y="45"/>
                  <a:pt x="296" y="36"/>
                  <a:pt x="316" y="36"/>
                </a:cubicBezTo>
                <a:cubicBezTo>
                  <a:pt x="338" y="36"/>
                  <a:pt x="350" y="44"/>
                  <a:pt x="352" y="64"/>
                </a:cubicBezTo>
                <a:cubicBezTo>
                  <a:pt x="398" y="59"/>
                  <a:pt x="398" y="59"/>
                  <a:pt x="398" y="59"/>
                </a:cubicBezTo>
                <a:cubicBezTo>
                  <a:pt x="394" y="17"/>
                  <a:pt x="366" y="0"/>
                  <a:pt x="319" y="0"/>
                </a:cubicBezTo>
                <a:cubicBezTo>
                  <a:pt x="278" y="0"/>
                  <a:pt x="238" y="16"/>
                  <a:pt x="238" y="66"/>
                </a:cubicBezTo>
                <a:cubicBezTo>
                  <a:pt x="238" y="97"/>
                  <a:pt x="253" y="117"/>
                  <a:pt x="291" y="126"/>
                </a:cubicBezTo>
                <a:cubicBezTo>
                  <a:pt x="322" y="134"/>
                  <a:pt x="322" y="134"/>
                  <a:pt x="322" y="134"/>
                </a:cubicBezTo>
                <a:cubicBezTo>
                  <a:pt x="345" y="139"/>
                  <a:pt x="353" y="149"/>
                  <a:pt x="353" y="162"/>
                </a:cubicBezTo>
                <a:cubicBezTo>
                  <a:pt x="353" y="180"/>
                  <a:pt x="337" y="186"/>
                  <a:pt x="305" y="186"/>
                </a:cubicBezTo>
                <a:cubicBezTo>
                  <a:pt x="259" y="186"/>
                  <a:pt x="236" y="162"/>
                  <a:pt x="225" y="128"/>
                </a:cubicBezTo>
                <a:cubicBezTo>
                  <a:pt x="210" y="82"/>
                  <a:pt x="210" y="82"/>
                  <a:pt x="210" y="82"/>
                </a:cubicBezTo>
                <a:cubicBezTo>
                  <a:pt x="191" y="22"/>
                  <a:pt x="168" y="0"/>
                  <a:pt x="107" y="0"/>
                </a:cubicBezTo>
                <a:cubicBezTo>
                  <a:pt x="53" y="0"/>
                  <a:pt x="0" y="43"/>
                  <a:pt x="0" y="116"/>
                </a:cubicBezTo>
                <a:cubicBezTo>
                  <a:pt x="0" y="186"/>
                  <a:pt x="50" y="224"/>
                  <a:pt x="104" y="224"/>
                </a:cubicBezTo>
                <a:cubicBezTo>
                  <a:pt x="142" y="224"/>
                  <a:pt x="162" y="210"/>
                  <a:pt x="171" y="203"/>
                </a:cubicBezTo>
                <a:lnTo>
                  <a:pt x="157" y="16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8" name="Freeform 194">
            <a:extLst>
              <a:ext uri="{FF2B5EF4-FFF2-40B4-BE49-F238E27FC236}">
                <a16:creationId xmlns:a16="http://schemas.microsoft.com/office/drawing/2014/main" xmlns="" id="{A556810E-ABA5-4C4B-A5DD-A44C0D95CC55}"/>
              </a:ext>
            </a:extLst>
          </p:cNvPr>
          <p:cNvSpPr>
            <a:spLocks noEditPoints="1"/>
          </p:cNvSpPr>
          <p:nvPr/>
        </p:nvSpPr>
        <p:spPr bwMode="auto">
          <a:xfrm>
            <a:off x="7779016" y="4976343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5 w 384"/>
              <a:gd name="T11" fmla="*/ 248 h 384"/>
              <a:gd name="T12" fmla="*/ 184 w 384"/>
              <a:gd name="T13" fmla="*/ 208 h 384"/>
              <a:gd name="T14" fmla="*/ 176 w 384"/>
              <a:gd name="T15" fmla="*/ 184 h 384"/>
              <a:gd name="T16" fmla="*/ 146 w 384"/>
              <a:gd name="T17" fmla="*/ 155 h 384"/>
              <a:gd name="T18" fmla="*/ 113 w 384"/>
              <a:gd name="T19" fmla="*/ 193 h 384"/>
              <a:gd name="T20" fmla="*/ 145 w 384"/>
              <a:gd name="T21" fmla="*/ 229 h 384"/>
              <a:gd name="T22" fmla="*/ 171 w 384"/>
              <a:gd name="T23" fmla="*/ 218 h 384"/>
              <a:gd name="T24" fmla="*/ 178 w 384"/>
              <a:gd name="T25" fmla="*/ 238 h 384"/>
              <a:gd name="T26" fmla="*/ 144 w 384"/>
              <a:gd name="T27" fmla="*/ 248 h 384"/>
              <a:gd name="T28" fmla="*/ 91 w 384"/>
              <a:gd name="T29" fmla="*/ 194 h 384"/>
              <a:gd name="T30" fmla="*/ 145 w 384"/>
              <a:gd name="T31" fmla="*/ 135 h 384"/>
              <a:gd name="T32" fmla="*/ 197 w 384"/>
              <a:gd name="T33" fmla="*/ 177 h 384"/>
              <a:gd name="T34" fmla="*/ 205 w 384"/>
              <a:gd name="T35" fmla="*/ 200 h 384"/>
              <a:gd name="T36" fmla="*/ 246 w 384"/>
              <a:gd name="T37" fmla="*/ 230 h 384"/>
              <a:gd name="T38" fmla="*/ 270 w 384"/>
              <a:gd name="T39" fmla="*/ 217 h 384"/>
              <a:gd name="T40" fmla="*/ 254 w 384"/>
              <a:gd name="T41" fmla="*/ 203 h 384"/>
              <a:gd name="T42" fmla="*/ 238 w 384"/>
              <a:gd name="T43" fmla="*/ 199 h 384"/>
              <a:gd name="T44" fmla="*/ 211 w 384"/>
              <a:gd name="T45" fmla="*/ 169 h 384"/>
              <a:gd name="T46" fmla="*/ 253 w 384"/>
              <a:gd name="T47" fmla="*/ 135 h 384"/>
              <a:gd name="T48" fmla="*/ 292 w 384"/>
              <a:gd name="T49" fmla="*/ 165 h 384"/>
              <a:gd name="T50" fmla="*/ 269 w 384"/>
              <a:gd name="T51" fmla="*/ 168 h 384"/>
              <a:gd name="T52" fmla="*/ 251 w 384"/>
              <a:gd name="T53" fmla="*/ 154 h 384"/>
              <a:gd name="T54" fmla="*/ 235 w 384"/>
              <a:gd name="T55" fmla="*/ 166 h 384"/>
              <a:gd name="T56" fmla="*/ 248 w 384"/>
              <a:gd name="T57" fmla="*/ 180 h 384"/>
              <a:gd name="T58" fmla="*/ 263 w 384"/>
              <a:gd name="T59" fmla="*/ 183 h 384"/>
              <a:gd name="T60" fmla="*/ 293 w 384"/>
              <a:gd name="T61" fmla="*/ 216 h 384"/>
              <a:gd name="T62" fmla="*/ 245 w 384"/>
              <a:gd name="T63" fmla="*/ 24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5" y="248"/>
                </a:moveTo>
                <a:cubicBezTo>
                  <a:pt x="205" y="248"/>
                  <a:pt x="191" y="230"/>
                  <a:pt x="184" y="208"/>
                </a:cubicBezTo>
                <a:cubicBezTo>
                  <a:pt x="176" y="184"/>
                  <a:pt x="176" y="184"/>
                  <a:pt x="176" y="184"/>
                </a:cubicBezTo>
                <a:cubicBezTo>
                  <a:pt x="171" y="167"/>
                  <a:pt x="166" y="155"/>
                  <a:pt x="146" y="155"/>
                </a:cubicBezTo>
                <a:cubicBezTo>
                  <a:pt x="132" y="155"/>
                  <a:pt x="113" y="164"/>
                  <a:pt x="113" y="193"/>
                </a:cubicBezTo>
                <a:cubicBezTo>
                  <a:pt x="113" y="215"/>
                  <a:pt x="129" y="229"/>
                  <a:pt x="145" y="229"/>
                </a:cubicBezTo>
                <a:cubicBezTo>
                  <a:pt x="158" y="229"/>
                  <a:pt x="167" y="222"/>
                  <a:pt x="171" y="218"/>
                </a:cubicBezTo>
                <a:cubicBezTo>
                  <a:pt x="178" y="238"/>
                  <a:pt x="178" y="238"/>
                  <a:pt x="178" y="238"/>
                </a:cubicBezTo>
                <a:cubicBezTo>
                  <a:pt x="173" y="242"/>
                  <a:pt x="163" y="248"/>
                  <a:pt x="144" y="248"/>
                </a:cubicBezTo>
                <a:cubicBezTo>
                  <a:pt x="117" y="248"/>
                  <a:pt x="91" y="229"/>
                  <a:pt x="91" y="194"/>
                </a:cubicBezTo>
                <a:cubicBezTo>
                  <a:pt x="91" y="157"/>
                  <a:pt x="118" y="135"/>
                  <a:pt x="145" y="135"/>
                </a:cubicBezTo>
                <a:cubicBezTo>
                  <a:pt x="176" y="135"/>
                  <a:pt x="188" y="147"/>
                  <a:pt x="197" y="177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10" y="217"/>
                  <a:pt x="222" y="230"/>
                  <a:pt x="246" y="230"/>
                </a:cubicBezTo>
                <a:cubicBezTo>
                  <a:pt x="261" y="230"/>
                  <a:pt x="270" y="226"/>
                  <a:pt x="270" y="217"/>
                </a:cubicBezTo>
                <a:cubicBezTo>
                  <a:pt x="270" y="211"/>
                  <a:pt x="266" y="206"/>
                  <a:pt x="254" y="203"/>
                </a:cubicBezTo>
                <a:cubicBezTo>
                  <a:pt x="238" y="199"/>
                  <a:pt x="238" y="199"/>
                  <a:pt x="238" y="199"/>
                </a:cubicBezTo>
                <a:cubicBezTo>
                  <a:pt x="219" y="195"/>
                  <a:pt x="211" y="185"/>
                  <a:pt x="211" y="169"/>
                </a:cubicBezTo>
                <a:cubicBezTo>
                  <a:pt x="211" y="143"/>
                  <a:pt x="232" y="135"/>
                  <a:pt x="253" y="135"/>
                </a:cubicBezTo>
                <a:cubicBezTo>
                  <a:pt x="276" y="135"/>
                  <a:pt x="291" y="144"/>
                  <a:pt x="292" y="165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8" y="158"/>
                  <a:pt x="262" y="154"/>
                  <a:pt x="251" y="154"/>
                </a:cubicBezTo>
                <a:cubicBezTo>
                  <a:pt x="241" y="154"/>
                  <a:pt x="235" y="158"/>
                  <a:pt x="235" y="166"/>
                </a:cubicBezTo>
                <a:cubicBezTo>
                  <a:pt x="235" y="173"/>
                  <a:pt x="238" y="177"/>
                  <a:pt x="248" y="180"/>
                </a:cubicBezTo>
                <a:cubicBezTo>
                  <a:pt x="263" y="183"/>
                  <a:pt x="263" y="183"/>
                  <a:pt x="263" y="183"/>
                </a:cubicBezTo>
                <a:cubicBezTo>
                  <a:pt x="283" y="188"/>
                  <a:pt x="293" y="197"/>
                  <a:pt x="293" y="216"/>
                </a:cubicBezTo>
                <a:cubicBezTo>
                  <a:pt x="293" y="240"/>
                  <a:pt x="274" y="248"/>
                  <a:pt x="245" y="248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9" name="Freeform 195">
            <a:extLst>
              <a:ext uri="{FF2B5EF4-FFF2-40B4-BE49-F238E27FC236}">
                <a16:creationId xmlns:a16="http://schemas.microsoft.com/office/drawing/2014/main" xmlns="" id="{60DBB2FC-1A5D-483E-B44D-FD4689236F43}"/>
              </a:ext>
            </a:extLst>
          </p:cNvPr>
          <p:cNvSpPr>
            <a:spLocks noEditPoints="1"/>
          </p:cNvSpPr>
          <p:nvPr/>
        </p:nvSpPr>
        <p:spPr bwMode="auto">
          <a:xfrm>
            <a:off x="6771030" y="4997296"/>
            <a:ext cx="202543" cy="153653"/>
          </a:xfrm>
          <a:custGeom>
            <a:avLst/>
            <a:gdLst>
              <a:gd name="T0" fmla="*/ 221 w 400"/>
              <a:gd name="T1" fmla="*/ 113 h 304"/>
              <a:gd name="T2" fmla="*/ 248 w 400"/>
              <a:gd name="T3" fmla="*/ 126 h 304"/>
              <a:gd name="T4" fmla="*/ 289 w 400"/>
              <a:gd name="T5" fmla="*/ 113 h 304"/>
              <a:gd name="T6" fmla="*/ 289 w 400"/>
              <a:gd name="T7" fmla="*/ 89 h 304"/>
              <a:gd name="T8" fmla="*/ 200 w 400"/>
              <a:gd name="T9" fmla="*/ 0 h 304"/>
              <a:gd name="T10" fmla="*/ 110 w 400"/>
              <a:gd name="T11" fmla="*/ 89 h 304"/>
              <a:gd name="T12" fmla="*/ 110 w 400"/>
              <a:gd name="T13" fmla="*/ 215 h 304"/>
              <a:gd name="T14" fmla="*/ 89 w 400"/>
              <a:gd name="T15" fmla="*/ 236 h 304"/>
              <a:gd name="T16" fmla="*/ 68 w 400"/>
              <a:gd name="T17" fmla="*/ 215 h 304"/>
              <a:gd name="T18" fmla="*/ 68 w 400"/>
              <a:gd name="T19" fmla="*/ 162 h 304"/>
              <a:gd name="T20" fmla="*/ 0 w 400"/>
              <a:gd name="T21" fmla="*/ 162 h 304"/>
              <a:gd name="T22" fmla="*/ 0 w 400"/>
              <a:gd name="T23" fmla="*/ 215 h 304"/>
              <a:gd name="T24" fmla="*/ 89 w 400"/>
              <a:gd name="T25" fmla="*/ 304 h 304"/>
              <a:gd name="T26" fmla="*/ 179 w 400"/>
              <a:gd name="T27" fmla="*/ 215 h 304"/>
              <a:gd name="T28" fmla="*/ 179 w 400"/>
              <a:gd name="T29" fmla="*/ 89 h 304"/>
              <a:gd name="T30" fmla="*/ 200 w 400"/>
              <a:gd name="T31" fmla="*/ 68 h 304"/>
              <a:gd name="T32" fmla="*/ 221 w 400"/>
              <a:gd name="T33" fmla="*/ 89 h 304"/>
              <a:gd name="T34" fmla="*/ 221 w 400"/>
              <a:gd name="T35" fmla="*/ 113 h 304"/>
              <a:gd name="T36" fmla="*/ 331 w 400"/>
              <a:gd name="T37" fmla="*/ 162 h 304"/>
              <a:gd name="T38" fmla="*/ 331 w 400"/>
              <a:gd name="T39" fmla="*/ 215 h 304"/>
              <a:gd name="T40" fmla="*/ 310 w 400"/>
              <a:gd name="T41" fmla="*/ 236 h 304"/>
              <a:gd name="T42" fmla="*/ 289 w 400"/>
              <a:gd name="T43" fmla="*/ 215 h 304"/>
              <a:gd name="T44" fmla="*/ 289 w 400"/>
              <a:gd name="T45" fmla="*/ 161 h 304"/>
              <a:gd name="T46" fmla="*/ 248 w 400"/>
              <a:gd name="T47" fmla="*/ 174 h 304"/>
              <a:gd name="T48" fmla="*/ 221 w 400"/>
              <a:gd name="T49" fmla="*/ 161 h 304"/>
              <a:gd name="T50" fmla="*/ 221 w 400"/>
              <a:gd name="T51" fmla="*/ 215 h 304"/>
              <a:gd name="T52" fmla="*/ 310 w 400"/>
              <a:gd name="T53" fmla="*/ 304 h 304"/>
              <a:gd name="T54" fmla="*/ 400 w 400"/>
              <a:gd name="T55" fmla="*/ 215 h 304"/>
              <a:gd name="T56" fmla="*/ 400 w 400"/>
              <a:gd name="T57" fmla="*/ 162 h 304"/>
              <a:gd name="T58" fmla="*/ 331 w 400"/>
              <a:gd name="T59" fmla="*/ 16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04">
                <a:moveTo>
                  <a:pt x="221" y="113"/>
                </a:moveTo>
                <a:cubicBezTo>
                  <a:pt x="248" y="126"/>
                  <a:pt x="248" y="126"/>
                  <a:pt x="248" y="126"/>
                </a:cubicBezTo>
                <a:cubicBezTo>
                  <a:pt x="289" y="113"/>
                  <a:pt x="289" y="113"/>
                  <a:pt x="289" y="113"/>
                </a:cubicBezTo>
                <a:cubicBezTo>
                  <a:pt x="289" y="89"/>
                  <a:pt x="289" y="89"/>
                  <a:pt x="289" y="89"/>
                </a:cubicBezTo>
                <a:cubicBezTo>
                  <a:pt x="289" y="40"/>
                  <a:pt x="249" y="0"/>
                  <a:pt x="200" y="0"/>
                </a:cubicBezTo>
                <a:cubicBezTo>
                  <a:pt x="150" y="0"/>
                  <a:pt x="110" y="40"/>
                  <a:pt x="110" y="8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110" y="226"/>
                  <a:pt x="101" y="236"/>
                  <a:pt x="89" y="236"/>
                </a:cubicBezTo>
                <a:cubicBezTo>
                  <a:pt x="78" y="236"/>
                  <a:pt x="68" y="226"/>
                  <a:pt x="68" y="215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64"/>
                  <a:pt x="40" y="304"/>
                  <a:pt x="89" y="304"/>
                </a:cubicBezTo>
                <a:cubicBezTo>
                  <a:pt x="139" y="304"/>
                  <a:pt x="179" y="264"/>
                  <a:pt x="179" y="215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78"/>
                  <a:pt x="188" y="68"/>
                  <a:pt x="200" y="68"/>
                </a:cubicBezTo>
                <a:cubicBezTo>
                  <a:pt x="211" y="68"/>
                  <a:pt x="221" y="78"/>
                  <a:pt x="221" y="89"/>
                </a:cubicBezTo>
                <a:lnTo>
                  <a:pt x="221" y="113"/>
                </a:lnTo>
                <a:close/>
                <a:moveTo>
                  <a:pt x="331" y="162"/>
                </a:moveTo>
                <a:cubicBezTo>
                  <a:pt x="331" y="215"/>
                  <a:pt x="331" y="215"/>
                  <a:pt x="331" y="215"/>
                </a:cubicBezTo>
                <a:cubicBezTo>
                  <a:pt x="331" y="226"/>
                  <a:pt x="322" y="236"/>
                  <a:pt x="310" y="236"/>
                </a:cubicBezTo>
                <a:cubicBezTo>
                  <a:pt x="299" y="236"/>
                  <a:pt x="289" y="226"/>
                  <a:pt x="289" y="21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48" y="174"/>
                  <a:pt x="248" y="174"/>
                  <a:pt x="248" y="174"/>
                </a:cubicBezTo>
                <a:cubicBezTo>
                  <a:pt x="221" y="161"/>
                  <a:pt x="221" y="161"/>
                  <a:pt x="221" y="161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1" y="264"/>
                  <a:pt x="261" y="304"/>
                  <a:pt x="310" y="304"/>
                </a:cubicBezTo>
                <a:cubicBezTo>
                  <a:pt x="360" y="304"/>
                  <a:pt x="400" y="264"/>
                  <a:pt x="400" y="215"/>
                </a:cubicBezTo>
                <a:cubicBezTo>
                  <a:pt x="400" y="162"/>
                  <a:pt x="400" y="162"/>
                  <a:pt x="400" y="162"/>
                </a:cubicBezTo>
                <a:lnTo>
                  <a:pt x="331" y="16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0" name="Freeform 196">
            <a:extLst>
              <a:ext uri="{FF2B5EF4-FFF2-40B4-BE49-F238E27FC236}">
                <a16:creationId xmlns:a16="http://schemas.microsoft.com/office/drawing/2014/main" xmlns="" id="{E029CC1A-A62C-4CAE-9032-8F7952CD0F0F}"/>
              </a:ext>
            </a:extLst>
          </p:cNvPr>
          <p:cNvSpPr>
            <a:spLocks noEditPoints="1"/>
          </p:cNvSpPr>
          <p:nvPr/>
        </p:nvSpPr>
        <p:spPr bwMode="auto">
          <a:xfrm>
            <a:off x="6110047" y="4981582"/>
            <a:ext cx="186828" cy="185081"/>
          </a:xfrm>
          <a:custGeom>
            <a:avLst/>
            <a:gdLst>
              <a:gd name="T0" fmla="*/ 175 w 368"/>
              <a:gd name="T1" fmla="*/ 132 h 368"/>
              <a:gd name="T2" fmla="*/ 117 w 368"/>
              <a:gd name="T3" fmla="*/ 42 h 368"/>
              <a:gd name="T4" fmla="*/ 30 w 368"/>
              <a:gd name="T5" fmla="*/ 151 h 368"/>
              <a:gd name="T6" fmla="*/ 175 w 368"/>
              <a:gd name="T7" fmla="*/ 132 h 368"/>
              <a:gd name="T8" fmla="*/ 195 w 368"/>
              <a:gd name="T9" fmla="*/ 185 h 368"/>
              <a:gd name="T10" fmla="*/ 201 w 368"/>
              <a:gd name="T11" fmla="*/ 183 h 368"/>
              <a:gd name="T12" fmla="*/ 188 w 368"/>
              <a:gd name="T13" fmla="*/ 157 h 368"/>
              <a:gd name="T14" fmla="*/ 27 w 368"/>
              <a:gd name="T15" fmla="*/ 179 h 368"/>
              <a:gd name="T16" fmla="*/ 27 w 368"/>
              <a:gd name="T17" fmla="*/ 184 h 368"/>
              <a:gd name="T18" fmla="*/ 67 w 368"/>
              <a:gd name="T19" fmla="*/ 289 h 368"/>
              <a:gd name="T20" fmla="*/ 67 w 368"/>
              <a:gd name="T21" fmla="*/ 289 h 368"/>
              <a:gd name="T22" fmla="*/ 195 w 368"/>
              <a:gd name="T23" fmla="*/ 185 h 368"/>
              <a:gd name="T24" fmla="*/ 87 w 368"/>
              <a:gd name="T25" fmla="*/ 308 h 368"/>
              <a:gd name="T26" fmla="*/ 87 w 368"/>
              <a:gd name="T27" fmla="*/ 308 h 368"/>
              <a:gd name="T28" fmla="*/ 84 w 368"/>
              <a:gd name="T29" fmla="*/ 305 h 368"/>
              <a:gd name="T30" fmla="*/ 87 w 368"/>
              <a:gd name="T31" fmla="*/ 308 h 368"/>
              <a:gd name="T32" fmla="*/ 146 w 368"/>
              <a:gd name="T33" fmla="*/ 31 h 368"/>
              <a:gd name="T34" fmla="*/ 146 w 368"/>
              <a:gd name="T35" fmla="*/ 31 h 368"/>
              <a:gd name="T36" fmla="*/ 146 w 368"/>
              <a:gd name="T37" fmla="*/ 31 h 368"/>
              <a:gd name="T38" fmla="*/ 288 w 368"/>
              <a:gd name="T39" fmla="*/ 66 h 368"/>
              <a:gd name="T40" fmla="*/ 184 w 368"/>
              <a:gd name="T41" fmla="*/ 27 h 368"/>
              <a:gd name="T42" fmla="*/ 147 w 368"/>
              <a:gd name="T43" fmla="*/ 31 h 368"/>
              <a:gd name="T44" fmla="*/ 205 w 368"/>
              <a:gd name="T45" fmla="*/ 123 h 368"/>
              <a:gd name="T46" fmla="*/ 288 w 368"/>
              <a:gd name="T47" fmla="*/ 66 h 368"/>
              <a:gd name="T48" fmla="*/ 184 w 368"/>
              <a:gd name="T49" fmla="*/ 368 h 368"/>
              <a:gd name="T50" fmla="*/ 0 w 368"/>
              <a:gd name="T51" fmla="*/ 184 h 368"/>
              <a:gd name="T52" fmla="*/ 184 w 368"/>
              <a:gd name="T53" fmla="*/ 0 h 368"/>
              <a:gd name="T54" fmla="*/ 368 w 368"/>
              <a:gd name="T55" fmla="*/ 184 h 368"/>
              <a:gd name="T56" fmla="*/ 184 w 368"/>
              <a:gd name="T57" fmla="*/ 368 h 368"/>
              <a:gd name="T58" fmla="*/ 210 w 368"/>
              <a:gd name="T59" fmla="*/ 210 h 368"/>
              <a:gd name="T60" fmla="*/ 87 w 368"/>
              <a:gd name="T61" fmla="*/ 308 h 368"/>
              <a:gd name="T62" fmla="*/ 184 w 368"/>
              <a:gd name="T63" fmla="*/ 341 h 368"/>
              <a:gd name="T64" fmla="*/ 245 w 368"/>
              <a:gd name="T65" fmla="*/ 329 h 368"/>
              <a:gd name="T66" fmla="*/ 212 w 368"/>
              <a:gd name="T67" fmla="*/ 209 h 368"/>
              <a:gd name="T68" fmla="*/ 210 w 368"/>
              <a:gd name="T69" fmla="*/ 210 h 368"/>
              <a:gd name="T70" fmla="*/ 218 w 368"/>
              <a:gd name="T71" fmla="*/ 146 h 368"/>
              <a:gd name="T72" fmla="*/ 228 w 368"/>
              <a:gd name="T73" fmla="*/ 169 h 368"/>
              <a:gd name="T74" fmla="*/ 231 w 368"/>
              <a:gd name="T75" fmla="*/ 177 h 368"/>
              <a:gd name="T76" fmla="*/ 341 w 368"/>
              <a:gd name="T77" fmla="*/ 182 h 368"/>
              <a:gd name="T78" fmla="*/ 305 w 368"/>
              <a:gd name="T79" fmla="*/ 84 h 368"/>
              <a:gd name="T80" fmla="*/ 218 w 368"/>
              <a:gd name="T81" fmla="*/ 146 h 368"/>
              <a:gd name="T82" fmla="*/ 241 w 368"/>
              <a:gd name="T83" fmla="*/ 202 h 368"/>
              <a:gd name="T84" fmla="*/ 272 w 368"/>
              <a:gd name="T85" fmla="*/ 314 h 368"/>
              <a:gd name="T86" fmla="*/ 339 w 368"/>
              <a:gd name="T87" fmla="*/ 209 h 368"/>
              <a:gd name="T88" fmla="*/ 241 w 368"/>
              <a:gd name="T89" fmla="*/ 20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8" h="368">
                <a:moveTo>
                  <a:pt x="175" y="132"/>
                </a:moveTo>
                <a:cubicBezTo>
                  <a:pt x="148" y="84"/>
                  <a:pt x="119" y="45"/>
                  <a:pt x="117" y="42"/>
                </a:cubicBezTo>
                <a:cubicBezTo>
                  <a:pt x="73" y="62"/>
                  <a:pt x="40" y="103"/>
                  <a:pt x="30" y="151"/>
                </a:cubicBezTo>
                <a:cubicBezTo>
                  <a:pt x="34" y="152"/>
                  <a:pt x="100" y="152"/>
                  <a:pt x="175" y="132"/>
                </a:cubicBezTo>
                <a:close/>
                <a:moveTo>
                  <a:pt x="195" y="185"/>
                </a:moveTo>
                <a:cubicBezTo>
                  <a:pt x="197" y="184"/>
                  <a:pt x="199" y="184"/>
                  <a:pt x="201" y="183"/>
                </a:cubicBezTo>
                <a:cubicBezTo>
                  <a:pt x="197" y="174"/>
                  <a:pt x="193" y="165"/>
                  <a:pt x="188" y="157"/>
                </a:cubicBezTo>
                <a:cubicBezTo>
                  <a:pt x="107" y="181"/>
                  <a:pt x="29" y="179"/>
                  <a:pt x="27" y="179"/>
                </a:cubicBezTo>
                <a:cubicBezTo>
                  <a:pt x="27" y="181"/>
                  <a:pt x="27" y="182"/>
                  <a:pt x="27" y="184"/>
                </a:cubicBezTo>
                <a:cubicBezTo>
                  <a:pt x="27" y="224"/>
                  <a:pt x="42" y="261"/>
                  <a:pt x="67" y="289"/>
                </a:cubicBezTo>
                <a:cubicBezTo>
                  <a:pt x="67" y="289"/>
                  <a:pt x="67" y="289"/>
                  <a:pt x="67" y="289"/>
                </a:cubicBezTo>
                <a:cubicBezTo>
                  <a:pt x="67" y="289"/>
                  <a:pt x="110" y="213"/>
                  <a:pt x="195" y="185"/>
                </a:cubicBezTo>
                <a:close/>
                <a:moveTo>
                  <a:pt x="87" y="308"/>
                </a:moveTo>
                <a:cubicBezTo>
                  <a:pt x="87" y="308"/>
                  <a:pt x="87" y="308"/>
                  <a:pt x="87" y="308"/>
                </a:cubicBezTo>
                <a:cubicBezTo>
                  <a:pt x="86" y="307"/>
                  <a:pt x="85" y="306"/>
                  <a:pt x="84" y="305"/>
                </a:cubicBezTo>
                <a:cubicBezTo>
                  <a:pt x="86" y="307"/>
                  <a:pt x="87" y="308"/>
                  <a:pt x="87" y="308"/>
                </a:cubicBezTo>
                <a:close/>
                <a:moveTo>
                  <a:pt x="146" y="31"/>
                </a:move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6" y="31"/>
                </a:cubicBezTo>
                <a:close/>
                <a:moveTo>
                  <a:pt x="288" y="66"/>
                </a:moveTo>
                <a:cubicBezTo>
                  <a:pt x="260" y="42"/>
                  <a:pt x="224" y="27"/>
                  <a:pt x="184" y="27"/>
                </a:cubicBezTo>
                <a:cubicBezTo>
                  <a:pt x="171" y="27"/>
                  <a:pt x="159" y="28"/>
                  <a:pt x="147" y="31"/>
                </a:cubicBezTo>
                <a:cubicBezTo>
                  <a:pt x="149" y="34"/>
                  <a:pt x="179" y="74"/>
                  <a:pt x="205" y="123"/>
                </a:cubicBezTo>
                <a:cubicBezTo>
                  <a:pt x="265" y="101"/>
                  <a:pt x="287" y="67"/>
                  <a:pt x="288" y="66"/>
                </a:cubicBezTo>
                <a:close/>
                <a:moveTo>
                  <a:pt x="184" y="368"/>
                </a:moveTo>
                <a:cubicBezTo>
                  <a:pt x="82" y="368"/>
                  <a:pt x="0" y="286"/>
                  <a:pt x="0" y="184"/>
                </a:cubicBez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286"/>
                  <a:pt x="285" y="368"/>
                  <a:pt x="184" y="368"/>
                </a:cubicBezTo>
                <a:close/>
                <a:moveTo>
                  <a:pt x="210" y="210"/>
                </a:moveTo>
                <a:cubicBezTo>
                  <a:pt x="118" y="242"/>
                  <a:pt x="88" y="306"/>
                  <a:pt x="87" y="308"/>
                </a:cubicBezTo>
                <a:cubicBezTo>
                  <a:pt x="114" y="329"/>
                  <a:pt x="147" y="341"/>
                  <a:pt x="184" y="341"/>
                </a:cubicBezTo>
                <a:cubicBezTo>
                  <a:pt x="206" y="341"/>
                  <a:pt x="226" y="337"/>
                  <a:pt x="245" y="329"/>
                </a:cubicBezTo>
                <a:cubicBezTo>
                  <a:pt x="243" y="315"/>
                  <a:pt x="234" y="267"/>
                  <a:pt x="212" y="209"/>
                </a:cubicBezTo>
                <a:cubicBezTo>
                  <a:pt x="211" y="209"/>
                  <a:pt x="211" y="209"/>
                  <a:pt x="210" y="210"/>
                </a:cubicBezTo>
                <a:close/>
                <a:moveTo>
                  <a:pt x="218" y="146"/>
                </a:moveTo>
                <a:cubicBezTo>
                  <a:pt x="221" y="154"/>
                  <a:pt x="225" y="161"/>
                  <a:pt x="228" y="169"/>
                </a:cubicBezTo>
                <a:cubicBezTo>
                  <a:pt x="229" y="172"/>
                  <a:pt x="230" y="174"/>
                  <a:pt x="231" y="177"/>
                </a:cubicBezTo>
                <a:cubicBezTo>
                  <a:pt x="286" y="170"/>
                  <a:pt x="339" y="182"/>
                  <a:pt x="341" y="182"/>
                </a:cubicBezTo>
                <a:cubicBezTo>
                  <a:pt x="340" y="145"/>
                  <a:pt x="327" y="111"/>
                  <a:pt x="305" y="84"/>
                </a:cubicBezTo>
                <a:cubicBezTo>
                  <a:pt x="305" y="85"/>
                  <a:pt x="280" y="121"/>
                  <a:pt x="218" y="146"/>
                </a:cubicBezTo>
                <a:close/>
                <a:moveTo>
                  <a:pt x="241" y="202"/>
                </a:moveTo>
                <a:cubicBezTo>
                  <a:pt x="262" y="259"/>
                  <a:pt x="270" y="305"/>
                  <a:pt x="272" y="314"/>
                </a:cubicBezTo>
                <a:cubicBezTo>
                  <a:pt x="307" y="290"/>
                  <a:pt x="332" y="253"/>
                  <a:pt x="339" y="209"/>
                </a:cubicBezTo>
                <a:cubicBezTo>
                  <a:pt x="336" y="208"/>
                  <a:pt x="292" y="194"/>
                  <a:pt x="241" y="20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1" name="Freeform 197">
            <a:extLst>
              <a:ext uri="{FF2B5EF4-FFF2-40B4-BE49-F238E27FC236}">
                <a16:creationId xmlns:a16="http://schemas.microsoft.com/office/drawing/2014/main" xmlns="" id="{EB175AA1-7AF8-4F82-9562-215158C17F83}"/>
              </a:ext>
            </a:extLst>
          </p:cNvPr>
          <p:cNvSpPr>
            <a:spLocks noEditPoints="1"/>
          </p:cNvSpPr>
          <p:nvPr/>
        </p:nvSpPr>
        <p:spPr bwMode="auto">
          <a:xfrm>
            <a:off x="10140573" y="2992681"/>
            <a:ext cx="209527" cy="136193"/>
          </a:xfrm>
          <a:custGeom>
            <a:avLst/>
            <a:gdLst>
              <a:gd name="T0" fmla="*/ 161 w 413"/>
              <a:gd name="T1" fmla="*/ 118 h 269"/>
              <a:gd name="T2" fmla="*/ 199 w 413"/>
              <a:gd name="T3" fmla="*/ 69 h 269"/>
              <a:gd name="T4" fmla="*/ 129 w 413"/>
              <a:gd name="T5" fmla="*/ 0 h 269"/>
              <a:gd name="T6" fmla="*/ 0 w 413"/>
              <a:gd name="T7" fmla="*/ 0 h 269"/>
              <a:gd name="T8" fmla="*/ 0 w 413"/>
              <a:gd name="T9" fmla="*/ 258 h 269"/>
              <a:gd name="T10" fmla="*/ 129 w 413"/>
              <a:gd name="T11" fmla="*/ 258 h 269"/>
              <a:gd name="T12" fmla="*/ 208 w 413"/>
              <a:gd name="T13" fmla="*/ 182 h 269"/>
              <a:gd name="T14" fmla="*/ 161 w 413"/>
              <a:gd name="T15" fmla="*/ 118 h 269"/>
              <a:gd name="T16" fmla="*/ 57 w 413"/>
              <a:gd name="T17" fmla="*/ 46 h 269"/>
              <a:gd name="T18" fmla="*/ 129 w 413"/>
              <a:gd name="T19" fmla="*/ 46 h 269"/>
              <a:gd name="T20" fmla="*/ 146 w 413"/>
              <a:gd name="T21" fmla="*/ 73 h 269"/>
              <a:gd name="T22" fmla="*/ 124 w 413"/>
              <a:gd name="T23" fmla="*/ 104 h 269"/>
              <a:gd name="T24" fmla="*/ 57 w 413"/>
              <a:gd name="T25" fmla="*/ 104 h 269"/>
              <a:gd name="T26" fmla="*/ 57 w 413"/>
              <a:gd name="T27" fmla="*/ 46 h 269"/>
              <a:gd name="T28" fmla="*/ 125 w 413"/>
              <a:gd name="T29" fmla="*/ 212 h 269"/>
              <a:gd name="T30" fmla="*/ 57 w 413"/>
              <a:gd name="T31" fmla="*/ 212 h 269"/>
              <a:gd name="T32" fmla="*/ 57 w 413"/>
              <a:gd name="T33" fmla="*/ 143 h 269"/>
              <a:gd name="T34" fmla="*/ 129 w 413"/>
              <a:gd name="T35" fmla="*/ 143 h 269"/>
              <a:gd name="T36" fmla="*/ 155 w 413"/>
              <a:gd name="T37" fmla="*/ 179 h 269"/>
              <a:gd name="T38" fmla="*/ 125 w 413"/>
              <a:gd name="T39" fmla="*/ 212 h 269"/>
              <a:gd name="T40" fmla="*/ 313 w 413"/>
              <a:gd name="T41" fmla="*/ 66 h 269"/>
              <a:gd name="T42" fmla="*/ 217 w 413"/>
              <a:gd name="T43" fmla="*/ 165 h 269"/>
              <a:gd name="T44" fmla="*/ 313 w 413"/>
              <a:gd name="T45" fmla="*/ 264 h 269"/>
              <a:gd name="T46" fmla="*/ 398 w 413"/>
              <a:gd name="T47" fmla="*/ 195 h 269"/>
              <a:gd name="T48" fmla="*/ 354 w 413"/>
              <a:gd name="T49" fmla="*/ 195 h 269"/>
              <a:gd name="T50" fmla="*/ 314 w 413"/>
              <a:gd name="T51" fmla="*/ 223 h 269"/>
              <a:gd name="T52" fmla="*/ 271 w 413"/>
              <a:gd name="T53" fmla="*/ 178 h 269"/>
              <a:gd name="T54" fmla="*/ 399 w 413"/>
              <a:gd name="T55" fmla="*/ 178 h 269"/>
              <a:gd name="T56" fmla="*/ 313 w 413"/>
              <a:gd name="T57" fmla="*/ 66 h 269"/>
              <a:gd name="T58" fmla="*/ 352 w 413"/>
              <a:gd name="T59" fmla="*/ 143 h 269"/>
              <a:gd name="T60" fmla="*/ 270 w 413"/>
              <a:gd name="T61" fmla="*/ 143 h 269"/>
              <a:gd name="T62" fmla="*/ 314 w 413"/>
              <a:gd name="T63" fmla="*/ 104 h 269"/>
              <a:gd name="T64" fmla="*/ 352 w 413"/>
              <a:gd name="T65" fmla="*/ 143 h 269"/>
              <a:gd name="T66" fmla="*/ 362 w 413"/>
              <a:gd name="T67" fmla="*/ 15 h 269"/>
              <a:gd name="T68" fmla="*/ 259 w 413"/>
              <a:gd name="T69" fmla="*/ 15 h 269"/>
              <a:gd name="T70" fmla="*/ 259 w 413"/>
              <a:gd name="T71" fmla="*/ 47 h 269"/>
              <a:gd name="T72" fmla="*/ 362 w 413"/>
              <a:gd name="T73" fmla="*/ 47 h 269"/>
              <a:gd name="T74" fmla="*/ 362 w 413"/>
              <a:gd name="T75" fmla="*/ 15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3" h="269">
                <a:moveTo>
                  <a:pt x="161" y="118"/>
                </a:moveTo>
                <a:cubicBezTo>
                  <a:pt x="161" y="118"/>
                  <a:pt x="199" y="115"/>
                  <a:pt x="199" y="69"/>
                </a:cubicBezTo>
                <a:cubicBezTo>
                  <a:pt x="199" y="22"/>
                  <a:pt x="168" y="0"/>
                  <a:pt x="1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8"/>
                  <a:pt x="0" y="258"/>
                  <a:pt x="0" y="258"/>
                </a:cubicBezTo>
                <a:cubicBezTo>
                  <a:pt x="129" y="258"/>
                  <a:pt x="129" y="258"/>
                  <a:pt x="129" y="258"/>
                </a:cubicBezTo>
                <a:cubicBezTo>
                  <a:pt x="129" y="258"/>
                  <a:pt x="208" y="261"/>
                  <a:pt x="208" y="182"/>
                </a:cubicBezTo>
                <a:cubicBezTo>
                  <a:pt x="208" y="182"/>
                  <a:pt x="211" y="118"/>
                  <a:pt x="161" y="118"/>
                </a:cubicBezTo>
                <a:close/>
                <a:moveTo>
                  <a:pt x="57" y="46"/>
                </a:moveTo>
                <a:cubicBezTo>
                  <a:pt x="129" y="46"/>
                  <a:pt x="129" y="46"/>
                  <a:pt x="129" y="46"/>
                </a:cubicBezTo>
                <a:cubicBezTo>
                  <a:pt x="129" y="46"/>
                  <a:pt x="146" y="46"/>
                  <a:pt x="146" y="73"/>
                </a:cubicBezTo>
                <a:cubicBezTo>
                  <a:pt x="146" y="100"/>
                  <a:pt x="136" y="104"/>
                  <a:pt x="124" y="104"/>
                </a:cubicBezTo>
                <a:cubicBezTo>
                  <a:pt x="57" y="104"/>
                  <a:pt x="57" y="104"/>
                  <a:pt x="57" y="104"/>
                </a:cubicBezTo>
                <a:lnTo>
                  <a:pt x="57" y="46"/>
                </a:lnTo>
                <a:close/>
                <a:moveTo>
                  <a:pt x="125" y="212"/>
                </a:moveTo>
                <a:cubicBezTo>
                  <a:pt x="57" y="212"/>
                  <a:pt x="57" y="212"/>
                  <a:pt x="57" y="212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29" y="143"/>
                  <a:pt x="155" y="143"/>
                  <a:pt x="155" y="179"/>
                </a:cubicBezTo>
                <a:cubicBezTo>
                  <a:pt x="155" y="209"/>
                  <a:pt x="135" y="212"/>
                  <a:pt x="125" y="212"/>
                </a:cubicBezTo>
                <a:close/>
                <a:moveTo>
                  <a:pt x="313" y="66"/>
                </a:moveTo>
                <a:cubicBezTo>
                  <a:pt x="217" y="66"/>
                  <a:pt x="217" y="165"/>
                  <a:pt x="217" y="165"/>
                </a:cubicBezTo>
                <a:cubicBezTo>
                  <a:pt x="217" y="165"/>
                  <a:pt x="211" y="264"/>
                  <a:pt x="313" y="264"/>
                </a:cubicBezTo>
                <a:cubicBezTo>
                  <a:pt x="313" y="264"/>
                  <a:pt x="398" y="269"/>
                  <a:pt x="398" y="195"/>
                </a:cubicBezTo>
                <a:cubicBezTo>
                  <a:pt x="354" y="195"/>
                  <a:pt x="354" y="195"/>
                  <a:pt x="354" y="195"/>
                </a:cubicBezTo>
                <a:cubicBezTo>
                  <a:pt x="354" y="195"/>
                  <a:pt x="355" y="223"/>
                  <a:pt x="314" y="223"/>
                </a:cubicBezTo>
                <a:cubicBezTo>
                  <a:pt x="314" y="223"/>
                  <a:pt x="271" y="226"/>
                  <a:pt x="271" y="178"/>
                </a:cubicBezTo>
                <a:cubicBezTo>
                  <a:pt x="399" y="178"/>
                  <a:pt x="399" y="178"/>
                  <a:pt x="399" y="178"/>
                </a:cubicBezTo>
                <a:cubicBezTo>
                  <a:pt x="399" y="178"/>
                  <a:pt x="413" y="66"/>
                  <a:pt x="313" y="66"/>
                </a:cubicBezTo>
                <a:close/>
                <a:moveTo>
                  <a:pt x="352" y="143"/>
                </a:moveTo>
                <a:cubicBezTo>
                  <a:pt x="270" y="143"/>
                  <a:pt x="270" y="143"/>
                  <a:pt x="270" y="143"/>
                </a:cubicBezTo>
                <a:cubicBezTo>
                  <a:pt x="270" y="143"/>
                  <a:pt x="275" y="104"/>
                  <a:pt x="314" y="104"/>
                </a:cubicBezTo>
                <a:cubicBezTo>
                  <a:pt x="352" y="104"/>
                  <a:pt x="352" y="143"/>
                  <a:pt x="352" y="143"/>
                </a:cubicBezTo>
                <a:close/>
                <a:moveTo>
                  <a:pt x="362" y="15"/>
                </a:moveTo>
                <a:cubicBezTo>
                  <a:pt x="259" y="15"/>
                  <a:pt x="259" y="15"/>
                  <a:pt x="259" y="15"/>
                </a:cubicBezTo>
                <a:cubicBezTo>
                  <a:pt x="259" y="47"/>
                  <a:pt x="259" y="47"/>
                  <a:pt x="259" y="47"/>
                </a:cubicBezTo>
                <a:cubicBezTo>
                  <a:pt x="362" y="47"/>
                  <a:pt x="362" y="47"/>
                  <a:pt x="362" y="47"/>
                </a:cubicBezTo>
                <a:lnTo>
                  <a:pt x="362" y="1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2" name="Freeform 198">
            <a:extLst>
              <a:ext uri="{FF2B5EF4-FFF2-40B4-BE49-F238E27FC236}">
                <a16:creationId xmlns:a16="http://schemas.microsoft.com/office/drawing/2014/main" xmlns="" id="{5DF6116F-5576-4879-AB53-86B5202D3B4B}"/>
              </a:ext>
            </a:extLst>
          </p:cNvPr>
          <p:cNvSpPr>
            <a:spLocks/>
          </p:cNvSpPr>
          <p:nvPr/>
        </p:nvSpPr>
        <p:spPr bwMode="auto">
          <a:xfrm>
            <a:off x="4809186" y="4981582"/>
            <a:ext cx="111748" cy="185081"/>
          </a:xfrm>
          <a:custGeom>
            <a:avLst/>
            <a:gdLst>
              <a:gd name="T0" fmla="*/ 224 w 224"/>
              <a:gd name="T1" fmla="*/ 348 h 368"/>
              <a:gd name="T2" fmla="*/ 181 w 224"/>
              <a:gd name="T3" fmla="*/ 363 h 368"/>
              <a:gd name="T4" fmla="*/ 141 w 224"/>
              <a:gd name="T5" fmla="*/ 368 h 368"/>
              <a:gd name="T6" fmla="*/ 96 w 224"/>
              <a:gd name="T7" fmla="*/ 362 h 368"/>
              <a:gd name="T8" fmla="*/ 64 w 224"/>
              <a:gd name="T9" fmla="*/ 343 h 368"/>
              <a:gd name="T10" fmla="*/ 45 w 224"/>
              <a:gd name="T11" fmla="*/ 318 h 368"/>
              <a:gd name="T12" fmla="*/ 40 w 224"/>
              <a:gd name="T13" fmla="*/ 280 h 368"/>
              <a:gd name="T14" fmla="*/ 40 w 224"/>
              <a:gd name="T15" fmla="*/ 151 h 368"/>
              <a:gd name="T16" fmla="*/ 0 w 224"/>
              <a:gd name="T17" fmla="*/ 151 h 368"/>
              <a:gd name="T18" fmla="*/ 0 w 224"/>
              <a:gd name="T19" fmla="*/ 99 h 368"/>
              <a:gd name="T20" fmla="*/ 36 w 224"/>
              <a:gd name="T21" fmla="*/ 78 h 368"/>
              <a:gd name="T22" fmla="*/ 61 w 224"/>
              <a:gd name="T23" fmla="*/ 47 h 368"/>
              <a:gd name="T24" fmla="*/ 74 w 224"/>
              <a:gd name="T25" fmla="*/ 0 h 368"/>
              <a:gd name="T26" fmla="*/ 125 w 224"/>
              <a:gd name="T27" fmla="*/ 0 h 368"/>
              <a:gd name="T28" fmla="*/ 125 w 224"/>
              <a:gd name="T29" fmla="*/ 93 h 368"/>
              <a:gd name="T30" fmla="*/ 212 w 224"/>
              <a:gd name="T31" fmla="*/ 93 h 368"/>
              <a:gd name="T32" fmla="*/ 212 w 224"/>
              <a:gd name="T33" fmla="*/ 151 h 368"/>
              <a:gd name="T34" fmla="*/ 125 w 224"/>
              <a:gd name="T35" fmla="*/ 151 h 368"/>
              <a:gd name="T36" fmla="*/ 125 w 224"/>
              <a:gd name="T37" fmla="*/ 245 h 368"/>
              <a:gd name="T38" fmla="*/ 129 w 224"/>
              <a:gd name="T39" fmla="*/ 286 h 368"/>
              <a:gd name="T40" fmla="*/ 141 w 224"/>
              <a:gd name="T41" fmla="*/ 301 h 368"/>
              <a:gd name="T42" fmla="*/ 169 w 224"/>
              <a:gd name="T43" fmla="*/ 308 h 368"/>
              <a:gd name="T44" fmla="*/ 224 w 224"/>
              <a:gd name="T45" fmla="*/ 290 h 368"/>
              <a:gd name="T46" fmla="*/ 224 w 224"/>
              <a:gd name="T47" fmla="*/ 3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4" h="368">
                <a:moveTo>
                  <a:pt x="224" y="348"/>
                </a:moveTo>
                <a:cubicBezTo>
                  <a:pt x="208" y="355"/>
                  <a:pt x="194" y="360"/>
                  <a:pt x="181" y="363"/>
                </a:cubicBezTo>
                <a:cubicBezTo>
                  <a:pt x="169" y="366"/>
                  <a:pt x="155" y="368"/>
                  <a:pt x="141" y="368"/>
                </a:cubicBezTo>
                <a:cubicBezTo>
                  <a:pt x="124" y="368"/>
                  <a:pt x="109" y="366"/>
                  <a:pt x="96" y="362"/>
                </a:cubicBezTo>
                <a:cubicBezTo>
                  <a:pt x="84" y="357"/>
                  <a:pt x="73" y="351"/>
                  <a:pt x="64" y="343"/>
                </a:cubicBezTo>
                <a:cubicBezTo>
                  <a:pt x="55" y="335"/>
                  <a:pt x="49" y="327"/>
                  <a:pt x="45" y="318"/>
                </a:cubicBezTo>
                <a:cubicBezTo>
                  <a:pt x="42" y="309"/>
                  <a:pt x="40" y="297"/>
                  <a:pt x="40" y="280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99"/>
                  <a:pt x="0" y="99"/>
                  <a:pt x="0" y="99"/>
                </a:cubicBezTo>
                <a:cubicBezTo>
                  <a:pt x="14" y="94"/>
                  <a:pt x="26" y="87"/>
                  <a:pt x="36" y="78"/>
                </a:cubicBezTo>
                <a:cubicBezTo>
                  <a:pt x="47" y="70"/>
                  <a:pt x="55" y="59"/>
                  <a:pt x="61" y="47"/>
                </a:cubicBezTo>
                <a:cubicBezTo>
                  <a:pt x="67" y="35"/>
                  <a:pt x="71" y="19"/>
                  <a:pt x="7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245"/>
                  <a:pt x="125" y="245"/>
                  <a:pt x="125" y="245"/>
                </a:cubicBezTo>
                <a:cubicBezTo>
                  <a:pt x="125" y="266"/>
                  <a:pt x="126" y="280"/>
                  <a:pt x="129" y="286"/>
                </a:cubicBezTo>
                <a:cubicBezTo>
                  <a:pt x="131" y="292"/>
                  <a:pt x="135" y="297"/>
                  <a:pt x="141" y="301"/>
                </a:cubicBezTo>
                <a:cubicBezTo>
                  <a:pt x="149" y="306"/>
                  <a:pt x="158" y="308"/>
                  <a:pt x="169" y="308"/>
                </a:cubicBezTo>
                <a:cubicBezTo>
                  <a:pt x="187" y="308"/>
                  <a:pt x="205" y="302"/>
                  <a:pt x="224" y="290"/>
                </a:cubicBezTo>
                <a:lnTo>
                  <a:pt x="224" y="34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3" name="Freeform 199">
            <a:extLst>
              <a:ext uri="{FF2B5EF4-FFF2-40B4-BE49-F238E27FC236}">
                <a16:creationId xmlns:a16="http://schemas.microsoft.com/office/drawing/2014/main" xmlns="" id="{7A44CE66-E40C-4871-A789-6D401F214181}"/>
              </a:ext>
            </a:extLst>
          </p:cNvPr>
          <p:cNvSpPr>
            <a:spLocks noEditPoints="1"/>
          </p:cNvSpPr>
          <p:nvPr/>
        </p:nvSpPr>
        <p:spPr bwMode="auto">
          <a:xfrm>
            <a:off x="5102062" y="4976343"/>
            <a:ext cx="195558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3 w 384"/>
              <a:gd name="T11" fmla="*/ 275 h 384"/>
              <a:gd name="T12" fmla="*/ 222 w 384"/>
              <a:gd name="T13" fmla="*/ 283 h 384"/>
              <a:gd name="T14" fmla="*/ 201 w 384"/>
              <a:gd name="T15" fmla="*/ 285 h 384"/>
              <a:gd name="T16" fmla="*/ 179 w 384"/>
              <a:gd name="T17" fmla="*/ 282 h 384"/>
              <a:gd name="T18" fmla="*/ 163 w 384"/>
              <a:gd name="T19" fmla="*/ 272 h 384"/>
              <a:gd name="T20" fmla="*/ 153 w 384"/>
              <a:gd name="T21" fmla="*/ 260 h 384"/>
              <a:gd name="T22" fmla="*/ 150 w 384"/>
              <a:gd name="T23" fmla="*/ 240 h 384"/>
              <a:gd name="T24" fmla="*/ 150 w 384"/>
              <a:gd name="T25" fmla="*/ 175 h 384"/>
              <a:gd name="T26" fmla="*/ 130 w 384"/>
              <a:gd name="T27" fmla="*/ 175 h 384"/>
              <a:gd name="T28" fmla="*/ 130 w 384"/>
              <a:gd name="T29" fmla="*/ 149 h 384"/>
              <a:gd name="T30" fmla="*/ 149 w 384"/>
              <a:gd name="T31" fmla="*/ 139 h 384"/>
              <a:gd name="T32" fmla="*/ 161 w 384"/>
              <a:gd name="T33" fmla="*/ 123 h 384"/>
              <a:gd name="T34" fmla="*/ 167 w 384"/>
              <a:gd name="T35" fmla="*/ 99 h 384"/>
              <a:gd name="T36" fmla="*/ 194 w 384"/>
              <a:gd name="T37" fmla="*/ 99 h 384"/>
              <a:gd name="T38" fmla="*/ 194 w 384"/>
              <a:gd name="T39" fmla="*/ 146 h 384"/>
              <a:gd name="T40" fmla="*/ 237 w 384"/>
              <a:gd name="T41" fmla="*/ 146 h 384"/>
              <a:gd name="T42" fmla="*/ 237 w 384"/>
              <a:gd name="T43" fmla="*/ 175 h 384"/>
              <a:gd name="T44" fmla="*/ 194 w 384"/>
              <a:gd name="T45" fmla="*/ 175 h 384"/>
              <a:gd name="T46" fmla="*/ 194 w 384"/>
              <a:gd name="T47" fmla="*/ 223 h 384"/>
              <a:gd name="T48" fmla="*/ 195 w 384"/>
              <a:gd name="T49" fmla="*/ 244 h 384"/>
              <a:gd name="T50" fmla="*/ 202 w 384"/>
              <a:gd name="T51" fmla="*/ 251 h 384"/>
              <a:gd name="T52" fmla="*/ 216 w 384"/>
              <a:gd name="T53" fmla="*/ 255 h 384"/>
              <a:gd name="T54" fmla="*/ 243 w 384"/>
              <a:gd name="T55" fmla="*/ 245 h 384"/>
              <a:gd name="T56" fmla="*/ 243 w 384"/>
              <a:gd name="T57" fmla="*/ 2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3" y="275"/>
                </a:moveTo>
                <a:cubicBezTo>
                  <a:pt x="235" y="278"/>
                  <a:pt x="228" y="281"/>
                  <a:pt x="222" y="283"/>
                </a:cubicBezTo>
                <a:cubicBezTo>
                  <a:pt x="216" y="284"/>
                  <a:pt x="209" y="285"/>
                  <a:pt x="201" y="285"/>
                </a:cubicBezTo>
                <a:cubicBezTo>
                  <a:pt x="193" y="285"/>
                  <a:pt x="186" y="284"/>
                  <a:pt x="179" y="282"/>
                </a:cubicBezTo>
                <a:cubicBezTo>
                  <a:pt x="173" y="279"/>
                  <a:pt x="167" y="276"/>
                  <a:pt x="163" y="272"/>
                </a:cubicBezTo>
                <a:cubicBezTo>
                  <a:pt x="158" y="268"/>
                  <a:pt x="155" y="264"/>
                  <a:pt x="153" y="260"/>
                </a:cubicBezTo>
                <a:cubicBezTo>
                  <a:pt x="151" y="255"/>
                  <a:pt x="150" y="249"/>
                  <a:pt x="150" y="240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7" y="146"/>
                  <a:pt x="144" y="143"/>
                  <a:pt x="149" y="139"/>
                </a:cubicBezTo>
                <a:cubicBezTo>
                  <a:pt x="154" y="134"/>
                  <a:pt x="158" y="129"/>
                  <a:pt x="161" y="123"/>
                </a:cubicBezTo>
                <a:cubicBezTo>
                  <a:pt x="164" y="116"/>
                  <a:pt x="166" y="109"/>
                  <a:pt x="167" y="99"/>
                </a:cubicBezTo>
                <a:cubicBezTo>
                  <a:pt x="194" y="99"/>
                  <a:pt x="194" y="99"/>
                  <a:pt x="194" y="99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37" y="146"/>
                  <a:pt x="237" y="146"/>
                  <a:pt x="237" y="146"/>
                </a:cubicBezTo>
                <a:cubicBezTo>
                  <a:pt x="237" y="175"/>
                  <a:pt x="237" y="175"/>
                  <a:pt x="237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94" y="234"/>
                  <a:pt x="194" y="240"/>
                  <a:pt x="195" y="244"/>
                </a:cubicBezTo>
                <a:cubicBezTo>
                  <a:pt x="196" y="247"/>
                  <a:pt x="199" y="249"/>
                  <a:pt x="202" y="251"/>
                </a:cubicBezTo>
                <a:cubicBezTo>
                  <a:pt x="206" y="253"/>
                  <a:pt x="210" y="255"/>
                  <a:pt x="216" y="255"/>
                </a:cubicBezTo>
                <a:cubicBezTo>
                  <a:pt x="225" y="255"/>
                  <a:pt x="234" y="252"/>
                  <a:pt x="243" y="245"/>
                </a:cubicBezTo>
                <a:lnTo>
                  <a:pt x="243" y="27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4" name="Freeform 200">
            <a:extLst>
              <a:ext uri="{FF2B5EF4-FFF2-40B4-BE49-F238E27FC236}">
                <a16:creationId xmlns:a16="http://schemas.microsoft.com/office/drawing/2014/main" xmlns="" id="{3CC03756-8C12-4606-B1B8-2B2817FB4AC3}"/>
              </a:ext>
            </a:extLst>
          </p:cNvPr>
          <p:cNvSpPr>
            <a:spLocks noEditPoints="1"/>
          </p:cNvSpPr>
          <p:nvPr/>
        </p:nvSpPr>
        <p:spPr bwMode="auto">
          <a:xfrm>
            <a:off x="4772519" y="4660771"/>
            <a:ext cx="185081" cy="157145"/>
          </a:xfrm>
          <a:custGeom>
            <a:avLst/>
            <a:gdLst>
              <a:gd name="T0" fmla="*/ 247 w 368"/>
              <a:gd name="T1" fmla="*/ 182 h 312"/>
              <a:gd name="T2" fmla="*/ 221 w 368"/>
              <a:gd name="T3" fmla="*/ 218 h 312"/>
              <a:gd name="T4" fmla="*/ 247 w 368"/>
              <a:gd name="T5" fmla="*/ 254 h 312"/>
              <a:gd name="T6" fmla="*/ 273 w 368"/>
              <a:gd name="T7" fmla="*/ 218 h 312"/>
              <a:gd name="T8" fmla="*/ 247 w 368"/>
              <a:gd name="T9" fmla="*/ 182 h 312"/>
              <a:gd name="T10" fmla="*/ 338 w 368"/>
              <a:gd name="T11" fmla="*/ 88 h 312"/>
              <a:gd name="T12" fmla="*/ 325 w 368"/>
              <a:gd name="T13" fmla="*/ 0 h 312"/>
              <a:gd name="T14" fmla="*/ 234 w 368"/>
              <a:gd name="T15" fmla="*/ 41 h 312"/>
              <a:gd name="T16" fmla="*/ 184 w 368"/>
              <a:gd name="T17" fmla="*/ 37 h 312"/>
              <a:gd name="T18" fmla="*/ 133 w 368"/>
              <a:gd name="T19" fmla="*/ 41 h 312"/>
              <a:gd name="T20" fmla="*/ 42 w 368"/>
              <a:gd name="T21" fmla="*/ 0 h 312"/>
              <a:gd name="T22" fmla="*/ 30 w 368"/>
              <a:gd name="T23" fmla="*/ 88 h 312"/>
              <a:gd name="T24" fmla="*/ 0 w 368"/>
              <a:gd name="T25" fmla="*/ 166 h 312"/>
              <a:gd name="T26" fmla="*/ 149 w 368"/>
              <a:gd name="T27" fmla="*/ 312 h 312"/>
              <a:gd name="T28" fmla="*/ 184 w 368"/>
              <a:gd name="T29" fmla="*/ 312 h 312"/>
              <a:gd name="T30" fmla="*/ 218 w 368"/>
              <a:gd name="T31" fmla="*/ 312 h 312"/>
              <a:gd name="T32" fmla="*/ 368 w 368"/>
              <a:gd name="T33" fmla="*/ 166 h 312"/>
              <a:gd name="T34" fmla="*/ 338 w 368"/>
              <a:gd name="T35" fmla="*/ 88 h 312"/>
              <a:gd name="T36" fmla="*/ 184 w 368"/>
              <a:gd name="T37" fmla="*/ 294 h 312"/>
              <a:gd name="T38" fmla="*/ 183 w 368"/>
              <a:gd name="T39" fmla="*/ 294 h 312"/>
              <a:gd name="T40" fmla="*/ 49 w 368"/>
              <a:gd name="T41" fmla="*/ 212 h 312"/>
              <a:gd name="T42" fmla="*/ 70 w 368"/>
              <a:gd name="T43" fmla="*/ 164 h 312"/>
              <a:gd name="T44" fmla="*/ 183 w 368"/>
              <a:gd name="T45" fmla="*/ 154 h 312"/>
              <a:gd name="T46" fmla="*/ 184 w 368"/>
              <a:gd name="T47" fmla="*/ 154 h 312"/>
              <a:gd name="T48" fmla="*/ 184 w 368"/>
              <a:gd name="T49" fmla="*/ 154 h 312"/>
              <a:gd name="T50" fmla="*/ 298 w 368"/>
              <a:gd name="T51" fmla="*/ 164 h 312"/>
              <a:gd name="T52" fmla="*/ 319 w 368"/>
              <a:gd name="T53" fmla="*/ 212 h 312"/>
              <a:gd name="T54" fmla="*/ 184 w 368"/>
              <a:gd name="T55" fmla="*/ 294 h 312"/>
              <a:gd name="T56" fmla="*/ 120 w 368"/>
              <a:gd name="T57" fmla="*/ 182 h 312"/>
              <a:gd name="T58" fmla="*/ 94 w 368"/>
              <a:gd name="T59" fmla="*/ 218 h 312"/>
              <a:gd name="T60" fmla="*/ 120 w 368"/>
              <a:gd name="T61" fmla="*/ 254 h 312"/>
              <a:gd name="T62" fmla="*/ 146 w 368"/>
              <a:gd name="T63" fmla="*/ 218 h 312"/>
              <a:gd name="T64" fmla="*/ 120 w 368"/>
              <a:gd name="T65" fmla="*/ 18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8" h="312">
                <a:moveTo>
                  <a:pt x="247" y="182"/>
                </a:moveTo>
                <a:cubicBezTo>
                  <a:pt x="233" y="182"/>
                  <a:pt x="221" y="198"/>
                  <a:pt x="221" y="218"/>
                </a:cubicBezTo>
                <a:cubicBezTo>
                  <a:pt x="221" y="238"/>
                  <a:pt x="233" y="254"/>
                  <a:pt x="247" y="254"/>
                </a:cubicBezTo>
                <a:cubicBezTo>
                  <a:pt x="262" y="254"/>
                  <a:pt x="273" y="238"/>
                  <a:pt x="273" y="218"/>
                </a:cubicBezTo>
                <a:cubicBezTo>
                  <a:pt x="273" y="198"/>
                  <a:pt x="262" y="182"/>
                  <a:pt x="247" y="182"/>
                </a:cubicBezTo>
                <a:close/>
                <a:moveTo>
                  <a:pt x="338" y="88"/>
                </a:moveTo>
                <a:cubicBezTo>
                  <a:pt x="341" y="81"/>
                  <a:pt x="341" y="40"/>
                  <a:pt x="325" y="0"/>
                </a:cubicBezTo>
                <a:cubicBezTo>
                  <a:pt x="325" y="0"/>
                  <a:pt x="289" y="4"/>
                  <a:pt x="234" y="41"/>
                </a:cubicBezTo>
                <a:cubicBezTo>
                  <a:pt x="223" y="38"/>
                  <a:pt x="203" y="37"/>
                  <a:pt x="184" y="37"/>
                </a:cubicBezTo>
                <a:cubicBezTo>
                  <a:pt x="164" y="37"/>
                  <a:pt x="145" y="38"/>
                  <a:pt x="133" y="41"/>
                </a:cubicBezTo>
                <a:cubicBezTo>
                  <a:pt x="79" y="4"/>
                  <a:pt x="42" y="0"/>
                  <a:pt x="42" y="0"/>
                </a:cubicBezTo>
                <a:cubicBezTo>
                  <a:pt x="27" y="40"/>
                  <a:pt x="27" y="81"/>
                  <a:pt x="30" y="88"/>
                </a:cubicBezTo>
                <a:cubicBezTo>
                  <a:pt x="11" y="109"/>
                  <a:pt x="0" y="133"/>
                  <a:pt x="0" y="166"/>
                </a:cubicBezTo>
                <a:cubicBezTo>
                  <a:pt x="0" y="310"/>
                  <a:pt x="119" y="312"/>
                  <a:pt x="149" y="312"/>
                </a:cubicBezTo>
                <a:cubicBezTo>
                  <a:pt x="156" y="312"/>
                  <a:pt x="169" y="312"/>
                  <a:pt x="184" y="312"/>
                </a:cubicBezTo>
                <a:cubicBezTo>
                  <a:pt x="198" y="312"/>
                  <a:pt x="212" y="312"/>
                  <a:pt x="218" y="312"/>
                </a:cubicBezTo>
                <a:cubicBezTo>
                  <a:pt x="249" y="312"/>
                  <a:pt x="368" y="310"/>
                  <a:pt x="368" y="166"/>
                </a:cubicBezTo>
                <a:cubicBezTo>
                  <a:pt x="368" y="133"/>
                  <a:pt x="356" y="109"/>
                  <a:pt x="338" y="88"/>
                </a:cubicBezTo>
                <a:close/>
                <a:moveTo>
                  <a:pt x="184" y="294"/>
                </a:moveTo>
                <a:cubicBezTo>
                  <a:pt x="183" y="294"/>
                  <a:pt x="183" y="294"/>
                  <a:pt x="183" y="294"/>
                </a:cubicBezTo>
                <a:cubicBezTo>
                  <a:pt x="108" y="294"/>
                  <a:pt x="49" y="285"/>
                  <a:pt x="49" y="212"/>
                </a:cubicBezTo>
                <a:cubicBezTo>
                  <a:pt x="49" y="194"/>
                  <a:pt x="55" y="178"/>
                  <a:pt x="70" y="164"/>
                </a:cubicBezTo>
                <a:cubicBezTo>
                  <a:pt x="94" y="142"/>
                  <a:pt x="136" y="154"/>
                  <a:pt x="183" y="154"/>
                </a:cubicBezTo>
                <a:cubicBezTo>
                  <a:pt x="183" y="154"/>
                  <a:pt x="184" y="154"/>
                  <a:pt x="184" y="154"/>
                </a:cubicBezTo>
                <a:cubicBezTo>
                  <a:pt x="184" y="154"/>
                  <a:pt x="184" y="154"/>
                  <a:pt x="184" y="154"/>
                </a:cubicBezTo>
                <a:cubicBezTo>
                  <a:pt x="231" y="154"/>
                  <a:pt x="273" y="142"/>
                  <a:pt x="298" y="164"/>
                </a:cubicBezTo>
                <a:cubicBezTo>
                  <a:pt x="312" y="178"/>
                  <a:pt x="319" y="194"/>
                  <a:pt x="319" y="212"/>
                </a:cubicBezTo>
                <a:cubicBezTo>
                  <a:pt x="319" y="285"/>
                  <a:pt x="260" y="294"/>
                  <a:pt x="184" y="294"/>
                </a:cubicBezTo>
                <a:close/>
                <a:moveTo>
                  <a:pt x="120" y="182"/>
                </a:moveTo>
                <a:cubicBezTo>
                  <a:pt x="106" y="182"/>
                  <a:pt x="94" y="198"/>
                  <a:pt x="94" y="218"/>
                </a:cubicBezTo>
                <a:cubicBezTo>
                  <a:pt x="94" y="238"/>
                  <a:pt x="106" y="254"/>
                  <a:pt x="120" y="254"/>
                </a:cubicBezTo>
                <a:cubicBezTo>
                  <a:pt x="135" y="254"/>
                  <a:pt x="146" y="238"/>
                  <a:pt x="146" y="218"/>
                </a:cubicBezTo>
                <a:cubicBezTo>
                  <a:pt x="146" y="198"/>
                  <a:pt x="135" y="182"/>
                  <a:pt x="120" y="18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" name="Freeform 201">
            <a:extLst>
              <a:ext uri="{FF2B5EF4-FFF2-40B4-BE49-F238E27FC236}">
                <a16:creationId xmlns:a16="http://schemas.microsoft.com/office/drawing/2014/main" xmlns="" id="{A8CCD285-E493-4C74-A2F0-7DAA86B98FB7}"/>
              </a:ext>
            </a:extLst>
          </p:cNvPr>
          <p:cNvSpPr>
            <a:spLocks noEditPoints="1"/>
          </p:cNvSpPr>
          <p:nvPr/>
        </p:nvSpPr>
        <p:spPr bwMode="auto">
          <a:xfrm>
            <a:off x="5102062" y="4641562"/>
            <a:ext cx="195558" cy="195558"/>
          </a:xfrm>
          <a:custGeom>
            <a:avLst/>
            <a:gdLst>
              <a:gd name="T0" fmla="*/ 192 w 384"/>
              <a:gd name="T1" fmla="*/ 191 h 384"/>
              <a:gd name="T2" fmla="*/ 192 w 384"/>
              <a:gd name="T3" fmla="*/ 191 h 384"/>
              <a:gd name="T4" fmla="*/ 191 w 384"/>
              <a:gd name="T5" fmla="*/ 191 h 384"/>
              <a:gd name="T6" fmla="*/ 134 w 384"/>
              <a:gd name="T7" fmla="*/ 196 h 384"/>
              <a:gd name="T8" fmla="*/ 124 w 384"/>
              <a:gd name="T9" fmla="*/ 220 h 384"/>
              <a:gd name="T10" fmla="*/ 191 w 384"/>
              <a:gd name="T11" fmla="*/ 262 h 384"/>
              <a:gd name="T12" fmla="*/ 192 w 384"/>
              <a:gd name="T13" fmla="*/ 262 h 384"/>
              <a:gd name="T14" fmla="*/ 260 w 384"/>
              <a:gd name="T15" fmla="*/ 220 h 384"/>
              <a:gd name="T16" fmla="*/ 249 w 384"/>
              <a:gd name="T17" fmla="*/ 196 h 384"/>
              <a:gd name="T18" fmla="*/ 192 w 384"/>
              <a:gd name="T19" fmla="*/ 191 h 384"/>
              <a:gd name="T20" fmla="*/ 160 w 384"/>
              <a:gd name="T21" fmla="*/ 242 h 384"/>
              <a:gd name="T22" fmla="*/ 146 w 384"/>
              <a:gd name="T23" fmla="*/ 223 h 384"/>
              <a:gd name="T24" fmla="*/ 160 w 384"/>
              <a:gd name="T25" fmla="*/ 205 h 384"/>
              <a:gd name="T26" fmla="*/ 173 w 384"/>
              <a:gd name="T27" fmla="*/ 223 h 384"/>
              <a:gd name="T28" fmla="*/ 160 w 384"/>
              <a:gd name="T29" fmla="*/ 242 h 384"/>
              <a:gd name="T30" fmla="*/ 224 w 384"/>
              <a:gd name="T31" fmla="*/ 242 h 384"/>
              <a:gd name="T32" fmla="*/ 211 w 384"/>
              <a:gd name="T33" fmla="*/ 223 h 384"/>
              <a:gd name="T34" fmla="*/ 224 w 384"/>
              <a:gd name="T35" fmla="*/ 205 h 384"/>
              <a:gd name="T36" fmla="*/ 237 w 384"/>
              <a:gd name="T37" fmla="*/ 223 h 384"/>
              <a:gd name="T38" fmla="*/ 224 w 384"/>
              <a:gd name="T39" fmla="*/ 242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209 w 384"/>
              <a:gd name="T51" fmla="*/ 271 h 384"/>
              <a:gd name="T52" fmla="*/ 192 w 384"/>
              <a:gd name="T53" fmla="*/ 271 h 384"/>
              <a:gd name="T54" fmla="*/ 174 w 384"/>
              <a:gd name="T55" fmla="*/ 271 h 384"/>
              <a:gd name="T56" fmla="*/ 99 w 384"/>
              <a:gd name="T57" fmla="*/ 197 h 384"/>
              <a:gd name="T58" fmla="*/ 114 w 384"/>
              <a:gd name="T59" fmla="*/ 158 h 384"/>
              <a:gd name="T60" fmla="*/ 120 w 384"/>
              <a:gd name="T61" fmla="*/ 113 h 384"/>
              <a:gd name="T62" fmla="*/ 166 w 384"/>
              <a:gd name="T63" fmla="*/ 134 h 384"/>
              <a:gd name="T64" fmla="*/ 192 w 384"/>
              <a:gd name="T65" fmla="*/ 132 h 384"/>
              <a:gd name="T66" fmla="*/ 217 w 384"/>
              <a:gd name="T67" fmla="*/ 134 h 384"/>
              <a:gd name="T68" fmla="*/ 263 w 384"/>
              <a:gd name="T69" fmla="*/ 113 h 384"/>
              <a:gd name="T70" fmla="*/ 270 w 384"/>
              <a:gd name="T71" fmla="*/ 158 h 384"/>
              <a:gd name="T72" fmla="*/ 285 w 384"/>
              <a:gd name="T73" fmla="*/ 197 h 384"/>
              <a:gd name="T74" fmla="*/ 209 w 384"/>
              <a:gd name="T75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191"/>
                </a:moveTo>
                <a:cubicBezTo>
                  <a:pt x="192" y="191"/>
                  <a:pt x="192" y="191"/>
                  <a:pt x="192" y="191"/>
                </a:cubicBezTo>
                <a:cubicBezTo>
                  <a:pt x="192" y="191"/>
                  <a:pt x="192" y="191"/>
                  <a:pt x="191" y="191"/>
                </a:cubicBezTo>
                <a:cubicBezTo>
                  <a:pt x="168" y="191"/>
                  <a:pt x="147" y="185"/>
                  <a:pt x="134" y="196"/>
                </a:cubicBezTo>
                <a:cubicBezTo>
                  <a:pt x="127" y="203"/>
                  <a:pt x="124" y="211"/>
                  <a:pt x="124" y="220"/>
                </a:cubicBezTo>
                <a:cubicBezTo>
                  <a:pt x="124" y="257"/>
                  <a:pt x="153" y="262"/>
                  <a:pt x="191" y="262"/>
                </a:cubicBezTo>
                <a:cubicBezTo>
                  <a:pt x="192" y="262"/>
                  <a:pt x="192" y="262"/>
                  <a:pt x="192" y="262"/>
                </a:cubicBezTo>
                <a:cubicBezTo>
                  <a:pt x="230" y="262"/>
                  <a:pt x="260" y="257"/>
                  <a:pt x="260" y="220"/>
                </a:cubicBezTo>
                <a:cubicBezTo>
                  <a:pt x="260" y="211"/>
                  <a:pt x="257" y="203"/>
                  <a:pt x="249" y="196"/>
                </a:cubicBezTo>
                <a:cubicBezTo>
                  <a:pt x="237" y="185"/>
                  <a:pt x="216" y="191"/>
                  <a:pt x="192" y="191"/>
                </a:cubicBezTo>
                <a:close/>
                <a:moveTo>
                  <a:pt x="160" y="242"/>
                </a:moveTo>
                <a:cubicBezTo>
                  <a:pt x="152" y="242"/>
                  <a:pt x="146" y="233"/>
                  <a:pt x="146" y="223"/>
                </a:cubicBezTo>
                <a:cubicBezTo>
                  <a:pt x="146" y="213"/>
                  <a:pt x="152" y="205"/>
                  <a:pt x="160" y="205"/>
                </a:cubicBezTo>
                <a:cubicBezTo>
                  <a:pt x="167" y="205"/>
                  <a:pt x="173" y="213"/>
                  <a:pt x="173" y="223"/>
                </a:cubicBezTo>
                <a:cubicBezTo>
                  <a:pt x="173" y="233"/>
                  <a:pt x="167" y="242"/>
                  <a:pt x="160" y="242"/>
                </a:cubicBezTo>
                <a:close/>
                <a:moveTo>
                  <a:pt x="224" y="242"/>
                </a:moveTo>
                <a:cubicBezTo>
                  <a:pt x="217" y="242"/>
                  <a:pt x="211" y="233"/>
                  <a:pt x="211" y="223"/>
                </a:cubicBezTo>
                <a:cubicBezTo>
                  <a:pt x="211" y="213"/>
                  <a:pt x="217" y="205"/>
                  <a:pt x="224" y="205"/>
                </a:cubicBezTo>
                <a:cubicBezTo>
                  <a:pt x="231" y="205"/>
                  <a:pt x="237" y="213"/>
                  <a:pt x="237" y="223"/>
                </a:cubicBezTo>
                <a:cubicBezTo>
                  <a:pt x="237" y="233"/>
                  <a:pt x="231" y="242"/>
                  <a:pt x="224" y="24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9" y="271"/>
                </a:moveTo>
                <a:cubicBezTo>
                  <a:pt x="206" y="271"/>
                  <a:pt x="199" y="271"/>
                  <a:pt x="192" y="271"/>
                </a:cubicBezTo>
                <a:cubicBezTo>
                  <a:pt x="185" y="271"/>
                  <a:pt x="178" y="271"/>
                  <a:pt x="174" y="271"/>
                </a:cubicBezTo>
                <a:cubicBezTo>
                  <a:pt x="159" y="271"/>
                  <a:pt x="99" y="270"/>
                  <a:pt x="99" y="197"/>
                </a:cubicBezTo>
                <a:cubicBezTo>
                  <a:pt x="99" y="180"/>
                  <a:pt x="105" y="168"/>
                  <a:pt x="114" y="158"/>
                </a:cubicBezTo>
                <a:cubicBezTo>
                  <a:pt x="112" y="154"/>
                  <a:pt x="112" y="133"/>
                  <a:pt x="120" y="113"/>
                </a:cubicBezTo>
                <a:cubicBezTo>
                  <a:pt x="120" y="113"/>
                  <a:pt x="139" y="115"/>
                  <a:pt x="166" y="134"/>
                </a:cubicBezTo>
                <a:cubicBezTo>
                  <a:pt x="172" y="132"/>
                  <a:pt x="182" y="132"/>
                  <a:pt x="192" y="132"/>
                </a:cubicBezTo>
                <a:cubicBezTo>
                  <a:pt x="202" y="132"/>
                  <a:pt x="211" y="132"/>
                  <a:pt x="217" y="134"/>
                </a:cubicBezTo>
                <a:cubicBezTo>
                  <a:pt x="245" y="115"/>
                  <a:pt x="263" y="113"/>
                  <a:pt x="263" y="113"/>
                </a:cubicBezTo>
                <a:cubicBezTo>
                  <a:pt x="271" y="133"/>
                  <a:pt x="271" y="154"/>
                  <a:pt x="270" y="158"/>
                </a:cubicBezTo>
                <a:cubicBezTo>
                  <a:pt x="279" y="168"/>
                  <a:pt x="285" y="180"/>
                  <a:pt x="285" y="197"/>
                </a:cubicBezTo>
                <a:cubicBezTo>
                  <a:pt x="285" y="270"/>
                  <a:pt x="224" y="271"/>
                  <a:pt x="209" y="271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6" name="Freeform 202">
            <a:extLst>
              <a:ext uri="{FF2B5EF4-FFF2-40B4-BE49-F238E27FC236}">
                <a16:creationId xmlns:a16="http://schemas.microsoft.com/office/drawing/2014/main" xmlns="" id="{B7E93A64-6671-40F4-AD33-002E58822B42}"/>
              </a:ext>
            </a:extLst>
          </p:cNvPr>
          <p:cNvSpPr>
            <a:spLocks noEditPoints="1"/>
          </p:cNvSpPr>
          <p:nvPr/>
        </p:nvSpPr>
        <p:spPr bwMode="auto">
          <a:xfrm>
            <a:off x="8453966" y="4650293"/>
            <a:ext cx="181589" cy="178098"/>
          </a:xfrm>
          <a:custGeom>
            <a:avLst/>
            <a:gdLst>
              <a:gd name="T0" fmla="*/ 19 w 359"/>
              <a:gd name="T1" fmla="*/ 88 h 352"/>
              <a:gd name="T2" fmla="*/ 49 w 359"/>
              <a:gd name="T3" fmla="*/ 152 h 352"/>
              <a:gd name="T4" fmla="*/ 94 w 359"/>
              <a:gd name="T5" fmla="*/ 164 h 352"/>
              <a:gd name="T6" fmla="*/ 99 w 359"/>
              <a:gd name="T7" fmla="*/ 164 h 352"/>
              <a:gd name="T8" fmla="*/ 111 w 359"/>
              <a:gd name="T9" fmla="*/ 203 h 352"/>
              <a:gd name="T10" fmla="*/ 110 w 359"/>
              <a:gd name="T11" fmla="*/ 203 h 352"/>
              <a:gd name="T12" fmla="*/ 0 w 359"/>
              <a:gd name="T13" fmla="*/ 278 h 352"/>
              <a:gd name="T14" fmla="*/ 93 w 359"/>
              <a:gd name="T15" fmla="*/ 352 h 352"/>
              <a:gd name="T16" fmla="*/ 95 w 359"/>
              <a:gd name="T17" fmla="*/ 352 h 352"/>
              <a:gd name="T18" fmla="*/ 98 w 359"/>
              <a:gd name="T19" fmla="*/ 352 h 352"/>
              <a:gd name="T20" fmla="*/ 158 w 359"/>
              <a:gd name="T21" fmla="*/ 339 h 352"/>
              <a:gd name="T22" fmla="*/ 204 w 359"/>
              <a:gd name="T23" fmla="*/ 261 h 352"/>
              <a:gd name="T24" fmla="*/ 163 w 359"/>
              <a:gd name="T25" fmla="*/ 190 h 352"/>
              <a:gd name="T26" fmla="*/ 143 w 359"/>
              <a:gd name="T27" fmla="*/ 164 h 352"/>
              <a:gd name="T28" fmla="*/ 158 w 359"/>
              <a:gd name="T29" fmla="*/ 143 h 352"/>
              <a:gd name="T30" fmla="*/ 185 w 359"/>
              <a:gd name="T31" fmla="*/ 80 h 352"/>
              <a:gd name="T32" fmla="*/ 158 w 359"/>
              <a:gd name="T33" fmla="*/ 19 h 352"/>
              <a:gd name="T34" fmla="*/ 173 w 359"/>
              <a:gd name="T35" fmla="*/ 16 h 352"/>
              <a:gd name="T36" fmla="*/ 204 w 359"/>
              <a:gd name="T37" fmla="*/ 2 h 352"/>
              <a:gd name="T38" fmla="*/ 204 w 359"/>
              <a:gd name="T39" fmla="*/ 0 h 352"/>
              <a:gd name="T40" fmla="*/ 112 w 359"/>
              <a:gd name="T41" fmla="*/ 0 h 352"/>
              <a:gd name="T42" fmla="*/ 19 w 359"/>
              <a:gd name="T43" fmla="*/ 88 h 352"/>
              <a:gd name="T44" fmla="*/ 168 w 359"/>
              <a:gd name="T45" fmla="*/ 268 h 352"/>
              <a:gd name="T46" fmla="*/ 110 w 359"/>
              <a:gd name="T47" fmla="*/ 319 h 352"/>
              <a:gd name="T48" fmla="*/ 41 w 359"/>
              <a:gd name="T49" fmla="*/ 278 h 352"/>
              <a:gd name="T50" fmla="*/ 58 w 359"/>
              <a:gd name="T51" fmla="*/ 240 h 352"/>
              <a:gd name="T52" fmla="*/ 103 w 359"/>
              <a:gd name="T53" fmla="*/ 222 h 352"/>
              <a:gd name="T54" fmla="*/ 109 w 359"/>
              <a:gd name="T55" fmla="*/ 221 h 352"/>
              <a:gd name="T56" fmla="*/ 168 w 359"/>
              <a:gd name="T57" fmla="*/ 268 h 352"/>
              <a:gd name="T58" fmla="*/ 144 w 359"/>
              <a:gd name="T59" fmla="*/ 68 h 352"/>
              <a:gd name="T60" fmla="*/ 118 w 359"/>
              <a:gd name="T61" fmla="*/ 139 h 352"/>
              <a:gd name="T62" fmla="*/ 110 w 359"/>
              <a:gd name="T63" fmla="*/ 141 h 352"/>
              <a:gd name="T64" fmla="*/ 63 w 359"/>
              <a:gd name="T65" fmla="*/ 93 h 352"/>
              <a:gd name="T66" fmla="*/ 64 w 359"/>
              <a:gd name="T67" fmla="*/ 50 h 352"/>
              <a:gd name="T68" fmla="*/ 87 w 359"/>
              <a:gd name="T69" fmla="*/ 26 h 352"/>
              <a:gd name="T70" fmla="*/ 95 w 359"/>
              <a:gd name="T71" fmla="*/ 25 h 352"/>
              <a:gd name="T72" fmla="*/ 144 w 359"/>
              <a:gd name="T73" fmla="*/ 68 h 352"/>
              <a:gd name="T74" fmla="*/ 299 w 359"/>
              <a:gd name="T75" fmla="*/ 138 h 352"/>
              <a:gd name="T76" fmla="*/ 299 w 359"/>
              <a:gd name="T77" fmla="*/ 78 h 352"/>
              <a:gd name="T78" fmla="*/ 261 w 359"/>
              <a:gd name="T79" fmla="*/ 78 h 352"/>
              <a:gd name="T80" fmla="*/ 261 w 359"/>
              <a:gd name="T81" fmla="*/ 138 h 352"/>
              <a:gd name="T82" fmla="*/ 201 w 359"/>
              <a:gd name="T83" fmla="*/ 138 h 352"/>
              <a:gd name="T84" fmla="*/ 201 w 359"/>
              <a:gd name="T85" fmla="*/ 176 h 352"/>
              <a:gd name="T86" fmla="*/ 261 w 359"/>
              <a:gd name="T87" fmla="*/ 176 h 352"/>
              <a:gd name="T88" fmla="*/ 261 w 359"/>
              <a:gd name="T89" fmla="*/ 236 h 352"/>
              <a:gd name="T90" fmla="*/ 299 w 359"/>
              <a:gd name="T91" fmla="*/ 236 h 352"/>
              <a:gd name="T92" fmla="*/ 299 w 359"/>
              <a:gd name="T93" fmla="*/ 176 h 352"/>
              <a:gd name="T94" fmla="*/ 359 w 359"/>
              <a:gd name="T95" fmla="*/ 176 h 352"/>
              <a:gd name="T96" fmla="*/ 359 w 359"/>
              <a:gd name="T97" fmla="*/ 138 h 352"/>
              <a:gd name="T98" fmla="*/ 299 w 359"/>
              <a:gd name="T99" fmla="*/ 13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9" h="352">
                <a:moveTo>
                  <a:pt x="19" y="88"/>
                </a:moveTo>
                <a:cubicBezTo>
                  <a:pt x="19" y="118"/>
                  <a:pt x="29" y="139"/>
                  <a:pt x="49" y="152"/>
                </a:cubicBezTo>
                <a:cubicBezTo>
                  <a:pt x="65" y="162"/>
                  <a:pt x="84" y="164"/>
                  <a:pt x="94" y="164"/>
                </a:cubicBezTo>
                <a:cubicBezTo>
                  <a:pt x="96" y="164"/>
                  <a:pt x="98" y="164"/>
                  <a:pt x="99" y="164"/>
                </a:cubicBezTo>
                <a:cubicBezTo>
                  <a:pt x="99" y="164"/>
                  <a:pt x="96" y="184"/>
                  <a:pt x="111" y="203"/>
                </a:cubicBezTo>
                <a:cubicBezTo>
                  <a:pt x="110" y="203"/>
                  <a:pt x="110" y="203"/>
                  <a:pt x="110" y="203"/>
                </a:cubicBezTo>
                <a:cubicBezTo>
                  <a:pt x="85" y="203"/>
                  <a:pt x="0" y="209"/>
                  <a:pt x="0" y="278"/>
                </a:cubicBezTo>
                <a:cubicBezTo>
                  <a:pt x="0" y="348"/>
                  <a:pt x="78" y="352"/>
                  <a:pt x="93" y="352"/>
                </a:cubicBezTo>
                <a:cubicBezTo>
                  <a:pt x="94" y="352"/>
                  <a:pt x="95" y="352"/>
                  <a:pt x="95" y="352"/>
                </a:cubicBezTo>
                <a:cubicBezTo>
                  <a:pt x="95" y="352"/>
                  <a:pt x="96" y="352"/>
                  <a:pt x="98" y="352"/>
                </a:cubicBezTo>
                <a:cubicBezTo>
                  <a:pt x="108" y="352"/>
                  <a:pt x="134" y="351"/>
                  <a:pt x="158" y="339"/>
                </a:cubicBezTo>
                <a:cubicBezTo>
                  <a:pt x="189" y="324"/>
                  <a:pt x="204" y="298"/>
                  <a:pt x="204" y="261"/>
                </a:cubicBezTo>
                <a:cubicBezTo>
                  <a:pt x="204" y="226"/>
                  <a:pt x="181" y="205"/>
                  <a:pt x="163" y="190"/>
                </a:cubicBezTo>
                <a:cubicBezTo>
                  <a:pt x="152" y="180"/>
                  <a:pt x="143" y="172"/>
                  <a:pt x="143" y="164"/>
                </a:cubicBezTo>
                <a:cubicBezTo>
                  <a:pt x="143" y="156"/>
                  <a:pt x="150" y="150"/>
                  <a:pt x="158" y="143"/>
                </a:cubicBezTo>
                <a:cubicBezTo>
                  <a:pt x="172" y="130"/>
                  <a:pt x="185" y="113"/>
                  <a:pt x="185" y="80"/>
                </a:cubicBezTo>
                <a:cubicBezTo>
                  <a:pt x="185" y="51"/>
                  <a:pt x="181" y="31"/>
                  <a:pt x="158" y="19"/>
                </a:cubicBezTo>
                <a:cubicBezTo>
                  <a:pt x="161" y="17"/>
                  <a:pt x="169" y="16"/>
                  <a:pt x="173" y="16"/>
                </a:cubicBezTo>
                <a:cubicBezTo>
                  <a:pt x="186" y="14"/>
                  <a:pt x="204" y="12"/>
                  <a:pt x="204" y="2"/>
                </a:cubicBezTo>
                <a:cubicBezTo>
                  <a:pt x="204" y="0"/>
                  <a:pt x="204" y="0"/>
                  <a:pt x="20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9" y="3"/>
                  <a:pt x="19" y="88"/>
                </a:cubicBezTo>
                <a:close/>
                <a:moveTo>
                  <a:pt x="168" y="268"/>
                </a:moveTo>
                <a:cubicBezTo>
                  <a:pt x="170" y="296"/>
                  <a:pt x="146" y="317"/>
                  <a:pt x="110" y="319"/>
                </a:cubicBezTo>
                <a:cubicBezTo>
                  <a:pt x="73" y="322"/>
                  <a:pt x="43" y="306"/>
                  <a:pt x="41" y="278"/>
                </a:cubicBezTo>
                <a:cubicBezTo>
                  <a:pt x="40" y="264"/>
                  <a:pt x="46" y="251"/>
                  <a:pt x="58" y="240"/>
                </a:cubicBezTo>
                <a:cubicBezTo>
                  <a:pt x="69" y="230"/>
                  <a:pt x="86" y="223"/>
                  <a:pt x="103" y="222"/>
                </a:cubicBezTo>
                <a:cubicBezTo>
                  <a:pt x="105" y="222"/>
                  <a:pt x="107" y="221"/>
                  <a:pt x="109" y="221"/>
                </a:cubicBezTo>
                <a:cubicBezTo>
                  <a:pt x="143" y="221"/>
                  <a:pt x="166" y="241"/>
                  <a:pt x="168" y="268"/>
                </a:cubicBezTo>
                <a:close/>
                <a:moveTo>
                  <a:pt x="144" y="68"/>
                </a:moveTo>
                <a:cubicBezTo>
                  <a:pt x="153" y="100"/>
                  <a:pt x="139" y="133"/>
                  <a:pt x="118" y="139"/>
                </a:cubicBezTo>
                <a:cubicBezTo>
                  <a:pt x="115" y="140"/>
                  <a:pt x="113" y="141"/>
                  <a:pt x="110" y="141"/>
                </a:cubicBezTo>
                <a:cubicBezTo>
                  <a:pt x="90" y="141"/>
                  <a:pt x="70" y="120"/>
                  <a:pt x="63" y="93"/>
                </a:cubicBezTo>
                <a:cubicBezTo>
                  <a:pt x="59" y="77"/>
                  <a:pt x="59" y="63"/>
                  <a:pt x="64" y="50"/>
                </a:cubicBezTo>
                <a:cubicBezTo>
                  <a:pt x="69" y="38"/>
                  <a:pt x="77" y="29"/>
                  <a:pt x="87" y="26"/>
                </a:cubicBezTo>
                <a:cubicBezTo>
                  <a:pt x="90" y="25"/>
                  <a:pt x="92" y="25"/>
                  <a:pt x="95" y="25"/>
                </a:cubicBezTo>
                <a:cubicBezTo>
                  <a:pt x="119" y="25"/>
                  <a:pt x="134" y="35"/>
                  <a:pt x="144" y="68"/>
                </a:cubicBezTo>
                <a:close/>
                <a:moveTo>
                  <a:pt x="299" y="138"/>
                </a:moveTo>
                <a:cubicBezTo>
                  <a:pt x="299" y="78"/>
                  <a:pt x="299" y="78"/>
                  <a:pt x="299" y="78"/>
                </a:cubicBezTo>
                <a:cubicBezTo>
                  <a:pt x="261" y="78"/>
                  <a:pt x="261" y="78"/>
                  <a:pt x="261" y="78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01" y="138"/>
                  <a:pt x="201" y="138"/>
                  <a:pt x="201" y="138"/>
                </a:cubicBezTo>
                <a:cubicBezTo>
                  <a:pt x="201" y="176"/>
                  <a:pt x="201" y="176"/>
                  <a:pt x="201" y="176"/>
                </a:cubicBezTo>
                <a:cubicBezTo>
                  <a:pt x="261" y="176"/>
                  <a:pt x="261" y="176"/>
                  <a:pt x="261" y="176"/>
                </a:cubicBezTo>
                <a:cubicBezTo>
                  <a:pt x="261" y="236"/>
                  <a:pt x="261" y="236"/>
                  <a:pt x="261" y="236"/>
                </a:cubicBezTo>
                <a:cubicBezTo>
                  <a:pt x="299" y="236"/>
                  <a:pt x="299" y="236"/>
                  <a:pt x="299" y="236"/>
                </a:cubicBezTo>
                <a:cubicBezTo>
                  <a:pt x="299" y="176"/>
                  <a:pt x="299" y="176"/>
                  <a:pt x="299" y="176"/>
                </a:cubicBezTo>
                <a:cubicBezTo>
                  <a:pt x="359" y="176"/>
                  <a:pt x="359" y="176"/>
                  <a:pt x="359" y="176"/>
                </a:cubicBezTo>
                <a:cubicBezTo>
                  <a:pt x="359" y="138"/>
                  <a:pt x="359" y="138"/>
                  <a:pt x="359" y="138"/>
                </a:cubicBezTo>
                <a:lnTo>
                  <a:pt x="299" y="138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7" name="Freeform 203">
            <a:extLst>
              <a:ext uri="{FF2B5EF4-FFF2-40B4-BE49-F238E27FC236}">
                <a16:creationId xmlns:a16="http://schemas.microsoft.com/office/drawing/2014/main" xmlns="" id="{F884EDE3-1FB3-468C-8F59-67CD53EAD822}"/>
              </a:ext>
            </a:extLst>
          </p:cNvPr>
          <p:cNvSpPr>
            <a:spLocks/>
          </p:cNvSpPr>
          <p:nvPr/>
        </p:nvSpPr>
        <p:spPr bwMode="auto">
          <a:xfrm>
            <a:off x="7491227" y="4648547"/>
            <a:ext cx="101271" cy="181589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8" name="Freeform 204">
            <a:extLst>
              <a:ext uri="{FF2B5EF4-FFF2-40B4-BE49-F238E27FC236}">
                <a16:creationId xmlns:a16="http://schemas.microsoft.com/office/drawing/2014/main" xmlns="" id="{6BF90BAD-DE3E-49E8-A055-3118A0D11678}"/>
              </a:ext>
            </a:extLst>
          </p:cNvPr>
          <p:cNvSpPr>
            <a:spLocks noEditPoints="1"/>
          </p:cNvSpPr>
          <p:nvPr/>
        </p:nvSpPr>
        <p:spPr bwMode="auto">
          <a:xfrm>
            <a:off x="7109303" y="4976343"/>
            <a:ext cx="195558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9" name="Freeform 206">
            <a:extLst>
              <a:ext uri="{FF2B5EF4-FFF2-40B4-BE49-F238E27FC236}">
                <a16:creationId xmlns:a16="http://schemas.microsoft.com/office/drawing/2014/main" xmlns="" id="{29303CA7-CDF9-4841-884F-58546856BEE2}"/>
              </a:ext>
            </a:extLst>
          </p:cNvPr>
          <p:cNvSpPr>
            <a:spLocks noEditPoints="1"/>
          </p:cNvSpPr>
          <p:nvPr/>
        </p:nvSpPr>
        <p:spPr bwMode="auto">
          <a:xfrm>
            <a:off x="6441336" y="4976345"/>
            <a:ext cx="193812" cy="195558"/>
          </a:xfrm>
          <a:custGeom>
            <a:avLst/>
            <a:gdLst>
              <a:gd name="T0" fmla="*/ 197 w 384"/>
              <a:gd name="T1" fmla="*/ 192 h 384"/>
              <a:gd name="T2" fmla="*/ 199 w 384"/>
              <a:gd name="T3" fmla="*/ 191 h 384"/>
              <a:gd name="T4" fmla="*/ 193 w 384"/>
              <a:gd name="T5" fmla="*/ 179 h 384"/>
              <a:gd name="T6" fmla="*/ 113 w 384"/>
              <a:gd name="T7" fmla="*/ 190 h 384"/>
              <a:gd name="T8" fmla="*/ 113 w 384"/>
              <a:gd name="T9" fmla="*/ 192 h 384"/>
              <a:gd name="T10" fmla="*/ 133 w 384"/>
              <a:gd name="T11" fmla="*/ 243 h 384"/>
              <a:gd name="T12" fmla="*/ 197 w 384"/>
              <a:gd name="T13" fmla="*/ 192 h 384"/>
              <a:gd name="T14" fmla="*/ 243 w 384"/>
              <a:gd name="T15" fmla="*/ 132 h 384"/>
              <a:gd name="T16" fmla="*/ 192 w 384"/>
              <a:gd name="T17" fmla="*/ 114 h 384"/>
              <a:gd name="T18" fmla="*/ 175 w 384"/>
              <a:gd name="T19" fmla="*/ 115 h 384"/>
              <a:gd name="T20" fmla="*/ 203 w 384"/>
              <a:gd name="T21" fmla="*/ 160 h 384"/>
              <a:gd name="T22" fmla="*/ 243 w 384"/>
              <a:gd name="T23" fmla="*/ 132 h 384"/>
              <a:gd name="T24" fmla="*/ 144 w 384"/>
              <a:gd name="T25" fmla="*/ 254 h 384"/>
              <a:gd name="T26" fmla="*/ 192 w 384"/>
              <a:gd name="T27" fmla="*/ 270 h 384"/>
              <a:gd name="T28" fmla="*/ 222 w 384"/>
              <a:gd name="T29" fmla="*/ 264 h 384"/>
              <a:gd name="T30" fmla="*/ 205 w 384"/>
              <a:gd name="T31" fmla="*/ 206 h 384"/>
              <a:gd name="T32" fmla="*/ 144 w 384"/>
              <a:gd name="T33" fmla="*/ 254 h 384"/>
              <a:gd name="T34" fmla="*/ 186 w 384"/>
              <a:gd name="T35" fmla="*/ 165 h 384"/>
              <a:gd name="T36" fmla="*/ 158 w 384"/>
              <a:gd name="T37" fmla="*/ 121 h 384"/>
              <a:gd name="T38" fmla="*/ 115 w 384"/>
              <a:gd name="T39" fmla="*/ 175 h 384"/>
              <a:gd name="T40" fmla="*/ 116 w 384"/>
              <a:gd name="T41" fmla="*/ 175 h 384"/>
              <a:gd name="T42" fmla="*/ 186 w 384"/>
              <a:gd name="T43" fmla="*/ 165 h 384"/>
              <a:gd name="T44" fmla="*/ 222 w 384"/>
              <a:gd name="T45" fmla="*/ 202 h 384"/>
              <a:gd name="T46" fmla="*/ 237 w 384"/>
              <a:gd name="T47" fmla="*/ 256 h 384"/>
              <a:gd name="T48" fmla="*/ 269 w 384"/>
              <a:gd name="T49" fmla="*/ 205 h 384"/>
              <a:gd name="T50" fmla="*/ 237 w 384"/>
              <a:gd name="T51" fmla="*/ 201 h 384"/>
              <a:gd name="T52" fmla="*/ 222 w 384"/>
              <a:gd name="T53" fmla="*/ 202 h 384"/>
              <a:gd name="T54" fmla="*/ 192 w 384"/>
              <a:gd name="T55" fmla="*/ 0 h 384"/>
              <a:gd name="T56" fmla="*/ 0 w 384"/>
              <a:gd name="T57" fmla="*/ 192 h 384"/>
              <a:gd name="T58" fmla="*/ 192 w 384"/>
              <a:gd name="T59" fmla="*/ 384 h 384"/>
              <a:gd name="T60" fmla="*/ 384 w 384"/>
              <a:gd name="T61" fmla="*/ 192 h 384"/>
              <a:gd name="T62" fmla="*/ 192 w 384"/>
              <a:gd name="T63" fmla="*/ 0 h 384"/>
              <a:gd name="T64" fmla="*/ 192 w 384"/>
              <a:gd name="T65" fmla="*/ 286 h 384"/>
              <a:gd name="T66" fmla="*/ 98 w 384"/>
              <a:gd name="T67" fmla="*/ 192 h 384"/>
              <a:gd name="T68" fmla="*/ 192 w 384"/>
              <a:gd name="T69" fmla="*/ 98 h 384"/>
              <a:gd name="T70" fmla="*/ 286 w 384"/>
              <a:gd name="T71" fmla="*/ 192 h 384"/>
              <a:gd name="T72" fmla="*/ 192 w 384"/>
              <a:gd name="T73" fmla="*/ 286 h 384"/>
              <a:gd name="T74" fmla="*/ 210 w 384"/>
              <a:gd name="T75" fmla="*/ 173 h 384"/>
              <a:gd name="T76" fmla="*/ 215 w 384"/>
              <a:gd name="T77" fmla="*/ 184 h 384"/>
              <a:gd name="T78" fmla="*/ 216 w 384"/>
              <a:gd name="T79" fmla="*/ 187 h 384"/>
              <a:gd name="T80" fmla="*/ 234 w 384"/>
              <a:gd name="T81" fmla="*/ 186 h 384"/>
              <a:gd name="T82" fmla="*/ 270 w 384"/>
              <a:gd name="T83" fmla="*/ 190 h 384"/>
              <a:gd name="T84" fmla="*/ 253 w 384"/>
              <a:gd name="T85" fmla="*/ 143 h 384"/>
              <a:gd name="T86" fmla="*/ 210 w 384"/>
              <a:gd name="T87" fmla="*/ 17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7" y="192"/>
                </a:moveTo>
                <a:cubicBezTo>
                  <a:pt x="198" y="191"/>
                  <a:pt x="198" y="191"/>
                  <a:pt x="199" y="191"/>
                </a:cubicBezTo>
                <a:cubicBezTo>
                  <a:pt x="197" y="187"/>
                  <a:pt x="196" y="183"/>
                  <a:pt x="193" y="179"/>
                </a:cubicBezTo>
                <a:cubicBezTo>
                  <a:pt x="156" y="190"/>
                  <a:pt x="120" y="191"/>
                  <a:pt x="113" y="190"/>
                </a:cubicBezTo>
                <a:cubicBezTo>
                  <a:pt x="113" y="191"/>
                  <a:pt x="113" y="191"/>
                  <a:pt x="113" y="192"/>
                </a:cubicBezTo>
                <a:cubicBezTo>
                  <a:pt x="113" y="211"/>
                  <a:pt x="120" y="229"/>
                  <a:pt x="133" y="243"/>
                </a:cubicBezTo>
                <a:cubicBezTo>
                  <a:pt x="137" y="237"/>
                  <a:pt x="158" y="204"/>
                  <a:pt x="197" y="192"/>
                </a:cubicBezTo>
                <a:close/>
                <a:moveTo>
                  <a:pt x="243" y="132"/>
                </a:moveTo>
                <a:cubicBezTo>
                  <a:pt x="229" y="120"/>
                  <a:pt x="211" y="114"/>
                  <a:pt x="192" y="114"/>
                </a:cubicBezTo>
                <a:cubicBezTo>
                  <a:pt x="186" y="114"/>
                  <a:pt x="180" y="114"/>
                  <a:pt x="175" y="115"/>
                </a:cubicBezTo>
                <a:cubicBezTo>
                  <a:pt x="179" y="121"/>
                  <a:pt x="191" y="138"/>
                  <a:pt x="203" y="160"/>
                </a:cubicBezTo>
                <a:cubicBezTo>
                  <a:pt x="229" y="150"/>
                  <a:pt x="240" y="136"/>
                  <a:pt x="243" y="132"/>
                </a:cubicBezTo>
                <a:close/>
                <a:moveTo>
                  <a:pt x="144" y="254"/>
                </a:moveTo>
                <a:cubicBezTo>
                  <a:pt x="158" y="265"/>
                  <a:pt x="174" y="270"/>
                  <a:pt x="192" y="270"/>
                </a:cubicBezTo>
                <a:cubicBezTo>
                  <a:pt x="202" y="270"/>
                  <a:pt x="212" y="268"/>
                  <a:pt x="222" y="264"/>
                </a:cubicBezTo>
                <a:cubicBezTo>
                  <a:pt x="220" y="257"/>
                  <a:pt x="216" y="234"/>
                  <a:pt x="205" y="206"/>
                </a:cubicBezTo>
                <a:cubicBezTo>
                  <a:pt x="163" y="221"/>
                  <a:pt x="147" y="249"/>
                  <a:pt x="144" y="254"/>
                </a:cubicBezTo>
                <a:close/>
                <a:moveTo>
                  <a:pt x="186" y="165"/>
                </a:moveTo>
                <a:cubicBezTo>
                  <a:pt x="174" y="144"/>
                  <a:pt x="161" y="126"/>
                  <a:pt x="158" y="121"/>
                </a:cubicBezTo>
                <a:cubicBezTo>
                  <a:pt x="136" y="132"/>
                  <a:pt x="121" y="151"/>
                  <a:pt x="115" y="175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24" y="175"/>
                  <a:pt x="153" y="174"/>
                  <a:pt x="186" y="165"/>
                </a:cubicBezTo>
                <a:close/>
                <a:moveTo>
                  <a:pt x="222" y="202"/>
                </a:moveTo>
                <a:cubicBezTo>
                  <a:pt x="231" y="228"/>
                  <a:pt x="236" y="249"/>
                  <a:pt x="237" y="256"/>
                </a:cubicBezTo>
                <a:cubicBezTo>
                  <a:pt x="254" y="244"/>
                  <a:pt x="266" y="226"/>
                  <a:pt x="269" y="205"/>
                </a:cubicBezTo>
                <a:cubicBezTo>
                  <a:pt x="266" y="204"/>
                  <a:pt x="253" y="201"/>
                  <a:pt x="237" y="201"/>
                </a:cubicBezTo>
                <a:cubicBezTo>
                  <a:pt x="232" y="201"/>
                  <a:pt x="227" y="201"/>
                  <a:pt x="222" y="20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286"/>
                </a:moveTo>
                <a:cubicBezTo>
                  <a:pt x="140" y="286"/>
                  <a:pt x="98" y="244"/>
                  <a:pt x="98" y="192"/>
                </a:cubicBezTo>
                <a:cubicBezTo>
                  <a:pt x="98" y="140"/>
                  <a:pt x="140" y="98"/>
                  <a:pt x="192" y="98"/>
                </a:cubicBezTo>
                <a:cubicBezTo>
                  <a:pt x="244" y="98"/>
                  <a:pt x="286" y="140"/>
                  <a:pt x="286" y="192"/>
                </a:cubicBezTo>
                <a:cubicBezTo>
                  <a:pt x="286" y="244"/>
                  <a:pt x="244" y="286"/>
                  <a:pt x="192" y="286"/>
                </a:cubicBezTo>
                <a:close/>
                <a:moveTo>
                  <a:pt x="210" y="173"/>
                </a:moveTo>
                <a:cubicBezTo>
                  <a:pt x="212" y="177"/>
                  <a:pt x="214" y="181"/>
                  <a:pt x="215" y="184"/>
                </a:cubicBezTo>
                <a:cubicBezTo>
                  <a:pt x="216" y="185"/>
                  <a:pt x="216" y="186"/>
                  <a:pt x="216" y="187"/>
                </a:cubicBezTo>
                <a:cubicBezTo>
                  <a:pt x="222" y="187"/>
                  <a:pt x="228" y="186"/>
                  <a:pt x="234" y="186"/>
                </a:cubicBezTo>
                <a:cubicBezTo>
                  <a:pt x="251" y="186"/>
                  <a:pt x="265" y="189"/>
                  <a:pt x="270" y="190"/>
                </a:cubicBezTo>
                <a:cubicBezTo>
                  <a:pt x="270" y="173"/>
                  <a:pt x="264" y="156"/>
                  <a:pt x="253" y="143"/>
                </a:cubicBezTo>
                <a:cubicBezTo>
                  <a:pt x="250" y="147"/>
                  <a:pt x="237" y="162"/>
                  <a:pt x="210" y="17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0" name="Freeform 207">
            <a:extLst>
              <a:ext uri="{FF2B5EF4-FFF2-40B4-BE49-F238E27FC236}">
                <a16:creationId xmlns:a16="http://schemas.microsoft.com/office/drawing/2014/main" xmlns="" id="{A229B681-5C52-4594-8DB8-A96C22940340}"/>
              </a:ext>
            </a:extLst>
          </p:cNvPr>
          <p:cNvSpPr>
            <a:spLocks noEditPoints="1"/>
          </p:cNvSpPr>
          <p:nvPr/>
        </p:nvSpPr>
        <p:spPr bwMode="auto">
          <a:xfrm>
            <a:off x="8783357" y="4641564"/>
            <a:ext cx="193812" cy="195558"/>
          </a:xfrm>
          <a:custGeom>
            <a:avLst/>
            <a:gdLst>
              <a:gd name="T0" fmla="*/ 174 w 384"/>
              <a:gd name="T1" fmla="*/ 138 h 384"/>
              <a:gd name="T2" fmla="*/ 149 w 384"/>
              <a:gd name="T3" fmla="*/ 116 h 384"/>
              <a:gd name="T4" fmla="*/ 145 w 384"/>
              <a:gd name="T5" fmla="*/ 116 h 384"/>
              <a:gd name="T6" fmla="*/ 133 w 384"/>
              <a:gd name="T7" fmla="*/ 128 h 384"/>
              <a:gd name="T8" fmla="*/ 133 w 384"/>
              <a:gd name="T9" fmla="*/ 150 h 384"/>
              <a:gd name="T10" fmla="*/ 156 w 384"/>
              <a:gd name="T11" fmla="*/ 174 h 384"/>
              <a:gd name="T12" fmla="*/ 160 w 384"/>
              <a:gd name="T13" fmla="*/ 173 h 384"/>
              <a:gd name="T14" fmla="*/ 174 w 384"/>
              <a:gd name="T15" fmla="*/ 138 h 384"/>
              <a:gd name="T16" fmla="*/ 192 w 384"/>
              <a:gd name="T17" fmla="*/ 0 h 384"/>
              <a:gd name="T18" fmla="*/ 0 w 384"/>
              <a:gd name="T19" fmla="*/ 192 h 384"/>
              <a:gd name="T20" fmla="*/ 192 w 384"/>
              <a:gd name="T21" fmla="*/ 384 h 384"/>
              <a:gd name="T22" fmla="*/ 384 w 384"/>
              <a:gd name="T23" fmla="*/ 192 h 384"/>
              <a:gd name="T24" fmla="*/ 192 w 384"/>
              <a:gd name="T25" fmla="*/ 0 h 384"/>
              <a:gd name="T26" fmla="*/ 181 w 384"/>
              <a:gd name="T27" fmla="*/ 274 h 384"/>
              <a:gd name="T28" fmla="*/ 151 w 384"/>
              <a:gd name="T29" fmla="*/ 281 h 384"/>
              <a:gd name="T30" fmla="*/ 149 w 384"/>
              <a:gd name="T31" fmla="*/ 281 h 384"/>
              <a:gd name="T32" fmla="*/ 148 w 384"/>
              <a:gd name="T33" fmla="*/ 281 h 384"/>
              <a:gd name="T34" fmla="*/ 101 w 384"/>
              <a:gd name="T35" fmla="*/ 243 h 384"/>
              <a:gd name="T36" fmla="*/ 157 w 384"/>
              <a:gd name="T37" fmla="*/ 206 h 384"/>
              <a:gd name="T38" fmla="*/ 157 w 384"/>
              <a:gd name="T39" fmla="*/ 206 h 384"/>
              <a:gd name="T40" fmla="*/ 151 w 384"/>
              <a:gd name="T41" fmla="*/ 186 h 384"/>
              <a:gd name="T42" fmla="*/ 148 w 384"/>
              <a:gd name="T43" fmla="*/ 186 h 384"/>
              <a:gd name="T44" fmla="*/ 126 w 384"/>
              <a:gd name="T45" fmla="*/ 180 h 384"/>
              <a:gd name="T46" fmla="*/ 111 w 384"/>
              <a:gd name="T47" fmla="*/ 147 h 384"/>
              <a:gd name="T48" fmla="*/ 158 w 384"/>
              <a:gd name="T49" fmla="*/ 103 h 384"/>
              <a:gd name="T50" fmla="*/ 204 w 384"/>
              <a:gd name="T51" fmla="*/ 103 h 384"/>
              <a:gd name="T52" fmla="*/ 204 w 384"/>
              <a:gd name="T53" fmla="*/ 104 h 384"/>
              <a:gd name="T54" fmla="*/ 188 w 384"/>
              <a:gd name="T55" fmla="*/ 111 h 384"/>
              <a:gd name="T56" fmla="*/ 181 w 384"/>
              <a:gd name="T57" fmla="*/ 112 h 384"/>
              <a:gd name="T58" fmla="*/ 194 w 384"/>
              <a:gd name="T59" fmla="*/ 143 h 384"/>
              <a:gd name="T60" fmla="*/ 181 w 384"/>
              <a:gd name="T61" fmla="*/ 175 h 384"/>
              <a:gd name="T62" fmla="*/ 173 w 384"/>
              <a:gd name="T63" fmla="*/ 186 h 384"/>
              <a:gd name="T64" fmla="*/ 183 w 384"/>
              <a:gd name="T65" fmla="*/ 199 h 384"/>
              <a:gd name="T66" fmla="*/ 204 w 384"/>
              <a:gd name="T67" fmla="*/ 235 h 384"/>
              <a:gd name="T68" fmla="*/ 181 w 384"/>
              <a:gd name="T69" fmla="*/ 274 h 384"/>
              <a:gd name="T70" fmla="*/ 282 w 384"/>
              <a:gd name="T71" fmla="*/ 192 h 384"/>
              <a:gd name="T72" fmla="*/ 252 w 384"/>
              <a:gd name="T73" fmla="*/ 192 h 384"/>
              <a:gd name="T74" fmla="*/ 252 w 384"/>
              <a:gd name="T75" fmla="*/ 222 h 384"/>
              <a:gd name="T76" fmla="*/ 233 w 384"/>
              <a:gd name="T77" fmla="*/ 222 h 384"/>
              <a:gd name="T78" fmla="*/ 233 w 384"/>
              <a:gd name="T79" fmla="*/ 192 h 384"/>
              <a:gd name="T80" fmla="*/ 202 w 384"/>
              <a:gd name="T81" fmla="*/ 192 h 384"/>
              <a:gd name="T82" fmla="*/ 202 w 384"/>
              <a:gd name="T83" fmla="*/ 173 h 384"/>
              <a:gd name="T84" fmla="*/ 233 w 384"/>
              <a:gd name="T85" fmla="*/ 173 h 384"/>
              <a:gd name="T86" fmla="*/ 233 w 384"/>
              <a:gd name="T87" fmla="*/ 142 h 384"/>
              <a:gd name="T88" fmla="*/ 252 w 384"/>
              <a:gd name="T89" fmla="*/ 142 h 384"/>
              <a:gd name="T90" fmla="*/ 252 w 384"/>
              <a:gd name="T91" fmla="*/ 173 h 384"/>
              <a:gd name="T92" fmla="*/ 282 w 384"/>
              <a:gd name="T93" fmla="*/ 173 h 384"/>
              <a:gd name="T94" fmla="*/ 282 w 384"/>
              <a:gd name="T95" fmla="*/ 192 h 384"/>
              <a:gd name="T96" fmla="*/ 156 w 384"/>
              <a:gd name="T97" fmla="*/ 215 h 384"/>
              <a:gd name="T98" fmla="*/ 153 w 384"/>
              <a:gd name="T99" fmla="*/ 215 h 384"/>
              <a:gd name="T100" fmla="*/ 130 w 384"/>
              <a:gd name="T101" fmla="*/ 224 h 384"/>
              <a:gd name="T102" fmla="*/ 122 w 384"/>
              <a:gd name="T103" fmla="*/ 243 h 384"/>
              <a:gd name="T104" fmla="*/ 156 w 384"/>
              <a:gd name="T105" fmla="*/ 264 h 384"/>
              <a:gd name="T106" fmla="*/ 186 w 384"/>
              <a:gd name="T107" fmla="*/ 238 h 384"/>
              <a:gd name="T108" fmla="*/ 156 w 384"/>
              <a:gd name="T109" fmla="*/ 21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84">
                <a:moveTo>
                  <a:pt x="174" y="138"/>
                </a:moveTo>
                <a:cubicBezTo>
                  <a:pt x="169" y="121"/>
                  <a:pt x="161" y="116"/>
                  <a:pt x="149" y="116"/>
                </a:cubicBezTo>
                <a:cubicBezTo>
                  <a:pt x="148" y="116"/>
                  <a:pt x="146" y="116"/>
                  <a:pt x="145" y="116"/>
                </a:cubicBezTo>
                <a:cubicBezTo>
                  <a:pt x="140" y="118"/>
                  <a:pt x="136" y="122"/>
                  <a:pt x="133" y="128"/>
                </a:cubicBezTo>
                <a:cubicBezTo>
                  <a:pt x="131" y="135"/>
                  <a:pt x="131" y="142"/>
                  <a:pt x="133" y="150"/>
                </a:cubicBezTo>
                <a:cubicBezTo>
                  <a:pt x="136" y="164"/>
                  <a:pt x="146" y="174"/>
                  <a:pt x="156" y="174"/>
                </a:cubicBezTo>
                <a:cubicBezTo>
                  <a:pt x="158" y="174"/>
                  <a:pt x="159" y="174"/>
                  <a:pt x="160" y="173"/>
                </a:cubicBezTo>
                <a:cubicBezTo>
                  <a:pt x="171" y="170"/>
                  <a:pt x="178" y="154"/>
                  <a:pt x="174" y="138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81" y="274"/>
                </a:moveTo>
                <a:cubicBezTo>
                  <a:pt x="169" y="280"/>
                  <a:pt x="156" y="281"/>
                  <a:pt x="151" y="281"/>
                </a:cubicBezTo>
                <a:cubicBezTo>
                  <a:pt x="150" y="281"/>
                  <a:pt x="149" y="281"/>
                  <a:pt x="149" y="281"/>
                </a:cubicBezTo>
                <a:cubicBezTo>
                  <a:pt x="149" y="281"/>
                  <a:pt x="149" y="281"/>
                  <a:pt x="148" y="281"/>
                </a:cubicBezTo>
                <a:cubicBezTo>
                  <a:pt x="140" y="281"/>
                  <a:pt x="101" y="279"/>
                  <a:pt x="101" y="243"/>
                </a:cubicBezTo>
                <a:cubicBezTo>
                  <a:pt x="101" y="209"/>
                  <a:pt x="144" y="206"/>
                  <a:pt x="157" y="206"/>
                </a:cubicBezTo>
                <a:cubicBezTo>
                  <a:pt x="157" y="206"/>
                  <a:pt x="157" y="206"/>
                  <a:pt x="157" y="206"/>
                </a:cubicBezTo>
                <a:cubicBezTo>
                  <a:pt x="149" y="196"/>
                  <a:pt x="151" y="186"/>
                  <a:pt x="151" y="186"/>
                </a:cubicBezTo>
                <a:cubicBezTo>
                  <a:pt x="150" y="186"/>
                  <a:pt x="149" y="186"/>
                  <a:pt x="148" y="186"/>
                </a:cubicBezTo>
                <a:cubicBezTo>
                  <a:pt x="143" y="186"/>
                  <a:pt x="134" y="185"/>
                  <a:pt x="126" y="180"/>
                </a:cubicBezTo>
                <a:cubicBezTo>
                  <a:pt x="116" y="173"/>
                  <a:pt x="111" y="162"/>
                  <a:pt x="111" y="147"/>
                </a:cubicBezTo>
                <a:cubicBezTo>
                  <a:pt x="111" y="105"/>
                  <a:pt x="157" y="103"/>
                  <a:pt x="158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4" y="109"/>
                  <a:pt x="195" y="110"/>
                  <a:pt x="188" y="111"/>
                </a:cubicBezTo>
                <a:cubicBezTo>
                  <a:pt x="186" y="111"/>
                  <a:pt x="182" y="112"/>
                  <a:pt x="181" y="112"/>
                </a:cubicBezTo>
                <a:cubicBezTo>
                  <a:pt x="193" y="119"/>
                  <a:pt x="194" y="129"/>
                  <a:pt x="194" y="143"/>
                </a:cubicBezTo>
                <a:cubicBezTo>
                  <a:pt x="194" y="160"/>
                  <a:pt x="188" y="169"/>
                  <a:pt x="181" y="175"/>
                </a:cubicBezTo>
                <a:cubicBezTo>
                  <a:pt x="177" y="179"/>
                  <a:pt x="173" y="182"/>
                  <a:pt x="173" y="186"/>
                </a:cubicBezTo>
                <a:cubicBezTo>
                  <a:pt x="173" y="190"/>
                  <a:pt x="178" y="194"/>
                  <a:pt x="183" y="199"/>
                </a:cubicBezTo>
                <a:cubicBezTo>
                  <a:pt x="192" y="207"/>
                  <a:pt x="204" y="217"/>
                  <a:pt x="204" y="235"/>
                </a:cubicBezTo>
                <a:cubicBezTo>
                  <a:pt x="204" y="254"/>
                  <a:pt x="196" y="267"/>
                  <a:pt x="181" y="274"/>
                </a:cubicBezTo>
                <a:close/>
                <a:moveTo>
                  <a:pt x="282" y="192"/>
                </a:moveTo>
                <a:cubicBezTo>
                  <a:pt x="252" y="192"/>
                  <a:pt x="252" y="192"/>
                  <a:pt x="252" y="19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33" y="222"/>
                  <a:pt x="233" y="222"/>
                  <a:pt x="233" y="222"/>
                </a:cubicBezTo>
                <a:cubicBezTo>
                  <a:pt x="233" y="192"/>
                  <a:pt x="233" y="192"/>
                  <a:pt x="233" y="192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52" y="142"/>
                  <a:pt x="252" y="142"/>
                  <a:pt x="252" y="14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82" y="173"/>
                  <a:pt x="282" y="173"/>
                  <a:pt x="282" y="173"/>
                </a:cubicBezTo>
                <a:lnTo>
                  <a:pt x="282" y="192"/>
                </a:lnTo>
                <a:close/>
                <a:moveTo>
                  <a:pt x="156" y="215"/>
                </a:moveTo>
                <a:cubicBezTo>
                  <a:pt x="155" y="215"/>
                  <a:pt x="154" y="215"/>
                  <a:pt x="153" y="215"/>
                </a:cubicBezTo>
                <a:cubicBezTo>
                  <a:pt x="144" y="216"/>
                  <a:pt x="136" y="219"/>
                  <a:pt x="130" y="224"/>
                </a:cubicBezTo>
                <a:cubicBezTo>
                  <a:pt x="124" y="230"/>
                  <a:pt x="121" y="236"/>
                  <a:pt x="122" y="243"/>
                </a:cubicBezTo>
                <a:cubicBezTo>
                  <a:pt x="122" y="257"/>
                  <a:pt x="138" y="266"/>
                  <a:pt x="156" y="264"/>
                </a:cubicBezTo>
                <a:cubicBezTo>
                  <a:pt x="174" y="263"/>
                  <a:pt x="187" y="253"/>
                  <a:pt x="186" y="238"/>
                </a:cubicBezTo>
                <a:cubicBezTo>
                  <a:pt x="185" y="225"/>
                  <a:pt x="173" y="215"/>
                  <a:pt x="156" y="21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1" name="Freeform 208">
            <a:extLst>
              <a:ext uri="{FF2B5EF4-FFF2-40B4-BE49-F238E27FC236}">
                <a16:creationId xmlns:a16="http://schemas.microsoft.com/office/drawing/2014/main" xmlns="" id="{26752808-5481-4408-BB78-08A64CD29971}"/>
              </a:ext>
            </a:extLst>
          </p:cNvPr>
          <p:cNvSpPr>
            <a:spLocks noEditPoints="1"/>
          </p:cNvSpPr>
          <p:nvPr/>
        </p:nvSpPr>
        <p:spPr bwMode="auto">
          <a:xfrm>
            <a:off x="7779016" y="4641564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3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6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7"/>
                  <a:pt x="201" y="143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21"/>
                  <a:pt x="184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2" name="Freeform 209">
            <a:extLst>
              <a:ext uri="{FF2B5EF4-FFF2-40B4-BE49-F238E27FC236}">
                <a16:creationId xmlns:a16="http://schemas.microsoft.com/office/drawing/2014/main" xmlns="" id="{6013602A-0EE3-4A0D-9B94-84FAE78C502A}"/>
              </a:ext>
            </a:extLst>
          </p:cNvPr>
          <p:cNvSpPr>
            <a:spLocks noEditPoints="1"/>
          </p:cNvSpPr>
          <p:nvPr/>
        </p:nvSpPr>
        <p:spPr bwMode="auto">
          <a:xfrm>
            <a:off x="8790492" y="4985074"/>
            <a:ext cx="178098" cy="178098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44 w 352"/>
              <a:gd name="T5" fmla="*/ 292 h 352"/>
              <a:gd name="T6" fmla="*/ 152 w 352"/>
              <a:gd name="T7" fmla="*/ 250 h 352"/>
              <a:gd name="T8" fmla="*/ 276 w 352"/>
              <a:gd name="T9" fmla="*/ 321 h 352"/>
              <a:gd name="T10" fmla="*/ 352 w 352"/>
              <a:gd name="T11" fmla="*/ 176 h 352"/>
              <a:gd name="T12" fmla="*/ 176 w 352"/>
              <a:gd name="T13" fmla="*/ 0 h 352"/>
              <a:gd name="T14" fmla="*/ 262 w 352"/>
              <a:gd name="T15" fmla="*/ 239 h 352"/>
              <a:gd name="T16" fmla="*/ 247 w 352"/>
              <a:gd name="T17" fmla="*/ 242 h 352"/>
              <a:gd name="T18" fmla="*/ 95 w 352"/>
              <a:gd name="T19" fmla="*/ 226 h 352"/>
              <a:gd name="T20" fmla="*/ 82 w 352"/>
              <a:gd name="T21" fmla="*/ 217 h 352"/>
              <a:gd name="T22" fmla="*/ 90 w 352"/>
              <a:gd name="T23" fmla="*/ 204 h 352"/>
              <a:gd name="T24" fmla="*/ 259 w 352"/>
              <a:gd name="T25" fmla="*/ 224 h 352"/>
              <a:gd name="T26" fmla="*/ 262 w 352"/>
              <a:gd name="T27" fmla="*/ 239 h 352"/>
              <a:gd name="T28" fmla="*/ 283 w 352"/>
              <a:gd name="T29" fmla="*/ 189 h 352"/>
              <a:gd name="T30" fmla="*/ 265 w 352"/>
              <a:gd name="T31" fmla="*/ 193 h 352"/>
              <a:gd name="T32" fmla="*/ 92 w 352"/>
              <a:gd name="T33" fmla="*/ 173 h 352"/>
              <a:gd name="T34" fmla="*/ 75 w 352"/>
              <a:gd name="T35" fmla="*/ 164 h 352"/>
              <a:gd name="T36" fmla="*/ 84 w 352"/>
              <a:gd name="T37" fmla="*/ 147 h 352"/>
              <a:gd name="T38" fmla="*/ 279 w 352"/>
              <a:gd name="T39" fmla="*/ 170 h 352"/>
              <a:gd name="T40" fmla="*/ 283 w 352"/>
              <a:gd name="T41" fmla="*/ 189 h 352"/>
              <a:gd name="T42" fmla="*/ 285 w 352"/>
              <a:gd name="T43" fmla="*/ 137 h 352"/>
              <a:gd name="T44" fmla="*/ 84 w 352"/>
              <a:gd name="T45" fmla="*/ 117 h 352"/>
              <a:gd name="T46" fmla="*/ 64 w 352"/>
              <a:gd name="T47" fmla="*/ 106 h 352"/>
              <a:gd name="T48" fmla="*/ 74 w 352"/>
              <a:gd name="T49" fmla="*/ 86 h 352"/>
              <a:gd name="T50" fmla="*/ 302 w 352"/>
              <a:gd name="T51" fmla="*/ 109 h 352"/>
              <a:gd name="T52" fmla="*/ 308 w 352"/>
              <a:gd name="T53" fmla="*/ 131 h 352"/>
              <a:gd name="T54" fmla="*/ 285 w 352"/>
              <a:gd name="T55" fmla="*/ 137 h 352"/>
              <a:gd name="T56" fmla="*/ 151 w 352"/>
              <a:gd name="T57" fmla="*/ 303 h 352"/>
              <a:gd name="T58" fmla="*/ 91 w 352"/>
              <a:gd name="T59" fmla="*/ 330 h 352"/>
              <a:gd name="T60" fmla="*/ 176 w 352"/>
              <a:gd name="T61" fmla="*/ 352 h 352"/>
              <a:gd name="T62" fmla="*/ 220 w 352"/>
              <a:gd name="T63" fmla="*/ 347 h 352"/>
              <a:gd name="T64" fmla="*/ 151 w 352"/>
              <a:gd name="T65" fmla="*/ 30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20"/>
                  <a:pt x="17" y="261"/>
                  <a:pt x="44" y="292"/>
                </a:cubicBezTo>
                <a:cubicBezTo>
                  <a:pt x="71" y="264"/>
                  <a:pt x="109" y="249"/>
                  <a:pt x="152" y="250"/>
                </a:cubicBezTo>
                <a:cubicBezTo>
                  <a:pt x="208" y="252"/>
                  <a:pt x="251" y="278"/>
                  <a:pt x="276" y="321"/>
                </a:cubicBezTo>
                <a:cubicBezTo>
                  <a:pt x="322" y="289"/>
                  <a:pt x="352" y="236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262" y="239"/>
                </a:moveTo>
                <a:cubicBezTo>
                  <a:pt x="259" y="244"/>
                  <a:pt x="253" y="245"/>
                  <a:pt x="247" y="242"/>
                </a:cubicBezTo>
                <a:cubicBezTo>
                  <a:pt x="207" y="217"/>
                  <a:pt x="155" y="212"/>
                  <a:pt x="95" y="226"/>
                </a:cubicBezTo>
                <a:cubicBezTo>
                  <a:pt x="89" y="227"/>
                  <a:pt x="83" y="223"/>
                  <a:pt x="82" y="217"/>
                </a:cubicBezTo>
                <a:cubicBezTo>
                  <a:pt x="81" y="212"/>
                  <a:pt x="84" y="206"/>
                  <a:pt x="90" y="204"/>
                </a:cubicBezTo>
                <a:cubicBezTo>
                  <a:pt x="156" y="189"/>
                  <a:pt x="213" y="196"/>
                  <a:pt x="259" y="224"/>
                </a:cubicBezTo>
                <a:cubicBezTo>
                  <a:pt x="264" y="227"/>
                  <a:pt x="265" y="234"/>
                  <a:pt x="262" y="239"/>
                </a:cubicBezTo>
                <a:close/>
                <a:moveTo>
                  <a:pt x="283" y="189"/>
                </a:moveTo>
                <a:cubicBezTo>
                  <a:pt x="280" y="195"/>
                  <a:pt x="271" y="197"/>
                  <a:pt x="265" y="193"/>
                </a:cubicBezTo>
                <a:cubicBezTo>
                  <a:pt x="218" y="164"/>
                  <a:pt x="147" y="156"/>
                  <a:pt x="92" y="173"/>
                </a:cubicBezTo>
                <a:cubicBezTo>
                  <a:pt x="85" y="175"/>
                  <a:pt x="77" y="171"/>
                  <a:pt x="75" y="164"/>
                </a:cubicBezTo>
                <a:cubicBezTo>
                  <a:pt x="73" y="157"/>
                  <a:pt x="77" y="149"/>
                  <a:pt x="84" y="147"/>
                </a:cubicBezTo>
                <a:cubicBezTo>
                  <a:pt x="147" y="128"/>
                  <a:pt x="226" y="137"/>
                  <a:pt x="279" y="170"/>
                </a:cubicBezTo>
                <a:cubicBezTo>
                  <a:pt x="285" y="174"/>
                  <a:pt x="287" y="182"/>
                  <a:pt x="283" y="189"/>
                </a:cubicBezTo>
                <a:close/>
                <a:moveTo>
                  <a:pt x="285" y="137"/>
                </a:moveTo>
                <a:cubicBezTo>
                  <a:pt x="229" y="104"/>
                  <a:pt x="137" y="101"/>
                  <a:pt x="84" y="117"/>
                </a:cubicBezTo>
                <a:cubicBezTo>
                  <a:pt x="75" y="120"/>
                  <a:pt x="66" y="115"/>
                  <a:pt x="64" y="106"/>
                </a:cubicBezTo>
                <a:cubicBezTo>
                  <a:pt x="61" y="98"/>
                  <a:pt x="66" y="88"/>
                  <a:pt x="74" y="86"/>
                </a:cubicBezTo>
                <a:cubicBezTo>
                  <a:pt x="136" y="67"/>
                  <a:pt x="238" y="71"/>
                  <a:pt x="302" y="109"/>
                </a:cubicBezTo>
                <a:cubicBezTo>
                  <a:pt x="310" y="114"/>
                  <a:pt x="312" y="124"/>
                  <a:pt x="308" y="131"/>
                </a:cubicBezTo>
                <a:cubicBezTo>
                  <a:pt x="303" y="139"/>
                  <a:pt x="293" y="142"/>
                  <a:pt x="285" y="137"/>
                </a:cubicBezTo>
                <a:close/>
                <a:moveTo>
                  <a:pt x="151" y="303"/>
                </a:moveTo>
                <a:cubicBezTo>
                  <a:pt x="126" y="302"/>
                  <a:pt x="106" y="312"/>
                  <a:pt x="91" y="330"/>
                </a:cubicBezTo>
                <a:cubicBezTo>
                  <a:pt x="116" y="344"/>
                  <a:pt x="145" y="352"/>
                  <a:pt x="176" y="352"/>
                </a:cubicBezTo>
                <a:cubicBezTo>
                  <a:pt x="191" y="352"/>
                  <a:pt x="206" y="350"/>
                  <a:pt x="220" y="347"/>
                </a:cubicBezTo>
                <a:cubicBezTo>
                  <a:pt x="206" y="319"/>
                  <a:pt x="183" y="304"/>
                  <a:pt x="151" y="303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3" name="Freeform 210">
            <a:extLst>
              <a:ext uri="{FF2B5EF4-FFF2-40B4-BE49-F238E27FC236}">
                <a16:creationId xmlns:a16="http://schemas.microsoft.com/office/drawing/2014/main" xmlns="" id="{B9BF33A6-2C54-4470-846D-15C339F26A90}"/>
              </a:ext>
            </a:extLst>
          </p:cNvPr>
          <p:cNvSpPr>
            <a:spLocks noEditPoints="1"/>
          </p:cNvSpPr>
          <p:nvPr/>
        </p:nvSpPr>
        <p:spPr bwMode="auto">
          <a:xfrm>
            <a:off x="9118139" y="4976345"/>
            <a:ext cx="193812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48 w 384"/>
              <a:gd name="T5" fmla="*/ 318 h 384"/>
              <a:gd name="T6" fmla="*/ 166 w 384"/>
              <a:gd name="T7" fmla="*/ 273 h 384"/>
              <a:gd name="T8" fmla="*/ 301 w 384"/>
              <a:gd name="T9" fmla="*/ 350 h 384"/>
              <a:gd name="T10" fmla="*/ 384 w 384"/>
              <a:gd name="T11" fmla="*/ 192 h 384"/>
              <a:gd name="T12" fmla="*/ 192 w 384"/>
              <a:gd name="T13" fmla="*/ 0 h 384"/>
              <a:gd name="T14" fmla="*/ 286 w 384"/>
              <a:gd name="T15" fmla="*/ 260 h 384"/>
              <a:gd name="T16" fmla="*/ 270 w 384"/>
              <a:gd name="T17" fmla="*/ 264 h 384"/>
              <a:gd name="T18" fmla="*/ 104 w 384"/>
              <a:gd name="T19" fmla="*/ 246 h 384"/>
              <a:gd name="T20" fmla="*/ 89 w 384"/>
              <a:gd name="T21" fmla="*/ 237 h 384"/>
              <a:gd name="T22" fmla="*/ 98 w 384"/>
              <a:gd name="T23" fmla="*/ 223 h 384"/>
              <a:gd name="T24" fmla="*/ 282 w 384"/>
              <a:gd name="T25" fmla="*/ 244 h 384"/>
              <a:gd name="T26" fmla="*/ 286 w 384"/>
              <a:gd name="T27" fmla="*/ 260 h 384"/>
              <a:gd name="T28" fmla="*/ 309 w 384"/>
              <a:gd name="T29" fmla="*/ 206 h 384"/>
              <a:gd name="T30" fmla="*/ 289 w 384"/>
              <a:gd name="T31" fmla="*/ 211 h 384"/>
              <a:gd name="T32" fmla="*/ 100 w 384"/>
              <a:gd name="T33" fmla="*/ 189 h 384"/>
              <a:gd name="T34" fmla="*/ 82 w 384"/>
              <a:gd name="T35" fmla="*/ 179 h 384"/>
              <a:gd name="T36" fmla="*/ 92 w 384"/>
              <a:gd name="T37" fmla="*/ 160 h 384"/>
              <a:gd name="T38" fmla="*/ 304 w 384"/>
              <a:gd name="T39" fmla="*/ 186 h 384"/>
              <a:gd name="T40" fmla="*/ 309 w 384"/>
              <a:gd name="T41" fmla="*/ 206 h 384"/>
              <a:gd name="T42" fmla="*/ 311 w 384"/>
              <a:gd name="T43" fmla="*/ 149 h 384"/>
              <a:gd name="T44" fmla="*/ 91 w 384"/>
              <a:gd name="T45" fmla="*/ 128 h 384"/>
              <a:gd name="T46" fmla="*/ 69 w 384"/>
              <a:gd name="T47" fmla="*/ 116 h 384"/>
              <a:gd name="T48" fmla="*/ 81 w 384"/>
              <a:gd name="T49" fmla="*/ 94 h 384"/>
              <a:gd name="T50" fmla="*/ 329 w 384"/>
              <a:gd name="T51" fmla="*/ 119 h 384"/>
              <a:gd name="T52" fmla="*/ 336 w 384"/>
              <a:gd name="T53" fmla="*/ 143 h 384"/>
              <a:gd name="T54" fmla="*/ 311 w 384"/>
              <a:gd name="T55" fmla="*/ 149 h 384"/>
              <a:gd name="T56" fmla="*/ 165 w 384"/>
              <a:gd name="T57" fmla="*/ 330 h 384"/>
              <a:gd name="T58" fmla="*/ 99 w 384"/>
              <a:gd name="T59" fmla="*/ 360 h 384"/>
              <a:gd name="T60" fmla="*/ 192 w 384"/>
              <a:gd name="T61" fmla="*/ 384 h 384"/>
              <a:gd name="T62" fmla="*/ 239 w 384"/>
              <a:gd name="T63" fmla="*/ 378 h 384"/>
              <a:gd name="T64" fmla="*/ 165 w 384"/>
              <a:gd name="T65" fmla="*/ 33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40"/>
                  <a:pt x="18" y="285"/>
                  <a:pt x="48" y="318"/>
                </a:cubicBezTo>
                <a:cubicBezTo>
                  <a:pt x="78" y="288"/>
                  <a:pt x="119" y="272"/>
                  <a:pt x="166" y="273"/>
                </a:cubicBezTo>
                <a:cubicBezTo>
                  <a:pt x="226" y="275"/>
                  <a:pt x="274" y="304"/>
                  <a:pt x="301" y="350"/>
                </a:cubicBezTo>
                <a:cubicBezTo>
                  <a:pt x="351" y="315"/>
                  <a:pt x="384" y="257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6" y="260"/>
                </a:moveTo>
                <a:cubicBezTo>
                  <a:pt x="283" y="266"/>
                  <a:pt x="275" y="268"/>
                  <a:pt x="270" y="264"/>
                </a:cubicBezTo>
                <a:cubicBezTo>
                  <a:pt x="225" y="237"/>
                  <a:pt x="170" y="231"/>
                  <a:pt x="104" y="246"/>
                </a:cubicBezTo>
                <a:cubicBezTo>
                  <a:pt x="97" y="247"/>
                  <a:pt x="91" y="244"/>
                  <a:pt x="89" y="237"/>
                </a:cubicBezTo>
                <a:cubicBezTo>
                  <a:pt x="88" y="231"/>
                  <a:pt x="92" y="224"/>
                  <a:pt x="98" y="223"/>
                </a:cubicBezTo>
                <a:cubicBezTo>
                  <a:pt x="170" y="207"/>
                  <a:pt x="232" y="214"/>
                  <a:pt x="282" y="244"/>
                </a:cubicBezTo>
                <a:cubicBezTo>
                  <a:pt x="288" y="248"/>
                  <a:pt x="290" y="255"/>
                  <a:pt x="286" y="260"/>
                </a:cubicBezTo>
                <a:close/>
                <a:moveTo>
                  <a:pt x="309" y="206"/>
                </a:moveTo>
                <a:cubicBezTo>
                  <a:pt x="305" y="213"/>
                  <a:pt x="296" y="215"/>
                  <a:pt x="289" y="211"/>
                </a:cubicBezTo>
                <a:cubicBezTo>
                  <a:pt x="238" y="179"/>
                  <a:pt x="161" y="170"/>
                  <a:pt x="100" y="189"/>
                </a:cubicBezTo>
                <a:cubicBezTo>
                  <a:pt x="93" y="191"/>
                  <a:pt x="84" y="187"/>
                  <a:pt x="82" y="179"/>
                </a:cubicBezTo>
                <a:cubicBezTo>
                  <a:pt x="80" y="171"/>
                  <a:pt x="84" y="163"/>
                  <a:pt x="92" y="160"/>
                </a:cubicBezTo>
                <a:cubicBezTo>
                  <a:pt x="161" y="140"/>
                  <a:pt x="246" y="150"/>
                  <a:pt x="304" y="186"/>
                </a:cubicBezTo>
                <a:cubicBezTo>
                  <a:pt x="311" y="190"/>
                  <a:pt x="314" y="199"/>
                  <a:pt x="309" y="206"/>
                </a:cubicBezTo>
                <a:close/>
                <a:moveTo>
                  <a:pt x="311" y="149"/>
                </a:moveTo>
                <a:cubicBezTo>
                  <a:pt x="250" y="113"/>
                  <a:pt x="150" y="110"/>
                  <a:pt x="91" y="128"/>
                </a:cubicBezTo>
                <a:cubicBezTo>
                  <a:pt x="82" y="130"/>
                  <a:pt x="72" y="125"/>
                  <a:pt x="69" y="116"/>
                </a:cubicBezTo>
                <a:cubicBezTo>
                  <a:pt x="66" y="106"/>
                  <a:pt x="72" y="97"/>
                  <a:pt x="81" y="94"/>
                </a:cubicBezTo>
                <a:cubicBezTo>
                  <a:pt x="148" y="73"/>
                  <a:pt x="259" y="77"/>
                  <a:pt x="329" y="119"/>
                </a:cubicBezTo>
                <a:cubicBezTo>
                  <a:pt x="338" y="124"/>
                  <a:pt x="340" y="135"/>
                  <a:pt x="336" y="143"/>
                </a:cubicBezTo>
                <a:cubicBezTo>
                  <a:pt x="330" y="152"/>
                  <a:pt x="320" y="154"/>
                  <a:pt x="311" y="149"/>
                </a:cubicBezTo>
                <a:close/>
                <a:moveTo>
                  <a:pt x="165" y="330"/>
                </a:moveTo>
                <a:cubicBezTo>
                  <a:pt x="138" y="330"/>
                  <a:pt x="115" y="340"/>
                  <a:pt x="99" y="360"/>
                </a:cubicBezTo>
                <a:cubicBezTo>
                  <a:pt x="127" y="375"/>
                  <a:pt x="158" y="384"/>
                  <a:pt x="192" y="384"/>
                </a:cubicBezTo>
                <a:cubicBezTo>
                  <a:pt x="209" y="384"/>
                  <a:pt x="224" y="382"/>
                  <a:pt x="239" y="378"/>
                </a:cubicBezTo>
                <a:cubicBezTo>
                  <a:pt x="225" y="348"/>
                  <a:pt x="200" y="332"/>
                  <a:pt x="165" y="33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4" name="Freeform 211">
            <a:extLst>
              <a:ext uri="{FF2B5EF4-FFF2-40B4-BE49-F238E27FC236}">
                <a16:creationId xmlns:a16="http://schemas.microsoft.com/office/drawing/2014/main" xmlns="" id="{118D5AAB-102C-49B0-987B-42F6E5AA4DBF}"/>
              </a:ext>
            </a:extLst>
          </p:cNvPr>
          <p:cNvSpPr>
            <a:spLocks noEditPoints="1"/>
          </p:cNvSpPr>
          <p:nvPr/>
        </p:nvSpPr>
        <p:spPr bwMode="auto">
          <a:xfrm>
            <a:off x="10143452" y="4595957"/>
            <a:ext cx="176352" cy="174606"/>
          </a:xfrm>
          <a:custGeom>
            <a:avLst/>
            <a:gdLst>
              <a:gd name="T0" fmla="*/ 311 w 346"/>
              <a:gd name="T1" fmla="*/ 69 h 344"/>
              <a:gd name="T2" fmla="*/ 319 w 346"/>
              <a:gd name="T3" fmla="*/ 107 h 344"/>
              <a:gd name="T4" fmla="*/ 275 w 346"/>
              <a:gd name="T5" fmla="*/ 191 h 344"/>
              <a:gd name="T6" fmla="*/ 153 w 346"/>
              <a:gd name="T7" fmla="*/ 223 h 344"/>
              <a:gd name="T8" fmla="*/ 141 w 346"/>
              <a:gd name="T9" fmla="*/ 223 h 344"/>
              <a:gd name="T10" fmla="*/ 120 w 346"/>
              <a:gd name="T11" fmla="*/ 239 h 344"/>
              <a:gd name="T12" fmla="*/ 105 w 346"/>
              <a:gd name="T13" fmla="*/ 301 h 344"/>
              <a:gd name="T14" fmla="*/ 85 w 346"/>
              <a:gd name="T15" fmla="*/ 318 h 344"/>
              <a:gd name="T16" fmla="*/ 58 w 346"/>
              <a:gd name="T17" fmla="*/ 318 h 344"/>
              <a:gd name="T18" fmla="*/ 56 w 346"/>
              <a:gd name="T19" fmla="*/ 328 h 344"/>
              <a:gd name="T20" fmla="*/ 69 w 346"/>
              <a:gd name="T21" fmla="*/ 344 h 344"/>
              <a:gd name="T22" fmla="*/ 112 w 346"/>
              <a:gd name="T23" fmla="*/ 344 h 344"/>
              <a:gd name="T24" fmla="*/ 132 w 346"/>
              <a:gd name="T25" fmla="*/ 328 h 344"/>
              <a:gd name="T26" fmla="*/ 147 w 346"/>
              <a:gd name="T27" fmla="*/ 265 h 344"/>
              <a:gd name="T28" fmla="*/ 167 w 346"/>
              <a:gd name="T29" fmla="*/ 249 h 344"/>
              <a:gd name="T30" fmla="*/ 180 w 346"/>
              <a:gd name="T31" fmla="*/ 249 h 344"/>
              <a:gd name="T32" fmla="*/ 302 w 346"/>
              <a:gd name="T33" fmla="*/ 217 h 344"/>
              <a:gd name="T34" fmla="*/ 346 w 346"/>
              <a:gd name="T35" fmla="*/ 133 h 344"/>
              <a:gd name="T36" fmla="*/ 338 w 346"/>
              <a:gd name="T37" fmla="*/ 95 h 344"/>
              <a:gd name="T38" fmla="*/ 314 w 346"/>
              <a:gd name="T39" fmla="*/ 70 h 344"/>
              <a:gd name="T40" fmla="*/ 311 w 346"/>
              <a:gd name="T41" fmla="*/ 69 h 344"/>
              <a:gd name="T42" fmla="*/ 79 w 346"/>
              <a:gd name="T43" fmla="*/ 275 h 344"/>
              <a:gd name="T44" fmla="*/ 93 w 346"/>
              <a:gd name="T45" fmla="*/ 212 h 344"/>
              <a:gd name="T46" fmla="*/ 114 w 346"/>
              <a:gd name="T47" fmla="*/ 196 h 344"/>
              <a:gd name="T48" fmla="*/ 126 w 346"/>
              <a:gd name="T49" fmla="*/ 196 h 344"/>
              <a:gd name="T50" fmla="*/ 248 w 346"/>
              <a:gd name="T51" fmla="*/ 164 h 344"/>
              <a:gd name="T52" fmla="*/ 292 w 346"/>
              <a:gd name="T53" fmla="*/ 80 h 344"/>
              <a:gd name="T54" fmla="*/ 284 w 346"/>
              <a:gd name="T55" fmla="*/ 42 h 344"/>
              <a:gd name="T56" fmla="*/ 260 w 346"/>
              <a:gd name="T57" fmla="*/ 17 h 344"/>
              <a:gd name="T58" fmla="*/ 223 w 346"/>
              <a:gd name="T59" fmla="*/ 4 h 344"/>
              <a:gd name="T60" fmla="*/ 173 w 346"/>
              <a:gd name="T61" fmla="*/ 0 h 344"/>
              <a:gd name="T62" fmla="*/ 83 w 346"/>
              <a:gd name="T63" fmla="*/ 0 h 344"/>
              <a:gd name="T64" fmla="*/ 63 w 346"/>
              <a:gd name="T65" fmla="*/ 16 h 344"/>
              <a:gd name="T66" fmla="*/ 2 w 346"/>
              <a:gd name="T67" fmla="*/ 275 h 344"/>
              <a:gd name="T68" fmla="*/ 15 w 346"/>
              <a:gd name="T69" fmla="*/ 291 h 344"/>
              <a:gd name="T70" fmla="*/ 58 w 346"/>
              <a:gd name="T71" fmla="*/ 291 h 344"/>
              <a:gd name="T72" fmla="*/ 79 w 346"/>
              <a:gd name="T73" fmla="*/ 275 h 344"/>
              <a:gd name="T74" fmla="*/ 114 w 346"/>
              <a:gd name="T75" fmla="*/ 125 h 344"/>
              <a:gd name="T76" fmla="*/ 127 w 346"/>
              <a:gd name="T77" fmla="*/ 70 h 344"/>
              <a:gd name="T78" fmla="*/ 147 w 346"/>
              <a:gd name="T79" fmla="*/ 54 h 344"/>
              <a:gd name="T80" fmla="*/ 161 w 346"/>
              <a:gd name="T81" fmla="*/ 54 h 344"/>
              <a:gd name="T82" fmla="*/ 198 w 346"/>
              <a:gd name="T83" fmla="*/ 62 h 344"/>
              <a:gd name="T84" fmla="*/ 211 w 346"/>
              <a:gd name="T85" fmla="*/ 87 h 344"/>
              <a:gd name="T86" fmla="*/ 191 w 346"/>
              <a:gd name="T87" fmla="*/ 127 h 344"/>
              <a:gd name="T88" fmla="*/ 137 w 346"/>
              <a:gd name="T89" fmla="*/ 141 h 344"/>
              <a:gd name="T90" fmla="*/ 127 w 346"/>
              <a:gd name="T91" fmla="*/ 141 h 344"/>
              <a:gd name="T92" fmla="*/ 114 w 346"/>
              <a:gd name="T93" fmla="*/ 12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6" h="344">
                <a:moveTo>
                  <a:pt x="311" y="69"/>
                </a:moveTo>
                <a:cubicBezTo>
                  <a:pt x="316" y="79"/>
                  <a:pt x="319" y="92"/>
                  <a:pt x="319" y="107"/>
                </a:cubicBezTo>
                <a:cubicBezTo>
                  <a:pt x="319" y="141"/>
                  <a:pt x="304" y="169"/>
                  <a:pt x="275" y="191"/>
                </a:cubicBezTo>
                <a:cubicBezTo>
                  <a:pt x="246" y="212"/>
                  <a:pt x="205" y="223"/>
                  <a:pt x="153" y="223"/>
                </a:cubicBezTo>
                <a:cubicBezTo>
                  <a:pt x="141" y="223"/>
                  <a:pt x="141" y="223"/>
                  <a:pt x="141" y="223"/>
                </a:cubicBezTo>
                <a:cubicBezTo>
                  <a:pt x="131" y="223"/>
                  <a:pt x="122" y="230"/>
                  <a:pt x="120" y="239"/>
                </a:cubicBezTo>
                <a:cubicBezTo>
                  <a:pt x="105" y="301"/>
                  <a:pt x="105" y="301"/>
                  <a:pt x="105" y="301"/>
                </a:cubicBezTo>
                <a:cubicBezTo>
                  <a:pt x="103" y="310"/>
                  <a:pt x="94" y="318"/>
                  <a:pt x="85" y="318"/>
                </a:cubicBezTo>
                <a:cubicBezTo>
                  <a:pt x="58" y="318"/>
                  <a:pt x="58" y="318"/>
                  <a:pt x="58" y="318"/>
                </a:cubicBezTo>
                <a:cubicBezTo>
                  <a:pt x="56" y="328"/>
                  <a:pt x="56" y="328"/>
                  <a:pt x="56" y="328"/>
                </a:cubicBezTo>
                <a:cubicBezTo>
                  <a:pt x="54" y="337"/>
                  <a:pt x="59" y="344"/>
                  <a:pt x="69" y="344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21" y="344"/>
                  <a:pt x="130" y="337"/>
                  <a:pt x="132" y="328"/>
                </a:cubicBezTo>
                <a:cubicBezTo>
                  <a:pt x="147" y="265"/>
                  <a:pt x="147" y="265"/>
                  <a:pt x="147" y="265"/>
                </a:cubicBezTo>
                <a:cubicBezTo>
                  <a:pt x="149" y="256"/>
                  <a:pt x="158" y="249"/>
                  <a:pt x="167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232" y="249"/>
                  <a:pt x="273" y="238"/>
                  <a:pt x="302" y="217"/>
                </a:cubicBezTo>
                <a:cubicBezTo>
                  <a:pt x="331" y="196"/>
                  <a:pt x="346" y="168"/>
                  <a:pt x="346" y="133"/>
                </a:cubicBezTo>
                <a:cubicBezTo>
                  <a:pt x="346" y="118"/>
                  <a:pt x="343" y="105"/>
                  <a:pt x="338" y="95"/>
                </a:cubicBezTo>
                <a:cubicBezTo>
                  <a:pt x="332" y="85"/>
                  <a:pt x="324" y="76"/>
                  <a:pt x="314" y="70"/>
                </a:cubicBezTo>
                <a:cubicBezTo>
                  <a:pt x="313" y="69"/>
                  <a:pt x="312" y="69"/>
                  <a:pt x="311" y="69"/>
                </a:cubicBezTo>
                <a:close/>
                <a:moveTo>
                  <a:pt x="79" y="275"/>
                </a:moveTo>
                <a:cubicBezTo>
                  <a:pt x="93" y="212"/>
                  <a:pt x="93" y="212"/>
                  <a:pt x="93" y="212"/>
                </a:cubicBezTo>
                <a:cubicBezTo>
                  <a:pt x="95" y="203"/>
                  <a:pt x="105" y="196"/>
                  <a:pt x="114" y="196"/>
                </a:cubicBezTo>
                <a:cubicBezTo>
                  <a:pt x="126" y="196"/>
                  <a:pt x="126" y="196"/>
                  <a:pt x="126" y="196"/>
                </a:cubicBezTo>
                <a:cubicBezTo>
                  <a:pt x="179" y="196"/>
                  <a:pt x="219" y="186"/>
                  <a:pt x="248" y="164"/>
                </a:cubicBezTo>
                <a:cubicBezTo>
                  <a:pt x="278" y="143"/>
                  <a:pt x="292" y="115"/>
                  <a:pt x="292" y="80"/>
                </a:cubicBezTo>
                <a:cubicBezTo>
                  <a:pt x="292" y="65"/>
                  <a:pt x="290" y="52"/>
                  <a:pt x="284" y="42"/>
                </a:cubicBezTo>
                <a:cubicBezTo>
                  <a:pt x="279" y="32"/>
                  <a:pt x="271" y="24"/>
                  <a:pt x="260" y="17"/>
                </a:cubicBezTo>
                <a:cubicBezTo>
                  <a:pt x="250" y="11"/>
                  <a:pt x="238" y="6"/>
                  <a:pt x="223" y="4"/>
                </a:cubicBezTo>
                <a:cubicBezTo>
                  <a:pt x="209" y="1"/>
                  <a:pt x="192" y="0"/>
                  <a:pt x="17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4" y="0"/>
                  <a:pt x="65" y="7"/>
                  <a:pt x="63" y="16"/>
                </a:cubicBezTo>
                <a:cubicBezTo>
                  <a:pt x="2" y="275"/>
                  <a:pt x="2" y="275"/>
                  <a:pt x="2" y="275"/>
                </a:cubicBezTo>
                <a:cubicBezTo>
                  <a:pt x="0" y="284"/>
                  <a:pt x="6" y="291"/>
                  <a:pt x="15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67" y="291"/>
                  <a:pt x="77" y="284"/>
                  <a:pt x="79" y="275"/>
                </a:cubicBezTo>
                <a:close/>
                <a:moveTo>
                  <a:pt x="114" y="125"/>
                </a:moveTo>
                <a:cubicBezTo>
                  <a:pt x="127" y="70"/>
                  <a:pt x="127" y="70"/>
                  <a:pt x="127" y="70"/>
                </a:cubicBezTo>
                <a:cubicBezTo>
                  <a:pt x="129" y="61"/>
                  <a:pt x="138" y="54"/>
                  <a:pt x="147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78" y="54"/>
                  <a:pt x="190" y="56"/>
                  <a:pt x="198" y="62"/>
                </a:cubicBezTo>
                <a:cubicBezTo>
                  <a:pt x="207" y="67"/>
                  <a:pt x="211" y="76"/>
                  <a:pt x="211" y="87"/>
                </a:cubicBezTo>
                <a:cubicBezTo>
                  <a:pt x="211" y="104"/>
                  <a:pt x="204" y="118"/>
                  <a:pt x="191" y="127"/>
                </a:cubicBezTo>
                <a:cubicBezTo>
                  <a:pt x="179" y="136"/>
                  <a:pt x="161" y="141"/>
                  <a:pt x="137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18" y="141"/>
                  <a:pt x="112" y="134"/>
                  <a:pt x="114" y="12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5" name="Freeform 212">
            <a:extLst>
              <a:ext uri="{FF2B5EF4-FFF2-40B4-BE49-F238E27FC236}">
                <a16:creationId xmlns:a16="http://schemas.microsoft.com/office/drawing/2014/main" xmlns="" id="{5F24A013-0391-4ABA-B3AF-ACD0679C29EF}"/>
              </a:ext>
            </a:extLst>
          </p:cNvPr>
          <p:cNvSpPr>
            <a:spLocks noEditPoints="1"/>
          </p:cNvSpPr>
          <p:nvPr/>
        </p:nvSpPr>
        <p:spPr bwMode="auto">
          <a:xfrm>
            <a:off x="10141179" y="5024919"/>
            <a:ext cx="202543" cy="89050"/>
          </a:xfrm>
          <a:custGeom>
            <a:avLst/>
            <a:gdLst>
              <a:gd name="T0" fmla="*/ 13 w 400"/>
              <a:gd name="T1" fmla="*/ 157 h 176"/>
              <a:gd name="T2" fmla="*/ 20 w 400"/>
              <a:gd name="T3" fmla="*/ 129 h 176"/>
              <a:gd name="T4" fmla="*/ 13 w 400"/>
              <a:gd name="T5" fmla="*/ 100 h 176"/>
              <a:gd name="T6" fmla="*/ 9 w 400"/>
              <a:gd name="T7" fmla="*/ 99 h 176"/>
              <a:gd name="T8" fmla="*/ 6 w 400"/>
              <a:gd name="T9" fmla="*/ 100 h 176"/>
              <a:gd name="T10" fmla="*/ 0 w 400"/>
              <a:gd name="T11" fmla="*/ 129 h 176"/>
              <a:gd name="T12" fmla="*/ 6 w 400"/>
              <a:gd name="T13" fmla="*/ 157 h 176"/>
              <a:gd name="T14" fmla="*/ 9 w 400"/>
              <a:gd name="T15" fmla="*/ 159 h 176"/>
              <a:gd name="T16" fmla="*/ 13 w 400"/>
              <a:gd name="T17" fmla="*/ 157 h 176"/>
              <a:gd name="T18" fmla="*/ 54 w 400"/>
              <a:gd name="T19" fmla="*/ 173 h 176"/>
              <a:gd name="T20" fmla="*/ 60 w 400"/>
              <a:gd name="T21" fmla="*/ 129 h 176"/>
              <a:gd name="T22" fmla="*/ 54 w 400"/>
              <a:gd name="T23" fmla="*/ 62 h 176"/>
              <a:gd name="T24" fmla="*/ 49 w 400"/>
              <a:gd name="T25" fmla="*/ 59 h 176"/>
              <a:gd name="T26" fmla="*/ 45 w 400"/>
              <a:gd name="T27" fmla="*/ 62 h 176"/>
              <a:gd name="T28" fmla="*/ 40 w 400"/>
              <a:gd name="T29" fmla="*/ 129 h 176"/>
              <a:gd name="T30" fmla="*/ 45 w 400"/>
              <a:gd name="T31" fmla="*/ 173 h 176"/>
              <a:gd name="T32" fmla="*/ 49 w 400"/>
              <a:gd name="T33" fmla="*/ 176 h 176"/>
              <a:gd name="T34" fmla="*/ 54 w 400"/>
              <a:gd name="T35" fmla="*/ 173 h 176"/>
              <a:gd name="T36" fmla="*/ 95 w 400"/>
              <a:gd name="T37" fmla="*/ 172 h 176"/>
              <a:gd name="T38" fmla="*/ 100 w 400"/>
              <a:gd name="T39" fmla="*/ 129 h 176"/>
              <a:gd name="T40" fmla="*/ 95 w 400"/>
              <a:gd name="T41" fmla="*/ 40 h 176"/>
              <a:gd name="T42" fmla="*/ 90 w 400"/>
              <a:gd name="T43" fmla="*/ 36 h 176"/>
              <a:gd name="T44" fmla="*/ 84 w 400"/>
              <a:gd name="T45" fmla="*/ 40 h 176"/>
              <a:gd name="T46" fmla="*/ 80 w 400"/>
              <a:gd name="T47" fmla="*/ 129 h 176"/>
              <a:gd name="T48" fmla="*/ 84 w 400"/>
              <a:gd name="T49" fmla="*/ 172 h 176"/>
              <a:gd name="T50" fmla="*/ 90 w 400"/>
              <a:gd name="T51" fmla="*/ 176 h 176"/>
              <a:gd name="T52" fmla="*/ 95 w 400"/>
              <a:gd name="T53" fmla="*/ 172 h 176"/>
              <a:gd name="T54" fmla="*/ 136 w 400"/>
              <a:gd name="T55" fmla="*/ 171 h 176"/>
              <a:gd name="T56" fmla="*/ 140 w 400"/>
              <a:gd name="T57" fmla="*/ 129 h 176"/>
              <a:gd name="T58" fmla="*/ 136 w 400"/>
              <a:gd name="T59" fmla="*/ 40 h 176"/>
              <a:gd name="T60" fmla="*/ 130 w 400"/>
              <a:gd name="T61" fmla="*/ 35 h 176"/>
              <a:gd name="T62" fmla="*/ 123 w 400"/>
              <a:gd name="T63" fmla="*/ 40 h 176"/>
              <a:gd name="T64" fmla="*/ 120 w 400"/>
              <a:gd name="T65" fmla="*/ 129 h 176"/>
              <a:gd name="T66" fmla="*/ 123 w 400"/>
              <a:gd name="T67" fmla="*/ 171 h 176"/>
              <a:gd name="T68" fmla="*/ 130 w 400"/>
              <a:gd name="T69" fmla="*/ 176 h 176"/>
              <a:gd name="T70" fmla="*/ 136 w 400"/>
              <a:gd name="T71" fmla="*/ 171 h 176"/>
              <a:gd name="T72" fmla="*/ 177 w 400"/>
              <a:gd name="T73" fmla="*/ 171 h 176"/>
              <a:gd name="T74" fmla="*/ 180 w 400"/>
              <a:gd name="T75" fmla="*/ 129 h 176"/>
              <a:gd name="T76" fmla="*/ 177 w 400"/>
              <a:gd name="T77" fmla="*/ 26 h 176"/>
              <a:gd name="T78" fmla="*/ 170 w 400"/>
              <a:gd name="T79" fmla="*/ 21 h 176"/>
              <a:gd name="T80" fmla="*/ 162 w 400"/>
              <a:gd name="T81" fmla="*/ 26 h 176"/>
              <a:gd name="T82" fmla="*/ 160 w 400"/>
              <a:gd name="T83" fmla="*/ 129 h 176"/>
              <a:gd name="T84" fmla="*/ 162 w 400"/>
              <a:gd name="T85" fmla="*/ 171 h 176"/>
              <a:gd name="T86" fmla="*/ 170 w 400"/>
              <a:gd name="T87" fmla="*/ 176 h 176"/>
              <a:gd name="T88" fmla="*/ 177 w 400"/>
              <a:gd name="T89" fmla="*/ 171 h 176"/>
              <a:gd name="T90" fmla="*/ 205 w 400"/>
              <a:gd name="T91" fmla="*/ 176 h 176"/>
              <a:gd name="T92" fmla="*/ 348 w 400"/>
              <a:gd name="T93" fmla="*/ 176 h 176"/>
              <a:gd name="T94" fmla="*/ 400 w 400"/>
              <a:gd name="T95" fmla="*/ 126 h 176"/>
              <a:gd name="T96" fmla="*/ 348 w 400"/>
              <a:gd name="T97" fmla="*/ 76 h 176"/>
              <a:gd name="T98" fmla="*/ 328 w 400"/>
              <a:gd name="T99" fmla="*/ 80 h 176"/>
              <a:gd name="T100" fmla="*/ 238 w 400"/>
              <a:gd name="T101" fmla="*/ 0 h 176"/>
              <a:gd name="T102" fmla="*/ 205 w 400"/>
              <a:gd name="T103" fmla="*/ 6 h 176"/>
              <a:gd name="T104" fmla="*/ 200 w 400"/>
              <a:gd name="T105" fmla="*/ 12 h 176"/>
              <a:gd name="T106" fmla="*/ 200 w 400"/>
              <a:gd name="T107" fmla="*/ 170 h 176"/>
              <a:gd name="T108" fmla="*/ 205 w 400"/>
              <a:gd name="T109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0" h="176">
                <a:moveTo>
                  <a:pt x="13" y="157"/>
                </a:moveTo>
                <a:cubicBezTo>
                  <a:pt x="20" y="129"/>
                  <a:pt x="20" y="129"/>
                  <a:pt x="20" y="129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3" y="99"/>
                  <a:pt x="11" y="99"/>
                  <a:pt x="9" y="99"/>
                </a:cubicBezTo>
                <a:cubicBezTo>
                  <a:pt x="7" y="99"/>
                  <a:pt x="6" y="99"/>
                  <a:pt x="6" y="100"/>
                </a:cubicBezTo>
                <a:cubicBezTo>
                  <a:pt x="0" y="129"/>
                  <a:pt x="0" y="129"/>
                  <a:pt x="0" y="129"/>
                </a:cubicBezTo>
                <a:cubicBezTo>
                  <a:pt x="6" y="157"/>
                  <a:pt x="6" y="157"/>
                  <a:pt x="6" y="157"/>
                </a:cubicBezTo>
                <a:cubicBezTo>
                  <a:pt x="6" y="158"/>
                  <a:pt x="7" y="159"/>
                  <a:pt x="9" y="159"/>
                </a:cubicBezTo>
                <a:cubicBezTo>
                  <a:pt x="11" y="159"/>
                  <a:pt x="13" y="158"/>
                  <a:pt x="13" y="157"/>
                </a:cubicBezTo>
                <a:close/>
                <a:moveTo>
                  <a:pt x="54" y="173"/>
                </a:moveTo>
                <a:cubicBezTo>
                  <a:pt x="60" y="129"/>
                  <a:pt x="60" y="129"/>
                  <a:pt x="60" y="129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1"/>
                  <a:pt x="52" y="59"/>
                  <a:pt x="49" y="59"/>
                </a:cubicBezTo>
                <a:cubicBezTo>
                  <a:pt x="47" y="59"/>
                  <a:pt x="45" y="61"/>
                  <a:pt x="45" y="62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45" y="174"/>
                  <a:pt x="47" y="176"/>
                  <a:pt x="49" y="176"/>
                </a:cubicBezTo>
                <a:cubicBezTo>
                  <a:pt x="52" y="176"/>
                  <a:pt x="54" y="174"/>
                  <a:pt x="54" y="173"/>
                </a:cubicBezTo>
                <a:close/>
                <a:moveTo>
                  <a:pt x="95" y="172"/>
                </a:moveTo>
                <a:cubicBezTo>
                  <a:pt x="100" y="129"/>
                  <a:pt x="100" y="129"/>
                  <a:pt x="100" y="129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38"/>
                  <a:pt x="93" y="36"/>
                  <a:pt x="90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90" y="176"/>
                </a:cubicBezTo>
                <a:cubicBezTo>
                  <a:pt x="93" y="176"/>
                  <a:pt x="95" y="174"/>
                  <a:pt x="95" y="172"/>
                </a:cubicBezTo>
                <a:close/>
                <a:moveTo>
                  <a:pt x="136" y="171"/>
                </a:moveTo>
                <a:cubicBezTo>
                  <a:pt x="140" y="129"/>
                  <a:pt x="140" y="129"/>
                  <a:pt x="140" y="12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7"/>
                  <a:pt x="133" y="35"/>
                  <a:pt x="130" y="35"/>
                </a:cubicBezTo>
                <a:cubicBezTo>
                  <a:pt x="126" y="35"/>
                  <a:pt x="123" y="37"/>
                  <a:pt x="123" y="4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4"/>
                  <a:pt x="126" y="176"/>
                  <a:pt x="130" y="176"/>
                </a:cubicBezTo>
                <a:cubicBezTo>
                  <a:pt x="133" y="176"/>
                  <a:pt x="136" y="174"/>
                  <a:pt x="136" y="171"/>
                </a:cubicBezTo>
                <a:close/>
                <a:moveTo>
                  <a:pt x="177" y="171"/>
                </a:moveTo>
                <a:cubicBezTo>
                  <a:pt x="180" y="129"/>
                  <a:pt x="180" y="129"/>
                  <a:pt x="180" y="1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4"/>
                  <a:pt x="173" y="21"/>
                  <a:pt x="170" y="21"/>
                </a:cubicBezTo>
                <a:cubicBezTo>
                  <a:pt x="166" y="21"/>
                  <a:pt x="163" y="24"/>
                  <a:pt x="162" y="26"/>
                </a:cubicBezTo>
                <a:cubicBezTo>
                  <a:pt x="160" y="129"/>
                  <a:pt x="160" y="129"/>
                  <a:pt x="160" y="129"/>
                </a:cubicBezTo>
                <a:cubicBezTo>
                  <a:pt x="160" y="129"/>
                  <a:pt x="162" y="171"/>
                  <a:pt x="162" y="171"/>
                </a:cubicBezTo>
                <a:cubicBezTo>
                  <a:pt x="163" y="173"/>
                  <a:pt x="166" y="176"/>
                  <a:pt x="170" y="176"/>
                </a:cubicBezTo>
                <a:cubicBezTo>
                  <a:pt x="173" y="176"/>
                  <a:pt x="177" y="174"/>
                  <a:pt x="177" y="171"/>
                </a:cubicBezTo>
                <a:close/>
                <a:moveTo>
                  <a:pt x="205" y="176"/>
                </a:moveTo>
                <a:cubicBezTo>
                  <a:pt x="205" y="176"/>
                  <a:pt x="347" y="176"/>
                  <a:pt x="348" y="176"/>
                </a:cubicBezTo>
                <a:cubicBezTo>
                  <a:pt x="377" y="176"/>
                  <a:pt x="400" y="154"/>
                  <a:pt x="400" y="126"/>
                </a:cubicBezTo>
                <a:cubicBezTo>
                  <a:pt x="400" y="99"/>
                  <a:pt x="377" y="76"/>
                  <a:pt x="348" y="76"/>
                </a:cubicBezTo>
                <a:cubicBezTo>
                  <a:pt x="341" y="76"/>
                  <a:pt x="334" y="78"/>
                  <a:pt x="328" y="80"/>
                </a:cubicBezTo>
                <a:cubicBezTo>
                  <a:pt x="324" y="35"/>
                  <a:pt x="285" y="0"/>
                  <a:pt x="238" y="0"/>
                </a:cubicBezTo>
                <a:cubicBezTo>
                  <a:pt x="226" y="0"/>
                  <a:pt x="215" y="2"/>
                  <a:pt x="205" y="6"/>
                </a:cubicBezTo>
                <a:cubicBezTo>
                  <a:pt x="201" y="7"/>
                  <a:pt x="200" y="9"/>
                  <a:pt x="200" y="12"/>
                </a:cubicBezTo>
                <a:cubicBezTo>
                  <a:pt x="200" y="170"/>
                  <a:pt x="200" y="170"/>
                  <a:pt x="200" y="170"/>
                </a:cubicBezTo>
                <a:cubicBezTo>
                  <a:pt x="200" y="173"/>
                  <a:pt x="202" y="176"/>
                  <a:pt x="205" y="17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" name="Freeform 213">
            <a:extLst>
              <a:ext uri="{FF2B5EF4-FFF2-40B4-BE49-F238E27FC236}">
                <a16:creationId xmlns:a16="http://schemas.microsoft.com/office/drawing/2014/main" xmlns="" id="{B9F3CA03-F127-4F3B-ACE9-815341CC0CEC}"/>
              </a:ext>
            </a:extLst>
          </p:cNvPr>
          <p:cNvSpPr>
            <a:spLocks noEditPoints="1"/>
          </p:cNvSpPr>
          <p:nvPr/>
        </p:nvSpPr>
        <p:spPr bwMode="auto">
          <a:xfrm>
            <a:off x="4786419" y="4296771"/>
            <a:ext cx="195558" cy="193812"/>
          </a:xfrm>
          <a:custGeom>
            <a:avLst/>
            <a:gdLst>
              <a:gd name="T0" fmla="*/ 212 w 384"/>
              <a:gd name="T1" fmla="*/ 212 h 384"/>
              <a:gd name="T2" fmla="*/ 191 w 384"/>
              <a:gd name="T3" fmla="*/ 208 h 384"/>
              <a:gd name="T4" fmla="*/ 168 w 384"/>
              <a:gd name="T5" fmla="*/ 208 h 384"/>
              <a:gd name="T6" fmla="*/ 168 w 384"/>
              <a:gd name="T7" fmla="*/ 255 h 384"/>
              <a:gd name="T8" fmla="*/ 189 w 384"/>
              <a:gd name="T9" fmla="*/ 255 h 384"/>
              <a:gd name="T10" fmla="*/ 213 w 384"/>
              <a:gd name="T11" fmla="*/ 251 h 384"/>
              <a:gd name="T12" fmla="*/ 223 w 384"/>
              <a:gd name="T13" fmla="*/ 231 h 384"/>
              <a:gd name="T14" fmla="*/ 212 w 384"/>
              <a:gd name="T15" fmla="*/ 212 h 384"/>
              <a:gd name="T16" fmla="*/ 204 w 384"/>
              <a:gd name="T17" fmla="*/ 171 h 384"/>
              <a:gd name="T18" fmla="*/ 212 w 384"/>
              <a:gd name="T19" fmla="*/ 154 h 384"/>
              <a:gd name="T20" fmla="*/ 202 w 384"/>
              <a:gd name="T21" fmla="*/ 137 h 384"/>
              <a:gd name="T22" fmla="*/ 178 w 384"/>
              <a:gd name="T23" fmla="*/ 134 h 384"/>
              <a:gd name="T24" fmla="*/ 168 w 384"/>
              <a:gd name="T25" fmla="*/ 134 h 384"/>
              <a:gd name="T26" fmla="*/ 168 w 384"/>
              <a:gd name="T27" fmla="*/ 176 h 384"/>
              <a:gd name="T28" fmla="*/ 181 w 384"/>
              <a:gd name="T29" fmla="*/ 176 h 384"/>
              <a:gd name="T30" fmla="*/ 204 w 384"/>
              <a:gd name="T31" fmla="*/ 171 h 384"/>
              <a:gd name="T32" fmla="*/ 316 w 384"/>
              <a:gd name="T33" fmla="*/ 0 h 384"/>
              <a:gd name="T34" fmla="*/ 67 w 384"/>
              <a:gd name="T35" fmla="*/ 0 h 384"/>
              <a:gd name="T36" fmla="*/ 0 w 384"/>
              <a:gd name="T37" fmla="*/ 67 h 384"/>
              <a:gd name="T38" fmla="*/ 0 w 384"/>
              <a:gd name="T39" fmla="*/ 316 h 384"/>
              <a:gd name="T40" fmla="*/ 67 w 384"/>
              <a:gd name="T41" fmla="*/ 384 h 384"/>
              <a:gd name="T42" fmla="*/ 316 w 384"/>
              <a:gd name="T43" fmla="*/ 384 h 384"/>
              <a:gd name="T44" fmla="*/ 384 w 384"/>
              <a:gd name="T45" fmla="*/ 316 h 384"/>
              <a:gd name="T46" fmla="*/ 384 w 384"/>
              <a:gd name="T47" fmla="*/ 67 h 384"/>
              <a:gd name="T48" fmla="*/ 316 w 384"/>
              <a:gd name="T49" fmla="*/ 0 h 384"/>
              <a:gd name="T50" fmla="*/ 202 w 384"/>
              <a:gd name="T51" fmla="*/ 290 h 384"/>
              <a:gd name="T52" fmla="*/ 124 w 384"/>
              <a:gd name="T53" fmla="*/ 290 h 384"/>
              <a:gd name="T54" fmla="*/ 124 w 384"/>
              <a:gd name="T55" fmla="*/ 101 h 384"/>
              <a:gd name="T56" fmla="*/ 209 w 384"/>
              <a:gd name="T57" fmla="*/ 101 h 384"/>
              <a:gd name="T58" fmla="*/ 257 w 384"/>
              <a:gd name="T59" fmla="*/ 144 h 384"/>
              <a:gd name="T60" fmla="*/ 230 w 384"/>
              <a:gd name="T61" fmla="*/ 185 h 384"/>
              <a:gd name="T62" fmla="*/ 230 w 384"/>
              <a:gd name="T63" fmla="*/ 186 h 384"/>
              <a:gd name="T64" fmla="*/ 269 w 384"/>
              <a:gd name="T65" fmla="*/ 233 h 384"/>
              <a:gd name="T66" fmla="*/ 202 w 384"/>
              <a:gd name="T67" fmla="*/ 29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212" y="212"/>
                </a:moveTo>
                <a:cubicBezTo>
                  <a:pt x="206" y="208"/>
                  <a:pt x="198" y="208"/>
                  <a:pt x="191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8" y="255"/>
                  <a:pt x="168" y="255"/>
                  <a:pt x="168" y="255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7" y="255"/>
                  <a:pt x="207" y="256"/>
                  <a:pt x="213" y="251"/>
                </a:cubicBezTo>
                <a:cubicBezTo>
                  <a:pt x="219" y="247"/>
                  <a:pt x="223" y="239"/>
                  <a:pt x="223" y="231"/>
                </a:cubicBezTo>
                <a:cubicBezTo>
                  <a:pt x="223" y="224"/>
                  <a:pt x="219" y="215"/>
                  <a:pt x="212" y="212"/>
                </a:cubicBezTo>
                <a:close/>
                <a:moveTo>
                  <a:pt x="204" y="171"/>
                </a:moveTo>
                <a:cubicBezTo>
                  <a:pt x="209" y="167"/>
                  <a:pt x="212" y="161"/>
                  <a:pt x="212" y="154"/>
                </a:cubicBezTo>
                <a:cubicBezTo>
                  <a:pt x="212" y="147"/>
                  <a:pt x="208" y="141"/>
                  <a:pt x="202" y="137"/>
                </a:cubicBezTo>
                <a:cubicBezTo>
                  <a:pt x="196" y="134"/>
                  <a:pt x="185" y="134"/>
                  <a:pt x="178" y="134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9" y="176"/>
                  <a:pt x="197" y="176"/>
                  <a:pt x="204" y="171"/>
                </a:cubicBezTo>
                <a:close/>
                <a:moveTo>
                  <a:pt x="316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54"/>
                  <a:pt x="30" y="384"/>
                  <a:pt x="67" y="384"/>
                </a:cubicBezTo>
                <a:cubicBezTo>
                  <a:pt x="316" y="384"/>
                  <a:pt x="316" y="384"/>
                  <a:pt x="316" y="384"/>
                </a:cubicBezTo>
                <a:cubicBezTo>
                  <a:pt x="353" y="384"/>
                  <a:pt x="384" y="354"/>
                  <a:pt x="384" y="316"/>
                </a:cubicBezTo>
                <a:cubicBezTo>
                  <a:pt x="384" y="67"/>
                  <a:pt x="384" y="67"/>
                  <a:pt x="384" y="67"/>
                </a:cubicBezTo>
                <a:cubicBezTo>
                  <a:pt x="384" y="30"/>
                  <a:pt x="353" y="0"/>
                  <a:pt x="316" y="0"/>
                </a:cubicBezTo>
                <a:close/>
                <a:moveTo>
                  <a:pt x="202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209" y="101"/>
                  <a:pt x="209" y="101"/>
                  <a:pt x="209" y="101"/>
                </a:cubicBezTo>
                <a:cubicBezTo>
                  <a:pt x="234" y="101"/>
                  <a:pt x="257" y="117"/>
                  <a:pt x="257" y="144"/>
                </a:cubicBezTo>
                <a:cubicBezTo>
                  <a:pt x="257" y="166"/>
                  <a:pt x="245" y="181"/>
                  <a:pt x="230" y="185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52" y="190"/>
                  <a:pt x="269" y="203"/>
                  <a:pt x="269" y="233"/>
                </a:cubicBezTo>
                <a:cubicBezTo>
                  <a:pt x="269" y="260"/>
                  <a:pt x="250" y="290"/>
                  <a:pt x="202" y="29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7" name="Freeform 215">
            <a:extLst>
              <a:ext uri="{FF2B5EF4-FFF2-40B4-BE49-F238E27FC236}">
                <a16:creationId xmlns:a16="http://schemas.microsoft.com/office/drawing/2014/main" xmlns="" id="{ACCDFA92-D01E-4F90-A2B7-9DC1DCCAF514}"/>
              </a:ext>
            </a:extLst>
          </p:cNvPr>
          <p:cNvSpPr>
            <a:spLocks/>
          </p:cNvSpPr>
          <p:nvPr/>
        </p:nvSpPr>
        <p:spPr bwMode="auto">
          <a:xfrm>
            <a:off x="6779760" y="4664262"/>
            <a:ext cx="185081" cy="150162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8" name="Freeform 216">
            <a:extLst>
              <a:ext uri="{FF2B5EF4-FFF2-40B4-BE49-F238E27FC236}">
                <a16:creationId xmlns:a16="http://schemas.microsoft.com/office/drawing/2014/main" xmlns="" id="{B8CC2729-95E7-48E5-81FA-609491642A14}"/>
              </a:ext>
            </a:extLst>
          </p:cNvPr>
          <p:cNvSpPr>
            <a:spLocks noEditPoints="1"/>
          </p:cNvSpPr>
          <p:nvPr/>
        </p:nvSpPr>
        <p:spPr bwMode="auto">
          <a:xfrm>
            <a:off x="7109303" y="4641564"/>
            <a:ext cx="195558" cy="195558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9" name="Freeform 217">
            <a:extLst>
              <a:ext uri="{FF2B5EF4-FFF2-40B4-BE49-F238E27FC236}">
                <a16:creationId xmlns:a16="http://schemas.microsoft.com/office/drawing/2014/main" xmlns="" id="{CF7AED95-6CD0-41B2-B70D-DF2CACEBD022}"/>
              </a:ext>
            </a:extLst>
          </p:cNvPr>
          <p:cNvSpPr>
            <a:spLocks noEditPoints="1"/>
          </p:cNvSpPr>
          <p:nvPr/>
        </p:nvSpPr>
        <p:spPr bwMode="auto">
          <a:xfrm>
            <a:off x="10203108" y="3346371"/>
            <a:ext cx="174606" cy="174606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0" name="Freeform 225">
            <a:extLst>
              <a:ext uri="{FF2B5EF4-FFF2-40B4-BE49-F238E27FC236}">
                <a16:creationId xmlns:a16="http://schemas.microsoft.com/office/drawing/2014/main" xmlns="" id="{6B3246D9-44AA-4E71-9ABD-F12BA4FE1DBF}"/>
              </a:ext>
            </a:extLst>
          </p:cNvPr>
          <p:cNvSpPr>
            <a:spLocks noEditPoints="1"/>
          </p:cNvSpPr>
          <p:nvPr/>
        </p:nvSpPr>
        <p:spPr bwMode="auto">
          <a:xfrm>
            <a:off x="5435247" y="4290909"/>
            <a:ext cx="197305" cy="195558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47 w 387"/>
              <a:gd name="T21" fmla="*/ 226 h 387"/>
              <a:gd name="T22" fmla="*/ 128 w 387"/>
              <a:gd name="T23" fmla="*/ 218 h 387"/>
              <a:gd name="T24" fmla="*/ 122 w 387"/>
              <a:gd name="T25" fmla="*/ 194 h 387"/>
              <a:gd name="T26" fmla="*/ 147 w 387"/>
              <a:gd name="T27" fmla="*/ 161 h 387"/>
              <a:gd name="T28" fmla="*/ 157 w 387"/>
              <a:gd name="T29" fmla="*/ 165 h 387"/>
              <a:gd name="T30" fmla="*/ 167 w 387"/>
              <a:gd name="T31" fmla="*/ 176 h 387"/>
              <a:gd name="T32" fmla="*/ 192 w 387"/>
              <a:gd name="T33" fmla="*/ 163 h 387"/>
              <a:gd name="T34" fmla="*/ 143 w 387"/>
              <a:gd name="T35" fmla="*/ 137 h 387"/>
              <a:gd name="T36" fmla="*/ 104 w 387"/>
              <a:gd name="T37" fmla="*/ 152 h 387"/>
              <a:gd name="T38" fmla="*/ 89 w 387"/>
              <a:gd name="T39" fmla="*/ 194 h 387"/>
              <a:gd name="T40" fmla="*/ 104 w 387"/>
              <a:gd name="T41" fmla="*/ 236 h 387"/>
              <a:gd name="T42" fmla="*/ 144 w 387"/>
              <a:gd name="T43" fmla="*/ 251 h 387"/>
              <a:gd name="T44" fmla="*/ 172 w 387"/>
              <a:gd name="T45" fmla="*/ 243 h 387"/>
              <a:gd name="T46" fmla="*/ 192 w 387"/>
              <a:gd name="T47" fmla="*/ 222 h 387"/>
              <a:gd name="T48" fmla="*/ 169 w 387"/>
              <a:gd name="T49" fmla="*/ 211 h 387"/>
              <a:gd name="T50" fmla="*/ 147 w 387"/>
              <a:gd name="T51" fmla="*/ 226 h 387"/>
              <a:gd name="T52" fmla="*/ 253 w 387"/>
              <a:gd name="T53" fmla="*/ 226 h 387"/>
              <a:gd name="T54" fmla="*/ 234 w 387"/>
              <a:gd name="T55" fmla="*/ 218 h 387"/>
              <a:gd name="T56" fmla="*/ 228 w 387"/>
              <a:gd name="T57" fmla="*/ 194 h 387"/>
              <a:gd name="T58" fmla="*/ 253 w 387"/>
              <a:gd name="T59" fmla="*/ 161 h 387"/>
              <a:gd name="T60" fmla="*/ 264 w 387"/>
              <a:gd name="T61" fmla="*/ 165 h 387"/>
              <a:gd name="T62" fmla="*/ 274 w 387"/>
              <a:gd name="T63" fmla="*/ 176 h 387"/>
              <a:gd name="T64" fmla="*/ 298 w 387"/>
              <a:gd name="T65" fmla="*/ 163 h 387"/>
              <a:gd name="T66" fmla="*/ 249 w 387"/>
              <a:gd name="T67" fmla="*/ 137 h 387"/>
              <a:gd name="T68" fmla="*/ 211 w 387"/>
              <a:gd name="T69" fmla="*/ 152 h 387"/>
              <a:gd name="T70" fmla="*/ 195 w 387"/>
              <a:gd name="T71" fmla="*/ 194 h 387"/>
              <a:gd name="T72" fmla="*/ 210 w 387"/>
              <a:gd name="T73" fmla="*/ 236 h 387"/>
              <a:gd name="T74" fmla="*/ 250 w 387"/>
              <a:gd name="T75" fmla="*/ 251 h 387"/>
              <a:gd name="T76" fmla="*/ 278 w 387"/>
              <a:gd name="T77" fmla="*/ 243 h 387"/>
              <a:gd name="T78" fmla="*/ 299 w 387"/>
              <a:gd name="T79" fmla="*/ 222 h 387"/>
              <a:gd name="T80" fmla="*/ 276 w 387"/>
              <a:gd name="T81" fmla="*/ 211 h 387"/>
              <a:gd name="T82" fmla="*/ 253 w 387"/>
              <a:gd name="T83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79" y="344"/>
                  <a:pt x="196" y="345"/>
                </a:cubicBezTo>
                <a:close/>
                <a:moveTo>
                  <a:pt x="147" y="226"/>
                </a:moveTo>
                <a:cubicBezTo>
                  <a:pt x="139" y="226"/>
                  <a:pt x="132" y="223"/>
                  <a:pt x="128" y="218"/>
                </a:cubicBezTo>
                <a:cubicBezTo>
                  <a:pt x="124" y="212"/>
                  <a:pt x="122" y="204"/>
                  <a:pt x="122" y="194"/>
                </a:cubicBezTo>
                <a:cubicBezTo>
                  <a:pt x="122" y="172"/>
                  <a:pt x="130" y="161"/>
                  <a:pt x="147" y="161"/>
                </a:cubicBezTo>
                <a:cubicBezTo>
                  <a:pt x="150" y="161"/>
                  <a:pt x="154" y="162"/>
                  <a:pt x="157" y="165"/>
                </a:cubicBezTo>
                <a:cubicBezTo>
                  <a:pt x="161" y="167"/>
                  <a:pt x="164" y="171"/>
                  <a:pt x="167" y="176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82" y="146"/>
                  <a:pt x="166" y="137"/>
                  <a:pt x="143" y="137"/>
                </a:cubicBezTo>
                <a:cubicBezTo>
                  <a:pt x="127" y="137"/>
                  <a:pt x="114" y="142"/>
                  <a:pt x="104" y="152"/>
                </a:cubicBezTo>
                <a:cubicBezTo>
                  <a:pt x="94" y="162"/>
                  <a:pt x="89" y="176"/>
                  <a:pt x="89" y="194"/>
                </a:cubicBezTo>
                <a:cubicBezTo>
                  <a:pt x="89" y="212"/>
                  <a:pt x="94" y="226"/>
                  <a:pt x="104" y="236"/>
                </a:cubicBezTo>
                <a:cubicBezTo>
                  <a:pt x="114" y="246"/>
                  <a:pt x="127" y="251"/>
                  <a:pt x="144" y="251"/>
                </a:cubicBezTo>
                <a:cubicBezTo>
                  <a:pt x="154" y="251"/>
                  <a:pt x="163" y="248"/>
                  <a:pt x="172" y="243"/>
                </a:cubicBezTo>
                <a:cubicBezTo>
                  <a:pt x="181" y="238"/>
                  <a:pt x="187" y="231"/>
                  <a:pt x="192" y="222"/>
                </a:cubicBezTo>
                <a:cubicBezTo>
                  <a:pt x="169" y="211"/>
                  <a:pt x="169" y="211"/>
                  <a:pt x="169" y="211"/>
                </a:cubicBezTo>
                <a:cubicBezTo>
                  <a:pt x="165" y="221"/>
                  <a:pt x="157" y="226"/>
                  <a:pt x="147" y="226"/>
                </a:cubicBezTo>
                <a:close/>
                <a:moveTo>
                  <a:pt x="253" y="226"/>
                </a:moveTo>
                <a:cubicBezTo>
                  <a:pt x="245" y="226"/>
                  <a:pt x="239" y="223"/>
                  <a:pt x="234" y="218"/>
                </a:cubicBezTo>
                <a:cubicBezTo>
                  <a:pt x="230" y="212"/>
                  <a:pt x="228" y="204"/>
                  <a:pt x="228" y="194"/>
                </a:cubicBezTo>
                <a:cubicBezTo>
                  <a:pt x="228" y="172"/>
                  <a:pt x="236" y="161"/>
                  <a:pt x="253" y="161"/>
                </a:cubicBezTo>
                <a:cubicBezTo>
                  <a:pt x="256" y="161"/>
                  <a:pt x="260" y="162"/>
                  <a:pt x="264" y="165"/>
                </a:cubicBezTo>
                <a:cubicBezTo>
                  <a:pt x="268" y="167"/>
                  <a:pt x="271" y="171"/>
                  <a:pt x="274" y="176"/>
                </a:cubicBezTo>
                <a:cubicBezTo>
                  <a:pt x="298" y="163"/>
                  <a:pt x="298" y="163"/>
                  <a:pt x="298" y="163"/>
                </a:cubicBezTo>
                <a:cubicBezTo>
                  <a:pt x="288" y="146"/>
                  <a:pt x="272" y="137"/>
                  <a:pt x="249" y="137"/>
                </a:cubicBezTo>
                <a:cubicBezTo>
                  <a:pt x="234" y="137"/>
                  <a:pt x="221" y="142"/>
                  <a:pt x="211" y="152"/>
                </a:cubicBezTo>
                <a:cubicBezTo>
                  <a:pt x="200" y="162"/>
                  <a:pt x="195" y="176"/>
                  <a:pt x="195" y="194"/>
                </a:cubicBezTo>
                <a:cubicBezTo>
                  <a:pt x="195" y="212"/>
                  <a:pt x="200" y="226"/>
                  <a:pt x="210" y="236"/>
                </a:cubicBezTo>
                <a:cubicBezTo>
                  <a:pt x="220" y="246"/>
                  <a:pt x="234" y="251"/>
                  <a:pt x="250" y="251"/>
                </a:cubicBezTo>
                <a:cubicBezTo>
                  <a:pt x="260" y="251"/>
                  <a:pt x="270" y="248"/>
                  <a:pt x="278" y="243"/>
                </a:cubicBezTo>
                <a:cubicBezTo>
                  <a:pt x="287" y="238"/>
                  <a:pt x="293" y="231"/>
                  <a:pt x="299" y="222"/>
                </a:cubicBezTo>
                <a:cubicBezTo>
                  <a:pt x="276" y="211"/>
                  <a:pt x="276" y="211"/>
                  <a:pt x="276" y="211"/>
                </a:cubicBezTo>
                <a:cubicBezTo>
                  <a:pt x="271" y="221"/>
                  <a:pt x="264" y="226"/>
                  <a:pt x="253" y="226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1" name="Freeform 257">
            <a:extLst>
              <a:ext uri="{FF2B5EF4-FFF2-40B4-BE49-F238E27FC236}">
                <a16:creationId xmlns:a16="http://schemas.microsoft.com/office/drawing/2014/main" xmlns="" id="{D0FFDCC5-A7E6-4E25-988B-5016EDB6F543}"/>
              </a:ext>
            </a:extLst>
          </p:cNvPr>
          <p:cNvSpPr>
            <a:spLocks/>
          </p:cNvSpPr>
          <p:nvPr/>
        </p:nvSpPr>
        <p:spPr bwMode="auto">
          <a:xfrm>
            <a:off x="8124272" y="4653483"/>
            <a:ext cx="172860" cy="174606"/>
          </a:xfrm>
          <a:custGeom>
            <a:avLst/>
            <a:gdLst>
              <a:gd name="T0" fmla="*/ 301 w 344"/>
              <a:gd name="T1" fmla="*/ 0 h 344"/>
              <a:gd name="T2" fmla="*/ 43 w 344"/>
              <a:gd name="T3" fmla="*/ 0 h 344"/>
              <a:gd name="T4" fmla="*/ 0 w 344"/>
              <a:gd name="T5" fmla="*/ 43 h 344"/>
              <a:gd name="T6" fmla="*/ 0 w 344"/>
              <a:gd name="T7" fmla="*/ 301 h 344"/>
              <a:gd name="T8" fmla="*/ 43 w 344"/>
              <a:gd name="T9" fmla="*/ 344 h 344"/>
              <a:gd name="T10" fmla="*/ 173 w 344"/>
              <a:gd name="T11" fmla="*/ 344 h 344"/>
              <a:gd name="T12" fmla="*/ 173 w 344"/>
              <a:gd name="T13" fmla="*/ 221 h 344"/>
              <a:gd name="T14" fmla="*/ 132 w 344"/>
              <a:gd name="T15" fmla="*/ 221 h 344"/>
              <a:gd name="T16" fmla="*/ 132 w 344"/>
              <a:gd name="T17" fmla="*/ 167 h 344"/>
              <a:gd name="T18" fmla="*/ 173 w 344"/>
              <a:gd name="T19" fmla="*/ 167 h 344"/>
              <a:gd name="T20" fmla="*/ 173 w 344"/>
              <a:gd name="T21" fmla="*/ 140 h 344"/>
              <a:gd name="T22" fmla="*/ 243 w 344"/>
              <a:gd name="T23" fmla="*/ 66 h 344"/>
              <a:gd name="T24" fmla="*/ 281 w 344"/>
              <a:gd name="T25" fmla="*/ 66 h 344"/>
              <a:gd name="T26" fmla="*/ 281 w 344"/>
              <a:gd name="T27" fmla="*/ 127 h 344"/>
              <a:gd name="T28" fmla="*/ 247 w 344"/>
              <a:gd name="T29" fmla="*/ 127 h 344"/>
              <a:gd name="T30" fmla="*/ 236 w 344"/>
              <a:gd name="T31" fmla="*/ 139 h 344"/>
              <a:gd name="T32" fmla="*/ 236 w 344"/>
              <a:gd name="T33" fmla="*/ 167 h 344"/>
              <a:gd name="T34" fmla="*/ 281 w 344"/>
              <a:gd name="T35" fmla="*/ 167 h 344"/>
              <a:gd name="T36" fmla="*/ 281 w 344"/>
              <a:gd name="T37" fmla="*/ 221 h 344"/>
              <a:gd name="T38" fmla="*/ 236 w 344"/>
              <a:gd name="T39" fmla="*/ 221 h 344"/>
              <a:gd name="T40" fmla="*/ 236 w 344"/>
              <a:gd name="T41" fmla="*/ 344 h 344"/>
              <a:gd name="T42" fmla="*/ 301 w 344"/>
              <a:gd name="T43" fmla="*/ 344 h 344"/>
              <a:gd name="T44" fmla="*/ 344 w 344"/>
              <a:gd name="T45" fmla="*/ 301 h 344"/>
              <a:gd name="T46" fmla="*/ 344 w 344"/>
              <a:gd name="T47" fmla="*/ 43 h 344"/>
              <a:gd name="T48" fmla="*/ 301 w 344"/>
              <a:gd name="T49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4" h="344">
                <a:moveTo>
                  <a:pt x="301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25"/>
                  <a:pt x="19" y="344"/>
                  <a:pt x="43" y="344"/>
                </a:cubicBezTo>
                <a:cubicBezTo>
                  <a:pt x="173" y="344"/>
                  <a:pt x="173" y="344"/>
                  <a:pt x="173" y="344"/>
                </a:cubicBezTo>
                <a:cubicBezTo>
                  <a:pt x="173" y="221"/>
                  <a:pt x="173" y="221"/>
                  <a:pt x="173" y="221"/>
                </a:cubicBezTo>
                <a:cubicBezTo>
                  <a:pt x="132" y="221"/>
                  <a:pt x="132" y="221"/>
                  <a:pt x="132" y="221"/>
                </a:cubicBezTo>
                <a:cubicBezTo>
                  <a:pt x="132" y="167"/>
                  <a:pt x="132" y="167"/>
                  <a:pt x="132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3" y="98"/>
                  <a:pt x="204" y="66"/>
                  <a:pt x="243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81" y="127"/>
                  <a:pt x="281" y="127"/>
                  <a:pt x="281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38" y="127"/>
                  <a:pt x="236" y="132"/>
                  <a:pt x="236" y="139"/>
                </a:cubicBezTo>
                <a:cubicBezTo>
                  <a:pt x="236" y="167"/>
                  <a:pt x="236" y="167"/>
                  <a:pt x="236" y="167"/>
                </a:cubicBezTo>
                <a:cubicBezTo>
                  <a:pt x="281" y="167"/>
                  <a:pt x="281" y="167"/>
                  <a:pt x="281" y="167"/>
                </a:cubicBezTo>
                <a:cubicBezTo>
                  <a:pt x="281" y="221"/>
                  <a:pt x="281" y="221"/>
                  <a:pt x="281" y="221"/>
                </a:cubicBezTo>
                <a:cubicBezTo>
                  <a:pt x="236" y="221"/>
                  <a:pt x="236" y="221"/>
                  <a:pt x="236" y="221"/>
                </a:cubicBezTo>
                <a:cubicBezTo>
                  <a:pt x="236" y="344"/>
                  <a:pt x="236" y="344"/>
                  <a:pt x="236" y="344"/>
                </a:cubicBezTo>
                <a:cubicBezTo>
                  <a:pt x="301" y="344"/>
                  <a:pt x="301" y="344"/>
                  <a:pt x="301" y="344"/>
                </a:cubicBezTo>
                <a:cubicBezTo>
                  <a:pt x="324" y="344"/>
                  <a:pt x="344" y="325"/>
                  <a:pt x="344" y="301"/>
                </a:cubicBezTo>
                <a:cubicBezTo>
                  <a:pt x="344" y="43"/>
                  <a:pt x="344" y="43"/>
                  <a:pt x="344" y="43"/>
                </a:cubicBezTo>
                <a:cubicBezTo>
                  <a:pt x="344" y="19"/>
                  <a:pt x="324" y="0"/>
                  <a:pt x="301" y="0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2" name="Freeform 282">
            <a:extLst>
              <a:ext uri="{FF2B5EF4-FFF2-40B4-BE49-F238E27FC236}">
                <a16:creationId xmlns:a16="http://schemas.microsoft.com/office/drawing/2014/main" xmlns="" id="{68401DAA-956A-4279-AC7C-AD9C6D76CB00}"/>
              </a:ext>
            </a:extLst>
          </p:cNvPr>
          <p:cNvSpPr>
            <a:spLocks/>
          </p:cNvSpPr>
          <p:nvPr/>
        </p:nvSpPr>
        <p:spPr bwMode="auto">
          <a:xfrm>
            <a:off x="5098721" y="4279661"/>
            <a:ext cx="200796" cy="158891"/>
          </a:xfrm>
          <a:custGeom>
            <a:avLst/>
            <a:gdLst>
              <a:gd name="T0" fmla="*/ 387 w 394"/>
              <a:gd name="T1" fmla="*/ 5 h 314"/>
              <a:gd name="T2" fmla="*/ 295 w 394"/>
              <a:gd name="T3" fmla="*/ 156 h 314"/>
              <a:gd name="T4" fmla="*/ 280 w 394"/>
              <a:gd name="T5" fmla="*/ 158 h 314"/>
              <a:gd name="T6" fmla="*/ 235 w 394"/>
              <a:gd name="T7" fmla="*/ 116 h 314"/>
              <a:gd name="T8" fmla="*/ 220 w 394"/>
              <a:gd name="T9" fmla="*/ 118 h 314"/>
              <a:gd name="T10" fmla="*/ 157 w 394"/>
              <a:gd name="T11" fmla="*/ 213 h 314"/>
              <a:gd name="T12" fmla="*/ 142 w 394"/>
              <a:gd name="T13" fmla="*/ 215 h 314"/>
              <a:gd name="T14" fmla="*/ 112 w 394"/>
              <a:gd name="T15" fmla="*/ 188 h 314"/>
              <a:gd name="T16" fmla="*/ 96 w 394"/>
              <a:gd name="T17" fmla="*/ 189 h 314"/>
              <a:gd name="T18" fmla="*/ 4 w 394"/>
              <a:gd name="T19" fmla="*/ 304 h 314"/>
              <a:gd name="T20" fmla="*/ 8 w 394"/>
              <a:gd name="T21" fmla="*/ 314 h 314"/>
              <a:gd name="T22" fmla="*/ 394 w 394"/>
              <a:gd name="T23" fmla="*/ 314 h 314"/>
              <a:gd name="T24" fmla="*/ 394 w 394"/>
              <a:gd name="T25" fmla="*/ 7 h 314"/>
              <a:gd name="T26" fmla="*/ 387 w 394"/>
              <a:gd name="T27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4" h="314">
                <a:moveTo>
                  <a:pt x="387" y="5"/>
                </a:moveTo>
                <a:cubicBezTo>
                  <a:pt x="295" y="156"/>
                  <a:pt x="295" y="156"/>
                  <a:pt x="295" y="156"/>
                </a:cubicBezTo>
                <a:cubicBezTo>
                  <a:pt x="291" y="162"/>
                  <a:pt x="285" y="163"/>
                  <a:pt x="280" y="158"/>
                </a:cubicBezTo>
                <a:cubicBezTo>
                  <a:pt x="235" y="116"/>
                  <a:pt x="235" y="116"/>
                  <a:pt x="235" y="116"/>
                </a:cubicBezTo>
                <a:cubicBezTo>
                  <a:pt x="230" y="112"/>
                  <a:pt x="223" y="113"/>
                  <a:pt x="220" y="118"/>
                </a:cubicBezTo>
                <a:cubicBezTo>
                  <a:pt x="157" y="213"/>
                  <a:pt x="157" y="213"/>
                  <a:pt x="157" y="213"/>
                </a:cubicBezTo>
                <a:cubicBezTo>
                  <a:pt x="153" y="218"/>
                  <a:pt x="146" y="219"/>
                  <a:pt x="142" y="215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7" y="184"/>
                  <a:pt x="100" y="184"/>
                  <a:pt x="96" y="189"/>
                </a:cubicBezTo>
                <a:cubicBezTo>
                  <a:pt x="4" y="304"/>
                  <a:pt x="4" y="304"/>
                  <a:pt x="4" y="304"/>
                </a:cubicBezTo>
                <a:cubicBezTo>
                  <a:pt x="0" y="309"/>
                  <a:pt x="2" y="314"/>
                  <a:pt x="8" y="314"/>
                </a:cubicBezTo>
                <a:cubicBezTo>
                  <a:pt x="394" y="314"/>
                  <a:pt x="394" y="314"/>
                  <a:pt x="394" y="314"/>
                </a:cubicBezTo>
                <a:cubicBezTo>
                  <a:pt x="394" y="7"/>
                  <a:pt x="394" y="7"/>
                  <a:pt x="394" y="7"/>
                </a:cubicBezTo>
                <a:cubicBezTo>
                  <a:pt x="394" y="1"/>
                  <a:pt x="391" y="0"/>
                  <a:pt x="387" y="5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3" name="Group 265">
            <a:extLst>
              <a:ext uri="{FF2B5EF4-FFF2-40B4-BE49-F238E27FC236}">
                <a16:creationId xmlns:a16="http://schemas.microsoft.com/office/drawing/2014/main" xmlns="" id="{9A070EF6-C973-46CD-98DF-16F54BC15204}"/>
              </a:ext>
            </a:extLst>
          </p:cNvPr>
          <p:cNvGrpSpPr/>
          <p:nvPr/>
        </p:nvGrpSpPr>
        <p:grpSpPr>
          <a:xfrm>
            <a:off x="5771775" y="4291061"/>
            <a:ext cx="193812" cy="193812"/>
            <a:chOff x="5632046" y="4862251"/>
            <a:chExt cx="193834" cy="193834"/>
          </a:xfrm>
          <a:solidFill>
            <a:srgbClr val="DE4145"/>
          </a:solidFill>
        </p:grpSpPr>
        <p:sp>
          <p:nvSpPr>
            <p:cNvPr id="264" name="Oval 223">
              <a:extLst>
                <a:ext uri="{FF2B5EF4-FFF2-40B4-BE49-F238E27FC236}">
                  <a16:creationId xmlns:a16="http://schemas.microsoft.com/office/drawing/2014/main" xmlns="" id="{7A5F5C36-A55B-4F3F-8E97-E06618E1A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866" y="4897176"/>
              <a:ext cx="26194" cy="261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5" name="Freeform 224">
              <a:extLst>
                <a:ext uri="{FF2B5EF4-FFF2-40B4-BE49-F238E27FC236}">
                  <a16:creationId xmlns:a16="http://schemas.microsoft.com/office/drawing/2014/main" xmlns="" id="{EB37974C-CFCE-4919-9AF7-71D806350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3643" y="4928609"/>
              <a:ext cx="52387" cy="94298"/>
            </a:xfrm>
            <a:custGeom>
              <a:avLst/>
              <a:gdLst>
                <a:gd name="T0" fmla="*/ 91 w 104"/>
                <a:gd name="T1" fmla="*/ 0 h 184"/>
                <a:gd name="T2" fmla="*/ 12 w 104"/>
                <a:gd name="T3" fmla="*/ 0 h 184"/>
                <a:gd name="T4" fmla="*/ 4 w 104"/>
                <a:gd name="T5" fmla="*/ 4 h 184"/>
                <a:gd name="T6" fmla="*/ 0 w 104"/>
                <a:gd name="T7" fmla="*/ 12 h 184"/>
                <a:gd name="T8" fmla="*/ 0 w 104"/>
                <a:gd name="T9" fmla="*/ 91 h 184"/>
                <a:gd name="T10" fmla="*/ 22 w 104"/>
                <a:gd name="T11" fmla="*/ 91 h 184"/>
                <a:gd name="T12" fmla="*/ 22 w 104"/>
                <a:gd name="T13" fmla="*/ 184 h 184"/>
                <a:gd name="T14" fmla="*/ 82 w 104"/>
                <a:gd name="T15" fmla="*/ 184 h 184"/>
                <a:gd name="T16" fmla="*/ 82 w 104"/>
                <a:gd name="T17" fmla="*/ 91 h 184"/>
                <a:gd name="T18" fmla="*/ 104 w 104"/>
                <a:gd name="T19" fmla="*/ 91 h 184"/>
                <a:gd name="T20" fmla="*/ 104 w 104"/>
                <a:gd name="T21" fmla="*/ 12 h 184"/>
                <a:gd name="T22" fmla="*/ 100 w 104"/>
                <a:gd name="T23" fmla="*/ 4 h 184"/>
                <a:gd name="T24" fmla="*/ 91 w 104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84">
                  <a:moveTo>
                    <a:pt x="9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9"/>
                    <a:pt x="102" y="6"/>
                    <a:pt x="100" y="4"/>
                  </a:cubicBezTo>
                  <a:cubicBezTo>
                    <a:pt x="97" y="1"/>
                    <a:pt x="94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" name="Freeform 285">
              <a:extLst>
                <a:ext uri="{FF2B5EF4-FFF2-40B4-BE49-F238E27FC236}">
                  <a16:creationId xmlns:a16="http://schemas.microsoft.com/office/drawing/2014/main" xmlns="" id="{F14F3647-E66F-4F6C-A28C-618C20464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2046" y="4862251"/>
              <a:ext cx="193834" cy="19383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7" name="Freeform 286">
            <a:extLst>
              <a:ext uri="{FF2B5EF4-FFF2-40B4-BE49-F238E27FC236}">
                <a16:creationId xmlns:a16="http://schemas.microsoft.com/office/drawing/2014/main" xmlns="" id="{CF0987C0-1DE0-4870-A660-50BB31238BA7}"/>
              </a:ext>
            </a:extLst>
          </p:cNvPr>
          <p:cNvSpPr>
            <a:spLocks noEditPoints="1"/>
          </p:cNvSpPr>
          <p:nvPr/>
        </p:nvSpPr>
        <p:spPr bwMode="auto">
          <a:xfrm>
            <a:off x="6106556" y="4291061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4 w 384"/>
              <a:gd name="T11" fmla="*/ 140 h 384"/>
              <a:gd name="T12" fmla="*/ 141 w 384"/>
              <a:gd name="T13" fmla="*/ 184 h 384"/>
              <a:gd name="T14" fmla="*/ 172 w 384"/>
              <a:gd name="T15" fmla="*/ 197 h 384"/>
              <a:gd name="T16" fmla="*/ 194 w 384"/>
              <a:gd name="T17" fmla="*/ 208 h 384"/>
              <a:gd name="T18" fmla="*/ 213 w 384"/>
              <a:gd name="T19" fmla="*/ 216 h 384"/>
              <a:gd name="T20" fmla="*/ 218 w 384"/>
              <a:gd name="T21" fmla="*/ 227 h 384"/>
              <a:gd name="T22" fmla="*/ 211 w 384"/>
              <a:gd name="T23" fmla="*/ 242 h 384"/>
              <a:gd name="T24" fmla="*/ 194 w 384"/>
              <a:gd name="T25" fmla="*/ 246 h 384"/>
              <a:gd name="T26" fmla="*/ 151 w 384"/>
              <a:gd name="T27" fmla="*/ 229 h 384"/>
              <a:gd name="T28" fmla="*/ 125 w 384"/>
              <a:gd name="T29" fmla="*/ 256 h 384"/>
              <a:gd name="T30" fmla="*/ 183 w 384"/>
              <a:gd name="T31" fmla="*/ 279 h 384"/>
              <a:gd name="T32" fmla="*/ 183 w 384"/>
              <a:gd name="T33" fmla="*/ 308 h 384"/>
              <a:gd name="T34" fmla="*/ 205 w 384"/>
              <a:gd name="T35" fmla="*/ 308 h 384"/>
              <a:gd name="T36" fmla="*/ 205 w 384"/>
              <a:gd name="T37" fmla="*/ 279 h 384"/>
              <a:gd name="T38" fmla="*/ 240 w 384"/>
              <a:gd name="T39" fmla="*/ 265 h 384"/>
              <a:gd name="T40" fmla="*/ 258 w 384"/>
              <a:gd name="T41" fmla="*/ 236 h 384"/>
              <a:gd name="T42" fmla="*/ 329 w 384"/>
              <a:gd name="T43" fmla="*/ 267 h 384"/>
              <a:gd name="T44" fmla="*/ 192 w 384"/>
              <a:gd name="T45" fmla="*/ 349 h 384"/>
              <a:gd name="T46" fmla="*/ 35 w 384"/>
              <a:gd name="T47" fmla="*/ 192 h 384"/>
              <a:gd name="T48" fmla="*/ 44 w 384"/>
              <a:gd name="T49" fmla="*/ 140 h 384"/>
              <a:gd name="T50" fmla="*/ 246 w 384"/>
              <a:gd name="T51" fmla="*/ 189 h 384"/>
              <a:gd name="T52" fmla="*/ 215 w 384"/>
              <a:gd name="T53" fmla="*/ 175 h 384"/>
              <a:gd name="T54" fmla="*/ 198 w 384"/>
              <a:gd name="T55" fmla="*/ 168 h 384"/>
              <a:gd name="T56" fmla="*/ 174 w 384"/>
              <a:gd name="T57" fmla="*/ 157 h 384"/>
              <a:gd name="T58" fmla="*/ 172 w 384"/>
              <a:gd name="T59" fmla="*/ 152 h 384"/>
              <a:gd name="T60" fmla="*/ 179 w 384"/>
              <a:gd name="T61" fmla="*/ 140 h 384"/>
              <a:gd name="T62" fmla="*/ 195 w 384"/>
              <a:gd name="T63" fmla="*/ 137 h 384"/>
              <a:gd name="T64" fmla="*/ 228 w 384"/>
              <a:gd name="T65" fmla="*/ 148 h 384"/>
              <a:gd name="T66" fmla="*/ 253 w 384"/>
              <a:gd name="T67" fmla="*/ 123 h 384"/>
              <a:gd name="T68" fmla="*/ 205 w 384"/>
              <a:gd name="T69" fmla="*/ 105 h 384"/>
              <a:gd name="T70" fmla="*/ 205 w 384"/>
              <a:gd name="T71" fmla="*/ 75 h 384"/>
              <a:gd name="T72" fmla="*/ 183 w 384"/>
              <a:gd name="T73" fmla="*/ 75 h 384"/>
              <a:gd name="T74" fmla="*/ 183 w 384"/>
              <a:gd name="T75" fmla="*/ 105 h 384"/>
              <a:gd name="T76" fmla="*/ 152 w 384"/>
              <a:gd name="T77" fmla="*/ 115 h 384"/>
              <a:gd name="T78" fmla="*/ 134 w 384"/>
              <a:gd name="T79" fmla="*/ 139 h 384"/>
              <a:gd name="T80" fmla="*/ 60 w 384"/>
              <a:gd name="T81" fmla="*/ 106 h 384"/>
              <a:gd name="T82" fmla="*/ 192 w 384"/>
              <a:gd name="T83" fmla="*/ 35 h 384"/>
              <a:gd name="T84" fmla="*/ 349 w 384"/>
              <a:gd name="T85" fmla="*/ 192 h 384"/>
              <a:gd name="T86" fmla="*/ 343 w 384"/>
              <a:gd name="T87" fmla="*/ 233 h 384"/>
              <a:gd name="T88" fmla="*/ 246 w 384"/>
              <a:gd name="T89" fmla="*/ 18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4" y="140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4" y="208"/>
                  <a:pt x="194" y="208"/>
                  <a:pt x="194" y="208"/>
                </a:cubicBezTo>
                <a:cubicBezTo>
                  <a:pt x="213" y="216"/>
                  <a:pt x="213" y="216"/>
                  <a:pt x="213" y="216"/>
                </a:cubicBezTo>
                <a:cubicBezTo>
                  <a:pt x="216" y="219"/>
                  <a:pt x="218" y="222"/>
                  <a:pt x="218" y="227"/>
                </a:cubicBezTo>
                <a:cubicBezTo>
                  <a:pt x="218" y="234"/>
                  <a:pt x="215" y="239"/>
                  <a:pt x="211" y="242"/>
                </a:cubicBezTo>
                <a:cubicBezTo>
                  <a:pt x="206" y="245"/>
                  <a:pt x="200" y="246"/>
                  <a:pt x="194" y="246"/>
                </a:cubicBezTo>
                <a:cubicBezTo>
                  <a:pt x="178" y="246"/>
                  <a:pt x="164" y="241"/>
                  <a:pt x="151" y="229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42" y="271"/>
                  <a:pt x="162" y="278"/>
                  <a:pt x="183" y="279"/>
                </a:cubicBezTo>
                <a:cubicBezTo>
                  <a:pt x="183" y="308"/>
                  <a:pt x="183" y="308"/>
                  <a:pt x="183" y="308"/>
                </a:cubicBezTo>
                <a:cubicBezTo>
                  <a:pt x="205" y="308"/>
                  <a:pt x="205" y="308"/>
                  <a:pt x="205" y="308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18" y="278"/>
                  <a:pt x="230" y="273"/>
                  <a:pt x="240" y="265"/>
                </a:cubicBezTo>
                <a:cubicBezTo>
                  <a:pt x="249" y="258"/>
                  <a:pt x="255" y="248"/>
                  <a:pt x="258" y="236"/>
                </a:cubicBezTo>
                <a:cubicBezTo>
                  <a:pt x="329" y="267"/>
                  <a:pt x="329" y="267"/>
                  <a:pt x="329" y="267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4" y="140"/>
                </a:cubicBezTo>
                <a:close/>
                <a:moveTo>
                  <a:pt x="246" y="189"/>
                </a:moveTo>
                <a:cubicBezTo>
                  <a:pt x="215" y="175"/>
                  <a:pt x="215" y="175"/>
                  <a:pt x="215" y="175"/>
                </a:cubicBezTo>
                <a:cubicBezTo>
                  <a:pt x="198" y="168"/>
                  <a:pt x="198" y="168"/>
                  <a:pt x="198" y="168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3" y="155"/>
                  <a:pt x="172" y="154"/>
                  <a:pt x="172" y="152"/>
                </a:cubicBezTo>
                <a:cubicBezTo>
                  <a:pt x="172" y="147"/>
                  <a:pt x="175" y="143"/>
                  <a:pt x="179" y="140"/>
                </a:cubicBezTo>
                <a:cubicBezTo>
                  <a:pt x="184" y="138"/>
                  <a:pt x="189" y="137"/>
                  <a:pt x="195" y="137"/>
                </a:cubicBezTo>
                <a:cubicBezTo>
                  <a:pt x="206" y="137"/>
                  <a:pt x="217" y="141"/>
                  <a:pt x="228" y="148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39" y="112"/>
                  <a:pt x="223" y="106"/>
                  <a:pt x="205" y="105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3" y="105"/>
                  <a:pt x="183" y="105"/>
                  <a:pt x="183" y="105"/>
                </a:cubicBezTo>
                <a:cubicBezTo>
                  <a:pt x="171" y="105"/>
                  <a:pt x="161" y="109"/>
                  <a:pt x="152" y="115"/>
                </a:cubicBezTo>
                <a:cubicBezTo>
                  <a:pt x="143" y="121"/>
                  <a:pt x="137" y="129"/>
                  <a:pt x="134" y="13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88" y="63"/>
                  <a:pt x="137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20"/>
                  <a:pt x="343" y="233"/>
                </a:cubicBezTo>
                <a:lnTo>
                  <a:pt x="246" y="189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8" name="Freeform 287">
            <a:extLst>
              <a:ext uri="{FF2B5EF4-FFF2-40B4-BE49-F238E27FC236}">
                <a16:creationId xmlns:a16="http://schemas.microsoft.com/office/drawing/2014/main" xmlns="" id="{FF563065-6D01-4263-874F-1D7CE2940248}"/>
              </a:ext>
            </a:extLst>
          </p:cNvPr>
          <p:cNvSpPr>
            <a:spLocks noEditPoints="1"/>
          </p:cNvSpPr>
          <p:nvPr/>
        </p:nvSpPr>
        <p:spPr bwMode="auto">
          <a:xfrm>
            <a:off x="6441336" y="4291061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94 w 384"/>
              <a:gd name="T13" fmla="*/ 163 h 384"/>
              <a:gd name="T14" fmla="*/ 90 w 384"/>
              <a:gd name="T15" fmla="*/ 163 h 384"/>
              <a:gd name="T16" fmla="*/ 90 w 384"/>
              <a:gd name="T17" fmla="*/ 186 h 384"/>
              <a:gd name="T18" fmla="*/ 108 w 384"/>
              <a:gd name="T19" fmla="*/ 186 h 384"/>
              <a:gd name="T20" fmla="*/ 108 w 384"/>
              <a:gd name="T21" fmla="*/ 196 h 384"/>
              <a:gd name="T22" fmla="*/ 108 w 384"/>
              <a:gd name="T23" fmla="*/ 201 h 384"/>
              <a:gd name="T24" fmla="*/ 90 w 384"/>
              <a:gd name="T25" fmla="*/ 201 h 384"/>
              <a:gd name="T26" fmla="*/ 90 w 384"/>
              <a:gd name="T27" fmla="*/ 224 h 384"/>
              <a:gd name="T28" fmla="*/ 111 w 384"/>
              <a:gd name="T29" fmla="*/ 224 h 384"/>
              <a:gd name="T30" fmla="*/ 129 w 384"/>
              <a:gd name="T31" fmla="*/ 266 h 384"/>
              <a:gd name="T32" fmla="*/ 207 w 384"/>
              <a:gd name="T33" fmla="*/ 303 h 384"/>
              <a:gd name="T34" fmla="*/ 258 w 384"/>
              <a:gd name="T35" fmla="*/ 290 h 384"/>
              <a:gd name="T36" fmla="*/ 250 w 384"/>
              <a:gd name="T37" fmla="*/ 255 h 384"/>
              <a:gd name="T38" fmla="*/ 213 w 384"/>
              <a:gd name="T39" fmla="*/ 263 h 384"/>
              <a:gd name="T40" fmla="*/ 172 w 384"/>
              <a:gd name="T41" fmla="*/ 247 h 384"/>
              <a:gd name="T42" fmla="*/ 161 w 384"/>
              <a:gd name="T43" fmla="*/ 224 h 384"/>
              <a:gd name="T44" fmla="*/ 231 w 384"/>
              <a:gd name="T45" fmla="*/ 224 h 384"/>
              <a:gd name="T46" fmla="*/ 329 w 384"/>
              <a:gd name="T47" fmla="*/ 268 h 384"/>
              <a:gd name="T48" fmla="*/ 192 w 384"/>
              <a:gd name="T49" fmla="*/ 349 h 384"/>
              <a:gd name="T50" fmla="*/ 35 w 384"/>
              <a:gd name="T51" fmla="*/ 192 h 384"/>
              <a:gd name="T52" fmla="*/ 43 w 384"/>
              <a:gd name="T53" fmla="*/ 141 h 384"/>
              <a:gd name="T54" fmla="*/ 239 w 384"/>
              <a:gd name="T55" fmla="*/ 186 h 384"/>
              <a:gd name="T56" fmla="*/ 242 w 384"/>
              <a:gd name="T57" fmla="*/ 186 h 384"/>
              <a:gd name="T58" fmla="*/ 242 w 384"/>
              <a:gd name="T59" fmla="*/ 163 h 384"/>
              <a:gd name="T60" fmla="*/ 187 w 384"/>
              <a:gd name="T61" fmla="*/ 163 h 384"/>
              <a:gd name="T62" fmla="*/ 165 w 384"/>
              <a:gd name="T63" fmla="*/ 154 h 384"/>
              <a:gd name="T64" fmla="*/ 172 w 384"/>
              <a:gd name="T65" fmla="*/ 142 h 384"/>
              <a:gd name="T66" fmla="*/ 212 w 384"/>
              <a:gd name="T67" fmla="*/ 125 h 384"/>
              <a:gd name="T68" fmla="*/ 247 w 384"/>
              <a:gd name="T69" fmla="*/ 133 h 384"/>
              <a:gd name="T70" fmla="*/ 256 w 384"/>
              <a:gd name="T71" fmla="*/ 96 h 384"/>
              <a:gd name="T72" fmla="*/ 208 w 384"/>
              <a:gd name="T73" fmla="*/ 87 h 384"/>
              <a:gd name="T74" fmla="*/ 134 w 384"/>
              <a:gd name="T75" fmla="*/ 119 h 384"/>
              <a:gd name="T76" fmla="*/ 123 w 384"/>
              <a:gd name="T77" fmla="*/ 135 h 384"/>
              <a:gd name="T78" fmla="*/ 60 w 384"/>
              <a:gd name="T79" fmla="*/ 107 h 384"/>
              <a:gd name="T80" fmla="*/ 192 w 384"/>
              <a:gd name="T81" fmla="*/ 35 h 384"/>
              <a:gd name="T82" fmla="*/ 349 w 384"/>
              <a:gd name="T83" fmla="*/ 192 h 384"/>
              <a:gd name="T84" fmla="*/ 343 w 384"/>
              <a:gd name="T85" fmla="*/ 232 h 384"/>
              <a:gd name="T86" fmla="*/ 239 w 384"/>
              <a:gd name="T87" fmla="*/ 18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94" y="163"/>
                  <a:pt x="94" y="163"/>
                  <a:pt x="94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86"/>
                  <a:pt x="90" y="186"/>
                  <a:pt x="90" y="186"/>
                </a:cubicBezTo>
                <a:cubicBezTo>
                  <a:pt x="108" y="186"/>
                  <a:pt x="108" y="186"/>
                  <a:pt x="108" y="186"/>
                </a:cubicBezTo>
                <a:cubicBezTo>
                  <a:pt x="108" y="189"/>
                  <a:pt x="108" y="193"/>
                  <a:pt x="108" y="196"/>
                </a:cubicBezTo>
                <a:cubicBezTo>
                  <a:pt x="108" y="201"/>
                  <a:pt x="108" y="201"/>
                  <a:pt x="108" y="201"/>
                </a:cubicBezTo>
                <a:cubicBezTo>
                  <a:pt x="90" y="201"/>
                  <a:pt x="90" y="201"/>
                  <a:pt x="90" y="201"/>
                </a:cubicBezTo>
                <a:cubicBezTo>
                  <a:pt x="90" y="224"/>
                  <a:pt x="90" y="224"/>
                  <a:pt x="90" y="224"/>
                </a:cubicBezTo>
                <a:cubicBezTo>
                  <a:pt x="111" y="224"/>
                  <a:pt x="111" y="224"/>
                  <a:pt x="111" y="224"/>
                </a:cubicBezTo>
                <a:cubicBezTo>
                  <a:pt x="114" y="241"/>
                  <a:pt x="120" y="255"/>
                  <a:pt x="129" y="266"/>
                </a:cubicBezTo>
                <a:cubicBezTo>
                  <a:pt x="147" y="290"/>
                  <a:pt x="176" y="303"/>
                  <a:pt x="207" y="303"/>
                </a:cubicBezTo>
                <a:cubicBezTo>
                  <a:pt x="228" y="303"/>
                  <a:pt x="247" y="296"/>
                  <a:pt x="258" y="290"/>
                </a:cubicBezTo>
                <a:cubicBezTo>
                  <a:pt x="250" y="255"/>
                  <a:pt x="250" y="255"/>
                  <a:pt x="250" y="255"/>
                </a:cubicBezTo>
                <a:cubicBezTo>
                  <a:pt x="243" y="258"/>
                  <a:pt x="228" y="263"/>
                  <a:pt x="213" y="263"/>
                </a:cubicBezTo>
                <a:cubicBezTo>
                  <a:pt x="197" y="263"/>
                  <a:pt x="182" y="258"/>
                  <a:pt x="172" y="247"/>
                </a:cubicBezTo>
                <a:cubicBezTo>
                  <a:pt x="167" y="241"/>
                  <a:pt x="163" y="234"/>
                  <a:pt x="161" y="224"/>
                </a:cubicBezTo>
                <a:cubicBezTo>
                  <a:pt x="231" y="224"/>
                  <a:pt x="231" y="224"/>
                  <a:pt x="231" y="224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239" y="186"/>
                </a:moveTo>
                <a:cubicBezTo>
                  <a:pt x="242" y="186"/>
                  <a:pt x="242" y="186"/>
                  <a:pt x="242" y="186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7" y="149"/>
                  <a:pt x="169" y="145"/>
                  <a:pt x="172" y="142"/>
                </a:cubicBezTo>
                <a:cubicBezTo>
                  <a:pt x="182" y="130"/>
                  <a:pt x="196" y="125"/>
                  <a:pt x="212" y="125"/>
                </a:cubicBezTo>
                <a:cubicBezTo>
                  <a:pt x="226" y="125"/>
                  <a:pt x="239" y="129"/>
                  <a:pt x="247" y="133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45" y="91"/>
                  <a:pt x="228" y="87"/>
                  <a:pt x="208" y="87"/>
                </a:cubicBezTo>
                <a:cubicBezTo>
                  <a:pt x="178" y="87"/>
                  <a:pt x="152" y="99"/>
                  <a:pt x="134" y="119"/>
                </a:cubicBezTo>
                <a:cubicBezTo>
                  <a:pt x="130" y="124"/>
                  <a:pt x="126" y="129"/>
                  <a:pt x="123" y="135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239" y="186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9" name="Freeform 288">
            <a:extLst>
              <a:ext uri="{FF2B5EF4-FFF2-40B4-BE49-F238E27FC236}">
                <a16:creationId xmlns:a16="http://schemas.microsoft.com/office/drawing/2014/main" xmlns="" id="{B50FA886-8F98-4C8A-97A8-2C76761CD6E0}"/>
              </a:ext>
            </a:extLst>
          </p:cNvPr>
          <p:cNvSpPr>
            <a:spLocks noEditPoints="1"/>
          </p:cNvSpPr>
          <p:nvPr/>
        </p:nvSpPr>
        <p:spPr bwMode="auto">
          <a:xfrm>
            <a:off x="6776117" y="4291061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2 w 384"/>
              <a:gd name="T11" fmla="*/ 145 h 384"/>
              <a:gd name="T12" fmla="*/ 140 w 384"/>
              <a:gd name="T13" fmla="*/ 189 h 384"/>
              <a:gd name="T14" fmla="*/ 118 w 384"/>
              <a:gd name="T15" fmla="*/ 189 h 384"/>
              <a:gd name="T16" fmla="*/ 118 w 384"/>
              <a:gd name="T17" fmla="*/ 219 h 384"/>
              <a:gd name="T18" fmla="*/ 163 w 384"/>
              <a:gd name="T19" fmla="*/ 219 h 384"/>
              <a:gd name="T20" fmla="*/ 167 w 384"/>
              <a:gd name="T21" fmla="*/ 228 h 384"/>
              <a:gd name="T22" fmla="*/ 167 w 384"/>
              <a:gd name="T23" fmla="*/ 242 h 384"/>
              <a:gd name="T24" fmla="*/ 118 w 384"/>
              <a:gd name="T25" fmla="*/ 242 h 384"/>
              <a:gd name="T26" fmla="*/ 118 w 384"/>
              <a:gd name="T27" fmla="*/ 272 h 384"/>
              <a:gd name="T28" fmla="*/ 167 w 384"/>
              <a:gd name="T29" fmla="*/ 272 h 384"/>
              <a:gd name="T30" fmla="*/ 167 w 384"/>
              <a:gd name="T31" fmla="*/ 316 h 384"/>
              <a:gd name="T32" fmla="*/ 215 w 384"/>
              <a:gd name="T33" fmla="*/ 316 h 384"/>
              <a:gd name="T34" fmla="*/ 215 w 384"/>
              <a:gd name="T35" fmla="*/ 272 h 384"/>
              <a:gd name="T36" fmla="*/ 265 w 384"/>
              <a:gd name="T37" fmla="*/ 272 h 384"/>
              <a:gd name="T38" fmla="*/ 265 w 384"/>
              <a:gd name="T39" fmla="*/ 245 h 384"/>
              <a:gd name="T40" fmla="*/ 326 w 384"/>
              <a:gd name="T41" fmla="*/ 272 h 384"/>
              <a:gd name="T42" fmla="*/ 192 w 384"/>
              <a:gd name="T43" fmla="*/ 349 h 384"/>
              <a:gd name="T44" fmla="*/ 35 w 384"/>
              <a:gd name="T45" fmla="*/ 192 h 384"/>
              <a:gd name="T46" fmla="*/ 42 w 384"/>
              <a:gd name="T47" fmla="*/ 145 h 384"/>
              <a:gd name="T48" fmla="*/ 215 w 384"/>
              <a:gd name="T49" fmla="*/ 242 h 384"/>
              <a:gd name="T50" fmla="*/ 215 w 384"/>
              <a:gd name="T51" fmla="*/ 228 h 384"/>
              <a:gd name="T52" fmla="*/ 217 w 384"/>
              <a:gd name="T53" fmla="*/ 224 h 384"/>
              <a:gd name="T54" fmla="*/ 260 w 384"/>
              <a:gd name="T55" fmla="*/ 242 h 384"/>
              <a:gd name="T56" fmla="*/ 215 w 384"/>
              <a:gd name="T57" fmla="*/ 242 h 384"/>
              <a:gd name="T58" fmla="*/ 265 w 384"/>
              <a:gd name="T59" fmla="*/ 203 h 384"/>
              <a:gd name="T60" fmla="*/ 265 w 384"/>
              <a:gd name="T61" fmla="*/ 189 h 384"/>
              <a:gd name="T62" fmla="*/ 235 w 384"/>
              <a:gd name="T63" fmla="*/ 189 h 384"/>
              <a:gd name="T64" fmla="*/ 284 w 384"/>
              <a:gd name="T65" fmla="*/ 99 h 384"/>
              <a:gd name="T66" fmla="*/ 233 w 384"/>
              <a:gd name="T67" fmla="*/ 99 h 384"/>
              <a:gd name="T68" fmla="*/ 199 w 384"/>
              <a:gd name="T69" fmla="*/ 174 h 384"/>
              <a:gd name="T70" fmla="*/ 181 w 384"/>
              <a:gd name="T71" fmla="*/ 166 h 384"/>
              <a:gd name="T72" fmla="*/ 151 w 384"/>
              <a:gd name="T73" fmla="*/ 99 h 384"/>
              <a:gd name="T74" fmla="*/ 100 w 384"/>
              <a:gd name="T75" fmla="*/ 99 h 384"/>
              <a:gd name="T76" fmla="*/ 121 w 384"/>
              <a:gd name="T77" fmla="*/ 139 h 384"/>
              <a:gd name="T78" fmla="*/ 58 w 384"/>
              <a:gd name="T79" fmla="*/ 110 h 384"/>
              <a:gd name="T80" fmla="*/ 192 w 384"/>
              <a:gd name="T81" fmla="*/ 35 h 384"/>
              <a:gd name="T82" fmla="*/ 349 w 384"/>
              <a:gd name="T83" fmla="*/ 192 h 384"/>
              <a:gd name="T84" fmla="*/ 342 w 384"/>
              <a:gd name="T85" fmla="*/ 237 h 384"/>
              <a:gd name="T86" fmla="*/ 265 w 384"/>
              <a:gd name="T87" fmla="*/ 20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2" y="145"/>
                </a:moveTo>
                <a:cubicBezTo>
                  <a:pt x="140" y="189"/>
                  <a:pt x="140" y="189"/>
                  <a:pt x="140" y="189"/>
                </a:cubicBezTo>
                <a:cubicBezTo>
                  <a:pt x="118" y="189"/>
                  <a:pt x="118" y="189"/>
                  <a:pt x="118" y="189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63" y="219"/>
                  <a:pt x="163" y="219"/>
                  <a:pt x="163" y="219"/>
                </a:cubicBezTo>
                <a:cubicBezTo>
                  <a:pt x="167" y="228"/>
                  <a:pt x="167" y="228"/>
                  <a:pt x="167" y="228"/>
                </a:cubicBezTo>
                <a:cubicBezTo>
                  <a:pt x="167" y="242"/>
                  <a:pt x="167" y="242"/>
                  <a:pt x="167" y="242"/>
                </a:cubicBezTo>
                <a:cubicBezTo>
                  <a:pt x="118" y="242"/>
                  <a:pt x="118" y="242"/>
                  <a:pt x="118" y="242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67" y="272"/>
                  <a:pt x="167" y="272"/>
                  <a:pt x="167" y="272"/>
                </a:cubicBezTo>
                <a:cubicBezTo>
                  <a:pt x="167" y="316"/>
                  <a:pt x="167" y="316"/>
                  <a:pt x="167" y="316"/>
                </a:cubicBezTo>
                <a:cubicBezTo>
                  <a:pt x="215" y="316"/>
                  <a:pt x="215" y="316"/>
                  <a:pt x="215" y="316"/>
                </a:cubicBezTo>
                <a:cubicBezTo>
                  <a:pt x="215" y="272"/>
                  <a:pt x="215" y="272"/>
                  <a:pt x="21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45"/>
                  <a:pt x="265" y="245"/>
                  <a:pt x="265" y="245"/>
                </a:cubicBezTo>
                <a:cubicBezTo>
                  <a:pt x="326" y="272"/>
                  <a:pt x="326" y="272"/>
                  <a:pt x="326" y="272"/>
                </a:cubicBezTo>
                <a:cubicBezTo>
                  <a:pt x="299" y="318"/>
                  <a:pt x="249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6"/>
                  <a:pt x="37" y="160"/>
                  <a:pt x="42" y="145"/>
                </a:cubicBezTo>
                <a:close/>
                <a:moveTo>
                  <a:pt x="215" y="242"/>
                </a:moveTo>
                <a:cubicBezTo>
                  <a:pt x="215" y="228"/>
                  <a:pt x="215" y="228"/>
                  <a:pt x="215" y="228"/>
                </a:cubicBezTo>
                <a:cubicBezTo>
                  <a:pt x="217" y="224"/>
                  <a:pt x="217" y="224"/>
                  <a:pt x="217" y="224"/>
                </a:cubicBezTo>
                <a:cubicBezTo>
                  <a:pt x="260" y="242"/>
                  <a:pt x="260" y="242"/>
                  <a:pt x="260" y="242"/>
                </a:cubicBezTo>
                <a:lnTo>
                  <a:pt x="215" y="242"/>
                </a:lnTo>
                <a:close/>
                <a:moveTo>
                  <a:pt x="265" y="203"/>
                </a:moveTo>
                <a:cubicBezTo>
                  <a:pt x="265" y="189"/>
                  <a:pt x="265" y="189"/>
                  <a:pt x="265" y="189"/>
                </a:cubicBezTo>
                <a:cubicBezTo>
                  <a:pt x="235" y="189"/>
                  <a:pt x="235" y="189"/>
                  <a:pt x="235" y="189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85" y="65"/>
                  <a:pt x="13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8"/>
                  <a:pt x="346" y="223"/>
                  <a:pt x="342" y="237"/>
                </a:cubicBezTo>
                <a:lnTo>
                  <a:pt x="265" y="203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0" name="Freeform 289">
            <a:extLst>
              <a:ext uri="{FF2B5EF4-FFF2-40B4-BE49-F238E27FC236}">
                <a16:creationId xmlns:a16="http://schemas.microsoft.com/office/drawing/2014/main" xmlns="" id="{8747683A-C550-4CE2-B6EE-DC152C163393}"/>
              </a:ext>
            </a:extLst>
          </p:cNvPr>
          <p:cNvSpPr>
            <a:spLocks noEditPoints="1"/>
          </p:cNvSpPr>
          <p:nvPr/>
        </p:nvSpPr>
        <p:spPr bwMode="auto">
          <a:xfrm>
            <a:off x="7109303" y="4291061"/>
            <a:ext cx="195558" cy="193812"/>
          </a:xfrm>
          <a:custGeom>
            <a:avLst/>
            <a:gdLst>
              <a:gd name="T0" fmla="*/ 191 w 384"/>
              <a:gd name="T1" fmla="*/ 91 h 384"/>
              <a:gd name="T2" fmla="*/ 135 w 384"/>
              <a:gd name="T3" fmla="*/ 110 h 384"/>
              <a:gd name="T4" fmla="*/ 106 w 384"/>
              <a:gd name="T5" fmla="*/ 165 h 384"/>
              <a:gd name="T6" fmla="*/ 91 w 384"/>
              <a:gd name="T7" fmla="*/ 165 h 384"/>
              <a:gd name="T8" fmla="*/ 129 w 384"/>
              <a:gd name="T9" fmla="*/ 203 h 384"/>
              <a:gd name="T10" fmla="*/ 167 w 384"/>
              <a:gd name="T11" fmla="*/ 165 h 384"/>
              <a:gd name="T12" fmla="*/ 153 w 384"/>
              <a:gd name="T13" fmla="*/ 165 h 384"/>
              <a:gd name="T14" fmla="*/ 197 w 384"/>
              <a:gd name="T15" fmla="*/ 131 h 384"/>
              <a:gd name="T16" fmla="*/ 229 w 384"/>
              <a:gd name="T17" fmla="*/ 147 h 384"/>
              <a:gd name="T18" fmla="*/ 240 w 384"/>
              <a:gd name="T19" fmla="*/ 193 h 384"/>
              <a:gd name="T20" fmla="*/ 228 w 384"/>
              <a:gd name="T21" fmla="*/ 240 h 384"/>
              <a:gd name="T22" fmla="*/ 196 w 384"/>
              <a:gd name="T23" fmla="*/ 257 h 384"/>
              <a:gd name="T24" fmla="*/ 153 w 384"/>
              <a:gd name="T25" fmla="*/ 222 h 384"/>
              <a:gd name="T26" fmla="*/ 105 w 384"/>
              <a:gd name="T27" fmla="*/ 222 h 384"/>
              <a:gd name="T28" fmla="*/ 133 w 384"/>
              <a:gd name="T29" fmla="*/ 278 h 384"/>
              <a:gd name="T30" fmla="*/ 190 w 384"/>
              <a:gd name="T31" fmla="*/ 297 h 384"/>
              <a:gd name="T32" fmla="*/ 262 w 384"/>
              <a:gd name="T33" fmla="*/ 268 h 384"/>
              <a:gd name="T34" fmla="*/ 289 w 384"/>
              <a:gd name="T35" fmla="*/ 195 h 384"/>
              <a:gd name="T36" fmla="*/ 263 w 384"/>
              <a:gd name="T37" fmla="*/ 120 h 384"/>
              <a:gd name="T38" fmla="*/ 191 w 384"/>
              <a:gd name="T39" fmla="*/ 91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192 w 384"/>
              <a:gd name="T51" fmla="*/ 349 h 384"/>
              <a:gd name="T52" fmla="*/ 35 w 384"/>
              <a:gd name="T53" fmla="*/ 192 h 384"/>
              <a:gd name="T54" fmla="*/ 192 w 384"/>
              <a:gd name="T55" fmla="*/ 35 h 384"/>
              <a:gd name="T56" fmla="*/ 349 w 384"/>
              <a:gd name="T57" fmla="*/ 192 h 384"/>
              <a:gd name="T58" fmla="*/ 192 w 384"/>
              <a:gd name="T5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4" h="384">
                <a:moveTo>
                  <a:pt x="191" y="91"/>
                </a:moveTo>
                <a:cubicBezTo>
                  <a:pt x="169" y="91"/>
                  <a:pt x="150" y="97"/>
                  <a:pt x="135" y="110"/>
                </a:cubicBezTo>
                <a:cubicBezTo>
                  <a:pt x="120" y="123"/>
                  <a:pt x="110" y="141"/>
                  <a:pt x="106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7" y="142"/>
                  <a:pt x="171" y="131"/>
                  <a:pt x="197" y="131"/>
                </a:cubicBezTo>
                <a:cubicBezTo>
                  <a:pt x="211" y="131"/>
                  <a:pt x="222" y="136"/>
                  <a:pt x="229" y="147"/>
                </a:cubicBezTo>
                <a:cubicBezTo>
                  <a:pt x="237" y="157"/>
                  <a:pt x="240" y="173"/>
                  <a:pt x="240" y="193"/>
                </a:cubicBezTo>
                <a:cubicBezTo>
                  <a:pt x="240" y="213"/>
                  <a:pt x="236" y="228"/>
                  <a:pt x="228" y="240"/>
                </a:cubicBezTo>
                <a:cubicBezTo>
                  <a:pt x="220" y="252"/>
                  <a:pt x="209" y="257"/>
                  <a:pt x="196" y="257"/>
                </a:cubicBezTo>
                <a:cubicBezTo>
                  <a:pt x="169" y="257"/>
                  <a:pt x="155" y="246"/>
                  <a:pt x="153" y="222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108" y="246"/>
                  <a:pt x="118" y="265"/>
                  <a:pt x="133" y="278"/>
                </a:cubicBezTo>
                <a:cubicBezTo>
                  <a:pt x="149" y="291"/>
                  <a:pt x="168" y="297"/>
                  <a:pt x="190" y="297"/>
                </a:cubicBezTo>
                <a:cubicBezTo>
                  <a:pt x="219" y="297"/>
                  <a:pt x="243" y="288"/>
                  <a:pt x="262" y="268"/>
                </a:cubicBezTo>
                <a:cubicBezTo>
                  <a:pt x="280" y="249"/>
                  <a:pt x="289" y="224"/>
                  <a:pt x="289" y="195"/>
                </a:cubicBezTo>
                <a:cubicBezTo>
                  <a:pt x="289" y="164"/>
                  <a:pt x="281" y="139"/>
                  <a:pt x="263" y="120"/>
                </a:cubicBezTo>
                <a:cubicBezTo>
                  <a:pt x="245" y="100"/>
                  <a:pt x="221" y="91"/>
                  <a:pt x="191" y="9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1" name="Freeform 290">
            <a:extLst>
              <a:ext uri="{FF2B5EF4-FFF2-40B4-BE49-F238E27FC236}">
                <a16:creationId xmlns:a16="http://schemas.microsoft.com/office/drawing/2014/main" xmlns="" id="{DAF06418-350F-44BF-8CC9-FBAF64A221EC}"/>
              </a:ext>
            </a:extLst>
          </p:cNvPr>
          <p:cNvSpPr>
            <a:spLocks noEditPoints="1"/>
          </p:cNvSpPr>
          <p:nvPr/>
        </p:nvSpPr>
        <p:spPr bwMode="auto">
          <a:xfrm>
            <a:off x="7444083" y="4291061"/>
            <a:ext cx="195558" cy="193812"/>
          </a:xfrm>
          <a:custGeom>
            <a:avLst/>
            <a:gdLst>
              <a:gd name="T0" fmla="*/ 122 w 384"/>
              <a:gd name="T1" fmla="*/ 180 h 384"/>
              <a:gd name="T2" fmla="*/ 262 w 384"/>
              <a:gd name="T3" fmla="*/ 180 h 384"/>
              <a:gd name="T4" fmla="*/ 262 w 384"/>
              <a:gd name="T5" fmla="*/ 147 h 384"/>
              <a:gd name="T6" fmla="*/ 122 w 384"/>
              <a:gd name="T7" fmla="*/ 147 h 384"/>
              <a:gd name="T8" fmla="*/ 122 w 384"/>
              <a:gd name="T9" fmla="*/ 180 h 384"/>
              <a:gd name="T10" fmla="*/ 122 w 384"/>
              <a:gd name="T11" fmla="*/ 241 h 384"/>
              <a:gd name="T12" fmla="*/ 262 w 384"/>
              <a:gd name="T13" fmla="*/ 241 h 384"/>
              <a:gd name="T14" fmla="*/ 262 w 384"/>
              <a:gd name="T15" fmla="*/ 208 h 384"/>
              <a:gd name="T16" fmla="*/ 122 w 384"/>
              <a:gd name="T17" fmla="*/ 208 h 384"/>
              <a:gd name="T18" fmla="*/ 122 w 384"/>
              <a:gd name="T19" fmla="*/ 241 h 384"/>
              <a:gd name="T20" fmla="*/ 192 w 384"/>
              <a:gd name="T21" fmla="*/ 0 h 384"/>
              <a:gd name="T22" fmla="*/ 0 w 384"/>
              <a:gd name="T23" fmla="*/ 192 h 384"/>
              <a:gd name="T24" fmla="*/ 192 w 384"/>
              <a:gd name="T25" fmla="*/ 384 h 384"/>
              <a:gd name="T26" fmla="*/ 384 w 384"/>
              <a:gd name="T27" fmla="*/ 192 h 384"/>
              <a:gd name="T28" fmla="*/ 192 w 384"/>
              <a:gd name="T29" fmla="*/ 0 h 384"/>
              <a:gd name="T30" fmla="*/ 192 w 384"/>
              <a:gd name="T31" fmla="*/ 349 h 384"/>
              <a:gd name="T32" fmla="*/ 35 w 384"/>
              <a:gd name="T33" fmla="*/ 192 h 384"/>
              <a:gd name="T34" fmla="*/ 192 w 384"/>
              <a:gd name="T35" fmla="*/ 35 h 384"/>
              <a:gd name="T36" fmla="*/ 349 w 384"/>
              <a:gd name="T37" fmla="*/ 192 h 384"/>
              <a:gd name="T38" fmla="*/ 192 w 384"/>
              <a:gd name="T3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22" y="180"/>
                </a:moveTo>
                <a:cubicBezTo>
                  <a:pt x="262" y="180"/>
                  <a:pt x="262" y="180"/>
                  <a:pt x="262" y="180"/>
                </a:cubicBezTo>
                <a:cubicBezTo>
                  <a:pt x="262" y="147"/>
                  <a:pt x="262" y="147"/>
                  <a:pt x="262" y="147"/>
                </a:cubicBezTo>
                <a:cubicBezTo>
                  <a:pt x="122" y="147"/>
                  <a:pt x="122" y="147"/>
                  <a:pt x="122" y="147"/>
                </a:cubicBezTo>
                <a:lnTo>
                  <a:pt x="122" y="180"/>
                </a:lnTo>
                <a:close/>
                <a:moveTo>
                  <a:pt x="122" y="241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122" y="208"/>
                  <a:pt x="122" y="208"/>
                  <a:pt x="122" y="208"/>
                </a:cubicBezTo>
                <a:lnTo>
                  <a:pt x="122" y="241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2" name="Freeform 291">
            <a:extLst>
              <a:ext uri="{FF2B5EF4-FFF2-40B4-BE49-F238E27FC236}">
                <a16:creationId xmlns:a16="http://schemas.microsoft.com/office/drawing/2014/main" xmlns="" id="{01AD7D29-167A-44B5-89E4-362F31C4C06A}"/>
              </a:ext>
            </a:extLst>
          </p:cNvPr>
          <p:cNvSpPr>
            <a:spLocks noEditPoints="1"/>
          </p:cNvSpPr>
          <p:nvPr/>
        </p:nvSpPr>
        <p:spPr bwMode="auto">
          <a:xfrm>
            <a:off x="7779016" y="4291061"/>
            <a:ext cx="193812" cy="193812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105 w 384"/>
              <a:gd name="T13" fmla="*/ 168 h 384"/>
              <a:gd name="T14" fmla="*/ 103 w 384"/>
              <a:gd name="T15" fmla="*/ 193 h 384"/>
              <a:gd name="T16" fmla="*/ 196 w 384"/>
              <a:gd name="T17" fmla="*/ 291 h 384"/>
              <a:gd name="T18" fmla="*/ 250 w 384"/>
              <a:gd name="T19" fmla="*/ 274 h 384"/>
              <a:gd name="T20" fmla="*/ 257 w 384"/>
              <a:gd name="T21" fmla="*/ 269 h 384"/>
              <a:gd name="T22" fmla="*/ 229 w 384"/>
              <a:gd name="T23" fmla="*/ 235 h 384"/>
              <a:gd name="T24" fmla="*/ 227 w 384"/>
              <a:gd name="T25" fmla="*/ 237 h 384"/>
              <a:gd name="T26" fmla="*/ 201 w 384"/>
              <a:gd name="T27" fmla="*/ 247 h 384"/>
              <a:gd name="T28" fmla="*/ 160 w 384"/>
              <a:gd name="T29" fmla="*/ 193 h 384"/>
              <a:gd name="T30" fmla="*/ 329 w 384"/>
              <a:gd name="T31" fmla="*/ 268 h 384"/>
              <a:gd name="T32" fmla="*/ 192 w 384"/>
              <a:gd name="T33" fmla="*/ 349 h 384"/>
              <a:gd name="T34" fmla="*/ 35 w 384"/>
              <a:gd name="T35" fmla="*/ 192 h 384"/>
              <a:gd name="T36" fmla="*/ 43 w 384"/>
              <a:gd name="T37" fmla="*/ 141 h 384"/>
              <a:gd name="T38" fmla="*/ 168 w 384"/>
              <a:gd name="T39" fmla="*/ 155 h 384"/>
              <a:gd name="T40" fmla="*/ 200 w 384"/>
              <a:gd name="T41" fmla="*/ 134 h 384"/>
              <a:gd name="T42" fmla="*/ 220 w 384"/>
              <a:gd name="T43" fmla="*/ 141 h 384"/>
              <a:gd name="T44" fmla="*/ 226 w 384"/>
              <a:gd name="T45" fmla="*/ 146 h 384"/>
              <a:gd name="T46" fmla="*/ 258 w 384"/>
              <a:gd name="T47" fmla="*/ 114 h 384"/>
              <a:gd name="T48" fmla="*/ 197 w 384"/>
              <a:gd name="T49" fmla="*/ 92 h 384"/>
              <a:gd name="T50" fmla="*/ 118 w 384"/>
              <a:gd name="T51" fmla="*/ 133 h 384"/>
              <a:gd name="T52" fmla="*/ 60 w 384"/>
              <a:gd name="T53" fmla="*/ 107 h 384"/>
              <a:gd name="T54" fmla="*/ 192 w 384"/>
              <a:gd name="T55" fmla="*/ 35 h 384"/>
              <a:gd name="T56" fmla="*/ 349 w 384"/>
              <a:gd name="T57" fmla="*/ 192 h 384"/>
              <a:gd name="T58" fmla="*/ 343 w 384"/>
              <a:gd name="T59" fmla="*/ 232 h 384"/>
              <a:gd name="T60" fmla="*/ 168 w 384"/>
              <a:gd name="T61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105" y="168"/>
                  <a:pt x="105" y="168"/>
                  <a:pt x="105" y="168"/>
                </a:cubicBezTo>
                <a:cubicBezTo>
                  <a:pt x="104" y="176"/>
                  <a:pt x="103" y="185"/>
                  <a:pt x="103" y="193"/>
                </a:cubicBezTo>
                <a:cubicBezTo>
                  <a:pt x="103" y="270"/>
                  <a:pt x="160" y="291"/>
                  <a:pt x="196" y="291"/>
                </a:cubicBezTo>
                <a:cubicBezTo>
                  <a:pt x="217" y="291"/>
                  <a:pt x="236" y="285"/>
                  <a:pt x="250" y="274"/>
                </a:cubicBezTo>
                <a:cubicBezTo>
                  <a:pt x="253" y="273"/>
                  <a:pt x="255" y="271"/>
                  <a:pt x="257" y="269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29" y="235"/>
                  <a:pt x="228" y="236"/>
                  <a:pt x="227" y="237"/>
                </a:cubicBezTo>
                <a:cubicBezTo>
                  <a:pt x="216" y="247"/>
                  <a:pt x="204" y="247"/>
                  <a:pt x="201" y="247"/>
                </a:cubicBezTo>
                <a:cubicBezTo>
                  <a:pt x="172" y="247"/>
                  <a:pt x="160" y="217"/>
                  <a:pt x="160" y="193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168" y="155"/>
                </a:moveTo>
                <a:cubicBezTo>
                  <a:pt x="174" y="143"/>
                  <a:pt x="185" y="134"/>
                  <a:pt x="200" y="134"/>
                </a:cubicBezTo>
                <a:cubicBezTo>
                  <a:pt x="208" y="134"/>
                  <a:pt x="215" y="137"/>
                  <a:pt x="220" y="141"/>
                </a:cubicBezTo>
                <a:cubicBezTo>
                  <a:pt x="223" y="143"/>
                  <a:pt x="225" y="144"/>
                  <a:pt x="226" y="146"/>
                </a:cubicBezTo>
                <a:cubicBezTo>
                  <a:pt x="258" y="114"/>
                  <a:pt x="258" y="114"/>
                  <a:pt x="258" y="114"/>
                </a:cubicBezTo>
                <a:cubicBezTo>
                  <a:pt x="237" y="96"/>
                  <a:pt x="213" y="92"/>
                  <a:pt x="197" y="92"/>
                </a:cubicBezTo>
                <a:cubicBezTo>
                  <a:pt x="160" y="92"/>
                  <a:pt x="134" y="109"/>
                  <a:pt x="118" y="13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168" y="155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3" name="Freeform 292">
            <a:extLst>
              <a:ext uri="{FF2B5EF4-FFF2-40B4-BE49-F238E27FC236}">
                <a16:creationId xmlns:a16="http://schemas.microsoft.com/office/drawing/2014/main" xmlns="" id="{D2FF6C23-76A5-45B0-AA14-2BA823F128A5}"/>
              </a:ext>
            </a:extLst>
          </p:cNvPr>
          <p:cNvSpPr>
            <a:spLocks noEditPoints="1"/>
          </p:cNvSpPr>
          <p:nvPr/>
        </p:nvSpPr>
        <p:spPr bwMode="auto">
          <a:xfrm>
            <a:off x="8113797" y="4291061"/>
            <a:ext cx="193812" cy="193812"/>
          </a:xfrm>
          <a:custGeom>
            <a:avLst/>
            <a:gdLst>
              <a:gd name="T0" fmla="*/ 192 w 384"/>
              <a:gd name="T1" fmla="*/ 81 h 384"/>
              <a:gd name="T2" fmla="*/ 112 w 384"/>
              <a:gd name="T3" fmla="*/ 192 h 384"/>
              <a:gd name="T4" fmla="*/ 192 w 384"/>
              <a:gd name="T5" fmla="*/ 302 h 384"/>
              <a:gd name="T6" fmla="*/ 271 w 384"/>
              <a:gd name="T7" fmla="*/ 192 h 384"/>
              <a:gd name="T8" fmla="*/ 192 w 384"/>
              <a:gd name="T9" fmla="*/ 81 h 384"/>
              <a:gd name="T10" fmla="*/ 158 w 384"/>
              <a:gd name="T11" fmla="*/ 192 h 384"/>
              <a:gd name="T12" fmla="*/ 192 w 384"/>
              <a:gd name="T13" fmla="*/ 123 h 384"/>
              <a:gd name="T14" fmla="*/ 199 w 384"/>
              <a:gd name="T15" fmla="*/ 124 h 384"/>
              <a:gd name="T16" fmla="*/ 201 w 384"/>
              <a:gd name="T17" fmla="*/ 141 h 384"/>
              <a:gd name="T18" fmla="*/ 159 w 384"/>
              <a:gd name="T19" fmla="*/ 219 h 384"/>
              <a:gd name="T20" fmla="*/ 158 w 384"/>
              <a:gd name="T21" fmla="*/ 192 h 384"/>
              <a:gd name="T22" fmla="*/ 192 w 384"/>
              <a:gd name="T23" fmla="*/ 261 h 384"/>
              <a:gd name="T24" fmla="*/ 185 w 384"/>
              <a:gd name="T25" fmla="*/ 260 h 384"/>
              <a:gd name="T26" fmla="*/ 183 w 384"/>
              <a:gd name="T27" fmla="*/ 260 h 384"/>
              <a:gd name="T28" fmla="*/ 181 w 384"/>
              <a:gd name="T29" fmla="*/ 259 h 384"/>
              <a:gd name="T30" fmla="*/ 176 w 384"/>
              <a:gd name="T31" fmla="*/ 240 h 384"/>
              <a:gd name="T32" fmla="*/ 223 w 384"/>
              <a:gd name="T33" fmla="*/ 159 h 384"/>
              <a:gd name="T34" fmla="*/ 226 w 384"/>
              <a:gd name="T35" fmla="*/ 192 h 384"/>
              <a:gd name="T36" fmla="*/ 192 w 384"/>
              <a:gd name="T37" fmla="*/ 261 h 384"/>
              <a:gd name="T38" fmla="*/ 192 w 384"/>
              <a:gd name="T39" fmla="*/ 0 h 384"/>
              <a:gd name="T40" fmla="*/ 0 w 384"/>
              <a:gd name="T41" fmla="*/ 192 h 384"/>
              <a:gd name="T42" fmla="*/ 192 w 384"/>
              <a:gd name="T43" fmla="*/ 384 h 384"/>
              <a:gd name="T44" fmla="*/ 384 w 384"/>
              <a:gd name="T45" fmla="*/ 192 h 384"/>
              <a:gd name="T46" fmla="*/ 192 w 384"/>
              <a:gd name="T47" fmla="*/ 0 h 384"/>
              <a:gd name="T48" fmla="*/ 192 w 384"/>
              <a:gd name="T49" fmla="*/ 349 h 384"/>
              <a:gd name="T50" fmla="*/ 35 w 384"/>
              <a:gd name="T51" fmla="*/ 192 h 384"/>
              <a:gd name="T52" fmla="*/ 192 w 384"/>
              <a:gd name="T53" fmla="*/ 35 h 384"/>
              <a:gd name="T54" fmla="*/ 349 w 384"/>
              <a:gd name="T55" fmla="*/ 192 h 384"/>
              <a:gd name="T56" fmla="*/ 192 w 384"/>
              <a:gd name="T57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81"/>
                </a:moveTo>
                <a:cubicBezTo>
                  <a:pt x="128" y="81"/>
                  <a:pt x="112" y="141"/>
                  <a:pt x="112" y="192"/>
                </a:cubicBezTo>
                <a:cubicBezTo>
                  <a:pt x="112" y="243"/>
                  <a:pt x="128" y="302"/>
                  <a:pt x="192" y="302"/>
                </a:cubicBezTo>
                <a:cubicBezTo>
                  <a:pt x="255" y="302"/>
                  <a:pt x="271" y="243"/>
                  <a:pt x="271" y="192"/>
                </a:cubicBezTo>
                <a:cubicBezTo>
                  <a:pt x="271" y="141"/>
                  <a:pt x="255" y="81"/>
                  <a:pt x="192" y="81"/>
                </a:cubicBezTo>
                <a:close/>
                <a:moveTo>
                  <a:pt x="158" y="192"/>
                </a:moveTo>
                <a:cubicBezTo>
                  <a:pt x="158" y="170"/>
                  <a:pt x="159" y="123"/>
                  <a:pt x="192" y="123"/>
                </a:cubicBezTo>
                <a:cubicBezTo>
                  <a:pt x="194" y="123"/>
                  <a:pt x="197" y="123"/>
                  <a:pt x="199" y="124"/>
                </a:cubicBezTo>
                <a:cubicBezTo>
                  <a:pt x="203" y="128"/>
                  <a:pt x="206" y="133"/>
                  <a:pt x="201" y="141"/>
                </a:cubicBezTo>
                <a:cubicBezTo>
                  <a:pt x="159" y="219"/>
                  <a:pt x="159" y="219"/>
                  <a:pt x="159" y="219"/>
                </a:cubicBezTo>
                <a:cubicBezTo>
                  <a:pt x="158" y="209"/>
                  <a:pt x="158" y="199"/>
                  <a:pt x="158" y="192"/>
                </a:cubicBezTo>
                <a:close/>
                <a:moveTo>
                  <a:pt x="192" y="261"/>
                </a:moveTo>
                <a:cubicBezTo>
                  <a:pt x="189" y="261"/>
                  <a:pt x="187" y="260"/>
                  <a:pt x="185" y="260"/>
                </a:cubicBezTo>
                <a:cubicBezTo>
                  <a:pt x="184" y="260"/>
                  <a:pt x="184" y="260"/>
                  <a:pt x="183" y="260"/>
                </a:cubicBezTo>
                <a:cubicBezTo>
                  <a:pt x="183" y="259"/>
                  <a:pt x="182" y="259"/>
                  <a:pt x="181" y="259"/>
                </a:cubicBezTo>
                <a:cubicBezTo>
                  <a:pt x="174" y="256"/>
                  <a:pt x="170" y="250"/>
                  <a:pt x="176" y="240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6" y="171"/>
                  <a:pt x="226" y="183"/>
                  <a:pt x="226" y="192"/>
                </a:cubicBezTo>
                <a:cubicBezTo>
                  <a:pt x="226" y="214"/>
                  <a:pt x="224" y="261"/>
                  <a:pt x="192" y="26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4" name="Freeform 293">
            <a:extLst>
              <a:ext uri="{FF2B5EF4-FFF2-40B4-BE49-F238E27FC236}">
                <a16:creationId xmlns:a16="http://schemas.microsoft.com/office/drawing/2014/main" xmlns="" id="{411C3941-C763-4EBB-A370-80825BE9B313}"/>
              </a:ext>
            </a:extLst>
          </p:cNvPr>
          <p:cNvSpPr>
            <a:spLocks noEditPoints="1"/>
          </p:cNvSpPr>
          <p:nvPr/>
        </p:nvSpPr>
        <p:spPr bwMode="auto">
          <a:xfrm>
            <a:off x="8448577" y="4291061"/>
            <a:ext cx="193812" cy="193812"/>
          </a:xfrm>
          <a:custGeom>
            <a:avLst/>
            <a:gdLst>
              <a:gd name="T0" fmla="*/ 270 w 384"/>
              <a:gd name="T1" fmla="*/ 137 h 384"/>
              <a:gd name="T2" fmla="*/ 228 w 384"/>
              <a:gd name="T3" fmla="*/ 137 h 384"/>
              <a:gd name="T4" fmla="*/ 228 w 384"/>
              <a:gd name="T5" fmla="*/ 95 h 384"/>
              <a:gd name="T6" fmla="*/ 225 w 384"/>
              <a:gd name="T7" fmla="*/ 88 h 384"/>
              <a:gd name="T8" fmla="*/ 218 w 384"/>
              <a:gd name="T9" fmla="*/ 85 h 384"/>
              <a:gd name="T10" fmla="*/ 112 w 384"/>
              <a:gd name="T11" fmla="*/ 85 h 384"/>
              <a:gd name="T12" fmla="*/ 105 w 384"/>
              <a:gd name="T13" fmla="*/ 88 h 384"/>
              <a:gd name="T14" fmla="*/ 103 w 384"/>
              <a:gd name="T15" fmla="*/ 95 h 384"/>
              <a:gd name="T16" fmla="*/ 103 w 384"/>
              <a:gd name="T17" fmla="*/ 236 h 384"/>
              <a:gd name="T18" fmla="*/ 106 w 384"/>
              <a:gd name="T19" fmla="*/ 244 h 384"/>
              <a:gd name="T20" fmla="*/ 113 w 384"/>
              <a:gd name="T21" fmla="*/ 247 h 384"/>
              <a:gd name="T22" fmla="*/ 155 w 384"/>
              <a:gd name="T23" fmla="*/ 247 h 384"/>
              <a:gd name="T24" fmla="*/ 155 w 384"/>
              <a:gd name="T25" fmla="*/ 289 h 384"/>
              <a:gd name="T26" fmla="*/ 158 w 384"/>
              <a:gd name="T27" fmla="*/ 296 h 384"/>
              <a:gd name="T28" fmla="*/ 166 w 384"/>
              <a:gd name="T29" fmla="*/ 300 h 384"/>
              <a:gd name="T30" fmla="*/ 270 w 384"/>
              <a:gd name="T31" fmla="*/ 300 h 384"/>
              <a:gd name="T32" fmla="*/ 278 w 384"/>
              <a:gd name="T33" fmla="*/ 296 h 384"/>
              <a:gd name="T34" fmla="*/ 281 w 384"/>
              <a:gd name="T35" fmla="*/ 289 h 384"/>
              <a:gd name="T36" fmla="*/ 281 w 384"/>
              <a:gd name="T37" fmla="*/ 148 h 384"/>
              <a:gd name="T38" fmla="*/ 278 w 384"/>
              <a:gd name="T39" fmla="*/ 140 h 384"/>
              <a:gd name="T40" fmla="*/ 270 w 384"/>
              <a:gd name="T41" fmla="*/ 137 h 384"/>
              <a:gd name="T42" fmla="*/ 164 w 384"/>
              <a:gd name="T43" fmla="*/ 137 h 384"/>
              <a:gd name="T44" fmla="*/ 158 w 384"/>
              <a:gd name="T45" fmla="*/ 141 h 384"/>
              <a:gd name="T46" fmla="*/ 155 w 384"/>
              <a:gd name="T47" fmla="*/ 148 h 384"/>
              <a:gd name="T48" fmla="*/ 155 w 384"/>
              <a:gd name="T49" fmla="*/ 226 h 384"/>
              <a:gd name="T50" fmla="*/ 124 w 384"/>
              <a:gd name="T51" fmla="*/ 226 h 384"/>
              <a:gd name="T52" fmla="*/ 124 w 384"/>
              <a:gd name="T53" fmla="*/ 106 h 384"/>
              <a:gd name="T54" fmla="*/ 208 w 384"/>
              <a:gd name="T55" fmla="*/ 106 h 384"/>
              <a:gd name="T56" fmla="*/ 208 w 384"/>
              <a:gd name="T57" fmla="*/ 137 h 384"/>
              <a:gd name="T58" fmla="*/ 164 w 384"/>
              <a:gd name="T59" fmla="*/ 137 h 384"/>
              <a:gd name="T60" fmla="*/ 260 w 384"/>
              <a:gd name="T61" fmla="*/ 278 h 384"/>
              <a:gd name="T62" fmla="*/ 176 w 384"/>
              <a:gd name="T63" fmla="*/ 278 h 384"/>
              <a:gd name="T64" fmla="*/ 176 w 384"/>
              <a:gd name="T65" fmla="*/ 158 h 384"/>
              <a:gd name="T66" fmla="*/ 260 w 384"/>
              <a:gd name="T67" fmla="*/ 158 h 384"/>
              <a:gd name="T68" fmla="*/ 260 w 384"/>
              <a:gd name="T69" fmla="*/ 278 h 384"/>
              <a:gd name="T70" fmla="*/ 192 w 384"/>
              <a:gd name="T71" fmla="*/ 0 h 384"/>
              <a:gd name="T72" fmla="*/ 0 w 384"/>
              <a:gd name="T73" fmla="*/ 192 h 384"/>
              <a:gd name="T74" fmla="*/ 192 w 384"/>
              <a:gd name="T75" fmla="*/ 384 h 384"/>
              <a:gd name="T76" fmla="*/ 384 w 384"/>
              <a:gd name="T77" fmla="*/ 192 h 384"/>
              <a:gd name="T78" fmla="*/ 192 w 384"/>
              <a:gd name="T79" fmla="*/ 0 h 384"/>
              <a:gd name="T80" fmla="*/ 192 w 384"/>
              <a:gd name="T81" fmla="*/ 349 h 384"/>
              <a:gd name="T82" fmla="*/ 35 w 384"/>
              <a:gd name="T83" fmla="*/ 192 h 384"/>
              <a:gd name="T84" fmla="*/ 192 w 384"/>
              <a:gd name="T85" fmla="*/ 35 h 384"/>
              <a:gd name="T86" fmla="*/ 349 w 384"/>
              <a:gd name="T87" fmla="*/ 192 h 384"/>
              <a:gd name="T88" fmla="*/ 192 w 384"/>
              <a:gd name="T8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270" y="137"/>
                </a:moveTo>
                <a:cubicBezTo>
                  <a:pt x="228" y="137"/>
                  <a:pt x="228" y="137"/>
                  <a:pt x="228" y="137"/>
                </a:cubicBezTo>
                <a:cubicBezTo>
                  <a:pt x="228" y="95"/>
                  <a:pt x="228" y="95"/>
                  <a:pt x="228" y="95"/>
                </a:cubicBezTo>
                <a:cubicBezTo>
                  <a:pt x="228" y="92"/>
                  <a:pt x="227" y="90"/>
                  <a:pt x="225" y="88"/>
                </a:cubicBezTo>
                <a:cubicBezTo>
                  <a:pt x="223" y="86"/>
                  <a:pt x="221" y="85"/>
                  <a:pt x="218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09" y="85"/>
                  <a:pt x="107" y="86"/>
                  <a:pt x="105" y="88"/>
                </a:cubicBezTo>
                <a:cubicBezTo>
                  <a:pt x="104" y="90"/>
                  <a:pt x="103" y="92"/>
                  <a:pt x="103" y="95"/>
                </a:cubicBezTo>
                <a:cubicBezTo>
                  <a:pt x="103" y="236"/>
                  <a:pt x="103" y="236"/>
                  <a:pt x="103" y="236"/>
                </a:cubicBezTo>
                <a:cubicBezTo>
                  <a:pt x="103" y="239"/>
                  <a:pt x="104" y="242"/>
                  <a:pt x="106" y="244"/>
                </a:cubicBezTo>
                <a:cubicBezTo>
                  <a:pt x="108" y="246"/>
                  <a:pt x="110" y="247"/>
                  <a:pt x="113" y="247"/>
                </a:cubicBezTo>
                <a:cubicBezTo>
                  <a:pt x="155" y="247"/>
                  <a:pt x="155" y="247"/>
                  <a:pt x="155" y="247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55" y="292"/>
                  <a:pt x="156" y="294"/>
                  <a:pt x="158" y="296"/>
                </a:cubicBezTo>
                <a:cubicBezTo>
                  <a:pt x="160" y="299"/>
                  <a:pt x="163" y="300"/>
                  <a:pt x="166" y="300"/>
                </a:cubicBezTo>
                <a:cubicBezTo>
                  <a:pt x="270" y="300"/>
                  <a:pt x="270" y="300"/>
                  <a:pt x="270" y="300"/>
                </a:cubicBezTo>
                <a:cubicBezTo>
                  <a:pt x="273" y="300"/>
                  <a:pt x="276" y="299"/>
                  <a:pt x="278" y="296"/>
                </a:cubicBezTo>
                <a:cubicBezTo>
                  <a:pt x="280" y="294"/>
                  <a:pt x="281" y="292"/>
                  <a:pt x="281" y="289"/>
                </a:cubicBezTo>
                <a:cubicBezTo>
                  <a:pt x="281" y="148"/>
                  <a:pt x="281" y="148"/>
                  <a:pt x="281" y="148"/>
                </a:cubicBezTo>
                <a:cubicBezTo>
                  <a:pt x="281" y="145"/>
                  <a:pt x="280" y="142"/>
                  <a:pt x="278" y="140"/>
                </a:cubicBezTo>
                <a:cubicBezTo>
                  <a:pt x="276" y="138"/>
                  <a:pt x="273" y="137"/>
                  <a:pt x="270" y="137"/>
                </a:cubicBezTo>
                <a:close/>
                <a:moveTo>
                  <a:pt x="164" y="137"/>
                </a:moveTo>
                <a:cubicBezTo>
                  <a:pt x="162" y="137"/>
                  <a:pt x="160" y="139"/>
                  <a:pt x="158" y="141"/>
                </a:cubicBezTo>
                <a:cubicBezTo>
                  <a:pt x="156" y="143"/>
                  <a:pt x="155" y="145"/>
                  <a:pt x="155" y="148"/>
                </a:cubicBezTo>
                <a:cubicBezTo>
                  <a:pt x="155" y="226"/>
                  <a:pt x="155" y="226"/>
                  <a:pt x="155" y="226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08" y="137"/>
                  <a:pt x="208" y="137"/>
                  <a:pt x="208" y="137"/>
                </a:cubicBezTo>
                <a:lnTo>
                  <a:pt x="164" y="137"/>
                </a:lnTo>
                <a:close/>
                <a:moveTo>
                  <a:pt x="260" y="278"/>
                </a:moveTo>
                <a:cubicBezTo>
                  <a:pt x="176" y="278"/>
                  <a:pt x="176" y="278"/>
                  <a:pt x="176" y="278"/>
                </a:cubicBezTo>
                <a:cubicBezTo>
                  <a:pt x="176" y="158"/>
                  <a:pt x="176" y="158"/>
                  <a:pt x="176" y="158"/>
                </a:cubicBezTo>
                <a:cubicBezTo>
                  <a:pt x="260" y="158"/>
                  <a:pt x="260" y="158"/>
                  <a:pt x="260" y="158"/>
                </a:cubicBezTo>
                <a:lnTo>
                  <a:pt x="260" y="278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5" name="Freeform 294">
            <a:extLst>
              <a:ext uri="{FF2B5EF4-FFF2-40B4-BE49-F238E27FC236}">
                <a16:creationId xmlns:a16="http://schemas.microsoft.com/office/drawing/2014/main" xmlns="" id="{BA69A5F0-38DD-4ADF-B88E-8822441E5416}"/>
              </a:ext>
            </a:extLst>
          </p:cNvPr>
          <p:cNvSpPr>
            <a:spLocks noEditPoints="1"/>
          </p:cNvSpPr>
          <p:nvPr/>
        </p:nvSpPr>
        <p:spPr bwMode="auto">
          <a:xfrm>
            <a:off x="8783357" y="4291061"/>
            <a:ext cx="193812" cy="193812"/>
          </a:xfrm>
          <a:custGeom>
            <a:avLst/>
            <a:gdLst>
              <a:gd name="T0" fmla="*/ 317 w 384"/>
              <a:gd name="T1" fmla="*/ 195 h 384"/>
              <a:gd name="T2" fmla="*/ 279 w 384"/>
              <a:gd name="T3" fmla="*/ 180 h 384"/>
              <a:gd name="T4" fmla="*/ 279 w 384"/>
              <a:gd name="T5" fmla="*/ 132 h 384"/>
              <a:gd name="T6" fmla="*/ 162 w 384"/>
              <a:gd name="T7" fmla="*/ 83 h 384"/>
              <a:gd name="T8" fmla="*/ 109 w 384"/>
              <a:gd name="T9" fmla="*/ 106 h 384"/>
              <a:gd name="T10" fmla="*/ 109 w 384"/>
              <a:gd name="T11" fmla="*/ 160 h 384"/>
              <a:gd name="T12" fmla="*/ 110 w 384"/>
              <a:gd name="T13" fmla="*/ 161 h 384"/>
              <a:gd name="T14" fmla="*/ 64 w 384"/>
              <a:gd name="T15" fmla="*/ 180 h 384"/>
              <a:gd name="T16" fmla="*/ 64 w 384"/>
              <a:gd name="T17" fmla="*/ 229 h 384"/>
              <a:gd name="T18" fmla="*/ 113 w 384"/>
              <a:gd name="T19" fmla="*/ 251 h 384"/>
              <a:gd name="T20" fmla="*/ 163 w 384"/>
              <a:gd name="T21" fmla="*/ 230 h 384"/>
              <a:gd name="T22" fmla="*/ 166 w 384"/>
              <a:gd name="T23" fmla="*/ 231 h 384"/>
              <a:gd name="T24" fmla="*/ 266 w 384"/>
              <a:gd name="T25" fmla="*/ 273 h 384"/>
              <a:gd name="T26" fmla="*/ 269 w 384"/>
              <a:gd name="T27" fmla="*/ 274 h 384"/>
              <a:gd name="T28" fmla="*/ 271 w 384"/>
              <a:gd name="T29" fmla="*/ 273 h 384"/>
              <a:gd name="T30" fmla="*/ 318 w 384"/>
              <a:gd name="T31" fmla="*/ 253 h 384"/>
              <a:gd name="T32" fmla="*/ 321 w 384"/>
              <a:gd name="T33" fmla="*/ 251 h 384"/>
              <a:gd name="T34" fmla="*/ 321 w 384"/>
              <a:gd name="T35" fmla="*/ 197 h 384"/>
              <a:gd name="T36" fmla="*/ 317 w 384"/>
              <a:gd name="T37" fmla="*/ 195 h 384"/>
              <a:gd name="T38" fmla="*/ 263 w 384"/>
              <a:gd name="T39" fmla="*/ 258 h 384"/>
              <a:gd name="T40" fmla="*/ 262 w 384"/>
              <a:gd name="T41" fmla="*/ 258 h 384"/>
              <a:gd name="T42" fmla="*/ 262 w 384"/>
              <a:gd name="T43" fmla="*/ 258 h 384"/>
              <a:gd name="T44" fmla="*/ 174 w 384"/>
              <a:gd name="T45" fmla="*/ 222 h 384"/>
              <a:gd name="T46" fmla="*/ 174 w 384"/>
              <a:gd name="T47" fmla="*/ 187 h 384"/>
              <a:gd name="T48" fmla="*/ 262 w 384"/>
              <a:gd name="T49" fmla="*/ 223 h 384"/>
              <a:gd name="T50" fmla="*/ 262 w 384"/>
              <a:gd name="T51" fmla="*/ 225 h 384"/>
              <a:gd name="T52" fmla="*/ 263 w 384"/>
              <a:gd name="T53" fmla="*/ 225 h 384"/>
              <a:gd name="T54" fmla="*/ 263 w 384"/>
              <a:gd name="T55" fmla="*/ 258 h 384"/>
              <a:gd name="T56" fmla="*/ 269 w 384"/>
              <a:gd name="T57" fmla="*/ 214 h 384"/>
              <a:gd name="T58" fmla="*/ 241 w 384"/>
              <a:gd name="T59" fmla="*/ 202 h 384"/>
              <a:gd name="T60" fmla="*/ 271 w 384"/>
              <a:gd name="T61" fmla="*/ 189 h 384"/>
              <a:gd name="T62" fmla="*/ 299 w 384"/>
              <a:gd name="T63" fmla="*/ 201 h 384"/>
              <a:gd name="T64" fmla="*/ 269 w 384"/>
              <a:gd name="T65" fmla="*/ 214 h 384"/>
              <a:gd name="T66" fmla="*/ 309 w 384"/>
              <a:gd name="T67" fmla="*/ 243 h 384"/>
              <a:gd name="T68" fmla="*/ 275 w 384"/>
              <a:gd name="T69" fmla="*/ 258 h 384"/>
              <a:gd name="T70" fmla="*/ 275 w 384"/>
              <a:gd name="T71" fmla="*/ 225 h 384"/>
              <a:gd name="T72" fmla="*/ 309 w 384"/>
              <a:gd name="T73" fmla="*/ 210 h 384"/>
              <a:gd name="T74" fmla="*/ 309 w 384"/>
              <a:gd name="T75" fmla="*/ 243 h 384"/>
              <a:gd name="T76" fmla="*/ 192 w 384"/>
              <a:gd name="T77" fmla="*/ 0 h 384"/>
              <a:gd name="T78" fmla="*/ 0 w 384"/>
              <a:gd name="T79" fmla="*/ 192 h 384"/>
              <a:gd name="T80" fmla="*/ 192 w 384"/>
              <a:gd name="T81" fmla="*/ 384 h 384"/>
              <a:gd name="T82" fmla="*/ 384 w 384"/>
              <a:gd name="T83" fmla="*/ 192 h 384"/>
              <a:gd name="T84" fmla="*/ 192 w 384"/>
              <a:gd name="T85" fmla="*/ 0 h 384"/>
              <a:gd name="T86" fmla="*/ 192 w 384"/>
              <a:gd name="T87" fmla="*/ 349 h 384"/>
              <a:gd name="T88" fmla="*/ 35 w 384"/>
              <a:gd name="T89" fmla="*/ 192 h 384"/>
              <a:gd name="T90" fmla="*/ 192 w 384"/>
              <a:gd name="T91" fmla="*/ 35 h 384"/>
              <a:gd name="T92" fmla="*/ 349 w 384"/>
              <a:gd name="T93" fmla="*/ 192 h 384"/>
              <a:gd name="T94" fmla="*/ 192 w 384"/>
              <a:gd name="T95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384">
                <a:moveTo>
                  <a:pt x="317" y="195"/>
                </a:moveTo>
                <a:cubicBezTo>
                  <a:pt x="279" y="180"/>
                  <a:pt x="279" y="180"/>
                  <a:pt x="279" y="180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162" y="83"/>
                  <a:pt x="162" y="83"/>
                  <a:pt x="162" y="83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60"/>
                  <a:pt x="109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113" y="251"/>
                  <a:pt x="113" y="251"/>
                  <a:pt x="113" y="251"/>
                </a:cubicBezTo>
                <a:cubicBezTo>
                  <a:pt x="163" y="230"/>
                  <a:pt x="163" y="230"/>
                  <a:pt x="163" y="230"/>
                </a:cubicBezTo>
                <a:cubicBezTo>
                  <a:pt x="166" y="231"/>
                  <a:pt x="166" y="231"/>
                  <a:pt x="166" y="231"/>
                </a:cubicBezTo>
                <a:cubicBezTo>
                  <a:pt x="266" y="273"/>
                  <a:pt x="266" y="273"/>
                  <a:pt x="266" y="273"/>
                </a:cubicBezTo>
                <a:cubicBezTo>
                  <a:pt x="269" y="274"/>
                  <a:pt x="269" y="274"/>
                  <a:pt x="269" y="274"/>
                </a:cubicBezTo>
                <a:cubicBezTo>
                  <a:pt x="271" y="273"/>
                  <a:pt x="271" y="273"/>
                  <a:pt x="271" y="273"/>
                </a:cubicBezTo>
                <a:cubicBezTo>
                  <a:pt x="318" y="253"/>
                  <a:pt x="318" y="253"/>
                  <a:pt x="318" y="253"/>
                </a:cubicBezTo>
                <a:cubicBezTo>
                  <a:pt x="321" y="251"/>
                  <a:pt x="321" y="251"/>
                  <a:pt x="321" y="251"/>
                </a:cubicBezTo>
                <a:cubicBezTo>
                  <a:pt x="321" y="197"/>
                  <a:pt x="321" y="197"/>
                  <a:pt x="321" y="197"/>
                </a:cubicBezTo>
                <a:lnTo>
                  <a:pt x="317" y="195"/>
                </a:lnTo>
                <a:close/>
                <a:moveTo>
                  <a:pt x="263" y="258"/>
                </a:moveTo>
                <a:cubicBezTo>
                  <a:pt x="262" y="258"/>
                  <a:pt x="262" y="258"/>
                  <a:pt x="262" y="258"/>
                </a:cubicBezTo>
                <a:cubicBezTo>
                  <a:pt x="262" y="258"/>
                  <a:pt x="262" y="258"/>
                  <a:pt x="262" y="258"/>
                </a:cubicBezTo>
                <a:cubicBezTo>
                  <a:pt x="174" y="222"/>
                  <a:pt x="174" y="222"/>
                  <a:pt x="174" y="222"/>
                </a:cubicBezTo>
                <a:cubicBezTo>
                  <a:pt x="174" y="187"/>
                  <a:pt x="174" y="187"/>
                  <a:pt x="174" y="187"/>
                </a:cubicBezTo>
                <a:cubicBezTo>
                  <a:pt x="262" y="223"/>
                  <a:pt x="262" y="223"/>
                  <a:pt x="262" y="223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63" y="225"/>
                  <a:pt x="263" y="225"/>
                  <a:pt x="263" y="225"/>
                </a:cubicBezTo>
                <a:lnTo>
                  <a:pt x="263" y="258"/>
                </a:lnTo>
                <a:close/>
                <a:moveTo>
                  <a:pt x="269" y="214"/>
                </a:moveTo>
                <a:cubicBezTo>
                  <a:pt x="241" y="202"/>
                  <a:pt x="241" y="202"/>
                  <a:pt x="241" y="202"/>
                </a:cubicBezTo>
                <a:cubicBezTo>
                  <a:pt x="271" y="189"/>
                  <a:pt x="271" y="189"/>
                  <a:pt x="271" y="189"/>
                </a:cubicBezTo>
                <a:cubicBezTo>
                  <a:pt x="299" y="201"/>
                  <a:pt x="299" y="201"/>
                  <a:pt x="299" y="201"/>
                </a:cubicBezTo>
                <a:lnTo>
                  <a:pt x="269" y="214"/>
                </a:lnTo>
                <a:close/>
                <a:moveTo>
                  <a:pt x="309" y="243"/>
                </a:moveTo>
                <a:cubicBezTo>
                  <a:pt x="275" y="258"/>
                  <a:pt x="275" y="258"/>
                  <a:pt x="275" y="258"/>
                </a:cubicBezTo>
                <a:cubicBezTo>
                  <a:pt x="275" y="225"/>
                  <a:pt x="275" y="225"/>
                  <a:pt x="275" y="225"/>
                </a:cubicBezTo>
                <a:cubicBezTo>
                  <a:pt x="309" y="210"/>
                  <a:pt x="309" y="210"/>
                  <a:pt x="309" y="210"/>
                </a:cubicBezTo>
                <a:lnTo>
                  <a:pt x="309" y="243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" name="Freeform 295">
            <a:extLst>
              <a:ext uri="{FF2B5EF4-FFF2-40B4-BE49-F238E27FC236}">
                <a16:creationId xmlns:a16="http://schemas.microsoft.com/office/drawing/2014/main" xmlns="" id="{16229733-0582-42E8-84E3-323672DF00F1}"/>
              </a:ext>
            </a:extLst>
          </p:cNvPr>
          <p:cNvSpPr>
            <a:spLocks noEditPoints="1"/>
          </p:cNvSpPr>
          <p:nvPr/>
        </p:nvSpPr>
        <p:spPr bwMode="auto">
          <a:xfrm>
            <a:off x="9804272" y="4296771"/>
            <a:ext cx="193812" cy="193812"/>
          </a:xfrm>
          <a:custGeom>
            <a:avLst/>
            <a:gdLst>
              <a:gd name="T0" fmla="*/ 235 w 384"/>
              <a:gd name="T1" fmla="*/ 189 h 384"/>
              <a:gd name="T2" fmla="*/ 218 w 384"/>
              <a:gd name="T3" fmla="*/ 181 h 384"/>
              <a:gd name="T4" fmla="*/ 197 w 384"/>
              <a:gd name="T5" fmla="*/ 175 h 384"/>
              <a:gd name="T6" fmla="*/ 183 w 384"/>
              <a:gd name="T7" fmla="*/ 172 h 384"/>
              <a:gd name="T8" fmla="*/ 175 w 384"/>
              <a:gd name="T9" fmla="*/ 169 h 384"/>
              <a:gd name="T10" fmla="*/ 169 w 384"/>
              <a:gd name="T11" fmla="*/ 164 h 384"/>
              <a:gd name="T12" fmla="*/ 167 w 384"/>
              <a:gd name="T13" fmla="*/ 158 h 384"/>
              <a:gd name="T14" fmla="*/ 173 w 384"/>
              <a:gd name="T15" fmla="*/ 148 h 384"/>
              <a:gd name="T16" fmla="*/ 190 w 384"/>
              <a:gd name="T17" fmla="*/ 144 h 384"/>
              <a:gd name="T18" fmla="*/ 207 w 384"/>
              <a:gd name="T19" fmla="*/ 148 h 384"/>
              <a:gd name="T20" fmla="*/ 216 w 384"/>
              <a:gd name="T21" fmla="*/ 159 h 384"/>
              <a:gd name="T22" fmla="*/ 221 w 384"/>
              <a:gd name="T23" fmla="*/ 167 h 384"/>
              <a:gd name="T24" fmla="*/ 230 w 384"/>
              <a:gd name="T25" fmla="*/ 170 h 384"/>
              <a:gd name="T26" fmla="*/ 240 w 384"/>
              <a:gd name="T27" fmla="*/ 166 h 384"/>
              <a:gd name="T28" fmla="*/ 244 w 384"/>
              <a:gd name="T29" fmla="*/ 156 h 384"/>
              <a:gd name="T30" fmla="*/ 241 w 384"/>
              <a:gd name="T31" fmla="*/ 144 h 384"/>
              <a:gd name="T32" fmla="*/ 231 w 384"/>
              <a:gd name="T33" fmla="*/ 133 h 384"/>
              <a:gd name="T34" fmla="*/ 215 w 384"/>
              <a:gd name="T35" fmla="*/ 125 h 384"/>
              <a:gd name="T36" fmla="*/ 192 w 384"/>
              <a:gd name="T37" fmla="*/ 122 h 384"/>
              <a:gd name="T38" fmla="*/ 163 w 384"/>
              <a:gd name="T39" fmla="*/ 127 h 384"/>
              <a:gd name="T40" fmla="*/ 144 w 384"/>
              <a:gd name="T41" fmla="*/ 140 h 384"/>
              <a:gd name="T42" fmla="*/ 138 w 384"/>
              <a:gd name="T43" fmla="*/ 161 h 384"/>
              <a:gd name="T44" fmla="*/ 144 w 384"/>
              <a:gd name="T45" fmla="*/ 181 h 384"/>
              <a:gd name="T46" fmla="*/ 161 w 384"/>
              <a:gd name="T47" fmla="*/ 194 h 384"/>
              <a:gd name="T48" fmla="*/ 187 w 384"/>
              <a:gd name="T49" fmla="*/ 202 h 384"/>
              <a:gd name="T50" fmla="*/ 205 w 384"/>
              <a:gd name="T51" fmla="*/ 206 h 384"/>
              <a:gd name="T52" fmla="*/ 215 w 384"/>
              <a:gd name="T53" fmla="*/ 212 h 384"/>
              <a:gd name="T54" fmla="*/ 219 w 384"/>
              <a:gd name="T55" fmla="*/ 222 h 384"/>
              <a:gd name="T56" fmla="*/ 212 w 384"/>
              <a:gd name="T57" fmla="*/ 234 h 384"/>
              <a:gd name="T58" fmla="*/ 192 w 384"/>
              <a:gd name="T59" fmla="*/ 240 h 384"/>
              <a:gd name="T60" fmla="*/ 178 w 384"/>
              <a:gd name="T61" fmla="*/ 237 h 384"/>
              <a:gd name="T62" fmla="*/ 169 w 384"/>
              <a:gd name="T63" fmla="*/ 230 h 384"/>
              <a:gd name="T64" fmla="*/ 164 w 384"/>
              <a:gd name="T65" fmla="*/ 220 h 384"/>
              <a:gd name="T66" fmla="*/ 158 w 384"/>
              <a:gd name="T67" fmla="*/ 211 h 384"/>
              <a:gd name="T68" fmla="*/ 149 w 384"/>
              <a:gd name="T69" fmla="*/ 208 h 384"/>
              <a:gd name="T70" fmla="*/ 139 w 384"/>
              <a:gd name="T71" fmla="*/ 212 h 384"/>
              <a:gd name="T72" fmla="*/ 135 w 384"/>
              <a:gd name="T73" fmla="*/ 222 h 384"/>
              <a:gd name="T74" fmla="*/ 141 w 384"/>
              <a:gd name="T75" fmla="*/ 240 h 384"/>
              <a:gd name="T76" fmla="*/ 157 w 384"/>
              <a:gd name="T77" fmla="*/ 255 h 384"/>
              <a:gd name="T78" fmla="*/ 193 w 384"/>
              <a:gd name="T79" fmla="*/ 263 h 384"/>
              <a:gd name="T80" fmla="*/ 223 w 384"/>
              <a:gd name="T81" fmla="*/ 257 h 384"/>
              <a:gd name="T82" fmla="*/ 243 w 384"/>
              <a:gd name="T83" fmla="*/ 241 h 384"/>
              <a:gd name="T84" fmla="*/ 250 w 384"/>
              <a:gd name="T85" fmla="*/ 219 h 384"/>
              <a:gd name="T86" fmla="*/ 246 w 384"/>
              <a:gd name="T87" fmla="*/ 201 h 384"/>
              <a:gd name="T88" fmla="*/ 235 w 384"/>
              <a:gd name="T89" fmla="*/ 189 h 384"/>
              <a:gd name="T90" fmla="*/ 192 w 384"/>
              <a:gd name="T91" fmla="*/ 0 h 384"/>
              <a:gd name="T92" fmla="*/ 0 w 384"/>
              <a:gd name="T93" fmla="*/ 192 h 384"/>
              <a:gd name="T94" fmla="*/ 192 w 384"/>
              <a:gd name="T95" fmla="*/ 384 h 384"/>
              <a:gd name="T96" fmla="*/ 384 w 384"/>
              <a:gd name="T97" fmla="*/ 192 h 384"/>
              <a:gd name="T98" fmla="*/ 192 w 384"/>
              <a:gd name="T99" fmla="*/ 0 h 384"/>
              <a:gd name="T100" fmla="*/ 238 w 384"/>
              <a:gd name="T101" fmla="*/ 299 h 384"/>
              <a:gd name="T102" fmla="*/ 211 w 384"/>
              <a:gd name="T103" fmla="*/ 292 h 384"/>
              <a:gd name="T104" fmla="*/ 193 w 384"/>
              <a:gd name="T105" fmla="*/ 294 h 384"/>
              <a:gd name="T106" fmla="*/ 95 w 384"/>
              <a:gd name="T107" fmla="*/ 193 h 384"/>
              <a:gd name="T108" fmla="*/ 97 w 384"/>
              <a:gd name="T109" fmla="*/ 173 h 384"/>
              <a:gd name="T110" fmla="*/ 89 w 384"/>
              <a:gd name="T111" fmla="*/ 143 h 384"/>
              <a:gd name="T112" fmla="*/ 146 w 384"/>
              <a:gd name="T113" fmla="*/ 84 h 384"/>
              <a:gd name="T114" fmla="*/ 176 w 384"/>
              <a:gd name="T115" fmla="*/ 93 h 384"/>
              <a:gd name="T116" fmla="*/ 193 w 384"/>
              <a:gd name="T117" fmla="*/ 92 h 384"/>
              <a:gd name="T118" fmla="*/ 291 w 384"/>
              <a:gd name="T119" fmla="*/ 193 h 384"/>
              <a:gd name="T120" fmla="*/ 289 w 384"/>
              <a:gd name="T121" fmla="*/ 215 h 384"/>
              <a:gd name="T122" fmla="*/ 295 w 384"/>
              <a:gd name="T123" fmla="*/ 241 h 384"/>
              <a:gd name="T124" fmla="*/ 238 w 384"/>
              <a:gd name="T125" fmla="*/ 29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84">
                <a:moveTo>
                  <a:pt x="235" y="189"/>
                </a:moveTo>
                <a:cubicBezTo>
                  <a:pt x="230" y="186"/>
                  <a:pt x="225" y="183"/>
                  <a:pt x="218" y="181"/>
                </a:cubicBezTo>
                <a:cubicBezTo>
                  <a:pt x="212" y="179"/>
                  <a:pt x="204" y="177"/>
                  <a:pt x="197" y="175"/>
                </a:cubicBezTo>
                <a:cubicBezTo>
                  <a:pt x="190" y="174"/>
                  <a:pt x="186" y="173"/>
                  <a:pt x="183" y="172"/>
                </a:cubicBezTo>
                <a:cubicBezTo>
                  <a:pt x="180" y="171"/>
                  <a:pt x="178" y="170"/>
                  <a:pt x="175" y="169"/>
                </a:cubicBezTo>
                <a:cubicBezTo>
                  <a:pt x="173" y="167"/>
                  <a:pt x="171" y="166"/>
                  <a:pt x="169" y="164"/>
                </a:cubicBezTo>
                <a:cubicBezTo>
                  <a:pt x="168" y="162"/>
                  <a:pt x="167" y="160"/>
                  <a:pt x="167" y="158"/>
                </a:cubicBezTo>
                <a:cubicBezTo>
                  <a:pt x="167" y="154"/>
                  <a:pt x="169" y="151"/>
                  <a:pt x="173" y="148"/>
                </a:cubicBezTo>
                <a:cubicBezTo>
                  <a:pt x="178" y="146"/>
                  <a:pt x="183" y="144"/>
                  <a:pt x="190" y="144"/>
                </a:cubicBezTo>
                <a:cubicBezTo>
                  <a:pt x="198" y="144"/>
                  <a:pt x="203" y="145"/>
                  <a:pt x="207" y="148"/>
                </a:cubicBezTo>
                <a:cubicBezTo>
                  <a:pt x="210" y="151"/>
                  <a:pt x="213" y="154"/>
                  <a:pt x="216" y="159"/>
                </a:cubicBezTo>
                <a:cubicBezTo>
                  <a:pt x="218" y="163"/>
                  <a:pt x="220" y="166"/>
                  <a:pt x="221" y="167"/>
                </a:cubicBezTo>
                <a:cubicBezTo>
                  <a:pt x="223" y="169"/>
                  <a:pt x="226" y="170"/>
                  <a:pt x="230" y="170"/>
                </a:cubicBezTo>
                <a:cubicBezTo>
                  <a:pt x="234" y="170"/>
                  <a:pt x="237" y="169"/>
                  <a:pt x="240" y="166"/>
                </a:cubicBezTo>
                <a:cubicBezTo>
                  <a:pt x="243" y="163"/>
                  <a:pt x="244" y="160"/>
                  <a:pt x="244" y="156"/>
                </a:cubicBezTo>
                <a:cubicBezTo>
                  <a:pt x="244" y="152"/>
                  <a:pt x="243" y="148"/>
                  <a:pt x="241" y="144"/>
                </a:cubicBezTo>
                <a:cubicBezTo>
                  <a:pt x="239" y="140"/>
                  <a:pt x="236" y="137"/>
                  <a:pt x="231" y="133"/>
                </a:cubicBezTo>
                <a:cubicBezTo>
                  <a:pt x="227" y="130"/>
                  <a:pt x="222" y="127"/>
                  <a:pt x="215" y="125"/>
                </a:cubicBezTo>
                <a:cubicBezTo>
                  <a:pt x="209" y="123"/>
                  <a:pt x="201" y="122"/>
                  <a:pt x="192" y="122"/>
                </a:cubicBezTo>
                <a:cubicBezTo>
                  <a:pt x="181" y="122"/>
                  <a:pt x="172" y="123"/>
                  <a:pt x="163" y="127"/>
                </a:cubicBezTo>
                <a:cubicBezTo>
                  <a:pt x="155" y="130"/>
                  <a:pt x="149" y="134"/>
                  <a:pt x="144" y="140"/>
                </a:cubicBezTo>
                <a:cubicBezTo>
                  <a:pt x="140" y="146"/>
                  <a:pt x="138" y="153"/>
                  <a:pt x="138" y="161"/>
                </a:cubicBezTo>
                <a:cubicBezTo>
                  <a:pt x="138" y="169"/>
                  <a:pt x="140" y="175"/>
                  <a:pt x="144" y="181"/>
                </a:cubicBezTo>
                <a:cubicBezTo>
                  <a:pt x="148" y="186"/>
                  <a:pt x="154" y="191"/>
                  <a:pt x="161" y="194"/>
                </a:cubicBezTo>
                <a:cubicBezTo>
                  <a:pt x="168" y="197"/>
                  <a:pt x="176" y="199"/>
                  <a:pt x="187" y="202"/>
                </a:cubicBezTo>
                <a:cubicBezTo>
                  <a:pt x="194" y="203"/>
                  <a:pt x="200" y="205"/>
                  <a:pt x="205" y="206"/>
                </a:cubicBezTo>
                <a:cubicBezTo>
                  <a:pt x="209" y="208"/>
                  <a:pt x="212" y="210"/>
                  <a:pt x="215" y="212"/>
                </a:cubicBezTo>
                <a:cubicBezTo>
                  <a:pt x="218" y="215"/>
                  <a:pt x="219" y="218"/>
                  <a:pt x="219" y="222"/>
                </a:cubicBezTo>
                <a:cubicBezTo>
                  <a:pt x="219" y="227"/>
                  <a:pt x="217" y="231"/>
                  <a:pt x="212" y="234"/>
                </a:cubicBezTo>
                <a:cubicBezTo>
                  <a:pt x="207" y="238"/>
                  <a:pt x="200" y="240"/>
                  <a:pt x="192" y="240"/>
                </a:cubicBezTo>
                <a:cubicBezTo>
                  <a:pt x="186" y="240"/>
                  <a:pt x="181" y="239"/>
                  <a:pt x="178" y="237"/>
                </a:cubicBezTo>
                <a:cubicBezTo>
                  <a:pt x="174" y="235"/>
                  <a:pt x="171" y="233"/>
                  <a:pt x="169" y="230"/>
                </a:cubicBezTo>
                <a:cubicBezTo>
                  <a:pt x="167" y="228"/>
                  <a:pt x="165" y="224"/>
                  <a:pt x="164" y="220"/>
                </a:cubicBezTo>
                <a:cubicBezTo>
                  <a:pt x="162" y="216"/>
                  <a:pt x="160" y="213"/>
                  <a:pt x="158" y="211"/>
                </a:cubicBezTo>
                <a:cubicBezTo>
                  <a:pt x="156" y="209"/>
                  <a:pt x="153" y="208"/>
                  <a:pt x="149" y="208"/>
                </a:cubicBezTo>
                <a:cubicBezTo>
                  <a:pt x="145" y="208"/>
                  <a:pt x="142" y="210"/>
                  <a:pt x="139" y="212"/>
                </a:cubicBezTo>
                <a:cubicBezTo>
                  <a:pt x="136" y="215"/>
                  <a:pt x="135" y="218"/>
                  <a:pt x="135" y="222"/>
                </a:cubicBezTo>
                <a:cubicBezTo>
                  <a:pt x="135" y="228"/>
                  <a:pt x="137" y="234"/>
                  <a:pt x="141" y="240"/>
                </a:cubicBezTo>
                <a:cubicBezTo>
                  <a:pt x="145" y="246"/>
                  <a:pt x="151" y="251"/>
                  <a:pt x="157" y="255"/>
                </a:cubicBezTo>
                <a:cubicBezTo>
                  <a:pt x="167" y="260"/>
                  <a:pt x="178" y="263"/>
                  <a:pt x="193" y="263"/>
                </a:cubicBezTo>
                <a:cubicBezTo>
                  <a:pt x="204" y="263"/>
                  <a:pt x="215" y="261"/>
                  <a:pt x="223" y="257"/>
                </a:cubicBezTo>
                <a:cubicBezTo>
                  <a:pt x="232" y="253"/>
                  <a:pt x="239" y="248"/>
                  <a:pt x="243" y="241"/>
                </a:cubicBezTo>
                <a:cubicBezTo>
                  <a:pt x="248" y="235"/>
                  <a:pt x="250" y="227"/>
                  <a:pt x="250" y="219"/>
                </a:cubicBezTo>
                <a:cubicBezTo>
                  <a:pt x="250" y="212"/>
                  <a:pt x="249" y="206"/>
                  <a:pt x="246" y="201"/>
                </a:cubicBezTo>
                <a:cubicBezTo>
                  <a:pt x="243" y="196"/>
                  <a:pt x="240" y="192"/>
                  <a:pt x="235" y="189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8" y="299"/>
                </a:moveTo>
                <a:cubicBezTo>
                  <a:pt x="228" y="299"/>
                  <a:pt x="219" y="297"/>
                  <a:pt x="211" y="292"/>
                </a:cubicBezTo>
                <a:cubicBezTo>
                  <a:pt x="205" y="294"/>
                  <a:pt x="199" y="294"/>
                  <a:pt x="193" y="294"/>
                </a:cubicBezTo>
                <a:cubicBezTo>
                  <a:pt x="139" y="294"/>
                  <a:pt x="95" y="249"/>
                  <a:pt x="95" y="193"/>
                </a:cubicBezTo>
                <a:cubicBezTo>
                  <a:pt x="95" y="186"/>
                  <a:pt x="95" y="179"/>
                  <a:pt x="97" y="173"/>
                </a:cubicBezTo>
                <a:cubicBezTo>
                  <a:pt x="92" y="164"/>
                  <a:pt x="89" y="154"/>
                  <a:pt x="89" y="143"/>
                </a:cubicBezTo>
                <a:cubicBezTo>
                  <a:pt x="89" y="111"/>
                  <a:pt x="114" y="84"/>
                  <a:pt x="146" y="84"/>
                </a:cubicBezTo>
                <a:cubicBezTo>
                  <a:pt x="157" y="84"/>
                  <a:pt x="167" y="88"/>
                  <a:pt x="176" y="93"/>
                </a:cubicBezTo>
                <a:cubicBezTo>
                  <a:pt x="181" y="92"/>
                  <a:pt x="187" y="92"/>
                  <a:pt x="193" y="92"/>
                </a:cubicBezTo>
                <a:cubicBezTo>
                  <a:pt x="247" y="92"/>
                  <a:pt x="291" y="137"/>
                  <a:pt x="291" y="193"/>
                </a:cubicBezTo>
                <a:cubicBezTo>
                  <a:pt x="291" y="200"/>
                  <a:pt x="290" y="208"/>
                  <a:pt x="289" y="215"/>
                </a:cubicBezTo>
                <a:cubicBezTo>
                  <a:pt x="293" y="223"/>
                  <a:pt x="295" y="231"/>
                  <a:pt x="295" y="241"/>
                </a:cubicBezTo>
                <a:cubicBezTo>
                  <a:pt x="295" y="273"/>
                  <a:pt x="269" y="299"/>
                  <a:pt x="238" y="299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7" name="Freeform 296">
            <a:extLst>
              <a:ext uri="{FF2B5EF4-FFF2-40B4-BE49-F238E27FC236}">
                <a16:creationId xmlns:a16="http://schemas.microsoft.com/office/drawing/2014/main" xmlns="" id="{639C36E6-1C7F-4C8C-A7D2-51152FA844E7}"/>
              </a:ext>
            </a:extLst>
          </p:cNvPr>
          <p:cNvSpPr>
            <a:spLocks noEditPoints="1"/>
          </p:cNvSpPr>
          <p:nvPr/>
        </p:nvSpPr>
        <p:spPr bwMode="auto">
          <a:xfrm>
            <a:off x="9796298" y="4595957"/>
            <a:ext cx="202543" cy="174606"/>
          </a:xfrm>
          <a:custGeom>
            <a:avLst/>
            <a:gdLst>
              <a:gd name="T0" fmla="*/ 293 w 398"/>
              <a:gd name="T1" fmla="*/ 173 h 344"/>
              <a:gd name="T2" fmla="*/ 286 w 398"/>
              <a:gd name="T3" fmla="*/ 163 h 344"/>
              <a:gd name="T4" fmla="*/ 286 w 398"/>
              <a:gd name="T5" fmla="*/ 124 h 344"/>
              <a:gd name="T6" fmla="*/ 199 w 398"/>
              <a:gd name="T7" fmla="*/ 123 h 344"/>
              <a:gd name="T8" fmla="*/ 190 w 398"/>
              <a:gd name="T9" fmla="*/ 119 h 344"/>
              <a:gd name="T10" fmla="*/ 186 w 398"/>
              <a:gd name="T11" fmla="*/ 72 h 344"/>
              <a:gd name="T12" fmla="*/ 58 w 398"/>
              <a:gd name="T13" fmla="*/ 123 h 344"/>
              <a:gd name="T14" fmla="*/ 0 w 398"/>
              <a:gd name="T15" fmla="*/ 234 h 344"/>
              <a:gd name="T16" fmla="*/ 163 w 398"/>
              <a:gd name="T17" fmla="*/ 344 h 344"/>
              <a:gd name="T18" fmla="*/ 340 w 398"/>
              <a:gd name="T19" fmla="*/ 227 h 344"/>
              <a:gd name="T20" fmla="*/ 293 w 398"/>
              <a:gd name="T21" fmla="*/ 173 h 344"/>
              <a:gd name="T22" fmla="*/ 163 w 398"/>
              <a:gd name="T23" fmla="*/ 314 h 344"/>
              <a:gd name="T24" fmla="*/ 39 w 398"/>
              <a:gd name="T25" fmla="*/ 249 h 344"/>
              <a:gd name="T26" fmla="*/ 148 w 398"/>
              <a:gd name="T27" fmla="*/ 160 h 344"/>
              <a:gd name="T28" fmla="*/ 273 w 398"/>
              <a:gd name="T29" fmla="*/ 226 h 344"/>
              <a:gd name="T30" fmla="*/ 163 w 398"/>
              <a:gd name="T31" fmla="*/ 314 h 344"/>
              <a:gd name="T32" fmla="*/ 398 w 398"/>
              <a:gd name="T33" fmla="*/ 120 h 344"/>
              <a:gd name="T34" fmla="*/ 278 w 398"/>
              <a:gd name="T35" fmla="*/ 0 h 344"/>
              <a:gd name="T36" fmla="*/ 264 w 398"/>
              <a:gd name="T37" fmla="*/ 14 h 344"/>
              <a:gd name="T38" fmla="*/ 278 w 398"/>
              <a:gd name="T39" fmla="*/ 28 h 344"/>
              <a:gd name="T40" fmla="*/ 370 w 398"/>
              <a:gd name="T41" fmla="*/ 120 h 344"/>
              <a:gd name="T42" fmla="*/ 384 w 398"/>
              <a:gd name="T43" fmla="*/ 134 h 344"/>
              <a:gd name="T44" fmla="*/ 398 w 398"/>
              <a:gd name="T45" fmla="*/ 120 h 344"/>
              <a:gd name="T46" fmla="*/ 398 w 398"/>
              <a:gd name="T47" fmla="*/ 120 h 344"/>
              <a:gd name="T48" fmla="*/ 342 w 398"/>
              <a:gd name="T49" fmla="*/ 118 h 344"/>
              <a:gd name="T50" fmla="*/ 280 w 398"/>
              <a:gd name="T51" fmla="*/ 56 h 344"/>
              <a:gd name="T52" fmla="*/ 263 w 398"/>
              <a:gd name="T53" fmla="*/ 66 h 344"/>
              <a:gd name="T54" fmla="*/ 274 w 398"/>
              <a:gd name="T55" fmla="*/ 83 h 344"/>
              <a:gd name="T56" fmla="*/ 315 w 398"/>
              <a:gd name="T57" fmla="*/ 123 h 344"/>
              <a:gd name="T58" fmla="*/ 331 w 398"/>
              <a:gd name="T59" fmla="*/ 134 h 344"/>
              <a:gd name="T60" fmla="*/ 342 w 398"/>
              <a:gd name="T61" fmla="*/ 118 h 344"/>
              <a:gd name="T62" fmla="*/ 130 w 398"/>
              <a:gd name="T63" fmla="*/ 202 h 344"/>
              <a:gd name="T64" fmla="*/ 91 w 398"/>
              <a:gd name="T65" fmla="*/ 251 h 344"/>
              <a:gd name="T66" fmla="*/ 146 w 398"/>
              <a:gd name="T67" fmla="*/ 280 h 344"/>
              <a:gd name="T68" fmla="*/ 185 w 398"/>
              <a:gd name="T69" fmla="*/ 232 h 344"/>
              <a:gd name="T70" fmla="*/ 130 w 398"/>
              <a:gd name="T71" fmla="*/ 2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8" h="344">
                <a:moveTo>
                  <a:pt x="293" y="173"/>
                </a:moveTo>
                <a:cubicBezTo>
                  <a:pt x="287" y="172"/>
                  <a:pt x="283" y="170"/>
                  <a:pt x="286" y="163"/>
                </a:cubicBezTo>
                <a:cubicBezTo>
                  <a:pt x="292" y="147"/>
                  <a:pt x="293" y="133"/>
                  <a:pt x="286" y="124"/>
                </a:cubicBezTo>
                <a:cubicBezTo>
                  <a:pt x="274" y="105"/>
                  <a:pt x="239" y="106"/>
                  <a:pt x="199" y="123"/>
                </a:cubicBezTo>
                <a:cubicBezTo>
                  <a:pt x="199" y="123"/>
                  <a:pt x="187" y="129"/>
                  <a:pt x="190" y="119"/>
                </a:cubicBezTo>
                <a:cubicBezTo>
                  <a:pt x="196" y="99"/>
                  <a:pt x="195" y="82"/>
                  <a:pt x="186" y="72"/>
                </a:cubicBezTo>
                <a:cubicBezTo>
                  <a:pt x="164" y="50"/>
                  <a:pt x="107" y="73"/>
                  <a:pt x="58" y="123"/>
                </a:cubicBezTo>
                <a:cubicBezTo>
                  <a:pt x="21" y="160"/>
                  <a:pt x="0" y="200"/>
                  <a:pt x="0" y="234"/>
                </a:cubicBezTo>
                <a:cubicBezTo>
                  <a:pt x="0" y="300"/>
                  <a:pt x="82" y="344"/>
                  <a:pt x="163" y="344"/>
                </a:cubicBezTo>
                <a:cubicBezTo>
                  <a:pt x="269" y="344"/>
                  <a:pt x="340" y="277"/>
                  <a:pt x="340" y="227"/>
                </a:cubicBezTo>
                <a:cubicBezTo>
                  <a:pt x="340" y="197"/>
                  <a:pt x="315" y="180"/>
                  <a:pt x="293" y="173"/>
                </a:cubicBezTo>
                <a:close/>
                <a:moveTo>
                  <a:pt x="163" y="314"/>
                </a:moveTo>
                <a:cubicBezTo>
                  <a:pt x="99" y="321"/>
                  <a:pt x="43" y="292"/>
                  <a:pt x="39" y="249"/>
                </a:cubicBezTo>
                <a:cubicBezTo>
                  <a:pt x="35" y="206"/>
                  <a:pt x="84" y="167"/>
                  <a:pt x="148" y="160"/>
                </a:cubicBezTo>
                <a:cubicBezTo>
                  <a:pt x="213" y="154"/>
                  <a:pt x="269" y="183"/>
                  <a:pt x="273" y="226"/>
                </a:cubicBezTo>
                <a:cubicBezTo>
                  <a:pt x="277" y="268"/>
                  <a:pt x="228" y="308"/>
                  <a:pt x="163" y="314"/>
                </a:cubicBezTo>
                <a:close/>
                <a:moveTo>
                  <a:pt x="398" y="120"/>
                </a:moveTo>
                <a:cubicBezTo>
                  <a:pt x="398" y="54"/>
                  <a:pt x="344" y="0"/>
                  <a:pt x="278" y="0"/>
                </a:cubicBezTo>
                <a:cubicBezTo>
                  <a:pt x="270" y="0"/>
                  <a:pt x="264" y="6"/>
                  <a:pt x="264" y="14"/>
                </a:cubicBezTo>
                <a:cubicBezTo>
                  <a:pt x="264" y="22"/>
                  <a:pt x="270" y="28"/>
                  <a:pt x="278" y="28"/>
                </a:cubicBezTo>
                <a:cubicBezTo>
                  <a:pt x="329" y="28"/>
                  <a:pt x="370" y="69"/>
                  <a:pt x="370" y="120"/>
                </a:cubicBezTo>
                <a:cubicBezTo>
                  <a:pt x="370" y="128"/>
                  <a:pt x="376" y="134"/>
                  <a:pt x="384" y="134"/>
                </a:cubicBezTo>
                <a:cubicBezTo>
                  <a:pt x="392" y="134"/>
                  <a:pt x="398" y="128"/>
                  <a:pt x="398" y="120"/>
                </a:cubicBezTo>
                <a:cubicBezTo>
                  <a:pt x="398" y="120"/>
                  <a:pt x="398" y="120"/>
                  <a:pt x="398" y="120"/>
                </a:cubicBezTo>
                <a:close/>
                <a:moveTo>
                  <a:pt x="342" y="118"/>
                </a:moveTo>
                <a:cubicBezTo>
                  <a:pt x="336" y="87"/>
                  <a:pt x="311" y="62"/>
                  <a:pt x="280" y="56"/>
                </a:cubicBezTo>
                <a:cubicBezTo>
                  <a:pt x="272" y="54"/>
                  <a:pt x="265" y="59"/>
                  <a:pt x="263" y="66"/>
                </a:cubicBezTo>
                <a:cubicBezTo>
                  <a:pt x="262" y="74"/>
                  <a:pt x="267" y="81"/>
                  <a:pt x="274" y="83"/>
                </a:cubicBezTo>
                <a:cubicBezTo>
                  <a:pt x="295" y="87"/>
                  <a:pt x="311" y="103"/>
                  <a:pt x="315" y="123"/>
                </a:cubicBezTo>
                <a:cubicBezTo>
                  <a:pt x="316" y="131"/>
                  <a:pt x="324" y="136"/>
                  <a:pt x="331" y="134"/>
                </a:cubicBezTo>
                <a:cubicBezTo>
                  <a:pt x="339" y="133"/>
                  <a:pt x="344" y="125"/>
                  <a:pt x="342" y="118"/>
                </a:cubicBezTo>
                <a:close/>
                <a:moveTo>
                  <a:pt x="130" y="202"/>
                </a:moveTo>
                <a:cubicBezTo>
                  <a:pt x="104" y="207"/>
                  <a:pt x="87" y="229"/>
                  <a:pt x="91" y="251"/>
                </a:cubicBezTo>
                <a:cubicBezTo>
                  <a:pt x="96" y="272"/>
                  <a:pt x="120" y="286"/>
                  <a:pt x="146" y="280"/>
                </a:cubicBezTo>
                <a:cubicBezTo>
                  <a:pt x="172" y="275"/>
                  <a:pt x="190" y="253"/>
                  <a:pt x="185" y="232"/>
                </a:cubicBezTo>
                <a:cubicBezTo>
                  <a:pt x="181" y="210"/>
                  <a:pt x="156" y="197"/>
                  <a:pt x="130" y="202"/>
                </a:cubicBezTo>
                <a:close/>
              </a:path>
            </a:pathLst>
          </a:custGeom>
          <a:solidFill>
            <a:srgbClr val="DE414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ker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8" name="Group 280">
            <a:extLst>
              <a:ext uri="{FF2B5EF4-FFF2-40B4-BE49-F238E27FC236}">
                <a16:creationId xmlns:a16="http://schemas.microsoft.com/office/drawing/2014/main" xmlns="" id="{9BCB8BAB-9C27-449A-ADB2-F81E06773713}"/>
              </a:ext>
            </a:extLst>
          </p:cNvPr>
          <p:cNvGrpSpPr/>
          <p:nvPr/>
        </p:nvGrpSpPr>
        <p:grpSpPr>
          <a:xfrm>
            <a:off x="9453070" y="4291060"/>
            <a:ext cx="192067" cy="193814"/>
            <a:chOff x="10086730" y="4862251"/>
            <a:chExt cx="192088" cy="193835"/>
          </a:xfrm>
          <a:solidFill>
            <a:srgbClr val="DE4145"/>
          </a:solidFill>
        </p:grpSpPr>
        <p:sp>
          <p:nvSpPr>
            <p:cNvPr id="279" name="Freeform 297">
              <a:extLst>
                <a:ext uri="{FF2B5EF4-FFF2-40B4-BE49-F238E27FC236}">
                  <a16:creationId xmlns:a16="http://schemas.microsoft.com/office/drawing/2014/main" xmlns="" id="{0484E1AB-9BFC-48E0-8B70-B5696E087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730" y="4886699"/>
              <a:ext cx="132715" cy="169387"/>
            </a:xfrm>
            <a:custGeom>
              <a:avLst/>
              <a:gdLst>
                <a:gd name="T0" fmla="*/ 170 w 264"/>
                <a:gd name="T1" fmla="*/ 169 h 334"/>
                <a:gd name="T2" fmla="*/ 75 w 264"/>
                <a:gd name="T3" fmla="*/ 73 h 334"/>
                <a:gd name="T4" fmla="*/ 98 w 264"/>
                <a:gd name="T5" fmla="*/ 0 h 334"/>
                <a:gd name="T6" fmla="*/ 24 w 264"/>
                <a:gd name="T7" fmla="*/ 17 h 334"/>
                <a:gd name="T8" fmla="*/ 3 w 264"/>
                <a:gd name="T9" fmla="*/ 51 h 334"/>
                <a:gd name="T10" fmla="*/ 65 w 264"/>
                <a:gd name="T11" fmla="*/ 310 h 334"/>
                <a:gd name="T12" fmla="*/ 99 w 264"/>
                <a:gd name="T13" fmla="*/ 330 h 334"/>
                <a:gd name="T14" fmla="*/ 131 w 264"/>
                <a:gd name="T15" fmla="*/ 323 h 334"/>
                <a:gd name="T16" fmla="*/ 76 w 264"/>
                <a:gd name="T17" fmla="*/ 300 h 334"/>
                <a:gd name="T18" fmla="*/ 106 w 264"/>
                <a:gd name="T19" fmla="*/ 232 h 334"/>
                <a:gd name="T20" fmla="*/ 191 w 264"/>
                <a:gd name="T21" fmla="*/ 264 h 334"/>
                <a:gd name="T22" fmla="*/ 170 w 264"/>
                <a:gd name="T23" fmla="*/ 1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" h="334">
                  <a:moveTo>
                    <a:pt x="170" y="169"/>
                  </a:moveTo>
                  <a:cubicBezTo>
                    <a:pt x="120" y="150"/>
                    <a:pt x="78" y="117"/>
                    <a:pt x="75" y="73"/>
                  </a:cubicBezTo>
                  <a:cubicBezTo>
                    <a:pt x="73" y="45"/>
                    <a:pt x="80" y="20"/>
                    <a:pt x="98" y="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9" y="21"/>
                    <a:pt x="0" y="36"/>
                    <a:pt x="3" y="51"/>
                  </a:cubicBezTo>
                  <a:cubicBezTo>
                    <a:pt x="65" y="310"/>
                    <a:pt x="65" y="310"/>
                    <a:pt x="65" y="310"/>
                  </a:cubicBezTo>
                  <a:cubicBezTo>
                    <a:pt x="69" y="324"/>
                    <a:pt x="84" y="334"/>
                    <a:pt x="99" y="330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18" y="318"/>
                    <a:pt x="97" y="311"/>
                    <a:pt x="76" y="300"/>
                  </a:cubicBezTo>
                  <a:cubicBezTo>
                    <a:pt x="106" y="232"/>
                    <a:pt x="106" y="232"/>
                    <a:pt x="106" y="232"/>
                  </a:cubicBezTo>
                  <a:cubicBezTo>
                    <a:pt x="106" y="232"/>
                    <a:pt x="141" y="264"/>
                    <a:pt x="191" y="264"/>
                  </a:cubicBezTo>
                  <a:cubicBezTo>
                    <a:pt x="241" y="264"/>
                    <a:pt x="264" y="205"/>
                    <a:pt x="170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0" name="Freeform 298">
              <a:extLst>
                <a:ext uri="{FF2B5EF4-FFF2-40B4-BE49-F238E27FC236}">
                  <a16:creationId xmlns:a16="http://schemas.microsoft.com/office/drawing/2014/main" xmlns="" id="{2DF31C00-B92C-42B5-AA55-C4A86BA7F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1341" y="4862251"/>
              <a:ext cx="127477" cy="167640"/>
            </a:xfrm>
            <a:custGeom>
              <a:avLst/>
              <a:gdLst>
                <a:gd name="T0" fmla="*/ 249 w 252"/>
                <a:gd name="T1" fmla="*/ 283 h 329"/>
                <a:gd name="T2" fmla="*/ 187 w 252"/>
                <a:gd name="T3" fmla="*/ 24 h 329"/>
                <a:gd name="T4" fmla="*/ 154 w 252"/>
                <a:gd name="T5" fmla="*/ 4 h 329"/>
                <a:gd name="T6" fmla="*/ 100 w 252"/>
                <a:gd name="T7" fmla="*/ 16 h 329"/>
                <a:gd name="T8" fmla="*/ 170 w 252"/>
                <a:gd name="T9" fmla="*/ 40 h 329"/>
                <a:gd name="T10" fmla="*/ 147 w 252"/>
                <a:gd name="T11" fmla="*/ 104 h 329"/>
                <a:gd name="T12" fmla="*/ 76 w 252"/>
                <a:gd name="T13" fmla="*/ 80 h 329"/>
                <a:gd name="T14" fmla="*/ 96 w 252"/>
                <a:gd name="T15" fmla="*/ 162 h 329"/>
                <a:gd name="T16" fmla="*/ 191 w 252"/>
                <a:gd name="T17" fmla="*/ 275 h 329"/>
                <a:gd name="T18" fmla="*/ 174 w 252"/>
                <a:gd name="T19" fmla="*/ 329 h 329"/>
                <a:gd name="T20" fmla="*/ 228 w 252"/>
                <a:gd name="T21" fmla="*/ 316 h 329"/>
                <a:gd name="T22" fmla="*/ 249 w 252"/>
                <a:gd name="T23" fmla="*/ 28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329">
                  <a:moveTo>
                    <a:pt x="249" y="283"/>
                  </a:moveTo>
                  <a:cubicBezTo>
                    <a:pt x="187" y="24"/>
                    <a:pt x="187" y="24"/>
                    <a:pt x="187" y="24"/>
                  </a:cubicBezTo>
                  <a:cubicBezTo>
                    <a:pt x="183" y="9"/>
                    <a:pt x="168" y="0"/>
                    <a:pt x="154" y="4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14" y="19"/>
                    <a:pt x="141" y="24"/>
                    <a:pt x="170" y="40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4"/>
                    <a:pt x="128" y="83"/>
                    <a:pt x="76" y="80"/>
                  </a:cubicBezTo>
                  <a:cubicBezTo>
                    <a:pt x="27" y="78"/>
                    <a:pt x="0" y="131"/>
                    <a:pt x="96" y="162"/>
                  </a:cubicBezTo>
                  <a:cubicBezTo>
                    <a:pt x="169" y="186"/>
                    <a:pt x="192" y="232"/>
                    <a:pt x="191" y="275"/>
                  </a:cubicBezTo>
                  <a:cubicBezTo>
                    <a:pt x="191" y="298"/>
                    <a:pt x="183" y="316"/>
                    <a:pt x="174" y="329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243" y="313"/>
                    <a:pt x="252" y="298"/>
                    <a:pt x="249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AU" ker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17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80B7E38-FB35-41C5-9E9B-F3B98A738444}"/>
              </a:ext>
            </a:extLst>
          </p:cNvPr>
          <p:cNvSpPr/>
          <p:nvPr/>
        </p:nvSpPr>
        <p:spPr>
          <a:xfrm>
            <a:off x="4585779" y="596309"/>
            <a:ext cx="3020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28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dirty="0">
              <a:solidFill>
                <a:srgbClr val="DE414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EA9C1A-4E9E-4AB0-A6ED-9F31194F927A}"/>
              </a:ext>
            </a:extLst>
          </p:cNvPr>
          <p:cNvGrpSpPr/>
          <p:nvPr/>
        </p:nvGrpSpPr>
        <p:grpSpPr>
          <a:xfrm>
            <a:off x="2433082" y="2220512"/>
            <a:ext cx="2449036" cy="945439"/>
            <a:chOff x="2648339" y="2322113"/>
            <a:chExt cx="2449036" cy="94543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C0EDC85-9043-44DA-B710-3EA14A7CB65B}"/>
                </a:ext>
              </a:extLst>
            </p:cNvPr>
            <p:cNvSpPr/>
            <p:nvPr/>
          </p:nvSpPr>
          <p:spPr>
            <a:xfrm>
              <a:off x="3164971" y="2322113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2E0C2DC-CB89-4E37-B0E0-9AD525628EB7}"/>
                </a:ext>
              </a:extLst>
            </p:cNvPr>
            <p:cNvSpPr txBox="1"/>
            <p:nvPr/>
          </p:nvSpPr>
          <p:spPr>
            <a:xfrm>
              <a:off x="2648339" y="2745678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76153CA-F9F8-4AEC-881D-8CE0F60334B7}"/>
              </a:ext>
            </a:extLst>
          </p:cNvPr>
          <p:cNvGrpSpPr/>
          <p:nvPr/>
        </p:nvGrpSpPr>
        <p:grpSpPr>
          <a:xfrm>
            <a:off x="7309882" y="2220512"/>
            <a:ext cx="2449036" cy="945439"/>
            <a:chOff x="2648339" y="2322113"/>
            <a:chExt cx="2449036" cy="94543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3B70861-F37B-4499-9F95-63FED289E22B}"/>
                </a:ext>
              </a:extLst>
            </p:cNvPr>
            <p:cNvSpPr/>
            <p:nvPr/>
          </p:nvSpPr>
          <p:spPr>
            <a:xfrm>
              <a:off x="3164971" y="2322113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8362823-CF34-49FB-9B36-46C2991FC8C5}"/>
                </a:ext>
              </a:extLst>
            </p:cNvPr>
            <p:cNvSpPr txBox="1"/>
            <p:nvPr/>
          </p:nvSpPr>
          <p:spPr>
            <a:xfrm>
              <a:off x="2648339" y="2745678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E28FD62-1EC5-4C75-A705-B715DB4D3382}"/>
              </a:ext>
            </a:extLst>
          </p:cNvPr>
          <p:cNvSpPr/>
          <p:nvPr/>
        </p:nvSpPr>
        <p:spPr>
          <a:xfrm>
            <a:off x="2949714" y="44266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17E2183-7DFE-4066-A389-3265F5A36855}"/>
              </a:ext>
            </a:extLst>
          </p:cNvPr>
          <p:cNvSpPr txBox="1"/>
          <p:nvPr/>
        </p:nvSpPr>
        <p:spPr>
          <a:xfrm>
            <a:off x="2433082" y="4850248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6472B23-B353-44E7-A000-718AC9C15646}"/>
              </a:ext>
            </a:extLst>
          </p:cNvPr>
          <p:cNvSpPr/>
          <p:nvPr/>
        </p:nvSpPr>
        <p:spPr>
          <a:xfrm>
            <a:off x="7826514" y="44266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EA2E73C-D2D2-4CC9-A370-8C72E638621A}"/>
              </a:ext>
            </a:extLst>
          </p:cNvPr>
          <p:cNvSpPr txBox="1"/>
          <p:nvPr/>
        </p:nvSpPr>
        <p:spPr>
          <a:xfrm>
            <a:off x="7309882" y="4850248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DBAE4E2-C71E-4B3C-880D-73424D6E14FD}"/>
              </a:ext>
            </a:extLst>
          </p:cNvPr>
          <p:cNvGrpSpPr/>
          <p:nvPr/>
        </p:nvGrpSpPr>
        <p:grpSpPr>
          <a:xfrm>
            <a:off x="2597254" y="1810791"/>
            <a:ext cx="1988525" cy="523220"/>
            <a:chOff x="2625547" y="1680164"/>
            <a:chExt cx="1988525" cy="52322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9A13587-2A20-4641-8EC7-FBCD8DD04387}"/>
                </a:ext>
              </a:extLst>
            </p:cNvPr>
            <p:cNvGrpSpPr/>
            <p:nvPr/>
          </p:nvGrpSpPr>
          <p:grpSpPr>
            <a:xfrm>
              <a:off x="2625547" y="1890341"/>
              <a:ext cx="1988525" cy="87085"/>
              <a:chOff x="2721672" y="1890341"/>
              <a:chExt cx="1988525" cy="87085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AE8A64D7-7597-4858-8CE9-F37D6EFF9D87}"/>
                  </a:ext>
                </a:extLst>
              </p:cNvPr>
              <p:cNvGrpSpPr/>
              <p:nvPr/>
            </p:nvGrpSpPr>
            <p:grpSpPr>
              <a:xfrm>
                <a:off x="2721672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B6A9C9B6-604F-4717-9731-73F62AA791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3224D96E-F170-443C-84B3-5812E49A6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C5F91ED9-438F-4E60-8B36-51DD64AD2E9F}"/>
                  </a:ext>
                </a:extLst>
              </p:cNvPr>
              <p:cNvGrpSpPr/>
              <p:nvPr/>
            </p:nvGrpSpPr>
            <p:grpSpPr>
              <a:xfrm flipH="1">
                <a:off x="4020774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48F7E1A1-4EC2-43A7-9053-8ABA6164E6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B7E5A1DA-2836-4D9E-A4A2-9C65EFEBA2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45215C5-C4FA-4639-9A85-C707EB047195}"/>
                </a:ext>
              </a:extLst>
            </p:cNvPr>
            <p:cNvSpPr/>
            <p:nvPr/>
          </p:nvSpPr>
          <p:spPr>
            <a:xfrm>
              <a:off x="3416869" y="1680164"/>
              <a:ext cx="4058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82BECAF-0B3A-4539-A9CA-0D14A6FADC28}"/>
              </a:ext>
            </a:extLst>
          </p:cNvPr>
          <p:cNvGrpSpPr/>
          <p:nvPr/>
        </p:nvGrpSpPr>
        <p:grpSpPr>
          <a:xfrm>
            <a:off x="7511109" y="1810791"/>
            <a:ext cx="1988525" cy="523220"/>
            <a:chOff x="2625547" y="1680164"/>
            <a:chExt cx="1988525" cy="523220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0A8B181F-17B3-4CA3-9756-BD36945DA771}"/>
                </a:ext>
              </a:extLst>
            </p:cNvPr>
            <p:cNvGrpSpPr/>
            <p:nvPr/>
          </p:nvGrpSpPr>
          <p:grpSpPr>
            <a:xfrm>
              <a:off x="2625547" y="1890341"/>
              <a:ext cx="1988525" cy="87085"/>
              <a:chOff x="2721672" y="1890341"/>
              <a:chExt cx="1988525" cy="87085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88A818BD-7342-4B8C-A3F9-32F27E0DEA81}"/>
                  </a:ext>
                </a:extLst>
              </p:cNvPr>
              <p:cNvGrpSpPr/>
              <p:nvPr/>
            </p:nvGrpSpPr>
            <p:grpSpPr>
              <a:xfrm>
                <a:off x="2721672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xmlns="" id="{D0B75928-573C-4F89-AAB5-F353D7A04C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0BBD2718-C236-4E3B-8C4D-39FF89BB6C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CFACB911-B3D1-4586-88EE-6793BB8E3E0C}"/>
                  </a:ext>
                </a:extLst>
              </p:cNvPr>
              <p:cNvGrpSpPr/>
              <p:nvPr/>
            </p:nvGrpSpPr>
            <p:grpSpPr>
              <a:xfrm flipH="1">
                <a:off x="4020774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1E63E234-5675-4638-BAB5-A54A5620A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xmlns="" id="{BC3CA901-5B3B-4DCD-A344-DF3076E492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53D24AED-6EA1-4CC2-89F6-53F7D1724FE5}"/>
                </a:ext>
              </a:extLst>
            </p:cNvPr>
            <p:cNvSpPr/>
            <p:nvPr/>
          </p:nvSpPr>
          <p:spPr>
            <a:xfrm>
              <a:off x="3416869" y="1680164"/>
              <a:ext cx="4058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9AF31AD-FFB1-4C35-A7BF-19B21E995168}"/>
              </a:ext>
            </a:extLst>
          </p:cNvPr>
          <p:cNvGrpSpPr/>
          <p:nvPr/>
        </p:nvGrpSpPr>
        <p:grpSpPr>
          <a:xfrm>
            <a:off x="2597254" y="3880734"/>
            <a:ext cx="1988525" cy="523220"/>
            <a:chOff x="2625547" y="1680164"/>
            <a:chExt cx="1988525" cy="52322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086B942E-F746-4BE4-818D-F1732BB6E6D7}"/>
                </a:ext>
              </a:extLst>
            </p:cNvPr>
            <p:cNvGrpSpPr/>
            <p:nvPr/>
          </p:nvGrpSpPr>
          <p:grpSpPr>
            <a:xfrm>
              <a:off x="2625547" y="1890341"/>
              <a:ext cx="1988525" cy="87085"/>
              <a:chOff x="2721672" y="1890341"/>
              <a:chExt cx="1988525" cy="87085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3309B897-EEAD-45A8-996E-E9B9CC491BE1}"/>
                  </a:ext>
                </a:extLst>
              </p:cNvPr>
              <p:cNvGrpSpPr/>
              <p:nvPr/>
            </p:nvGrpSpPr>
            <p:grpSpPr>
              <a:xfrm>
                <a:off x="2721672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xmlns="" id="{5DD530D1-B085-4FD4-B56B-BAA30B2B5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xmlns="" id="{F3C485DA-8CA2-4873-91D1-C3E04F63BC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xmlns="" id="{1A7B4663-1C5C-47C4-98E8-7109372A90EF}"/>
                  </a:ext>
                </a:extLst>
              </p:cNvPr>
              <p:cNvGrpSpPr/>
              <p:nvPr/>
            </p:nvGrpSpPr>
            <p:grpSpPr>
              <a:xfrm flipH="1">
                <a:off x="4020774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xmlns="" id="{BF8EE72F-B2F4-4BD0-BF79-00D28F1E62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xmlns="" id="{4F5F79D2-DB6C-4698-BBAD-E89CAEC597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2620066B-866A-44A8-8D2B-9E401889E778}"/>
                </a:ext>
              </a:extLst>
            </p:cNvPr>
            <p:cNvSpPr/>
            <p:nvPr/>
          </p:nvSpPr>
          <p:spPr>
            <a:xfrm>
              <a:off x="3416869" y="1680164"/>
              <a:ext cx="4058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2C0D4D2-F504-42BA-8F63-9558E6FF8190}"/>
              </a:ext>
            </a:extLst>
          </p:cNvPr>
          <p:cNvGrpSpPr/>
          <p:nvPr/>
        </p:nvGrpSpPr>
        <p:grpSpPr>
          <a:xfrm>
            <a:off x="7511109" y="3880734"/>
            <a:ext cx="1988525" cy="523220"/>
            <a:chOff x="2625547" y="1680164"/>
            <a:chExt cx="1988525" cy="52322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2DA8D200-9E08-4254-AC64-A8E5C06A94E7}"/>
                </a:ext>
              </a:extLst>
            </p:cNvPr>
            <p:cNvGrpSpPr/>
            <p:nvPr/>
          </p:nvGrpSpPr>
          <p:grpSpPr>
            <a:xfrm>
              <a:off x="2625547" y="1890341"/>
              <a:ext cx="1988525" cy="87085"/>
              <a:chOff x="2721672" y="1890341"/>
              <a:chExt cx="1988525" cy="87085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7689384F-5117-4575-8C7D-0F6E6558A389}"/>
                  </a:ext>
                </a:extLst>
              </p:cNvPr>
              <p:cNvGrpSpPr/>
              <p:nvPr/>
            </p:nvGrpSpPr>
            <p:grpSpPr>
              <a:xfrm>
                <a:off x="2721672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xmlns="" id="{FFDC0D1B-E2C2-4E38-A614-ACB24DC6BC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xmlns="" id="{3440DDEB-FF63-4C75-8B17-134CC2BED8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6B3A9F86-87A9-4587-9AD2-924DC69CA78E}"/>
                  </a:ext>
                </a:extLst>
              </p:cNvPr>
              <p:cNvGrpSpPr/>
              <p:nvPr/>
            </p:nvGrpSpPr>
            <p:grpSpPr>
              <a:xfrm flipH="1">
                <a:off x="4020774" y="1890341"/>
                <a:ext cx="689423" cy="87085"/>
                <a:chOff x="3381829" y="2119086"/>
                <a:chExt cx="689423" cy="87085"/>
              </a:xfrm>
            </p:grpSpPr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xmlns="" id="{D8CC17CF-FC98-40DF-899A-4B8E8A19C4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1829" y="2206171"/>
                  <a:ext cx="689423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xmlns="" id="{701F01DC-26D3-486C-B96E-3280A11E2F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200" y="2119086"/>
                  <a:ext cx="312052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rgbClr val="F26962">
                          <a:alpha val="0"/>
                        </a:srgbClr>
                      </a:gs>
                      <a:gs pos="100000">
                        <a:srgbClr val="F26962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6F7A164-6DD8-405D-8616-1F38A8FE0C4A}"/>
                </a:ext>
              </a:extLst>
            </p:cNvPr>
            <p:cNvSpPr/>
            <p:nvPr/>
          </p:nvSpPr>
          <p:spPr>
            <a:xfrm>
              <a:off x="3416869" y="1680164"/>
              <a:ext cx="4058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921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097C7DF-DA95-4CB7-811B-541644B83684}"/>
              </a:ext>
            </a:extLst>
          </p:cNvPr>
          <p:cNvSpPr/>
          <p:nvPr/>
        </p:nvSpPr>
        <p:spPr>
          <a:xfrm>
            <a:off x="4157013" y="226800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>
                <a:solidFill>
                  <a:srgbClr val="DE4145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感谢观看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7581D5E-C9B8-4207-9F07-A0C04AC954E7}"/>
              </a:ext>
            </a:extLst>
          </p:cNvPr>
          <p:cNvSpPr txBox="1"/>
          <p:nvPr/>
        </p:nvSpPr>
        <p:spPr>
          <a:xfrm>
            <a:off x="3207659" y="3363110"/>
            <a:ext cx="5776684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5F20A3C-5296-431F-A94F-5EE1320A07A2}"/>
              </a:ext>
            </a:extLst>
          </p:cNvPr>
          <p:cNvGrpSpPr/>
          <p:nvPr/>
        </p:nvGrpSpPr>
        <p:grpSpPr>
          <a:xfrm>
            <a:off x="3432872" y="2894972"/>
            <a:ext cx="689423" cy="87085"/>
            <a:chOff x="3381829" y="2119086"/>
            <a:chExt cx="689423" cy="8708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4B3DBB8-7A17-45C7-AB69-9CA15C9A7AB6}"/>
                </a:ext>
              </a:extLst>
            </p:cNvPr>
            <p:cNvCxnSpPr>
              <a:cxnSpLocks/>
            </p:cNvCxnSpPr>
            <p:nvPr/>
          </p:nvCxnSpPr>
          <p:spPr>
            <a:xfrm>
              <a:off x="3381829" y="2206171"/>
              <a:ext cx="68942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7FD1B9E-0D0E-468A-8CAD-6E4D980C5A0C}"/>
                </a:ext>
              </a:extLst>
            </p:cNvPr>
            <p:cNvCxnSpPr>
              <a:cxnSpLocks/>
            </p:cNvCxnSpPr>
            <p:nvPr/>
          </p:nvCxnSpPr>
          <p:spPr>
            <a:xfrm>
              <a:off x="3759200" y="2119086"/>
              <a:ext cx="3120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879D9A9-509C-4A99-838F-652B15AFA5EB}"/>
              </a:ext>
            </a:extLst>
          </p:cNvPr>
          <p:cNvGrpSpPr/>
          <p:nvPr/>
        </p:nvGrpSpPr>
        <p:grpSpPr>
          <a:xfrm flipH="1">
            <a:off x="8069706" y="2894972"/>
            <a:ext cx="689423" cy="87085"/>
            <a:chOff x="3381829" y="2119086"/>
            <a:chExt cx="689423" cy="8708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7F0174D-D4B9-4C86-BB2C-B9CD0B17DFB0}"/>
                </a:ext>
              </a:extLst>
            </p:cNvPr>
            <p:cNvCxnSpPr>
              <a:cxnSpLocks/>
            </p:cNvCxnSpPr>
            <p:nvPr/>
          </p:nvCxnSpPr>
          <p:spPr>
            <a:xfrm>
              <a:off x="3381829" y="2206171"/>
              <a:ext cx="68942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D2065C9-4E98-404B-8A92-9717C067EA08}"/>
                </a:ext>
              </a:extLst>
            </p:cNvPr>
            <p:cNvCxnSpPr>
              <a:cxnSpLocks/>
            </p:cNvCxnSpPr>
            <p:nvPr/>
          </p:nvCxnSpPr>
          <p:spPr>
            <a:xfrm>
              <a:off x="3759200" y="2119086"/>
              <a:ext cx="3120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26962">
                      <a:alpha val="0"/>
                    </a:srgbClr>
                  </a:gs>
                  <a:gs pos="100000">
                    <a:srgbClr val="F2696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C7FFE45A-5432-4D7B-BDCB-694C8651349E}"/>
              </a:ext>
            </a:extLst>
          </p:cNvPr>
          <p:cNvSpPr/>
          <p:nvPr/>
        </p:nvSpPr>
        <p:spPr>
          <a:xfrm>
            <a:off x="4896765" y="1559255"/>
            <a:ext cx="2398472" cy="3381375"/>
          </a:xfrm>
          <a:custGeom>
            <a:avLst/>
            <a:gdLst>
              <a:gd name="connsiteX0" fmla="*/ 0 w 2398472"/>
              <a:gd name="connsiteY0" fmla="*/ 2716389 h 3381375"/>
              <a:gd name="connsiteX1" fmla="*/ 22186 w 2398472"/>
              <a:gd name="connsiteY1" fmla="*/ 2716389 h 3381375"/>
              <a:gd name="connsiteX2" fmla="*/ 22186 w 2398472"/>
              <a:gd name="connsiteY2" fmla="*/ 3359189 h 3381375"/>
              <a:gd name="connsiteX3" fmla="*/ 2376286 w 2398472"/>
              <a:gd name="connsiteY3" fmla="*/ 3359189 h 3381375"/>
              <a:gd name="connsiteX4" fmla="*/ 2376286 w 2398472"/>
              <a:gd name="connsiteY4" fmla="*/ 2716389 h 3381375"/>
              <a:gd name="connsiteX5" fmla="*/ 2398472 w 2398472"/>
              <a:gd name="connsiteY5" fmla="*/ 2716389 h 3381375"/>
              <a:gd name="connsiteX6" fmla="*/ 2398472 w 2398472"/>
              <a:gd name="connsiteY6" fmla="*/ 3381375 h 3381375"/>
              <a:gd name="connsiteX7" fmla="*/ 0 w 2398472"/>
              <a:gd name="connsiteY7" fmla="*/ 3381375 h 3381375"/>
              <a:gd name="connsiteX8" fmla="*/ 0 w 2398472"/>
              <a:gd name="connsiteY8" fmla="*/ 0 h 3381375"/>
              <a:gd name="connsiteX9" fmla="*/ 2398472 w 2398472"/>
              <a:gd name="connsiteY9" fmla="*/ 0 h 3381375"/>
              <a:gd name="connsiteX10" fmla="*/ 2398472 w 2398472"/>
              <a:gd name="connsiteY10" fmla="*/ 823054 h 3381375"/>
              <a:gd name="connsiteX11" fmla="*/ 2376286 w 2398472"/>
              <a:gd name="connsiteY11" fmla="*/ 823054 h 3381375"/>
              <a:gd name="connsiteX12" fmla="*/ 2376286 w 2398472"/>
              <a:gd name="connsiteY12" fmla="*/ 22186 h 3381375"/>
              <a:gd name="connsiteX13" fmla="*/ 22186 w 2398472"/>
              <a:gd name="connsiteY13" fmla="*/ 22186 h 3381375"/>
              <a:gd name="connsiteX14" fmla="*/ 22186 w 2398472"/>
              <a:gd name="connsiteY14" fmla="*/ 823054 h 3381375"/>
              <a:gd name="connsiteX15" fmla="*/ 0 w 2398472"/>
              <a:gd name="connsiteY15" fmla="*/ 82305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98472" h="3381375">
                <a:moveTo>
                  <a:pt x="0" y="2716389"/>
                </a:moveTo>
                <a:lnTo>
                  <a:pt x="22186" y="2716389"/>
                </a:lnTo>
                <a:lnTo>
                  <a:pt x="22186" y="3359189"/>
                </a:lnTo>
                <a:lnTo>
                  <a:pt x="2376286" y="3359189"/>
                </a:lnTo>
                <a:lnTo>
                  <a:pt x="2376286" y="2716389"/>
                </a:lnTo>
                <a:lnTo>
                  <a:pt x="2398472" y="2716389"/>
                </a:lnTo>
                <a:lnTo>
                  <a:pt x="2398472" y="3381375"/>
                </a:lnTo>
                <a:lnTo>
                  <a:pt x="0" y="3381375"/>
                </a:lnTo>
                <a:close/>
                <a:moveTo>
                  <a:pt x="0" y="0"/>
                </a:moveTo>
                <a:lnTo>
                  <a:pt x="2398472" y="0"/>
                </a:lnTo>
                <a:lnTo>
                  <a:pt x="2398472" y="823054"/>
                </a:lnTo>
                <a:lnTo>
                  <a:pt x="2376286" y="823054"/>
                </a:lnTo>
                <a:lnTo>
                  <a:pt x="2376286" y="22186"/>
                </a:lnTo>
                <a:lnTo>
                  <a:pt x="22186" y="22186"/>
                </a:lnTo>
                <a:lnTo>
                  <a:pt x="22186" y="823054"/>
                </a:lnTo>
                <a:lnTo>
                  <a:pt x="0" y="823054"/>
                </a:lnTo>
                <a:close/>
              </a:path>
            </a:pathLst>
          </a:custGeom>
          <a:solidFill>
            <a:srgbClr val="DE4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9" name="图片 28" descr="图片包含 植物, 鲜花, 马鞭草, 粉红色&#10;&#10;描述已自动生成">
            <a:extLst>
              <a:ext uri="{FF2B5EF4-FFF2-40B4-BE49-F238E27FC236}">
                <a16:creationId xmlns:a16="http://schemas.microsoft.com/office/drawing/2014/main" xmlns="" id="{5B41235F-F99B-4045-A451-1C6E762B9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24" y="968378"/>
            <a:ext cx="1365650" cy="1365650"/>
          </a:xfrm>
          <a:prstGeom prst="rect">
            <a:avLst/>
          </a:prstGeom>
        </p:spPr>
      </p:pic>
      <p:pic>
        <p:nvPicPr>
          <p:cNvPr id="30" name="图片 29" descr="图片包含 植物, 鲜花, 马鞭草, 粉红色&#10;&#10;描述已自动生成">
            <a:extLst>
              <a:ext uri="{FF2B5EF4-FFF2-40B4-BE49-F238E27FC236}">
                <a16:creationId xmlns:a16="http://schemas.microsoft.com/office/drawing/2014/main" xmlns="" id="{C5EC9630-7F59-476C-A73D-6181380628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22726" y="4191475"/>
            <a:ext cx="1365650" cy="136565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CEC392B-D65B-4000-9C91-C8605EC0F772}"/>
              </a:ext>
            </a:extLst>
          </p:cNvPr>
          <p:cNvSpPr/>
          <p:nvPr/>
        </p:nvSpPr>
        <p:spPr>
          <a:xfrm>
            <a:off x="5415848" y="1787905"/>
            <a:ext cx="1360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7881369-835C-467E-AE06-723D41FB7DF5}"/>
              </a:ext>
            </a:extLst>
          </p:cNvPr>
          <p:cNvSpPr/>
          <p:nvPr/>
        </p:nvSpPr>
        <p:spPr>
          <a:xfrm>
            <a:off x="5009904" y="4274843"/>
            <a:ext cx="21721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YEAR-END SUMMARY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06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962" y="1155065"/>
            <a:ext cx="7718155" cy="4351338"/>
          </a:xfrm>
        </p:spPr>
      </p:pic>
    </p:spTree>
    <p:extLst>
      <p:ext uri="{BB962C8B-B14F-4D97-AF65-F5344CB8AC3E}">
        <p14:creationId xmlns:p14="http://schemas.microsoft.com/office/powerpoint/2010/main" val="13247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短酷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4080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BE5439-F425-4B24-89CE-570281C02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07" y="2122714"/>
            <a:ext cx="2612572" cy="261257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E9CE7715-9B0E-42C5-8C85-98810B5BED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884" y="2122714"/>
            <a:ext cx="2612572" cy="2612572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18197D08-9733-4FDC-9AA0-880013E40A2A}"/>
              </a:ext>
            </a:extLst>
          </p:cNvPr>
          <p:cNvGrpSpPr/>
          <p:nvPr/>
        </p:nvGrpSpPr>
        <p:grpSpPr>
          <a:xfrm>
            <a:off x="4312684" y="2599722"/>
            <a:ext cx="3566633" cy="1302344"/>
            <a:chOff x="2825264" y="2322113"/>
            <a:chExt cx="2095186" cy="76504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DD483C6-5200-476E-A32C-29FE17B696B6}"/>
                </a:ext>
              </a:extLst>
            </p:cNvPr>
            <p:cNvSpPr/>
            <p:nvPr/>
          </p:nvSpPr>
          <p:spPr>
            <a:xfrm>
              <a:off x="3276215" y="2322113"/>
              <a:ext cx="1193283" cy="379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6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4BA6020-BD8A-45A7-973A-B2C330B50597}"/>
                </a:ext>
              </a:extLst>
            </p:cNvPr>
            <p:cNvSpPr txBox="1"/>
            <p:nvPr/>
          </p:nvSpPr>
          <p:spPr>
            <a:xfrm>
              <a:off x="2825264" y="2701794"/>
              <a:ext cx="2095186" cy="385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91302D-F2F9-4F59-8033-66321A766FDC}"/>
              </a:ext>
            </a:extLst>
          </p:cNvPr>
          <p:cNvSpPr/>
          <p:nvPr/>
        </p:nvSpPr>
        <p:spPr>
          <a:xfrm>
            <a:off x="5074470" y="2138058"/>
            <a:ext cx="20430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78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55E3BA3-577E-425E-B7E5-2DF16A10AA66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C08B2D8-F351-4ED1-96D2-4839A90C6FFC}"/>
              </a:ext>
            </a:extLst>
          </p:cNvPr>
          <p:cNvGrpSpPr/>
          <p:nvPr/>
        </p:nvGrpSpPr>
        <p:grpSpPr>
          <a:xfrm>
            <a:off x="1630354" y="1483163"/>
            <a:ext cx="2150492" cy="2490490"/>
            <a:chOff x="1168467" y="1669914"/>
            <a:chExt cx="2150492" cy="2490490"/>
          </a:xfrm>
        </p:grpSpPr>
        <p:pic>
          <p:nvPicPr>
            <p:cNvPr id="4" name="图片占位符 2" descr="图片包含 建筑物, 户外, 城市, 天空&#10;&#10;描述已自动生成">
              <a:extLst>
                <a:ext uri="{FF2B5EF4-FFF2-40B4-BE49-F238E27FC236}">
                  <a16:creationId xmlns:a16="http://schemas.microsoft.com/office/drawing/2014/main" xmlns="" id="{2272036B-045A-46D8-8F0E-E4A1DB179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98" r="21298"/>
            <a:stretch>
              <a:fillRect/>
            </a:stretch>
          </p:blipFill>
          <p:spPr>
            <a:xfrm>
              <a:off x="1168467" y="1669914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xmlns="" id="{BCEFF9FB-E711-4A48-A502-0F1215F27EAE}"/>
                </a:ext>
              </a:extLst>
            </p:cNvPr>
            <p:cNvSpPr/>
            <p:nvPr/>
          </p:nvSpPr>
          <p:spPr>
            <a:xfrm rot="5400000">
              <a:off x="1481189" y="2242850"/>
              <a:ext cx="1475923" cy="1344617"/>
            </a:xfrm>
            <a:prstGeom prst="hexagon">
              <a:avLst/>
            </a:prstGeom>
            <a:solidFill>
              <a:srgbClr val="5CC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" name="Shape 263">
              <a:extLst>
                <a:ext uri="{FF2B5EF4-FFF2-40B4-BE49-F238E27FC236}">
                  <a16:creationId xmlns:a16="http://schemas.microsoft.com/office/drawing/2014/main" xmlns="" id="{5E77EC0A-3EDC-4A5D-AC6A-7D110C5E3E31}"/>
                </a:ext>
              </a:extLst>
            </p:cNvPr>
            <p:cNvSpPr/>
            <p:nvPr/>
          </p:nvSpPr>
          <p:spPr>
            <a:xfrm>
              <a:off x="1942631" y="2960308"/>
              <a:ext cx="567463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solidFill>
                    <a:schemeClr val="bg1"/>
                  </a:solidFill>
                  <a:latin typeface="仓耳玄三M W05" panose="02020400000000000000" pitchFamily="18" charset="-122"/>
                </a:rPr>
                <a:t>WeB</a:t>
              </a:r>
            </a:p>
          </p:txBody>
        </p:sp>
        <p:sp>
          <p:nvSpPr>
            <p:cNvPr id="7" name="dollar-coin-symbol_45061">
              <a:extLst>
                <a:ext uri="{FF2B5EF4-FFF2-40B4-BE49-F238E27FC236}">
                  <a16:creationId xmlns:a16="http://schemas.microsoft.com/office/drawing/2014/main" xmlns="" id="{3B70B79B-9223-4674-B173-003082622A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96376" y="2470318"/>
              <a:ext cx="445545" cy="444840"/>
            </a:xfrm>
            <a:custGeom>
              <a:avLst/>
              <a:gdLst>
                <a:gd name="T0" fmla="*/ 253 w 507"/>
                <a:gd name="T1" fmla="*/ 0 h 507"/>
                <a:gd name="T2" fmla="*/ 0 w 507"/>
                <a:gd name="T3" fmla="*/ 253 h 507"/>
                <a:gd name="T4" fmla="*/ 253 w 507"/>
                <a:gd name="T5" fmla="*/ 507 h 507"/>
                <a:gd name="T6" fmla="*/ 507 w 507"/>
                <a:gd name="T7" fmla="*/ 253 h 507"/>
                <a:gd name="T8" fmla="*/ 253 w 507"/>
                <a:gd name="T9" fmla="*/ 0 h 507"/>
                <a:gd name="T10" fmla="*/ 253 w 507"/>
                <a:gd name="T11" fmla="*/ 440 h 507"/>
                <a:gd name="T12" fmla="*/ 67 w 507"/>
                <a:gd name="T13" fmla="*/ 253 h 507"/>
                <a:gd name="T14" fmla="*/ 253 w 507"/>
                <a:gd name="T15" fmla="*/ 67 h 507"/>
                <a:gd name="T16" fmla="*/ 440 w 507"/>
                <a:gd name="T17" fmla="*/ 253 h 507"/>
                <a:gd name="T18" fmla="*/ 253 w 507"/>
                <a:gd name="T19" fmla="*/ 440 h 507"/>
                <a:gd name="T20" fmla="*/ 276 w 507"/>
                <a:gd name="T21" fmla="*/ 233 h 507"/>
                <a:gd name="T22" fmla="*/ 267 w 507"/>
                <a:gd name="T23" fmla="*/ 233 h 507"/>
                <a:gd name="T24" fmla="*/ 267 w 507"/>
                <a:gd name="T25" fmla="*/ 172 h 507"/>
                <a:gd name="T26" fmla="*/ 273 w 507"/>
                <a:gd name="T27" fmla="*/ 172 h 507"/>
                <a:gd name="T28" fmla="*/ 307 w 507"/>
                <a:gd name="T29" fmla="*/ 199 h 507"/>
                <a:gd name="T30" fmla="*/ 307 w 507"/>
                <a:gd name="T31" fmla="*/ 204 h 507"/>
                <a:gd name="T32" fmla="*/ 346 w 507"/>
                <a:gd name="T33" fmla="*/ 204 h 507"/>
                <a:gd name="T34" fmla="*/ 346 w 507"/>
                <a:gd name="T35" fmla="*/ 198 h 507"/>
                <a:gd name="T36" fmla="*/ 329 w 507"/>
                <a:gd name="T37" fmla="*/ 150 h 507"/>
                <a:gd name="T38" fmla="*/ 267 w 507"/>
                <a:gd name="T39" fmla="*/ 136 h 507"/>
                <a:gd name="T40" fmla="*/ 267 w 507"/>
                <a:gd name="T41" fmla="*/ 113 h 507"/>
                <a:gd name="T42" fmla="*/ 239 w 507"/>
                <a:gd name="T43" fmla="*/ 113 h 507"/>
                <a:gd name="T44" fmla="*/ 239 w 507"/>
                <a:gd name="T45" fmla="*/ 136 h 507"/>
                <a:gd name="T46" fmla="*/ 174 w 507"/>
                <a:gd name="T47" fmla="*/ 150 h 507"/>
                <a:gd name="T48" fmla="*/ 156 w 507"/>
                <a:gd name="T49" fmla="*/ 201 h 507"/>
                <a:gd name="T50" fmla="*/ 174 w 507"/>
                <a:gd name="T51" fmla="*/ 253 h 507"/>
                <a:gd name="T52" fmla="*/ 239 w 507"/>
                <a:gd name="T53" fmla="*/ 267 h 507"/>
                <a:gd name="T54" fmla="*/ 239 w 507"/>
                <a:gd name="T55" fmla="*/ 332 h 507"/>
                <a:gd name="T56" fmla="*/ 233 w 507"/>
                <a:gd name="T57" fmla="*/ 332 h 507"/>
                <a:gd name="T58" fmla="*/ 202 w 507"/>
                <a:gd name="T59" fmla="*/ 325 h 507"/>
                <a:gd name="T60" fmla="*/ 195 w 507"/>
                <a:gd name="T61" fmla="*/ 297 h 507"/>
                <a:gd name="T62" fmla="*/ 195 w 507"/>
                <a:gd name="T63" fmla="*/ 292 h 507"/>
                <a:gd name="T64" fmla="*/ 154 w 507"/>
                <a:gd name="T65" fmla="*/ 292 h 507"/>
                <a:gd name="T66" fmla="*/ 154 w 507"/>
                <a:gd name="T67" fmla="*/ 301 h 507"/>
                <a:gd name="T68" fmla="*/ 171 w 507"/>
                <a:gd name="T69" fmla="*/ 352 h 507"/>
                <a:gd name="T70" fmla="*/ 232 w 507"/>
                <a:gd name="T71" fmla="*/ 367 h 507"/>
                <a:gd name="T72" fmla="*/ 239 w 507"/>
                <a:gd name="T73" fmla="*/ 367 h 507"/>
                <a:gd name="T74" fmla="*/ 239 w 507"/>
                <a:gd name="T75" fmla="*/ 394 h 507"/>
                <a:gd name="T76" fmla="*/ 267 w 507"/>
                <a:gd name="T77" fmla="*/ 394 h 507"/>
                <a:gd name="T78" fmla="*/ 267 w 507"/>
                <a:gd name="T79" fmla="*/ 367 h 507"/>
                <a:gd name="T80" fmla="*/ 275 w 507"/>
                <a:gd name="T81" fmla="*/ 366 h 507"/>
                <a:gd name="T82" fmla="*/ 336 w 507"/>
                <a:gd name="T83" fmla="*/ 351 h 507"/>
                <a:gd name="T84" fmla="*/ 353 w 507"/>
                <a:gd name="T85" fmla="*/ 298 h 507"/>
                <a:gd name="T86" fmla="*/ 337 w 507"/>
                <a:gd name="T87" fmla="*/ 249 h 507"/>
                <a:gd name="T88" fmla="*/ 276 w 507"/>
                <a:gd name="T89" fmla="*/ 233 h 507"/>
                <a:gd name="T90" fmla="*/ 239 w 507"/>
                <a:gd name="T91" fmla="*/ 231 h 507"/>
                <a:gd name="T92" fmla="*/ 233 w 507"/>
                <a:gd name="T93" fmla="*/ 231 h 507"/>
                <a:gd name="T94" fmla="*/ 197 w 507"/>
                <a:gd name="T95" fmla="*/ 201 h 507"/>
                <a:gd name="T96" fmla="*/ 234 w 507"/>
                <a:gd name="T97" fmla="*/ 172 h 507"/>
                <a:gd name="T98" fmla="*/ 239 w 507"/>
                <a:gd name="T99" fmla="*/ 172 h 507"/>
                <a:gd name="T100" fmla="*/ 239 w 507"/>
                <a:gd name="T101" fmla="*/ 231 h 507"/>
                <a:gd name="T102" fmla="*/ 273 w 507"/>
                <a:gd name="T103" fmla="*/ 332 h 507"/>
                <a:gd name="T104" fmla="*/ 267 w 507"/>
                <a:gd name="T105" fmla="*/ 332 h 507"/>
                <a:gd name="T106" fmla="*/ 267 w 507"/>
                <a:gd name="T107" fmla="*/ 268 h 507"/>
                <a:gd name="T108" fmla="*/ 303 w 507"/>
                <a:gd name="T109" fmla="*/ 274 h 507"/>
                <a:gd name="T110" fmla="*/ 312 w 507"/>
                <a:gd name="T111" fmla="*/ 298 h 507"/>
                <a:gd name="T112" fmla="*/ 273 w 507"/>
                <a:gd name="T113" fmla="*/ 33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7" h="507">
                  <a:moveTo>
                    <a:pt x="253" y="0"/>
                  </a:moveTo>
                  <a:cubicBezTo>
                    <a:pt x="114" y="0"/>
                    <a:pt x="0" y="114"/>
                    <a:pt x="0" y="253"/>
                  </a:cubicBezTo>
                  <a:cubicBezTo>
                    <a:pt x="0" y="393"/>
                    <a:pt x="114" y="507"/>
                    <a:pt x="253" y="507"/>
                  </a:cubicBezTo>
                  <a:cubicBezTo>
                    <a:pt x="393" y="507"/>
                    <a:pt x="507" y="393"/>
                    <a:pt x="507" y="253"/>
                  </a:cubicBezTo>
                  <a:cubicBezTo>
                    <a:pt x="507" y="114"/>
                    <a:pt x="393" y="0"/>
                    <a:pt x="253" y="0"/>
                  </a:cubicBezTo>
                  <a:close/>
                  <a:moveTo>
                    <a:pt x="253" y="440"/>
                  </a:moveTo>
                  <a:cubicBezTo>
                    <a:pt x="150" y="440"/>
                    <a:pt x="67" y="356"/>
                    <a:pt x="67" y="253"/>
                  </a:cubicBezTo>
                  <a:cubicBezTo>
                    <a:pt x="67" y="150"/>
                    <a:pt x="150" y="67"/>
                    <a:pt x="253" y="67"/>
                  </a:cubicBezTo>
                  <a:cubicBezTo>
                    <a:pt x="356" y="67"/>
                    <a:pt x="440" y="150"/>
                    <a:pt x="440" y="253"/>
                  </a:cubicBezTo>
                  <a:cubicBezTo>
                    <a:pt x="440" y="356"/>
                    <a:pt x="356" y="440"/>
                    <a:pt x="253" y="440"/>
                  </a:cubicBezTo>
                  <a:close/>
                  <a:moveTo>
                    <a:pt x="276" y="233"/>
                  </a:moveTo>
                  <a:lnTo>
                    <a:pt x="267" y="233"/>
                  </a:lnTo>
                  <a:lnTo>
                    <a:pt x="267" y="172"/>
                  </a:lnTo>
                  <a:lnTo>
                    <a:pt x="273" y="172"/>
                  </a:lnTo>
                  <a:cubicBezTo>
                    <a:pt x="296" y="172"/>
                    <a:pt x="307" y="181"/>
                    <a:pt x="307" y="199"/>
                  </a:cubicBezTo>
                  <a:lnTo>
                    <a:pt x="307" y="204"/>
                  </a:lnTo>
                  <a:lnTo>
                    <a:pt x="346" y="204"/>
                  </a:lnTo>
                  <a:lnTo>
                    <a:pt x="346" y="198"/>
                  </a:lnTo>
                  <a:cubicBezTo>
                    <a:pt x="346" y="174"/>
                    <a:pt x="341" y="158"/>
                    <a:pt x="329" y="150"/>
                  </a:cubicBezTo>
                  <a:cubicBezTo>
                    <a:pt x="318" y="141"/>
                    <a:pt x="297" y="136"/>
                    <a:pt x="267" y="136"/>
                  </a:cubicBezTo>
                  <a:lnTo>
                    <a:pt x="267" y="113"/>
                  </a:lnTo>
                  <a:lnTo>
                    <a:pt x="239" y="113"/>
                  </a:lnTo>
                  <a:lnTo>
                    <a:pt x="239" y="136"/>
                  </a:lnTo>
                  <a:cubicBezTo>
                    <a:pt x="207" y="136"/>
                    <a:pt x="186" y="141"/>
                    <a:pt x="174" y="150"/>
                  </a:cubicBezTo>
                  <a:cubicBezTo>
                    <a:pt x="162" y="159"/>
                    <a:pt x="156" y="176"/>
                    <a:pt x="156" y="201"/>
                  </a:cubicBezTo>
                  <a:cubicBezTo>
                    <a:pt x="156" y="226"/>
                    <a:pt x="162" y="243"/>
                    <a:pt x="174" y="253"/>
                  </a:cubicBezTo>
                  <a:cubicBezTo>
                    <a:pt x="185" y="262"/>
                    <a:pt x="207" y="267"/>
                    <a:pt x="239" y="267"/>
                  </a:cubicBezTo>
                  <a:lnTo>
                    <a:pt x="239" y="332"/>
                  </a:lnTo>
                  <a:lnTo>
                    <a:pt x="233" y="332"/>
                  </a:lnTo>
                  <a:cubicBezTo>
                    <a:pt x="217" y="332"/>
                    <a:pt x="206" y="330"/>
                    <a:pt x="202" y="325"/>
                  </a:cubicBezTo>
                  <a:cubicBezTo>
                    <a:pt x="197" y="321"/>
                    <a:pt x="195" y="311"/>
                    <a:pt x="195" y="297"/>
                  </a:cubicBezTo>
                  <a:lnTo>
                    <a:pt x="195" y="292"/>
                  </a:lnTo>
                  <a:lnTo>
                    <a:pt x="154" y="292"/>
                  </a:lnTo>
                  <a:lnTo>
                    <a:pt x="154" y="301"/>
                  </a:lnTo>
                  <a:cubicBezTo>
                    <a:pt x="154" y="325"/>
                    <a:pt x="160" y="342"/>
                    <a:pt x="171" y="352"/>
                  </a:cubicBezTo>
                  <a:cubicBezTo>
                    <a:pt x="183" y="362"/>
                    <a:pt x="203" y="367"/>
                    <a:pt x="232" y="367"/>
                  </a:cubicBezTo>
                  <a:lnTo>
                    <a:pt x="239" y="367"/>
                  </a:lnTo>
                  <a:lnTo>
                    <a:pt x="239" y="394"/>
                  </a:lnTo>
                  <a:lnTo>
                    <a:pt x="267" y="394"/>
                  </a:lnTo>
                  <a:lnTo>
                    <a:pt x="267" y="367"/>
                  </a:lnTo>
                  <a:lnTo>
                    <a:pt x="275" y="366"/>
                  </a:lnTo>
                  <a:cubicBezTo>
                    <a:pt x="304" y="366"/>
                    <a:pt x="324" y="361"/>
                    <a:pt x="336" y="351"/>
                  </a:cubicBezTo>
                  <a:cubicBezTo>
                    <a:pt x="347" y="341"/>
                    <a:pt x="353" y="323"/>
                    <a:pt x="353" y="298"/>
                  </a:cubicBezTo>
                  <a:cubicBezTo>
                    <a:pt x="353" y="274"/>
                    <a:pt x="348" y="258"/>
                    <a:pt x="337" y="249"/>
                  </a:cubicBezTo>
                  <a:cubicBezTo>
                    <a:pt x="326" y="240"/>
                    <a:pt x="306" y="235"/>
                    <a:pt x="276" y="233"/>
                  </a:cubicBezTo>
                  <a:close/>
                  <a:moveTo>
                    <a:pt x="239" y="231"/>
                  </a:moveTo>
                  <a:cubicBezTo>
                    <a:pt x="236" y="231"/>
                    <a:pt x="234" y="231"/>
                    <a:pt x="233" y="231"/>
                  </a:cubicBezTo>
                  <a:cubicBezTo>
                    <a:pt x="209" y="231"/>
                    <a:pt x="197" y="221"/>
                    <a:pt x="197" y="201"/>
                  </a:cubicBezTo>
                  <a:cubicBezTo>
                    <a:pt x="197" y="182"/>
                    <a:pt x="209" y="172"/>
                    <a:pt x="234" y="172"/>
                  </a:cubicBezTo>
                  <a:lnTo>
                    <a:pt x="239" y="172"/>
                  </a:lnTo>
                  <a:lnTo>
                    <a:pt x="239" y="231"/>
                  </a:lnTo>
                  <a:close/>
                  <a:moveTo>
                    <a:pt x="273" y="332"/>
                  </a:moveTo>
                  <a:lnTo>
                    <a:pt x="267" y="332"/>
                  </a:lnTo>
                  <a:lnTo>
                    <a:pt x="267" y="268"/>
                  </a:lnTo>
                  <a:cubicBezTo>
                    <a:pt x="285" y="268"/>
                    <a:pt x="297" y="270"/>
                    <a:pt x="303" y="274"/>
                  </a:cubicBezTo>
                  <a:cubicBezTo>
                    <a:pt x="309" y="278"/>
                    <a:pt x="312" y="286"/>
                    <a:pt x="312" y="298"/>
                  </a:cubicBezTo>
                  <a:cubicBezTo>
                    <a:pt x="312" y="321"/>
                    <a:pt x="299" y="332"/>
                    <a:pt x="273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DED7C57-1B52-4335-B7CE-A84E359353C2}"/>
              </a:ext>
            </a:extLst>
          </p:cNvPr>
          <p:cNvGrpSpPr/>
          <p:nvPr/>
        </p:nvGrpSpPr>
        <p:grpSpPr>
          <a:xfrm>
            <a:off x="8411154" y="1556015"/>
            <a:ext cx="2150492" cy="2490490"/>
            <a:chOff x="8896349" y="1742766"/>
            <a:chExt cx="2150492" cy="2490490"/>
          </a:xfrm>
        </p:grpSpPr>
        <p:pic>
          <p:nvPicPr>
            <p:cNvPr id="10" name="图片占位符 9" descr="图片包含 建筑物, 户外, 船, 水&#10;&#10;描述已自动生成">
              <a:extLst>
                <a:ext uri="{FF2B5EF4-FFF2-40B4-BE49-F238E27FC236}">
                  <a16:creationId xmlns:a16="http://schemas.microsoft.com/office/drawing/2014/main" xmlns="" id="{D83139C2-85F2-477A-A791-9FCCE7D06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85" r="21185"/>
            <a:stretch>
              <a:fillRect/>
            </a:stretch>
          </p:blipFill>
          <p:spPr>
            <a:xfrm>
              <a:off x="8896349" y="1742766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xmlns="" id="{F9DB7C38-3035-4615-8D32-6D5C839E53F4}"/>
                </a:ext>
              </a:extLst>
            </p:cNvPr>
            <p:cNvSpPr/>
            <p:nvPr/>
          </p:nvSpPr>
          <p:spPr>
            <a:xfrm rot="5400000">
              <a:off x="9233634" y="2313203"/>
              <a:ext cx="1475923" cy="1344617"/>
            </a:xfrm>
            <a:prstGeom prst="hexagon">
              <a:avLst/>
            </a:prstGeom>
            <a:solidFill>
              <a:srgbClr val="5CC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Shape 265">
              <a:extLst>
                <a:ext uri="{FF2B5EF4-FFF2-40B4-BE49-F238E27FC236}">
                  <a16:creationId xmlns:a16="http://schemas.microsoft.com/office/drawing/2014/main" xmlns="" id="{F4DC160B-3263-418E-95F1-522EF15B13D0}"/>
                </a:ext>
              </a:extLst>
            </p:cNvPr>
            <p:cNvSpPr/>
            <p:nvPr/>
          </p:nvSpPr>
          <p:spPr>
            <a:xfrm>
              <a:off x="9709504" y="3139843"/>
              <a:ext cx="524182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latin typeface="仓耳玄三M W05" panose="02020400000000000000" pitchFamily="18" charset="-122"/>
                </a:rPr>
                <a:t>SEO</a:t>
              </a:r>
            </a:p>
          </p:txBody>
        </p:sp>
        <p:sp>
          <p:nvSpPr>
            <p:cNvPr id="13" name="tag_98984">
              <a:extLst>
                <a:ext uri="{FF2B5EF4-FFF2-40B4-BE49-F238E27FC236}">
                  <a16:creationId xmlns:a16="http://schemas.microsoft.com/office/drawing/2014/main" xmlns="" id="{176AF944-0EC5-4048-9FC7-3A37BE2720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61668" y="2534999"/>
              <a:ext cx="419854" cy="480967"/>
            </a:xfrm>
            <a:custGeom>
              <a:avLst/>
              <a:gdLst>
                <a:gd name="T0" fmla="*/ 3188 w 3452"/>
                <a:gd name="T1" fmla="*/ 198 h 3960"/>
                <a:gd name="T2" fmla="*/ 2711 w 3452"/>
                <a:gd name="T3" fmla="*/ 0 h 3960"/>
                <a:gd name="T4" fmla="*/ 2234 w 3452"/>
                <a:gd name="T5" fmla="*/ 198 h 3960"/>
                <a:gd name="T6" fmla="*/ 1784 w 3452"/>
                <a:gd name="T7" fmla="*/ 648 h 3960"/>
                <a:gd name="T8" fmla="*/ 1318 w 3452"/>
                <a:gd name="T9" fmla="*/ 369 h 3960"/>
                <a:gd name="T10" fmla="*/ 1179 w 3452"/>
                <a:gd name="T11" fmla="*/ 369 h 3960"/>
                <a:gd name="T12" fmla="*/ 66 w 3452"/>
                <a:gd name="T13" fmla="*/ 1037 h 3960"/>
                <a:gd name="T14" fmla="*/ 0 w 3452"/>
                <a:gd name="T15" fmla="*/ 1153 h 3960"/>
                <a:gd name="T16" fmla="*/ 0 w 3452"/>
                <a:gd name="T17" fmla="*/ 3825 h 3960"/>
                <a:gd name="T18" fmla="*/ 135 w 3452"/>
                <a:gd name="T19" fmla="*/ 3960 h 3960"/>
                <a:gd name="T20" fmla="*/ 2362 w 3452"/>
                <a:gd name="T21" fmla="*/ 3960 h 3960"/>
                <a:gd name="T22" fmla="*/ 2497 w 3452"/>
                <a:gd name="T23" fmla="*/ 3825 h 3960"/>
                <a:gd name="T24" fmla="*/ 2497 w 3452"/>
                <a:gd name="T25" fmla="*/ 1845 h 3960"/>
                <a:gd name="T26" fmla="*/ 3188 w 3452"/>
                <a:gd name="T27" fmla="*/ 1154 h 3960"/>
                <a:gd name="T28" fmla="*/ 3188 w 3452"/>
                <a:gd name="T29" fmla="*/ 198 h 3960"/>
                <a:gd name="T30" fmla="*/ 1249 w 3452"/>
                <a:gd name="T31" fmla="*/ 1733 h 3960"/>
                <a:gd name="T32" fmla="*/ 891 w 3452"/>
                <a:gd name="T33" fmla="*/ 1375 h 3960"/>
                <a:gd name="T34" fmla="*/ 1249 w 3452"/>
                <a:gd name="T35" fmla="*/ 1018 h 3960"/>
                <a:gd name="T36" fmla="*/ 1387 w 3452"/>
                <a:gd name="T37" fmla="*/ 1046 h 3960"/>
                <a:gd name="T38" fmla="*/ 1153 w 3452"/>
                <a:gd name="T39" fmla="*/ 1280 h 3960"/>
                <a:gd name="T40" fmla="*/ 1153 w 3452"/>
                <a:gd name="T41" fmla="*/ 1471 h 3960"/>
                <a:gd name="T42" fmla="*/ 1344 w 3452"/>
                <a:gd name="T43" fmla="*/ 1471 h 3960"/>
                <a:gd name="T44" fmla="*/ 1578 w 3452"/>
                <a:gd name="T45" fmla="*/ 1236 h 3960"/>
                <a:gd name="T46" fmla="*/ 1606 w 3452"/>
                <a:gd name="T47" fmla="*/ 1375 h 3960"/>
                <a:gd name="T48" fmla="*/ 1249 w 3452"/>
                <a:gd name="T49" fmla="*/ 1733 h 3960"/>
                <a:gd name="T50" fmla="*/ 2997 w 3452"/>
                <a:gd name="T51" fmla="*/ 963 h 3960"/>
                <a:gd name="T52" fmla="*/ 2497 w 3452"/>
                <a:gd name="T53" fmla="*/ 1463 h 3960"/>
                <a:gd name="T54" fmla="*/ 2497 w 3452"/>
                <a:gd name="T55" fmla="*/ 1153 h 3960"/>
                <a:gd name="T56" fmla="*/ 2432 w 3452"/>
                <a:gd name="T57" fmla="*/ 1037 h 3960"/>
                <a:gd name="T58" fmla="*/ 2023 w 3452"/>
                <a:gd name="T59" fmla="*/ 791 h 3960"/>
                <a:gd name="T60" fmla="*/ 2425 w 3452"/>
                <a:gd name="T61" fmla="*/ 389 h 3960"/>
                <a:gd name="T62" fmla="*/ 2711 w 3452"/>
                <a:gd name="T63" fmla="*/ 270 h 3960"/>
                <a:gd name="T64" fmla="*/ 2997 w 3452"/>
                <a:gd name="T65" fmla="*/ 389 h 3960"/>
                <a:gd name="T66" fmla="*/ 2997 w 3452"/>
                <a:gd name="T67" fmla="*/ 963 h 3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52" h="3960">
                  <a:moveTo>
                    <a:pt x="3188" y="198"/>
                  </a:moveTo>
                  <a:cubicBezTo>
                    <a:pt x="3061" y="70"/>
                    <a:pt x="2891" y="0"/>
                    <a:pt x="2711" y="0"/>
                  </a:cubicBezTo>
                  <a:cubicBezTo>
                    <a:pt x="2531" y="0"/>
                    <a:pt x="2361" y="70"/>
                    <a:pt x="2234" y="198"/>
                  </a:cubicBezTo>
                  <a:lnTo>
                    <a:pt x="1784" y="648"/>
                  </a:lnTo>
                  <a:lnTo>
                    <a:pt x="1318" y="369"/>
                  </a:lnTo>
                  <a:cubicBezTo>
                    <a:pt x="1275" y="343"/>
                    <a:pt x="1222" y="343"/>
                    <a:pt x="1179" y="369"/>
                  </a:cubicBezTo>
                  <a:lnTo>
                    <a:pt x="66" y="1037"/>
                  </a:lnTo>
                  <a:cubicBezTo>
                    <a:pt x="25" y="1061"/>
                    <a:pt x="0" y="1105"/>
                    <a:pt x="0" y="1153"/>
                  </a:cubicBezTo>
                  <a:lnTo>
                    <a:pt x="0" y="3825"/>
                  </a:lnTo>
                  <a:cubicBezTo>
                    <a:pt x="0" y="3900"/>
                    <a:pt x="60" y="3960"/>
                    <a:pt x="135" y="3960"/>
                  </a:cubicBezTo>
                  <a:lnTo>
                    <a:pt x="2362" y="3960"/>
                  </a:lnTo>
                  <a:cubicBezTo>
                    <a:pt x="2437" y="3960"/>
                    <a:pt x="2497" y="3900"/>
                    <a:pt x="2497" y="3825"/>
                  </a:cubicBezTo>
                  <a:lnTo>
                    <a:pt x="2497" y="1845"/>
                  </a:lnTo>
                  <a:lnTo>
                    <a:pt x="3188" y="1154"/>
                  </a:lnTo>
                  <a:cubicBezTo>
                    <a:pt x="3452" y="890"/>
                    <a:pt x="3452" y="462"/>
                    <a:pt x="3188" y="198"/>
                  </a:cubicBezTo>
                  <a:close/>
                  <a:moveTo>
                    <a:pt x="1249" y="1733"/>
                  </a:moveTo>
                  <a:cubicBezTo>
                    <a:pt x="1051" y="1733"/>
                    <a:pt x="891" y="1573"/>
                    <a:pt x="891" y="1375"/>
                  </a:cubicBezTo>
                  <a:cubicBezTo>
                    <a:pt x="891" y="1178"/>
                    <a:pt x="1051" y="1018"/>
                    <a:pt x="1249" y="1018"/>
                  </a:cubicBezTo>
                  <a:cubicBezTo>
                    <a:pt x="1298" y="1018"/>
                    <a:pt x="1345" y="1028"/>
                    <a:pt x="1387" y="1046"/>
                  </a:cubicBezTo>
                  <a:lnTo>
                    <a:pt x="1153" y="1280"/>
                  </a:lnTo>
                  <a:cubicBezTo>
                    <a:pt x="1100" y="1333"/>
                    <a:pt x="1101" y="1418"/>
                    <a:pt x="1153" y="1471"/>
                  </a:cubicBezTo>
                  <a:cubicBezTo>
                    <a:pt x="1206" y="1524"/>
                    <a:pt x="1291" y="1524"/>
                    <a:pt x="1344" y="1471"/>
                  </a:cubicBezTo>
                  <a:lnTo>
                    <a:pt x="1578" y="1236"/>
                  </a:lnTo>
                  <a:cubicBezTo>
                    <a:pt x="1596" y="1279"/>
                    <a:pt x="1606" y="1326"/>
                    <a:pt x="1606" y="1375"/>
                  </a:cubicBezTo>
                  <a:cubicBezTo>
                    <a:pt x="1606" y="1573"/>
                    <a:pt x="1446" y="1733"/>
                    <a:pt x="1249" y="1733"/>
                  </a:cubicBezTo>
                  <a:close/>
                  <a:moveTo>
                    <a:pt x="2997" y="963"/>
                  </a:moveTo>
                  <a:lnTo>
                    <a:pt x="2497" y="1463"/>
                  </a:lnTo>
                  <a:lnTo>
                    <a:pt x="2497" y="1153"/>
                  </a:lnTo>
                  <a:cubicBezTo>
                    <a:pt x="2497" y="1105"/>
                    <a:pt x="2472" y="1061"/>
                    <a:pt x="2432" y="1037"/>
                  </a:cubicBezTo>
                  <a:lnTo>
                    <a:pt x="2023" y="791"/>
                  </a:lnTo>
                  <a:lnTo>
                    <a:pt x="2425" y="389"/>
                  </a:lnTo>
                  <a:cubicBezTo>
                    <a:pt x="2501" y="312"/>
                    <a:pt x="2603" y="270"/>
                    <a:pt x="2711" y="270"/>
                  </a:cubicBezTo>
                  <a:cubicBezTo>
                    <a:pt x="2819" y="270"/>
                    <a:pt x="2921" y="312"/>
                    <a:pt x="2997" y="389"/>
                  </a:cubicBezTo>
                  <a:cubicBezTo>
                    <a:pt x="3156" y="547"/>
                    <a:pt x="3156" y="805"/>
                    <a:pt x="2997" y="9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C7CCE79-A489-4AEA-8497-8FC8CF763300}"/>
              </a:ext>
            </a:extLst>
          </p:cNvPr>
          <p:cNvGrpSpPr/>
          <p:nvPr/>
        </p:nvGrpSpPr>
        <p:grpSpPr>
          <a:xfrm>
            <a:off x="5020754" y="1556015"/>
            <a:ext cx="2150492" cy="2490490"/>
            <a:chOff x="5072051" y="1742766"/>
            <a:chExt cx="2150492" cy="2490490"/>
          </a:xfrm>
        </p:grpSpPr>
        <p:pic>
          <p:nvPicPr>
            <p:cNvPr id="15" name="图片占位符 4" descr="图片包含 水, 天空, 户外, 建筑物&#10;&#10;描述已自动生成">
              <a:extLst>
                <a:ext uri="{FF2B5EF4-FFF2-40B4-BE49-F238E27FC236}">
                  <a16:creationId xmlns:a16="http://schemas.microsoft.com/office/drawing/2014/main" xmlns="" id="{613B00FC-0A6E-4DD8-9654-0B44C8A5F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10" r="21210"/>
            <a:stretch>
              <a:fillRect/>
            </a:stretch>
          </p:blipFill>
          <p:spPr>
            <a:xfrm>
              <a:off x="5072051" y="1742766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xmlns="" id="{EEF91ACC-0AAE-4F59-8A69-D7E393DC19B3}"/>
                </a:ext>
              </a:extLst>
            </p:cNvPr>
            <p:cNvSpPr/>
            <p:nvPr/>
          </p:nvSpPr>
          <p:spPr>
            <a:xfrm rot="5400000">
              <a:off x="5409335" y="2315702"/>
              <a:ext cx="1475923" cy="1344617"/>
            </a:xfrm>
            <a:prstGeom prst="hexagon">
              <a:avLst/>
            </a:prstGeom>
            <a:solidFill>
              <a:srgbClr val="DE4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</a:endParaRPr>
            </a:p>
          </p:txBody>
        </p:sp>
        <p:sp>
          <p:nvSpPr>
            <p:cNvPr id="17" name="Shape 264">
              <a:extLst>
                <a:ext uri="{FF2B5EF4-FFF2-40B4-BE49-F238E27FC236}">
                  <a16:creationId xmlns:a16="http://schemas.microsoft.com/office/drawing/2014/main" xmlns="" id="{63D4261C-F5D0-4FE0-A58B-0B7973CFAD88}"/>
                </a:ext>
              </a:extLst>
            </p:cNvPr>
            <p:cNvSpPr/>
            <p:nvPr/>
          </p:nvSpPr>
          <p:spPr>
            <a:xfrm>
              <a:off x="5794635" y="3139844"/>
              <a:ext cx="727763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latin typeface="仓耳玄三M W05" panose="02020400000000000000" pitchFamily="18" charset="-122"/>
                </a:rPr>
                <a:t>UI/UX</a:t>
              </a:r>
            </a:p>
          </p:txBody>
        </p:sp>
        <p:sp>
          <p:nvSpPr>
            <p:cNvPr id="18" name="shopping-cart-with-product-inside_43777">
              <a:extLst>
                <a:ext uri="{FF2B5EF4-FFF2-40B4-BE49-F238E27FC236}">
                  <a16:creationId xmlns:a16="http://schemas.microsoft.com/office/drawing/2014/main" xmlns="" id="{E76C6E94-63D9-4309-967D-5EAFBFCB8F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45174" y="2564400"/>
              <a:ext cx="501651" cy="527564"/>
            </a:xfrm>
            <a:custGeom>
              <a:avLst/>
              <a:gdLst>
                <a:gd name="T0" fmla="*/ 327 w 354"/>
                <a:gd name="T1" fmla="*/ 260 h 373"/>
                <a:gd name="T2" fmla="*/ 99 w 354"/>
                <a:gd name="T3" fmla="*/ 286 h 373"/>
                <a:gd name="T4" fmla="*/ 0 w 354"/>
                <a:gd name="T5" fmla="*/ 95 h 373"/>
                <a:gd name="T6" fmla="*/ 78 w 354"/>
                <a:gd name="T7" fmla="*/ 70 h 373"/>
                <a:gd name="T8" fmla="*/ 144 w 354"/>
                <a:gd name="T9" fmla="*/ 303 h 373"/>
                <a:gd name="T10" fmla="*/ 144 w 354"/>
                <a:gd name="T11" fmla="*/ 373 h 373"/>
                <a:gd name="T12" fmla="*/ 144 w 354"/>
                <a:gd name="T13" fmla="*/ 303 h 373"/>
                <a:gd name="T14" fmla="*/ 253 w 354"/>
                <a:gd name="T15" fmla="*/ 338 h 373"/>
                <a:gd name="T16" fmla="*/ 323 w 354"/>
                <a:gd name="T17" fmla="*/ 338 h 373"/>
                <a:gd name="T18" fmla="*/ 133 w 354"/>
                <a:gd name="T19" fmla="*/ 240 h 373"/>
                <a:gd name="T20" fmla="*/ 153 w 354"/>
                <a:gd name="T21" fmla="*/ 82 h 373"/>
                <a:gd name="T22" fmla="*/ 314 w 354"/>
                <a:gd name="T23" fmla="*/ 68 h 373"/>
                <a:gd name="T24" fmla="*/ 354 w 354"/>
                <a:gd name="T25" fmla="*/ 82 h 373"/>
                <a:gd name="T26" fmla="*/ 133 w 354"/>
                <a:gd name="T27" fmla="*/ 240 h 373"/>
                <a:gd name="T28" fmla="*/ 294 w 354"/>
                <a:gd name="T29" fmla="*/ 82 h 373"/>
                <a:gd name="T30" fmla="*/ 305 w 354"/>
                <a:gd name="T31" fmla="*/ 73 h 373"/>
                <a:gd name="T32" fmla="*/ 191 w 354"/>
                <a:gd name="T33" fmla="*/ 82 h 373"/>
                <a:gd name="T34" fmla="*/ 194 w 354"/>
                <a:gd name="T35" fmla="*/ 76 h 373"/>
                <a:gd name="T36" fmla="*/ 205 w 354"/>
                <a:gd name="T37" fmla="*/ 82 h 373"/>
                <a:gd name="T38" fmla="*/ 204 w 354"/>
                <a:gd name="T39" fmla="*/ 69 h 373"/>
                <a:gd name="T40" fmla="*/ 220 w 354"/>
                <a:gd name="T41" fmla="*/ 82 h 373"/>
                <a:gd name="T42" fmla="*/ 213 w 354"/>
                <a:gd name="T43" fmla="*/ 62 h 373"/>
                <a:gd name="T44" fmla="*/ 236 w 354"/>
                <a:gd name="T45" fmla="*/ 82 h 373"/>
                <a:gd name="T46" fmla="*/ 224 w 354"/>
                <a:gd name="T47" fmla="*/ 54 h 373"/>
                <a:gd name="T48" fmla="*/ 251 w 354"/>
                <a:gd name="T49" fmla="*/ 82 h 373"/>
                <a:gd name="T50" fmla="*/ 234 w 354"/>
                <a:gd name="T51" fmla="*/ 47 h 373"/>
                <a:gd name="T52" fmla="*/ 281 w 354"/>
                <a:gd name="T53" fmla="*/ 82 h 373"/>
                <a:gd name="T54" fmla="*/ 262 w 354"/>
                <a:gd name="T55" fmla="*/ 10 h 373"/>
                <a:gd name="T56" fmla="*/ 281 w 354"/>
                <a:gd name="T57" fmla="*/ 71 h 373"/>
                <a:gd name="T58" fmla="*/ 248 w 354"/>
                <a:gd name="T59" fmla="*/ 37 h 373"/>
                <a:gd name="T60" fmla="*/ 281 w 354"/>
                <a:gd name="T61" fmla="*/ 71 h 373"/>
                <a:gd name="T62" fmla="*/ 243 w 354"/>
                <a:gd name="T63" fmla="*/ 40 h 373"/>
                <a:gd name="T64" fmla="*/ 266 w 354"/>
                <a:gd name="T65" fmla="*/ 8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4" h="373">
                  <a:moveTo>
                    <a:pt x="120" y="260"/>
                  </a:moveTo>
                  <a:lnTo>
                    <a:pt x="327" y="260"/>
                  </a:lnTo>
                  <a:lnTo>
                    <a:pt x="327" y="286"/>
                  </a:lnTo>
                  <a:lnTo>
                    <a:pt x="99" y="286"/>
                  </a:lnTo>
                  <a:lnTo>
                    <a:pt x="58" y="95"/>
                  </a:lnTo>
                  <a:lnTo>
                    <a:pt x="0" y="95"/>
                  </a:lnTo>
                  <a:lnTo>
                    <a:pt x="0" y="70"/>
                  </a:lnTo>
                  <a:lnTo>
                    <a:pt x="78" y="70"/>
                  </a:lnTo>
                  <a:lnTo>
                    <a:pt x="120" y="260"/>
                  </a:lnTo>
                  <a:close/>
                  <a:moveTo>
                    <a:pt x="144" y="303"/>
                  </a:moveTo>
                  <a:cubicBezTo>
                    <a:pt x="124" y="303"/>
                    <a:pt x="109" y="318"/>
                    <a:pt x="109" y="338"/>
                  </a:cubicBezTo>
                  <a:cubicBezTo>
                    <a:pt x="109" y="357"/>
                    <a:pt x="124" y="373"/>
                    <a:pt x="144" y="373"/>
                  </a:cubicBezTo>
                  <a:cubicBezTo>
                    <a:pt x="163" y="373"/>
                    <a:pt x="179" y="357"/>
                    <a:pt x="179" y="338"/>
                  </a:cubicBezTo>
                  <a:cubicBezTo>
                    <a:pt x="179" y="318"/>
                    <a:pt x="163" y="303"/>
                    <a:pt x="144" y="303"/>
                  </a:cubicBezTo>
                  <a:close/>
                  <a:moveTo>
                    <a:pt x="288" y="303"/>
                  </a:moveTo>
                  <a:cubicBezTo>
                    <a:pt x="268" y="303"/>
                    <a:pt x="253" y="318"/>
                    <a:pt x="253" y="338"/>
                  </a:cubicBezTo>
                  <a:cubicBezTo>
                    <a:pt x="253" y="357"/>
                    <a:pt x="268" y="373"/>
                    <a:pt x="288" y="373"/>
                  </a:cubicBezTo>
                  <a:cubicBezTo>
                    <a:pt x="307" y="373"/>
                    <a:pt x="323" y="357"/>
                    <a:pt x="323" y="338"/>
                  </a:cubicBezTo>
                  <a:cubicBezTo>
                    <a:pt x="323" y="318"/>
                    <a:pt x="307" y="303"/>
                    <a:pt x="288" y="303"/>
                  </a:cubicBezTo>
                  <a:close/>
                  <a:moveTo>
                    <a:pt x="133" y="240"/>
                  </a:moveTo>
                  <a:lnTo>
                    <a:pt x="103" y="82"/>
                  </a:lnTo>
                  <a:lnTo>
                    <a:pt x="153" y="82"/>
                  </a:lnTo>
                  <a:lnTo>
                    <a:pt x="264" y="0"/>
                  </a:lnTo>
                  <a:lnTo>
                    <a:pt x="314" y="68"/>
                  </a:lnTo>
                  <a:lnTo>
                    <a:pt x="311" y="82"/>
                  </a:lnTo>
                  <a:lnTo>
                    <a:pt x="354" y="82"/>
                  </a:lnTo>
                  <a:lnTo>
                    <a:pt x="319" y="240"/>
                  </a:lnTo>
                  <a:lnTo>
                    <a:pt x="133" y="240"/>
                  </a:lnTo>
                  <a:close/>
                  <a:moveTo>
                    <a:pt x="305" y="73"/>
                  </a:moveTo>
                  <a:lnTo>
                    <a:pt x="294" y="82"/>
                  </a:lnTo>
                  <a:lnTo>
                    <a:pt x="304" y="82"/>
                  </a:lnTo>
                  <a:lnTo>
                    <a:pt x="305" y="73"/>
                  </a:lnTo>
                  <a:close/>
                  <a:moveTo>
                    <a:pt x="165" y="82"/>
                  </a:moveTo>
                  <a:lnTo>
                    <a:pt x="191" y="82"/>
                  </a:lnTo>
                  <a:lnTo>
                    <a:pt x="189" y="80"/>
                  </a:lnTo>
                  <a:lnTo>
                    <a:pt x="194" y="76"/>
                  </a:lnTo>
                  <a:lnTo>
                    <a:pt x="199" y="82"/>
                  </a:lnTo>
                  <a:lnTo>
                    <a:pt x="205" y="82"/>
                  </a:lnTo>
                  <a:lnTo>
                    <a:pt x="199" y="73"/>
                  </a:lnTo>
                  <a:lnTo>
                    <a:pt x="204" y="69"/>
                  </a:lnTo>
                  <a:lnTo>
                    <a:pt x="213" y="82"/>
                  </a:lnTo>
                  <a:lnTo>
                    <a:pt x="220" y="82"/>
                  </a:lnTo>
                  <a:lnTo>
                    <a:pt x="208" y="66"/>
                  </a:lnTo>
                  <a:lnTo>
                    <a:pt x="213" y="62"/>
                  </a:lnTo>
                  <a:lnTo>
                    <a:pt x="228" y="82"/>
                  </a:lnTo>
                  <a:lnTo>
                    <a:pt x="236" y="82"/>
                  </a:lnTo>
                  <a:lnTo>
                    <a:pt x="219" y="58"/>
                  </a:lnTo>
                  <a:lnTo>
                    <a:pt x="224" y="54"/>
                  </a:lnTo>
                  <a:lnTo>
                    <a:pt x="244" y="82"/>
                  </a:lnTo>
                  <a:lnTo>
                    <a:pt x="251" y="82"/>
                  </a:lnTo>
                  <a:lnTo>
                    <a:pt x="229" y="51"/>
                  </a:lnTo>
                  <a:lnTo>
                    <a:pt x="234" y="47"/>
                  </a:lnTo>
                  <a:lnTo>
                    <a:pt x="259" y="82"/>
                  </a:lnTo>
                  <a:lnTo>
                    <a:pt x="281" y="82"/>
                  </a:lnTo>
                  <a:lnTo>
                    <a:pt x="303" y="66"/>
                  </a:lnTo>
                  <a:lnTo>
                    <a:pt x="262" y="10"/>
                  </a:lnTo>
                  <a:lnTo>
                    <a:pt x="165" y="82"/>
                  </a:lnTo>
                  <a:close/>
                  <a:moveTo>
                    <a:pt x="281" y="71"/>
                  </a:moveTo>
                  <a:lnTo>
                    <a:pt x="253" y="33"/>
                  </a:lnTo>
                  <a:lnTo>
                    <a:pt x="248" y="37"/>
                  </a:lnTo>
                  <a:lnTo>
                    <a:pt x="276" y="74"/>
                  </a:lnTo>
                  <a:lnTo>
                    <a:pt x="281" y="71"/>
                  </a:lnTo>
                  <a:close/>
                  <a:moveTo>
                    <a:pt x="271" y="78"/>
                  </a:moveTo>
                  <a:lnTo>
                    <a:pt x="243" y="40"/>
                  </a:lnTo>
                  <a:lnTo>
                    <a:pt x="238" y="44"/>
                  </a:lnTo>
                  <a:lnTo>
                    <a:pt x="266" y="82"/>
                  </a:lnTo>
                  <a:lnTo>
                    <a:pt x="27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仓耳玄三M W05" panose="02020400000000000000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B87F1AA-50D0-4E65-8145-B32A60D1BD0C}"/>
              </a:ext>
            </a:extLst>
          </p:cNvPr>
          <p:cNvGrpSpPr/>
          <p:nvPr/>
        </p:nvGrpSpPr>
        <p:grpSpPr>
          <a:xfrm>
            <a:off x="1481082" y="4276798"/>
            <a:ext cx="2449036" cy="923599"/>
            <a:chOff x="1007541" y="4276798"/>
            <a:chExt cx="2449036" cy="92359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AC31310-94B8-45BD-915E-493B4D16D958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FB78C0D-B227-4A9F-970F-72A9B287F037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55B7F10-923B-4FD3-B640-A887F048E0BF}"/>
              </a:ext>
            </a:extLst>
          </p:cNvPr>
          <p:cNvGrpSpPr/>
          <p:nvPr/>
        </p:nvGrpSpPr>
        <p:grpSpPr>
          <a:xfrm>
            <a:off x="4871482" y="4276798"/>
            <a:ext cx="2449036" cy="923599"/>
            <a:chOff x="1007541" y="4276798"/>
            <a:chExt cx="2449036" cy="923599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0399E15-9B13-43B7-BACA-957B6192B36C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B54DCCF-B617-4646-9110-F5E463C9FC87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7CD2595-705B-42C2-B1BA-BF97F7D252C5}"/>
              </a:ext>
            </a:extLst>
          </p:cNvPr>
          <p:cNvGrpSpPr/>
          <p:nvPr/>
        </p:nvGrpSpPr>
        <p:grpSpPr>
          <a:xfrm>
            <a:off x="8261882" y="4276798"/>
            <a:ext cx="2449036" cy="923599"/>
            <a:chOff x="1007541" y="4276798"/>
            <a:chExt cx="2449036" cy="92359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06D847D-5DAE-48E9-BE40-1EED04871B28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D9AE585-A247-4807-9603-01B286E516B3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32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6497880-5468-4848-9BDB-CF73EE915E8A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1B434D7-3E77-4D83-9F95-17112C2A4355}"/>
              </a:ext>
            </a:extLst>
          </p:cNvPr>
          <p:cNvGrpSpPr/>
          <p:nvPr/>
        </p:nvGrpSpPr>
        <p:grpSpPr>
          <a:xfrm>
            <a:off x="1667577" y="2569237"/>
            <a:ext cx="8861062" cy="1727210"/>
            <a:chOff x="1237857" y="1840153"/>
            <a:chExt cx="9716290" cy="189391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E2E7B65-7F38-45DE-A98B-D98B4DAD5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086" y="211993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2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2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C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AC5D205-31FB-46D4-A0C7-B1DD56758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066" y="2119936"/>
              <a:ext cx="1355869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9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9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E414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9451A4CA-96D7-4C6B-9FE1-FA5224A81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804" y="2119936"/>
              <a:ext cx="1345111" cy="1334348"/>
            </a:xfrm>
            <a:custGeom>
              <a:avLst/>
              <a:gdLst>
                <a:gd name="T0" fmla="*/ 0 w 60"/>
                <a:gd name="T1" fmla="*/ 0 h 58"/>
                <a:gd name="T2" fmla="*/ 60 w 60"/>
                <a:gd name="T3" fmla="*/ 0 h 58"/>
                <a:gd name="T4" fmla="*/ 60 w 60"/>
                <a:gd name="T5" fmla="*/ 58 h 58"/>
                <a:gd name="T6" fmla="*/ 0 w 60"/>
                <a:gd name="T7" fmla="*/ 58 h 58"/>
                <a:gd name="T8" fmla="*/ 0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0" y="0"/>
                  </a:moveTo>
                  <a:cubicBezTo>
                    <a:pt x="21" y="21"/>
                    <a:pt x="38" y="21"/>
                    <a:pt x="60" y="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38" y="37"/>
                    <a:pt x="21" y="37"/>
                    <a:pt x="0" y="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C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4C6F2D38-F8B4-45CB-8EAC-F38401369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5558" y="1840153"/>
              <a:ext cx="1818589" cy="1893912"/>
            </a:xfrm>
            <a:prstGeom prst="ellipse">
              <a:avLst/>
            </a:prstGeom>
            <a:solidFill>
              <a:srgbClr val="DE414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4E97A7D-6B4F-4C3B-83BA-ADBDD1CD2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0832" y="2001565"/>
              <a:ext cx="1528043" cy="15710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B80A447-133C-41C8-8F12-1CC5E1F01ECB}"/>
                </a:ext>
              </a:extLst>
            </p:cNvPr>
            <p:cNvSpPr>
              <a:spLocks/>
            </p:cNvSpPr>
            <p:nvPr/>
          </p:nvSpPr>
          <p:spPr>
            <a:xfrm>
              <a:off x="9765860" y="2508116"/>
              <a:ext cx="557986" cy="557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rgbClr val="DE414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39D411D-E0FB-45F8-93D3-60B751183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6575" y="1840153"/>
              <a:ext cx="1818589" cy="1893912"/>
            </a:xfrm>
            <a:prstGeom prst="ellipse">
              <a:avLst/>
            </a:prstGeom>
            <a:solidFill>
              <a:srgbClr val="5C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A768871-7BBA-4E1D-8D7F-EDD81C9F9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849" y="2001565"/>
              <a:ext cx="1528043" cy="15710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33112F0-FBCE-48CF-869E-63FAD1A8E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77" y="2508116"/>
              <a:ext cx="557986" cy="55798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5CC38E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426FC40-6748-4F79-B493-9C60A2D4D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857" y="1840153"/>
              <a:ext cx="1818589" cy="1893912"/>
            </a:xfrm>
            <a:prstGeom prst="ellipse">
              <a:avLst/>
            </a:prstGeom>
            <a:solidFill>
              <a:srgbClr val="5C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57F5B52-4EC0-494C-ACC2-1832B7A6A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510" y="2001565"/>
              <a:ext cx="1517285" cy="15710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DA1156D-B4FF-4167-99F8-B57D0728B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159" y="2508116"/>
              <a:ext cx="557986" cy="557986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rgbClr val="5CC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印品黑体" panose="00000500000000000000" pitchFamily="2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18B695E-C6D6-4D6D-B31C-A88969CE1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6837" y="1840153"/>
              <a:ext cx="1818589" cy="1893912"/>
            </a:xfrm>
            <a:prstGeom prst="ellipse">
              <a:avLst/>
            </a:prstGeom>
            <a:solidFill>
              <a:srgbClr val="DE414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9F770DC-6796-422D-8F57-3C77884C9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2111" y="2001565"/>
              <a:ext cx="1528043" cy="15710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DE989AD-2F8E-4E80-BE58-E6F285BCC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139" y="2508116"/>
              <a:ext cx="557986" cy="557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rgbClr val="DE414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2662DAA-055D-41D1-99F7-C4D5A9050B46}"/>
              </a:ext>
            </a:extLst>
          </p:cNvPr>
          <p:cNvSpPr/>
          <p:nvPr/>
        </p:nvSpPr>
        <p:spPr>
          <a:xfrm>
            <a:off x="2022253" y="4584270"/>
            <a:ext cx="1104032" cy="364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5CC3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04C17AE-7BEB-4695-B354-C2B4E9CDF4A0}"/>
              </a:ext>
            </a:extLst>
          </p:cNvPr>
          <p:cNvSpPr txBox="1"/>
          <p:nvPr/>
        </p:nvSpPr>
        <p:spPr>
          <a:xfrm>
            <a:off x="1605238" y="4950635"/>
            <a:ext cx="1938062" cy="66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898A4E2-CDD9-4126-9526-334BFED42AF8}"/>
              </a:ext>
            </a:extLst>
          </p:cNvPr>
          <p:cNvSpPr/>
          <p:nvPr/>
        </p:nvSpPr>
        <p:spPr>
          <a:xfrm>
            <a:off x="6749784" y="4584270"/>
            <a:ext cx="1104032" cy="364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5CC3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1DCA1A-B39A-457C-BA37-6AC5197223D3}"/>
              </a:ext>
            </a:extLst>
          </p:cNvPr>
          <p:cNvSpPr txBox="1"/>
          <p:nvPr/>
        </p:nvSpPr>
        <p:spPr>
          <a:xfrm>
            <a:off x="6332769" y="4950635"/>
            <a:ext cx="1938062" cy="66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220919B-0A2E-4040-BC95-B6BDD04C57F8}"/>
              </a:ext>
            </a:extLst>
          </p:cNvPr>
          <p:cNvSpPr/>
          <p:nvPr/>
        </p:nvSpPr>
        <p:spPr>
          <a:xfrm>
            <a:off x="4332740" y="20260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59F4470-55D3-42CD-A682-11789FFEA37A}"/>
              </a:ext>
            </a:extLst>
          </p:cNvPr>
          <p:cNvSpPr txBox="1"/>
          <p:nvPr/>
        </p:nvSpPr>
        <p:spPr>
          <a:xfrm>
            <a:off x="3969003" y="1406199"/>
            <a:ext cx="1938062" cy="66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FEC50D4-B6BE-4B1B-8884-3C8C272B3536}"/>
              </a:ext>
            </a:extLst>
          </p:cNvPr>
          <p:cNvSpPr/>
          <p:nvPr/>
        </p:nvSpPr>
        <p:spPr>
          <a:xfrm>
            <a:off x="9060271" y="20260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0385669-12BB-4AD2-BC20-BA747DF272DC}"/>
              </a:ext>
            </a:extLst>
          </p:cNvPr>
          <p:cNvSpPr txBox="1"/>
          <p:nvPr/>
        </p:nvSpPr>
        <p:spPr>
          <a:xfrm>
            <a:off x="8696534" y="1406199"/>
            <a:ext cx="1938062" cy="66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12928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476AF4-E858-4AA6-B282-B726F014BDAA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Freeform 939">
            <a:extLst>
              <a:ext uri="{FF2B5EF4-FFF2-40B4-BE49-F238E27FC236}">
                <a16:creationId xmlns:a16="http://schemas.microsoft.com/office/drawing/2014/main" xmlns="" id="{00735A5B-E160-427C-8953-8991D1E2197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10442" y="3429000"/>
            <a:ext cx="2500925" cy="3240000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5CC38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B39769D-A640-4227-BD8F-C0A09009B1EF}"/>
              </a:ext>
            </a:extLst>
          </p:cNvPr>
          <p:cNvGrpSpPr>
            <a:grpSpLocks noChangeAspect="1"/>
          </p:cNvGrpSpPr>
          <p:nvPr/>
        </p:nvGrpSpPr>
        <p:grpSpPr>
          <a:xfrm>
            <a:off x="7646388" y="1573231"/>
            <a:ext cx="2128079" cy="2160000"/>
            <a:chOff x="5510524" y="2795496"/>
            <a:chExt cx="635000" cy="644525"/>
          </a:xfrm>
          <a:solidFill>
            <a:srgbClr val="DE4145"/>
          </a:solidFill>
        </p:grpSpPr>
        <p:sp>
          <p:nvSpPr>
            <p:cNvPr id="5" name="Freeform 940">
              <a:extLst>
                <a:ext uri="{FF2B5EF4-FFF2-40B4-BE49-F238E27FC236}">
                  <a16:creationId xmlns:a16="http://schemas.microsoft.com/office/drawing/2014/main" xmlns="" id="{5F87A5A4-62A9-4E96-B0D3-BDA2A916B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462" y="2847883"/>
              <a:ext cx="365125" cy="592138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Freeform 941">
              <a:extLst>
                <a:ext uri="{FF2B5EF4-FFF2-40B4-BE49-F238E27FC236}">
                  <a16:creationId xmlns:a16="http://schemas.microsoft.com/office/drawing/2014/main" xmlns="" id="{BCA7EB3F-0C4B-4305-A683-52832F672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386" y="2795496"/>
              <a:ext cx="211138" cy="39370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Freeform 942">
              <a:extLst>
                <a:ext uri="{FF2B5EF4-FFF2-40B4-BE49-F238E27FC236}">
                  <a16:creationId xmlns:a16="http://schemas.microsoft.com/office/drawing/2014/main" xmlns="" id="{787969E5-E7CA-40C7-8426-F91B5F249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524" y="2884396"/>
              <a:ext cx="192088" cy="412750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C34E8B8-8A58-4479-B9FB-7F67845FCB6B}"/>
              </a:ext>
            </a:extLst>
          </p:cNvPr>
          <p:cNvSpPr/>
          <p:nvPr/>
        </p:nvSpPr>
        <p:spPr>
          <a:xfrm>
            <a:off x="1933524" y="2864459"/>
            <a:ext cx="757017" cy="578515"/>
          </a:xfrm>
          <a:prstGeom prst="rect">
            <a:avLst/>
          </a:prstGeom>
          <a:solidFill>
            <a:srgbClr val="5CC3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78B09FE-03CC-4F8F-B7F3-09470969AC8E}"/>
              </a:ext>
            </a:extLst>
          </p:cNvPr>
          <p:cNvGrpSpPr/>
          <p:nvPr/>
        </p:nvGrpSpPr>
        <p:grpSpPr>
          <a:xfrm>
            <a:off x="2766024" y="2787554"/>
            <a:ext cx="3555979" cy="732324"/>
            <a:chOff x="7605709" y="2089084"/>
            <a:chExt cx="3555979" cy="73232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CEE6DE4F-ACF9-45A0-AA8E-5A7D95DF0722}"/>
                </a:ext>
              </a:extLst>
            </p:cNvPr>
            <p:cNvSpPr/>
            <p:nvPr/>
          </p:nvSpPr>
          <p:spPr>
            <a:xfrm>
              <a:off x="7605710" y="208908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40BD91-6065-447D-A0B5-A76135FF040B}"/>
                </a:ext>
              </a:extLst>
            </p:cNvPr>
            <p:cNvSpPr txBox="1"/>
            <p:nvPr/>
          </p:nvSpPr>
          <p:spPr>
            <a:xfrm>
              <a:off x="7605709" y="2447267"/>
              <a:ext cx="3555979" cy="374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0D7F655-6B40-4867-9996-67977EF7C20E}"/>
              </a:ext>
            </a:extLst>
          </p:cNvPr>
          <p:cNvSpPr/>
          <p:nvPr/>
        </p:nvSpPr>
        <p:spPr>
          <a:xfrm>
            <a:off x="1933524" y="4778640"/>
            <a:ext cx="757017" cy="578515"/>
          </a:xfrm>
          <a:prstGeom prst="rect">
            <a:avLst/>
          </a:prstGeom>
          <a:solidFill>
            <a:srgbClr val="5CC3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B252FD2-E8C3-42F9-A2CC-6F1CAE8880A6}"/>
              </a:ext>
            </a:extLst>
          </p:cNvPr>
          <p:cNvGrpSpPr/>
          <p:nvPr/>
        </p:nvGrpSpPr>
        <p:grpSpPr>
          <a:xfrm>
            <a:off x="2766024" y="4701735"/>
            <a:ext cx="3555979" cy="732324"/>
            <a:chOff x="7605709" y="2089084"/>
            <a:chExt cx="3555979" cy="73232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5E3E821-342C-43FE-9A4B-A1EFAB3600A9}"/>
                </a:ext>
              </a:extLst>
            </p:cNvPr>
            <p:cNvSpPr/>
            <p:nvPr/>
          </p:nvSpPr>
          <p:spPr>
            <a:xfrm>
              <a:off x="7605710" y="208908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1F7198C-C99B-4763-BD3B-C6CA0A380B45}"/>
                </a:ext>
              </a:extLst>
            </p:cNvPr>
            <p:cNvSpPr txBox="1"/>
            <p:nvPr/>
          </p:nvSpPr>
          <p:spPr>
            <a:xfrm>
              <a:off x="7605709" y="2447267"/>
              <a:ext cx="3555979" cy="374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3922626-C676-4D84-992E-A171F2B1A9AD}"/>
              </a:ext>
            </a:extLst>
          </p:cNvPr>
          <p:cNvSpPr/>
          <p:nvPr/>
        </p:nvSpPr>
        <p:spPr>
          <a:xfrm>
            <a:off x="1933524" y="1907368"/>
            <a:ext cx="757017" cy="578515"/>
          </a:xfrm>
          <a:prstGeom prst="rect">
            <a:avLst/>
          </a:prstGeom>
          <a:solidFill>
            <a:srgbClr val="DE414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A75770-F5D2-49B2-AD47-4F4761E9ACC4}"/>
              </a:ext>
            </a:extLst>
          </p:cNvPr>
          <p:cNvGrpSpPr/>
          <p:nvPr/>
        </p:nvGrpSpPr>
        <p:grpSpPr>
          <a:xfrm>
            <a:off x="2766024" y="1830463"/>
            <a:ext cx="3555979" cy="732324"/>
            <a:chOff x="7605709" y="2089084"/>
            <a:chExt cx="3555979" cy="73232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CC716EC4-2E6F-4E8F-87EE-3CDAB9DB71D6}"/>
                </a:ext>
              </a:extLst>
            </p:cNvPr>
            <p:cNvSpPr/>
            <p:nvPr/>
          </p:nvSpPr>
          <p:spPr>
            <a:xfrm>
              <a:off x="7605710" y="208908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ABBF1F8-C1D3-43F3-9109-C71C52F5117C}"/>
                </a:ext>
              </a:extLst>
            </p:cNvPr>
            <p:cNvSpPr txBox="1"/>
            <p:nvPr/>
          </p:nvSpPr>
          <p:spPr>
            <a:xfrm>
              <a:off x="7605709" y="2447267"/>
              <a:ext cx="3555979" cy="374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5FF4811-3A65-4678-B5DE-18DDD00EB590}"/>
              </a:ext>
            </a:extLst>
          </p:cNvPr>
          <p:cNvSpPr/>
          <p:nvPr/>
        </p:nvSpPr>
        <p:spPr>
          <a:xfrm>
            <a:off x="1933525" y="3821550"/>
            <a:ext cx="757017" cy="578515"/>
          </a:xfrm>
          <a:prstGeom prst="rect">
            <a:avLst/>
          </a:prstGeom>
          <a:solidFill>
            <a:srgbClr val="DE414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altLang="zh-CN" sz="2400" kern="0" dirty="0">
                <a:solidFill>
                  <a:prstClr val="white"/>
                </a:solidFill>
                <a:latin typeface="Arial"/>
                <a:ea typeface="微软雅黑"/>
              </a:rPr>
              <a:t>03</a:t>
            </a:r>
            <a:endParaRPr lang="zh-CN" altLang="en-US" sz="2400" kern="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E128CDD-BDEA-4471-85F0-2EFD6417BB2B}"/>
              </a:ext>
            </a:extLst>
          </p:cNvPr>
          <p:cNvGrpSpPr/>
          <p:nvPr/>
        </p:nvGrpSpPr>
        <p:grpSpPr>
          <a:xfrm>
            <a:off x="2766024" y="3744645"/>
            <a:ext cx="3555979" cy="732324"/>
            <a:chOff x="7605709" y="2089084"/>
            <a:chExt cx="3555979" cy="73232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2F534DDA-8F34-48BA-A0A3-11CFAD1A4302}"/>
                </a:ext>
              </a:extLst>
            </p:cNvPr>
            <p:cNvSpPr/>
            <p:nvPr/>
          </p:nvSpPr>
          <p:spPr>
            <a:xfrm>
              <a:off x="7605710" y="208908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1DA4A65B-2769-4D7E-8CB2-174ED0B16CDE}"/>
                </a:ext>
              </a:extLst>
            </p:cNvPr>
            <p:cNvSpPr txBox="1"/>
            <p:nvPr/>
          </p:nvSpPr>
          <p:spPr>
            <a:xfrm>
              <a:off x="7605709" y="2447267"/>
              <a:ext cx="3555979" cy="374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0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BE5439-F425-4B24-89CE-570281C02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07" y="2122714"/>
            <a:ext cx="2612572" cy="261257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E9CE7715-9B0E-42C5-8C85-98810B5BED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884" y="2122714"/>
            <a:ext cx="2612572" cy="2612572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18197D08-9733-4FDC-9AA0-880013E40A2A}"/>
              </a:ext>
            </a:extLst>
          </p:cNvPr>
          <p:cNvGrpSpPr/>
          <p:nvPr/>
        </p:nvGrpSpPr>
        <p:grpSpPr>
          <a:xfrm>
            <a:off x="4312684" y="2599722"/>
            <a:ext cx="3566633" cy="1302344"/>
            <a:chOff x="2825264" y="2322113"/>
            <a:chExt cx="2095186" cy="76504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DD483C6-5200-476E-A32C-29FE17B696B6}"/>
                </a:ext>
              </a:extLst>
            </p:cNvPr>
            <p:cNvSpPr/>
            <p:nvPr/>
          </p:nvSpPr>
          <p:spPr>
            <a:xfrm>
              <a:off x="3276215" y="2322113"/>
              <a:ext cx="1193283" cy="3796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6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4BA6020-BD8A-45A7-973A-B2C330B50597}"/>
                </a:ext>
              </a:extLst>
            </p:cNvPr>
            <p:cNvSpPr txBox="1"/>
            <p:nvPr/>
          </p:nvSpPr>
          <p:spPr>
            <a:xfrm>
              <a:off x="2825264" y="2701794"/>
              <a:ext cx="2095186" cy="385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91302D-F2F9-4F59-8033-66321A766FDC}"/>
              </a:ext>
            </a:extLst>
          </p:cNvPr>
          <p:cNvSpPr/>
          <p:nvPr/>
        </p:nvSpPr>
        <p:spPr>
          <a:xfrm>
            <a:off x="5020193" y="2138058"/>
            <a:ext cx="2151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4F9E7CF-D91D-4CB1-8797-50C35C6E2F38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grpSp>
        <p:nvGrpSpPr>
          <p:cNvPr id="3" name="Group 26">
            <a:extLst>
              <a:ext uri="{FF2B5EF4-FFF2-40B4-BE49-F238E27FC236}">
                <a16:creationId xmlns:a16="http://schemas.microsoft.com/office/drawing/2014/main" xmlns="" id="{409FF499-E00C-4A37-922D-0DC89EA958E1}"/>
              </a:ext>
            </a:extLst>
          </p:cNvPr>
          <p:cNvGrpSpPr/>
          <p:nvPr/>
        </p:nvGrpSpPr>
        <p:grpSpPr>
          <a:xfrm>
            <a:off x="5968453" y="1201181"/>
            <a:ext cx="4859204" cy="3724427"/>
            <a:chOff x="144192" y="1314248"/>
            <a:chExt cx="4689352" cy="3829730"/>
          </a:xfrm>
        </p:grpSpPr>
        <p:pic>
          <p:nvPicPr>
            <p:cNvPr id="4" name="Picture 27" descr="Captura de pantalla 2016-03-07 a las 10.49.25 a.m..png">
              <a:extLst>
                <a:ext uri="{FF2B5EF4-FFF2-40B4-BE49-F238E27FC236}">
                  <a16:creationId xmlns:a16="http://schemas.microsoft.com/office/drawing/2014/main" xmlns="" id="{C88153D8-7F2C-4D46-965A-0FEE237AD9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192" y="1314248"/>
              <a:ext cx="4689352" cy="3829730"/>
            </a:xfrm>
            <a:prstGeom prst="rect">
              <a:avLst/>
            </a:prstGeom>
          </p:spPr>
        </p:pic>
        <p:sp>
          <p:nvSpPr>
            <p:cNvPr id="5" name="Rectangle 28">
              <a:extLst>
                <a:ext uri="{FF2B5EF4-FFF2-40B4-BE49-F238E27FC236}">
                  <a16:creationId xmlns:a16="http://schemas.microsoft.com/office/drawing/2014/main" xmlns="" id="{EE2B2768-61F5-441F-8650-CFF83E6C1CA5}"/>
                </a:ext>
              </a:extLst>
            </p:cNvPr>
            <p:cNvSpPr/>
            <p:nvPr userDrawn="1"/>
          </p:nvSpPr>
          <p:spPr>
            <a:xfrm>
              <a:off x="1946352" y="1533902"/>
              <a:ext cx="1107134" cy="106780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6" name="Group 23">
            <a:extLst>
              <a:ext uri="{FF2B5EF4-FFF2-40B4-BE49-F238E27FC236}">
                <a16:creationId xmlns:a16="http://schemas.microsoft.com/office/drawing/2014/main" xmlns="" id="{938EA308-A9D4-409F-894C-08136C98A0CF}"/>
              </a:ext>
            </a:extLst>
          </p:cNvPr>
          <p:cNvGrpSpPr/>
          <p:nvPr/>
        </p:nvGrpSpPr>
        <p:grpSpPr>
          <a:xfrm>
            <a:off x="1540395" y="1201181"/>
            <a:ext cx="4859204" cy="3724427"/>
            <a:chOff x="144192" y="1314248"/>
            <a:chExt cx="4689352" cy="3829730"/>
          </a:xfrm>
        </p:grpSpPr>
        <p:pic>
          <p:nvPicPr>
            <p:cNvPr id="7" name="Picture 24" descr="Captura de pantalla 2016-03-07 a las 10.49.25 a.m..png">
              <a:extLst>
                <a:ext uri="{FF2B5EF4-FFF2-40B4-BE49-F238E27FC236}">
                  <a16:creationId xmlns:a16="http://schemas.microsoft.com/office/drawing/2014/main" xmlns="" id="{A76F4E9A-8D45-48A5-ABB5-C807B9B7CE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192" y="1314248"/>
              <a:ext cx="4689352" cy="3829730"/>
            </a:xfrm>
            <a:prstGeom prst="rect">
              <a:avLst/>
            </a:prstGeom>
          </p:spPr>
        </p:pic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xmlns="" id="{C265917B-9B87-4F8E-B73C-7D2BC19C3431}"/>
                </a:ext>
              </a:extLst>
            </p:cNvPr>
            <p:cNvSpPr/>
            <p:nvPr userDrawn="1"/>
          </p:nvSpPr>
          <p:spPr>
            <a:xfrm>
              <a:off x="1946352" y="1533902"/>
              <a:ext cx="1107134" cy="106780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xmlns="" id="{C9ABADE9-436E-4A5E-BD12-F5FD582772F3}"/>
              </a:ext>
            </a:extLst>
          </p:cNvPr>
          <p:cNvSpPr txBox="1">
            <a:spLocks/>
          </p:cNvSpPr>
          <p:nvPr/>
        </p:nvSpPr>
        <p:spPr>
          <a:xfrm>
            <a:off x="1856476" y="1583668"/>
            <a:ext cx="2180041" cy="2923170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69988">
                  <a:lumMod val="7500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xmlns="" id="{9FED0D14-4804-42D5-A511-E8C443CE8323}"/>
              </a:ext>
            </a:extLst>
          </p:cNvPr>
          <p:cNvSpPr txBox="1">
            <a:spLocks/>
          </p:cNvSpPr>
          <p:nvPr/>
        </p:nvSpPr>
        <p:spPr>
          <a:xfrm>
            <a:off x="8138453" y="1583668"/>
            <a:ext cx="2363767" cy="2923170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69988">
                  <a:lumMod val="7500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1" name="Group 19">
            <a:extLst>
              <a:ext uri="{FF2B5EF4-FFF2-40B4-BE49-F238E27FC236}">
                <a16:creationId xmlns:a16="http://schemas.microsoft.com/office/drawing/2014/main" xmlns="" id="{304812FE-F732-4650-B761-B3D5C5BDC6DC}"/>
              </a:ext>
            </a:extLst>
          </p:cNvPr>
          <p:cNvGrpSpPr/>
          <p:nvPr/>
        </p:nvGrpSpPr>
        <p:grpSpPr>
          <a:xfrm>
            <a:off x="3488939" y="1059587"/>
            <a:ext cx="5209806" cy="3993152"/>
            <a:chOff x="144192" y="1314248"/>
            <a:chExt cx="4689352" cy="3829730"/>
          </a:xfrm>
        </p:grpSpPr>
        <p:pic>
          <p:nvPicPr>
            <p:cNvPr id="12" name="Picture 20" descr="Captura de pantalla 2016-03-07 a las 10.49.25 a.m..png">
              <a:extLst>
                <a:ext uri="{FF2B5EF4-FFF2-40B4-BE49-F238E27FC236}">
                  <a16:creationId xmlns:a16="http://schemas.microsoft.com/office/drawing/2014/main" xmlns="" id="{7B9467A1-A961-4553-8400-2EED65C7AD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192" y="1314248"/>
              <a:ext cx="4689352" cy="3829730"/>
            </a:xfrm>
            <a:prstGeom prst="rect">
              <a:avLst/>
            </a:prstGeom>
          </p:spPr>
        </p:pic>
        <p:sp>
          <p:nvSpPr>
            <p:cNvPr id="13" name="Rectangle 21">
              <a:extLst>
                <a:ext uri="{FF2B5EF4-FFF2-40B4-BE49-F238E27FC236}">
                  <a16:creationId xmlns:a16="http://schemas.microsoft.com/office/drawing/2014/main" xmlns="" id="{F8EC8955-1539-43CB-851A-8A2CE8AC4220}"/>
                </a:ext>
              </a:extLst>
            </p:cNvPr>
            <p:cNvSpPr/>
            <p:nvPr userDrawn="1"/>
          </p:nvSpPr>
          <p:spPr>
            <a:xfrm>
              <a:off x="1946352" y="1533902"/>
              <a:ext cx="1107134" cy="106780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xmlns="" id="{723C6B27-86A6-43F6-BB71-BD082B927D17}"/>
              </a:ext>
            </a:extLst>
          </p:cNvPr>
          <p:cNvSpPr txBox="1">
            <a:spLocks/>
          </p:cNvSpPr>
          <p:nvPr/>
        </p:nvSpPr>
        <p:spPr>
          <a:xfrm>
            <a:off x="3838931" y="1454796"/>
            <a:ext cx="4512678" cy="3148761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69988">
                  <a:lumMod val="7500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pic>
        <p:nvPicPr>
          <p:cNvPr id="15" name="图片占位符 8">
            <a:extLst>
              <a:ext uri="{FF2B5EF4-FFF2-40B4-BE49-F238E27FC236}">
                <a16:creationId xmlns:a16="http://schemas.microsoft.com/office/drawing/2014/main" xmlns="" id="{78C280DF-16A7-4918-B508-BA41186973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12" r="27412"/>
          <a:stretch>
            <a:fillRect/>
          </a:stretch>
        </p:blipFill>
        <p:spPr>
          <a:xfrm>
            <a:off x="1867325" y="1583668"/>
            <a:ext cx="2180041" cy="2923170"/>
          </a:xfrm>
          <a:prstGeom prst="roundRect">
            <a:avLst>
              <a:gd name="adj" fmla="val 0"/>
            </a:avLst>
          </a:prstGeom>
        </p:spPr>
      </p:pic>
      <p:pic>
        <p:nvPicPr>
          <p:cNvPr id="16" name="图片占位符 9">
            <a:extLst>
              <a:ext uri="{FF2B5EF4-FFF2-40B4-BE49-F238E27FC236}">
                <a16:creationId xmlns:a16="http://schemas.microsoft.com/office/drawing/2014/main" xmlns="" id="{AAAE6519-5817-49B1-A0E5-B2A7EC4449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263" r="25263"/>
          <a:stretch>
            <a:fillRect/>
          </a:stretch>
        </p:blipFill>
        <p:spPr>
          <a:xfrm>
            <a:off x="8149302" y="1583668"/>
            <a:ext cx="2363767" cy="2923170"/>
          </a:xfrm>
          <a:prstGeom prst="roundRect">
            <a:avLst>
              <a:gd name="adj" fmla="val 0"/>
            </a:avLst>
          </a:prstGeom>
        </p:spPr>
      </p:pic>
      <p:pic>
        <p:nvPicPr>
          <p:cNvPr id="17" name="图片占位符 7">
            <a:extLst>
              <a:ext uri="{FF2B5EF4-FFF2-40B4-BE49-F238E27FC236}">
                <a16:creationId xmlns:a16="http://schemas.microsoft.com/office/drawing/2014/main" xmlns="" id="{EA8C0A81-CBCE-42DB-AD46-E14CE6C5A3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780" y="1467215"/>
            <a:ext cx="4512678" cy="3123922"/>
          </a:xfrm>
          <a:prstGeom prst="roundRect">
            <a:avLst>
              <a:gd name="adj" fmla="val 0"/>
            </a:avLst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883D533-8F63-4382-B910-71717C5D6D02}"/>
              </a:ext>
            </a:extLst>
          </p:cNvPr>
          <p:cNvSpPr/>
          <p:nvPr/>
        </p:nvSpPr>
        <p:spPr>
          <a:xfrm>
            <a:off x="2091630" y="4966627"/>
            <a:ext cx="1104032" cy="364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5CC3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C01A8E5-187F-4BEF-B999-8490E1E281AB}"/>
              </a:ext>
            </a:extLst>
          </p:cNvPr>
          <p:cNvSpPr txBox="1"/>
          <p:nvPr/>
        </p:nvSpPr>
        <p:spPr>
          <a:xfrm>
            <a:off x="1674615" y="5332992"/>
            <a:ext cx="1938062" cy="66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482023D-6B89-4732-B14E-013D117CCD89}"/>
              </a:ext>
            </a:extLst>
          </p:cNvPr>
          <p:cNvGrpSpPr/>
          <p:nvPr/>
        </p:nvGrpSpPr>
        <p:grpSpPr>
          <a:xfrm>
            <a:off x="5126969" y="4966627"/>
            <a:ext cx="1938062" cy="1035972"/>
            <a:chOff x="5144206" y="5024683"/>
            <a:chExt cx="1938062" cy="103597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90E0AE3-A2EE-4FA4-84E9-0075BACACAED}"/>
                </a:ext>
              </a:extLst>
            </p:cNvPr>
            <p:cNvSpPr/>
            <p:nvPr/>
          </p:nvSpPr>
          <p:spPr>
            <a:xfrm>
              <a:off x="5507943" y="502468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3A67F31-D704-445B-8F1C-5ED656DBE79C}"/>
                </a:ext>
              </a:extLst>
            </p:cNvPr>
            <p:cNvSpPr txBox="1"/>
            <p:nvPr/>
          </p:nvSpPr>
          <p:spPr>
            <a:xfrm>
              <a:off x="5144206" y="5391048"/>
              <a:ext cx="1938062" cy="669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B13AF57-B5D3-48B4-8EAB-0A6F5451C20D}"/>
              </a:ext>
            </a:extLst>
          </p:cNvPr>
          <p:cNvGrpSpPr/>
          <p:nvPr/>
        </p:nvGrpSpPr>
        <p:grpSpPr>
          <a:xfrm>
            <a:off x="8564158" y="4966627"/>
            <a:ext cx="1938062" cy="1035972"/>
            <a:chOff x="5144206" y="5024683"/>
            <a:chExt cx="1938062" cy="103597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43D9869-56EA-4F96-9504-6692CB09445D}"/>
                </a:ext>
              </a:extLst>
            </p:cNvPr>
            <p:cNvSpPr/>
            <p:nvPr/>
          </p:nvSpPr>
          <p:spPr>
            <a:xfrm>
              <a:off x="5561221" y="5024683"/>
              <a:ext cx="1104032" cy="3648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5CC3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4449DC81-DA3D-4B57-9072-9BBEE295DD9D}"/>
                </a:ext>
              </a:extLst>
            </p:cNvPr>
            <p:cNvSpPr txBox="1"/>
            <p:nvPr/>
          </p:nvSpPr>
          <p:spPr>
            <a:xfrm>
              <a:off x="5144206" y="5391048"/>
              <a:ext cx="1938062" cy="669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929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FD8BF6E-B151-40F7-8FB7-0965B00ABC1F}"/>
              </a:ext>
            </a:extLst>
          </p:cNvPr>
          <p:cNvSpPr/>
          <p:nvPr/>
        </p:nvSpPr>
        <p:spPr>
          <a:xfrm>
            <a:off x="4772562" y="6094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点击添加输入标题</a:t>
            </a: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xmlns="" id="{A50DB69B-5A99-4B06-BB22-158AA9ABB93D}"/>
              </a:ext>
            </a:extLst>
          </p:cNvPr>
          <p:cNvSpPr/>
          <p:nvPr/>
        </p:nvSpPr>
        <p:spPr>
          <a:xfrm>
            <a:off x="6792035" y="2155847"/>
            <a:ext cx="1724307" cy="1485935"/>
          </a:xfrm>
          <a:prstGeom prst="hexagon">
            <a:avLst/>
          </a:prstGeom>
          <a:solidFill>
            <a:srgbClr val="DE4145"/>
          </a:solidFill>
          <a:ln w="25400" cap="flat" cmpd="sng" algn="ctr">
            <a:noFill/>
            <a:prstDash val="solid"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txBody>
          <a:bodyPr rtlCol="0" anchor="ctr"/>
          <a:lstStyle/>
          <a:p>
            <a:pPr algn="ctr"/>
            <a:r>
              <a:rPr lang="en-US" altLang="zh-CN" sz="25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25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xmlns="" id="{63001AB7-A2A4-400E-9806-1BFD4B1322C3}"/>
              </a:ext>
            </a:extLst>
          </p:cNvPr>
          <p:cNvSpPr/>
          <p:nvPr/>
        </p:nvSpPr>
        <p:spPr>
          <a:xfrm>
            <a:off x="5331641" y="2953456"/>
            <a:ext cx="1724307" cy="1485935"/>
          </a:xfrm>
          <a:prstGeom prst="hexagon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xmlns="" id="{3DC1D992-55AB-48A0-BD5C-E29402EF0555}"/>
              </a:ext>
            </a:extLst>
          </p:cNvPr>
          <p:cNvSpPr/>
          <p:nvPr/>
        </p:nvSpPr>
        <p:spPr>
          <a:xfrm>
            <a:off x="8252428" y="2700092"/>
            <a:ext cx="2308649" cy="1989495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xmlns="" id="{79A3C5E4-F738-44F0-8CB4-02760ED6D806}"/>
              </a:ext>
            </a:extLst>
          </p:cNvPr>
          <p:cNvSpPr/>
          <p:nvPr/>
        </p:nvSpPr>
        <p:spPr>
          <a:xfrm>
            <a:off x="6796729" y="3761614"/>
            <a:ext cx="1724307" cy="1485935"/>
          </a:xfrm>
          <a:prstGeom prst="hexagon">
            <a:avLst/>
          </a:prstGeom>
          <a:solidFill>
            <a:srgbClr val="79CCA1"/>
          </a:solidFill>
          <a:ln w="25400" cap="flat" cmpd="sng" algn="ctr">
            <a:noFill/>
            <a:prstDash val="solid"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txBody>
          <a:bodyPr rtlCol="0" anchor="ctr"/>
          <a:lstStyle/>
          <a:p>
            <a:pPr algn="ctr"/>
            <a:r>
              <a:rPr lang="en-US" altLang="zh-CN" sz="25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5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xmlns="" id="{C0D7975E-3768-4529-8956-88391FE2D950}"/>
              </a:ext>
            </a:extLst>
          </p:cNvPr>
          <p:cNvSpPr/>
          <p:nvPr/>
        </p:nvSpPr>
        <p:spPr>
          <a:xfrm>
            <a:off x="1774957" y="2672147"/>
            <a:ext cx="2308649" cy="1989495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xmlns="" id="{5277694A-0A89-4A64-B6B1-C0FA69126157}"/>
              </a:ext>
            </a:extLst>
          </p:cNvPr>
          <p:cNvSpPr/>
          <p:nvPr/>
        </p:nvSpPr>
        <p:spPr>
          <a:xfrm>
            <a:off x="3871248" y="3749190"/>
            <a:ext cx="1724307" cy="1485935"/>
          </a:xfrm>
          <a:prstGeom prst="hexagon">
            <a:avLst/>
          </a:prstGeom>
          <a:solidFill>
            <a:srgbClr val="DE4145"/>
          </a:solidFill>
          <a:ln w="25400" cap="flat" cmpd="sng" algn="ctr">
            <a:noFill/>
            <a:prstDash val="solid"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txBody>
          <a:bodyPr rtlCol="0" anchor="ctr"/>
          <a:lstStyle/>
          <a:p>
            <a:pPr algn="ctr"/>
            <a:r>
              <a:rPr lang="en-US" altLang="zh-CN" sz="25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25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xmlns="" id="{BD9055B0-65B1-40C9-8E25-0D057A88AE84}"/>
              </a:ext>
            </a:extLst>
          </p:cNvPr>
          <p:cNvSpPr/>
          <p:nvPr/>
        </p:nvSpPr>
        <p:spPr>
          <a:xfrm>
            <a:off x="3851201" y="2129013"/>
            <a:ext cx="1724307" cy="1485935"/>
          </a:xfrm>
          <a:prstGeom prst="hexagon">
            <a:avLst/>
          </a:prstGeom>
          <a:solidFill>
            <a:srgbClr val="79CCA1"/>
          </a:solidFill>
          <a:ln w="25400" cap="flat" cmpd="sng" algn="ctr">
            <a:noFill/>
            <a:prstDash val="solid"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endParaRPr kumimoji="0" lang="zh-CN" altLang="en-US" sz="2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xmlns="" id="{198C9487-547F-4C05-BA2F-80CFE3BDDBDB}"/>
              </a:ext>
            </a:extLst>
          </p:cNvPr>
          <p:cNvSpPr/>
          <p:nvPr/>
        </p:nvSpPr>
        <p:spPr>
          <a:xfrm>
            <a:off x="5331643" y="4569805"/>
            <a:ext cx="1724307" cy="1485935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5F624F8B-69D3-438F-A6BD-134335A82B21}"/>
              </a:ext>
            </a:extLst>
          </p:cNvPr>
          <p:cNvSpPr/>
          <p:nvPr/>
        </p:nvSpPr>
        <p:spPr>
          <a:xfrm>
            <a:off x="5331640" y="1376304"/>
            <a:ext cx="1724307" cy="1485935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2E62BED-3A6B-4B21-8052-0EE807A729C1}"/>
              </a:ext>
            </a:extLst>
          </p:cNvPr>
          <p:cNvGrpSpPr/>
          <p:nvPr/>
        </p:nvGrpSpPr>
        <p:grpSpPr>
          <a:xfrm>
            <a:off x="1533183" y="1337474"/>
            <a:ext cx="2449036" cy="4555382"/>
            <a:chOff x="1533183" y="1337474"/>
            <a:chExt cx="2449036" cy="455538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0F497FE-8B0F-4977-B2EE-5EBB5ED81B44}"/>
                </a:ext>
              </a:extLst>
            </p:cNvPr>
            <p:cNvSpPr/>
            <p:nvPr/>
          </p:nvSpPr>
          <p:spPr>
            <a:xfrm>
              <a:off x="2771631" y="133747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79C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B435418-C15D-474F-855C-7BD9102CA8B1}"/>
                </a:ext>
              </a:extLst>
            </p:cNvPr>
            <p:cNvSpPr txBox="1"/>
            <p:nvPr/>
          </p:nvSpPr>
          <p:spPr>
            <a:xfrm>
              <a:off x="1533183" y="1739199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25AD2E9-AEDC-4F76-B3C1-6E00D6EEC1AE}"/>
                </a:ext>
              </a:extLst>
            </p:cNvPr>
            <p:cNvSpPr/>
            <p:nvPr/>
          </p:nvSpPr>
          <p:spPr>
            <a:xfrm>
              <a:off x="2771631" y="496925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DE41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DF7E169-6700-47C9-A884-7EFDDF9B69B1}"/>
                </a:ext>
              </a:extLst>
            </p:cNvPr>
            <p:cNvSpPr txBox="1"/>
            <p:nvPr/>
          </p:nvSpPr>
          <p:spPr>
            <a:xfrm>
              <a:off x="1533183" y="5370982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8DF1A18-4C60-4EEE-A8D1-954125158E57}"/>
              </a:ext>
            </a:extLst>
          </p:cNvPr>
          <p:cNvSpPr/>
          <p:nvPr/>
        </p:nvSpPr>
        <p:spPr>
          <a:xfrm>
            <a:off x="8209783" y="133747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E41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F213F08-A813-4B11-A738-7D9AC384C78B}"/>
              </a:ext>
            </a:extLst>
          </p:cNvPr>
          <p:cNvSpPr txBox="1"/>
          <p:nvPr/>
        </p:nvSpPr>
        <p:spPr>
          <a:xfrm>
            <a:off x="8209783" y="1739199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95060B5-E92D-45B0-B8D2-24EE0E8AD2C0}"/>
              </a:ext>
            </a:extLst>
          </p:cNvPr>
          <p:cNvSpPr/>
          <p:nvPr/>
        </p:nvSpPr>
        <p:spPr>
          <a:xfrm>
            <a:off x="8209783" y="496925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9C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3116237-8C5D-42E3-B301-28753B85960F}"/>
              </a:ext>
            </a:extLst>
          </p:cNvPr>
          <p:cNvSpPr txBox="1"/>
          <p:nvPr/>
        </p:nvSpPr>
        <p:spPr>
          <a:xfrm>
            <a:off x="8209783" y="5370982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86193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1691</Words>
  <Application>Microsoft Office PowerPoint</Application>
  <PresentationFormat>宽屏</PresentationFormat>
  <Paragraphs>164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Century Gothic</vt:lpstr>
      <vt:lpstr>GeosansLight</vt:lpstr>
      <vt:lpstr>Open Sans Semibold</vt:lpstr>
      <vt:lpstr>Roboto Black</vt:lpstr>
      <vt:lpstr>Roboto Light</vt:lpstr>
      <vt:lpstr>Rockwell</vt:lpstr>
      <vt:lpstr>仓耳玄三M W05</vt:lpstr>
      <vt:lpstr>等线</vt:lpstr>
      <vt:lpstr>等线 Light</vt:lpstr>
      <vt:lpstr>汉仪许静行楷W</vt:lpstr>
      <vt:lpstr>思源黑体 CN Normal</vt:lpstr>
      <vt:lpstr>宋体</vt:lpstr>
      <vt:lpstr>微软雅黑</vt:lpstr>
      <vt:lpstr>微软雅黑 Light</vt:lpstr>
      <vt:lpstr>印品黑体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cp:lastModifiedBy>阳光 男孩</cp:lastModifiedBy>
  <cp:revision>59</cp:revision>
  <dcterms:created xsi:type="dcterms:W3CDTF">2019-04-21T15:22:47Z</dcterms:created>
  <dcterms:modified xsi:type="dcterms:W3CDTF">2019-12-17T13:18:10Z</dcterms:modified>
</cp:coreProperties>
</file>