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9" r:id="rId3"/>
    <p:sldId id="262" r:id="rId4"/>
    <p:sldId id="267" r:id="rId5"/>
    <p:sldId id="268" r:id="rId6"/>
    <p:sldId id="270" r:id="rId7"/>
    <p:sldId id="276" r:id="rId8"/>
    <p:sldId id="260" r:id="rId9"/>
    <p:sldId id="266" r:id="rId10"/>
    <p:sldId id="269" r:id="rId11"/>
    <p:sldId id="274" r:id="rId12"/>
    <p:sldId id="275" r:id="rId13"/>
    <p:sldId id="280" r:id="rId14"/>
    <p:sldId id="278" r:id="rId15"/>
    <p:sldId id="263" r:id="rId16"/>
    <p:sldId id="286" r:id="rId17"/>
    <p:sldId id="283" r:id="rId18"/>
    <p:sldId id="281" r:id="rId19"/>
    <p:sldId id="279" r:id="rId20"/>
    <p:sldId id="264" r:id="rId21"/>
    <p:sldId id="284" r:id="rId22"/>
    <p:sldId id="285" r:id="rId23"/>
    <p:sldId id="282" r:id="rId24"/>
    <p:sldId id="273" r:id="rId25"/>
    <p:sldId id="287"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845" userDrawn="1">
          <p15:clr>
            <a:srgbClr val="A4A3A4"/>
          </p15:clr>
        </p15:guide>
        <p15:guide id="4" orient="horz" pos="34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932" autoAdjust="0"/>
    <p:restoredTop sz="94660"/>
  </p:normalViewPr>
  <p:slideViewPr>
    <p:cSldViewPr snapToGrid="0">
      <p:cViewPr>
        <p:scale>
          <a:sx n="50" d="100"/>
          <a:sy n="50" d="100"/>
        </p:scale>
        <p:origin x="1843" y="1714"/>
      </p:cViewPr>
      <p:guideLst>
        <p:guide orient="horz" pos="2160"/>
        <p:guide pos="3840"/>
        <p:guide orient="horz" pos="845"/>
        <p:guide orient="horz" pos="3475"/>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C01382-20F7-4254-9DA4-968D16340051}" type="datetimeFigureOut">
              <a:rPr lang="zh-CN" altLang="en-US" smtClean="0"/>
              <a:t>2019/12/18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70D382-01E2-4BE2-A4D4-CB7FE51CCF8B}" type="slidenum">
              <a:rPr lang="zh-CN" altLang="en-US" smtClean="0"/>
              <a:t>‹#›</a:t>
            </a:fld>
            <a:endParaRPr lang="zh-CN" altLang="en-US"/>
          </a:p>
        </p:txBody>
      </p:sp>
    </p:spTree>
    <p:extLst>
      <p:ext uri="{BB962C8B-B14F-4D97-AF65-F5344CB8AC3E}">
        <p14:creationId xmlns:p14="http://schemas.microsoft.com/office/powerpoint/2010/main" val="519062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a:t>
            </a:fld>
            <a:endParaRPr lang="zh-CN" altLang="en-US"/>
          </a:p>
        </p:txBody>
      </p:sp>
    </p:spTree>
    <p:extLst>
      <p:ext uri="{BB962C8B-B14F-4D97-AF65-F5344CB8AC3E}">
        <p14:creationId xmlns:p14="http://schemas.microsoft.com/office/powerpoint/2010/main" val="852640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10</a:t>
            </a:fld>
            <a:endParaRPr lang="zh-CN" altLang="en-US"/>
          </a:p>
        </p:txBody>
      </p:sp>
    </p:spTree>
    <p:extLst>
      <p:ext uri="{BB962C8B-B14F-4D97-AF65-F5344CB8AC3E}">
        <p14:creationId xmlns:p14="http://schemas.microsoft.com/office/powerpoint/2010/main" val="275132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11</a:t>
            </a:fld>
            <a:endParaRPr lang="zh-CN" altLang="en-US"/>
          </a:p>
        </p:txBody>
      </p:sp>
    </p:spTree>
    <p:extLst>
      <p:ext uri="{BB962C8B-B14F-4D97-AF65-F5344CB8AC3E}">
        <p14:creationId xmlns:p14="http://schemas.microsoft.com/office/powerpoint/2010/main" val="1897005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12</a:t>
            </a:fld>
            <a:endParaRPr lang="zh-CN" altLang="en-US"/>
          </a:p>
        </p:txBody>
      </p:sp>
    </p:spTree>
    <p:extLst>
      <p:ext uri="{BB962C8B-B14F-4D97-AF65-F5344CB8AC3E}">
        <p14:creationId xmlns:p14="http://schemas.microsoft.com/office/powerpoint/2010/main" val="1646886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13</a:t>
            </a:fld>
            <a:endParaRPr lang="zh-CN" altLang="en-US"/>
          </a:p>
        </p:txBody>
      </p:sp>
    </p:spTree>
    <p:extLst>
      <p:ext uri="{BB962C8B-B14F-4D97-AF65-F5344CB8AC3E}">
        <p14:creationId xmlns:p14="http://schemas.microsoft.com/office/powerpoint/2010/main" val="3481451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14</a:t>
            </a:fld>
            <a:endParaRPr lang="zh-CN" altLang="en-US"/>
          </a:p>
        </p:txBody>
      </p:sp>
    </p:spTree>
    <p:extLst>
      <p:ext uri="{BB962C8B-B14F-4D97-AF65-F5344CB8AC3E}">
        <p14:creationId xmlns:p14="http://schemas.microsoft.com/office/powerpoint/2010/main" val="4049587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15</a:t>
            </a:fld>
            <a:endParaRPr lang="zh-CN" altLang="en-US"/>
          </a:p>
        </p:txBody>
      </p:sp>
    </p:spTree>
    <p:extLst>
      <p:ext uri="{BB962C8B-B14F-4D97-AF65-F5344CB8AC3E}">
        <p14:creationId xmlns:p14="http://schemas.microsoft.com/office/powerpoint/2010/main" val="814773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16</a:t>
            </a:fld>
            <a:endParaRPr lang="zh-CN" altLang="en-US"/>
          </a:p>
        </p:txBody>
      </p:sp>
    </p:spTree>
    <p:extLst>
      <p:ext uri="{BB962C8B-B14F-4D97-AF65-F5344CB8AC3E}">
        <p14:creationId xmlns:p14="http://schemas.microsoft.com/office/powerpoint/2010/main" val="3104990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17</a:t>
            </a:fld>
            <a:endParaRPr lang="zh-CN" altLang="en-US"/>
          </a:p>
        </p:txBody>
      </p:sp>
    </p:spTree>
    <p:extLst>
      <p:ext uri="{BB962C8B-B14F-4D97-AF65-F5344CB8AC3E}">
        <p14:creationId xmlns:p14="http://schemas.microsoft.com/office/powerpoint/2010/main" val="28293035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18</a:t>
            </a:fld>
            <a:endParaRPr lang="zh-CN" altLang="en-US"/>
          </a:p>
        </p:txBody>
      </p:sp>
    </p:spTree>
    <p:extLst>
      <p:ext uri="{BB962C8B-B14F-4D97-AF65-F5344CB8AC3E}">
        <p14:creationId xmlns:p14="http://schemas.microsoft.com/office/powerpoint/2010/main" val="22318278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19</a:t>
            </a:fld>
            <a:endParaRPr lang="zh-CN" altLang="en-US"/>
          </a:p>
        </p:txBody>
      </p:sp>
    </p:spTree>
    <p:extLst>
      <p:ext uri="{BB962C8B-B14F-4D97-AF65-F5344CB8AC3E}">
        <p14:creationId xmlns:p14="http://schemas.microsoft.com/office/powerpoint/2010/main" val="358965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a:t>
            </a:fld>
            <a:endParaRPr lang="zh-CN" altLang="en-US"/>
          </a:p>
        </p:txBody>
      </p:sp>
    </p:spTree>
    <p:extLst>
      <p:ext uri="{BB962C8B-B14F-4D97-AF65-F5344CB8AC3E}">
        <p14:creationId xmlns:p14="http://schemas.microsoft.com/office/powerpoint/2010/main" val="12441354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20</a:t>
            </a:fld>
            <a:endParaRPr lang="zh-CN" altLang="en-US"/>
          </a:p>
        </p:txBody>
      </p:sp>
    </p:spTree>
    <p:extLst>
      <p:ext uri="{BB962C8B-B14F-4D97-AF65-F5344CB8AC3E}">
        <p14:creationId xmlns:p14="http://schemas.microsoft.com/office/powerpoint/2010/main" val="35819068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21</a:t>
            </a:fld>
            <a:endParaRPr lang="zh-CN" altLang="en-US"/>
          </a:p>
        </p:txBody>
      </p:sp>
    </p:spTree>
    <p:extLst>
      <p:ext uri="{BB962C8B-B14F-4D97-AF65-F5344CB8AC3E}">
        <p14:creationId xmlns:p14="http://schemas.microsoft.com/office/powerpoint/2010/main" val="393262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22</a:t>
            </a:fld>
            <a:endParaRPr lang="zh-CN" altLang="en-US"/>
          </a:p>
        </p:txBody>
      </p:sp>
    </p:spTree>
    <p:extLst>
      <p:ext uri="{BB962C8B-B14F-4D97-AF65-F5344CB8AC3E}">
        <p14:creationId xmlns:p14="http://schemas.microsoft.com/office/powerpoint/2010/main" val="785071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23</a:t>
            </a:fld>
            <a:endParaRPr lang="zh-CN" altLang="en-US"/>
          </a:p>
        </p:txBody>
      </p:sp>
    </p:spTree>
    <p:extLst>
      <p:ext uri="{BB962C8B-B14F-4D97-AF65-F5344CB8AC3E}">
        <p14:creationId xmlns:p14="http://schemas.microsoft.com/office/powerpoint/2010/main" val="3591103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24</a:t>
            </a:fld>
            <a:endParaRPr lang="zh-CN" altLang="en-US"/>
          </a:p>
        </p:txBody>
      </p:sp>
    </p:spTree>
    <p:extLst>
      <p:ext uri="{BB962C8B-B14F-4D97-AF65-F5344CB8AC3E}">
        <p14:creationId xmlns:p14="http://schemas.microsoft.com/office/powerpoint/2010/main" val="3173062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3</a:t>
            </a:fld>
            <a:endParaRPr lang="zh-CN" altLang="en-US"/>
          </a:p>
        </p:txBody>
      </p:sp>
    </p:spTree>
    <p:extLst>
      <p:ext uri="{BB962C8B-B14F-4D97-AF65-F5344CB8AC3E}">
        <p14:creationId xmlns:p14="http://schemas.microsoft.com/office/powerpoint/2010/main" val="311472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4</a:t>
            </a:fld>
            <a:endParaRPr lang="zh-CN" altLang="en-US"/>
          </a:p>
        </p:txBody>
      </p:sp>
    </p:spTree>
    <p:extLst>
      <p:ext uri="{BB962C8B-B14F-4D97-AF65-F5344CB8AC3E}">
        <p14:creationId xmlns:p14="http://schemas.microsoft.com/office/powerpoint/2010/main" val="1518145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5</a:t>
            </a:fld>
            <a:endParaRPr lang="zh-CN" altLang="en-US"/>
          </a:p>
        </p:txBody>
      </p:sp>
    </p:spTree>
    <p:extLst>
      <p:ext uri="{BB962C8B-B14F-4D97-AF65-F5344CB8AC3E}">
        <p14:creationId xmlns:p14="http://schemas.microsoft.com/office/powerpoint/2010/main" val="2449546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6</a:t>
            </a:fld>
            <a:endParaRPr lang="zh-CN" altLang="en-US"/>
          </a:p>
        </p:txBody>
      </p:sp>
    </p:spTree>
    <p:extLst>
      <p:ext uri="{BB962C8B-B14F-4D97-AF65-F5344CB8AC3E}">
        <p14:creationId xmlns:p14="http://schemas.microsoft.com/office/powerpoint/2010/main" val="3298834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7</a:t>
            </a:fld>
            <a:endParaRPr lang="zh-CN" altLang="en-US"/>
          </a:p>
        </p:txBody>
      </p:sp>
    </p:spTree>
    <p:extLst>
      <p:ext uri="{BB962C8B-B14F-4D97-AF65-F5344CB8AC3E}">
        <p14:creationId xmlns:p14="http://schemas.microsoft.com/office/powerpoint/2010/main" val="2246911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8</a:t>
            </a:fld>
            <a:endParaRPr lang="zh-CN" altLang="en-US"/>
          </a:p>
        </p:txBody>
      </p:sp>
    </p:spTree>
    <p:extLst>
      <p:ext uri="{BB962C8B-B14F-4D97-AF65-F5344CB8AC3E}">
        <p14:creationId xmlns:p14="http://schemas.microsoft.com/office/powerpoint/2010/main" val="954790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470D382-01E2-4BE2-A4D4-CB7FE51CCF8B}" type="slidenum">
              <a:rPr lang="zh-CN" altLang="en-US" smtClean="0"/>
              <a:t>9</a:t>
            </a:fld>
            <a:endParaRPr lang="zh-CN" altLang="en-US"/>
          </a:p>
        </p:txBody>
      </p:sp>
    </p:spTree>
    <p:extLst>
      <p:ext uri="{BB962C8B-B14F-4D97-AF65-F5344CB8AC3E}">
        <p14:creationId xmlns:p14="http://schemas.microsoft.com/office/powerpoint/2010/main" val="2691235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793986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新年">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37367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676876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57124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99852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模板">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75658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致辞">
    <p:spTree>
      <p:nvGrpSpPr>
        <p:cNvPr id="1" name=""/>
        <p:cNvGrpSpPr/>
        <p:nvPr/>
      </p:nvGrpSpPr>
      <p:grpSpPr>
        <a:xfrm>
          <a:off x="0" y="0"/>
          <a:ext cx="0" cy="0"/>
          <a:chOff x="0" y="0"/>
          <a:chExt cx="0" cy="0"/>
        </a:xfrm>
      </p:grpSpPr>
      <p:sp>
        <p:nvSpPr>
          <p:cNvPr id="7" name="矩形 6"/>
          <p:cNvSpPr/>
          <p:nvPr userDrawn="1"/>
        </p:nvSpPr>
        <p:spPr>
          <a:xfrm>
            <a:off x="0" y="5973925"/>
            <a:ext cx="775136" cy="246221"/>
          </a:xfrm>
          <a:prstGeom prst="rect">
            <a:avLst/>
          </a:prstGeom>
        </p:spPr>
        <p:txBody>
          <a:bodyPr wrap="square">
            <a:spAutoFit/>
          </a:bodyPr>
          <a:lstStyle/>
          <a:p>
            <a:r>
              <a:rPr lang="en-US" altLang="zh-CN" sz="100" dirty="0">
                <a:solidFill>
                  <a:srgbClr val="FF0000"/>
                </a:solidFill>
                <a:latin typeface="Calibri"/>
                <a:ea typeface="宋体"/>
              </a:rPr>
              <a:t>PPT</a:t>
            </a:r>
            <a:r>
              <a:rPr lang="zh-CN" altLang="en-US" sz="100" dirty="0">
                <a:solidFill>
                  <a:srgbClr val="FF0000"/>
                </a:solidFill>
                <a:latin typeface="Calibri"/>
                <a:ea typeface="宋体"/>
              </a:rPr>
              <a:t>模板下载：</a:t>
            </a:r>
            <a:r>
              <a:rPr lang="en-US" altLang="zh-CN" sz="100" dirty="0">
                <a:solidFill>
                  <a:srgbClr val="FF0000"/>
                </a:solidFill>
                <a:latin typeface="Calibri"/>
                <a:ea typeface="宋体"/>
              </a:rPr>
              <a:t>www.1ppt.com/moban/     </a:t>
            </a:r>
            <a:r>
              <a:rPr lang="zh-CN" altLang="en-US" sz="100" dirty="0">
                <a:solidFill>
                  <a:srgbClr val="FF0000"/>
                </a:solidFill>
                <a:latin typeface="Calibri"/>
                <a:ea typeface="宋体"/>
              </a:rPr>
              <a:t>行业</a:t>
            </a:r>
            <a:r>
              <a:rPr lang="en-US" altLang="zh-CN" sz="100" dirty="0">
                <a:solidFill>
                  <a:srgbClr val="FF0000"/>
                </a:solidFill>
                <a:latin typeface="Calibri"/>
                <a:ea typeface="宋体"/>
              </a:rPr>
              <a:t>PPT</a:t>
            </a:r>
            <a:r>
              <a:rPr lang="zh-CN" altLang="en-US" sz="100" dirty="0">
                <a:solidFill>
                  <a:srgbClr val="FF0000"/>
                </a:solidFill>
                <a:latin typeface="Calibri"/>
                <a:ea typeface="宋体"/>
              </a:rPr>
              <a:t>模板：</a:t>
            </a:r>
            <a:r>
              <a:rPr lang="en-US" altLang="zh-CN" sz="100" dirty="0">
                <a:solidFill>
                  <a:srgbClr val="FF0000"/>
                </a:solidFill>
                <a:latin typeface="Calibri"/>
                <a:ea typeface="宋体"/>
              </a:rPr>
              <a:t>www.1ppt.com/hangye/ </a:t>
            </a:r>
          </a:p>
          <a:p>
            <a:r>
              <a:rPr lang="zh-CN" altLang="en-US" sz="100" dirty="0">
                <a:solidFill>
                  <a:srgbClr val="FF0000"/>
                </a:solidFill>
                <a:latin typeface="Calibri"/>
                <a:ea typeface="宋体"/>
              </a:rPr>
              <a:t>节日</a:t>
            </a:r>
            <a:r>
              <a:rPr lang="en-US" altLang="zh-CN" sz="100" dirty="0">
                <a:solidFill>
                  <a:srgbClr val="FF0000"/>
                </a:solidFill>
                <a:latin typeface="Calibri"/>
                <a:ea typeface="宋体"/>
              </a:rPr>
              <a:t>PPT</a:t>
            </a:r>
            <a:r>
              <a:rPr lang="zh-CN" altLang="en-US" sz="100" dirty="0">
                <a:solidFill>
                  <a:srgbClr val="FF0000"/>
                </a:solidFill>
                <a:latin typeface="Calibri"/>
                <a:ea typeface="宋体"/>
              </a:rPr>
              <a:t>模板：</a:t>
            </a:r>
            <a:r>
              <a:rPr lang="en-US" altLang="zh-CN" sz="100" dirty="0">
                <a:solidFill>
                  <a:srgbClr val="FF0000"/>
                </a:solidFill>
                <a:latin typeface="Calibri"/>
                <a:ea typeface="宋体"/>
              </a:rPr>
              <a:t>www.1ppt.com/jieri/           PPT</a:t>
            </a:r>
            <a:r>
              <a:rPr lang="zh-CN" altLang="en-US" sz="100" dirty="0">
                <a:solidFill>
                  <a:srgbClr val="FF0000"/>
                </a:solidFill>
                <a:latin typeface="Calibri"/>
                <a:ea typeface="宋体"/>
              </a:rPr>
              <a:t>素材下载：</a:t>
            </a:r>
            <a:r>
              <a:rPr lang="en-US" altLang="zh-CN" sz="100" dirty="0">
                <a:solidFill>
                  <a:srgbClr val="FF0000"/>
                </a:solidFill>
                <a:latin typeface="Calibri"/>
                <a:ea typeface="宋体"/>
              </a:rPr>
              <a:t>www.1ppt.com/sucai/</a:t>
            </a:r>
          </a:p>
          <a:p>
            <a:r>
              <a:rPr lang="en-US" altLang="zh-CN" sz="100" dirty="0">
                <a:solidFill>
                  <a:srgbClr val="FF0000"/>
                </a:solidFill>
                <a:latin typeface="Calibri"/>
                <a:ea typeface="宋体"/>
              </a:rPr>
              <a:t>PPT</a:t>
            </a:r>
            <a:r>
              <a:rPr lang="zh-CN" altLang="en-US" sz="100" dirty="0">
                <a:solidFill>
                  <a:srgbClr val="FF0000"/>
                </a:solidFill>
                <a:latin typeface="Calibri"/>
                <a:ea typeface="宋体"/>
              </a:rPr>
              <a:t>背景图片：</a:t>
            </a:r>
            <a:r>
              <a:rPr lang="en-US" altLang="zh-CN" sz="100" dirty="0">
                <a:solidFill>
                  <a:srgbClr val="FF0000"/>
                </a:solidFill>
                <a:latin typeface="Calibri"/>
                <a:ea typeface="宋体"/>
              </a:rPr>
              <a:t>www.1ppt.com/beijing/      PPT</a:t>
            </a:r>
            <a:r>
              <a:rPr lang="zh-CN" altLang="en-US" sz="100" dirty="0">
                <a:solidFill>
                  <a:srgbClr val="FF0000"/>
                </a:solidFill>
                <a:latin typeface="Calibri"/>
                <a:ea typeface="宋体"/>
              </a:rPr>
              <a:t>图表下载：</a:t>
            </a:r>
            <a:r>
              <a:rPr lang="en-US" altLang="zh-CN" sz="100" dirty="0">
                <a:solidFill>
                  <a:srgbClr val="FF0000"/>
                </a:solidFill>
                <a:latin typeface="Calibri"/>
                <a:ea typeface="宋体"/>
              </a:rPr>
              <a:t>www.1ppt.com/tubiao/      </a:t>
            </a:r>
          </a:p>
          <a:p>
            <a:r>
              <a:rPr lang="zh-CN" altLang="en-US" sz="100" dirty="0">
                <a:solidFill>
                  <a:srgbClr val="FF0000"/>
                </a:solidFill>
                <a:latin typeface="Calibri"/>
                <a:ea typeface="宋体"/>
              </a:rPr>
              <a:t>优秀</a:t>
            </a:r>
            <a:r>
              <a:rPr lang="en-US" altLang="zh-CN" sz="100" dirty="0">
                <a:solidFill>
                  <a:srgbClr val="FF0000"/>
                </a:solidFill>
                <a:latin typeface="Calibri"/>
                <a:ea typeface="宋体"/>
              </a:rPr>
              <a:t>PPT</a:t>
            </a:r>
            <a:r>
              <a:rPr lang="zh-CN" altLang="en-US" sz="100" dirty="0">
                <a:solidFill>
                  <a:srgbClr val="FF0000"/>
                </a:solidFill>
                <a:latin typeface="Calibri"/>
                <a:ea typeface="宋体"/>
              </a:rPr>
              <a:t>下载：</a:t>
            </a:r>
            <a:r>
              <a:rPr lang="en-US" altLang="zh-CN" sz="100" dirty="0">
                <a:solidFill>
                  <a:srgbClr val="FF0000"/>
                </a:solidFill>
                <a:latin typeface="Calibri"/>
                <a:ea typeface="宋体"/>
              </a:rPr>
              <a:t>www.1ppt.com/xiazai/        PPT</a:t>
            </a:r>
            <a:r>
              <a:rPr lang="zh-CN" altLang="en-US" sz="100" dirty="0">
                <a:solidFill>
                  <a:srgbClr val="FF0000"/>
                </a:solidFill>
                <a:latin typeface="Calibri"/>
                <a:ea typeface="宋体"/>
              </a:rPr>
              <a:t>教程： </a:t>
            </a:r>
            <a:r>
              <a:rPr lang="en-US" altLang="zh-CN" sz="100" dirty="0">
                <a:solidFill>
                  <a:srgbClr val="FF0000"/>
                </a:solidFill>
                <a:latin typeface="Calibri"/>
                <a:ea typeface="宋体"/>
              </a:rPr>
              <a:t>www.1ppt.com/powerpoint/      </a:t>
            </a:r>
          </a:p>
          <a:p>
            <a:r>
              <a:rPr lang="en-US" altLang="zh-CN" sz="100" dirty="0">
                <a:solidFill>
                  <a:srgbClr val="FF0000"/>
                </a:solidFill>
                <a:latin typeface="Calibri"/>
                <a:ea typeface="宋体"/>
              </a:rPr>
              <a:t>Word</a:t>
            </a:r>
            <a:r>
              <a:rPr lang="zh-CN" altLang="en-US" sz="100" dirty="0">
                <a:solidFill>
                  <a:srgbClr val="FF0000"/>
                </a:solidFill>
                <a:latin typeface="Calibri"/>
                <a:ea typeface="宋体"/>
              </a:rPr>
              <a:t>教程： </a:t>
            </a:r>
            <a:r>
              <a:rPr lang="en-US" altLang="zh-CN" sz="100" dirty="0">
                <a:solidFill>
                  <a:srgbClr val="FF0000"/>
                </a:solidFill>
                <a:latin typeface="Calibri"/>
                <a:ea typeface="宋体"/>
              </a:rPr>
              <a:t>www.1ppt.com/word/              Excel</a:t>
            </a:r>
            <a:r>
              <a:rPr lang="zh-CN" altLang="en-US" sz="100" dirty="0">
                <a:solidFill>
                  <a:srgbClr val="FF0000"/>
                </a:solidFill>
                <a:latin typeface="Calibri"/>
                <a:ea typeface="宋体"/>
              </a:rPr>
              <a:t>教程：</a:t>
            </a:r>
            <a:r>
              <a:rPr lang="en-US" altLang="zh-CN" sz="100" dirty="0">
                <a:solidFill>
                  <a:srgbClr val="FF0000"/>
                </a:solidFill>
                <a:latin typeface="Calibri"/>
                <a:ea typeface="宋体"/>
              </a:rPr>
              <a:t>www.1ppt.com/excel/  </a:t>
            </a:r>
          </a:p>
          <a:p>
            <a:r>
              <a:rPr lang="zh-CN" altLang="en-US" sz="100" dirty="0">
                <a:solidFill>
                  <a:srgbClr val="FF0000"/>
                </a:solidFill>
                <a:latin typeface="Calibri"/>
                <a:ea typeface="宋体"/>
              </a:rPr>
              <a:t>资料下载：</a:t>
            </a:r>
            <a:r>
              <a:rPr lang="en-US" altLang="zh-CN" sz="100" dirty="0">
                <a:solidFill>
                  <a:srgbClr val="FF0000"/>
                </a:solidFill>
                <a:latin typeface="Calibri"/>
                <a:ea typeface="宋体"/>
              </a:rPr>
              <a:t>www.1ppt.com/ziliao/                PPT</a:t>
            </a:r>
            <a:r>
              <a:rPr lang="zh-CN" altLang="en-US" sz="100" dirty="0">
                <a:solidFill>
                  <a:srgbClr val="FF0000"/>
                </a:solidFill>
                <a:latin typeface="Calibri"/>
                <a:ea typeface="宋体"/>
              </a:rPr>
              <a:t>课件下载：</a:t>
            </a:r>
            <a:r>
              <a:rPr lang="en-US" altLang="zh-CN" sz="100" dirty="0">
                <a:solidFill>
                  <a:srgbClr val="FF0000"/>
                </a:solidFill>
                <a:latin typeface="Calibri"/>
                <a:ea typeface="宋体"/>
              </a:rPr>
              <a:t>www.1ppt.com/kejian/ </a:t>
            </a:r>
          </a:p>
          <a:p>
            <a:r>
              <a:rPr lang="zh-CN" altLang="en-US" sz="100" dirty="0">
                <a:solidFill>
                  <a:srgbClr val="FF0000"/>
                </a:solidFill>
                <a:latin typeface="Calibri"/>
                <a:ea typeface="宋体"/>
              </a:rPr>
              <a:t>范文下载：</a:t>
            </a:r>
            <a:r>
              <a:rPr lang="en-US" altLang="zh-CN" sz="100" dirty="0">
                <a:solidFill>
                  <a:srgbClr val="FF0000"/>
                </a:solidFill>
                <a:latin typeface="Calibri"/>
                <a:ea typeface="宋体"/>
              </a:rPr>
              <a:t>www.1ppt.com/fanwen/             </a:t>
            </a:r>
            <a:r>
              <a:rPr lang="zh-CN" altLang="en-US" sz="100" dirty="0">
                <a:solidFill>
                  <a:srgbClr val="FF0000"/>
                </a:solidFill>
                <a:latin typeface="Calibri"/>
                <a:ea typeface="宋体"/>
              </a:rPr>
              <a:t>试卷下载：</a:t>
            </a:r>
            <a:r>
              <a:rPr lang="en-US" altLang="zh-CN" sz="100" dirty="0">
                <a:solidFill>
                  <a:srgbClr val="FF0000"/>
                </a:solidFill>
                <a:latin typeface="Calibri"/>
                <a:ea typeface="宋体"/>
              </a:rPr>
              <a:t>www.1ppt.com/shiti/  </a:t>
            </a:r>
          </a:p>
          <a:p>
            <a:r>
              <a:rPr lang="zh-CN" altLang="en-US" sz="100" dirty="0">
                <a:solidFill>
                  <a:srgbClr val="FF0000"/>
                </a:solidFill>
                <a:latin typeface="Calibri"/>
                <a:ea typeface="宋体"/>
              </a:rPr>
              <a:t>教案下载：</a:t>
            </a:r>
            <a:r>
              <a:rPr lang="en-US" altLang="zh-CN" sz="100" dirty="0">
                <a:solidFill>
                  <a:srgbClr val="FF0000"/>
                </a:solidFill>
                <a:latin typeface="Calibri"/>
                <a:ea typeface="宋体"/>
              </a:rPr>
              <a:t>www.1ppt.com/jiaoan/  </a:t>
            </a:r>
            <a:r>
              <a:rPr lang="en-US" altLang="zh-CN" sz="100" dirty="0" smtClean="0">
                <a:solidFill>
                  <a:srgbClr val="FF0000"/>
                </a:solidFill>
                <a:latin typeface="Calibri"/>
                <a:ea typeface="宋体"/>
              </a:rPr>
              <a:t>      </a:t>
            </a:r>
            <a:endParaRPr lang="en-US" altLang="zh-CN" sz="100" dirty="0">
              <a:solidFill>
                <a:srgbClr val="FF0000"/>
              </a:solidFill>
              <a:latin typeface="Calibri"/>
              <a:ea typeface="宋体"/>
            </a:endParaRPr>
          </a:p>
          <a:p>
            <a:r>
              <a:rPr lang="zh-CN" altLang="en-US" sz="100" dirty="0" smtClean="0">
                <a:solidFill>
                  <a:srgbClr val="FF0000"/>
                </a:solidFill>
                <a:latin typeface="Calibri"/>
                <a:ea typeface="宋体"/>
              </a:rPr>
              <a:t>字体下载：</a:t>
            </a:r>
            <a:r>
              <a:rPr lang="en-US" altLang="zh-CN" sz="100" dirty="0" smtClean="0">
                <a:solidFill>
                  <a:srgbClr val="FF0000"/>
                </a:solidFill>
                <a:latin typeface="Calibri"/>
                <a:ea typeface="宋体"/>
              </a:rPr>
              <a:t>www.1ppt.com/ziti/</a:t>
            </a:r>
            <a:endParaRPr lang="en-US" altLang="zh-CN" sz="100" dirty="0">
              <a:solidFill>
                <a:srgbClr val="FF0000"/>
              </a:solidFill>
              <a:latin typeface="Calibri"/>
              <a:ea typeface="宋体"/>
            </a:endParaRPr>
          </a:p>
          <a:p>
            <a:r>
              <a:rPr lang="en-US" altLang="zh-CN" sz="100" dirty="0">
                <a:solidFill>
                  <a:srgbClr val="FF0000"/>
                </a:solidFill>
                <a:latin typeface="Calibri"/>
                <a:ea typeface="宋体"/>
              </a:rPr>
              <a:t> </a:t>
            </a:r>
            <a:endParaRPr lang="zh-CN" altLang="en-US" sz="100" dirty="0">
              <a:solidFill>
                <a:srgbClr val="FF0000"/>
              </a:solidFill>
              <a:latin typeface="Calibri"/>
              <a:ea typeface="宋体"/>
            </a:endParaRPr>
          </a:p>
        </p:txBody>
      </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74490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颁奖">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843367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54967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抽奖">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401090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演出">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66781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E7D18CE-992C-473E-81D2-B0F08C70503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59FD5B4-BD3C-4943-9904-D7C66B9888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BD1583E-88FE-4EEC-83E5-5BF818C985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4031A2-5D68-4D23-A24C-96BCBC093DB0}" type="datetimeFigureOut">
              <a:rPr lang="zh-CN" altLang="en-US" smtClean="0"/>
              <a:t>2019/12/18</a:t>
            </a:fld>
            <a:endParaRPr lang="zh-CN" altLang="en-US"/>
          </a:p>
        </p:txBody>
      </p:sp>
      <p:sp>
        <p:nvSpPr>
          <p:cNvPr id="5" name="页脚占位符 4">
            <a:extLst>
              <a:ext uri="{FF2B5EF4-FFF2-40B4-BE49-F238E27FC236}">
                <a16:creationId xmlns:a16="http://schemas.microsoft.com/office/drawing/2014/main" xmlns="" id="{D1354AE8-C254-4C2B-B5DC-E5BFFEE288D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50E2843-ED0B-41F6-9506-E4AE3DFB1D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293B71-FC84-475A-80F7-3938D0D528D7}" type="slidenum">
              <a:rPr lang="zh-CN" altLang="en-US" smtClean="0"/>
              <a:t>‹#›</a:t>
            </a:fld>
            <a:endParaRPr lang="zh-CN" altLang="en-US"/>
          </a:p>
        </p:txBody>
      </p:sp>
    </p:spTree>
    <p:extLst>
      <p:ext uri="{BB962C8B-B14F-4D97-AF65-F5344CB8AC3E}">
        <p14:creationId xmlns:p14="http://schemas.microsoft.com/office/powerpoint/2010/main" val="27706064"/>
      </p:ext>
    </p:extLst>
  </p:cSld>
  <p:clrMap bg1="lt1" tx1="dk1" bg2="lt2" tx2="dk2" accent1="accent1" accent2="accent2" accent3="accent3" accent4="accent4" accent5="accent5" accent6="accent6" hlink="hlink" folHlink="folHlink"/>
  <p:sldLayoutIdLst>
    <p:sldLayoutId id="2147483653" r:id="rId1"/>
    <p:sldLayoutId id="2147483649" r:id="rId2"/>
    <p:sldLayoutId id="2147483650" r:id="rId3"/>
    <p:sldLayoutId id="2147483652" r:id="rId4"/>
    <p:sldLayoutId id="2147483664" r:id="rId5"/>
    <p:sldLayoutId id="2147483651" r:id="rId6"/>
    <p:sldLayoutId id="2147483655" r:id="rId7"/>
    <p:sldLayoutId id="2147483665" r:id="rId8"/>
    <p:sldLayoutId id="2147483666"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13" Type="http://schemas.microsoft.com/office/2007/relationships/hdphoto" Target="../media/hdphoto5.wdp"/><Relationship Id="rId18" Type="http://schemas.openxmlformats.org/officeDocument/2006/relationships/image" Target="../media/image21.png"/><Relationship Id="rId3" Type="http://schemas.openxmlformats.org/officeDocument/2006/relationships/image" Target="../media/image13.png"/><Relationship Id="rId21" Type="http://schemas.microsoft.com/office/2007/relationships/hdphoto" Target="../media/hdphoto9.wdp"/><Relationship Id="rId7" Type="http://schemas.openxmlformats.org/officeDocument/2006/relationships/image" Target="../media/image15.jpeg"/><Relationship Id="rId12" Type="http://schemas.openxmlformats.org/officeDocument/2006/relationships/image" Target="../media/image18.png"/><Relationship Id="rId17" Type="http://schemas.microsoft.com/office/2007/relationships/hdphoto" Target="../media/hdphoto7.wdp"/><Relationship Id="rId2" Type="http://schemas.openxmlformats.org/officeDocument/2006/relationships/notesSlide" Target="../notesSlides/notesSlide1.xml"/><Relationship Id="rId16" Type="http://schemas.openxmlformats.org/officeDocument/2006/relationships/image" Target="../media/image20.png"/><Relationship Id="rId20" Type="http://schemas.openxmlformats.org/officeDocument/2006/relationships/image" Target="../media/image22.png"/><Relationship Id="rId1" Type="http://schemas.openxmlformats.org/officeDocument/2006/relationships/slideLayout" Target="../slideLayouts/slideLayout1.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14.png"/><Relationship Id="rId15" Type="http://schemas.microsoft.com/office/2007/relationships/hdphoto" Target="../media/hdphoto6.wdp"/><Relationship Id="rId10" Type="http://schemas.openxmlformats.org/officeDocument/2006/relationships/image" Target="../media/image17.png"/><Relationship Id="rId19" Type="http://schemas.microsoft.com/office/2007/relationships/hdphoto" Target="../media/hdphoto8.wdp"/><Relationship Id="rId4" Type="http://schemas.microsoft.com/office/2007/relationships/hdphoto" Target="../media/hdphoto1.wdp"/><Relationship Id="rId9" Type="http://schemas.microsoft.com/office/2007/relationships/hdphoto" Target="../media/hdphoto3.wdp"/><Relationship Id="rId1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7" Type="http://schemas.microsoft.com/office/2007/relationships/hdphoto" Target="../media/hdphoto11.wdp"/><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1.jpeg"/><Relationship Id="rId5" Type="http://schemas.openxmlformats.org/officeDocument/2006/relationships/image" Target="../media/image40.jpg"/><Relationship Id="rId4" Type="http://schemas.openxmlformats.org/officeDocument/2006/relationships/image" Target="../media/image3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7" Type="http://schemas.microsoft.com/office/2007/relationships/hdphoto" Target="../media/hdphoto11.wdp"/><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png"/><Relationship Id="rId4" Type="http://schemas.openxmlformats.org/officeDocument/2006/relationships/image" Target="../media/image24.png"/></Relationships>
</file>

<file path=ppt/slides/_rels/slide20.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6.jpg"/><Relationship Id="rId7" Type="http://schemas.microsoft.com/office/2007/relationships/hdphoto" Target="../media/hdphoto5.wdp"/><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8.png"/><Relationship Id="rId11" Type="http://schemas.microsoft.com/office/2007/relationships/hdphoto" Target="../media/hdphoto14.wdp"/><Relationship Id="rId5" Type="http://schemas.microsoft.com/office/2007/relationships/hdphoto" Target="../media/hdphoto12.wdp"/><Relationship Id="rId10" Type="http://schemas.openxmlformats.org/officeDocument/2006/relationships/image" Target="../media/image45.png"/><Relationship Id="rId4" Type="http://schemas.openxmlformats.org/officeDocument/2006/relationships/image" Target="../media/image43.png"/><Relationship Id="rId9" Type="http://schemas.microsoft.com/office/2007/relationships/hdphoto" Target="../media/hdphoto13.wdp"/></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7" Type="http://schemas.microsoft.com/office/2007/relationships/hdphoto" Target="../media/hdphoto11.wdp"/><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7.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microsoft.com/office/2007/relationships/hdphoto" Target="../media/hdphoto10.wdp"/></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任意多边形: 形状 32">
            <a:extLst>
              <a:ext uri="{FF2B5EF4-FFF2-40B4-BE49-F238E27FC236}">
                <a16:creationId xmlns:a16="http://schemas.microsoft.com/office/drawing/2014/main" xmlns="" id="{2EB82979-DB66-4E81-BB2F-FF170F59D868}"/>
              </a:ext>
            </a:extLst>
          </p:cNvPr>
          <p:cNvSpPr/>
          <p:nvPr/>
        </p:nvSpPr>
        <p:spPr>
          <a:xfrm>
            <a:off x="2221527" y="1567710"/>
            <a:ext cx="7771225" cy="2541995"/>
          </a:xfrm>
          <a:custGeom>
            <a:avLst/>
            <a:gdLst>
              <a:gd name="connsiteX0" fmla="*/ 2752343 w 7771225"/>
              <a:gd name="connsiteY0" fmla="*/ 2274861 h 2541995"/>
              <a:gd name="connsiteX1" fmla="*/ 2753826 w 7771225"/>
              <a:gd name="connsiteY1" fmla="*/ 2275106 h 2541995"/>
              <a:gd name="connsiteX2" fmla="*/ 2753779 w 7771225"/>
              <a:gd name="connsiteY2" fmla="*/ 2275339 h 2541995"/>
              <a:gd name="connsiteX3" fmla="*/ 2752343 w 7771225"/>
              <a:gd name="connsiteY3" fmla="*/ 2274861 h 2541995"/>
              <a:gd name="connsiteX4" fmla="*/ 4368776 w 7771225"/>
              <a:gd name="connsiteY4" fmla="*/ 2260007 h 2541995"/>
              <a:gd name="connsiteX5" fmla="*/ 4368298 w 7771225"/>
              <a:gd name="connsiteY5" fmla="*/ 2261443 h 2541995"/>
              <a:gd name="connsiteX6" fmla="*/ 4367340 w 7771225"/>
              <a:gd name="connsiteY6" fmla="*/ 2260486 h 2541995"/>
              <a:gd name="connsiteX7" fmla="*/ 4366383 w 7771225"/>
              <a:gd name="connsiteY7" fmla="*/ 2259529 h 2541995"/>
              <a:gd name="connsiteX8" fmla="*/ 4367340 w 7771225"/>
              <a:gd name="connsiteY8" fmla="*/ 2260486 h 2541995"/>
              <a:gd name="connsiteX9" fmla="*/ 4364469 w 7771225"/>
              <a:gd name="connsiteY9" fmla="*/ 2261443 h 2541995"/>
              <a:gd name="connsiteX10" fmla="*/ 4370211 w 7771225"/>
              <a:gd name="connsiteY10" fmla="*/ 2249957 h 2541995"/>
              <a:gd name="connsiteX11" fmla="*/ 4374041 w 7771225"/>
              <a:gd name="connsiteY11" fmla="*/ 2253786 h 2541995"/>
              <a:gd name="connsiteX12" fmla="*/ 4375954 w 7771225"/>
              <a:gd name="connsiteY12" fmla="*/ 2257615 h 2541995"/>
              <a:gd name="connsiteX13" fmla="*/ 4368776 w 7771225"/>
              <a:gd name="connsiteY13" fmla="*/ 2260007 h 2541995"/>
              <a:gd name="connsiteX14" fmla="*/ 4370211 w 7771225"/>
              <a:gd name="connsiteY14" fmla="*/ 2255700 h 2541995"/>
              <a:gd name="connsiteX15" fmla="*/ 4360640 w 7771225"/>
              <a:gd name="connsiteY15" fmla="*/ 2263358 h 2541995"/>
              <a:gd name="connsiteX16" fmla="*/ 4333840 w 7771225"/>
              <a:gd name="connsiteY16" fmla="*/ 2274844 h 2541995"/>
              <a:gd name="connsiteX17" fmla="*/ 4370211 w 7771225"/>
              <a:gd name="connsiteY17" fmla="*/ 2249957 h 2541995"/>
              <a:gd name="connsiteX18" fmla="*/ 4416155 w 7771225"/>
              <a:gd name="connsiteY18" fmla="*/ 2232729 h 2541995"/>
              <a:gd name="connsiteX19" fmla="*/ 4419288 w 7771225"/>
              <a:gd name="connsiteY19" fmla="*/ 2233077 h 2541995"/>
              <a:gd name="connsiteX20" fmla="*/ 4416155 w 7771225"/>
              <a:gd name="connsiteY20" fmla="*/ 2234643 h 2541995"/>
              <a:gd name="connsiteX21" fmla="*/ 4406583 w 7771225"/>
              <a:gd name="connsiteY21" fmla="*/ 2232729 h 2541995"/>
              <a:gd name="connsiteX22" fmla="*/ 4404670 w 7771225"/>
              <a:gd name="connsiteY22" fmla="*/ 2234643 h 2541995"/>
              <a:gd name="connsiteX23" fmla="*/ 4405455 w 7771225"/>
              <a:gd name="connsiteY23" fmla="*/ 2233071 h 2541995"/>
              <a:gd name="connsiteX24" fmla="*/ 4420941 w 7771225"/>
              <a:gd name="connsiteY24" fmla="*/ 2232250 h 2541995"/>
              <a:gd name="connsiteX25" fmla="*/ 4422347 w 7771225"/>
              <a:gd name="connsiteY25" fmla="*/ 2232351 h 2541995"/>
              <a:gd name="connsiteX26" fmla="*/ 4420462 w 7771225"/>
              <a:gd name="connsiteY26" fmla="*/ 2233208 h 2541995"/>
              <a:gd name="connsiteX27" fmla="*/ 4419288 w 7771225"/>
              <a:gd name="connsiteY27" fmla="*/ 2233077 h 2541995"/>
              <a:gd name="connsiteX28" fmla="*/ 3298216 w 7771225"/>
              <a:gd name="connsiteY28" fmla="*/ 2212442 h 2541995"/>
              <a:gd name="connsiteX29" fmla="*/ 3303663 w 7771225"/>
              <a:gd name="connsiteY29" fmla="*/ 2215518 h 2541995"/>
              <a:gd name="connsiteX30" fmla="*/ 3298399 w 7771225"/>
              <a:gd name="connsiteY30" fmla="*/ 2212647 h 2541995"/>
              <a:gd name="connsiteX31" fmla="*/ 3023218 w 7771225"/>
              <a:gd name="connsiteY31" fmla="*/ 2196374 h 2541995"/>
              <a:gd name="connsiteX32" fmla="*/ 3014603 w 7771225"/>
              <a:gd name="connsiteY32" fmla="*/ 2198289 h 2541995"/>
              <a:gd name="connsiteX33" fmla="*/ 3012836 w 7771225"/>
              <a:gd name="connsiteY33" fmla="*/ 2198436 h 2541995"/>
              <a:gd name="connsiteX34" fmla="*/ 3014603 w 7771225"/>
              <a:gd name="connsiteY34" fmla="*/ 2200204 h 2541995"/>
              <a:gd name="connsiteX35" fmla="*/ 3033746 w 7771225"/>
              <a:gd name="connsiteY35" fmla="*/ 2198289 h 2541995"/>
              <a:gd name="connsiteX36" fmla="*/ 3023218 w 7771225"/>
              <a:gd name="connsiteY36" fmla="*/ 2196374 h 2541995"/>
              <a:gd name="connsiteX37" fmla="*/ 2436483 w 7771225"/>
              <a:gd name="connsiteY37" fmla="*/ 2196374 h 2541995"/>
              <a:gd name="connsiteX38" fmla="*/ 2447969 w 7771225"/>
              <a:gd name="connsiteY38" fmla="*/ 2198289 h 2541995"/>
              <a:gd name="connsiteX39" fmla="*/ 2443110 w 7771225"/>
              <a:gd name="connsiteY39" fmla="*/ 2197848 h 2541995"/>
              <a:gd name="connsiteX40" fmla="*/ 2415425 w 7771225"/>
              <a:gd name="connsiteY40" fmla="*/ 2194461 h 2541995"/>
              <a:gd name="connsiteX41" fmla="*/ 2417340 w 7771225"/>
              <a:gd name="connsiteY41" fmla="*/ 2196374 h 2541995"/>
              <a:gd name="connsiteX42" fmla="*/ 2403939 w 7771225"/>
              <a:gd name="connsiteY42" fmla="*/ 2198289 h 2541995"/>
              <a:gd name="connsiteX43" fmla="*/ 2396282 w 7771225"/>
              <a:gd name="connsiteY43" fmla="*/ 2198289 h 2541995"/>
              <a:gd name="connsiteX44" fmla="*/ 2390539 w 7771225"/>
              <a:gd name="connsiteY44" fmla="*/ 2196374 h 2541995"/>
              <a:gd name="connsiteX45" fmla="*/ 2415425 w 7771225"/>
              <a:gd name="connsiteY45" fmla="*/ 2194461 h 2541995"/>
              <a:gd name="connsiteX46" fmla="*/ 3593825 w 7771225"/>
              <a:gd name="connsiteY46" fmla="*/ 2190392 h 2541995"/>
              <a:gd name="connsiteX47" fmla="*/ 3671211 w 7771225"/>
              <a:gd name="connsiteY47" fmla="*/ 2261461 h 2541995"/>
              <a:gd name="connsiteX48" fmla="*/ 3671211 w 7771225"/>
              <a:gd name="connsiteY48" fmla="*/ 2263375 h 2541995"/>
              <a:gd name="connsiteX49" fmla="*/ 3720982 w 7771225"/>
              <a:gd name="connsiteY49" fmla="*/ 2297833 h 2541995"/>
              <a:gd name="connsiteX50" fmla="*/ 3732469 w 7771225"/>
              <a:gd name="connsiteY50" fmla="*/ 2316976 h 2541995"/>
              <a:gd name="connsiteX51" fmla="*/ 3742040 w 7771225"/>
              <a:gd name="connsiteY51" fmla="*/ 2315062 h 2541995"/>
              <a:gd name="connsiteX52" fmla="*/ 3736297 w 7771225"/>
              <a:gd name="connsiteY52" fmla="*/ 2297833 h 2541995"/>
              <a:gd name="connsiteX53" fmla="*/ 3703754 w 7771225"/>
              <a:gd name="connsiteY53" fmla="*/ 2271032 h 2541995"/>
              <a:gd name="connsiteX54" fmla="*/ 3608039 w 7771225"/>
              <a:gd name="connsiteY54" fmla="*/ 2198289 h 2541995"/>
              <a:gd name="connsiteX55" fmla="*/ 4410412 w 7771225"/>
              <a:gd name="connsiteY55" fmla="*/ 2184871 h 2541995"/>
              <a:gd name="connsiteX56" fmla="*/ 4407594 w 7771225"/>
              <a:gd name="connsiteY56" fmla="*/ 2190507 h 2541995"/>
              <a:gd name="connsiteX57" fmla="*/ 4414241 w 7771225"/>
              <a:gd name="connsiteY57" fmla="*/ 2186785 h 2541995"/>
              <a:gd name="connsiteX58" fmla="*/ 4410412 w 7771225"/>
              <a:gd name="connsiteY58" fmla="*/ 2184871 h 2541995"/>
              <a:gd name="connsiteX59" fmla="*/ 3248104 w 7771225"/>
              <a:gd name="connsiteY59" fmla="*/ 2179235 h 2541995"/>
              <a:gd name="connsiteX60" fmla="*/ 3294092 w 7771225"/>
              <a:gd name="connsiteY60" fmla="*/ 2207860 h 2541995"/>
              <a:gd name="connsiteX61" fmla="*/ 3298216 w 7771225"/>
              <a:gd name="connsiteY61" fmla="*/ 2212442 h 2541995"/>
              <a:gd name="connsiteX62" fmla="*/ 3273992 w 7771225"/>
              <a:gd name="connsiteY62" fmla="*/ 2198768 h 2541995"/>
              <a:gd name="connsiteX63" fmla="*/ 3246235 w 7771225"/>
              <a:gd name="connsiteY63" fmla="*/ 2182974 h 2541995"/>
              <a:gd name="connsiteX64" fmla="*/ 3248148 w 7771225"/>
              <a:gd name="connsiteY64" fmla="*/ 2179146 h 2541995"/>
              <a:gd name="connsiteX65" fmla="*/ 3248104 w 7771225"/>
              <a:gd name="connsiteY65" fmla="*/ 2179235 h 2541995"/>
              <a:gd name="connsiteX66" fmla="*/ 3248006 w 7771225"/>
              <a:gd name="connsiteY66" fmla="*/ 2179175 h 2541995"/>
              <a:gd name="connsiteX67" fmla="*/ 3037575 w 7771225"/>
              <a:gd name="connsiteY67" fmla="*/ 2171488 h 2541995"/>
              <a:gd name="connsiteX68" fmla="*/ 3020346 w 7771225"/>
              <a:gd name="connsiteY68" fmla="*/ 2181060 h 2541995"/>
              <a:gd name="connsiteX69" fmla="*/ 3005032 w 7771225"/>
              <a:gd name="connsiteY69" fmla="*/ 2188717 h 2541995"/>
              <a:gd name="connsiteX70" fmla="*/ 2987803 w 7771225"/>
              <a:gd name="connsiteY70" fmla="*/ 2196374 h 2541995"/>
              <a:gd name="connsiteX71" fmla="*/ 2987803 w 7771225"/>
              <a:gd name="connsiteY71" fmla="*/ 2194461 h 2541995"/>
              <a:gd name="connsiteX72" fmla="*/ 2968660 w 7771225"/>
              <a:gd name="connsiteY72" fmla="*/ 2202117 h 2541995"/>
              <a:gd name="connsiteX73" fmla="*/ 2947602 w 7771225"/>
              <a:gd name="connsiteY73" fmla="*/ 2207860 h 2541995"/>
              <a:gd name="connsiteX74" fmla="*/ 2930374 w 7771225"/>
              <a:gd name="connsiteY74" fmla="*/ 2213603 h 2541995"/>
              <a:gd name="connsiteX75" fmla="*/ 2943774 w 7771225"/>
              <a:gd name="connsiteY75" fmla="*/ 2215518 h 2541995"/>
              <a:gd name="connsiteX76" fmla="*/ 2966745 w 7771225"/>
              <a:gd name="connsiteY76" fmla="*/ 2205946 h 2541995"/>
              <a:gd name="connsiteX77" fmla="*/ 2968660 w 7771225"/>
              <a:gd name="connsiteY77" fmla="*/ 2211689 h 2541995"/>
              <a:gd name="connsiteX78" fmla="*/ 2987803 w 7771225"/>
              <a:gd name="connsiteY78" fmla="*/ 2205946 h 2541995"/>
              <a:gd name="connsiteX79" fmla="*/ 3010775 w 7771225"/>
              <a:gd name="connsiteY79" fmla="*/ 2202117 h 2541995"/>
              <a:gd name="connsiteX80" fmla="*/ 3010296 w 7771225"/>
              <a:gd name="connsiteY80" fmla="*/ 2200204 h 2541995"/>
              <a:gd name="connsiteX81" fmla="*/ 3012467 w 7771225"/>
              <a:gd name="connsiteY81" fmla="*/ 2198467 h 2541995"/>
              <a:gd name="connsiteX82" fmla="*/ 2991631 w 7771225"/>
              <a:gd name="connsiteY82" fmla="*/ 2200204 h 2541995"/>
              <a:gd name="connsiteX83" fmla="*/ 3037575 w 7771225"/>
              <a:gd name="connsiteY83" fmla="*/ 2171488 h 2541995"/>
              <a:gd name="connsiteX84" fmla="*/ 4596101 w 7771225"/>
              <a:gd name="connsiteY84" fmla="*/ 2140842 h 2541995"/>
              <a:gd name="connsiteX85" fmla="*/ 4573128 w 7771225"/>
              <a:gd name="connsiteY85" fmla="*/ 2142756 h 2541995"/>
              <a:gd name="connsiteX86" fmla="*/ 4538671 w 7771225"/>
              <a:gd name="connsiteY86" fmla="*/ 2152328 h 2541995"/>
              <a:gd name="connsiteX87" fmla="*/ 4538671 w 7771225"/>
              <a:gd name="connsiteY87" fmla="*/ 2150413 h 2541995"/>
              <a:gd name="connsiteX88" fmla="*/ 4540586 w 7771225"/>
              <a:gd name="connsiteY88" fmla="*/ 2148500 h 2541995"/>
              <a:gd name="connsiteX89" fmla="*/ 4534843 w 7771225"/>
              <a:gd name="connsiteY89" fmla="*/ 2148500 h 2541995"/>
              <a:gd name="connsiteX90" fmla="*/ 4508042 w 7771225"/>
              <a:gd name="connsiteY90" fmla="*/ 2158071 h 2541995"/>
              <a:gd name="connsiteX91" fmla="*/ 4498470 w 7771225"/>
              <a:gd name="connsiteY91" fmla="*/ 2159985 h 2541995"/>
              <a:gd name="connsiteX92" fmla="*/ 4498470 w 7771225"/>
              <a:gd name="connsiteY92" fmla="*/ 2158071 h 2541995"/>
              <a:gd name="connsiteX93" fmla="*/ 4502299 w 7771225"/>
              <a:gd name="connsiteY93" fmla="*/ 2156156 h 2541995"/>
              <a:gd name="connsiteX94" fmla="*/ 4490813 w 7771225"/>
              <a:gd name="connsiteY94" fmla="*/ 2156156 h 2541995"/>
              <a:gd name="connsiteX95" fmla="*/ 4488899 w 7771225"/>
              <a:gd name="connsiteY95" fmla="*/ 2155199 h 2541995"/>
              <a:gd name="connsiteX96" fmla="*/ 4486984 w 7771225"/>
              <a:gd name="connsiteY96" fmla="*/ 2158071 h 2541995"/>
              <a:gd name="connsiteX97" fmla="*/ 4481241 w 7771225"/>
              <a:gd name="connsiteY97" fmla="*/ 2154242 h 2541995"/>
              <a:gd name="connsiteX98" fmla="*/ 4479328 w 7771225"/>
              <a:gd name="connsiteY98" fmla="*/ 2154242 h 2541995"/>
              <a:gd name="connsiteX99" fmla="*/ 4481241 w 7771225"/>
              <a:gd name="connsiteY99" fmla="*/ 2156156 h 2541995"/>
              <a:gd name="connsiteX100" fmla="*/ 4456355 w 7771225"/>
              <a:gd name="connsiteY100" fmla="*/ 2171471 h 2541995"/>
              <a:gd name="connsiteX101" fmla="*/ 4441041 w 7771225"/>
              <a:gd name="connsiteY101" fmla="*/ 2179128 h 2541995"/>
              <a:gd name="connsiteX102" fmla="*/ 4456355 w 7771225"/>
              <a:gd name="connsiteY102" fmla="*/ 2161899 h 2541995"/>
              <a:gd name="connsiteX103" fmla="*/ 4444870 w 7771225"/>
              <a:gd name="connsiteY103" fmla="*/ 2167642 h 2541995"/>
              <a:gd name="connsiteX104" fmla="*/ 4433384 w 7771225"/>
              <a:gd name="connsiteY104" fmla="*/ 2175299 h 2541995"/>
              <a:gd name="connsiteX105" fmla="*/ 4431469 w 7771225"/>
              <a:gd name="connsiteY105" fmla="*/ 2175299 h 2541995"/>
              <a:gd name="connsiteX106" fmla="*/ 4433384 w 7771225"/>
              <a:gd name="connsiteY106" fmla="*/ 2169556 h 2541995"/>
              <a:gd name="connsiteX107" fmla="*/ 4442956 w 7771225"/>
              <a:gd name="connsiteY107" fmla="*/ 2165728 h 2541995"/>
              <a:gd name="connsiteX108" fmla="*/ 4431469 w 7771225"/>
              <a:gd name="connsiteY108" fmla="*/ 2167642 h 2541995"/>
              <a:gd name="connsiteX109" fmla="*/ 4425726 w 7771225"/>
              <a:gd name="connsiteY109" fmla="*/ 2171471 h 2541995"/>
              <a:gd name="connsiteX110" fmla="*/ 4427641 w 7771225"/>
              <a:gd name="connsiteY110" fmla="*/ 2171471 h 2541995"/>
              <a:gd name="connsiteX111" fmla="*/ 4429556 w 7771225"/>
              <a:gd name="connsiteY111" fmla="*/ 2173385 h 2541995"/>
              <a:gd name="connsiteX112" fmla="*/ 4423813 w 7771225"/>
              <a:gd name="connsiteY112" fmla="*/ 2182957 h 2541995"/>
              <a:gd name="connsiteX113" fmla="*/ 4425726 w 7771225"/>
              <a:gd name="connsiteY113" fmla="*/ 2184871 h 2541995"/>
              <a:gd name="connsiteX114" fmla="*/ 4418070 w 7771225"/>
              <a:gd name="connsiteY114" fmla="*/ 2190614 h 2541995"/>
              <a:gd name="connsiteX115" fmla="*/ 4416155 w 7771225"/>
              <a:gd name="connsiteY115" fmla="*/ 2190614 h 2541995"/>
              <a:gd name="connsiteX116" fmla="*/ 4397012 w 7771225"/>
              <a:gd name="connsiteY116" fmla="*/ 2204015 h 2541995"/>
              <a:gd name="connsiteX117" fmla="*/ 4393184 w 7771225"/>
              <a:gd name="connsiteY117" fmla="*/ 2202100 h 2541995"/>
              <a:gd name="connsiteX118" fmla="*/ 4400991 w 7771225"/>
              <a:gd name="connsiteY118" fmla="*/ 2194703 h 2541995"/>
              <a:gd name="connsiteX119" fmla="*/ 4397969 w 7771225"/>
              <a:gd name="connsiteY119" fmla="*/ 2195878 h 2541995"/>
              <a:gd name="connsiteX120" fmla="*/ 4391269 w 7771225"/>
              <a:gd name="connsiteY120" fmla="*/ 2194442 h 2541995"/>
              <a:gd name="connsiteX121" fmla="*/ 4385526 w 7771225"/>
              <a:gd name="connsiteY121" fmla="*/ 2198271 h 2541995"/>
              <a:gd name="connsiteX122" fmla="*/ 4370211 w 7771225"/>
              <a:gd name="connsiteY122" fmla="*/ 2219329 h 2541995"/>
              <a:gd name="connsiteX123" fmla="*/ 4423813 w 7771225"/>
              <a:gd name="connsiteY123" fmla="*/ 2192528 h 2541995"/>
              <a:gd name="connsiteX124" fmla="*/ 4423813 w 7771225"/>
              <a:gd name="connsiteY124" fmla="*/ 2198271 h 2541995"/>
              <a:gd name="connsiteX125" fmla="*/ 4452527 w 7771225"/>
              <a:gd name="connsiteY125" fmla="*/ 2186785 h 2541995"/>
              <a:gd name="connsiteX126" fmla="*/ 4509957 w 7771225"/>
              <a:gd name="connsiteY126" fmla="*/ 2169556 h 2541995"/>
              <a:gd name="connsiteX127" fmla="*/ 4529100 w 7771225"/>
              <a:gd name="connsiteY127" fmla="*/ 2161899 h 2541995"/>
              <a:gd name="connsiteX128" fmla="*/ 4565472 w 7771225"/>
              <a:gd name="connsiteY128" fmla="*/ 2152328 h 2541995"/>
              <a:gd name="connsiteX129" fmla="*/ 4586528 w 7771225"/>
              <a:gd name="connsiteY129" fmla="*/ 2146585 h 2541995"/>
              <a:gd name="connsiteX130" fmla="*/ 4596101 w 7771225"/>
              <a:gd name="connsiteY130" fmla="*/ 2140842 h 2541995"/>
              <a:gd name="connsiteX131" fmla="*/ 3145733 w 7771225"/>
              <a:gd name="connsiteY131" fmla="*/ 2136074 h 2541995"/>
              <a:gd name="connsiteX132" fmla="*/ 3139033 w 7771225"/>
              <a:gd name="connsiteY132" fmla="*/ 2142774 h 2541995"/>
              <a:gd name="connsiteX133" fmla="*/ 3102661 w 7771225"/>
              <a:gd name="connsiteY133" fmla="*/ 2160003 h 2541995"/>
              <a:gd name="connsiteX134" fmla="*/ 3095004 w 7771225"/>
              <a:gd name="connsiteY134" fmla="*/ 2161917 h 2541995"/>
              <a:gd name="connsiteX135" fmla="*/ 3098833 w 7771225"/>
              <a:gd name="connsiteY135" fmla="*/ 2161917 h 2541995"/>
              <a:gd name="connsiteX136" fmla="*/ 3098833 w 7771225"/>
              <a:gd name="connsiteY136" fmla="*/ 2163832 h 2541995"/>
              <a:gd name="connsiteX137" fmla="*/ 3089261 w 7771225"/>
              <a:gd name="connsiteY137" fmla="*/ 2165745 h 2541995"/>
              <a:gd name="connsiteX138" fmla="*/ 3081604 w 7771225"/>
              <a:gd name="connsiteY138" fmla="*/ 2169575 h 2541995"/>
              <a:gd name="connsiteX139" fmla="*/ 3083518 w 7771225"/>
              <a:gd name="connsiteY139" fmla="*/ 2175317 h 2541995"/>
              <a:gd name="connsiteX140" fmla="*/ 3075861 w 7771225"/>
              <a:gd name="connsiteY140" fmla="*/ 2177231 h 2541995"/>
              <a:gd name="connsiteX141" fmla="*/ 3075861 w 7771225"/>
              <a:gd name="connsiteY141" fmla="*/ 2175317 h 2541995"/>
              <a:gd name="connsiteX142" fmla="*/ 3070118 w 7771225"/>
              <a:gd name="connsiteY142" fmla="*/ 2179146 h 2541995"/>
              <a:gd name="connsiteX143" fmla="*/ 3066290 w 7771225"/>
              <a:gd name="connsiteY143" fmla="*/ 2177231 h 2541995"/>
              <a:gd name="connsiteX144" fmla="*/ 3054804 w 7771225"/>
              <a:gd name="connsiteY144" fmla="*/ 2188717 h 2541995"/>
              <a:gd name="connsiteX145" fmla="*/ 3043318 w 7771225"/>
              <a:gd name="connsiteY145" fmla="*/ 2194461 h 2541995"/>
              <a:gd name="connsiteX146" fmla="*/ 3129462 w 7771225"/>
              <a:gd name="connsiteY146" fmla="*/ 2161917 h 2541995"/>
              <a:gd name="connsiteX147" fmla="*/ 3150519 w 7771225"/>
              <a:gd name="connsiteY147" fmla="*/ 2146602 h 2541995"/>
              <a:gd name="connsiteX148" fmla="*/ 3152433 w 7771225"/>
              <a:gd name="connsiteY148" fmla="*/ 2146602 h 2541995"/>
              <a:gd name="connsiteX149" fmla="*/ 3160091 w 7771225"/>
              <a:gd name="connsiteY149" fmla="*/ 2142774 h 2541995"/>
              <a:gd name="connsiteX150" fmla="*/ 3154348 w 7771225"/>
              <a:gd name="connsiteY150" fmla="*/ 2142774 h 2541995"/>
              <a:gd name="connsiteX151" fmla="*/ 3150519 w 7771225"/>
              <a:gd name="connsiteY151" fmla="*/ 2138946 h 2541995"/>
              <a:gd name="connsiteX152" fmla="*/ 3154348 w 7771225"/>
              <a:gd name="connsiteY152" fmla="*/ 2138946 h 2541995"/>
              <a:gd name="connsiteX153" fmla="*/ 3145733 w 7771225"/>
              <a:gd name="connsiteY153" fmla="*/ 2136074 h 2541995"/>
              <a:gd name="connsiteX154" fmla="*/ 3179234 w 7771225"/>
              <a:gd name="connsiteY154" fmla="*/ 2104488 h 2541995"/>
              <a:gd name="connsiteX155" fmla="*/ 3183062 w 7771225"/>
              <a:gd name="connsiteY155" fmla="*/ 2108317 h 2541995"/>
              <a:gd name="connsiteX156" fmla="*/ 3200291 w 7771225"/>
              <a:gd name="connsiteY156" fmla="*/ 2123631 h 2541995"/>
              <a:gd name="connsiteX157" fmla="*/ 3197042 w 7771225"/>
              <a:gd name="connsiteY157" fmla="*/ 2123992 h 2541995"/>
              <a:gd name="connsiteX158" fmla="*/ 3208188 w 7771225"/>
              <a:gd name="connsiteY158" fmla="*/ 2134159 h 2541995"/>
              <a:gd name="connsiteX159" fmla="*/ 3218477 w 7771225"/>
              <a:gd name="connsiteY159" fmla="*/ 2140859 h 2541995"/>
              <a:gd name="connsiteX160" fmla="*/ 3229006 w 7771225"/>
              <a:gd name="connsiteY160" fmla="*/ 2142774 h 2541995"/>
              <a:gd name="connsiteX161" fmla="*/ 3236663 w 7771225"/>
              <a:gd name="connsiteY161" fmla="*/ 2148517 h 2541995"/>
              <a:gd name="connsiteX162" fmla="*/ 3235793 w 7771225"/>
              <a:gd name="connsiteY162" fmla="*/ 2149097 h 2541995"/>
              <a:gd name="connsiteX163" fmla="*/ 3251978 w 7771225"/>
              <a:gd name="connsiteY163" fmla="*/ 2158088 h 2541995"/>
              <a:gd name="connsiteX164" fmla="*/ 3251978 w 7771225"/>
              <a:gd name="connsiteY164" fmla="*/ 2156174 h 2541995"/>
              <a:gd name="connsiteX165" fmla="*/ 3271121 w 7771225"/>
              <a:gd name="connsiteY165" fmla="*/ 2167660 h 2541995"/>
              <a:gd name="connsiteX166" fmla="*/ 3271121 w 7771225"/>
              <a:gd name="connsiteY166" fmla="*/ 2163832 h 2541995"/>
              <a:gd name="connsiteX167" fmla="*/ 3276864 w 7771225"/>
              <a:gd name="connsiteY167" fmla="*/ 2169575 h 2541995"/>
              <a:gd name="connsiteX168" fmla="*/ 3273034 w 7771225"/>
              <a:gd name="connsiteY168" fmla="*/ 2169575 h 2541995"/>
              <a:gd name="connsiteX169" fmla="*/ 3301750 w 7771225"/>
              <a:gd name="connsiteY169" fmla="*/ 2188717 h 2541995"/>
              <a:gd name="connsiteX170" fmla="*/ 3297921 w 7771225"/>
              <a:gd name="connsiteY170" fmla="*/ 2181060 h 2541995"/>
              <a:gd name="connsiteX171" fmla="*/ 3309406 w 7771225"/>
              <a:gd name="connsiteY171" fmla="*/ 2184889 h 2541995"/>
              <a:gd name="connsiteX172" fmla="*/ 3391722 w 7771225"/>
              <a:gd name="connsiteY172" fmla="*/ 2240404 h 2541995"/>
              <a:gd name="connsiteX173" fmla="*/ 3412780 w 7771225"/>
              <a:gd name="connsiteY173" fmla="*/ 2246146 h 2541995"/>
              <a:gd name="connsiteX174" fmla="*/ 3414693 w 7771225"/>
              <a:gd name="connsiteY174" fmla="*/ 2248061 h 2541995"/>
              <a:gd name="connsiteX175" fmla="*/ 3410865 w 7771225"/>
              <a:gd name="connsiteY175" fmla="*/ 2251889 h 2541995"/>
              <a:gd name="connsiteX176" fmla="*/ 3428094 w 7771225"/>
              <a:gd name="connsiteY176" fmla="*/ 2269118 h 2541995"/>
              <a:gd name="connsiteX177" fmla="*/ 3414693 w 7771225"/>
              <a:gd name="connsiteY177" fmla="*/ 2259547 h 2541995"/>
              <a:gd name="connsiteX178" fmla="*/ 3401293 w 7771225"/>
              <a:gd name="connsiteY178" fmla="*/ 2255718 h 2541995"/>
              <a:gd name="connsiteX179" fmla="*/ 3389807 w 7771225"/>
              <a:gd name="connsiteY179" fmla="*/ 2246146 h 2541995"/>
              <a:gd name="connsiteX180" fmla="*/ 3387894 w 7771225"/>
              <a:gd name="connsiteY180" fmla="*/ 2248061 h 2541995"/>
              <a:gd name="connsiteX181" fmla="*/ 3382151 w 7771225"/>
              <a:gd name="connsiteY181" fmla="*/ 2242318 h 2541995"/>
              <a:gd name="connsiteX182" fmla="*/ 3380236 w 7771225"/>
              <a:gd name="connsiteY182" fmla="*/ 2246146 h 2541995"/>
              <a:gd name="connsiteX183" fmla="*/ 3404165 w 7771225"/>
              <a:gd name="connsiteY183" fmla="*/ 2261461 h 2541995"/>
              <a:gd name="connsiteX184" fmla="*/ 3414693 w 7771225"/>
              <a:gd name="connsiteY184" fmla="*/ 2265290 h 2541995"/>
              <a:gd name="connsiteX185" fmla="*/ 3418523 w 7771225"/>
              <a:gd name="connsiteY185" fmla="*/ 2269118 h 2541995"/>
              <a:gd name="connsiteX186" fmla="*/ 3418523 w 7771225"/>
              <a:gd name="connsiteY186" fmla="*/ 2267204 h 2541995"/>
              <a:gd name="connsiteX187" fmla="*/ 3426179 w 7771225"/>
              <a:gd name="connsiteY187" fmla="*/ 2271032 h 2541995"/>
              <a:gd name="connsiteX188" fmla="*/ 3441494 w 7771225"/>
              <a:gd name="connsiteY188" fmla="*/ 2282518 h 2541995"/>
              <a:gd name="connsiteX189" fmla="*/ 3443409 w 7771225"/>
              <a:gd name="connsiteY189" fmla="*/ 2278690 h 2541995"/>
              <a:gd name="connsiteX190" fmla="*/ 3452980 w 7771225"/>
              <a:gd name="connsiteY190" fmla="*/ 2286347 h 2541995"/>
              <a:gd name="connsiteX191" fmla="*/ 3468295 w 7771225"/>
              <a:gd name="connsiteY191" fmla="*/ 2290176 h 2541995"/>
              <a:gd name="connsiteX192" fmla="*/ 3449151 w 7771225"/>
              <a:gd name="connsiteY192" fmla="*/ 2280605 h 2541995"/>
              <a:gd name="connsiteX193" fmla="*/ 3449151 w 7771225"/>
              <a:gd name="connsiteY193" fmla="*/ 2276775 h 2541995"/>
              <a:gd name="connsiteX194" fmla="*/ 3483609 w 7771225"/>
              <a:gd name="connsiteY194" fmla="*/ 2294004 h 2541995"/>
              <a:gd name="connsiteX195" fmla="*/ 3445322 w 7771225"/>
              <a:gd name="connsiteY195" fmla="*/ 2269118 h 2541995"/>
              <a:gd name="connsiteX196" fmla="*/ 3462552 w 7771225"/>
              <a:gd name="connsiteY196" fmla="*/ 2274861 h 2541995"/>
              <a:gd name="connsiteX197" fmla="*/ 3292178 w 7771225"/>
              <a:gd name="connsiteY197" fmla="*/ 2171488 h 2541995"/>
              <a:gd name="connsiteX198" fmla="*/ 3179234 w 7771225"/>
              <a:gd name="connsiteY198" fmla="*/ 2104488 h 2541995"/>
              <a:gd name="connsiteX199" fmla="*/ 4906218 w 7771225"/>
              <a:gd name="connsiteY199" fmla="*/ 2085327 h 2541995"/>
              <a:gd name="connsiteX200" fmla="*/ 4896647 w 7771225"/>
              <a:gd name="connsiteY200" fmla="*/ 2089155 h 2541995"/>
              <a:gd name="connsiteX201" fmla="*/ 4890904 w 7771225"/>
              <a:gd name="connsiteY201" fmla="*/ 2087242 h 2541995"/>
              <a:gd name="connsiteX202" fmla="*/ 4881332 w 7771225"/>
              <a:gd name="connsiteY202" fmla="*/ 2087242 h 2541995"/>
              <a:gd name="connsiteX203" fmla="*/ 4867932 w 7771225"/>
              <a:gd name="connsiteY203" fmla="*/ 2092985 h 2541995"/>
              <a:gd name="connsiteX204" fmla="*/ 4848788 w 7771225"/>
              <a:gd name="connsiteY204" fmla="*/ 2092985 h 2541995"/>
              <a:gd name="connsiteX205" fmla="*/ 4837303 w 7771225"/>
              <a:gd name="connsiteY205" fmla="*/ 2094898 h 2541995"/>
              <a:gd name="connsiteX206" fmla="*/ 4825817 w 7771225"/>
              <a:gd name="connsiteY206" fmla="*/ 2100641 h 2541995"/>
              <a:gd name="connsiteX207" fmla="*/ 4820074 w 7771225"/>
              <a:gd name="connsiteY207" fmla="*/ 2102556 h 2541995"/>
              <a:gd name="connsiteX208" fmla="*/ 4818160 w 7771225"/>
              <a:gd name="connsiteY208" fmla="*/ 2106384 h 2541995"/>
              <a:gd name="connsiteX209" fmla="*/ 4821989 w 7771225"/>
              <a:gd name="connsiteY209" fmla="*/ 2106384 h 2541995"/>
              <a:gd name="connsiteX210" fmla="*/ 4900475 w 7771225"/>
              <a:gd name="connsiteY210" fmla="*/ 2092985 h 2541995"/>
              <a:gd name="connsiteX211" fmla="*/ 4902390 w 7771225"/>
              <a:gd name="connsiteY211" fmla="*/ 2089155 h 2541995"/>
              <a:gd name="connsiteX212" fmla="*/ 4902390 w 7771225"/>
              <a:gd name="connsiteY212" fmla="*/ 2092985 h 2541995"/>
              <a:gd name="connsiteX213" fmla="*/ 4914833 w 7771225"/>
              <a:gd name="connsiteY213" fmla="*/ 2091070 h 2541995"/>
              <a:gd name="connsiteX214" fmla="*/ 4918343 w 7771225"/>
              <a:gd name="connsiteY214" fmla="*/ 2089155 h 2541995"/>
              <a:gd name="connsiteX215" fmla="*/ 4913876 w 7771225"/>
              <a:gd name="connsiteY215" fmla="*/ 2089155 h 2541995"/>
              <a:gd name="connsiteX216" fmla="*/ 4913876 w 7771225"/>
              <a:gd name="connsiteY216" fmla="*/ 2087788 h 2541995"/>
              <a:gd name="connsiteX217" fmla="*/ 4912440 w 7771225"/>
              <a:gd name="connsiteY217" fmla="*/ 2088198 h 2541995"/>
              <a:gd name="connsiteX218" fmla="*/ 4910046 w 7771225"/>
              <a:gd name="connsiteY218" fmla="*/ 2091070 h 2541995"/>
              <a:gd name="connsiteX219" fmla="*/ 4904303 w 7771225"/>
              <a:gd name="connsiteY219" fmla="*/ 2087242 h 2541995"/>
              <a:gd name="connsiteX220" fmla="*/ 4906218 w 7771225"/>
              <a:gd name="connsiteY220" fmla="*/ 2087242 h 2541995"/>
              <a:gd name="connsiteX221" fmla="*/ 2260749 w 7771225"/>
              <a:gd name="connsiteY221" fmla="*/ 2070796 h 2541995"/>
              <a:gd name="connsiteX222" fmla="*/ 2262281 w 7771225"/>
              <a:gd name="connsiteY222" fmla="*/ 2071945 h 2541995"/>
              <a:gd name="connsiteX223" fmla="*/ 2256538 w 7771225"/>
              <a:gd name="connsiteY223" fmla="*/ 2077688 h 2541995"/>
              <a:gd name="connsiteX224" fmla="*/ 2262281 w 7771225"/>
              <a:gd name="connsiteY224" fmla="*/ 2079602 h 2541995"/>
              <a:gd name="connsiteX225" fmla="*/ 2252708 w 7771225"/>
              <a:gd name="connsiteY225" fmla="*/ 2081516 h 2541995"/>
              <a:gd name="connsiteX226" fmla="*/ 2250795 w 7771225"/>
              <a:gd name="connsiteY226" fmla="*/ 2089174 h 2541995"/>
              <a:gd name="connsiteX227" fmla="*/ 2248880 w 7771225"/>
              <a:gd name="connsiteY227" fmla="*/ 2089174 h 2541995"/>
              <a:gd name="connsiteX228" fmla="*/ 2239309 w 7771225"/>
              <a:gd name="connsiteY228" fmla="*/ 2094916 h 2541995"/>
              <a:gd name="connsiteX229" fmla="*/ 2239309 w 7771225"/>
              <a:gd name="connsiteY229" fmla="*/ 2091087 h 2541995"/>
              <a:gd name="connsiteX230" fmla="*/ 2246966 w 7771225"/>
              <a:gd name="connsiteY230" fmla="*/ 2081516 h 2541995"/>
              <a:gd name="connsiteX231" fmla="*/ 2252708 w 7771225"/>
              <a:gd name="connsiteY231" fmla="*/ 2074816 h 2541995"/>
              <a:gd name="connsiteX232" fmla="*/ 2262281 w 7771225"/>
              <a:gd name="connsiteY232" fmla="*/ 2070030 h 2541995"/>
              <a:gd name="connsiteX233" fmla="*/ 2260749 w 7771225"/>
              <a:gd name="connsiteY233" fmla="*/ 2070796 h 2541995"/>
              <a:gd name="connsiteX234" fmla="*/ 2260366 w 7771225"/>
              <a:gd name="connsiteY234" fmla="*/ 2070509 h 2541995"/>
              <a:gd name="connsiteX235" fmla="*/ 2262281 w 7771225"/>
              <a:gd name="connsiteY235" fmla="*/ 2070030 h 2541995"/>
              <a:gd name="connsiteX236" fmla="*/ 1011377 w 7771225"/>
              <a:gd name="connsiteY236" fmla="*/ 2034184 h 2541995"/>
              <a:gd name="connsiteX237" fmla="*/ 1006479 w 7771225"/>
              <a:gd name="connsiteY237" fmla="*/ 2063569 h 2541995"/>
              <a:gd name="connsiteX238" fmla="*/ 1006479 w 7771225"/>
              <a:gd name="connsiteY238" fmla="*/ 2112547 h 2541995"/>
              <a:gd name="connsiteX239" fmla="*/ 1008927 w 7771225"/>
              <a:gd name="connsiteY239" fmla="*/ 2124791 h 2541995"/>
              <a:gd name="connsiteX240" fmla="*/ 1011377 w 7771225"/>
              <a:gd name="connsiteY240" fmla="*/ 2198257 h 2541995"/>
              <a:gd name="connsiteX241" fmla="*/ 1011377 w 7771225"/>
              <a:gd name="connsiteY241" fmla="*/ 2034184 h 2541995"/>
              <a:gd name="connsiteX242" fmla="*/ 3330464 w 7771225"/>
              <a:gd name="connsiteY242" fmla="*/ 2026001 h 2541995"/>
              <a:gd name="connsiteX243" fmla="*/ 3330464 w 7771225"/>
              <a:gd name="connsiteY243" fmla="*/ 2031744 h 2541995"/>
              <a:gd name="connsiteX244" fmla="*/ 3331421 w 7771225"/>
              <a:gd name="connsiteY244" fmla="*/ 2034616 h 2541995"/>
              <a:gd name="connsiteX245" fmla="*/ 3336207 w 7771225"/>
              <a:gd name="connsiteY245" fmla="*/ 2033659 h 2541995"/>
              <a:gd name="connsiteX246" fmla="*/ 3340035 w 7771225"/>
              <a:gd name="connsiteY246" fmla="*/ 2037487 h 2541995"/>
              <a:gd name="connsiteX247" fmla="*/ 3341950 w 7771225"/>
              <a:gd name="connsiteY247" fmla="*/ 2037487 h 2541995"/>
              <a:gd name="connsiteX248" fmla="*/ 3410865 w 7771225"/>
              <a:gd name="connsiteY248" fmla="*/ 2079602 h 2541995"/>
              <a:gd name="connsiteX249" fmla="*/ 3424265 w 7771225"/>
              <a:gd name="connsiteY249" fmla="*/ 2091087 h 2541995"/>
              <a:gd name="connsiteX250" fmla="*/ 3521895 w 7771225"/>
              <a:gd name="connsiteY250" fmla="*/ 2152345 h 2541995"/>
              <a:gd name="connsiteX251" fmla="*/ 3462552 w 7771225"/>
              <a:gd name="connsiteY251" fmla="*/ 2100659 h 2541995"/>
              <a:gd name="connsiteX252" fmla="*/ 3389807 w 7771225"/>
              <a:gd name="connsiteY252" fmla="*/ 2054716 h 2541995"/>
              <a:gd name="connsiteX253" fmla="*/ 3330464 w 7771225"/>
              <a:gd name="connsiteY253" fmla="*/ 2026001 h 2541995"/>
              <a:gd name="connsiteX254" fmla="*/ 5655415 w 7771225"/>
              <a:gd name="connsiteY254" fmla="*/ 1971327 h 2541995"/>
              <a:gd name="connsiteX255" fmla="*/ 5660016 w 7771225"/>
              <a:gd name="connsiteY255" fmla="*/ 1975187 h 2541995"/>
              <a:gd name="connsiteX256" fmla="*/ 5659089 w 7771225"/>
              <a:gd name="connsiteY256" fmla="*/ 1975001 h 2541995"/>
              <a:gd name="connsiteX257" fmla="*/ 5655415 w 7771225"/>
              <a:gd name="connsiteY257" fmla="*/ 1971327 h 2541995"/>
              <a:gd name="connsiteX258" fmla="*/ 2183794 w 7771225"/>
              <a:gd name="connsiteY258" fmla="*/ 1960915 h 2541995"/>
              <a:gd name="connsiteX259" fmla="*/ 2185708 w 7771225"/>
              <a:gd name="connsiteY259" fmla="*/ 1964743 h 2541995"/>
              <a:gd name="connsiteX260" fmla="*/ 2179965 w 7771225"/>
              <a:gd name="connsiteY260" fmla="*/ 1972401 h 2541995"/>
              <a:gd name="connsiteX261" fmla="*/ 2179965 w 7771225"/>
              <a:gd name="connsiteY261" fmla="*/ 1964743 h 2541995"/>
              <a:gd name="connsiteX262" fmla="*/ 2183794 w 7771225"/>
              <a:gd name="connsiteY262" fmla="*/ 1960915 h 2541995"/>
              <a:gd name="connsiteX263" fmla="*/ 5837446 w 7771225"/>
              <a:gd name="connsiteY263" fmla="*/ 1926840 h 2541995"/>
              <a:gd name="connsiteX264" fmla="*/ 5839079 w 7771225"/>
              <a:gd name="connsiteY264" fmla="*/ 1927249 h 2541995"/>
              <a:gd name="connsiteX265" fmla="*/ 5836630 w 7771225"/>
              <a:gd name="connsiteY265" fmla="*/ 1927249 h 2541995"/>
              <a:gd name="connsiteX266" fmla="*/ 3401293 w 7771225"/>
              <a:gd name="connsiteY266" fmla="*/ 1907314 h 2541995"/>
              <a:gd name="connsiteX267" fmla="*/ 3366836 w 7771225"/>
              <a:gd name="connsiteY267" fmla="*/ 1951343 h 2541995"/>
              <a:gd name="connsiteX268" fmla="*/ 3320893 w 7771225"/>
              <a:gd name="connsiteY268" fmla="*/ 2008773 h 2541995"/>
              <a:gd name="connsiteX269" fmla="*/ 3324721 w 7771225"/>
              <a:gd name="connsiteY269" fmla="*/ 2008773 h 2541995"/>
              <a:gd name="connsiteX270" fmla="*/ 3353435 w 7771225"/>
              <a:gd name="connsiteY270" fmla="*/ 1981972 h 2541995"/>
              <a:gd name="connsiteX271" fmla="*/ 3364921 w 7771225"/>
              <a:gd name="connsiteY271" fmla="*/ 1962829 h 2541995"/>
              <a:gd name="connsiteX272" fmla="*/ 3389807 w 7771225"/>
              <a:gd name="connsiteY272" fmla="*/ 1924543 h 2541995"/>
              <a:gd name="connsiteX273" fmla="*/ 3401293 w 7771225"/>
              <a:gd name="connsiteY273" fmla="*/ 1907314 h 2541995"/>
              <a:gd name="connsiteX274" fmla="*/ 5986587 w 7771225"/>
              <a:gd name="connsiteY274" fmla="*/ 1888932 h 2541995"/>
              <a:gd name="connsiteX275" fmla="*/ 5986623 w 7771225"/>
              <a:gd name="connsiteY275" fmla="*/ 1889292 h 2541995"/>
              <a:gd name="connsiteX276" fmla="*/ 5983561 w 7771225"/>
              <a:gd name="connsiteY276" fmla="*/ 1892965 h 2541995"/>
              <a:gd name="connsiteX277" fmla="*/ 5949627 w 7771225"/>
              <a:gd name="connsiteY277" fmla="*/ 1884469 h 2541995"/>
              <a:gd name="connsiteX278" fmla="*/ 5907647 w 7771225"/>
              <a:gd name="connsiteY278" fmla="*/ 1892965 h 2541995"/>
              <a:gd name="connsiteX279" fmla="*/ 5883158 w 7771225"/>
              <a:gd name="connsiteY279" fmla="*/ 1900312 h 2541995"/>
              <a:gd name="connsiteX280" fmla="*/ 5875356 w 7771225"/>
              <a:gd name="connsiteY280" fmla="*/ 1904007 h 2541995"/>
              <a:gd name="connsiteX281" fmla="*/ 5932748 w 7771225"/>
              <a:gd name="connsiteY281" fmla="*/ 1889292 h 2541995"/>
              <a:gd name="connsiteX282" fmla="*/ 2331196 w 7771225"/>
              <a:gd name="connsiteY282" fmla="*/ 1882428 h 2541995"/>
              <a:gd name="connsiteX283" fmla="*/ 2323538 w 7771225"/>
              <a:gd name="connsiteY283" fmla="*/ 1886257 h 2541995"/>
              <a:gd name="connsiteX284" fmla="*/ 2315881 w 7771225"/>
              <a:gd name="connsiteY284" fmla="*/ 1897743 h 2541995"/>
              <a:gd name="connsiteX285" fmla="*/ 2319710 w 7771225"/>
              <a:gd name="connsiteY285" fmla="*/ 1895828 h 2541995"/>
              <a:gd name="connsiteX286" fmla="*/ 2321624 w 7771225"/>
              <a:gd name="connsiteY286" fmla="*/ 1897743 h 2541995"/>
              <a:gd name="connsiteX287" fmla="*/ 2302481 w 7771225"/>
              <a:gd name="connsiteY287" fmla="*/ 1918800 h 2541995"/>
              <a:gd name="connsiteX288" fmla="*/ 2308223 w 7771225"/>
              <a:gd name="connsiteY288" fmla="*/ 1920714 h 2541995"/>
              <a:gd name="connsiteX289" fmla="*/ 4529100 w 7771225"/>
              <a:gd name="connsiteY289" fmla="*/ 1863267 h 2541995"/>
              <a:gd name="connsiteX290" fmla="*/ 4527185 w 7771225"/>
              <a:gd name="connsiteY290" fmla="*/ 1865182 h 2541995"/>
              <a:gd name="connsiteX291" fmla="*/ 4502299 w 7771225"/>
              <a:gd name="connsiteY291" fmla="*/ 1865182 h 2541995"/>
              <a:gd name="connsiteX292" fmla="*/ 4494642 w 7771225"/>
              <a:gd name="connsiteY292" fmla="*/ 1865182 h 2541995"/>
              <a:gd name="connsiteX293" fmla="*/ 4454442 w 7771225"/>
              <a:gd name="connsiteY293" fmla="*/ 1876668 h 2541995"/>
              <a:gd name="connsiteX294" fmla="*/ 4404670 w 7771225"/>
              <a:gd name="connsiteY294" fmla="*/ 1905382 h 2541995"/>
              <a:gd name="connsiteX295" fmla="*/ 4437213 w 7771225"/>
              <a:gd name="connsiteY295" fmla="*/ 1945583 h 2541995"/>
              <a:gd name="connsiteX296" fmla="*/ 4473585 w 7771225"/>
              <a:gd name="connsiteY296" fmla="*/ 2024069 h 2541995"/>
              <a:gd name="connsiteX297" fmla="*/ 4483156 w 7771225"/>
              <a:gd name="connsiteY297" fmla="*/ 2087242 h 2541995"/>
              <a:gd name="connsiteX298" fmla="*/ 4485071 w 7771225"/>
              <a:gd name="connsiteY298" fmla="*/ 2087242 h 2541995"/>
              <a:gd name="connsiteX299" fmla="*/ 4494642 w 7771225"/>
              <a:gd name="connsiteY299" fmla="*/ 2083413 h 2541995"/>
              <a:gd name="connsiteX300" fmla="*/ 4494642 w 7771225"/>
              <a:gd name="connsiteY300" fmla="*/ 2081499 h 2541995"/>
              <a:gd name="connsiteX301" fmla="*/ 4492727 w 7771225"/>
              <a:gd name="connsiteY301" fmla="*/ 2083413 h 2541995"/>
              <a:gd name="connsiteX302" fmla="*/ 4490813 w 7771225"/>
              <a:gd name="connsiteY302" fmla="*/ 2073841 h 2541995"/>
              <a:gd name="connsiteX303" fmla="*/ 4498470 w 7771225"/>
              <a:gd name="connsiteY303" fmla="*/ 2071927 h 2541995"/>
              <a:gd name="connsiteX304" fmla="*/ 4496556 w 7771225"/>
              <a:gd name="connsiteY304" fmla="*/ 2068099 h 2541995"/>
              <a:gd name="connsiteX305" fmla="*/ 4498470 w 7771225"/>
              <a:gd name="connsiteY305" fmla="*/ 2064269 h 2541995"/>
              <a:gd name="connsiteX306" fmla="*/ 4511870 w 7771225"/>
              <a:gd name="connsiteY306" fmla="*/ 1978125 h 2541995"/>
              <a:gd name="connsiteX307" fmla="*/ 4524313 w 7771225"/>
              <a:gd name="connsiteY307" fmla="*/ 1898682 h 2541995"/>
              <a:gd name="connsiteX308" fmla="*/ 4529100 w 7771225"/>
              <a:gd name="connsiteY308" fmla="*/ 1869010 h 2541995"/>
              <a:gd name="connsiteX309" fmla="*/ 5057449 w 7771225"/>
              <a:gd name="connsiteY309" fmla="*/ 1853696 h 2541995"/>
              <a:gd name="connsiteX310" fmla="*/ 5032563 w 7771225"/>
              <a:gd name="connsiteY310" fmla="*/ 1870925 h 2541995"/>
              <a:gd name="connsiteX311" fmla="*/ 4982791 w 7771225"/>
              <a:gd name="connsiteY311" fmla="*/ 1911125 h 2541995"/>
              <a:gd name="connsiteX312" fmla="*/ 4961733 w 7771225"/>
              <a:gd name="connsiteY312" fmla="*/ 1930268 h 2541995"/>
              <a:gd name="connsiteX313" fmla="*/ 4950247 w 7771225"/>
              <a:gd name="connsiteY313" fmla="*/ 1949411 h 2541995"/>
              <a:gd name="connsiteX314" fmla="*/ 4913876 w 7771225"/>
              <a:gd name="connsiteY314" fmla="*/ 1995355 h 2541995"/>
              <a:gd name="connsiteX315" fmla="*/ 4942590 w 7771225"/>
              <a:gd name="connsiteY315" fmla="*/ 1983868 h 2541995"/>
              <a:gd name="connsiteX316" fmla="*/ 4942590 w 7771225"/>
              <a:gd name="connsiteY316" fmla="*/ 1980040 h 2541995"/>
              <a:gd name="connsiteX317" fmla="*/ 4950247 w 7771225"/>
              <a:gd name="connsiteY317" fmla="*/ 1976212 h 2541995"/>
              <a:gd name="connsiteX318" fmla="*/ 4971305 w 7771225"/>
              <a:gd name="connsiteY318" fmla="*/ 1968554 h 2541995"/>
              <a:gd name="connsiteX319" fmla="*/ 4996190 w 7771225"/>
              <a:gd name="connsiteY319" fmla="*/ 1962811 h 2541995"/>
              <a:gd name="connsiteX320" fmla="*/ 4994277 w 7771225"/>
              <a:gd name="connsiteY320" fmla="*/ 1955154 h 2541995"/>
              <a:gd name="connsiteX321" fmla="*/ 4998105 w 7771225"/>
              <a:gd name="connsiteY321" fmla="*/ 1960897 h 2541995"/>
              <a:gd name="connsiteX322" fmla="*/ 5049792 w 7771225"/>
              <a:gd name="connsiteY322" fmla="*/ 1978125 h 2541995"/>
              <a:gd name="connsiteX323" fmla="*/ 5084249 w 7771225"/>
              <a:gd name="connsiteY323" fmla="*/ 1901554 h 2541995"/>
              <a:gd name="connsiteX324" fmla="*/ 5057449 w 7771225"/>
              <a:gd name="connsiteY324" fmla="*/ 1853696 h 2541995"/>
              <a:gd name="connsiteX325" fmla="*/ 1045661 w 7771225"/>
              <a:gd name="connsiteY325" fmla="*/ 1852968 h 2541995"/>
              <a:gd name="connsiteX326" fmla="*/ 1050558 w 7771225"/>
              <a:gd name="connsiteY326" fmla="*/ 1879905 h 2541995"/>
              <a:gd name="connsiteX327" fmla="*/ 1045661 w 7771225"/>
              <a:gd name="connsiteY327" fmla="*/ 1897047 h 2541995"/>
              <a:gd name="connsiteX328" fmla="*/ 2677685 w 7771225"/>
              <a:gd name="connsiteY328" fmla="*/ 1846056 h 2541995"/>
              <a:gd name="connsiteX329" fmla="*/ 2656628 w 7771225"/>
              <a:gd name="connsiteY329" fmla="*/ 1872857 h 2541995"/>
              <a:gd name="connsiteX330" fmla="*/ 2691085 w 7771225"/>
              <a:gd name="connsiteY330" fmla="*/ 1861371 h 2541995"/>
              <a:gd name="connsiteX331" fmla="*/ 6806377 w 7771225"/>
              <a:gd name="connsiteY331" fmla="*/ 1844967 h 2541995"/>
              <a:gd name="connsiteX332" fmla="*/ 6808825 w 7771225"/>
              <a:gd name="connsiteY332" fmla="*/ 1846436 h 2541995"/>
              <a:gd name="connsiteX333" fmla="*/ 6821070 w 7771225"/>
              <a:gd name="connsiteY333" fmla="*/ 1848885 h 2541995"/>
              <a:gd name="connsiteX334" fmla="*/ 6838212 w 7771225"/>
              <a:gd name="connsiteY334" fmla="*/ 1856232 h 2541995"/>
              <a:gd name="connsiteX335" fmla="*/ 6821070 w 7771225"/>
              <a:gd name="connsiteY335" fmla="*/ 1858681 h 2541995"/>
              <a:gd name="connsiteX336" fmla="*/ 6813723 w 7771225"/>
              <a:gd name="connsiteY336" fmla="*/ 1856232 h 2541995"/>
              <a:gd name="connsiteX337" fmla="*/ 6806377 w 7771225"/>
              <a:gd name="connsiteY337" fmla="*/ 1851334 h 2541995"/>
              <a:gd name="connsiteX338" fmla="*/ 6806377 w 7771225"/>
              <a:gd name="connsiteY338" fmla="*/ 1843988 h 2541995"/>
              <a:gd name="connsiteX339" fmla="*/ 6806377 w 7771225"/>
              <a:gd name="connsiteY339" fmla="*/ 1844967 h 2541995"/>
              <a:gd name="connsiteX340" fmla="*/ 6805764 w 7771225"/>
              <a:gd name="connsiteY340" fmla="*/ 1844600 h 2541995"/>
              <a:gd name="connsiteX341" fmla="*/ 6125595 w 7771225"/>
              <a:gd name="connsiteY341" fmla="*/ 1839090 h 2541995"/>
              <a:gd name="connsiteX342" fmla="*/ 6047231 w 7771225"/>
              <a:gd name="connsiteY342" fmla="*/ 1856232 h 2541995"/>
              <a:gd name="connsiteX343" fmla="*/ 6010499 w 7771225"/>
              <a:gd name="connsiteY343" fmla="*/ 1866027 h 2541995"/>
              <a:gd name="connsiteX344" fmla="*/ 5981113 w 7771225"/>
              <a:gd name="connsiteY344" fmla="*/ 1875473 h 2541995"/>
              <a:gd name="connsiteX345" fmla="*/ 6005601 w 7771225"/>
              <a:gd name="connsiteY345" fmla="*/ 1868477 h 2541995"/>
              <a:gd name="connsiteX346" fmla="*/ 6020295 w 7771225"/>
              <a:gd name="connsiteY346" fmla="*/ 1866027 h 2541995"/>
              <a:gd name="connsiteX347" fmla="*/ 6125595 w 7771225"/>
              <a:gd name="connsiteY347" fmla="*/ 1839090 h 2541995"/>
              <a:gd name="connsiteX348" fmla="*/ 5902750 w 7771225"/>
              <a:gd name="connsiteY348" fmla="*/ 1839090 h 2541995"/>
              <a:gd name="connsiteX349" fmla="*/ 5898037 w 7771225"/>
              <a:gd name="connsiteY349" fmla="*/ 1842624 h 2541995"/>
              <a:gd name="connsiteX350" fmla="*/ 5904539 w 7771225"/>
              <a:gd name="connsiteY350" fmla="*/ 1840880 h 2541995"/>
              <a:gd name="connsiteX351" fmla="*/ 6909412 w 7771225"/>
              <a:gd name="connsiteY351" fmla="*/ 1820458 h 2541995"/>
              <a:gd name="connsiteX352" fmla="*/ 6917187 w 7771225"/>
              <a:gd name="connsiteY352" fmla="*/ 1830518 h 2541995"/>
              <a:gd name="connsiteX353" fmla="*/ 6922204 w 7771225"/>
              <a:gd name="connsiteY353" fmla="*/ 1832377 h 2541995"/>
              <a:gd name="connsiteX354" fmla="*/ 6913361 w 7771225"/>
              <a:gd name="connsiteY354" fmla="*/ 1823326 h 2541995"/>
              <a:gd name="connsiteX355" fmla="*/ 5983561 w 7771225"/>
              <a:gd name="connsiteY355" fmla="*/ 1814601 h 2541995"/>
              <a:gd name="connsiteX356" fmla="*/ 5924789 w 7771225"/>
              <a:gd name="connsiteY356" fmla="*/ 1834192 h 2541995"/>
              <a:gd name="connsiteX357" fmla="*/ 5913769 w 7771225"/>
              <a:gd name="connsiteY357" fmla="*/ 1837254 h 2541995"/>
              <a:gd name="connsiteX358" fmla="*/ 5908807 w 7771225"/>
              <a:gd name="connsiteY358" fmla="*/ 1839734 h 2541995"/>
              <a:gd name="connsiteX359" fmla="*/ 5993357 w 7771225"/>
              <a:gd name="connsiteY359" fmla="*/ 1817050 h 2541995"/>
              <a:gd name="connsiteX360" fmla="*/ 5983561 w 7771225"/>
              <a:gd name="connsiteY360" fmla="*/ 1814601 h 2541995"/>
              <a:gd name="connsiteX361" fmla="*/ 2331387 w 7771225"/>
              <a:gd name="connsiteY361" fmla="*/ 1802588 h 2541995"/>
              <a:gd name="connsiteX362" fmla="*/ 2328324 w 7771225"/>
              <a:gd name="connsiteY362" fmla="*/ 1805856 h 2541995"/>
              <a:gd name="connsiteX363" fmla="*/ 2324256 w 7771225"/>
              <a:gd name="connsiteY363" fmla="*/ 1807771 h 2541995"/>
              <a:gd name="connsiteX364" fmla="*/ 2320093 w 7771225"/>
              <a:gd name="connsiteY364" fmla="*/ 1807771 h 2541995"/>
              <a:gd name="connsiteX365" fmla="*/ 2306310 w 7771225"/>
              <a:gd name="connsiteY365" fmla="*/ 1830742 h 2541995"/>
              <a:gd name="connsiteX366" fmla="*/ 2306310 w 7771225"/>
              <a:gd name="connsiteY366" fmla="*/ 1834570 h 2541995"/>
              <a:gd name="connsiteX367" fmla="*/ 2310138 w 7771225"/>
              <a:gd name="connsiteY367" fmla="*/ 1836485 h 2541995"/>
              <a:gd name="connsiteX368" fmla="*/ 2306310 w 7771225"/>
              <a:gd name="connsiteY368" fmla="*/ 1840313 h 2541995"/>
              <a:gd name="connsiteX369" fmla="*/ 2298652 w 7771225"/>
              <a:gd name="connsiteY369" fmla="*/ 1844142 h 2541995"/>
              <a:gd name="connsiteX370" fmla="*/ 2298652 w 7771225"/>
              <a:gd name="connsiteY370" fmla="*/ 1851799 h 2541995"/>
              <a:gd name="connsiteX371" fmla="*/ 2292909 w 7771225"/>
              <a:gd name="connsiteY371" fmla="*/ 1855628 h 2541995"/>
              <a:gd name="connsiteX372" fmla="*/ 2292909 w 7771225"/>
              <a:gd name="connsiteY372" fmla="*/ 1853713 h 2541995"/>
              <a:gd name="connsiteX373" fmla="*/ 2285252 w 7771225"/>
              <a:gd name="connsiteY373" fmla="*/ 1857542 h 2541995"/>
              <a:gd name="connsiteX374" fmla="*/ 2283337 w 7771225"/>
              <a:gd name="connsiteY374" fmla="*/ 1868071 h 2541995"/>
              <a:gd name="connsiteX375" fmla="*/ 2289081 w 7771225"/>
              <a:gd name="connsiteY375" fmla="*/ 1859456 h 2541995"/>
              <a:gd name="connsiteX376" fmla="*/ 2290995 w 7771225"/>
              <a:gd name="connsiteY376" fmla="*/ 1863285 h 2541995"/>
              <a:gd name="connsiteX377" fmla="*/ 2287167 w 7771225"/>
              <a:gd name="connsiteY377" fmla="*/ 1865199 h 2541995"/>
              <a:gd name="connsiteX378" fmla="*/ 2281424 w 7771225"/>
              <a:gd name="connsiteY378" fmla="*/ 1882428 h 2541995"/>
              <a:gd name="connsiteX379" fmla="*/ 2287167 w 7771225"/>
              <a:gd name="connsiteY379" fmla="*/ 1874771 h 2541995"/>
              <a:gd name="connsiteX380" fmla="*/ 2289081 w 7771225"/>
              <a:gd name="connsiteY380" fmla="*/ 1876685 h 2541995"/>
              <a:gd name="connsiteX381" fmla="*/ 2298652 w 7771225"/>
              <a:gd name="connsiteY381" fmla="*/ 1861371 h 2541995"/>
              <a:gd name="connsiteX382" fmla="*/ 2296738 w 7771225"/>
              <a:gd name="connsiteY382" fmla="*/ 1861371 h 2541995"/>
              <a:gd name="connsiteX383" fmla="*/ 2304395 w 7771225"/>
              <a:gd name="connsiteY383" fmla="*/ 1853713 h 2541995"/>
              <a:gd name="connsiteX384" fmla="*/ 2310138 w 7771225"/>
              <a:gd name="connsiteY384" fmla="*/ 1844142 h 2541995"/>
              <a:gd name="connsiteX385" fmla="*/ 2313966 w 7771225"/>
              <a:gd name="connsiteY385" fmla="*/ 1838399 h 2541995"/>
              <a:gd name="connsiteX386" fmla="*/ 2321624 w 7771225"/>
              <a:gd name="connsiteY386" fmla="*/ 1823085 h 2541995"/>
              <a:gd name="connsiteX387" fmla="*/ 2321624 w 7771225"/>
              <a:gd name="connsiteY387" fmla="*/ 1819256 h 2541995"/>
              <a:gd name="connsiteX388" fmla="*/ 2327845 w 7771225"/>
              <a:gd name="connsiteY388" fmla="*/ 1808727 h 2541995"/>
              <a:gd name="connsiteX389" fmla="*/ 6865149 w 7771225"/>
              <a:gd name="connsiteY389" fmla="*/ 1799908 h 2541995"/>
              <a:gd name="connsiteX390" fmla="*/ 6902026 w 7771225"/>
              <a:gd name="connsiteY390" fmla="*/ 1815093 h 2541995"/>
              <a:gd name="connsiteX391" fmla="*/ 6898821 w 7771225"/>
              <a:gd name="connsiteY391" fmla="*/ 1812765 h 2541995"/>
              <a:gd name="connsiteX392" fmla="*/ 6865149 w 7771225"/>
              <a:gd name="connsiteY392" fmla="*/ 1799908 h 2541995"/>
              <a:gd name="connsiteX393" fmla="*/ 6691280 w 7771225"/>
              <a:gd name="connsiteY393" fmla="*/ 1795011 h 2541995"/>
              <a:gd name="connsiteX394" fmla="*/ 6696178 w 7771225"/>
              <a:gd name="connsiteY394" fmla="*/ 1795011 h 2541995"/>
              <a:gd name="connsiteX395" fmla="*/ 6713319 w 7771225"/>
              <a:gd name="connsiteY395" fmla="*/ 1802357 h 2541995"/>
              <a:gd name="connsiteX396" fmla="*/ 6713319 w 7771225"/>
              <a:gd name="connsiteY396" fmla="*/ 1804806 h 2541995"/>
              <a:gd name="connsiteX397" fmla="*/ 6718218 w 7771225"/>
              <a:gd name="connsiteY397" fmla="*/ 1802357 h 2541995"/>
              <a:gd name="connsiteX398" fmla="*/ 6737808 w 7771225"/>
              <a:gd name="connsiteY398" fmla="*/ 1814601 h 2541995"/>
              <a:gd name="connsiteX399" fmla="*/ 6779439 w 7771225"/>
              <a:gd name="connsiteY399" fmla="*/ 1831743 h 2541995"/>
              <a:gd name="connsiteX400" fmla="*/ 6786785 w 7771225"/>
              <a:gd name="connsiteY400" fmla="*/ 1836642 h 2541995"/>
              <a:gd name="connsiteX401" fmla="*/ 6796581 w 7771225"/>
              <a:gd name="connsiteY401" fmla="*/ 1839090 h 2541995"/>
              <a:gd name="connsiteX402" fmla="*/ 6805764 w 7771225"/>
              <a:gd name="connsiteY402" fmla="*/ 1844600 h 2541995"/>
              <a:gd name="connsiteX403" fmla="*/ 6801478 w 7771225"/>
              <a:gd name="connsiteY403" fmla="*/ 1848885 h 2541995"/>
              <a:gd name="connsiteX404" fmla="*/ 6757399 w 7771225"/>
              <a:gd name="connsiteY404" fmla="*/ 1826846 h 2541995"/>
              <a:gd name="connsiteX405" fmla="*/ 6735360 w 7771225"/>
              <a:gd name="connsiteY405" fmla="*/ 1817050 h 2541995"/>
              <a:gd name="connsiteX406" fmla="*/ 6730461 w 7771225"/>
              <a:gd name="connsiteY406" fmla="*/ 1817050 h 2541995"/>
              <a:gd name="connsiteX407" fmla="*/ 6723115 w 7771225"/>
              <a:gd name="connsiteY407" fmla="*/ 1807254 h 2541995"/>
              <a:gd name="connsiteX408" fmla="*/ 6715769 w 7771225"/>
              <a:gd name="connsiteY408" fmla="*/ 1812153 h 2541995"/>
              <a:gd name="connsiteX409" fmla="*/ 6708422 w 7771225"/>
              <a:gd name="connsiteY409" fmla="*/ 1802357 h 2541995"/>
              <a:gd name="connsiteX410" fmla="*/ 6708422 w 7771225"/>
              <a:gd name="connsiteY410" fmla="*/ 1804806 h 2541995"/>
              <a:gd name="connsiteX411" fmla="*/ 6691280 w 7771225"/>
              <a:gd name="connsiteY411" fmla="*/ 1795011 h 2541995"/>
              <a:gd name="connsiteX412" fmla="*/ 6010499 w 7771225"/>
              <a:gd name="connsiteY412" fmla="*/ 1792561 h 2541995"/>
              <a:gd name="connsiteX413" fmla="*/ 6003152 w 7771225"/>
              <a:gd name="connsiteY413" fmla="*/ 1799908 h 2541995"/>
              <a:gd name="connsiteX414" fmla="*/ 5996418 w 7771225"/>
              <a:gd name="connsiteY414" fmla="*/ 1801133 h 2541995"/>
              <a:gd name="connsiteX415" fmla="*/ 5991503 w 7771225"/>
              <a:gd name="connsiteY415" fmla="*/ 1800040 h 2541995"/>
              <a:gd name="connsiteX416" fmla="*/ 5984786 w 7771225"/>
              <a:gd name="connsiteY416" fmla="*/ 1800520 h 2541995"/>
              <a:gd name="connsiteX417" fmla="*/ 5978664 w 7771225"/>
              <a:gd name="connsiteY417" fmla="*/ 1802357 h 2541995"/>
              <a:gd name="connsiteX418" fmla="*/ 5976215 w 7771225"/>
              <a:gd name="connsiteY418" fmla="*/ 1809704 h 2541995"/>
              <a:gd name="connsiteX419" fmla="*/ 5971317 w 7771225"/>
              <a:gd name="connsiteY419" fmla="*/ 1807254 h 2541995"/>
              <a:gd name="connsiteX420" fmla="*/ 5963971 w 7771225"/>
              <a:gd name="connsiteY420" fmla="*/ 1814601 h 2541995"/>
              <a:gd name="connsiteX421" fmla="*/ 5995806 w 7771225"/>
              <a:gd name="connsiteY421" fmla="*/ 1804806 h 2541995"/>
              <a:gd name="connsiteX422" fmla="*/ 5995806 w 7771225"/>
              <a:gd name="connsiteY422" fmla="*/ 1807254 h 2541995"/>
              <a:gd name="connsiteX423" fmla="*/ 6005601 w 7771225"/>
              <a:gd name="connsiteY423" fmla="*/ 1804806 h 2541995"/>
              <a:gd name="connsiteX424" fmla="*/ 6010499 w 7771225"/>
              <a:gd name="connsiteY424" fmla="*/ 1792561 h 2541995"/>
              <a:gd name="connsiteX425" fmla="*/ 2453711 w 7771225"/>
              <a:gd name="connsiteY425" fmla="*/ 1792456 h 2541995"/>
              <a:gd name="connsiteX426" fmla="*/ 2457540 w 7771225"/>
              <a:gd name="connsiteY426" fmla="*/ 1794370 h 2541995"/>
              <a:gd name="connsiteX427" fmla="*/ 2457540 w 7771225"/>
              <a:gd name="connsiteY427" fmla="*/ 1796284 h 2541995"/>
              <a:gd name="connsiteX428" fmla="*/ 2453711 w 7771225"/>
              <a:gd name="connsiteY428" fmla="*/ 1792456 h 2541995"/>
              <a:gd name="connsiteX429" fmla="*/ 4745416 w 7771225"/>
              <a:gd name="connsiteY429" fmla="*/ 1790524 h 2541995"/>
              <a:gd name="connsiteX430" fmla="*/ 4724359 w 7771225"/>
              <a:gd name="connsiteY430" fmla="*/ 1796267 h 2541995"/>
              <a:gd name="connsiteX431" fmla="*/ 4724359 w 7771225"/>
              <a:gd name="connsiteY431" fmla="*/ 1794352 h 2541995"/>
              <a:gd name="connsiteX432" fmla="*/ 4705216 w 7771225"/>
              <a:gd name="connsiteY432" fmla="*/ 1792438 h 2541995"/>
              <a:gd name="connsiteX433" fmla="*/ 4659272 w 7771225"/>
              <a:gd name="connsiteY433" fmla="*/ 1813495 h 2541995"/>
              <a:gd name="connsiteX434" fmla="*/ 4680330 w 7771225"/>
              <a:gd name="connsiteY434" fmla="*/ 1844124 h 2541995"/>
              <a:gd name="connsiteX435" fmla="*/ 4682244 w 7771225"/>
              <a:gd name="connsiteY435" fmla="*/ 1851781 h 2541995"/>
              <a:gd name="connsiteX436" fmla="*/ 4686073 w 7771225"/>
              <a:gd name="connsiteY436" fmla="*/ 1891982 h 2541995"/>
              <a:gd name="connsiteX437" fmla="*/ 4670758 w 7771225"/>
              <a:gd name="connsiteY437" fmla="*/ 1922610 h 2541995"/>
              <a:gd name="connsiteX438" fmla="*/ 4653529 w 7771225"/>
              <a:gd name="connsiteY438" fmla="*/ 1983868 h 2541995"/>
              <a:gd name="connsiteX439" fmla="*/ 4642043 w 7771225"/>
              <a:gd name="connsiteY439" fmla="*/ 1981955 h 2541995"/>
              <a:gd name="connsiteX440" fmla="*/ 4621943 w 7771225"/>
              <a:gd name="connsiteY440" fmla="*/ 2017369 h 2541995"/>
              <a:gd name="connsiteX441" fmla="*/ 4605915 w 7771225"/>
              <a:gd name="connsiteY441" fmla="*/ 2046895 h 2541995"/>
              <a:gd name="connsiteX442" fmla="*/ 4612850 w 7771225"/>
              <a:gd name="connsiteY442" fmla="*/ 2042734 h 2541995"/>
              <a:gd name="connsiteX443" fmla="*/ 4619072 w 7771225"/>
              <a:gd name="connsiteY443" fmla="*/ 2033640 h 2541995"/>
              <a:gd name="connsiteX444" fmla="*/ 4619072 w 7771225"/>
              <a:gd name="connsiteY444" fmla="*/ 2039383 h 2541995"/>
              <a:gd name="connsiteX445" fmla="*/ 4630558 w 7771225"/>
              <a:gd name="connsiteY445" fmla="*/ 2031727 h 2541995"/>
              <a:gd name="connsiteX446" fmla="*/ 4626729 w 7771225"/>
              <a:gd name="connsiteY446" fmla="*/ 2029812 h 2541995"/>
              <a:gd name="connsiteX447" fmla="*/ 4655444 w 7771225"/>
              <a:gd name="connsiteY447" fmla="*/ 2008754 h 2541995"/>
              <a:gd name="connsiteX448" fmla="*/ 4653529 w 7771225"/>
              <a:gd name="connsiteY448" fmla="*/ 2008754 h 2541995"/>
              <a:gd name="connsiteX449" fmla="*/ 4655444 w 7771225"/>
              <a:gd name="connsiteY449" fmla="*/ 2004926 h 2541995"/>
              <a:gd name="connsiteX450" fmla="*/ 4666930 w 7771225"/>
              <a:gd name="connsiteY450" fmla="*/ 1999183 h 2541995"/>
              <a:gd name="connsiteX451" fmla="*/ 4730102 w 7771225"/>
              <a:gd name="connsiteY451" fmla="*/ 1909211 h 2541995"/>
              <a:gd name="connsiteX452" fmla="*/ 4735845 w 7771225"/>
              <a:gd name="connsiteY452" fmla="*/ 1901554 h 2541995"/>
              <a:gd name="connsiteX453" fmla="*/ 4733930 w 7771225"/>
              <a:gd name="connsiteY453" fmla="*/ 1897724 h 2541995"/>
              <a:gd name="connsiteX454" fmla="*/ 4747331 w 7771225"/>
              <a:gd name="connsiteY454" fmla="*/ 1884325 h 2541995"/>
              <a:gd name="connsiteX455" fmla="*/ 4779874 w 7771225"/>
              <a:gd name="connsiteY455" fmla="*/ 1826895 h 2541995"/>
              <a:gd name="connsiteX456" fmla="*/ 4770302 w 7771225"/>
              <a:gd name="connsiteY456" fmla="*/ 1800095 h 2541995"/>
              <a:gd name="connsiteX457" fmla="*/ 4760731 w 7771225"/>
              <a:gd name="connsiteY457" fmla="*/ 1803924 h 2541995"/>
              <a:gd name="connsiteX458" fmla="*/ 4745416 w 7771225"/>
              <a:gd name="connsiteY458" fmla="*/ 1790524 h 2541995"/>
              <a:gd name="connsiteX459" fmla="*/ 6675834 w 7771225"/>
              <a:gd name="connsiteY459" fmla="*/ 1784839 h 2541995"/>
              <a:gd name="connsiteX460" fmla="*/ 6686383 w 7771225"/>
              <a:gd name="connsiteY460" fmla="*/ 1790113 h 2541995"/>
              <a:gd name="connsiteX461" fmla="*/ 6682709 w 7771225"/>
              <a:gd name="connsiteY461" fmla="*/ 1792561 h 2541995"/>
              <a:gd name="connsiteX462" fmla="*/ 6681485 w 7771225"/>
              <a:gd name="connsiteY462" fmla="*/ 1795011 h 2541995"/>
              <a:gd name="connsiteX463" fmla="*/ 2394367 w 7771225"/>
              <a:gd name="connsiteY463" fmla="*/ 1784798 h 2541995"/>
              <a:gd name="connsiteX464" fmla="*/ 2390539 w 7771225"/>
              <a:gd name="connsiteY464" fmla="*/ 1786713 h 2541995"/>
              <a:gd name="connsiteX465" fmla="*/ 2375225 w 7771225"/>
              <a:gd name="connsiteY465" fmla="*/ 1811599 h 2541995"/>
              <a:gd name="connsiteX466" fmla="*/ 2367568 w 7771225"/>
              <a:gd name="connsiteY466" fmla="*/ 1819256 h 2541995"/>
              <a:gd name="connsiteX467" fmla="*/ 2363738 w 7771225"/>
              <a:gd name="connsiteY467" fmla="*/ 1832656 h 2541995"/>
              <a:gd name="connsiteX468" fmla="*/ 2340767 w 7771225"/>
              <a:gd name="connsiteY468" fmla="*/ 1865199 h 2541995"/>
              <a:gd name="connsiteX469" fmla="*/ 2344595 w 7771225"/>
              <a:gd name="connsiteY469" fmla="*/ 1865199 h 2541995"/>
              <a:gd name="connsiteX470" fmla="*/ 2394367 w 7771225"/>
              <a:gd name="connsiteY470" fmla="*/ 1784798 h 2541995"/>
              <a:gd name="connsiteX471" fmla="*/ 2421951 w 7771225"/>
              <a:gd name="connsiteY471" fmla="*/ 1783580 h 2541995"/>
              <a:gd name="connsiteX472" fmla="*/ 2418296 w 7771225"/>
              <a:gd name="connsiteY472" fmla="*/ 1786713 h 2541995"/>
              <a:gd name="connsiteX473" fmla="*/ 2413510 w 7771225"/>
              <a:gd name="connsiteY473" fmla="*/ 1792456 h 2541995"/>
              <a:gd name="connsiteX474" fmla="*/ 2384796 w 7771225"/>
              <a:gd name="connsiteY474" fmla="*/ 1836485 h 2541995"/>
              <a:gd name="connsiteX475" fmla="*/ 2382882 w 7771225"/>
              <a:gd name="connsiteY475" fmla="*/ 1838399 h 2541995"/>
              <a:gd name="connsiteX476" fmla="*/ 2348424 w 7771225"/>
              <a:gd name="connsiteY476" fmla="*/ 1893914 h 2541995"/>
              <a:gd name="connsiteX477" fmla="*/ 2313966 w 7771225"/>
              <a:gd name="connsiteY477" fmla="*/ 1949428 h 2541995"/>
              <a:gd name="connsiteX478" fmla="*/ 2317795 w 7771225"/>
              <a:gd name="connsiteY478" fmla="*/ 1955172 h 2541995"/>
              <a:gd name="connsiteX479" fmla="*/ 2310138 w 7771225"/>
              <a:gd name="connsiteY479" fmla="*/ 1962829 h 2541995"/>
              <a:gd name="connsiteX480" fmla="*/ 2312053 w 7771225"/>
              <a:gd name="connsiteY480" fmla="*/ 1962829 h 2541995"/>
              <a:gd name="connsiteX481" fmla="*/ 2310138 w 7771225"/>
              <a:gd name="connsiteY481" fmla="*/ 1964743 h 2541995"/>
              <a:gd name="connsiteX482" fmla="*/ 2317795 w 7771225"/>
              <a:gd name="connsiteY482" fmla="*/ 1960915 h 2541995"/>
              <a:gd name="connsiteX483" fmla="*/ 2323538 w 7771225"/>
              <a:gd name="connsiteY483" fmla="*/ 1949428 h 2541995"/>
              <a:gd name="connsiteX484" fmla="*/ 2321624 w 7771225"/>
              <a:gd name="connsiteY484" fmla="*/ 1949428 h 2541995"/>
              <a:gd name="connsiteX485" fmla="*/ 2325453 w 7771225"/>
              <a:gd name="connsiteY485" fmla="*/ 1945600 h 2541995"/>
              <a:gd name="connsiteX486" fmla="*/ 2327367 w 7771225"/>
              <a:gd name="connsiteY486" fmla="*/ 1949428 h 2541995"/>
              <a:gd name="connsiteX487" fmla="*/ 2336939 w 7771225"/>
              <a:gd name="connsiteY487" fmla="*/ 1941772 h 2541995"/>
              <a:gd name="connsiteX488" fmla="*/ 2331196 w 7771225"/>
              <a:gd name="connsiteY488" fmla="*/ 1939857 h 2541995"/>
              <a:gd name="connsiteX489" fmla="*/ 2348424 w 7771225"/>
              <a:gd name="connsiteY489" fmla="*/ 1924543 h 2541995"/>
              <a:gd name="connsiteX490" fmla="*/ 2338852 w 7771225"/>
              <a:gd name="connsiteY490" fmla="*/ 1928372 h 2541995"/>
              <a:gd name="connsiteX491" fmla="*/ 2338852 w 7771225"/>
              <a:gd name="connsiteY491" fmla="*/ 1926457 h 2541995"/>
              <a:gd name="connsiteX492" fmla="*/ 2335024 w 7771225"/>
              <a:gd name="connsiteY492" fmla="*/ 1922629 h 2541995"/>
              <a:gd name="connsiteX493" fmla="*/ 2352253 w 7771225"/>
              <a:gd name="connsiteY493" fmla="*/ 1899657 h 2541995"/>
              <a:gd name="connsiteX494" fmla="*/ 2357996 w 7771225"/>
              <a:gd name="connsiteY494" fmla="*/ 1897743 h 2541995"/>
              <a:gd name="connsiteX495" fmla="*/ 2356082 w 7771225"/>
              <a:gd name="connsiteY495" fmla="*/ 1897743 h 2541995"/>
              <a:gd name="connsiteX496" fmla="*/ 2357996 w 7771225"/>
              <a:gd name="connsiteY496" fmla="*/ 1895828 h 2541995"/>
              <a:gd name="connsiteX497" fmla="*/ 2352253 w 7771225"/>
              <a:gd name="connsiteY497" fmla="*/ 1895828 h 2541995"/>
              <a:gd name="connsiteX498" fmla="*/ 2365653 w 7771225"/>
              <a:gd name="connsiteY498" fmla="*/ 1884342 h 2541995"/>
              <a:gd name="connsiteX499" fmla="*/ 2361825 w 7771225"/>
              <a:gd name="connsiteY499" fmla="*/ 1882428 h 2541995"/>
              <a:gd name="connsiteX500" fmla="*/ 2369481 w 7771225"/>
              <a:gd name="connsiteY500" fmla="*/ 1880514 h 2541995"/>
              <a:gd name="connsiteX501" fmla="*/ 2371396 w 7771225"/>
              <a:gd name="connsiteY501" fmla="*/ 1872857 h 2541995"/>
              <a:gd name="connsiteX502" fmla="*/ 2375225 w 7771225"/>
              <a:gd name="connsiteY502" fmla="*/ 1870942 h 2541995"/>
              <a:gd name="connsiteX503" fmla="*/ 2402025 w 7771225"/>
              <a:gd name="connsiteY503" fmla="*/ 1823085 h 2541995"/>
              <a:gd name="connsiteX504" fmla="*/ 2398196 w 7771225"/>
              <a:gd name="connsiteY504" fmla="*/ 1824999 h 2541995"/>
              <a:gd name="connsiteX505" fmla="*/ 2409682 w 7771225"/>
              <a:gd name="connsiteY505" fmla="*/ 1811599 h 2541995"/>
              <a:gd name="connsiteX506" fmla="*/ 2420689 w 7771225"/>
              <a:gd name="connsiteY506" fmla="*/ 1785755 h 2541995"/>
              <a:gd name="connsiteX507" fmla="*/ 6672669 w 7771225"/>
              <a:gd name="connsiteY507" fmla="*/ 1783257 h 2541995"/>
              <a:gd name="connsiteX508" fmla="*/ 6675362 w 7771225"/>
              <a:gd name="connsiteY508" fmla="*/ 1783990 h 2541995"/>
              <a:gd name="connsiteX509" fmla="*/ 6675834 w 7771225"/>
              <a:gd name="connsiteY509" fmla="*/ 1784839 h 2541995"/>
              <a:gd name="connsiteX510" fmla="*/ 503340 w 7771225"/>
              <a:gd name="connsiteY510" fmla="*/ 1776933 h 2541995"/>
              <a:gd name="connsiteX511" fmla="*/ 497117 w 7771225"/>
              <a:gd name="connsiteY511" fmla="*/ 1784401 h 2541995"/>
              <a:gd name="connsiteX512" fmla="*/ 502015 w 7771225"/>
              <a:gd name="connsiteY512" fmla="*/ 1777054 h 2541995"/>
              <a:gd name="connsiteX513" fmla="*/ 6632508 w 7771225"/>
              <a:gd name="connsiteY513" fmla="*/ 1765625 h 2541995"/>
              <a:gd name="connsiteX514" fmla="*/ 6664343 w 7771225"/>
              <a:gd name="connsiteY514" fmla="*/ 1779093 h 2541995"/>
              <a:gd name="connsiteX515" fmla="*/ 6672669 w 7771225"/>
              <a:gd name="connsiteY515" fmla="*/ 1783257 h 2541995"/>
              <a:gd name="connsiteX516" fmla="*/ 6661894 w 7771225"/>
              <a:gd name="connsiteY516" fmla="*/ 1780318 h 2541995"/>
              <a:gd name="connsiteX517" fmla="*/ 6649650 w 7771225"/>
              <a:gd name="connsiteY517" fmla="*/ 1775419 h 2541995"/>
              <a:gd name="connsiteX518" fmla="*/ 6647201 w 7771225"/>
              <a:gd name="connsiteY518" fmla="*/ 1775419 h 2541995"/>
              <a:gd name="connsiteX519" fmla="*/ 6632508 w 7771225"/>
              <a:gd name="connsiteY519" fmla="*/ 1765625 h 2541995"/>
              <a:gd name="connsiteX520" fmla="*/ 2434568 w 7771225"/>
              <a:gd name="connsiteY520" fmla="*/ 1761827 h 2541995"/>
              <a:gd name="connsiteX521" fmla="*/ 2427389 w 7771225"/>
              <a:gd name="connsiteY521" fmla="*/ 1770441 h 2541995"/>
              <a:gd name="connsiteX522" fmla="*/ 2425983 w 7771225"/>
              <a:gd name="connsiteY522" fmla="*/ 1776629 h 2541995"/>
              <a:gd name="connsiteX523" fmla="*/ 3209863 w 7771225"/>
              <a:gd name="connsiteY523" fmla="*/ 1754169 h 2541995"/>
              <a:gd name="connsiteX524" fmla="*/ 3139033 w 7771225"/>
              <a:gd name="connsiteY524" fmla="*/ 1779055 h 2541995"/>
              <a:gd name="connsiteX525" fmla="*/ 3123719 w 7771225"/>
              <a:gd name="connsiteY525" fmla="*/ 1792456 h 2541995"/>
              <a:gd name="connsiteX526" fmla="*/ 3037575 w 7771225"/>
              <a:gd name="connsiteY526" fmla="*/ 1834570 h 2541995"/>
              <a:gd name="connsiteX527" fmla="*/ 3005032 w 7771225"/>
              <a:gd name="connsiteY527" fmla="*/ 1851799 h 2541995"/>
              <a:gd name="connsiteX528" fmla="*/ 3037575 w 7771225"/>
              <a:gd name="connsiteY528" fmla="*/ 1861371 h 2541995"/>
              <a:gd name="connsiteX529" fmla="*/ 3037575 w 7771225"/>
              <a:gd name="connsiteY529" fmla="*/ 1863285 h 2541995"/>
              <a:gd name="connsiteX530" fmla="*/ 3024175 w 7771225"/>
              <a:gd name="connsiteY530" fmla="*/ 1859456 h 2541995"/>
              <a:gd name="connsiteX531" fmla="*/ 3020346 w 7771225"/>
              <a:gd name="connsiteY531" fmla="*/ 1861371 h 2541995"/>
              <a:gd name="connsiteX532" fmla="*/ 3020346 w 7771225"/>
              <a:gd name="connsiteY532" fmla="*/ 1863285 h 2541995"/>
              <a:gd name="connsiteX533" fmla="*/ 3014603 w 7771225"/>
              <a:gd name="connsiteY533" fmla="*/ 1865199 h 2541995"/>
              <a:gd name="connsiteX534" fmla="*/ 3010775 w 7771225"/>
              <a:gd name="connsiteY534" fmla="*/ 1859456 h 2541995"/>
              <a:gd name="connsiteX535" fmla="*/ 3012689 w 7771225"/>
              <a:gd name="connsiteY535" fmla="*/ 1859456 h 2541995"/>
              <a:gd name="connsiteX536" fmla="*/ 3010775 w 7771225"/>
              <a:gd name="connsiteY536" fmla="*/ 1857542 h 2541995"/>
              <a:gd name="connsiteX537" fmla="*/ 3010775 w 7771225"/>
              <a:gd name="connsiteY537" fmla="*/ 1859456 h 2541995"/>
              <a:gd name="connsiteX538" fmla="*/ 3010775 w 7771225"/>
              <a:gd name="connsiteY538" fmla="*/ 1861371 h 2541995"/>
              <a:gd name="connsiteX539" fmla="*/ 2995461 w 7771225"/>
              <a:gd name="connsiteY539" fmla="*/ 1859456 h 2541995"/>
              <a:gd name="connsiteX540" fmla="*/ 2989717 w 7771225"/>
              <a:gd name="connsiteY540" fmla="*/ 1859456 h 2541995"/>
              <a:gd name="connsiteX541" fmla="*/ 3005032 w 7771225"/>
              <a:gd name="connsiteY541" fmla="*/ 1865199 h 2541995"/>
              <a:gd name="connsiteX542" fmla="*/ 2983974 w 7771225"/>
              <a:gd name="connsiteY542" fmla="*/ 1865199 h 2541995"/>
              <a:gd name="connsiteX543" fmla="*/ 2997374 w 7771225"/>
              <a:gd name="connsiteY543" fmla="*/ 1870942 h 2541995"/>
              <a:gd name="connsiteX544" fmla="*/ 2987803 w 7771225"/>
              <a:gd name="connsiteY544" fmla="*/ 1872857 h 2541995"/>
              <a:gd name="connsiteX545" fmla="*/ 3006946 w 7771225"/>
              <a:gd name="connsiteY545" fmla="*/ 1878599 h 2541995"/>
              <a:gd name="connsiteX546" fmla="*/ 3039489 w 7771225"/>
              <a:gd name="connsiteY546" fmla="*/ 1892000 h 2541995"/>
              <a:gd name="connsiteX547" fmla="*/ 3049061 w 7771225"/>
              <a:gd name="connsiteY547" fmla="*/ 1897743 h 2541995"/>
              <a:gd name="connsiteX548" fmla="*/ 3045232 w 7771225"/>
              <a:gd name="connsiteY548" fmla="*/ 1897743 h 2541995"/>
              <a:gd name="connsiteX549" fmla="*/ 3035661 w 7771225"/>
              <a:gd name="connsiteY549" fmla="*/ 1897743 h 2541995"/>
              <a:gd name="connsiteX550" fmla="*/ 3029918 w 7771225"/>
              <a:gd name="connsiteY550" fmla="*/ 1893914 h 2541995"/>
              <a:gd name="connsiteX551" fmla="*/ 3016518 w 7771225"/>
              <a:gd name="connsiteY551" fmla="*/ 1893914 h 2541995"/>
              <a:gd name="connsiteX552" fmla="*/ 3016518 w 7771225"/>
              <a:gd name="connsiteY552" fmla="*/ 1892000 h 2541995"/>
              <a:gd name="connsiteX553" fmla="*/ 3014603 w 7771225"/>
              <a:gd name="connsiteY553" fmla="*/ 1884342 h 2541995"/>
              <a:gd name="connsiteX554" fmla="*/ 3005032 w 7771225"/>
              <a:gd name="connsiteY554" fmla="*/ 1882428 h 2541995"/>
              <a:gd name="connsiteX555" fmla="*/ 2985889 w 7771225"/>
              <a:gd name="connsiteY555" fmla="*/ 1886257 h 2541995"/>
              <a:gd name="connsiteX556" fmla="*/ 2989717 w 7771225"/>
              <a:gd name="connsiteY556" fmla="*/ 1890085 h 2541995"/>
              <a:gd name="connsiteX557" fmla="*/ 2985889 w 7771225"/>
              <a:gd name="connsiteY557" fmla="*/ 1893914 h 2541995"/>
              <a:gd name="connsiteX558" fmla="*/ 2991631 w 7771225"/>
              <a:gd name="connsiteY558" fmla="*/ 1893914 h 2541995"/>
              <a:gd name="connsiteX559" fmla="*/ 2997374 w 7771225"/>
              <a:gd name="connsiteY559" fmla="*/ 1901571 h 2541995"/>
              <a:gd name="connsiteX560" fmla="*/ 3005032 w 7771225"/>
              <a:gd name="connsiteY560" fmla="*/ 1899657 h 2541995"/>
              <a:gd name="connsiteX561" fmla="*/ 3008860 w 7771225"/>
              <a:gd name="connsiteY561" fmla="*/ 1903486 h 2541995"/>
              <a:gd name="connsiteX562" fmla="*/ 3014603 w 7771225"/>
              <a:gd name="connsiteY562" fmla="*/ 1901571 h 2541995"/>
              <a:gd name="connsiteX563" fmla="*/ 3014603 w 7771225"/>
              <a:gd name="connsiteY563" fmla="*/ 1903486 h 2541995"/>
              <a:gd name="connsiteX564" fmla="*/ 3020346 w 7771225"/>
              <a:gd name="connsiteY564" fmla="*/ 1907314 h 2541995"/>
              <a:gd name="connsiteX565" fmla="*/ 3018628 w 7771225"/>
              <a:gd name="connsiteY565" fmla="*/ 1909033 h 2541995"/>
              <a:gd name="connsiteX566" fmla="*/ 3029439 w 7771225"/>
              <a:gd name="connsiteY566" fmla="*/ 1917843 h 2541995"/>
              <a:gd name="connsiteX567" fmla="*/ 3045232 w 7771225"/>
              <a:gd name="connsiteY567" fmla="*/ 1926457 h 2541995"/>
              <a:gd name="connsiteX568" fmla="*/ 3041404 w 7771225"/>
              <a:gd name="connsiteY568" fmla="*/ 1928372 h 2541995"/>
              <a:gd name="connsiteX569" fmla="*/ 3041404 w 7771225"/>
              <a:gd name="connsiteY569" fmla="*/ 1930286 h 2541995"/>
              <a:gd name="connsiteX570" fmla="*/ 3016518 w 7771225"/>
              <a:gd name="connsiteY570" fmla="*/ 1922629 h 2541995"/>
              <a:gd name="connsiteX571" fmla="*/ 3058632 w 7771225"/>
              <a:gd name="connsiteY571" fmla="*/ 1943686 h 2541995"/>
              <a:gd name="connsiteX572" fmla="*/ 3100747 w 7771225"/>
              <a:gd name="connsiteY572" fmla="*/ 1903486 h 2541995"/>
              <a:gd name="connsiteX573" fmla="*/ 3209863 w 7771225"/>
              <a:gd name="connsiteY573" fmla="*/ 1754169 h 2541995"/>
              <a:gd name="connsiteX574" fmla="*/ 6789235 w 7771225"/>
              <a:gd name="connsiteY574" fmla="*/ 1753380 h 2541995"/>
              <a:gd name="connsiteX575" fmla="*/ 6794132 w 7771225"/>
              <a:gd name="connsiteY575" fmla="*/ 1755829 h 2541995"/>
              <a:gd name="connsiteX576" fmla="*/ 6784336 w 7771225"/>
              <a:gd name="connsiteY576" fmla="*/ 1758278 h 2541995"/>
              <a:gd name="connsiteX577" fmla="*/ 6786785 w 7771225"/>
              <a:gd name="connsiteY577" fmla="*/ 1760726 h 2541995"/>
              <a:gd name="connsiteX578" fmla="*/ 6784336 w 7771225"/>
              <a:gd name="connsiteY578" fmla="*/ 1766237 h 2541995"/>
              <a:gd name="connsiteX579" fmla="*/ 6784065 w 7771225"/>
              <a:gd name="connsiteY579" fmla="*/ 1765896 h 2541995"/>
              <a:gd name="connsiteX580" fmla="*/ 6781888 w 7771225"/>
              <a:gd name="connsiteY580" fmla="*/ 1768073 h 2541995"/>
              <a:gd name="connsiteX581" fmla="*/ 6767195 w 7771225"/>
              <a:gd name="connsiteY581" fmla="*/ 1760726 h 2541995"/>
              <a:gd name="connsiteX582" fmla="*/ 6770868 w 7771225"/>
              <a:gd name="connsiteY582" fmla="*/ 1761951 h 2541995"/>
              <a:gd name="connsiteX583" fmla="*/ 6769643 w 7771225"/>
              <a:gd name="connsiteY583" fmla="*/ 1758278 h 2541995"/>
              <a:gd name="connsiteX584" fmla="*/ 6774541 w 7771225"/>
              <a:gd name="connsiteY584" fmla="*/ 1755829 h 2541995"/>
              <a:gd name="connsiteX585" fmla="*/ 6764746 w 7771225"/>
              <a:gd name="connsiteY585" fmla="*/ 1755829 h 2541995"/>
              <a:gd name="connsiteX586" fmla="*/ 6769643 w 7771225"/>
              <a:gd name="connsiteY586" fmla="*/ 1758278 h 2541995"/>
              <a:gd name="connsiteX587" fmla="*/ 6754950 w 7771225"/>
              <a:gd name="connsiteY587" fmla="*/ 1758278 h 2541995"/>
              <a:gd name="connsiteX588" fmla="*/ 6779439 w 7771225"/>
              <a:gd name="connsiteY588" fmla="*/ 1770522 h 2541995"/>
              <a:gd name="connsiteX589" fmla="*/ 6796581 w 7771225"/>
              <a:gd name="connsiteY589" fmla="*/ 1780318 h 2541995"/>
              <a:gd name="connsiteX590" fmla="*/ 6830864 w 7771225"/>
              <a:gd name="connsiteY590" fmla="*/ 1797460 h 2541995"/>
              <a:gd name="connsiteX591" fmla="*/ 6830864 w 7771225"/>
              <a:gd name="connsiteY591" fmla="*/ 1804806 h 2541995"/>
              <a:gd name="connsiteX592" fmla="*/ 6865149 w 7771225"/>
              <a:gd name="connsiteY592" fmla="*/ 1817050 h 2541995"/>
              <a:gd name="connsiteX593" fmla="*/ 6852905 w 7771225"/>
              <a:gd name="connsiteY593" fmla="*/ 1812153 h 2541995"/>
              <a:gd name="connsiteX594" fmla="*/ 6843109 w 7771225"/>
              <a:gd name="connsiteY594" fmla="*/ 1806031 h 2541995"/>
              <a:gd name="connsiteX595" fmla="*/ 6843109 w 7771225"/>
              <a:gd name="connsiteY595" fmla="*/ 1802357 h 2541995"/>
              <a:gd name="connsiteX596" fmla="*/ 6840660 w 7771225"/>
              <a:gd name="connsiteY596" fmla="*/ 1802357 h 2541995"/>
              <a:gd name="connsiteX597" fmla="*/ 6823518 w 7771225"/>
              <a:gd name="connsiteY597" fmla="*/ 1785215 h 2541995"/>
              <a:gd name="connsiteX598" fmla="*/ 6813723 w 7771225"/>
              <a:gd name="connsiteY598" fmla="*/ 1777868 h 2541995"/>
              <a:gd name="connsiteX599" fmla="*/ 6806377 w 7771225"/>
              <a:gd name="connsiteY599" fmla="*/ 1775419 h 2541995"/>
              <a:gd name="connsiteX600" fmla="*/ 6791684 w 7771225"/>
              <a:gd name="connsiteY600" fmla="*/ 1763175 h 2541995"/>
              <a:gd name="connsiteX601" fmla="*/ 6796581 w 7771225"/>
              <a:gd name="connsiteY601" fmla="*/ 1760726 h 2541995"/>
              <a:gd name="connsiteX602" fmla="*/ 6794132 w 7771225"/>
              <a:gd name="connsiteY602" fmla="*/ 1760726 h 2541995"/>
              <a:gd name="connsiteX603" fmla="*/ 6801478 w 7771225"/>
              <a:gd name="connsiteY603" fmla="*/ 1755829 h 2541995"/>
              <a:gd name="connsiteX604" fmla="*/ 2430739 w 7771225"/>
              <a:gd name="connsiteY604" fmla="*/ 1750341 h 2541995"/>
              <a:gd name="connsiteX605" fmla="*/ 2426911 w 7771225"/>
              <a:gd name="connsiteY605" fmla="*/ 1756084 h 2541995"/>
              <a:gd name="connsiteX606" fmla="*/ 2424996 w 7771225"/>
              <a:gd name="connsiteY606" fmla="*/ 1752256 h 2541995"/>
              <a:gd name="connsiteX607" fmla="*/ 2417340 w 7771225"/>
              <a:gd name="connsiteY607" fmla="*/ 1759912 h 2541995"/>
              <a:gd name="connsiteX608" fmla="*/ 2403939 w 7771225"/>
              <a:gd name="connsiteY608" fmla="*/ 1782884 h 2541995"/>
              <a:gd name="connsiteX609" fmla="*/ 2407768 w 7771225"/>
              <a:gd name="connsiteY609" fmla="*/ 1782884 h 2541995"/>
              <a:gd name="connsiteX610" fmla="*/ 2394367 w 7771225"/>
              <a:gd name="connsiteY610" fmla="*/ 1800113 h 2541995"/>
              <a:gd name="connsiteX611" fmla="*/ 2388624 w 7771225"/>
              <a:gd name="connsiteY611" fmla="*/ 1805856 h 2541995"/>
              <a:gd name="connsiteX612" fmla="*/ 2396282 w 7771225"/>
              <a:gd name="connsiteY612" fmla="*/ 1805856 h 2541995"/>
              <a:gd name="connsiteX613" fmla="*/ 2384796 w 7771225"/>
              <a:gd name="connsiteY613" fmla="*/ 1817342 h 2541995"/>
              <a:gd name="connsiteX614" fmla="*/ 2380968 w 7771225"/>
              <a:gd name="connsiteY614" fmla="*/ 1819256 h 2541995"/>
              <a:gd name="connsiteX615" fmla="*/ 2382882 w 7771225"/>
              <a:gd name="connsiteY615" fmla="*/ 1824999 h 2541995"/>
              <a:gd name="connsiteX616" fmla="*/ 2379053 w 7771225"/>
              <a:gd name="connsiteY616" fmla="*/ 1828827 h 2541995"/>
              <a:gd name="connsiteX617" fmla="*/ 2375225 w 7771225"/>
              <a:gd name="connsiteY617" fmla="*/ 1824999 h 2541995"/>
              <a:gd name="connsiteX618" fmla="*/ 2375225 w 7771225"/>
              <a:gd name="connsiteY618" fmla="*/ 1826913 h 2541995"/>
              <a:gd name="connsiteX619" fmla="*/ 2373310 w 7771225"/>
              <a:gd name="connsiteY619" fmla="*/ 1840313 h 2541995"/>
              <a:gd name="connsiteX620" fmla="*/ 2363738 w 7771225"/>
              <a:gd name="connsiteY620" fmla="*/ 1849885 h 2541995"/>
              <a:gd name="connsiteX621" fmla="*/ 2367568 w 7771225"/>
              <a:gd name="connsiteY621" fmla="*/ 1849885 h 2541995"/>
              <a:gd name="connsiteX622" fmla="*/ 2359910 w 7771225"/>
              <a:gd name="connsiteY622" fmla="*/ 1855628 h 2541995"/>
              <a:gd name="connsiteX623" fmla="*/ 2363738 w 7771225"/>
              <a:gd name="connsiteY623" fmla="*/ 1857542 h 2541995"/>
              <a:gd name="connsiteX624" fmla="*/ 2359910 w 7771225"/>
              <a:gd name="connsiteY624" fmla="*/ 1859456 h 2541995"/>
              <a:gd name="connsiteX625" fmla="*/ 2338852 w 7771225"/>
              <a:gd name="connsiteY625" fmla="*/ 1888171 h 2541995"/>
              <a:gd name="connsiteX626" fmla="*/ 2335024 w 7771225"/>
              <a:gd name="connsiteY626" fmla="*/ 1893914 h 2541995"/>
              <a:gd name="connsiteX627" fmla="*/ 2338852 w 7771225"/>
              <a:gd name="connsiteY627" fmla="*/ 1897743 h 2541995"/>
              <a:gd name="connsiteX628" fmla="*/ 2335024 w 7771225"/>
              <a:gd name="connsiteY628" fmla="*/ 1899657 h 2541995"/>
              <a:gd name="connsiteX629" fmla="*/ 2329281 w 7771225"/>
              <a:gd name="connsiteY629" fmla="*/ 1913057 h 2541995"/>
              <a:gd name="connsiteX630" fmla="*/ 2417340 w 7771225"/>
              <a:gd name="connsiteY630" fmla="*/ 1775227 h 2541995"/>
              <a:gd name="connsiteX631" fmla="*/ 2430739 w 7771225"/>
              <a:gd name="connsiteY631" fmla="*/ 1750341 h 2541995"/>
              <a:gd name="connsiteX632" fmla="*/ 6661894 w 7771225"/>
              <a:gd name="connsiteY632" fmla="*/ 1746033 h 2541995"/>
              <a:gd name="connsiteX633" fmla="*/ 6679036 w 7771225"/>
              <a:gd name="connsiteY633" fmla="*/ 1750932 h 2541995"/>
              <a:gd name="connsiteX634" fmla="*/ 6794132 w 7771225"/>
              <a:gd name="connsiteY634" fmla="*/ 1807254 h 2541995"/>
              <a:gd name="connsiteX635" fmla="*/ 6806377 w 7771225"/>
              <a:gd name="connsiteY635" fmla="*/ 1814601 h 2541995"/>
              <a:gd name="connsiteX636" fmla="*/ 6813723 w 7771225"/>
              <a:gd name="connsiteY636" fmla="*/ 1814601 h 2541995"/>
              <a:gd name="connsiteX637" fmla="*/ 6769643 w 7771225"/>
              <a:gd name="connsiteY637" fmla="*/ 1777868 h 2541995"/>
              <a:gd name="connsiteX638" fmla="*/ 6774541 w 7771225"/>
              <a:gd name="connsiteY638" fmla="*/ 1775419 h 2541995"/>
              <a:gd name="connsiteX639" fmla="*/ 6759849 w 7771225"/>
              <a:gd name="connsiteY639" fmla="*/ 1770522 h 2541995"/>
              <a:gd name="connsiteX640" fmla="*/ 6757399 w 7771225"/>
              <a:gd name="connsiteY640" fmla="*/ 1765625 h 2541995"/>
              <a:gd name="connsiteX641" fmla="*/ 6661894 w 7771225"/>
              <a:gd name="connsiteY641" fmla="*/ 1746033 h 2541995"/>
              <a:gd name="connsiteX642" fmla="*/ 6470883 w 7771225"/>
              <a:gd name="connsiteY642" fmla="*/ 1746033 h 2541995"/>
              <a:gd name="connsiteX643" fmla="*/ 6414559 w 7771225"/>
              <a:gd name="connsiteY643" fmla="*/ 1760726 h 2541995"/>
              <a:gd name="connsiteX644" fmla="*/ 6463536 w 7771225"/>
              <a:gd name="connsiteY644" fmla="*/ 1750932 h 2541995"/>
              <a:gd name="connsiteX645" fmla="*/ 6461088 w 7771225"/>
              <a:gd name="connsiteY645" fmla="*/ 1755829 h 2541995"/>
              <a:gd name="connsiteX646" fmla="*/ 6470883 w 7771225"/>
              <a:gd name="connsiteY646" fmla="*/ 1746033 h 2541995"/>
              <a:gd name="connsiteX647" fmla="*/ 1017954 w 7771225"/>
              <a:gd name="connsiteY647" fmla="*/ 1740961 h 2541995"/>
              <a:gd name="connsiteX648" fmla="*/ 1018723 w 7771225"/>
              <a:gd name="connsiteY648" fmla="*/ 1747667 h 2541995"/>
              <a:gd name="connsiteX649" fmla="*/ 1015050 w 7771225"/>
              <a:gd name="connsiteY649" fmla="*/ 1743382 h 2541995"/>
              <a:gd name="connsiteX650" fmla="*/ 1017771 w 7771225"/>
              <a:gd name="connsiteY650" fmla="*/ 1739369 h 2541995"/>
              <a:gd name="connsiteX651" fmla="*/ 1018723 w 7771225"/>
              <a:gd name="connsiteY651" fmla="*/ 1740320 h 2541995"/>
              <a:gd name="connsiteX652" fmla="*/ 1017954 w 7771225"/>
              <a:gd name="connsiteY652" fmla="*/ 1740961 h 2541995"/>
              <a:gd name="connsiteX653" fmla="*/ 1017116 w 7771225"/>
              <a:gd name="connsiteY653" fmla="*/ 1733663 h 2541995"/>
              <a:gd name="connsiteX654" fmla="*/ 1017771 w 7771225"/>
              <a:gd name="connsiteY654" fmla="*/ 1739369 h 2541995"/>
              <a:gd name="connsiteX655" fmla="*/ 1016274 w 7771225"/>
              <a:gd name="connsiteY655" fmla="*/ 1737872 h 2541995"/>
              <a:gd name="connsiteX656" fmla="*/ 6718218 w 7771225"/>
              <a:gd name="connsiteY656" fmla="*/ 1731340 h 2541995"/>
              <a:gd name="connsiteX657" fmla="*/ 6835763 w 7771225"/>
              <a:gd name="connsiteY657" fmla="*/ 1758278 h 2541995"/>
              <a:gd name="connsiteX658" fmla="*/ 6830864 w 7771225"/>
              <a:gd name="connsiteY658" fmla="*/ 1753380 h 2541995"/>
              <a:gd name="connsiteX659" fmla="*/ 6718218 w 7771225"/>
              <a:gd name="connsiteY659" fmla="*/ 1731340 h 2541995"/>
              <a:gd name="connsiteX660" fmla="*/ 6517411 w 7771225"/>
              <a:gd name="connsiteY660" fmla="*/ 1728891 h 2541995"/>
              <a:gd name="connsiteX661" fmla="*/ 6492325 w 7771225"/>
              <a:gd name="connsiteY661" fmla="*/ 1733669 h 2541995"/>
              <a:gd name="connsiteX662" fmla="*/ 6480679 w 7771225"/>
              <a:gd name="connsiteY662" fmla="*/ 1731340 h 2541995"/>
              <a:gd name="connsiteX663" fmla="*/ 6445782 w 7771225"/>
              <a:gd name="connsiteY663" fmla="*/ 1743585 h 2541995"/>
              <a:gd name="connsiteX664" fmla="*/ 6414644 w 7771225"/>
              <a:gd name="connsiteY664" fmla="*/ 1749918 h 2541995"/>
              <a:gd name="connsiteX665" fmla="*/ 6418233 w 7771225"/>
              <a:gd name="connsiteY665" fmla="*/ 1749707 h 2541995"/>
              <a:gd name="connsiteX666" fmla="*/ 6441497 w 7771225"/>
              <a:gd name="connsiteY666" fmla="*/ 1746033 h 2541995"/>
              <a:gd name="connsiteX667" fmla="*/ 6465986 w 7771225"/>
              <a:gd name="connsiteY667" fmla="*/ 1738687 h 2541995"/>
              <a:gd name="connsiteX668" fmla="*/ 6492325 w 7771225"/>
              <a:gd name="connsiteY668" fmla="*/ 1733669 h 2541995"/>
              <a:gd name="connsiteX669" fmla="*/ 6492922 w 7771225"/>
              <a:gd name="connsiteY669" fmla="*/ 1733790 h 2541995"/>
              <a:gd name="connsiteX670" fmla="*/ 6517411 w 7771225"/>
              <a:gd name="connsiteY670" fmla="*/ 1728891 h 2541995"/>
              <a:gd name="connsiteX671" fmla="*/ 6418435 w 7771225"/>
              <a:gd name="connsiteY671" fmla="*/ 1705117 h 2541995"/>
              <a:gd name="connsiteX672" fmla="*/ 6382725 w 7771225"/>
              <a:gd name="connsiteY672" fmla="*/ 1711750 h 2541995"/>
              <a:gd name="connsiteX673" fmla="*/ 6401091 w 7771225"/>
              <a:gd name="connsiteY673" fmla="*/ 1708689 h 2541995"/>
              <a:gd name="connsiteX674" fmla="*/ 6688831 w 7771225"/>
              <a:gd name="connsiteY674" fmla="*/ 1701954 h 2541995"/>
              <a:gd name="connsiteX675" fmla="*/ 6671689 w 7771225"/>
              <a:gd name="connsiteY675" fmla="*/ 1706852 h 2541995"/>
              <a:gd name="connsiteX676" fmla="*/ 6691280 w 7771225"/>
              <a:gd name="connsiteY676" fmla="*/ 1704404 h 2541995"/>
              <a:gd name="connsiteX677" fmla="*/ 6688831 w 7771225"/>
              <a:gd name="connsiteY677" fmla="*/ 1711750 h 2541995"/>
              <a:gd name="connsiteX678" fmla="*/ 6703525 w 7771225"/>
              <a:gd name="connsiteY678" fmla="*/ 1714198 h 2541995"/>
              <a:gd name="connsiteX679" fmla="*/ 6723115 w 7771225"/>
              <a:gd name="connsiteY679" fmla="*/ 1716647 h 2541995"/>
              <a:gd name="connsiteX680" fmla="*/ 6825967 w 7771225"/>
              <a:gd name="connsiteY680" fmla="*/ 1741136 h 2541995"/>
              <a:gd name="connsiteX681" fmla="*/ 6870047 w 7771225"/>
              <a:gd name="connsiteY681" fmla="*/ 1750932 h 2541995"/>
              <a:gd name="connsiteX682" fmla="*/ 6855353 w 7771225"/>
              <a:gd name="connsiteY682" fmla="*/ 1738687 h 2541995"/>
              <a:gd name="connsiteX683" fmla="*/ 6723115 w 7771225"/>
              <a:gd name="connsiteY683" fmla="*/ 1711750 h 2541995"/>
              <a:gd name="connsiteX684" fmla="*/ 6718218 w 7771225"/>
              <a:gd name="connsiteY684" fmla="*/ 1711750 h 2541995"/>
              <a:gd name="connsiteX685" fmla="*/ 6688831 w 7771225"/>
              <a:gd name="connsiteY685" fmla="*/ 1701954 h 2541995"/>
              <a:gd name="connsiteX686" fmla="*/ 6840660 w 7771225"/>
              <a:gd name="connsiteY686" fmla="*/ 1699505 h 2541995"/>
              <a:gd name="connsiteX687" fmla="*/ 6786785 w 7771225"/>
              <a:gd name="connsiteY687" fmla="*/ 1704404 h 2541995"/>
              <a:gd name="connsiteX688" fmla="*/ 6801478 w 7771225"/>
              <a:gd name="connsiteY688" fmla="*/ 1704404 h 2541995"/>
              <a:gd name="connsiteX689" fmla="*/ 6887188 w 7771225"/>
              <a:gd name="connsiteY689" fmla="*/ 1731340 h 2541995"/>
              <a:gd name="connsiteX690" fmla="*/ 6882291 w 7771225"/>
              <a:gd name="connsiteY690" fmla="*/ 1719097 h 2541995"/>
              <a:gd name="connsiteX691" fmla="*/ 6901881 w 7771225"/>
              <a:gd name="connsiteY691" fmla="*/ 1719097 h 2541995"/>
              <a:gd name="connsiteX692" fmla="*/ 6909227 w 7771225"/>
              <a:gd name="connsiteY692" fmla="*/ 1719097 h 2541995"/>
              <a:gd name="connsiteX693" fmla="*/ 6938615 w 7771225"/>
              <a:gd name="connsiteY693" fmla="*/ 1728891 h 2541995"/>
              <a:gd name="connsiteX694" fmla="*/ 6923922 w 7771225"/>
              <a:gd name="connsiteY694" fmla="*/ 1723994 h 2541995"/>
              <a:gd name="connsiteX695" fmla="*/ 6899433 w 7771225"/>
              <a:gd name="connsiteY695" fmla="*/ 1714198 h 2541995"/>
              <a:gd name="connsiteX696" fmla="*/ 6884740 w 7771225"/>
              <a:gd name="connsiteY696" fmla="*/ 1706852 h 2541995"/>
              <a:gd name="connsiteX697" fmla="*/ 6862699 w 7771225"/>
              <a:gd name="connsiteY697" fmla="*/ 1704404 h 2541995"/>
              <a:gd name="connsiteX698" fmla="*/ 6862699 w 7771225"/>
              <a:gd name="connsiteY698" fmla="*/ 1699505 h 2541995"/>
              <a:gd name="connsiteX699" fmla="*/ 6857802 w 7771225"/>
              <a:gd name="connsiteY699" fmla="*/ 1704404 h 2541995"/>
              <a:gd name="connsiteX700" fmla="*/ 6852905 w 7771225"/>
              <a:gd name="connsiteY700" fmla="*/ 1704404 h 2541995"/>
              <a:gd name="connsiteX701" fmla="*/ 6852905 w 7771225"/>
              <a:gd name="connsiteY701" fmla="*/ 1699505 h 2541995"/>
              <a:gd name="connsiteX702" fmla="*/ 6840660 w 7771225"/>
              <a:gd name="connsiteY702" fmla="*/ 1699505 h 2541995"/>
              <a:gd name="connsiteX703" fmla="*/ 6385173 w 7771225"/>
              <a:gd name="connsiteY703" fmla="*/ 1694608 h 2541995"/>
              <a:gd name="connsiteX704" fmla="*/ 6382804 w 7771225"/>
              <a:gd name="connsiteY704" fmla="*/ 1694687 h 2541995"/>
              <a:gd name="connsiteX705" fmla="*/ 6385173 w 7771225"/>
              <a:gd name="connsiteY705" fmla="*/ 1697056 h 2541995"/>
              <a:gd name="connsiteX706" fmla="*/ 6387622 w 7771225"/>
              <a:gd name="connsiteY706" fmla="*/ 1697056 h 2541995"/>
              <a:gd name="connsiteX707" fmla="*/ 6385173 w 7771225"/>
              <a:gd name="connsiteY707" fmla="*/ 1694608 h 2541995"/>
              <a:gd name="connsiteX708" fmla="*/ 1049821 w 7771225"/>
              <a:gd name="connsiteY708" fmla="*/ 1690952 h 2541995"/>
              <a:gd name="connsiteX709" fmla="*/ 1053007 w 7771225"/>
              <a:gd name="connsiteY709" fmla="*/ 1698691 h 2541995"/>
              <a:gd name="connsiteX710" fmla="*/ 1049794 w 7771225"/>
              <a:gd name="connsiteY710" fmla="*/ 1691955 h 2541995"/>
              <a:gd name="connsiteX711" fmla="*/ 6304361 w 7771225"/>
              <a:gd name="connsiteY711" fmla="*/ 1687261 h 2541995"/>
              <a:gd name="connsiteX712" fmla="*/ 6277424 w 7771225"/>
              <a:gd name="connsiteY712" fmla="*/ 1694608 h 2541995"/>
              <a:gd name="connsiteX713" fmla="*/ 6248038 w 7771225"/>
              <a:gd name="connsiteY713" fmla="*/ 1701954 h 2541995"/>
              <a:gd name="connsiteX714" fmla="*/ 6262731 w 7771225"/>
              <a:gd name="connsiteY714" fmla="*/ 1701954 h 2541995"/>
              <a:gd name="connsiteX715" fmla="*/ 6260282 w 7771225"/>
              <a:gd name="connsiteY715" fmla="*/ 1704404 h 2541995"/>
              <a:gd name="connsiteX716" fmla="*/ 6267628 w 7771225"/>
              <a:gd name="connsiteY716" fmla="*/ 1706852 h 2541995"/>
              <a:gd name="connsiteX717" fmla="*/ 6267628 w 7771225"/>
              <a:gd name="connsiteY717" fmla="*/ 1699505 h 2541995"/>
              <a:gd name="connsiteX718" fmla="*/ 6306810 w 7771225"/>
              <a:gd name="connsiteY718" fmla="*/ 1689709 h 2541995"/>
              <a:gd name="connsiteX719" fmla="*/ 821415 w 7771225"/>
              <a:gd name="connsiteY719" fmla="*/ 1685047 h 2541995"/>
              <a:gd name="connsiteX720" fmla="*/ 805673 w 7771225"/>
              <a:gd name="connsiteY720" fmla="*/ 1693792 h 2541995"/>
              <a:gd name="connsiteX721" fmla="*/ 810571 w 7771225"/>
              <a:gd name="connsiteY721" fmla="*/ 1698691 h 2541995"/>
              <a:gd name="connsiteX722" fmla="*/ 808122 w 7771225"/>
              <a:gd name="connsiteY722" fmla="*/ 1698691 h 2541995"/>
              <a:gd name="connsiteX723" fmla="*/ 798326 w 7771225"/>
              <a:gd name="connsiteY723" fmla="*/ 1693792 h 2541995"/>
              <a:gd name="connsiteX724" fmla="*/ 795877 w 7771225"/>
              <a:gd name="connsiteY724" fmla="*/ 1698691 h 2541995"/>
              <a:gd name="connsiteX725" fmla="*/ 776287 w 7771225"/>
              <a:gd name="connsiteY725" fmla="*/ 1698691 h 2541995"/>
              <a:gd name="connsiteX726" fmla="*/ 6865149 w 7771225"/>
              <a:gd name="connsiteY726" fmla="*/ 1682363 h 2541995"/>
              <a:gd name="connsiteX727" fmla="*/ 6845558 w 7771225"/>
              <a:gd name="connsiteY727" fmla="*/ 1684812 h 2541995"/>
              <a:gd name="connsiteX728" fmla="*/ 6882291 w 7771225"/>
              <a:gd name="connsiteY728" fmla="*/ 1684812 h 2541995"/>
              <a:gd name="connsiteX729" fmla="*/ 6865149 w 7771225"/>
              <a:gd name="connsiteY729" fmla="*/ 1682363 h 2541995"/>
              <a:gd name="connsiteX730" fmla="*/ 6561491 w 7771225"/>
              <a:gd name="connsiteY730" fmla="*/ 1682363 h 2541995"/>
              <a:gd name="connsiteX731" fmla="*/ 6527207 w 7771225"/>
              <a:gd name="connsiteY731" fmla="*/ 1689709 h 2541995"/>
              <a:gd name="connsiteX732" fmla="*/ 6554145 w 7771225"/>
              <a:gd name="connsiteY732" fmla="*/ 1684812 h 2541995"/>
              <a:gd name="connsiteX733" fmla="*/ 6549246 w 7771225"/>
              <a:gd name="connsiteY733" fmla="*/ 1689709 h 2541995"/>
              <a:gd name="connsiteX734" fmla="*/ 6568838 w 7771225"/>
              <a:gd name="connsiteY734" fmla="*/ 1682363 h 2541995"/>
              <a:gd name="connsiteX735" fmla="*/ 869879 w 7771225"/>
              <a:gd name="connsiteY735" fmla="*/ 1681777 h 2541995"/>
              <a:gd name="connsiteX736" fmla="*/ 873629 w 7771225"/>
              <a:gd name="connsiteY736" fmla="*/ 1683384 h 2541995"/>
              <a:gd name="connsiteX737" fmla="*/ 871792 w 7771225"/>
              <a:gd name="connsiteY737" fmla="*/ 1683997 h 2541995"/>
              <a:gd name="connsiteX738" fmla="*/ 881588 w 7771225"/>
              <a:gd name="connsiteY738" fmla="*/ 1686446 h 2541995"/>
              <a:gd name="connsiteX739" fmla="*/ 866894 w 7771225"/>
              <a:gd name="connsiteY739" fmla="*/ 1696242 h 2541995"/>
              <a:gd name="connsiteX740" fmla="*/ 871180 w 7771225"/>
              <a:gd name="connsiteY740" fmla="*/ 1688283 h 2541995"/>
              <a:gd name="connsiteX741" fmla="*/ 827712 w 7771225"/>
              <a:gd name="connsiteY741" fmla="*/ 1681549 h 2541995"/>
              <a:gd name="connsiteX742" fmla="*/ 828406 w 7771225"/>
              <a:gd name="connsiteY742" fmla="*/ 1682934 h 2541995"/>
              <a:gd name="connsiteX743" fmla="*/ 821415 w 7771225"/>
              <a:gd name="connsiteY743" fmla="*/ 1685047 h 2541995"/>
              <a:gd name="connsiteX744" fmla="*/ 1055106 w 7771225"/>
              <a:gd name="connsiteY744" fmla="*/ 1681432 h 2541995"/>
              <a:gd name="connsiteX745" fmla="*/ 1053007 w 7771225"/>
              <a:gd name="connsiteY745" fmla="*/ 1683997 h 2541995"/>
              <a:gd name="connsiteX746" fmla="*/ 1052704 w 7771225"/>
              <a:gd name="connsiteY746" fmla="*/ 1683088 h 2541995"/>
              <a:gd name="connsiteX747" fmla="*/ 1053466 w 7771225"/>
              <a:gd name="connsiteY747" fmla="*/ 1682161 h 2541995"/>
              <a:gd name="connsiteX748" fmla="*/ 869752 w 7771225"/>
              <a:gd name="connsiteY748" fmla="*/ 1681140 h 2541995"/>
              <a:gd name="connsiteX749" fmla="*/ 869879 w 7771225"/>
              <a:gd name="connsiteY749" fmla="*/ 1681777 h 2541995"/>
              <a:gd name="connsiteX750" fmla="*/ 869343 w 7771225"/>
              <a:gd name="connsiteY750" fmla="*/ 1681549 h 2541995"/>
              <a:gd name="connsiteX751" fmla="*/ 6515528 w 7771225"/>
              <a:gd name="connsiteY751" fmla="*/ 1679349 h 2541995"/>
              <a:gd name="connsiteX752" fmla="*/ 6507616 w 7771225"/>
              <a:gd name="connsiteY752" fmla="*/ 1679915 h 2541995"/>
              <a:gd name="connsiteX753" fmla="*/ 6507616 w 7771225"/>
              <a:gd name="connsiteY753" fmla="*/ 1682363 h 2541995"/>
              <a:gd name="connsiteX754" fmla="*/ 6512514 w 7771225"/>
              <a:gd name="connsiteY754" fmla="*/ 1682363 h 2541995"/>
              <a:gd name="connsiteX755" fmla="*/ 876689 w 7771225"/>
              <a:gd name="connsiteY755" fmla="*/ 1679099 h 2541995"/>
              <a:gd name="connsiteX756" fmla="*/ 879139 w 7771225"/>
              <a:gd name="connsiteY756" fmla="*/ 1681549 h 2541995"/>
              <a:gd name="connsiteX757" fmla="*/ 873629 w 7771225"/>
              <a:gd name="connsiteY757" fmla="*/ 1683384 h 2541995"/>
              <a:gd name="connsiteX758" fmla="*/ 914729 w 7771225"/>
              <a:gd name="connsiteY758" fmla="*/ 1677304 h 2541995"/>
              <a:gd name="connsiteX759" fmla="*/ 918320 w 7771225"/>
              <a:gd name="connsiteY759" fmla="*/ 1679099 h 2541995"/>
              <a:gd name="connsiteX760" fmla="*/ 923218 w 7771225"/>
              <a:gd name="connsiteY760" fmla="*/ 1679099 h 2541995"/>
              <a:gd name="connsiteX761" fmla="*/ 898729 w 7771225"/>
              <a:gd name="connsiteY761" fmla="*/ 1686446 h 2541995"/>
              <a:gd name="connsiteX762" fmla="*/ 6683557 w 7771225"/>
              <a:gd name="connsiteY762" fmla="*/ 1676901 h 2541995"/>
              <a:gd name="connsiteX763" fmla="*/ 6681485 w 7771225"/>
              <a:gd name="connsiteY763" fmla="*/ 1677466 h 2541995"/>
              <a:gd name="connsiteX764" fmla="*/ 6681485 w 7771225"/>
              <a:gd name="connsiteY764" fmla="*/ 1679915 h 2541995"/>
              <a:gd name="connsiteX765" fmla="*/ 6682709 w 7771225"/>
              <a:gd name="connsiteY765" fmla="*/ 1677466 h 2541995"/>
              <a:gd name="connsiteX766" fmla="*/ 1050558 w 7771225"/>
              <a:gd name="connsiteY766" fmla="*/ 1676650 h 2541995"/>
              <a:gd name="connsiteX767" fmla="*/ 1052704 w 7771225"/>
              <a:gd name="connsiteY767" fmla="*/ 1683088 h 2541995"/>
              <a:gd name="connsiteX768" fmla="*/ 1049946 w 7771225"/>
              <a:gd name="connsiteY768" fmla="*/ 1686446 h 2541995"/>
              <a:gd name="connsiteX769" fmla="*/ 1049821 w 7771225"/>
              <a:gd name="connsiteY769" fmla="*/ 1690952 h 2541995"/>
              <a:gd name="connsiteX770" fmla="*/ 1048721 w 7771225"/>
              <a:gd name="connsiteY770" fmla="*/ 1688283 h 2541995"/>
              <a:gd name="connsiteX771" fmla="*/ 1050558 w 7771225"/>
              <a:gd name="connsiteY771" fmla="*/ 1676650 h 2541995"/>
              <a:gd name="connsiteX772" fmla="*/ 915871 w 7771225"/>
              <a:gd name="connsiteY772" fmla="*/ 1676650 h 2541995"/>
              <a:gd name="connsiteX773" fmla="*/ 914729 w 7771225"/>
              <a:gd name="connsiteY773" fmla="*/ 1677304 h 2541995"/>
              <a:gd name="connsiteX774" fmla="*/ 914239 w 7771225"/>
              <a:gd name="connsiteY774" fmla="*/ 1677059 h 2541995"/>
              <a:gd name="connsiteX775" fmla="*/ 886485 w 7771225"/>
              <a:gd name="connsiteY775" fmla="*/ 1676650 h 2541995"/>
              <a:gd name="connsiteX776" fmla="*/ 888934 w 7771225"/>
              <a:gd name="connsiteY776" fmla="*/ 1679099 h 2541995"/>
              <a:gd name="connsiteX777" fmla="*/ 886485 w 7771225"/>
              <a:gd name="connsiteY777" fmla="*/ 1679099 h 2541995"/>
              <a:gd name="connsiteX778" fmla="*/ 886485 w 7771225"/>
              <a:gd name="connsiteY778" fmla="*/ 1676650 h 2541995"/>
              <a:gd name="connsiteX779" fmla="*/ 6701688 w 7771225"/>
              <a:gd name="connsiteY779" fmla="*/ 1671956 h 2541995"/>
              <a:gd name="connsiteX780" fmla="*/ 6688669 w 7771225"/>
              <a:gd name="connsiteY780" fmla="*/ 1675506 h 2541995"/>
              <a:gd name="connsiteX781" fmla="*/ 6694954 w 7771225"/>
              <a:gd name="connsiteY781" fmla="*/ 1676853 h 2541995"/>
              <a:gd name="connsiteX782" fmla="*/ 6705973 w 7771225"/>
              <a:gd name="connsiteY782" fmla="*/ 1677466 h 2541995"/>
              <a:gd name="connsiteX783" fmla="*/ 6742706 w 7771225"/>
              <a:gd name="connsiteY783" fmla="*/ 1694608 h 2541995"/>
              <a:gd name="connsiteX784" fmla="*/ 6752501 w 7771225"/>
              <a:gd name="connsiteY784" fmla="*/ 1692159 h 2541995"/>
              <a:gd name="connsiteX785" fmla="*/ 6754950 w 7771225"/>
              <a:gd name="connsiteY785" fmla="*/ 1694608 h 2541995"/>
              <a:gd name="connsiteX786" fmla="*/ 6754950 w 7771225"/>
              <a:gd name="connsiteY786" fmla="*/ 1692159 h 2541995"/>
              <a:gd name="connsiteX787" fmla="*/ 6737808 w 7771225"/>
              <a:gd name="connsiteY787" fmla="*/ 1689709 h 2541995"/>
              <a:gd name="connsiteX788" fmla="*/ 6759849 w 7771225"/>
              <a:gd name="connsiteY788" fmla="*/ 1684812 h 2541995"/>
              <a:gd name="connsiteX789" fmla="*/ 6752501 w 7771225"/>
              <a:gd name="connsiteY789" fmla="*/ 1684812 h 2541995"/>
              <a:gd name="connsiteX790" fmla="*/ 6745154 w 7771225"/>
              <a:gd name="connsiteY790" fmla="*/ 1675016 h 2541995"/>
              <a:gd name="connsiteX791" fmla="*/ 6725564 w 7771225"/>
              <a:gd name="connsiteY791" fmla="*/ 1677466 h 2541995"/>
              <a:gd name="connsiteX792" fmla="*/ 6713319 w 7771225"/>
              <a:gd name="connsiteY792" fmla="*/ 1677466 h 2541995"/>
              <a:gd name="connsiteX793" fmla="*/ 6705973 w 7771225"/>
              <a:gd name="connsiteY793" fmla="*/ 1677466 h 2541995"/>
              <a:gd name="connsiteX794" fmla="*/ 6708259 w 7771225"/>
              <a:gd name="connsiteY794" fmla="*/ 1672895 h 2541995"/>
              <a:gd name="connsiteX795" fmla="*/ 1012245 w 7771225"/>
              <a:gd name="connsiteY795" fmla="*/ 1668830 h 2541995"/>
              <a:gd name="connsiteX796" fmla="*/ 1011377 w 7771225"/>
              <a:gd name="connsiteY796" fmla="*/ 1669916 h 2541995"/>
              <a:gd name="connsiteX797" fmla="*/ 1008927 w 7771225"/>
              <a:gd name="connsiteY797" fmla="*/ 1669304 h 2541995"/>
              <a:gd name="connsiteX798" fmla="*/ 6568838 w 7771225"/>
              <a:gd name="connsiteY798" fmla="*/ 1667670 h 2541995"/>
              <a:gd name="connsiteX799" fmla="*/ 6544349 w 7771225"/>
              <a:gd name="connsiteY799" fmla="*/ 1677466 h 2541995"/>
              <a:gd name="connsiteX800" fmla="*/ 6549246 w 7771225"/>
              <a:gd name="connsiteY800" fmla="*/ 1672568 h 2541995"/>
              <a:gd name="connsiteX801" fmla="*/ 6568838 w 7771225"/>
              <a:gd name="connsiteY801" fmla="*/ 1667670 h 2541995"/>
              <a:gd name="connsiteX802" fmla="*/ 6554145 w 7771225"/>
              <a:gd name="connsiteY802" fmla="*/ 1667670 h 2541995"/>
              <a:gd name="connsiteX803" fmla="*/ 6549246 w 7771225"/>
              <a:gd name="connsiteY803" fmla="*/ 1672568 h 2541995"/>
              <a:gd name="connsiteX804" fmla="*/ 6537002 w 7771225"/>
              <a:gd name="connsiteY804" fmla="*/ 1672568 h 2541995"/>
              <a:gd name="connsiteX805" fmla="*/ 6537002 w 7771225"/>
              <a:gd name="connsiteY805" fmla="*/ 1675016 h 2541995"/>
              <a:gd name="connsiteX806" fmla="*/ 6532105 w 7771225"/>
              <a:gd name="connsiteY806" fmla="*/ 1672568 h 2541995"/>
              <a:gd name="connsiteX807" fmla="*/ 6554145 w 7771225"/>
              <a:gd name="connsiteY807" fmla="*/ 1667670 h 2541995"/>
              <a:gd name="connsiteX808" fmla="*/ 881588 w 7771225"/>
              <a:gd name="connsiteY808" fmla="*/ 1666856 h 2541995"/>
              <a:gd name="connsiteX809" fmla="*/ 876689 w 7771225"/>
              <a:gd name="connsiteY809" fmla="*/ 1671753 h 2541995"/>
              <a:gd name="connsiteX810" fmla="*/ 876689 w 7771225"/>
              <a:gd name="connsiteY810" fmla="*/ 1674202 h 2541995"/>
              <a:gd name="connsiteX811" fmla="*/ 869752 w 7771225"/>
              <a:gd name="connsiteY811" fmla="*/ 1681140 h 2541995"/>
              <a:gd name="connsiteX812" fmla="*/ 869343 w 7771225"/>
              <a:gd name="connsiteY812" fmla="*/ 1679099 h 2541995"/>
              <a:gd name="connsiteX813" fmla="*/ 864446 w 7771225"/>
              <a:gd name="connsiteY813" fmla="*/ 1679099 h 2541995"/>
              <a:gd name="connsiteX814" fmla="*/ 854650 w 7771225"/>
              <a:gd name="connsiteY814" fmla="*/ 1676650 h 2541995"/>
              <a:gd name="connsiteX815" fmla="*/ 830161 w 7771225"/>
              <a:gd name="connsiteY815" fmla="*/ 1686446 h 2541995"/>
              <a:gd name="connsiteX816" fmla="*/ 828406 w 7771225"/>
              <a:gd name="connsiteY816" fmla="*/ 1682934 h 2541995"/>
              <a:gd name="connsiteX817" fmla="*/ 1049354 w 7771225"/>
              <a:gd name="connsiteY817" fmla="*/ 1665772 h 2541995"/>
              <a:gd name="connsiteX818" fmla="*/ 1050558 w 7771225"/>
              <a:gd name="connsiteY818" fmla="*/ 1674202 h 2541995"/>
              <a:gd name="connsiteX819" fmla="*/ 1048721 w 7771225"/>
              <a:gd name="connsiteY819" fmla="*/ 1666856 h 2541995"/>
              <a:gd name="connsiteX820" fmla="*/ 844854 w 7771225"/>
              <a:gd name="connsiteY820" fmla="*/ 1652161 h 2541995"/>
              <a:gd name="connsiteX821" fmla="*/ 825264 w 7771225"/>
              <a:gd name="connsiteY821" fmla="*/ 1661957 h 2541995"/>
              <a:gd name="connsiteX822" fmla="*/ 805673 w 7771225"/>
              <a:gd name="connsiteY822" fmla="*/ 1661957 h 2541995"/>
              <a:gd name="connsiteX823" fmla="*/ 813019 w 7771225"/>
              <a:gd name="connsiteY823" fmla="*/ 1657060 h 2541995"/>
              <a:gd name="connsiteX824" fmla="*/ 803225 w 7771225"/>
              <a:gd name="connsiteY824" fmla="*/ 1659509 h 2541995"/>
              <a:gd name="connsiteX825" fmla="*/ 773838 w 7771225"/>
              <a:gd name="connsiteY825" fmla="*/ 1679099 h 2541995"/>
              <a:gd name="connsiteX826" fmla="*/ 813019 w 7771225"/>
              <a:gd name="connsiteY826" fmla="*/ 1669304 h 2541995"/>
              <a:gd name="connsiteX827" fmla="*/ 854650 w 7771225"/>
              <a:gd name="connsiteY827" fmla="*/ 1659509 h 2541995"/>
              <a:gd name="connsiteX828" fmla="*/ 844854 w 7771225"/>
              <a:gd name="connsiteY828" fmla="*/ 1652161 h 2541995"/>
              <a:gd name="connsiteX829" fmla="*/ 974644 w 7771225"/>
              <a:gd name="connsiteY829" fmla="*/ 1632571 h 2541995"/>
              <a:gd name="connsiteX830" fmla="*/ 977092 w 7771225"/>
              <a:gd name="connsiteY830" fmla="*/ 1635020 h 2541995"/>
              <a:gd name="connsiteX831" fmla="*/ 986888 w 7771225"/>
              <a:gd name="connsiteY831" fmla="*/ 1637468 h 2541995"/>
              <a:gd name="connsiteX832" fmla="*/ 933013 w 7771225"/>
              <a:gd name="connsiteY832" fmla="*/ 1649713 h 2541995"/>
              <a:gd name="connsiteX833" fmla="*/ 947706 w 7771225"/>
              <a:gd name="connsiteY833" fmla="*/ 1639918 h 2541995"/>
              <a:gd name="connsiteX834" fmla="*/ 962399 w 7771225"/>
              <a:gd name="connsiteY834" fmla="*/ 1637468 h 2541995"/>
              <a:gd name="connsiteX835" fmla="*/ 962399 w 7771225"/>
              <a:gd name="connsiteY835" fmla="*/ 1639918 h 2541995"/>
              <a:gd name="connsiteX836" fmla="*/ 974644 w 7771225"/>
              <a:gd name="connsiteY836" fmla="*/ 1632571 h 2541995"/>
              <a:gd name="connsiteX837" fmla="*/ 6830864 w 7771225"/>
              <a:gd name="connsiteY837" fmla="*/ 1626039 h 2541995"/>
              <a:gd name="connsiteX838" fmla="*/ 6838212 w 7771225"/>
              <a:gd name="connsiteY838" fmla="*/ 1626039 h 2541995"/>
              <a:gd name="connsiteX839" fmla="*/ 6830864 w 7771225"/>
              <a:gd name="connsiteY839" fmla="*/ 1628488 h 2541995"/>
              <a:gd name="connsiteX840" fmla="*/ 6825967 w 7771225"/>
              <a:gd name="connsiteY840" fmla="*/ 1630938 h 2541995"/>
              <a:gd name="connsiteX841" fmla="*/ 6838212 w 7771225"/>
              <a:gd name="connsiteY841" fmla="*/ 1633387 h 2541995"/>
              <a:gd name="connsiteX842" fmla="*/ 6813723 w 7771225"/>
              <a:gd name="connsiteY842" fmla="*/ 1635835 h 2541995"/>
              <a:gd name="connsiteX843" fmla="*/ 6821070 w 7771225"/>
              <a:gd name="connsiteY843" fmla="*/ 1633387 h 2541995"/>
              <a:gd name="connsiteX844" fmla="*/ 6801478 w 7771225"/>
              <a:gd name="connsiteY844" fmla="*/ 1633387 h 2541995"/>
              <a:gd name="connsiteX845" fmla="*/ 6796581 w 7771225"/>
              <a:gd name="connsiteY845" fmla="*/ 1628488 h 2541995"/>
              <a:gd name="connsiteX846" fmla="*/ 6830864 w 7771225"/>
              <a:gd name="connsiteY846" fmla="*/ 1626039 h 2541995"/>
              <a:gd name="connsiteX847" fmla="*/ 6896984 w 7771225"/>
              <a:gd name="connsiteY847" fmla="*/ 1623591 h 2541995"/>
              <a:gd name="connsiteX848" fmla="*/ 6879841 w 7771225"/>
              <a:gd name="connsiteY848" fmla="*/ 1626039 h 2541995"/>
              <a:gd name="connsiteX849" fmla="*/ 6892087 w 7771225"/>
              <a:gd name="connsiteY849" fmla="*/ 1628488 h 2541995"/>
              <a:gd name="connsiteX850" fmla="*/ 6883156 w 7771225"/>
              <a:gd name="connsiteY850" fmla="*/ 1632954 h 2541995"/>
              <a:gd name="connsiteX851" fmla="*/ 6917799 w 7771225"/>
              <a:gd name="connsiteY851" fmla="*/ 1631550 h 2541995"/>
              <a:gd name="connsiteX852" fmla="*/ 6965551 w 7771225"/>
              <a:gd name="connsiteY852" fmla="*/ 1630938 h 2541995"/>
              <a:gd name="connsiteX853" fmla="*/ 6916575 w 7771225"/>
              <a:gd name="connsiteY853" fmla="*/ 1626039 h 2541995"/>
              <a:gd name="connsiteX854" fmla="*/ 6919023 w 7771225"/>
              <a:gd name="connsiteY854" fmla="*/ 1623591 h 2541995"/>
              <a:gd name="connsiteX855" fmla="*/ 6911677 w 7771225"/>
              <a:gd name="connsiteY855" fmla="*/ 1626039 h 2541995"/>
              <a:gd name="connsiteX856" fmla="*/ 6896984 w 7771225"/>
              <a:gd name="connsiteY856" fmla="*/ 1623591 h 2541995"/>
              <a:gd name="connsiteX857" fmla="*/ 6830864 w 7771225"/>
              <a:gd name="connsiteY857" fmla="*/ 1621142 h 2541995"/>
              <a:gd name="connsiteX858" fmla="*/ 6801478 w 7771225"/>
              <a:gd name="connsiteY858" fmla="*/ 1623591 h 2541995"/>
              <a:gd name="connsiteX859" fmla="*/ 6791684 w 7771225"/>
              <a:gd name="connsiteY859" fmla="*/ 1626039 h 2541995"/>
              <a:gd name="connsiteX860" fmla="*/ 6774541 w 7771225"/>
              <a:gd name="connsiteY860" fmla="*/ 1635835 h 2541995"/>
              <a:gd name="connsiteX861" fmla="*/ 6774541 w 7771225"/>
              <a:gd name="connsiteY861" fmla="*/ 1633387 h 2541995"/>
              <a:gd name="connsiteX862" fmla="*/ 6774541 w 7771225"/>
              <a:gd name="connsiteY862" fmla="*/ 1630938 h 2541995"/>
              <a:gd name="connsiteX863" fmla="*/ 6774541 w 7771225"/>
              <a:gd name="connsiteY863" fmla="*/ 1626039 h 2541995"/>
              <a:gd name="connsiteX864" fmla="*/ 6754950 w 7771225"/>
              <a:gd name="connsiteY864" fmla="*/ 1633387 h 2541995"/>
              <a:gd name="connsiteX865" fmla="*/ 6752501 w 7771225"/>
              <a:gd name="connsiteY865" fmla="*/ 1628488 h 2541995"/>
              <a:gd name="connsiteX866" fmla="*/ 6728013 w 7771225"/>
              <a:gd name="connsiteY866" fmla="*/ 1635835 h 2541995"/>
              <a:gd name="connsiteX867" fmla="*/ 6723115 w 7771225"/>
              <a:gd name="connsiteY867" fmla="*/ 1633387 h 2541995"/>
              <a:gd name="connsiteX868" fmla="*/ 6630059 w 7771225"/>
              <a:gd name="connsiteY868" fmla="*/ 1645631 h 2541995"/>
              <a:gd name="connsiteX869" fmla="*/ 6619038 w 7771225"/>
              <a:gd name="connsiteY869" fmla="*/ 1651752 h 2541995"/>
              <a:gd name="connsiteX870" fmla="*/ 6620263 w 7771225"/>
              <a:gd name="connsiteY870" fmla="*/ 1645631 h 2541995"/>
              <a:gd name="connsiteX871" fmla="*/ 6593326 w 7771225"/>
              <a:gd name="connsiteY871" fmla="*/ 1655426 h 2541995"/>
              <a:gd name="connsiteX872" fmla="*/ 6593326 w 7771225"/>
              <a:gd name="connsiteY872" fmla="*/ 1652977 h 2541995"/>
              <a:gd name="connsiteX873" fmla="*/ 6583531 w 7771225"/>
              <a:gd name="connsiteY873" fmla="*/ 1657874 h 2541995"/>
              <a:gd name="connsiteX874" fmla="*/ 6578632 w 7771225"/>
              <a:gd name="connsiteY874" fmla="*/ 1650528 h 2541995"/>
              <a:gd name="connsiteX875" fmla="*/ 6529656 w 7771225"/>
              <a:gd name="connsiteY875" fmla="*/ 1660324 h 2541995"/>
              <a:gd name="connsiteX876" fmla="*/ 6532105 w 7771225"/>
              <a:gd name="connsiteY876" fmla="*/ 1662773 h 2541995"/>
              <a:gd name="connsiteX877" fmla="*/ 6524757 w 7771225"/>
              <a:gd name="connsiteY877" fmla="*/ 1667670 h 2541995"/>
              <a:gd name="connsiteX878" fmla="*/ 6527207 w 7771225"/>
              <a:gd name="connsiteY878" fmla="*/ 1662773 h 2541995"/>
              <a:gd name="connsiteX879" fmla="*/ 6497821 w 7771225"/>
              <a:gd name="connsiteY879" fmla="*/ 1672568 h 2541995"/>
              <a:gd name="connsiteX880" fmla="*/ 6478229 w 7771225"/>
              <a:gd name="connsiteY880" fmla="*/ 1675016 h 2541995"/>
              <a:gd name="connsiteX881" fmla="*/ 6483128 w 7771225"/>
              <a:gd name="connsiteY881" fmla="*/ 1672568 h 2541995"/>
              <a:gd name="connsiteX882" fmla="*/ 6429253 w 7771225"/>
              <a:gd name="connsiteY882" fmla="*/ 1679915 h 2541995"/>
              <a:gd name="connsiteX883" fmla="*/ 6407213 w 7771225"/>
              <a:gd name="connsiteY883" fmla="*/ 1692159 h 2541995"/>
              <a:gd name="connsiteX884" fmla="*/ 6461088 w 7771225"/>
              <a:gd name="connsiteY884" fmla="*/ 1682363 h 2541995"/>
              <a:gd name="connsiteX885" fmla="*/ 6478229 w 7771225"/>
              <a:gd name="connsiteY885" fmla="*/ 1682363 h 2541995"/>
              <a:gd name="connsiteX886" fmla="*/ 6453741 w 7771225"/>
              <a:gd name="connsiteY886" fmla="*/ 1687261 h 2541995"/>
              <a:gd name="connsiteX887" fmla="*/ 6488025 w 7771225"/>
              <a:gd name="connsiteY887" fmla="*/ 1684812 h 2541995"/>
              <a:gd name="connsiteX888" fmla="*/ 6485576 w 7771225"/>
              <a:gd name="connsiteY888" fmla="*/ 1682363 h 2541995"/>
              <a:gd name="connsiteX889" fmla="*/ 6529656 w 7771225"/>
              <a:gd name="connsiteY889" fmla="*/ 1672568 h 2541995"/>
              <a:gd name="connsiteX890" fmla="*/ 6527207 w 7771225"/>
              <a:gd name="connsiteY890" fmla="*/ 1677466 h 2541995"/>
              <a:gd name="connsiteX891" fmla="*/ 6519860 w 7771225"/>
              <a:gd name="connsiteY891" fmla="*/ 1678690 h 2541995"/>
              <a:gd name="connsiteX892" fmla="*/ 6522309 w 7771225"/>
              <a:gd name="connsiteY892" fmla="*/ 1679915 h 2541995"/>
              <a:gd name="connsiteX893" fmla="*/ 6475781 w 7771225"/>
              <a:gd name="connsiteY893" fmla="*/ 1692159 h 2541995"/>
              <a:gd name="connsiteX894" fmla="*/ 6461088 w 7771225"/>
              <a:gd name="connsiteY894" fmla="*/ 1701954 h 2541995"/>
              <a:gd name="connsiteX895" fmla="*/ 6426804 w 7771225"/>
              <a:gd name="connsiteY895" fmla="*/ 1704404 h 2541995"/>
              <a:gd name="connsiteX896" fmla="*/ 6470883 w 7771225"/>
              <a:gd name="connsiteY896" fmla="*/ 1694608 h 2541995"/>
              <a:gd name="connsiteX897" fmla="*/ 6425579 w 7771225"/>
              <a:gd name="connsiteY897" fmla="*/ 1703791 h 2541995"/>
              <a:gd name="connsiteX898" fmla="*/ 6421628 w 7771225"/>
              <a:gd name="connsiteY898" fmla="*/ 1704525 h 2541995"/>
              <a:gd name="connsiteX899" fmla="*/ 6402315 w 7771225"/>
              <a:gd name="connsiteY899" fmla="*/ 1712974 h 2541995"/>
              <a:gd name="connsiteX900" fmla="*/ 6382725 w 7771225"/>
              <a:gd name="connsiteY900" fmla="*/ 1714198 h 2541995"/>
              <a:gd name="connsiteX901" fmla="*/ 6377827 w 7771225"/>
              <a:gd name="connsiteY901" fmla="*/ 1719097 h 2541995"/>
              <a:gd name="connsiteX902" fmla="*/ 6375377 w 7771225"/>
              <a:gd name="connsiteY902" fmla="*/ 1716647 h 2541995"/>
              <a:gd name="connsiteX903" fmla="*/ 6350890 w 7771225"/>
              <a:gd name="connsiteY903" fmla="*/ 1719097 h 2541995"/>
              <a:gd name="connsiteX904" fmla="*/ 6377827 w 7771225"/>
              <a:gd name="connsiteY904" fmla="*/ 1711750 h 2541995"/>
              <a:gd name="connsiteX905" fmla="*/ 6350890 w 7771225"/>
              <a:gd name="connsiteY905" fmla="*/ 1711750 h 2541995"/>
              <a:gd name="connsiteX906" fmla="*/ 6354563 w 7771225"/>
              <a:gd name="connsiteY906" fmla="*/ 1709301 h 2541995"/>
              <a:gd name="connsiteX907" fmla="*/ 6353338 w 7771225"/>
              <a:gd name="connsiteY907" fmla="*/ 1704404 h 2541995"/>
              <a:gd name="connsiteX908" fmla="*/ 6372929 w 7771225"/>
              <a:gd name="connsiteY908" fmla="*/ 1701954 h 2541995"/>
              <a:gd name="connsiteX909" fmla="*/ 6370480 w 7771225"/>
              <a:gd name="connsiteY909" fmla="*/ 1704404 h 2541995"/>
              <a:gd name="connsiteX910" fmla="*/ 6372929 w 7771225"/>
              <a:gd name="connsiteY910" fmla="*/ 1704404 h 2541995"/>
              <a:gd name="connsiteX911" fmla="*/ 6377827 w 7771225"/>
              <a:gd name="connsiteY911" fmla="*/ 1701954 h 2541995"/>
              <a:gd name="connsiteX912" fmla="*/ 6379051 w 7771225"/>
              <a:gd name="connsiteY912" fmla="*/ 1698893 h 2541995"/>
              <a:gd name="connsiteX913" fmla="*/ 6382652 w 7771225"/>
              <a:gd name="connsiteY913" fmla="*/ 1694691 h 2541995"/>
              <a:gd name="connsiteX914" fmla="*/ 6366807 w 7771225"/>
              <a:gd name="connsiteY914" fmla="*/ 1695220 h 2541995"/>
              <a:gd name="connsiteX915" fmla="*/ 6350890 w 7771225"/>
              <a:gd name="connsiteY915" fmla="*/ 1701954 h 2541995"/>
              <a:gd name="connsiteX916" fmla="*/ 6323952 w 7771225"/>
              <a:gd name="connsiteY916" fmla="*/ 1701954 h 2541995"/>
              <a:gd name="connsiteX917" fmla="*/ 6316605 w 7771225"/>
              <a:gd name="connsiteY917" fmla="*/ 1704404 h 2541995"/>
              <a:gd name="connsiteX918" fmla="*/ 6314156 w 7771225"/>
              <a:gd name="connsiteY918" fmla="*/ 1706852 h 2541995"/>
              <a:gd name="connsiteX919" fmla="*/ 6311707 w 7771225"/>
              <a:gd name="connsiteY919" fmla="*/ 1704404 h 2541995"/>
              <a:gd name="connsiteX920" fmla="*/ 6267628 w 7771225"/>
              <a:gd name="connsiteY920" fmla="*/ 1711750 h 2541995"/>
              <a:gd name="connsiteX921" fmla="*/ 6252935 w 7771225"/>
              <a:gd name="connsiteY921" fmla="*/ 1719097 h 2541995"/>
              <a:gd name="connsiteX922" fmla="*/ 6250486 w 7771225"/>
              <a:gd name="connsiteY922" fmla="*/ 1716647 h 2541995"/>
              <a:gd name="connsiteX923" fmla="*/ 6245589 w 7771225"/>
              <a:gd name="connsiteY923" fmla="*/ 1716647 h 2541995"/>
              <a:gd name="connsiteX924" fmla="*/ 6238242 w 7771225"/>
              <a:gd name="connsiteY924" fmla="*/ 1723994 h 2541995"/>
              <a:gd name="connsiteX925" fmla="*/ 6235793 w 7771225"/>
              <a:gd name="connsiteY925" fmla="*/ 1719097 h 2541995"/>
              <a:gd name="connsiteX926" fmla="*/ 6228446 w 7771225"/>
              <a:gd name="connsiteY926" fmla="*/ 1723994 h 2541995"/>
              <a:gd name="connsiteX927" fmla="*/ 6235793 w 7771225"/>
              <a:gd name="connsiteY927" fmla="*/ 1723994 h 2541995"/>
              <a:gd name="connsiteX928" fmla="*/ 6221100 w 7771225"/>
              <a:gd name="connsiteY928" fmla="*/ 1728891 h 2541995"/>
              <a:gd name="connsiteX929" fmla="*/ 6186816 w 7771225"/>
              <a:gd name="connsiteY929" fmla="*/ 1743585 h 2541995"/>
              <a:gd name="connsiteX930" fmla="*/ 6184368 w 7771225"/>
              <a:gd name="connsiteY930" fmla="*/ 1738687 h 2541995"/>
              <a:gd name="connsiteX931" fmla="*/ 6179469 w 7771225"/>
              <a:gd name="connsiteY931" fmla="*/ 1738687 h 2541995"/>
              <a:gd name="connsiteX932" fmla="*/ 6169675 w 7771225"/>
              <a:gd name="connsiteY932" fmla="*/ 1746033 h 2541995"/>
              <a:gd name="connsiteX933" fmla="*/ 6169675 w 7771225"/>
              <a:gd name="connsiteY933" fmla="*/ 1748483 h 2541995"/>
              <a:gd name="connsiteX934" fmla="*/ 6167225 w 7771225"/>
              <a:gd name="connsiteY934" fmla="*/ 1755829 h 2541995"/>
              <a:gd name="connsiteX935" fmla="*/ 6162328 w 7771225"/>
              <a:gd name="connsiteY935" fmla="*/ 1748483 h 2541995"/>
              <a:gd name="connsiteX936" fmla="*/ 6137840 w 7771225"/>
              <a:gd name="connsiteY936" fmla="*/ 1755829 h 2541995"/>
              <a:gd name="connsiteX937" fmla="*/ 6145186 w 7771225"/>
              <a:gd name="connsiteY937" fmla="*/ 1758278 h 2541995"/>
              <a:gd name="connsiteX938" fmla="*/ 6135390 w 7771225"/>
              <a:gd name="connsiteY938" fmla="*/ 1765625 h 2541995"/>
              <a:gd name="connsiteX939" fmla="*/ 6123145 w 7771225"/>
              <a:gd name="connsiteY939" fmla="*/ 1763175 h 2541995"/>
              <a:gd name="connsiteX940" fmla="*/ 6135390 w 7771225"/>
              <a:gd name="connsiteY940" fmla="*/ 1758278 h 2541995"/>
              <a:gd name="connsiteX941" fmla="*/ 6128044 w 7771225"/>
              <a:gd name="connsiteY941" fmla="*/ 1755829 h 2541995"/>
              <a:gd name="connsiteX942" fmla="*/ 6125595 w 7771225"/>
              <a:gd name="connsiteY942" fmla="*/ 1755829 h 2541995"/>
              <a:gd name="connsiteX943" fmla="*/ 6123145 w 7771225"/>
              <a:gd name="connsiteY943" fmla="*/ 1758278 h 2541995"/>
              <a:gd name="connsiteX944" fmla="*/ 6102331 w 7771225"/>
              <a:gd name="connsiteY944" fmla="*/ 1768073 h 2541995"/>
              <a:gd name="connsiteX945" fmla="*/ 6098658 w 7771225"/>
              <a:gd name="connsiteY945" fmla="*/ 1770522 h 2541995"/>
              <a:gd name="connsiteX946" fmla="*/ 6096209 w 7771225"/>
              <a:gd name="connsiteY946" fmla="*/ 1772971 h 2541995"/>
              <a:gd name="connsiteX947" fmla="*/ 6081516 w 7771225"/>
              <a:gd name="connsiteY947" fmla="*/ 1772971 h 2541995"/>
              <a:gd name="connsiteX948" fmla="*/ 6081516 w 7771225"/>
              <a:gd name="connsiteY948" fmla="*/ 1775419 h 2541995"/>
              <a:gd name="connsiteX949" fmla="*/ 6074169 w 7771225"/>
              <a:gd name="connsiteY949" fmla="*/ 1777868 h 2541995"/>
              <a:gd name="connsiteX950" fmla="*/ 6076617 w 7771225"/>
              <a:gd name="connsiteY950" fmla="*/ 1775419 h 2541995"/>
              <a:gd name="connsiteX951" fmla="*/ 6066823 w 7771225"/>
              <a:gd name="connsiteY951" fmla="*/ 1775419 h 2541995"/>
              <a:gd name="connsiteX952" fmla="*/ 6066823 w 7771225"/>
              <a:gd name="connsiteY952" fmla="*/ 1777868 h 2541995"/>
              <a:gd name="connsiteX953" fmla="*/ 6061924 w 7771225"/>
              <a:gd name="connsiteY953" fmla="*/ 1777868 h 2541995"/>
              <a:gd name="connsiteX954" fmla="*/ 6012947 w 7771225"/>
              <a:gd name="connsiteY954" fmla="*/ 1799908 h 2541995"/>
              <a:gd name="connsiteX955" fmla="*/ 6108453 w 7771225"/>
              <a:gd name="connsiteY955" fmla="*/ 1775419 h 2541995"/>
              <a:gd name="connsiteX956" fmla="*/ 6108453 w 7771225"/>
              <a:gd name="connsiteY956" fmla="*/ 1777868 h 2541995"/>
              <a:gd name="connsiteX957" fmla="*/ 6107156 w 7771225"/>
              <a:gd name="connsiteY957" fmla="*/ 1778733 h 2541995"/>
              <a:gd name="connsiteX958" fmla="*/ 6108453 w 7771225"/>
              <a:gd name="connsiteY958" fmla="*/ 1779705 h 2541995"/>
              <a:gd name="connsiteX959" fmla="*/ 6110902 w 7771225"/>
              <a:gd name="connsiteY959" fmla="*/ 1775419 h 2541995"/>
              <a:gd name="connsiteX960" fmla="*/ 6189265 w 7771225"/>
              <a:gd name="connsiteY960" fmla="*/ 1753380 h 2541995"/>
              <a:gd name="connsiteX961" fmla="*/ 6189265 w 7771225"/>
              <a:gd name="connsiteY961" fmla="*/ 1760726 h 2541995"/>
              <a:gd name="connsiteX962" fmla="*/ 6199061 w 7771225"/>
              <a:gd name="connsiteY962" fmla="*/ 1750932 h 2541995"/>
              <a:gd name="connsiteX963" fmla="*/ 6206407 w 7771225"/>
              <a:gd name="connsiteY963" fmla="*/ 1748483 h 2541995"/>
              <a:gd name="connsiteX964" fmla="*/ 6206407 w 7771225"/>
              <a:gd name="connsiteY964" fmla="*/ 1750932 h 2541995"/>
              <a:gd name="connsiteX965" fmla="*/ 6201509 w 7771225"/>
              <a:gd name="connsiteY965" fmla="*/ 1753380 h 2541995"/>
              <a:gd name="connsiteX966" fmla="*/ 6216203 w 7771225"/>
              <a:gd name="connsiteY966" fmla="*/ 1755829 h 2541995"/>
              <a:gd name="connsiteX967" fmla="*/ 6137840 w 7771225"/>
              <a:gd name="connsiteY967" fmla="*/ 1777868 h 2541995"/>
              <a:gd name="connsiteX968" fmla="*/ 5995806 w 7771225"/>
              <a:gd name="connsiteY968" fmla="*/ 1814601 h 2541995"/>
              <a:gd name="connsiteX969" fmla="*/ 6032538 w 7771225"/>
              <a:gd name="connsiteY969" fmla="*/ 1812153 h 2541995"/>
              <a:gd name="connsiteX970" fmla="*/ 6025946 w 7771225"/>
              <a:gd name="connsiteY970" fmla="*/ 1814790 h 2541995"/>
              <a:gd name="connsiteX971" fmla="*/ 6058252 w 7771225"/>
              <a:gd name="connsiteY971" fmla="*/ 1807867 h 2541995"/>
              <a:gd name="connsiteX972" fmla="*/ 6086296 w 7771225"/>
              <a:gd name="connsiteY972" fmla="*/ 1799908 h 2541995"/>
              <a:gd name="connsiteX973" fmla="*/ 6076617 w 7771225"/>
              <a:gd name="connsiteY973" fmla="*/ 1799908 h 2541995"/>
              <a:gd name="connsiteX974" fmla="*/ 6132941 w 7771225"/>
              <a:gd name="connsiteY974" fmla="*/ 1780318 h 2541995"/>
              <a:gd name="connsiteX975" fmla="*/ 6154981 w 7771225"/>
              <a:gd name="connsiteY975" fmla="*/ 1777868 h 2541995"/>
              <a:gd name="connsiteX976" fmla="*/ 6113351 w 7771225"/>
              <a:gd name="connsiteY976" fmla="*/ 1792561 h 2541995"/>
              <a:gd name="connsiteX977" fmla="*/ 6132941 w 7771225"/>
              <a:gd name="connsiteY977" fmla="*/ 1787664 h 2541995"/>
              <a:gd name="connsiteX978" fmla="*/ 6135390 w 7771225"/>
              <a:gd name="connsiteY978" fmla="*/ 1790113 h 2541995"/>
              <a:gd name="connsiteX979" fmla="*/ 6137840 w 7771225"/>
              <a:gd name="connsiteY979" fmla="*/ 1790113 h 2541995"/>
              <a:gd name="connsiteX980" fmla="*/ 6137840 w 7771225"/>
              <a:gd name="connsiteY980" fmla="*/ 1787664 h 2541995"/>
              <a:gd name="connsiteX981" fmla="*/ 6154981 w 7771225"/>
              <a:gd name="connsiteY981" fmla="*/ 1782767 h 2541995"/>
              <a:gd name="connsiteX982" fmla="*/ 6186816 w 7771225"/>
              <a:gd name="connsiteY982" fmla="*/ 1775419 h 2541995"/>
              <a:gd name="connsiteX983" fmla="*/ 6206407 w 7771225"/>
              <a:gd name="connsiteY983" fmla="*/ 1770522 h 2541995"/>
              <a:gd name="connsiteX984" fmla="*/ 6206407 w 7771225"/>
              <a:gd name="connsiteY984" fmla="*/ 1772971 h 2541995"/>
              <a:gd name="connsiteX985" fmla="*/ 6228446 w 7771225"/>
              <a:gd name="connsiteY985" fmla="*/ 1760726 h 2541995"/>
              <a:gd name="connsiteX986" fmla="*/ 6221100 w 7771225"/>
              <a:gd name="connsiteY986" fmla="*/ 1758278 h 2541995"/>
              <a:gd name="connsiteX987" fmla="*/ 6238242 w 7771225"/>
              <a:gd name="connsiteY987" fmla="*/ 1750932 h 2541995"/>
              <a:gd name="connsiteX988" fmla="*/ 6233344 w 7771225"/>
              <a:gd name="connsiteY988" fmla="*/ 1755829 h 2541995"/>
              <a:gd name="connsiteX989" fmla="*/ 6238242 w 7771225"/>
              <a:gd name="connsiteY989" fmla="*/ 1755829 h 2541995"/>
              <a:gd name="connsiteX990" fmla="*/ 6267628 w 7771225"/>
              <a:gd name="connsiteY990" fmla="*/ 1755829 h 2541995"/>
              <a:gd name="connsiteX991" fmla="*/ 6289668 w 7771225"/>
              <a:gd name="connsiteY991" fmla="*/ 1746033 h 2541995"/>
              <a:gd name="connsiteX992" fmla="*/ 6294566 w 7771225"/>
              <a:gd name="connsiteY992" fmla="*/ 1753380 h 2541995"/>
              <a:gd name="connsiteX993" fmla="*/ 6309259 w 7771225"/>
              <a:gd name="connsiteY993" fmla="*/ 1750932 h 2541995"/>
              <a:gd name="connsiteX994" fmla="*/ 6299463 w 7771225"/>
              <a:gd name="connsiteY994" fmla="*/ 1750932 h 2541995"/>
              <a:gd name="connsiteX995" fmla="*/ 6309259 w 7771225"/>
              <a:gd name="connsiteY995" fmla="*/ 1741136 h 2541995"/>
              <a:gd name="connsiteX996" fmla="*/ 6311707 w 7771225"/>
              <a:gd name="connsiteY996" fmla="*/ 1743585 h 2541995"/>
              <a:gd name="connsiteX997" fmla="*/ 6321503 w 7771225"/>
              <a:gd name="connsiteY997" fmla="*/ 1738687 h 2541995"/>
              <a:gd name="connsiteX998" fmla="*/ 6348441 w 7771225"/>
              <a:gd name="connsiteY998" fmla="*/ 1736238 h 2541995"/>
              <a:gd name="connsiteX999" fmla="*/ 6343542 w 7771225"/>
              <a:gd name="connsiteY999" fmla="*/ 1741136 h 2541995"/>
              <a:gd name="connsiteX1000" fmla="*/ 6352113 w 7771225"/>
              <a:gd name="connsiteY1000" fmla="*/ 1739911 h 2541995"/>
              <a:gd name="connsiteX1001" fmla="*/ 6355787 w 7771225"/>
              <a:gd name="connsiteY1001" fmla="*/ 1741136 h 2541995"/>
              <a:gd name="connsiteX1002" fmla="*/ 6360684 w 7771225"/>
              <a:gd name="connsiteY1002" fmla="*/ 1738687 h 2541995"/>
              <a:gd name="connsiteX1003" fmla="*/ 6352113 w 7771225"/>
              <a:gd name="connsiteY1003" fmla="*/ 1739911 h 2541995"/>
              <a:gd name="connsiteX1004" fmla="*/ 6348441 w 7771225"/>
              <a:gd name="connsiteY1004" fmla="*/ 1738687 h 2541995"/>
              <a:gd name="connsiteX1005" fmla="*/ 6358236 w 7771225"/>
              <a:gd name="connsiteY1005" fmla="*/ 1728891 h 2541995"/>
              <a:gd name="connsiteX1006" fmla="*/ 6348441 w 7771225"/>
              <a:gd name="connsiteY1006" fmla="*/ 1731340 h 2541995"/>
              <a:gd name="connsiteX1007" fmla="*/ 6365583 w 7771225"/>
              <a:gd name="connsiteY1007" fmla="*/ 1726443 h 2541995"/>
              <a:gd name="connsiteX1008" fmla="*/ 6365583 w 7771225"/>
              <a:gd name="connsiteY1008" fmla="*/ 1728891 h 2541995"/>
              <a:gd name="connsiteX1009" fmla="*/ 6372929 w 7771225"/>
              <a:gd name="connsiteY1009" fmla="*/ 1726443 h 2541995"/>
              <a:gd name="connsiteX1010" fmla="*/ 6368031 w 7771225"/>
              <a:gd name="connsiteY1010" fmla="*/ 1726443 h 2541995"/>
              <a:gd name="connsiteX1011" fmla="*/ 6385173 w 7771225"/>
              <a:gd name="connsiteY1011" fmla="*/ 1719097 h 2541995"/>
              <a:gd name="connsiteX1012" fmla="*/ 6412111 w 7771225"/>
              <a:gd name="connsiteY1012" fmla="*/ 1711750 h 2541995"/>
              <a:gd name="connsiteX1013" fmla="*/ 6421905 w 7771225"/>
              <a:gd name="connsiteY1013" fmla="*/ 1711750 h 2541995"/>
              <a:gd name="connsiteX1014" fmla="*/ 6429253 w 7771225"/>
              <a:gd name="connsiteY1014" fmla="*/ 1711750 h 2541995"/>
              <a:gd name="connsiteX1015" fmla="*/ 6453741 w 7771225"/>
              <a:gd name="connsiteY1015" fmla="*/ 1704404 h 2541995"/>
              <a:gd name="connsiteX1016" fmla="*/ 6475781 w 7771225"/>
              <a:gd name="connsiteY1016" fmla="*/ 1701954 h 2541995"/>
              <a:gd name="connsiteX1017" fmla="*/ 6483128 w 7771225"/>
              <a:gd name="connsiteY1017" fmla="*/ 1701954 h 2541995"/>
              <a:gd name="connsiteX1018" fmla="*/ 6480679 w 7771225"/>
              <a:gd name="connsiteY1018" fmla="*/ 1699505 h 2541995"/>
              <a:gd name="connsiteX1019" fmla="*/ 6497821 w 7771225"/>
              <a:gd name="connsiteY1019" fmla="*/ 1697056 h 2541995"/>
              <a:gd name="connsiteX1020" fmla="*/ 6497821 w 7771225"/>
              <a:gd name="connsiteY1020" fmla="*/ 1699505 h 2541995"/>
              <a:gd name="connsiteX1021" fmla="*/ 6505167 w 7771225"/>
              <a:gd name="connsiteY1021" fmla="*/ 1697056 h 2541995"/>
              <a:gd name="connsiteX1022" fmla="*/ 6502718 w 7771225"/>
              <a:gd name="connsiteY1022" fmla="*/ 1695833 h 2541995"/>
              <a:gd name="connsiteX1023" fmla="*/ 6507616 w 7771225"/>
              <a:gd name="connsiteY1023" fmla="*/ 1692159 h 2541995"/>
              <a:gd name="connsiteX1024" fmla="*/ 6510065 w 7771225"/>
              <a:gd name="connsiteY1024" fmla="*/ 1694608 h 2541995"/>
              <a:gd name="connsiteX1025" fmla="*/ 6507616 w 7771225"/>
              <a:gd name="connsiteY1025" fmla="*/ 1697056 h 2541995"/>
              <a:gd name="connsiteX1026" fmla="*/ 6519860 w 7771225"/>
              <a:gd name="connsiteY1026" fmla="*/ 1689709 h 2541995"/>
              <a:gd name="connsiteX1027" fmla="*/ 6512514 w 7771225"/>
              <a:gd name="connsiteY1027" fmla="*/ 1687261 h 2541995"/>
              <a:gd name="connsiteX1028" fmla="*/ 6632508 w 7771225"/>
              <a:gd name="connsiteY1028" fmla="*/ 1665221 h 2541995"/>
              <a:gd name="connsiteX1029" fmla="*/ 6600673 w 7771225"/>
              <a:gd name="connsiteY1029" fmla="*/ 1675016 h 2541995"/>
              <a:gd name="connsiteX1030" fmla="*/ 6605570 w 7771225"/>
              <a:gd name="connsiteY1030" fmla="*/ 1677466 h 2541995"/>
              <a:gd name="connsiteX1031" fmla="*/ 6595774 w 7771225"/>
              <a:gd name="connsiteY1031" fmla="*/ 1682363 h 2541995"/>
              <a:gd name="connsiteX1032" fmla="*/ 6652098 w 7771225"/>
              <a:gd name="connsiteY1032" fmla="*/ 1667670 h 2541995"/>
              <a:gd name="connsiteX1033" fmla="*/ 6652098 w 7771225"/>
              <a:gd name="connsiteY1033" fmla="*/ 1665221 h 2541995"/>
              <a:gd name="connsiteX1034" fmla="*/ 6654547 w 7771225"/>
              <a:gd name="connsiteY1034" fmla="*/ 1667670 h 2541995"/>
              <a:gd name="connsiteX1035" fmla="*/ 6696178 w 7771225"/>
              <a:gd name="connsiteY1035" fmla="*/ 1662773 h 2541995"/>
              <a:gd name="connsiteX1036" fmla="*/ 6698626 w 7771225"/>
              <a:gd name="connsiteY1036" fmla="*/ 1657874 h 2541995"/>
              <a:gd name="connsiteX1037" fmla="*/ 6687607 w 7771225"/>
              <a:gd name="connsiteY1037" fmla="*/ 1655426 h 2541995"/>
              <a:gd name="connsiteX1038" fmla="*/ 6686383 w 7771225"/>
              <a:gd name="connsiteY1038" fmla="*/ 1652977 h 2541995"/>
              <a:gd name="connsiteX1039" fmla="*/ 6686383 w 7771225"/>
              <a:gd name="connsiteY1039" fmla="*/ 1650528 h 2541995"/>
              <a:gd name="connsiteX1040" fmla="*/ 6703525 w 7771225"/>
              <a:gd name="connsiteY1040" fmla="*/ 1648080 h 2541995"/>
              <a:gd name="connsiteX1041" fmla="*/ 6774541 w 7771225"/>
              <a:gd name="connsiteY1041" fmla="*/ 1652977 h 2541995"/>
              <a:gd name="connsiteX1042" fmla="*/ 6772092 w 7771225"/>
              <a:gd name="connsiteY1042" fmla="*/ 1640733 h 2541995"/>
              <a:gd name="connsiteX1043" fmla="*/ 6778933 w 7771225"/>
              <a:gd name="connsiteY1043" fmla="*/ 1645292 h 2541995"/>
              <a:gd name="connsiteX1044" fmla="*/ 6790459 w 7771225"/>
              <a:gd name="connsiteY1044" fmla="*/ 1644406 h 2541995"/>
              <a:gd name="connsiteX1045" fmla="*/ 6808825 w 7771225"/>
              <a:gd name="connsiteY1045" fmla="*/ 1640733 h 2541995"/>
              <a:gd name="connsiteX1046" fmla="*/ 6867598 w 7771225"/>
              <a:gd name="connsiteY1046" fmla="*/ 1635835 h 2541995"/>
              <a:gd name="connsiteX1047" fmla="*/ 6860251 w 7771225"/>
              <a:gd name="connsiteY1047" fmla="*/ 1628488 h 2541995"/>
              <a:gd name="connsiteX1048" fmla="*/ 6857802 w 7771225"/>
              <a:gd name="connsiteY1048" fmla="*/ 1628488 h 2541995"/>
              <a:gd name="connsiteX1049" fmla="*/ 6860251 w 7771225"/>
              <a:gd name="connsiteY1049" fmla="*/ 1630938 h 2541995"/>
              <a:gd name="connsiteX1050" fmla="*/ 6852905 w 7771225"/>
              <a:gd name="connsiteY1050" fmla="*/ 1635835 h 2541995"/>
              <a:gd name="connsiteX1051" fmla="*/ 6843109 w 7771225"/>
              <a:gd name="connsiteY1051" fmla="*/ 1626039 h 2541995"/>
              <a:gd name="connsiteX1052" fmla="*/ 6845135 w 7771225"/>
              <a:gd name="connsiteY1052" fmla="*/ 1625702 h 2541995"/>
              <a:gd name="connsiteX1053" fmla="*/ 6839435 w 7771225"/>
              <a:gd name="connsiteY1053" fmla="*/ 1621142 h 2541995"/>
              <a:gd name="connsiteX1054" fmla="*/ 6830864 w 7771225"/>
              <a:gd name="connsiteY1054" fmla="*/ 1621142 h 2541995"/>
              <a:gd name="connsiteX1055" fmla="*/ 6301913 w 7771225"/>
              <a:gd name="connsiteY1055" fmla="*/ 1599102 h 2541995"/>
              <a:gd name="connsiteX1056" fmla="*/ 6255384 w 7771225"/>
              <a:gd name="connsiteY1056" fmla="*/ 1611346 h 2541995"/>
              <a:gd name="connsiteX1057" fmla="*/ 6314156 w 7771225"/>
              <a:gd name="connsiteY1057" fmla="*/ 1599102 h 2541995"/>
              <a:gd name="connsiteX1058" fmla="*/ 2583885 w 7771225"/>
              <a:gd name="connsiteY1058" fmla="*/ 1593367 h 2541995"/>
              <a:gd name="connsiteX1059" fmla="*/ 2574312 w 7771225"/>
              <a:gd name="connsiteY1059" fmla="*/ 1610597 h 2541995"/>
              <a:gd name="connsiteX1060" fmla="*/ 2578141 w 7771225"/>
              <a:gd name="connsiteY1060" fmla="*/ 1610597 h 2541995"/>
              <a:gd name="connsiteX1061" fmla="*/ 2572398 w 7771225"/>
              <a:gd name="connsiteY1061" fmla="*/ 1622082 h 2541995"/>
              <a:gd name="connsiteX1062" fmla="*/ 2568570 w 7771225"/>
              <a:gd name="connsiteY1062" fmla="*/ 1620168 h 2541995"/>
              <a:gd name="connsiteX1063" fmla="*/ 2557084 w 7771225"/>
              <a:gd name="connsiteY1063" fmla="*/ 1643139 h 2541995"/>
              <a:gd name="connsiteX1064" fmla="*/ 2551341 w 7771225"/>
              <a:gd name="connsiteY1064" fmla="*/ 1637396 h 2541995"/>
              <a:gd name="connsiteX1065" fmla="*/ 2570484 w 7771225"/>
              <a:gd name="connsiteY1065" fmla="*/ 1601025 h 2541995"/>
              <a:gd name="connsiteX1066" fmla="*/ 2576227 w 7771225"/>
              <a:gd name="connsiteY1066" fmla="*/ 1597196 h 2541995"/>
              <a:gd name="connsiteX1067" fmla="*/ 2578141 w 7771225"/>
              <a:gd name="connsiteY1067" fmla="*/ 1597196 h 2541995"/>
              <a:gd name="connsiteX1068" fmla="*/ 2583885 w 7771225"/>
              <a:gd name="connsiteY1068" fmla="*/ 1593367 h 2541995"/>
              <a:gd name="connsiteX1069" fmla="*/ 980610 w 7771225"/>
              <a:gd name="connsiteY1069" fmla="*/ 1571350 h 2541995"/>
              <a:gd name="connsiteX1070" fmla="*/ 977858 w 7771225"/>
              <a:gd name="connsiteY1070" fmla="*/ 1574870 h 2541995"/>
              <a:gd name="connsiteX1071" fmla="*/ 952605 w 7771225"/>
              <a:gd name="connsiteY1071" fmla="*/ 1583594 h 2541995"/>
              <a:gd name="connsiteX1072" fmla="*/ 974644 w 7771225"/>
              <a:gd name="connsiteY1072" fmla="*/ 1586043 h 2541995"/>
              <a:gd name="connsiteX1073" fmla="*/ 972195 w 7771225"/>
              <a:gd name="connsiteY1073" fmla="*/ 1586043 h 2541995"/>
              <a:gd name="connsiteX1074" fmla="*/ 979541 w 7771225"/>
              <a:gd name="connsiteY1074" fmla="*/ 1588492 h 2541995"/>
              <a:gd name="connsiteX1075" fmla="*/ 969746 w 7771225"/>
              <a:gd name="connsiteY1075" fmla="*/ 1593390 h 2541995"/>
              <a:gd name="connsiteX1076" fmla="*/ 986888 w 7771225"/>
              <a:gd name="connsiteY1076" fmla="*/ 1586043 h 2541995"/>
              <a:gd name="connsiteX1077" fmla="*/ 991787 w 7771225"/>
              <a:gd name="connsiteY1077" fmla="*/ 1571350 h 2541995"/>
              <a:gd name="connsiteX1078" fmla="*/ 1199609 w 7771225"/>
              <a:gd name="connsiteY1078" fmla="*/ 1571099 h 2541995"/>
              <a:gd name="connsiteX1079" fmla="*/ 1199326 w 7771225"/>
              <a:gd name="connsiteY1079" fmla="*/ 1571350 h 2541995"/>
              <a:gd name="connsiteX1080" fmla="*/ 1192592 w 7771225"/>
              <a:gd name="connsiteY1080" fmla="*/ 1571350 h 2541995"/>
              <a:gd name="connsiteX1081" fmla="*/ 993010 w 7771225"/>
              <a:gd name="connsiteY1081" fmla="*/ 1565839 h 2541995"/>
              <a:gd name="connsiteX1082" fmla="*/ 984439 w 7771225"/>
              <a:gd name="connsiteY1082" fmla="*/ 1566452 h 2541995"/>
              <a:gd name="connsiteX1083" fmla="*/ 981025 w 7771225"/>
              <a:gd name="connsiteY1083" fmla="*/ 1570820 h 2541995"/>
              <a:gd name="connsiteX1084" fmla="*/ 988113 w 7771225"/>
              <a:gd name="connsiteY1084" fmla="*/ 1568289 h 2541995"/>
              <a:gd name="connsiteX1085" fmla="*/ 999133 w 7771225"/>
              <a:gd name="connsiteY1085" fmla="*/ 1568901 h 2541995"/>
              <a:gd name="connsiteX1086" fmla="*/ 993010 w 7771225"/>
              <a:gd name="connsiteY1086" fmla="*/ 1565839 h 2541995"/>
              <a:gd name="connsiteX1087" fmla="*/ 1192592 w 7771225"/>
              <a:gd name="connsiteY1087" fmla="*/ 1554208 h 2541995"/>
              <a:gd name="connsiteX1088" fmla="*/ 1190143 w 7771225"/>
              <a:gd name="connsiteY1088" fmla="*/ 1556657 h 2541995"/>
              <a:gd name="connsiteX1089" fmla="*/ 1189670 w 7771225"/>
              <a:gd name="connsiteY1089" fmla="*/ 1556545 h 2541995"/>
              <a:gd name="connsiteX1090" fmla="*/ 1179736 w 7771225"/>
              <a:gd name="connsiteY1090" fmla="*/ 1554208 h 2541995"/>
              <a:gd name="connsiteX1091" fmla="*/ 1189670 w 7771225"/>
              <a:gd name="connsiteY1091" fmla="*/ 1556545 h 2541995"/>
              <a:gd name="connsiteX1092" fmla="*/ 1180348 w 7771225"/>
              <a:gd name="connsiteY1092" fmla="*/ 1564004 h 2541995"/>
              <a:gd name="connsiteX1093" fmla="*/ 1204836 w 7771225"/>
              <a:gd name="connsiteY1093" fmla="*/ 1564004 h 2541995"/>
              <a:gd name="connsiteX1094" fmla="*/ 1236671 w 7771225"/>
              <a:gd name="connsiteY1094" fmla="*/ 1559105 h 2541995"/>
              <a:gd name="connsiteX1095" fmla="*/ 1226876 w 7771225"/>
              <a:gd name="connsiteY1095" fmla="*/ 1564004 h 2541995"/>
              <a:gd name="connsiteX1096" fmla="*/ 1209734 w 7771225"/>
              <a:gd name="connsiteY1096" fmla="*/ 1570738 h 2541995"/>
              <a:gd name="connsiteX1097" fmla="*/ 1199609 w 7771225"/>
              <a:gd name="connsiteY1097" fmla="*/ 1571099 h 2541995"/>
              <a:gd name="connsiteX1098" fmla="*/ 1204836 w 7771225"/>
              <a:gd name="connsiteY1098" fmla="*/ 1566452 h 2541995"/>
              <a:gd name="connsiteX1099" fmla="*/ 1177899 w 7771225"/>
              <a:gd name="connsiteY1099" fmla="*/ 1568901 h 2541995"/>
              <a:gd name="connsiteX1100" fmla="*/ 1182796 w 7771225"/>
              <a:gd name="connsiteY1100" fmla="*/ 1566452 h 2541995"/>
              <a:gd name="connsiteX1101" fmla="*/ 1168103 w 7771225"/>
              <a:gd name="connsiteY1101" fmla="*/ 1556657 h 2541995"/>
              <a:gd name="connsiteX1102" fmla="*/ 1179736 w 7771225"/>
              <a:gd name="connsiteY1102" fmla="*/ 1554208 h 2541995"/>
              <a:gd name="connsiteX1103" fmla="*/ 2601963 w 7771225"/>
              <a:gd name="connsiteY1103" fmla="*/ 1548913 h 2541995"/>
              <a:gd name="connsiteX1104" fmla="*/ 2601592 w 7771225"/>
              <a:gd name="connsiteY1104" fmla="*/ 1550774 h 2541995"/>
              <a:gd name="connsiteX1105" fmla="*/ 2597284 w 7771225"/>
              <a:gd name="connsiteY1105" fmla="*/ 1553167 h 2541995"/>
              <a:gd name="connsiteX1106" fmla="*/ 2602690 w 7771225"/>
              <a:gd name="connsiteY1106" fmla="*/ 1545284 h 2541995"/>
              <a:gd name="connsiteX1107" fmla="*/ 2602548 w 7771225"/>
              <a:gd name="connsiteY1107" fmla="*/ 1548382 h 2541995"/>
              <a:gd name="connsiteX1108" fmla="*/ 2601963 w 7771225"/>
              <a:gd name="connsiteY1108" fmla="*/ 1548913 h 2541995"/>
              <a:gd name="connsiteX1109" fmla="*/ 1248916 w 7771225"/>
              <a:gd name="connsiteY1109" fmla="*/ 1537066 h 2541995"/>
              <a:gd name="connsiteX1110" fmla="*/ 1256262 w 7771225"/>
              <a:gd name="connsiteY1110" fmla="*/ 1539515 h 2541995"/>
              <a:gd name="connsiteX1111" fmla="*/ 1253813 w 7771225"/>
              <a:gd name="connsiteY1111" fmla="*/ 1541963 h 2541995"/>
              <a:gd name="connsiteX1112" fmla="*/ 979541 w 7771225"/>
              <a:gd name="connsiteY1112" fmla="*/ 1534616 h 2541995"/>
              <a:gd name="connsiteX1113" fmla="*/ 984439 w 7771225"/>
              <a:gd name="connsiteY1113" fmla="*/ 1537066 h 2541995"/>
              <a:gd name="connsiteX1114" fmla="*/ 979541 w 7771225"/>
              <a:gd name="connsiteY1114" fmla="*/ 1541963 h 2541995"/>
              <a:gd name="connsiteX1115" fmla="*/ 964848 w 7771225"/>
              <a:gd name="connsiteY1115" fmla="*/ 1554208 h 2541995"/>
              <a:gd name="connsiteX1116" fmla="*/ 962399 w 7771225"/>
              <a:gd name="connsiteY1116" fmla="*/ 1551759 h 2541995"/>
              <a:gd name="connsiteX1117" fmla="*/ 962399 w 7771225"/>
              <a:gd name="connsiteY1117" fmla="*/ 1554208 h 2541995"/>
              <a:gd name="connsiteX1118" fmla="*/ 955053 w 7771225"/>
              <a:gd name="connsiteY1118" fmla="*/ 1554208 h 2541995"/>
              <a:gd name="connsiteX1119" fmla="*/ 945258 w 7771225"/>
              <a:gd name="connsiteY1119" fmla="*/ 1564004 h 2541995"/>
              <a:gd name="connsiteX1120" fmla="*/ 969746 w 7771225"/>
              <a:gd name="connsiteY1120" fmla="*/ 1559105 h 2541995"/>
              <a:gd name="connsiteX1121" fmla="*/ 964848 w 7771225"/>
              <a:gd name="connsiteY1121" fmla="*/ 1564004 h 2541995"/>
              <a:gd name="connsiteX1122" fmla="*/ 979541 w 7771225"/>
              <a:gd name="connsiteY1122" fmla="*/ 1561554 h 2541995"/>
              <a:gd name="connsiteX1123" fmla="*/ 981991 w 7771225"/>
              <a:gd name="connsiteY1123" fmla="*/ 1554208 h 2541995"/>
              <a:gd name="connsiteX1124" fmla="*/ 989337 w 7771225"/>
              <a:gd name="connsiteY1124" fmla="*/ 1559105 h 2541995"/>
              <a:gd name="connsiteX1125" fmla="*/ 999133 w 7771225"/>
              <a:gd name="connsiteY1125" fmla="*/ 1559105 h 2541995"/>
              <a:gd name="connsiteX1126" fmla="*/ 1001581 w 7771225"/>
              <a:gd name="connsiteY1126" fmla="*/ 1534616 h 2541995"/>
              <a:gd name="connsiteX1127" fmla="*/ 994235 w 7771225"/>
              <a:gd name="connsiteY1127" fmla="*/ 1539515 h 2541995"/>
              <a:gd name="connsiteX1128" fmla="*/ 984439 w 7771225"/>
              <a:gd name="connsiteY1128" fmla="*/ 1534616 h 2541995"/>
              <a:gd name="connsiteX1129" fmla="*/ 6336196 w 7771225"/>
              <a:gd name="connsiteY1129" fmla="*/ 1528086 h 2541995"/>
              <a:gd name="connsiteX1130" fmla="*/ 6306810 w 7771225"/>
              <a:gd name="connsiteY1130" fmla="*/ 1564818 h 2541995"/>
              <a:gd name="connsiteX1131" fmla="*/ 6350890 w 7771225"/>
              <a:gd name="connsiteY1131" fmla="*/ 1559921 h 2541995"/>
              <a:gd name="connsiteX1132" fmla="*/ 1266912 w 7771225"/>
              <a:gd name="connsiteY1132" fmla="*/ 1519613 h 2541995"/>
              <a:gd name="connsiteX1133" fmla="*/ 1267281 w 7771225"/>
              <a:gd name="connsiteY1133" fmla="*/ 1520536 h 2541995"/>
              <a:gd name="connsiteX1134" fmla="*/ 1270955 w 7771225"/>
              <a:gd name="connsiteY1134" fmla="*/ 1519924 h 2541995"/>
              <a:gd name="connsiteX1135" fmla="*/ 796768 w 7771225"/>
              <a:gd name="connsiteY1135" fmla="*/ 1515249 h 2541995"/>
              <a:gd name="connsiteX1136" fmla="*/ 789755 w 7771225"/>
              <a:gd name="connsiteY1136" fmla="*/ 1515639 h 2541995"/>
              <a:gd name="connsiteX1137" fmla="*/ 781184 w 7771225"/>
              <a:gd name="connsiteY1137" fmla="*/ 1517475 h 2541995"/>
              <a:gd name="connsiteX1138" fmla="*/ 1195041 w 7771225"/>
              <a:gd name="connsiteY1138" fmla="*/ 1512577 h 2541995"/>
              <a:gd name="connsiteX1139" fmla="*/ 1158308 w 7771225"/>
              <a:gd name="connsiteY1139" fmla="*/ 1522373 h 2541995"/>
              <a:gd name="connsiteX1140" fmla="*/ 1175450 w 7771225"/>
              <a:gd name="connsiteY1140" fmla="*/ 1519924 h 2541995"/>
              <a:gd name="connsiteX1141" fmla="*/ 1160757 w 7771225"/>
              <a:gd name="connsiteY1141" fmla="*/ 1529719 h 2541995"/>
              <a:gd name="connsiteX1142" fmla="*/ 1175450 w 7771225"/>
              <a:gd name="connsiteY1142" fmla="*/ 1532168 h 2541995"/>
              <a:gd name="connsiteX1143" fmla="*/ 1160757 w 7771225"/>
              <a:gd name="connsiteY1143" fmla="*/ 1537066 h 2541995"/>
              <a:gd name="connsiteX1144" fmla="*/ 1168103 w 7771225"/>
              <a:gd name="connsiteY1144" fmla="*/ 1549311 h 2541995"/>
              <a:gd name="connsiteX1145" fmla="*/ 1158308 w 7771225"/>
              <a:gd name="connsiteY1145" fmla="*/ 1559105 h 2541995"/>
              <a:gd name="connsiteX1146" fmla="*/ 1168103 w 7771225"/>
              <a:gd name="connsiteY1146" fmla="*/ 1559105 h 2541995"/>
              <a:gd name="connsiteX1147" fmla="*/ 1158308 w 7771225"/>
              <a:gd name="connsiteY1147" fmla="*/ 1568901 h 2541995"/>
              <a:gd name="connsiteX1148" fmla="*/ 1170552 w 7771225"/>
              <a:gd name="connsiteY1148" fmla="*/ 1566452 h 2541995"/>
              <a:gd name="connsiteX1149" fmla="*/ 1173001 w 7771225"/>
              <a:gd name="connsiteY1149" fmla="*/ 1571350 h 2541995"/>
              <a:gd name="connsiteX1150" fmla="*/ 1170552 w 7771225"/>
              <a:gd name="connsiteY1150" fmla="*/ 1571350 h 2541995"/>
              <a:gd name="connsiteX1151" fmla="*/ 1160757 w 7771225"/>
              <a:gd name="connsiteY1151" fmla="*/ 1581146 h 2541995"/>
              <a:gd name="connsiteX1152" fmla="*/ 1192592 w 7771225"/>
              <a:gd name="connsiteY1152" fmla="*/ 1581146 h 2541995"/>
              <a:gd name="connsiteX1153" fmla="*/ 1187695 w 7771225"/>
              <a:gd name="connsiteY1153" fmla="*/ 1578697 h 2541995"/>
              <a:gd name="connsiteX1154" fmla="*/ 1192592 w 7771225"/>
              <a:gd name="connsiteY1154" fmla="*/ 1576247 h 2541995"/>
              <a:gd name="connsiteX1155" fmla="*/ 1197489 w 7771225"/>
              <a:gd name="connsiteY1155" fmla="*/ 1581146 h 2541995"/>
              <a:gd name="connsiteX1156" fmla="*/ 1248916 w 7771225"/>
              <a:gd name="connsiteY1156" fmla="*/ 1576247 h 2541995"/>
              <a:gd name="connsiteX1157" fmla="*/ 1295444 w 7771225"/>
              <a:gd name="connsiteY1157" fmla="*/ 1571350 h 2541995"/>
              <a:gd name="connsiteX1158" fmla="*/ 1297893 w 7771225"/>
              <a:gd name="connsiteY1158" fmla="*/ 1566452 h 2541995"/>
              <a:gd name="connsiteX1159" fmla="*/ 1273404 w 7771225"/>
              <a:gd name="connsiteY1159" fmla="*/ 1568901 h 2541995"/>
              <a:gd name="connsiteX1160" fmla="*/ 1273404 w 7771225"/>
              <a:gd name="connsiteY1160" fmla="*/ 1566452 h 2541995"/>
              <a:gd name="connsiteX1161" fmla="*/ 1278302 w 7771225"/>
              <a:gd name="connsiteY1161" fmla="*/ 1566452 h 2541995"/>
              <a:gd name="connsiteX1162" fmla="*/ 1278302 w 7771225"/>
              <a:gd name="connsiteY1162" fmla="*/ 1561554 h 2541995"/>
              <a:gd name="connsiteX1163" fmla="*/ 1256262 w 7771225"/>
              <a:gd name="connsiteY1163" fmla="*/ 1559105 h 2541995"/>
              <a:gd name="connsiteX1164" fmla="*/ 1273404 w 7771225"/>
              <a:gd name="connsiteY1164" fmla="*/ 1554208 h 2541995"/>
              <a:gd name="connsiteX1165" fmla="*/ 1278302 w 7771225"/>
              <a:gd name="connsiteY1165" fmla="*/ 1556657 h 2541995"/>
              <a:gd name="connsiteX1166" fmla="*/ 1281363 w 7771225"/>
              <a:gd name="connsiteY1166" fmla="*/ 1556657 h 2541995"/>
              <a:gd name="connsiteX1167" fmla="*/ 1280751 w 7771225"/>
              <a:gd name="connsiteY1167" fmla="*/ 1551759 h 2541995"/>
              <a:gd name="connsiteX1168" fmla="*/ 1268506 w 7771225"/>
              <a:gd name="connsiteY1168" fmla="*/ 1549311 h 2541995"/>
              <a:gd name="connsiteX1169" fmla="*/ 1268506 w 7771225"/>
              <a:gd name="connsiteY1169" fmla="*/ 1544412 h 2541995"/>
              <a:gd name="connsiteX1170" fmla="*/ 1257487 w 7771225"/>
              <a:gd name="connsiteY1170" fmla="*/ 1543188 h 2541995"/>
              <a:gd name="connsiteX1171" fmla="*/ 1261159 w 7771225"/>
              <a:gd name="connsiteY1171" fmla="*/ 1537066 h 2541995"/>
              <a:gd name="connsiteX1172" fmla="*/ 1248916 w 7771225"/>
              <a:gd name="connsiteY1172" fmla="*/ 1534616 h 2541995"/>
              <a:gd name="connsiteX1173" fmla="*/ 1248916 w 7771225"/>
              <a:gd name="connsiteY1173" fmla="*/ 1537066 h 2541995"/>
              <a:gd name="connsiteX1174" fmla="*/ 1244017 w 7771225"/>
              <a:gd name="connsiteY1174" fmla="*/ 1532168 h 2541995"/>
              <a:gd name="connsiteX1175" fmla="*/ 1239120 w 7771225"/>
              <a:gd name="connsiteY1175" fmla="*/ 1534616 h 2541995"/>
              <a:gd name="connsiteX1176" fmla="*/ 1231774 w 7771225"/>
              <a:gd name="connsiteY1176" fmla="*/ 1532168 h 2541995"/>
              <a:gd name="connsiteX1177" fmla="*/ 1236671 w 7771225"/>
              <a:gd name="connsiteY1177" fmla="*/ 1529719 h 2541995"/>
              <a:gd name="connsiteX1178" fmla="*/ 1234223 w 7771225"/>
              <a:gd name="connsiteY1178" fmla="*/ 1524822 h 2541995"/>
              <a:gd name="connsiteX1179" fmla="*/ 1234223 w 7771225"/>
              <a:gd name="connsiteY1179" fmla="*/ 1527270 h 2541995"/>
              <a:gd name="connsiteX1180" fmla="*/ 1231774 w 7771225"/>
              <a:gd name="connsiteY1180" fmla="*/ 1529719 h 2541995"/>
              <a:gd name="connsiteX1181" fmla="*/ 1231774 w 7771225"/>
              <a:gd name="connsiteY1181" fmla="*/ 1524822 h 2541995"/>
              <a:gd name="connsiteX1182" fmla="*/ 1219530 w 7771225"/>
              <a:gd name="connsiteY1182" fmla="*/ 1522373 h 2541995"/>
              <a:gd name="connsiteX1183" fmla="*/ 1236671 w 7771225"/>
              <a:gd name="connsiteY1183" fmla="*/ 1522373 h 2541995"/>
              <a:gd name="connsiteX1184" fmla="*/ 1257551 w 7771225"/>
              <a:gd name="connsiteY1184" fmla="*/ 1518893 h 2541995"/>
              <a:gd name="connsiteX1185" fmla="*/ 1255038 w 7771225"/>
              <a:gd name="connsiteY1185" fmla="*/ 1518699 h 2541995"/>
              <a:gd name="connsiteX1186" fmla="*/ 1241569 w 7771225"/>
              <a:gd name="connsiteY1186" fmla="*/ 1515026 h 2541995"/>
              <a:gd name="connsiteX1187" fmla="*/ 1236671 w 7771225"/>
              <a:gd name="connsiteY1187" fmla="*/ 1512577 h 2541995"/>
              <a:gd name="connsiteX1188" fmla="*/ 1236671 w 7771225"/>
              <a:gd name="connsiteY1188" fmla="*/ 1519924 h 2541995"/>
              <a:gd name="connsiteX1189" fmla="*/ 1234223 w 7771225"/>
              <a:gd name="connsiteY1189" fmla="*/ 1515026 h 2541995"/>
              <a:gd name="connsiteX1190" fmla="*/ 1214631 w 7771225"/>
              <a:gd name="connsiteY1190" fmla="*/ 1512577 h 2541995"/>
              <a:gd name="connsiteX1191" fmla="*/ 1195041 w 7771225"/>
              <a:gd name="connsiteY1191" fmla="*/ 1515026 h 2541995"/>
              <a:gd name="connsiteX1192" fmla="*/ 839957 w 7771225"/>
              <a:gd name="connsiteY1192" fmla="*/ 1512577 h 2541995"/>
              <a:gd name="connsiteX1193" fmla="*/ 810571 w 7771225"/>
              <a:gd name="connsiteY1193" fmla="*/ 1515026 h 2541995"/>
              <a:gd name="connsiteX1194" fmla="*/ 800775 w 7771225"/>
              <a:gd name="connsiteY1194" fmla="*/ 1517475 h 2541995"/>
              <a:gd name="connsiteX1195" fmla="*/ 800775 w 7771225"/>
              <a:gd name="connsiteY1195" fmla="*/ 1515026 h 2541995"/>
              <a:gd name="connsiteX1196" fmla="*/ 798220 w 7771225"/>
              <a:gd name="connsiteY1196" fmla="*/ 1515168 h 2541995"/>
              <a:gd name="connsiteX1197" fmla="*/ 790980 w 7771225"/>
              <a:gd name="connsiteY1197" fmla="*/ 1524822 h 2541995"/>
              <a:gd name="connsiteX1198" fmla="*/ 800775 w 7771225"/>
              <a:gd name="connsiteY1198" fmla="*/ 1519924 h 2541995"/>
              <a:gd name="connsiteX1199" fmla="*/ 820366 w 7771225"/>
              <a:gd name="connsiteY1199" fmla="*/ 1524822 h 2541995"/>
              <a:gd name="connsiteX1200" fmla="*/ 817918 w 7771225"/>
              <a:gd name="connsiteY1200" fmla="*/ 1529719 h 2541995"/>
              <a:gd name="connsiteX1201" fmla="*/ 831386 w 7771225"/>
              <a:gd name="connsiteY1201" fmla="*/ 1518699 h 2541995"/>
              <a:gd name="connsiteX1202" fmla="*/ 842740 w 7771225"/>
              <a:gd name="connsiteY1202" fmla="*/ 1516695 h 2541995"/>
              <a:gd name="connsiteX1203" fmla="*/ 839957 w 7771225"/>
              <a:gd name="connsiteY1203" fmla="*/ 1515026 h 2541995"/>
              <a:gd name="connsiteX1204" fmla="*/ 1326417 w 7771225"/>
              <a:gd name="connsiteY1204" fmla="*/ 1510798 h 2541995"/>
              <a:gd name="connsiteX1205" fmla="*/ 1315034 w 7771225"/>
              <a:gd name="connsiteY1205" fmla="*/ 1512577 h 2541995"/>
              <a:gd name="connsiteX1206" fmla="*/ 1321769 w 7771225"/>
              <a:gd name="connsiteY1206" fmla="*/ 1514414 h 2541995"/>
              <a:gd name="connsiteX1207" fmla="*/ 1415438 w 7771225"/>
              <a:gd name="connsiteY1207" fmla="*/ 1502781 h 2541995"/>
              <a:gd name="connsiteX1208" fmla="*/ 1412701 w 7771225"/>
              <a:gd name="connsiteY1208" fmla="*/ 1507162 h 2541995"/>
              <a:gd name="connsiteX1209" fmla="*/ 1417886 w 7771225"/>
              <a:gd name="connsiteY1209" fmla="*/ 1507680 h 2541995"/>
              <a:gd name="connsiteX1210" fmla="*/ 1415438 w 7771225"/>
              <a:gd name="connsiteY1210" fmla="*/ 1502781 h 2541995"/>
              <a:gd name="connsiteX1211" fmla="*/ 1380541 w 7771225"/>
              <a:gd name="connsiteY1211" fmla="*/ 1495435 h 2541995"/>
              <a:gd name="connsiteX1212" fmla="*/ 1376257 w 7771225"/>
              <a:gd name="connsiteY1212" fmla="*/ 1500333 h 2541995"/>
              <a:gd name="connsiteX1213" fmla="*/ 1371358 w 7771225"/>
              <a:gd name="connsiteY1213" fmla="*/ 1497884 h 2541995"/>
              <a:gd name="connsiteX1214" fmla="*/ 1354216 w 7771225"/>
              <a:gd name="connsiteY1214" fmla="*/ 1500333 h 2541995"/>
              <a:gd name="connsiteX1215" fmla="*/ 1334626 w 7771225"/>
              <a:gd name="connsiteY1215" fmla="*/ 1509517 h 2541995"/>
              <a:gd name="connsiteX1216" fmla="*/ 1327870 w 7771225"/>
              <a:gd name="connsiteY1216" fmla="*/ 1510572 h 2541995"/>
              <a:gd name="connsiteX1217" fmla="*/ 1337075 w 7771225"/>
              <a:gd name="connsiteY1217" fmla="*/ 1517475 h 2541995"/>
              <a:gd name="connsiteX1218" fmla="*/ 1327279 w 7771225"/>
              <a:gd name="connsiteY1218" fmla="*/ 1524822 h 2541995"/>
              <a:gd name="connsiteX1219" fmla="*/ 1322381 w 7771225"/>
              <a:gd name="connsiteY1219" fmla="*/ 1519924 h 2541995"/>
              <a:gd name="connsiteX1220" fmla="*/ 1317483 w 7771225"/>
              <a:gd name="connsiteY1220" fmla="*/ 1519924 h 2541995"/>
              <a:gd name="connsiteX1221" fmla="*/ 1312586 w 7771225"/>
              <a:gd name="connsiteY1221" fmla="*/ 1524822 h 2541995"/>
              <a:gd name="connsiteX1222" fmla="*/ 1322381 w 7771225"/>
              <a:gd name="connsiteY1222" fmla="*/ 1519924 h 2541995"/>
              <a:gd name="connsiteX1223" fmla="*/ 1322381 w 7771225"/>
              <a:gd name="connsiteY1223" fmla="*/ 1522373 h 2541995"/>
              <a:gd name="connsiteX1224" fmla="*/ 1317483 w 7771225"/>
              <a:gd name="connsiteY1224" fmla="*/ 1524822 h 2541995"/>
              <a:gd name="connsiteX1225" fmla="*/ 1327279 w 7771225"/>
              <a:gd name="connsiteY1225" fmla="*/ 1524822 h 2541995"/>
              <a:gd name="connsiteX1226" fmla="*/ 1349318 w 7771225"/>
              <a:gd name="connsiteY1226" fmla="*/ 1524822 h 2541995"/>
              <a:gd name="connsiteX1227" fmla="*/ 1332176 w 7771225"/>
              <a:gd name="connsiteY1227" fmla="*/ 1532168 h 2541995"/>
              <a:gd name="connsiteX1228" fmla="*/ 1346869 w 7771225"/>
              <a:gd name="connsiteY1228" fmla="*/ 1532168 h 2541995"/>
              <a:gd name="connsiteX1229" fmla="*/ 1327279 w 7771225"/>
              <a:gd name="connsiteY1229" fmla="*/ 1539515 h 2541995"/>
              <a:gd name="connsiteX1230" fmla="*/ 1356665 w 7771225"/>
              <a:gd name="connsiteY1230" fmla="*/ 1537066 h 2541995"/>
              <a:gd name="connsiteX1231" fmla="*/ 1361562 w 7771225"/>
              <a:gd name="connsiteY1231" fmla="*/ 1544412 h 2541995"/>
              <a:gd name="connsiteX1232" fmla="*/ 1373807 w 7771225"/>
              <a:gd name="connsiteY1232" fmla="*/ 1549311 h 2541995"/>
              <a:gd name="connsiteX1233" fmla="*/ 1364011 w 7771225"/>
              <a:gd name="connsiteY1233" fmla="*/ 1551759 h 2541995"/>
              <a:gd name="connsiteX1234" fmla="*/ 1364011 w 7771225"/>
              <a:gd name="connsiteY1234" fmla="*/ 1549311 h 2541995"/>
              <a:gd name="connsiteX1235" fmla="*/ 1344421 w 7771225"/>
              <a:gd name="connsiteY1235" fmla="*/ 1554208 h 2541995"/>
              <a:gd name="connsiteX1236" fmla="*/ 1341972 w 7771225"/>
              <a:gd name="connsiteY1236" fmla="*/ 1559105 h 2541995"/>
              <a:gd name="connsiteX1237" fmla="*/ 1381154 w 7771225"/>
              <a:gd name="connsiteY1237" fmla="*/ 1561554 h 2541995"/>
              <a:gd name="connsiteX1238" fmla="*/ 1356665 w 7771225"/>
              <a:gd name="connsiteY1238" fmla="*/ 1566452 h 2541995"/>
              <a:gd name="connsiteX1239" fmla="*/ 1373807 w 7771225"/>
              <a:gd name="connsiteY1239" fmla="*/ 1564004 h 2541995"/>
              <a:gd name="connsiteX1240" fmla="*/ 1376257 w 7771225"/>
              <a:gd name="connsiteY1240" fmla="*/ 1566452 h 2541995"/>
              <a:gd name="connsiteX1241" fmla="*/ 1398296 w 7771225"/>
              <a:gd name="connsiteY1241" fmla="*/ 1566452 h 2541995"/>
              <a:gd name="connsiteX1242" fmla="*/ 1422785 w 7771225"/>
              <a:gd name="connsiteY1242" fmla="*/ 1564004 h 2541995"/>
              <a:gd name="connsiteX1243" fmla="*/ 1422785 w 7771225"/>
              <a:gd name="connsiteY1243" fmla="*/ 1566452 h 2541995"/>
              <a:gd name="connsiteX1244" fmla="*/ 1437478 w 7771225"/>
              <a:gd name="connsiteY1244" fmla="*/ 1564004 h 2541995"/>
              <a:gd name="connsiteX1245" fmla="*/ 1452171 w 7771225"/>
              <a:gd name="connsiteY1245" fmla="*/ 1554208 h 2541995"/>
              <a:gd name="connsiteX1246" fmla="*/ 1454620 w 7771225"/>
              <a:gd name="connsiteY1246" fmla="*/ 1556657 h 2541995"/>
              <a:gd name="connsiteX1247" fmla="*/ 1452171 w 7771225"/>
              <a:gd name="connsiteY1247" fmla="*/ 1559105 h 2541995"/>
              <a:gd name="connsiteX1248" fmla="*/ 1459517 w 7771225"/>
              <a:gd name="connsiteY1248" fmla="*/ 1559105 h 2541995"/>
              <a:gd name="connsiteX1249" fmla="*/ 1461966 w 7771225"/>
              <a:gd name="connsiteY1249" fmla="*/ 1561554 h 2541995"/>
              <a:gd name="connsiteX1250" fmla="*/ 1459517 w 7771225"/>
              <a:gd name="connsiteY1250" fmla="*/ 1564004 h 2541995"/>
              <a:gd name="connsiteX1251" fmla="*/ 1469313 w 7771225"/>
              <a:gd name="connsiteY1251" fmla="*/ 1559105 h 2541995"/>
              <a:gd name="connsiteX1252" fmla="*/ 1459517 w 7771225"/>
              <a:gd name="connsiteY1252" fmla="*/ 1559105 h 2541995"/>
              <a:gd name="connsiteX1253" fmla="*/ 1488903 w 7771225"/>
              <a:gd name="connsiteY1253" fmla="*/ 1546861 h 2541995"/>
              <a:gd name="connsiteX1254" fmla="*/ 1459517 w 7771225"/>
              <a:gd name="connsiteY1254" fmla="*/ 1546861 h 2541995"/>
              <a:gd name="connsiteX1255" fmla="*/ 1454620 w 7771225"/>
              <a:gd name="connsiteY1255" fmla="*/ 1541963 h 2541995"/>
              <a:gd name="connsiteX1256" fmla="*/ 1452171 w 7771225"/>
              <a:gd name="connsiteY1256" fmla="*/ 1544412 h 2541995"/>
              <a:gd name="connsiteX1257" fmla="*/ 1447273 w 7771225"/>
              <a:gd name="connsiteY1257" fmla="*/ 1541963 h 2541995"/>
              <a:gd name="connsiteX1258" fmla="*/ 1454620 w 7771225"/>
              <a:gd name="connsiteY1258" fmla="*/ 1537066 h 2541995"/>
              <a:gd name="connsiteX1259" fmla="*/ 1449721 w 7771225"/>
              <a:gd name="connsiteY1259" fmla="*/ 1534616 h 2541995"/>
              <a:gd name="connsiteX1260" fmla="*/ 1474210 w 7771225"/>
              <a:gd name="connsiteY1260" fmla="*/ 1529719 h 2541995"/>
              <a:gd name="connsiteX1261" fmla="*/ 1471761 w 7771225"/>
              <a:gd name="connsiteY1261" fmla="*/ 1532168 h 2541995"/>
              <a:gd name="connsiteX1262" fmla="*/ 1486455 w 7771225"/>
              <a:gd name="connsiteY1262" fmla="*/ 1532168 h 2541995"/>
              <a:gd name="connsiteX1263" fmla="*/ 1503596 w 7771225"/>
              <a:gd name="connsiteY1263" fmla="*/ 1532168 h 2541995"/>
              <a:gd name="connsiteX1264" fmla="*/ 1491352 w 7771225"/>
              <a:gd name="connsiteY1264" fmla="*/ 1539515 h 2541995"/>
              <a:gd name="connsiteX1265" fmla="*/ 1515841 w 7771225"/>
              <a:gd name="connsiteY1265" fmla="*/ 1541963 h 2541995"/>
              <a:gd name="connsiteX1266" fmla="*/ 1508494 w 7771225"/>
              <a:gd name="connsiteY1266" fmla="*/ 1544412 h 2541995"/>
              <a:gd name="connsiteX1267" fmla="*/ 1510942 w 7771225"/>
              <a:gd name="connsiteY1267" fmla="*/ 1546861 h 2541995"/>
              <a:gd name="connsiteX1268" fmla="*/ 1498699 w 7771225"/>
              <a:gd name="connsiteY1268" fmla="*/ 1551759 h 2541995"/>
              <a:gd name="connsiteX1269" fmla="*/ 1508494 w 7771225"/>
              <a:gd name="connsiteY1269" fmla="*/ 1554208 h 2541995"/>
              <a:gd name="connsiteX1270" fmla="*/ 1508494 w 7771225"/>
              <a:gd name="connsiteY1270" fmla="*/ 1556657 h 2541995"/>
              <a:gd name="connsiteX1271" fmla="*/ 1528085 w 7771225"/>
              <a:gd name="connsiteY1271" fmla="*/ 1554208 h 2541995"/>
              <a:gd name="connsiteX1272" fmla="*/ 1574613 w 7771225"/>
              <a:gd name="connsiteY1272" fmla="*/ 1556657 h 2541995"/>
              <a:gd name="connsiteX1273" fmla="*/ 1572165 w 7771225"/>
              <a:gd name="connsiteY1273" fmla="*/ 1554208 h 2541995"/>
              <a:gd name="connsiteX1274" fmla="*/ 1574613 w 7771225"/>
              <a:gd name="connsiteY1274" fmla="*/ 1551759 h 2541995"/>
              <a:gd name="connsiteX1275" fmla="*/ 1559920 w 7771225"/>
              <a:gd name="connsiteY1275" fmla="*/ 1551759 h 2541995"/>
              <a:gd name="connsiteX1276" fmla="*/ 1562369 w 7771225"/>
              <a:gd name="connsiteY1276" fmla="*/ 1546861 h 2541995"/>
              <a:gd name="connsiteX1277" fmla="*/ 1581959 w 7771225"/>
              <a:gd name="connsiteY1277" fmla="*/ 1546861 h 2541995"/>
              <a:gd name="connsiteX1278" fmla="*/ 1581959 w 7771225"/>
              <a:gd name="connsiteY1278" fmla="*/ 1541963 h 2541995"/>
              <a:gd name="connsiteX1279" fmla="*/ 1584408 w 7771225"/>
              <a:gd name="connsiteY1279" fmla="*/ 1546861 h 2541995"/>
              <a:gd name="connsiteX1280" fmla="*/ 1623590 w 7771225"/>
              <a:gd name="connsiteY1280" fmla="*/ 1537066 h 2541995"/>
              <a:gd name="connsiteX1281" fmla="*/ 1621141 w 7771225"/>
              <a:gd name="connsiteY1281" fmla="*/ 1535841 h 2541995"/>
              <a:gd name="connsiteX1282" fmla="*/ 1623590 w 7771225"/>
              <a:gd name="connsiteY1282" fmla="*/ 1532168 h 2541995"/>
              <a:gd name="connsiteX1283" fmla="*/ 1618693 w 7771225"/>
              <a:gd name="connsiteY1283" fmla="*/ 1534616 h 2541995"/>
              <a:gd name="connsiteX1284" fmla="*/ 1616244 w 7771225"/>
              <a:gd name="connsiteY1284" fmla="*/ 1534616 h 2541995"/>
              <a:gd name="connsiteX1285" fmla="*/ 1606448 w 7771225"/>
              <a:gd name="connsiteY1285" fmla="*/ 1539515 h 2541995"/>
              <a:gd name="connsiteX1286" fmla="*/ 1606448 w 7771225"/>
              <a:gd name="connsiteY1286" fmla="*/ 1537066 h 2541995"/>
              <a:gd name="connsiteX1287" fmla="*/ 1599101 w 7771225"/>
              <a:gd name="connsiteY1287" fmla="*/ 1541963 h 2541995"/>
              <a:gd name="connsiteX1288" fmla="*/ 1584408 w 7771225"/>
              <a:gd name="connsiteY1288" fmla="*/ 1532168 h 2541995"/>
              <a:gd name="connsiteX1289" fmla="*/ 1559920 w 7771225"/>
              <a:gd name="connsiteY1289" fmla="*/ 1532168 h 2541995"/>
              <a:gd name="connsiteX1290" fmla="*/ 1540330 w 7771225"/>
              <a:gd name="connsiteY1290" fmla="*/ 1529719 h 2541995"/>
              <a:gd name="connsiteX1291" fmla="*/ 1564818 w 7771225"/>
              <a:gd name="connsiteY1291" fmla="*/ 1524822 h 2541995"/>
              <a:gd name="connsiteX1292" fmla="*/ 1545227 w 7771225"/>
              <a:gd name="connsiteY1292" fmla="*/ 1524822 h 2541995"/>
              <a:gd name="connsiteX1293" fmla="*/ 1542778 w 7771225"/>
              <a:gd name="connsiteY1293" fmla="*/ 1515026 h 2541995"/>
              <a:gd name="connsiteX1294" fmla="*/ 1510942 w 7771225"/>
              <a:gd name="connsiteY1294" fmla="*/ 1524822 h 2541995"/>
              <a:gd name="connsiteX1295" fmla="*/ 1507270 w 7771225"/>
              <a:gd name="connsiteY1295" fmla="*/ 1523597 h 2541995"/>
              <a:gd name="connsiteX1296" fmla="*/ 1508494 w 7771225"/>
              <a:gd name="connsiteY1296" fmla="*/ 1519924 h 2541995"/>
              <a:gd name="connsiteX1297" fmla="*/ 1506045 w 7771225"/>
              <a:gd name="connsiteY1297" fmla="*/ 1519924 h 2541995"/>
              <a:gd name="connsiteX1298" fmla="*/ 1503596 w 7771225"/>
              <a:gd name="connsiteY1298" fmla="*/ 1515026 h 2541995"/>
              <a:gd name="connsiteX1299" fmla="*/ 1452171 w 7771225"/>
              <a:gd name="connsiteY1299" fmla="*/ 1517475 h 2541995"/>
              <a:gd name="connsiteX1300" fmla="*/ 1479108 w 7771225"/>
              <a:gd name="connsiteY1300" fmla="*/ 1519924 h 2541995"/>
              <a:gd name="connsiteX1301" fmla="*/ 1471761 w 7771225"/>
              <a:gd name="connsiteY1301" fmla="*/ 1524822 h 2541995"/>
              <a:gd name="connsiteX1302" fmla="*/ 1437478 w 7771225"/>
              <a:gd name="connsiteY1302" fmla="*/ 1524822 h 2541995"/>
              <a:gd name="connsiteX1303" fmla="*/ 1435028 w 7771225"/>
              <a:gd name="connsiteY1303" fmla="*/ 1522373 h 2541995"/>
              <a:gd name="connsiteX1304" fmla="*/ 1439927 w 7771225"/>
              <a:gd name="connsiteY1304" fmla="*/ 1515026 h 2541995"/>
              <a:gd name="connsiteX1305" fmla="*/ 1408092 w 7771225"/>
              <a:gd name="connsiteY1305" fmla="*/ 1510129 h 2541995"/>
              <a:gd name="connsiteX1306" fmla="*/ 1411029 w 7771225"/>
              <a:gd name="connsiteY1306" fmla="*/ 1507680 h 2541995"/>
              <a:gd name="connsiteX1307" fmla="*/ 1408092 w 7771225"/>
              <a:gd name="connsiteY1307" fmla="*/ 1507680 h 2541995"/>
              <a:gd name="connsiteX1308" fmla="*/ 1408092 w 7771225"/>
              <a:gd name="connsiteY1308" fmla="*/ 1500333 h 2541995"/>
              <a:gd name="connsiteX1309" fmla="*/ 1403193 w 7771225"/>
              <a:gd name="connsiteY1309" fmla="*/ 1502781 h 2541995"/>
              <a:gd name="connsiteX1310" fmla="*/ 1400745 w 7771225"/>
              <a:gd name="connsiteY1310" fmla="*/ 1497884 h 2541995"/>
              <a:gd name="connsiteX1311" fmla="*/ 1393397 w 7771225"/>
              <a:gd name="connsiteY1311" fmla="*/ 1500333 h 2541995"/>
              <a:gd name="connsiteX1312" fmla="*/ 1388500 w 7771225"/>
              <a:gd name="connsiteY1312" fmla="*/ 1507680 h 2541995"/>
              <a:gd name="connsiteX1313" fmla="*/ 1383603 w 7771225"/>
              <a:gd name="connsiteY1313" fmla="*/ 1502781 h 2541995"/>
              <a:gd name="connsiteX1314" fmla="*/ 1388500 w 7771225"/>
              <a:gd name="connsiteY1314" fmla="*/ 1500333 h 2541995"/>
              <a:gd name="connsiteX1315" fmla="*/ 1384827 w 7771225"/>
              <a:gd name="connsiteY1315" fmla="*/ 1499109 h 2541995"/>
              <a:gd name="connsiteX1316" fmla="*/ 1388500 w 7771225"/>
              <a:gd name="connsiteY1316" fmla="*/ 1495435 h 2541995"/>
              <a:gd name="connsiteX1317" fmla="*/ 1380541 w 7771225"/>
              <a:gd name="connsiteY1317" fmla="*/ 1495435 h 2541995"/>
              <a:gd name="connsiteX1318" fmla="*/ 1190143 w 7771225"/>
              <a:gd name="connsiteY1318" fmla="*/ 1488088 h 2541995"/>
              <a:gd name="connsiteX1319" fmla="*/ 1165654 w 7771225"/>
              <a:gd name="connsiteY1319" fmla="*/ 1490538 h 2541995"/>
              <a:gd name="connsiteX1320" fmla="*/ 1158308 w 7771225"/>
              <a:gd name="connsiteY1320" fmla="*/ 1495435 h 2541995"/>
              <a:gd name="connsiteX1321" fmla="*/ 1150961 w 7771225"/>
              <a:gd name="connsiteY1321" fmla="*/ 1497884 h 2541995"/>
              <a:gd name="connsiteX1322" fmla="*/ 1153410 w 7771225"/>
              <a:gd name="connsiteY1322" fmla="*/ 1505231 h 2541995"/>
              <a:gd name="connsiteX1323" fmla="*/ 1158308 w 7771225"/>
              <a:gd name="connsiteY1323" fmla="*/ 1497884 h 2541995"/>
              <a:gd name="connsiteX1324" fmla="*/ 1175450 w 7771225"/>
              <a:gd name="connsiteY1324" fmla="*/ 1497884 h 2541995"/>
              <a:gd name="connsiteX1325" fmla="*/ 1185245 w 7771225"/>
              <a:gd name="connsiteY1325" fmla="*/ 1497884 h 2541995"/>
              <a:gd name="connsiteX1326" fmla="*/ 1197489 w 7771225"/>
              <a:gd name="connsiteY1326" fmla="*/ 1495435 h 2541995"/>
              <a:gd name="connsiteX1327" fmla="*/ 1202388 w 7771225"/>
              <a:gd name="connsiteY1327" fmla="*/ 1490538 h 2541995"/>
              <a:gd name="connsiteX1328" fmla="*/ 1226876 w 7771225"/>
              <a:gd name="connsiteY1328" fmla="*/ 1490538 h 2541995"/>
              <a:gd name="connsiteX1329" fmla="*/ 1190143 w 7771225"/>
              <a:gd name="connsiteY1329" fmla="*/ 1488088 h 2541995"/>
              <a:gd name="connsiteX1330" fmla="*/ 1001581 w 7771225"/>
              <a:gd name="connsiteY1330" fmla="*/ 1488088 h 2541995"/>
              <a:gd name="connsiteX1331" fmla="*/ 972195 w 7771225"/>
              <a:gd name="connsiteY1331" fmla="*/ 1490538 h 2541995"/>
              <a:gd name="connsiteX1332" fmla="*/ 842405 w 7771225"/>
              <a:gd name="connsiteY1332" fmla="*/ 1507680 h 2541995"/>
              <a:gd name="connsiteX1333" fmla="*/ 847304 w 7771225"/>
              <a:gd name="connsiteY1333" fmla="*/ 1512577 h 2541995"/>
              <a:gd name="connsiteX1334" fmla="*/ 843281 w 7771225"/>
              <a:gd name="connsiteY1334" fmla="*/ 1516600 h 2541995"/>
              <a:gd name="connsiteX1335" fmla="*/ 852201 w 7771225"/>
              <a:gd name="connsiteY1335" fmla="*/ 1515026 h 2541995"/>
              <a:gd name="connsiteX1336" fmla="*/ 852201 w 7771225"/>
              <a:gd name="connsiteY1336" fmla="*/ 1512577 h 2541995"/>
              <a:gd name="connsiteX1337" fmla="*/ 847304 w 7771225"/>
              <a:gd name="connsiteY1337" fmla="*/ 1512577 h 2541995"/>
              <a:gd name="connsiteX1338" fmla="*/ 847304 w 7771225"/>
              <a:gd name="connsiteY1338" fmla="*/ 1507680 h 2541995"/>
              <a:gd name="connsiteX1339" fmla="*/ 930564 w 7771225"/>
              <a:gd name="connsiteY1339" fmla="*/ 1497884 h 2541995"/>
              <a:gd name="connsiteX1340" fmla="*/ 928116 w 7771225"/>
              <a:gd name="connsiteY1340" fmla="*/ 1502781 h 2541995"/>
              <a:gd name="connsiteX1341" fmla="*/ 861997 w 7771225"/>
              <a:gd name="connsiteY1341" fmla="*/ 1512577 h 2541995"/>
              <a:gd name="connsiteX1342" fmla="*/ 881588 w 7771225"/>
              <a:gd name="connsiteY1342" fmla="*/ 1512577 h 2541995"/>
              <a:gd name="connsiteX1343" fmla="*/ 957502 w 7771225"/>
              <a:gd name="connsiteY1343" fmla="*/ 1505231 h 2541995"/>
              <a:gd name="connsiteX1344" fmla="*/ 950155 w 7771225"/>
              <a:gd name="connsiteY1344" fmla="*/ 1515026 h 2541995"/>
              <a:gd name="connsiteX1345" fmla="*/ 981991 w 7771225"/>
              <a:gd name="connsiteY1345" fmla="*/ 1512577 h 2541995"/>
              <a:gd name="connsiteX1346" fmla="*/ 972195 w 7771225"/>
              <a:gd name="connsiteY1346" fmla="*/ 1519924 h 2541995"/>
              <a:gd name="connsiteX1347" fmla="*/ 1001581 w 7771225"/>
              <a:gd name="connsiteY1347" fmla="*/ 1515026 h 2541995"/>
              <a:gd name="connsiteX1348" fmla="*/ 996684 w 7771225"/>
              <a:gd name="connsiteY1348" fmla="*/ 1507680 h 2541995"/>
              <a:gd name="connsiteX1349" fmla="*/ 999133 w 7771225"/>
              <a:gd name="connsiteY1349" fmla="*/ 1507680 h 2541995"/>
              <a:gd name="connsiteX1350" fmla="*/ 1001581 w 7771225"/>
              <a:gd name="connsiteY1350" fmla="*/ 1488088 h 2541995"/>
              <a:gd name="connsiteX1351" fmla="*/ 1246467 w 7771225"/>
              <a:gd name="connsiteY1351" fmla="*/ 1473395 h 2541995"/>
              <a:gd name="connsiteX1352" fmla="*/ 1244017 w 7771225"/>
              <a:gd name="connsiteY1352" fmla="*/ 1480742 h 2541995"/>
              <a:gd name="connsiteX1353" fmla="*/ 1236671 w 7771225"/>
              <a:gd name="connsiteY1353" fmla="*/ 1475845 h 2541995"/>
              <a:gd name="connsiteX1354" fmla="*/ 1236671 w 7771225"/>
              <a:gd name="connsiteY1354" fmla="*/ 1480742 h 2541995"/>
              <a:gd name="connsiteX1355" fmla="*/ 1199938 w 7771225"/>
              <a:gd name="connsiteY1355" fmla="*/ 1480742 h 2541995"/>
              <a:gd name="connsiteX1356" fmla="*/ 1244017 w 7771225"/>
              <a:gd name="connsiteY1356" fmla="*/ 1483191 h 2541995"/>
              <a:gd name="connsiteX1357" fmla="*/ 1251365 w 7771225"/>
              <a:gd name="connsiteY1357" fmla="*/ 1478294 h 2541995"/>
              <a:gd name="connsiteX1358" fmla="*/ 1246467 w 7771225"/>
              <a:gd name="connsiteY1358" fmla="*/ 1473395 h 2541995"/>
              <a:gd name="connsiteX1359" fmla="*/ 1341972 w 7771225"/>
              <a:gd name="connsiteY1359" fmla="*/ 1466049 h 2541995"/>
              <a:gd name="connsiteX1360" fmla="*/ 1327279 w 7771225"/>
              <a:gd name="connsiteY1360" fmla="*/ 1473395 h 2541995"/>
              <a:gd name="connsiteX1361" fmla="*/ 1345032 w 7771225"/>
              <a:gd name="connsiteY1361" fmla="*/ 1473395 h 2541995"/>
              <a:gd name="connsiteX1362" fmla="*/ 1337075 w 7771225"/>
              <a:gd name="connsiteY1362" fmla="*/ 1470947 h 2541995"/>
              <a:gd name="connsiteX1363" fmla="*/ 1341972 w 7771225"/>
              <a:gd name="connsiteY1363" fmla="*/ 1466049 h 2541995"/>
              <a:gd name="connsiteX1364" fmla="*/ 1405642 w 7771225"/>
              <a:gd name="connsiteY1364" fmla="*/ 1463600 h 2541995"/>
              <a:gd name="connsiteX1365" fmla="*/ 1404159 w 7771225"/>
              <a:gd name="connsiteY1365" fmla="*/ 1466566 h 2541995"/>
              <a:gd name="connsiteX1366" fmla="*/ 1408092 w 7771225"/>
              <a:gd name="connsiteY1366" fmla="*/ 1466049 h 2541995"/>
              <a:gd name="connsiteX1367" fmla="*/ 1408092 w 7771225"/>
              <a:gd name="connsiteY1367" fmla="*/ 1468498 h 2541995"/>
              <a:gd name="connsiteX1368" fmla="*/ 1412989 w 7771225"/>
              <a:gd name="connsiteY1368" fmla="*/ 1468498 h 2541995"/>
              <a:gd name="connsiteX1369" fmla="*/ 1405642 w 7771225"/>
              <a:gd name="connsiteY1369" fmla="*/ 1463600 h 2541995"/>
              <a:gd name="connsiteX1370" fmla="*/ 1359114 w 7771225"/>
              <a:gd name="connsiteY1370" fmla="*/ 1453805 h 2541995"/>
              <a:gd name="connsiteX1371" fmla="*/ 1351768 w 7771225"/>
              <a:gd name="connsiteY1371" fmla="*/ 1456253 h 2541995"/>
              <a:gd name="connsiteX1372" fmla="*/ 1351768 w 7771225"/>
              <a:gd name="connsiteY1372" fmla="*/ 1458702 h 2541995"/>
              <a:gd name="connsiteX1373" fmla="*/ 1354216 w 7771225"/>
              <a:gd name="connsiteY1373" fmla="*/ 1470947 h 2541995"/>
              <a:gd name="connsiteX1374" fmla="*/ 1345034 w 7771225"/>
              <a:gd name="connsiteY1374" fmla="*/ 1473395 h 2541995"/>
              <a:gd name="connsiteX1375" fmla="*/ 1359114 w 7771225"/>
              <a:gd name="connsiteY1375" fmla="*/ 1473395 h 2541995"/>
              <a:gd name="connsiteX1376" fmla="*/ 1322381 w 7771225"/>
              <a:gd name="connsiteY1376" fmla="*/ 1485640 h 2541995"/>
              <a:gd name="connsiteX1377" fmla="*/ 1393397 w 7771225"/>
              <a:gd name="connsiteY1377" fmla="*/ 1488088 h 2541995"/>
              <a:gd name="connsiteX1378" fmla="*/ 1395847 w 7771225"/>
              <a:gd name="connsiteY1378" fmla="*/ 1490538 h 2541995"/>
              <a:gd name="connsiteX1379" fmla="*/ 1393397 w 7771225"/>
              <a:gd name="connsiteY1379" fmla="*/ 1495435 h 2541995"/>
              <a:gd name="connsiteX1380" fmla="*/ 1405642 w 7771225"/>
              <a:gd name="connsiteY1380" fmla="*/ 1495435 h 2541995"/>
              <a:gd name="connsiteX1381" fmla="*/ 1403193 w 7771225"/>
              <a:gd name="connsiteY1381" fmla="*/ 1490538 h 2541995"/>
              <a:gd name="connsiteX1382" fmla="*/ 1410540 w 7771225"/>
              <a:gd name="connsiteY1382" fmla="*/ 1485640 h 2541995"/>
              <a:gd name="connsiteX1383" fmla="*/ 1415438 w 7771225"/>
              <a:gd name="connsiteY1383" fmla="*/ 1495435 h 2541995"/>
              <a:gd name="connsiteX1384" fmla="*/ 1417886 w 7771225"/>
              <a:gd name="connsiteY1384" fmla="*/ 1495435 h 2541995"/>
              <a:gd name="connsiteX1385" fmla="*/ 1410540 w 7771225"/>
              <a:gd name="connsiteY1385" fmla="*/ 1485640 h 2541995"/>
              <a:gd name="connsiteX1386" fmla="*/ 1410540 w 7771225"/>
              <a:gd name="connsiteY1386" fmla="*/ 1483191 h 2541995"/>
              <a:gd name="connsiteX1387" fmla="*/ 1430131 w 7771225"/>
              <a:gd name="connsiteY1387" fmla="*/ 1483191 h 2541995"/>
              <a:gd name="connsiteX1388" fmla="*/ 1427682 w 7771225"/>
              <a:gd name="connsiteY1388" fmla="*/ 1485640 h 2541995"/>
              <a:gd name="connsiteX1389" fmla="*/ 1422785 w 7771225"/>
              <a:gd name="connsiteY1389" fmla="*/ 1490538 h 2541995"/>
              <a:gd name="connsiteX1390" fmla="*/ 1432579 w 7771225"/>
              <a:gd name="connsiteY1390" fmla="*/ 1488088 h 2541995"/>
              <a:gd name="connsiteX1391" fmla="*/ 1430131 w 7771225"/>
              <a:gd name="connsiteY1391" fmla="*/ 1485640 h 2541995"/>
              <a:gd name="connsiteX1392" fmla="*/ 1444824 w 7771225"/>
              <a:gd name="connsiteY1392" fmla="*/ 1480742 h 2541995"/>
              <a:gd name="connsiteX1393" fmla="*/ 1400745 w 7771225"/>
              <a:gd name="connsiteY1393" fmla="*/ 1480742 h 2541995"/>
              <a:gd name="connsiteX1394" fmla="*/ 1378705 w 7771225"/>
              <a:gd name="connsiteY1394" fmla="*/ 1473395 h 2541995"/>
              <a:gd name="connsiteX1395" fmla="*/ 1376257 w 7771225"/>
              <a:gd name="connsiteY1395" fmla="*/ 1475845 h 2541995"/>
              <a:gd name="connsiteX1396" fmla="*/ 1364011 w 7771225"/>
              <a:gd name="connsiteY1396" fmla="*/ 1473395 h 2541995"/>
              <a:gd name="connsiteX1397" fmla="*/ 1384826 w 7771225"/>
              <a:gd name="connsiteY1397" fmla="*/ 1469110 h 2541995"/>
              <a:gd name="connsiteX1398" fmla="*/ 1389479 w 7771225"/>
              <a:gd name="connsiteY1398" fmla="*/ 1468498 h 2541995"/>
              <a:gd name="connsiteX1399" fmla="*/ 1378705 w 7771225"/>
              <a:gd name="connsiteY1399" fmla="*/ 1468498 h 2541995"/>
              <a:gd name="connsiteX1400" fmla="*/ 1376257 w 7771225"/>
              <a:gd name="connsiteY1400" fmla="*/ 1463600 h 2541995"/>
              <a:gd name="connsiteX1401" fmla="*/ 1371358 w 7771225"/>
              <a:gd name="connsiteY1401" fmla="*/ 1463600 h 2541995"/>
              <a:gd name="connsiteX1402" fmla="*/ 1376257 w 7771225"/>
              <a:gd name="connsiteY1402" fmla="*/ 1456253 h 2541995"/>
              <a:gd name="connsiteX1403" fmla="*/ 1373807 w 7771225"/>
              <a:gd name="connsiteY1403" fmla="*/ 1453805 h 2541995"/>
              <a:gd name="connsiteX1404" fmla="*/ 1359114 w 7771225"/>
              <a:gd name="connsiteY1404" fmla="*/ 1456253 h 2541995"/>
              <a:gd name="connsiteX1405" fmla="*/ 3175405 w 7771225"/>
              <a:gd name="connsiteY1405" fmla="*/ 1350250 h 2541995"/>
              <a:gd name="connsiteX1406" fmla="*/ 3050975 w 7771225"/>
              <a:gd name="connsiteY1406" fmla="*/ 1380879 h 2541995"/>
              <a:gd name="connsiteX1407" fmla="*/ 3045232 w 7771225"/>
              <a:gd name="connsiteY1407" fmla="*/ 1392365 h 2541995"/>
              <a:gd name="connsiteX1408" fmla="*/ 3037575 w 7771225"/>
              <a:gd name="connsiteY1408" fmla="*/ 1415337 h 2541995"/>
              <a:gd name="connsiteX1409" fmla="*/ 3024175 w 7771225"/>
              <a:gd name="connsiteY1409" fmla="*/ 1495738 h 2541995"/>
              <a:gd name="connsiteX1410" fmla="*/ 3133290 w 7771225"/>
              <a:gd name="connsiteY1410" fmla="*/ 1463195 h 2541995"/>
              <a:gd name="connsiteX1411" fmla="*/ 3175405 w 7771225"/>
              <a:gd name="connsiteY1411" fmla="*/ 1350250 h 2541995"/>
              <a:gd name="connsiteX1412" fmla="*/ 6647201 w 7771225"/>
              <a:gd name="connsiteY1412" fmla="*/ 1268507 h 2541995"/>
              <a:gd name="connsiteX1413" fmla="*/ 6620263 w 7771225"/>
              <a:gd name="connsiteY1413" fmla="*/ 1283200 h 2541995"/>
              <a:gd name="connsiteX1414" fmla="*/ 6546798 w 7771225"/>
              <a:gd name="connsiteY1414" fmla="*/ 1329728 h 2541995"/>
              <a:gd name="connsiteX1415" fmla="*/ 6461088 w 7771225"/>
              <a:gd name="connsiteY1415" fmla="*/ 1410541 h 2541995"/>
              <a:gd name="connsiteX1416" fmla="*/ 6468435 w 7771225"/>
              <a:gd name="connsiteY1416" fmla="*/ 1535432 h 2541995"/>
              <a:gd name="connsiteX1417" fmla="*/ 6522309 w 7771225"/>
              <a:gd name="connsiteY1417" fmla="*/ 1528086 h 2541995"/>
              <a:gd name="connsiteX1418" fmla="*/ 6581081 w 7771225"/>
              <a:gd name="connsiteY1418" fmla="*/ 1486455 h 2541995"/>
              <a:gd name="connsiteX1419" fmla="*/ 6605570 w 7771225"/>
              <a:gd name="connsiteY1419" fmla="*/ 1452172 h 2541995"/>
              <a:gd name="connsiteX1420" fmla="*/ 6598223 w 7771225"/>
              <a:gd name="connsiteY1420" fmla="*/ 1457069 h 2541995"/>
              <a:gd name="connsiteX1421" fmla="*/ 6590877 w 7771225"/>
              <a:gd name="connsiteY1421" fmla="*/ 1452172 h 2541995"/>
              <a:gd name="connsiteX1422" fmla="*/ 6630059 w 7771225"/>
              <a:gd name="connsiteY1422" fmla="*/ 1344421 h 2541995"/>
              <a:gd name="connsiteX1423" fmla="*/ 6647201 w 7771225"/>
              <a:gd name="connsiteY1423" fmla="*/ 1268507 h 2541995"/>
              <a:gd name="connsiteX1424" fmla="*/ 2819344 w 7771225"/>
              <a:gd name="connsiteY1424" fmla="*/ 1239221 h 2541995"/>
              <a:gd name="connsiteX1425" fmla="*/ 2798287 w 7771225"/>
              <a:gd name="connsiteY1425" fmla="*/ 1267935 h 2541995"/>
              <a:gd name="connsiteX1426" fmla="*/ 2800201 w 7771225"/>
              <a:gd name="connsiteY1426" fmla="*/ 1271764 h 2541995"/>
              <a:gd name="connsiteX1427" fmla="*/ 2798287 w 7771225"/>
              <a:gd name="connsiteY1427" fmla="*/ 1275592 h 2541995"/>
              <a:gd name="connsiteX1428" fmla="*/ 2784887 w 7771225"/>
              <a:gd name="connsiteY1428" fmla="*/ 1287078 h 2541995"/>
              <a:gd name="connsiteX1429" fmla="*/ 2790629 w 7771225"/>
              <a:gd name="connsiteY1429" fmla="*/ 1287078 h 2541995"/>
              <a:gd name="connsiteX1430" fmla="*/ 2773401 w 7771225"/>
              <a:gd name="connsiteY1430" fmla="*/ 1298564 h 2541995"/>
              <a:gd name="connsiteX1431" fmla="*/ 2775315 w 7771225"/>
              <a:gd name="connsiteY1431" fmla="*/ 1306221 h 2541995"/>
              <a:gd name="connsiteX1432" fmla="*/ 2758086 w 7771225"/>
              <a:gd name="connsiteY1432" fmla="*/ 1327279 h 2541995"/>
              <a:gd name="connsiteX1433" fmla="*/ 2737029 w 7771225"/>
              <a:gd name="connsiteY1433" fmla="*/ 1355993 h 2541995"/>
              <a:gd name="connsiteX1434" fmla="*/ 2737029 w 7771225"/>
              <a:gd name="connsiteY1434" fmla="*/ 1359822 h 2541995"/>
              <a:gd name="connsiteX1435" fmla="*/ 2721714 w 7771225"/>
              <a:gd name="connsiteY1435" fmla="*/ 1378965 h 2541995"/>
              <a:gd name="connsiteX1436" fmla="*/ 2842316 w 7771225"/>
              <a:gd name="connsiteY1436" fmla="*/ 1334936 h 2541995"/>
              <a:gd name="connsiteX1437" fmla="*/ 2840402 w 7771225"/>
              <a:gd name="connsiteY1437" fmla="*/ 1298564 h 2541995"/>
              <a:gd name="connsiteX1438" fmla="*/ 2819344 w 7771225"/>
              <a:gd name="connsiteY1438" fmla="*/ 1239221 h 2541995"/>
              <a:gd name="connsiteX1439" fmla="*/ 773838 w 7771225"/>
              <a:gd name="connsiteY1439" fmla="*/ 1238305 h 2541995"/>
              <a:gd name="connsiteX1440" fmla="*/ 746901 w 7771225"/>
              <a:gd name="connsiteY1440" fmla="*/ 1252998 h 2541995"/>
              <a:gd name="connsiteX1441" fmla="*/ 705270 w 7771225"/>
              <a:gd name="connsiteY1441" fmla="*/ 1265243 h 2541995"/>
              <a:gd name="connsiteX1442" fmla="*/ 705270 w 7771225"/>
              <a:gd name="connsiteY1442" fmla="*/ 1270141 h 2541995"/>
              <a:gd name="connsiteX1443" fmla="*/ 710167 w 7771225"/>
              <a:gd name="connsiteY1443" fmla="*/ 1265243 h 2541995"/>
              <a:gd name="connsiteX1444" fmla="*/ 700373 w 7771225"/>
              <a:gd name="connsiteY1444" fmla="*/ 1277487 h 2541995"/>
              <a:gd name="connsiteX1445" fmla="*/ 695474 w 7771225"/>
              <a:gd name="connsiteY1445" fmla="*/ 1275038 h 2541995"/>
              <a:gd name="connsiteX1446" fmla="*/ 656292 w 7771225"/>
              <a:gd name="connsiteY1446" fmla="*/ 1294629 h 2541995"/>
              <a:gd name="connsiteX1447" fmla="*/ 631804 w 7771225"/>
              <a:gd name="connsiteY1447" fmla="*/ 1316669 h 2541995"/>
              <a:gd name="connsiteX1448" fmla="*/ 683231 w 7771225"/>
              <a:gd name="connsiteY1448" fmla="*/ 1368095 h 2541995"/>
              <a:gd name="connsiteX1449" fmla="*/ 688128 w 7771225"/>
              <a:gd name="connsiteY1449" fmla="*/ 1377890 h 2541995"/>
              <a:gd name="connsiteX1450" fmla="*/ 727309 w 7771225"/>
              <a:gd name="connsiteY1450" fmla="*/ 1439112 h 2541995"/>
              <a:gd name="connsiteX1451" fmla="*/ 744452 w 7771225"/>
              <a:gd name="connsiteY1451" fmla="*/ 1468498 h 2541995"/>
              <a:gd name="connsiteX1452" fmla="*/ 742002 w 7771225"/>
              <a:gd name="connsiteY1452" fmla="*/ 1468498 h 2541995"/>
              <a:gd name="connsiteX1453" fmla="*/ 766491 w 7771225"/>
              <a:gd name="connsiteY1453" fmla="*/ 1502781 h 2541995"/>
              <a:gd name="connsiteX1454" fmla="*/ 1004030 w 7771225"/>
              <a:gd name="connsiteY1454" fmla="*/ 1475845 h 2541995"/>
              <a:gd name="connsiteX1455" fmla="*/ 1001581 w 7771225"/>
              <a:gd name="connsiteY1455" fmla="*/ 1260345 h 2541995"/>
              <a:gd name="connsiteX1456" fmla="*/ 906076 w 7771225"/>
              <a:gd name="connsiteY1456" fmla="*/ 1265243 h 2541995"/>
              <a:gd name="connsiteX1457" fmla="*/ 773838 w 7771225"/>
              <a:gd name="connsiteY1457" fmla="*/ 1238305 h 2541995"/>
              <a:gd name="connsiteX1458" fmla="*/ 6453741 w 7771225"/>
              <a:gd name="connsiteY1458" fmla="*/ 1229325 h 2541995"/>
              <a:gd name="connsiteX1459" fmla="*/ 6421905 w 7771225"/>
              <a:gd name="connsiteY1459" fmla="*/ 1244018 h 2541995"/>
              <a:gd name="connsiteX1460" fmla="*/ 6441497 w 7771225"/>
              <a:gd name="connsiteY1460" fmla="*/ 1292996 h 2541995"/>
              <a:gd name="connsiteX1461" fmla="*/ 6470883 w 7771225"/>
              <a:gd name="connsiteY1461" fmla="*/ 1229325 h 2541995"/>
              <a:gd name="connsiteX1462" fmla="*/ 6461088 w 7771225"/>
              <a:gd name="connsiteY1462" fmla="*/ 1236672 h 2541995"/>
              <a:gd name="connsiteX1463" fmla="*/ 6453741 w 7771225"/>
              <a:gd name="connsiteY1463" fmla="*/ 1229325 h 2541995"/>
              <a:gd name="connsiteX1464" fmla="*/ 4833474 w 7771225"/>
              <a:gd name="connsiteY1464" fmla="*/ 1214317 h 2541995"/>
              <a:gd name="connsiteX1465" fmla="*/ 4785617 w 7771225"/>
              <a:gd name="connsiteY1465" fmla="*/ 1250689 h 2541995"/>
              <a:gd name="connsiteX1466" fmla="*/ 4762645 w 7771225"/>
              <a:gd name="connsiteY1466" fmla="*/ 1264089 h 2541995"/>
              <a:gd name="connsiteX1467" fmla="*/ 4737759 w 7771225"/>
              <a:gd name="connsiteY1467" fmla="*/ 1271746 h 2541995"/>
              <a:gd name="connsiteX1468" fmla="*/ 4722444 w 7771225"/>
              <a:gd name="connsiteY1468" fmla="*/ 1285146 h 2541995"/>
              <a:gd name="connsiteX1469" fmla="*/ 4791360 w 7771225"/>
              <a:gd name="connsiteY1469" fmla="*/ 1310032 h 2541995"/>
              <a:gd name="connsiteX1470" fmla="*/ 4856446 w 7771225"/>
              <a:gd name="connsiteY1470" fmla="*/ 1357890 h 2541995"/>
              <a:gd name="connsiteX1471" fmla="*/ 4879417 w 7771225"/>
              <a:gd name="connsiteY1471" fmla="*/ 1398091 h 2541995"/>
              <a:gd name="connsiteX1472" fmla="*/ 4875589 w 7771225"/>
              <a:gd name="connsiteY1472" fmla="*/ 1405747 h 2541995"/>
              <a:gd name="connsiteX1473" fmla="*/ 4877504 w 7771225"/>
              <a:gd name="connsiteY1473" fmla="*/ 1411491 h 2541995"/>
              <a:gd name="connsiteX1474" fmla="*/ 4864103 w 7771225"/>
              <a:gd name="connsiteY1474" fmla="*/ 1440205 h 2541995"/>
              <a:gd name="connsiteX1475" fmla="*/ 4835389 w 7771225"/>
              <a:gd name="connsiteY1475" fmla="*/ 1480405 h 2541995"/>
              <a:gd name="connsiteX1476" fmla="*/ 4659272 w 7771225"/>
              <a:gd name="connsiteY1476" fmla="*/ 1679494 h 2541995"/>
              <a:gd name="connsiteX1477" fmla="*/ 4638215 w 7771225"/>
              <a:gd name="connsiteY1477" fmla="*/ 1708208 h 2541995"/>
              <a:gd name="connsiteX1478" fmla="*/ 4653529 w 7771225"/>
              <a:gd name="connsiteY1478" fmla="*/ 1713951 h 2541995"/>
              <a:gd name="connsiteX1479" fmla="*/ 4747331 w 7771225"/>
              <a:gd name="connsiteY1479" fmla="*/ 1668008 h 2541995"/>
              <a:gd name="connsiteX1480" fmla="*/ 4831560 w 7771225"/>
              <a:gd name="connsiteY1480" fmla="*/ 1643122 h 2541995"/>
              <a:gd name="connsiteX1481" fmla="*/ 4871761 w 7771225"/>
              <a:gd name="connsiteY1481" fmla="*/ 1639293 h 2541995"/>
              <a:gd name="connsiteX1482" fmla="*/ 4913876 w 7771225"/>
              <a:gd name="connsiteY1482" fmla="*/ 1641207 h 2541995"/>
              <a:gd name="connsiteX1483" fmla="*/ 4982791 w 7771225"/>
              <a:gd name="connsiteY1483" fmla="*/ 1668008 h 2541995"/>
              <a:gd name="connsiteX1484" fmla="*/ 4885161 w 7771225"/>
              <a:gd name="connsiteY1484" fmla="*/ 1382776 h 2541995"/>
              <a:gd name="connsiteX1485" fmla="*/ 4850703 w 7771225"/>
              <a:gd name="connsiteY1485" fmla="*/ 1214317 h 2541995"/>
              <a:gd name="connsiteX1486" fmla="*/ 4833474 w 7771225"/>
              <a:gd name="connsiteY1486" fmla="*/ 1214317 h 2541995"/>
              <a:gd name="connsiteX1487" fmla="*/ 214635 w 7771225"/>
              <a:gd name="connsiteY1487" fmla="*/ 1197251 h 2541995"/>
              <a:gd name="connsiteX1488" fmla="*/ 210601 w 7771225"/>
              <a:gd name="connsiteY1488" fmla="*/ 1201573 h 2541995"/>
              <a:gd name="connsiteX1489" fmla="*/ 211826 w 7771225"/>
              <a:gd name="connsiteY1489" fmla="*/ 1199124 h 2541995"/>
              <a:gd name="connsiteX1490" fmla="*/ 215276 w 7771225"/>
              <a:gd name="connsiteY1490" fmla="*/ 1196564 h 2541995"/>
              <a:gd name="connsiteX1491" fmla="*/ 215499 w 7771225"/>
              <a:gd name="connsiteY1491" fmla="*/ 1196675 h 2541995"/>
              <a:gd name="connsiteX1492" fmla="*/ 214635 w 7771225"/>
              <a:gd name="connsiteY1492" fmla="*/ 1197251 h 2541995"/>
              <a:gd name="connsiteX1493" fmla="*/ 7029222 w 7771225"/>
              <a:gd name="connsiteY1493" fmla="*/ 1101985 h 2541995"/>
              <a:gd name="connsiteX1494" fmla="*/ 6965551 w 7771225"/>
              <a:gd name="connsiteY1494" fmla="*/ 1126473 h 2541995"/>
              <a:gd name="connsiteX1495" fmla="*/ 6899433 w 7771225"/>
              <a:gd name="connsiteY1495" fmla="*/ 1150962 h 2541995"/>
              <a:gd name="connsiteX1496" fmla="*/ 6889637 w 7771225"/>
              <a:gd name="connsiteY1496" fmla="*/ 1219530 h 2541995"/>
              <a:gd name="connsiteX1497" fmla="*/ 6879841 w 7771225"/>
              <a:gd name="connsiteY1497" fmla="*/ 1307689 h 2541995"/>
              <a:gd name="connsiteX1498" fmla="*/ 6882291 w 7771225"/>
              <a:gd name="connsiteY1498" fmla="*/ 1334627 h 2541995"/>
              <a:gd name="connsiteX1499" fmla="*/ 6896984 w 7771225"/>
              <a:gd name="connsiteY1499" fmla="*/ 1332177 h 2541995"/>
              <a:gd name="connsiteX1500" fmla="*/ 6928819 w 7771225"/>
              <a:gd name="connsiteY1500" fmla="*/ 1324831 h 2541995"/>
              <a:gd name="connsiteX1501" fmla="*/ 6938615 w 7771225"/>
              <a:gd name="connsiteY1501" fmla="*/ 1317484 h 2541995"/>
              <a:gd name="connsiteX1502" fmla="*/ 6953308 w 7771225"/>
              <a:gd name="connsiteY1502" fmla="*/ 1295445 h 2541995"/>
              <a:gd name="connsiteX1503" fmla="*/ 6985143 w 7771225"/>
              <a:gd name="connsiteY1503" fmla="*/ 1285649 h 2541995"/>
              <a:gd name="connsiteX1504" fmla="*/ 6994939 w 7771225"/>
              <a:gd name="connsiteY1504" fmla="*/ 1270956 h 2541995"/>
              <a:gd name="connsiteX1505" fmla="*/ 7007182 w 7771225"/>
              <a:gd name="connsiteY1505" fmla="*/ 1266058 h 2541995"/>
              <a:gd name="connsiteX1506" fmla="*/ 7014529 w 7771225"/>
              <a:gd name="connsiteY1506" fmla="*/ 1258711 h 2541995"/>
              <a:gd name="connsiteX1507" fmla="*/ 7014529 w 7771225"/>
              <a:gd name="connsiteY1507" fmla="*/ 1253814 h 2541995"/>
              <a:gd name="connsiteX1508" fmla="*/ 7009631 w 7771225"/>
              <a:gd name="connsiteY1508" fmla="*/ 1251365 h 2541995"/>
              <a:gd name="connsiteX1509" fmla="*/ 7026774 w 7771225"/>
              <a:gd name="connsiteY1509" fmla="*/ 1246468 h 2541995"/>
              <a:gd name="connsiteX1510" fmla="*/ 7092892 w 7771225"/>
              <a:gd name="connsiteY1510" fmla="*/ 1106883 h 2541995"/>
              <a:gd name="connsiteX1511" fmla="*/ 7029222 w 7771225"/>
              <a:gd name="connsiteY1511" fmla="*/ 1101985 h 2541995"/>
              <a:gd name="connsiteX1512" fmla="*/ 3437666 w 7771225"/>
              <a:gd name="connsiteY1512" fmla="*/ 1043961 h 2541995"/>
              <a:gd name="connsiteX1513" fmla="*/ 3437666 w 7771225"/>
              <a:gd name="connsiteY1513" fmla="*/ 1045875 h 2541995"/>
              <a:gd name="connsiteX1514" fmla="*/ 3434794 w 7771225"/>
              <a:gd name="connsiteY1514" fmla="*/ 1045875 h 2541995"/>
              <a:gd name="connsiteX1515" fmla="*/ 890770 w 7771225"/>
              <a:gd name="connsiteY1515" fmla="*/ 719608 h 2541995"/>
              <a:gd name="connsiteX1516" fmla="*/ 859547 w 7771225"/>
              <a:gd name="connsiteY1516" fmla="*/ 733841 h 2541995"/>
              <a:gd name="connsiteX1517" fmla="*/ 822815 w 7771225"/>
              <a:gd name="connsiteY1517" fmla="*/ 758330 h 2541995"/>
              <a:gd name="connsiteX1518" fmla="*/ 746901 w 7771225"/>
              <a:gd name="connsiteY1518" fmla="*/ 824449 h 2541995"/>
              <a:gd name="connsiteX1519" fmla="*/ 673435 w 7771225"/>
              <a:gd name="connsiteY1519" fmla="*/ 961585 h 2541995"/>
              <a:gd name="connsiteX1520" fmla="*/ 663639 w 7771225"/>
              <a:gd name="connsiteY1520" fmla="*/ 1032601 h 2541995"/>
              <a:gd name="connsiteX1521" fmla="*/ 693026 w 7771225"/>
              <a:gd name="connsiteY1521" fmla="*/ 1030153 h 2541995"/>
              <a:gd name="connsiteX1522" fmla="*/ 893832 w 7771225"/>
              <a:gd name="connsiteY1522" fmla="*/ 934648 h 2541995"/>
              <a:gd name="connsiteX1523" fmla="*/ 955053 w 7771225"/>
              <a:gd name="connsiteY1523" fmla="*/ 890568 h 2541995"/>
              <a:gd name="connsiteX1524" fmla="*/ 979541 w 7771225"/>
              <a:gd name="connsiteY1524" fmla="*/ 858733 h 2541995"/>
              <a:gd name="connsiteX1525" fmla="*/ 989337 w 7771225"/>
              <a:gd name="connsiteY1525" fmla="*/ 841592 h 2541995"/>
              <a:gd name="connsiteX1526" fmla="*/ 996684 w 7771225"/>
              <a:gd name="connsiteY1526" fmla="*/ 797511 h 2541995"/>
              <a:gd name="connsiteX1527" fmla="*/ 989337 w 7771225"/>
              <a:gd name="connsiteY1527" fmla="*/ 814654 h 2541995"/>
              <a:gd name="connsiteX1528" fmla="*/ 984439 w 7771225"/>
              <a:gd name="connsiteY1528" fmla="*/ 728944 h 2541995"/>
              <a:gd name="connsiteX1529" fmla="*/ 928116 w 7771225"/>
              <a:gd name="connsiteY1529" fmla="*/ 726495 h 2541995"/>
              <a:gd name="connsiteX1530" fmla="*/ 903628 w 7771225"/>
              <a:gd name="connsiteY1530" fmla="*/ 721597 h 2541995"/>
              <a:gd name="connsiteX1531" fmla="*/ 890770 w 7771225"/>
              <a:gd name="connsiteY1531" fmla="*/ 719608 h 2541995"/>
              <a:gd name="connsiteX1532" fmla="*/ 6732911 w 7771225"/>
              <a:gd name="connsiteY1532" fmla="*/ 663640 h 2541995"/>
              <a:gd name="connsiteX1533" fmla="*/ 6510065 w 7771225"/>
              <a:gd name="connsiteY1533" fmla="*/ 835060 h 2541995"/>
              <a:gd name="connsiteX1534" fmla="*/ 6497821 w 7771225"/>
              <a:gd name="connsiteY1534" fmla="*/ 842406 h 2541995"/>
              <a:gd name="connsiteX1535" fmla="*/ 6483128 w 7771225"/>
              <a:gd name="connsiteY1535" fmla="*/ 906076 h 2541995"/>
              <a:gd name="connsiteX1536" fmla="*/ 6461088 w 7771225"/>
              <a:gd name="connsiteY1536" fmla="*/ 937912 h 2541995"/>
              <a:gd name="connsiteX1537" fmla="*/ 6436600 w 7771225"/>
              <a:gd name="connsiteY1537" fmla="*/ 991786 h 2541995"/>
              <a:gd name="connsiteX1538" fmla="*/ 6461088 w 7771225"/>
              <a:gd name="connsiteY1538" fmla="*/ 974644 h 2541995"/>
              <a:gd name="connsiteX1539" fmla="*/ 6517411 w 7771225"/>
              <a:gd name="connsiteY1539" fmla="*/ 942809 h 2541995"/>
              <a:gd name="connsiteX1540" fmla="*/ 6718218 w 7771225"/>
              <a:gd name="connsiteY1540" fmla="*/ 815468 h 2541995"/>
              <a:gd name="connsiteX1541" fmla="*/ 6732911 w 7771225"/>
              <a:gd name="connsiteY1541" fmla="*/ 663640 h 2541995"/>
              <a:gd name="connsiteX1542" fmla="*/ 2964832 w 7771225"/>
              <a:gd name="connsiteY1542" fmla="*/ 607499 h 2541995"/>
              <a:gd name="connsiteX1543" fmla="*/ 3087347 w 7771225"/>
              <a:gd name="connsiteY1543" fmla="*/ 676414 h 2541995"/>
              <a:gd name="connsiteX1544" fmla="*/ 3144776 w 7771225"/>
              <a:gd name="connsiteY1544" fmla="*/ 730015 h 2541995"/>
              <a:gd name="connsiteX1545" fmla="*/ 3144776 w 7771225"/>
              <a:gd name="connsiteY1545" fmla="*/ 731929 h 2541995"/>
              <a:gd name="connsiteX1546" fmla="*/ 3194548 w 7771225"/>
              <a:gd name="connsiteY1546" fmla="*/ 802758 h 2541995"/>
              <a:gd name="connsiteX1547" fmla="*/ 3200291 w 7771225"/>
              <a:gd name="connsiteY1547" fmla="*/ 886988 h 2541995"/>
              <a:gd name="connsiteX1548" fmla="*/ 3230920 w 7771225"/>
              <a:gd name="connsiteY1548" fmla="*/ 888902 h 2541995"/>
              <a:gd name="connsiteX1549" fmla="*/ 3242406 w 7771225"/>
              <a:gd name="connsiteY1549" fmla="*/ 879331 h 2541995"/>
              <a:gd name="connsiteX1550" fmla="*/ 3251978 w 7771225"/>
              <a:gd name="connsiteY1550" fmla="*/ 871674 h 2541995"/>
              <a:gd name="connsiteX1551" fmla="*/ 3261549 w 7771225"/>
              <a:gd name="connsiteY1551" fmla="*/ 869759 h 2541995"/>
              <a:gd name="connsiteX1552" fmla="*/ 3263463 w 7771225"/>
              <a:gd name="connsiteY1552" fmla="*/ 867844 h 2541995"/>
              <a:gd name="connsiteX1553" fmla="*/ 3265378 w 7771225"/>
              <a:gd name="connsiteY1553" fmla="*/ 871674 h 2541995"/>
              <a:gd name="connsiteX1554" fmla="*/ 3284520 w 7771225"/>
              <a:gd name="connsiteY1554" fmla="*/ 865931 h 2541995"/>
              <a:gd name="connsiteX1555" fmla="*/ 3309406 w 7771225"/>
              <a:gd name="connsiteY1555" fmla="*/ 848702 h 2541995"/>
              <a:gd name="connsiteX1556" fmla="*/ 3315150 w 7771225"/>
              <a:gd name="connsiteY1556" fmla="*/ 841045 h 2541995"/>
              <a:gd name="connsiteX1557" fmla="*/ 3328549 w 7771225"/>
              <a:gd name="connsiteY1557" fmla="*/ 841045 h 2541995"/>
              <a:gd name="connsiteX1558" fmla="*/ 3353435 w 7771225"/>
              <a:gd name="connsiteY1558" fmla="*/ 848702 h 2541995"/>
              <a:gd name="connsiteX1559" fmla="*/ 3397465 w 7771225"/>
              <a:gd name="connsiteY1559" fmla="*/ 881245 h 2541995"/>
              <a:gd name="connsiteX1560" fmla="*/ 3405122 w 7771225"/>
              <a:gd name="connsiteY1560" fmla="*/ 888902 h 2541995"/>
              <a:gd name="connsiteX1561" fmla="*/ 3407037 w 7771225"/>
              <a:gd name="connsiteY1561" fmla="*/ 888902 h 2541995"/>
              <a:gd name="connsiteX1562" fmla="*/ 3464465 w 7771225"/>
              <a:gd name="connsiteY1562" fmla="*/ 921446 h 2541995"/>
              <a:gd name="connsiteX1563" fmla="*/ 3479780 w 7771225"/>
              <a:gd name="connsiteY1563" fmla="*/ 936760 h 2541995"/>
              <a:gd name="connsiteX1564" fmla="*/ 3514237 w 7771225"/>
              <a:gd name="connsiteY1564" fmla="*/ 969303 h 2541995"/>
              <a:gd name="connsiteX1565" fmla="*/ 3519980 w 7771225"/>
              <a:gd name="connsiteY1565" fmla="*/ 996104 h 2541995"/>
              <a:gd name="connsiteX1566" fmla="*/ 3516152 w 7771225"/>
              <a:gd name="connsiteY1566" fmla="*/ 1005675 h 2541995"/>
              <a:gd name="connsiteX1567" fmla="*/ 3510409 w 7771225"/>
              <a:gd name="connsiteY1567" fmla="*/ 1032476 h 2541995"/>
              <a:gd name="connsiteX1568" fmla="*/ 3495094 w 7771225"/>
              <a:gd name="connsiteY1568" fmla="*/ 1032476 h 2541995"/>
              <a:gd name="connsiteX1569" fmla="*/ 3460637 w 7771225"/>
              <a:gd name="connsiteY1569" fmla="*/ 1036304 h 2541995"/>
              <a:gd name="connsiteX1570" fmla="*/ 3441494 w 7771225"/>
              <a:gd name="connsiteY1570" fmla="*/ 1038219 h 2541995"/>
              <a:gd name="connsiteX1571" fmla="*/ 3437666 w 7771225"/>
              <a:gd name="connsiteY1571" fmla="*/ 1042047 h 2541995"/>
              <a:gd name="connsiteX1572" fmla="*/ 3437666 w 7771225"/>
              <a:gd name="connsiteY1572" fmla="*/ 1043961 h 2541995"/>
              <a:gd name="connsiteX1573" fmla="*/ 3433836 w 7771225"/>
              <a:gd name="connsiteY1573" fmla="*/ 1045875 h 2541995"/>
              <a:gd name="connsiteX1574" fmla="*/ 3434794 w 7771225"/>
              <a:gd name="connsiteY1574" fmla="*/ 1045875 h 2541995"/>
              <a:gd name="connsiteX1575" fmla="*/ 3431923 w 7771225"/>
              <a:gd name="connsiteY1575" fmla="*/ 1047790 h 2541995"/>
              <a:gd name="connsiteX1576" fmla="*/ 3428094 w 7771225"/>
              <a:gd name="connsiteY1576" fmla="*/ 1043961 h 2541995"/>
              <a:gd name="connsiteX1577" fmla="*/ 3410865 w 7771225"/>
              <a:gd name="connsiteY1577" fmla="*/ 1043961 h 2541995"/>
              <a:gd name="connsiteX1578" fmla="*/ 3416608 w 7771225"/>
              <a:gd name="connsiteY1578" fmla="*/ 1038219 h 2541995"/>
              <a:gd name="connsiteX1579" fmla="*/ 3395550 w 7771225"/>
              <a:gd name="connsiteY1579" fmla="*/ 1038219 h 2541995"/>
              <a:gd name="connsiteX1580" fmla="*/ 3318978 w 7771225"/>
              <a:gd name="connsiteY1580" fmla="*/ 1042047 h 2541995"/>
              <a:gd name="connsiteX1581" fmla="*/ 3294092 w 7771225"/>
              <a:gd name="connsiteY1581" fmla="*/ 1042047 h 2541995"/>
              <a:gd name="connsiteX1582" fmla="*/ 3227092 w 7771225"/>
              <a:gd name="connsiteY1582" fmla="*/ 1051619 h 2541995"/>
              <a:gd name="connsiteX1583" fmla="*/ 3171577 w 7771225"/>
              <a:gd name="connsiteY1583" fmla="*/ 1066933 h 2541995"/>
              <a:gd name="connsiteX1584" fmla="*/ 3165834 w 7771225"/>
              <a:gd name="connsiteY1584" fmla="*/ 1066933 h 2541995"/>
              <a:gd name="connsiteX1585" fmla="*/ 3144776 w 7771225"/>
              <a:gd name="connsiteY1585" fmla="*/ 1066933 h 2541995"/>
              <a:gd name="connsiteX1586" fmla="*/ 3129462 w 7771225"/>
              <a:gd name="connsiteY1586" fmla="*/ 1078419 h 2541995"/>
              <a:gd name="connsiteX1587" fmla="*/ 3116062 w 7771225"/>
              <a:gd name="connsiteY1587" fmla="*/ 1074590 h 2541995"/>
              <a:gd name="connsiteX1588" fmla="*/ 3098833 w 7771225"/>
              <a:gd name="connsiteY1588" fmla="*/ 1082248 h 2541995"/>
              <a:gd name="connsiteX1589" fmla="*/ 3091176 w 7771225"/>
              <a:gd name="connsiteY1589" fmla="*/ 1082248 h 2541995"/>
              <a:gd name="connsiteX1590" fmla="*/ 3087347 w 7771225"/>
              <a:gd name="connsiteY1590" fmla="*/ 1086076 h 2541995"/>
              <a:gd name="connsiteX1591" fmla="*/ 3050975 w 7771225"/>
              <a:gd name="connsiteY1591" fmla="*/ 1093733 h 2541995"/>
              <a:gd name="connsiteX1592" fmla="*/ 3024175 w 7771225"/>
              <a:gd name="connsiteY1592" fmla="*/ 1101391 h 2541995"/>
              <a:gd name="connsiteX1593" fmla="*/ 2966745 w 7771225"/>
              <a:gd name="connsiteY1593" fmla="*/ 1126276 h 2541995"/>
              <a:gd name="connsiteX1594" fmla="*/ 2964832 w 7771225"/>
              <a:gd name="connsiteY1594" fmla="*/ 1124362 h 2541995"/>
              <a:gd name="connsiteX1595" fmla="*/ 2951431 w 7771225"/>
              <a:gd name="connsiteY1595" fmla="*/ 1133934 h 2541995"/>
              <a:gd name="connsiteX1596" fmla="*/ 2951431 w 7771225"/>
              <a:gd name="connsiteY1596" fmla="*/ 1132019 h 2541995"/>
              <a:gd name="connsiteX1597" fmla="*/ 2886344 w 7771225"/>
              <a:gd name="connsiteY1597" fmla="*/ 1168392 h 2541995"/>
              <a:gd name="connsiteX1598" fmla="*/ 2989717 w 7771225"/>
              <a:gd name="connsiteY1598" fmla="*/ 1243049 h 2541995"/>
              <a:gd name="connsiteX1599" fmla="*/ 3035661 w 7771225"/>
              <a:gd name="connsiteY1599" fmla="*/ 1285164 h 2541995"/>
              <a:gd name="connsiteX1600" fmla="*/ 3196463 w 7771225"/>
              <a:gd name="connsiteY1600" fmla="*/ 1252621 h 2541995"/>
              <a:gd name="connsiteX1601" fmla="*/ 3198377 w 7771225"/>
              <a:gd name="connsiteY1601" fmla="*/ 1246878 h 2541995"/>
              <a:gd name="connsiteX1602" fmla="*/ 3186891 w 7771225"/>
              <a:gd name="connsiteY1602" fmla="*/ 1177963 h 2541995"/>
              <a:gd name="connsiteX1603" fmla="*/ 3163919 w 7771225"/>
              <a:gd name="connsiteY1603" fmla="*/ 1139676 h 2541995"/>
              <a:gd name="connsiteX1604" fmla="*/ 3173491 w 7771225"/>
              <a:gd name="connsiteY1604" fmla="*/ 1139676 h 2541995"/>
              <a:gd name="connsiteX1605" fmla="*/ 3169662 w 7771225"/>
              <a:gd name="connsiteY1605" fmla="*/ 1135848 h 2541995"/>
              <a:gd name="connsiteX1606" fmla="*/ 3186891 w 7771225"/>
              <a:gd name="connsiteY1606" fmla="*/ 1126276 h 2541995"/>
              <a:gd name="connsiteX1607" fmla="*/ 3190720 w 7771225"/>
              <a:gd name="connsiteY1607" fmla="*/ 1124362 h 2541995"/>
              <a:gd name="connsiteX1608" fmla="*/ 3194548 w 7771225"/>
              <a:gd name="connsiteY1608" fmla="*/ 1124362 h 2541995"/>
              <a:gd name="connsiteX1609" fmla="*/ 3196463 w 7771225"/>
              <a:gd name="connsiteY1609" fmla="*/ 1107134 h 2541995"/>
              <a:gd name="connsiteX1610" fmla="*/ 3202206 w 7771225"/>
              <a:gd name="connsiteY1610" fmla="*/ 1107134 h 2541995"/>
              <a:gd name="connsiteX1611" fmla="*/ 3223262 w 7771225"/>
              <a:gd name="connsiteY1611" fmla="*/ 1095647 h 2541995"/>
              <a:gd name="connsiteX1612" fmla="*/ 3251978 w 7771225"/>
              <a:gd name="connsiteY1612" fmla="*/ 1082248 h 2541995"/>
              <a:gd name="connsiteX1613" fmla="*/ 3263463 w 7771225"/>
              <a:gd name="connsiteY1613" fmla="*/ 1078419 h 2541995"/>
              <a:gd name="connsiteX1614" fmla="*/ 3280692 w 7771225"/>
              <a:gd name="connsiteY1614" fmla="*/ 1078419 h 2541995"/>
              <a:gd name="connsiteX1615" fmla="*/ 3387894 w 7771225"/>
              <a:gd name="connsiteY1615" fmla="*/ 1139676 h 2541995"/>
              <a:gd name="connsiteX1616" fmla="*/ 3454894 w 7771225"/>
              <a:gd name="connsiteY1616" fmla="*/ 1216249 h 2541995"/>
              <a:gd name="connsiteX1617" fmla="*/ 3489351 w 7771225"/>
              <a:gd name="connsiteY1617" fmla="*/ 1218164 h 2541995"/>
              <a:gd name="connsiteX1618" fmla="*/ 3506580 w 7771225"/>
              <a:gd name="connsiteY1618" fmla="*/ 1208592 h 2541995"/>
              <a:gd name="connsiteX1619" fmla="*/ 3519980 w 7771225"/>
              <a:gd name="connsiteY1619" fmla="*/ 1206677 h 2541995"/>
              <a:gd name="connsiteX1620" fmla="*/ 3533381 w 7771225"/>
              <a:gd name="connsiteY1620" fmla="*/ 1204763 h 2541995"/>
              <a:gd name="connsiteX1621" fmla="*/ 3539124 w 7771225"/>
              <a:gd name="connsiteY1621" fmla="*/ 1208592 h 2541995"/>
              <a:gd name="connsiteX1622" fmla="*/ 3535295 w 7771225"/>
              <a:gd name="connsiteY1622" fmla="*/ 1199021 h 2541995"/>
              <a:gd name="connsiteX1623" fmla="*/ 3546781 w 7771225"/>
              <a:gd name="connsiteY1623" fmla="*/ 1197106 h 2541995"/>
              <a:gd name="connsiteX1624" fmla="*/ 3615696 w 7771225"/>
              <a:gd name="connsiteY1624" fmla="*/ 1231563 h 2541995"/>
              <a:gd name="connsiteX1625" fmla="*/ 3676954 w 7771225"/>
              <a:gd name="connsiteY1625" fmla="*/ 1258364 h 2541995"/>
              <a:gd name="connsiteX1626" fmla="*/ 3684611 w 7771225"/>
              <a:gd name="connsiteY1626" fmla="*/ 1300478 h 2541995"/>
              <a:gd name="connsiteX1627" fmla="*/ 3665467 w 7771225"/>
              <a:gd name="connsiteY1627" fmla="*/ 1327279 h 2541995"/>
              <a:gd name="connsiteX1628" fmla="*/ 3667382 w 7771225"/>
              <a:gd name="connsiteY1628" fmla="*/ 1333022 h 2541995"/>
              <a:gd name="connsiteX1629" fmla="*/ 3665467 w 7771225"/>
              <a:gd name="connsiteY1629" fmla="*/ 1331107 h 2541995"/>
              <a:gd name="connsiteX1630" fmla="*/ 3663554 w 7771225"/>
              <a:gd name="connsiteY1630" fmla="*/ 1334936 h 2541995"/>
              <a:gd name="connsiteX1631" fmla="*/ 3659725 w 7771225"/>
              <a:gd name="connsiteY1631" fmla="*/ 1333022 h 2541995"/>
              <a:gd name="connsiteX1632" fmla="*/ 3661639 w 7771225"/>
              <a:gd name="connsiteY1632" fmla="*/ 1333022 h 2541995"/>
              <a:gd name="connsiteX1633" fmla="*/ 3636753 w 7771225"/>
              <a:gd name="connsiteY1633" fmla="*/ 1331107 h 2541995"/>
              <a:gd name="connsiteX1634" fmla="*/ 3621439 w 7771225"/>
              <a:gd name="connsiteY1634" fmla="*/ 1333022 h 2541995"/>
              <a:gd name="connsiteX1635" fmla="*/ 3588896 w 7771225"/>
              <a:gd name="connsiteY1635" fmla="*/ 1336850 h 2541995"/>
              <a:gd name="connsiteX1636" fmla="*/ 3558267 w 7771225"/>
              <a:gd name="connsiteY1636" fmla="*/ 1338765 h 2541995"/>
              <a:gd name="connsiteX1637" fmla="*/ 3456808 w 7771225"/>
              <a:gd name="connsiteY1637" fmla="*/ 1340679 h 2541995"/>
              <a:gd name="connsiteX1638" fmla="*/ 3428094 w 7771225"/>
              <a:gd name="connsiteY1638" fmla="*/ 1424909 h 2541995"/>
              <a:gd name="connsiteX1639" fmla="*/ 3412780 w 7771225"/>
              <a:gd name="connsiteY1639" fmla="*/ 1461280 h 2541995"/>
              <a:gd name="connsiteX1640" fmla="*/ 3393636 w 7771225"/>
              <a:gd name="connsiteY1640" fmla="*/ 1503395 h 2541995"/>
              <a:gd name="connsiteX1641" fmla="*/ 3376408 w 7771225"/>
              <a:gd name="connsiteY1641" fmla="*/ 1537852 h 2541995"/>
              <a:gd name="connsiteX1642" fmla="*/ 3357265 w 7771225"/>
              <a:gd name="connsiteY1642" fmla="*/ 1553167 h 2541995"/>
              <a:gd name="connsiteX1643" fmla="*/ 3340035 w 7771225"/>
              <a:gd name="connsiteY1643" fmla="*/ 1568481 h 2541995"/>
              <a:gd name="connsiteX1644" fmla="*/ 3324721 w 7771225"/>
              <a:gd name="connsiteY1644" fmla="*/ 1572310 h 2541995"/>
              <a:gd name="connsiteX1645" fmla="*/ 3315150 w 7771225"/>
              <a:gd name="connsiteY1645" fmla="*/ 1566567 h 2541995"/>
              <a:gd name="connsiteX1646" fmla="*/ 3290264 w 7771225"/>
              <a:gd name="connsiteY1646" fmla="*/ 1578053 h 2541995"/>
              <a:gd name="connsiteX1647" fmla="*/ 3248148 w 7771225"/>
              <a:gd name="connsiteY1647" fmla="*/ 1587624 h 2541995"/>
              <a:gd name="connsiteX1648" fmla="*/ 3156262 w 7771225"/>
              <a:gd name="connsiteY1648" fmla="*/ 1604854 h 2541995"/>
              <a:gd name="connsiteX1649" fmla="*/ 3129462 w 7771225"/>
              <a:gd name="connsiteY1649" fmla="*/ 1618253 h 2541995"/>
              <a:gd name="connsiteX1650" fmla="*/ 3125633 w 7771225"/>
              <a:gd name="connsiteY1650" fmla="*/ 1620168 h 2541995"/>
              <a:gd name="connsiteX1651" fmla="*/ 3131376 w 7771225"/>
              <a:gd name="connsiteY1651" fmla="*/ 1614425 h 2541995"/>
              <a:gd name="connsiteX1652" fmla="*/ 3100747 w 7771225"/>
              <a:gd name="connsiteY1652" fmla="*/ 1622082 h 2541995"/>
              <a:gd name="connsiteX1653" fmla="*/ 2995461 w 7771225"/>
              <a:gd name="connsiteY1653" fmla="*/ 1658454 h 2541995"/>
              <a:gd name="connsiteX1654" fmla="*/ 2970575 w 7771225"/>
              <a:gd name="connsiteY1654" fmla="*/ 1656540 h 2541995"/>
              <a:gd name="connsiteX1655" fmla="*/ 2932288 w 7771225"/>
              <a:gd name="connsiteY1655" fmla="*/ 1662283 h 2541995"/>
              <a:gd name="connsiteX1656" fmla="*/ 2765743 w 7771225"/>
              <a:gd name="connsiteY1656" fmla="*/ 1765655 h 2541995"/>
              <a:gd name="connsiteX1657" fmla="*/ 2731286 w 7771225"/>
              <a:gd name="connsiteY1657" fmla="*/ 1792456 h 2541995"/>
              <a:gd name="connsiteX1658" fmla="*/ 2777229 w 7771225"/>
              <a:gd name="connsiteY1658" fmla="*/ 1819256 h 2541995"/>
              <a:gd name="connsiteX1659" fmla="*/ 2792544 w 7771225"/>
              <a:gd name="connsiteY1659" fmla="*/ 1828827 h 2541995"/>
              <a:gd name="connsiteX1660" fmla="*/ 2800201 w 7771225"/>
              <a:gd name="connsiteY1660" fmla="*/ 1828827 h 2541995"/>
              <a:gd name="connsiteX1661" fmla="*/ 2788715 w 7771225"/>
              <a:gd name="connsiteY1661" fmla="*/ 1819256 h 2541995"/>
              <a:gd name="connsiteX1662" fmla="*/ 2761915 w 7771225"/>
              <a:gd name="connsiteY1662" fmla="*/ 1802027 h 2541995"/>
              <a:gd name="connsiteX1663" fmla="*/ 2811686 w 7771225"/>
              <a:gd name="connsiteY1663" fmla="*/ 1821170 h 2541995"/>
              <a:gd name="connsiteX1664" fmla="*/ 2823173 w 7771225"/>
              <a:gd name="connsiteY1664" fmla="*/ 1819256 h 2541995"/>
              <a:gd name="connsiteX1665" fmla="*/ 2798287 w 7771225"/>
              <a:gd name="connsiteY1665" fmla="*/ 1805856 h 2541995"/>
              <a:gd name="connsiteX1666" fmla="*/ 2811686 w 7771225"/>
              <a:gd name="connsiteY1666" fmla="*/ 1811599 h 2541995"/>
              <a:gd name="connsiteX1667" fmla="*/ 2832744 w 7771225"/>
              <a:gd name="connsiteY1667" fmla="*/ 1819256 h 2541995"/>
              <a:gd name="connsiteX1668" fmla="*/ 2805943 w 7771225"/>
              <a:gd name="connsiteY1668" fmla="*/ 1802027 h 2541995"/>
              <a:gd name="connsiteX1669" fmla="*/ 2802115 w 7771225"/>
              <a:gd name="connsiteY1669" fmla="*/ 1802027 h 2541995"/>
              <a:gd name="connsiteX1670" fmla="*/ 2809773 w 7771225"/>
              <a:gd name="connsiteY1670" fmla="*/ 1798198 h 2541995"/>
              <a:gd name="connsiteX1671" fmla="*/ 2817430 w 7771225"/>
              <a:gd name="connsiteY1671" fmla="*/ 1798198 h 2541995"/>
              <a:gd name="connsiteX1672" fmla="*/ 2838487 w 7771225"/>
              <a:gd name="connsiteY1672" fmla="*/ 1809684 h 2541995"/>
              <a:gd name="connsiteX1673" fmla="*/ 2842316 w 7771225"/>
              <a:gd name="connsiteY1673" fmla="*/ 1807771 h 2541995"/>
              <a:gd name="connsiteX1674" fmla="*/ 2836572 w 7771225"/>
              <a:gd name="connsiteY1674" fmla="*/ 1805856 h 2541995"/>
              <a:gd name="connsiteX1675" fmla="*/ 2813601 w 7771225"/>
              <a:gd name="connsiteY1675" fmla="*/ 1790541 h 2541995"/>
              <a:gd name="connsiteX1676" fmla="*/ 2813601 w 7771225"/>
              <a:gd name="connsiteY1676" fmla="*/ 1786713 h 2541995"/>
              <a:gd name="connsiteX1677" fmla="*/ 2857630 w 7771225"/>
              <a:gd name="connsiteY1677" fmla="*/ 1809684 h 2541995"/>
              <a:gd name="connsiteX1678" fmla="*/ 2861458 w 7771225"/>
              <a:gd name="connsiteY1678" fmla="*/ 1805856 h 2541995"/>
              <a:gd name="connsiteX1679" fmla="*/ 2832744 w 7771225"/>
              <a:gd name="connsiteY1679" fmla="*/ 1788627 h 2541995"/>
              <a:gd name="connsiteX1680" fmla="*/ 2869116 w 7771225"/>
              <a:gd name="connsiteY1680" fmla="*/ 1803941 h 2541995"/>
              <a:gd name="connsiteX1681" fmla="*/ 2846144 w 7771225"/>
              <a:gd name="connsiteY1681" fmla="*/ 1788627 h 2541995"/>
              <a:gd name="connsiteX1682" fmla="*/ 2849973 w 7771225"/>
              <a:gd name="connsiteY1682" fmla="*/ 1784798 h 2541995"/>
              <a:gd name="connsiteX1683" fmla="*/ 2846144 w 7771225"/>
              <a:gd name="connsiteY1683" fmla="*/ 1782884 h 2541995"/>
              <a:gd name="connsiteX1684" fmla="*/ 2859545 w 7771225"/>
              <a:gd name="connsiteY1684" fmla="*/ 1788627 h 2541995"/>
              <a:gd name="connsiteX1685" fmla="*/ 2863373 w 7771225"/>
              <a:gd name="connsiteY1685" fmla="*/ 1788627 h 2541995"/>
              <a:gd name="connsiteX1686" fmla="*/ 2890174 w 7771225"/>
              <a:gd name="connsiteY1686" fmla="*/ 1796284 h 2541995"/>
              <a:gd name="connsiteX1687" fmla="*/ 3123719 w 7771225"/>
              <a:gd name="connsiteY1687" fmla="*/ 1708226 h 2541995"/>
              <a:gd name="connsiteX1688" fmla="*/ 3129462 w 7771225"/>
              <a:gd name="connsiteY1688" fmla="*/ 1704397 h 2541995"/>
              <a:gd name="connsiteX1689" fmla="*/ 3213691 w 7771225"/>
              <a:gd name="connsiteY1689" fmla="*/ 1673768 h 2541995"/>
              <a:gd name="connsiteX1690" fmla="*/ 3280692 w 7771225"/>
              <a:gd name="connsiteY1690" fmla="*/ 1643139 h 2541995"/>
              <a:gd name="connsiteX1691" fmla="*/ 3343864 w 7771225"/>
              <a:gd name="connsiteY1691" fmla="*/ 1639311 h 2541995"/>
              <a:gd name="connsiteX1692" fmla="*/ 3347693 w 7771225"/>
              <a:gd name="connsiteY1692" fmla="*/ 1643139 h 2541995"/>
              <a:gd name="connsiteX1693" fmla="*/ 3452980 w 7771225"/>
              <a:gd name="connsiteY1693" fmla="*/ 1708226 h 2541995"/>
              <a:gd name="connsiteX1694" fmla="*/ 3500837 w 7771225"/>
              <a:gd name="connsiteY1694" fmla="*/ 1756084 h 2541995"/>
              <a:gd name="connsiteX1695" fmla="*/ 3565924 w 7771225"/>
              <a:gd name="connsiteY1695" fmla="*/ 1826913 h 2541995"/>
              <a:gd name="connsiteX1696" fmla="*/ 3569752 w 7771225"/>
              <a:gd name="connsiteY1696" fmla="*/ 1846056 h 2541995"/>
              <a:gd name="connsiteX1697" fmla="*/ 3567838 w 7771225"/>
              <a:gd name="connsiteY1697" fmla="*/ 1869028 h 2541995"/>
              <a:gd name="connsiteX1698" fmla="*/ 3546781 w 7771225"/>
              <a:gd name="connsiteY1698" fmla="*/ 1882428 h 2541995"/>
              <a:gd name="connsiteX1699" fmla="*/ 3529552 w 7771225"/>
              <a:gd name="connsiteY1699" fmla="*/ 1890085 h 2541995"/>
              <a:gd name="connsiteX1700" fmla="*/ 3483609 w 7771225"/>
              <a:gd name="connsiteY1700" fmla="*/ 1905400 h 2541995"/>
              <a:gd name="connsiteX1701" fmla="*/ 3443409 w 7771225"/>
              <a:gd name="connsiteY1701" fmla="*/ 1941772 h 2541995"/>
              <a:gd name="connsiteX1702" fmla="*/ 3355350 w 7771225"/>
              <a:gd name="connsiteY1702" fmla="*/ 2026001 h 2541995"/>
              <a:gd name="connsiteX1703" fmla="*/ 3395550 w 7771225"/>
              <a:gd name="connsiteY1703" fmla="*/ 2052802 h 2541995"/>
              <a:gd name="connsiteX1704" fmla="*/ 3405122 w 7771225"/>
              <a:gd name="connsiteY1704" fmla="*/ 2060458 h 2541995"/>
              <a:gd name="connsiteX1705" fmla="*/ 3441494 w 7771225"/>
              <a:gd name="connsiteY1705" fmla="*/ 2081516 h 2541995"/>
              <a:gd name="connsiteX1706" fmla="*/ 3518066 w 7771225"/>
              <a:gd name="connsiteY1706" fmla="*/ 2135117 h 2541995"/>
              <a:gd name="connsiteX1707" fmla="*/ 3531466 w 7771225"/>
              <a:gd name="connsiteY1707" fmla="*/ 2142774 h 2541995"/>
              <a:gd name="connsiteX1708" fmla="*/ 3766926 w 7771225"/>
              <a:gd name="connsiteY1708" fmla="*/ 2322719 h 2541995"/>
              <a:gd name="connsiteX1709" fmla="*/ 3805213 w 7771225"/>
              <a:gd name="connsiteY1709" fmla="*/ 2357176 h 2541995"/>
              <a:gd name="connsiteX1710" fmla="*/ 3799470 w 7771225"/>
              <a:gd name="connsiteY1710" fmla="*/ 2359091 h 2541995"/>
              <a:gd name="connsiteX1711" fmla="*/ 3807126 w 7771225"/>
              <a:gd name="connsiteY1711" fmla="*/ 2374405 h 2541995"/>
              <a:gd name="connsiteX1712" fmla="*/ 3810955 w 7771225"/>
              <a:gd name="connsiteY1712" fmla="*/ 2370577 h 2541995"/>
              <a:gd name="connsiteX1713" fmla="*/ 3810955 w 7771225"/>
              <a:gd name="connsiteY1713" fmla="*/ 2374405 h 2541995"/>
              <a:gd name="connsiteX1714" fmla="*/ 3809041 w 7771225"/>
              <a:gd name="connsiteY1714" fmla="*/ 2372491 h 2541995"/>
              <a:gd name="connsiteX1715" fmla="*/ 3816698 w 7771225"/>
              <a:gd name="connsiteY1715" fmla="*/ 2389720 h 2541995"/>
              <a:gd name="connsiteX1716" fmla="*/ 3822441 w 7771225"/>
              <a:gd name="connsiteY1716" fmla="*/ 2414606 h 2541995"/>
              <a:gd name="connsiteX1717" fmla="*/ 3784155 w 7771225"/>
              <a:gd name="connsiteY1717" fmla="*/ 2495006 h 2541995"/>
              <a:gd name="connsiteX1718" fmla="*/ 3719069 w 7771225"/>
              <a:gd name="connsiteY1718" fmla="*/ 2489263 h 2541995"/>
              <a:gd name="connsiteX1719" fmla="*/ 3678868 w 7771225"/>
              <a:gd name="connsiteY1719" fmla="*/ 2493092 h 2541995"/>
              <a:gd name="connsiteX1720" fmla="*/ 3682697 w 7771225"/>
              <a:gd name="connsiteY1720" fmla="*/ 2495006 h 2541995"/>
              <a:gd name="connsiteX1721" fmla="*/ 3682697 w 7771225"/>
              <a:gd name="connsiteY1721" fmla="*/ 2496921 h 2541995"/>
              <a:gd name="connsiteX1722" fmla="*/ 3663554 w 7771225"/>
              <a:gd name="connsiteY1722" fmla="*/ 2491178 h 2541995"/>
              <a:gd name="connsiteX1723" fmla="*/ 3604210 w 7771225"/>
              <a:gd name="connsiteY1723" fmla="*/ 2498835 h 2541995"/>
              <a:gd name="connsiteX1724" fmla="*/ 3625267 w 7771225"/>
              <a:gd name="connsiteY1724" fmla="*/ 2464377 h 2541995"/>
              <a:gd name="connsiteX1725" fmla="*/ 3619525 w 7771225"/>
              <a:gd name="connsiteY1725" fmla="*/ 2416520 h 2541995"/>
              <a:gd name="connsiteX1726" fmla="*/ 3565924 w 7771225"/>
              <a:gd name="connsiteY1726" fmla="*/ 2372491 h 2541995"/>
              <a:gd name="connsiteX1727" fmla="*/ 3527638 w 7771225"/>
              <a:gd name="connsiteY1727" fmla="*/ 2345691 h 2541995"/>
              <a:gd name="connsiteX1728" fmla="*/ 3512323 w 7771225"/>
              <a:gd name="connsiteY1728" fmla="*/ 2334205 h 2541995"/>
              <a:gd name="connsiteX1729" fmla="*/ 3514237 w 7771225"/>
              <a:gd name="connsiteY1729" fmla="*/ 2328462 h 2541995"/>
              <a:gd name="connsiteX1730" fmla="*/ 3504666 w 7771225"/>
              <a:gd name="connsiteY1730" fmla="*/ 2326547 h 2541995"/>
              <a:gd name="connsiteX1731" fmla="*/ 3491266 w 7771225"/>
              <a:gd name="connsiteY1731" fmla="*/ 2322719 h 2541995"/>
              <a:gd name="connsiteX1732" fmla="*/ 3493181 w 7771225"/>
              <a:gd name="connsiteY1732" fmla="*/ 2320805 h 2541995"/>
              <a:gd name="connsiteX1733" fmla="*/ 3475951 w 7771225"/>
              <a:gd name="connsiteY1733" fmla="*/ 2311233 h 2541995"/>
              <a:gd name="connsiteX1734" fmla="*/ 3477866 w 7771225"/>
              <a:gd name="connsiteY1734" fmla="*/ 2309319 h 2541995"/>
              <a:gd name="connsiteX1735" fmla="*/ 3468295 w 7771225"/>
              <a:gd name="connsiteY1735" fmla="*/ 2307404 h 2541995"/>
              <a:gd name="connsiteX1736" fmla="*/ 3468295 w 7771225"/>
              <a:gd name="connsiteY1736" fmla="*/ 2303576 h 2541995"/>
              <a:gd name="connsiteX1737" fmla="*/ 3460637 w 7771225"/>
              <a:gd name="connsiteY1737" fmla="*/ 2303576 h 2541995"/>
              <a:gd name="connsiteX1738" fmla="*/ 3452980 w 7771225"/>
              <a:gd name="connsiteY1738" fmla="*/ 2299747 h 2541995"/>
              <a:gd name="connsiteX1739" fmla="*/ 3452980 w 7771225"/>
              <a:gd name="connsiteY1739" fmla="*/ 2294004 h 2541995"/>
              <a:gd name="connsiteX1740" fmla="*/ 3445322 w 7771225"/>
              <a:gd name="connsiteY1740" fmla="*/ 2297833 h 2541995"/>
              <a:gd name="connsiteX1741" fmla="*/ 3445322 w 7771225"/>
              <a:gd name="connsiteY1741" fmla="*/ 2292090 h 2541995"/>
              <a:gd name="connsiteX1742" fmla="*/ 3428094 w 7771225"/>
              <a:gd name="connsiteY1742" fmla="*/ 2286347 h 2541995"/>
              <a:gd name="connsiteX1743" fmla="*/ 3418523 w 7771225"/>
              <a:gd name="connsiteY1743" fmla="*/ 2282518 h 2541995"/>
              <a:gd name="connsiteX1744" fmla="*/ 3399379 w 7771225"/>
              <a:gd name="connsiteY1744" fmla="*/ 2271032 h 2541995"/>
              <a:gd name="connsiteX1745" fmla="*/ 3380236 w 7771225"/>
              <a:gd name="connsiteY1745" fmla="*/ 2255718 h 2541995"/>
              <a:gd name="connsiteX1746" fmla="*/ 3385979 w 7771225"/>
              <a:gd name="connsiteY1746" fmla="*/ 2255718 h 2541995"/>
              <a:gd name="connsiteX1747" fmla="*/ 3368750 w 7771225"/>
              <a:gd name="connsiteY1747" fmla="*/ 2242318 h 2541995"/>
              <a:gd name="connsiteX1748" fmla="*/ 3374493 w 7771225"/>
              <a:gd name="connsiteY1748" fmla="*/ 2240404 h 2541995"/>
              <a:gd name="connsiteX1749" fmla="*/ 3363008 w 7771225"/>
              <a:gd name="connsiteY1749" fmla="*/ 2240404 h 2541995"/>
              <a:gd name="connsiteX1750" fmla="*/ 3248148 w 7771225"/>
              <a:gd name="connsiteY1750" fmla="*/ 2169575 h 2541995"/>
              <a:gd name="connsiteX1751" fmla="*/ 3246235 w 7771225"/>
              <a:gd name="connsiteY1751" fmla="*/ 2163832 h 2541995"/>
              <a:gd name="connsiteX1752" fmla="*/ 3223262 w 7771225"/>
              <a:gd name="connsiteY1752" fmla="*/ 2154260 h 2541995"/>
              <a:gd name="connsiteX1753" fmla="*/ 3181148 w 7771225"/>
              <a:gd name="connsiteY1753" fmla="*/ 2129374 h 2541995"/>
              <a:gd name="connsiteX1754" fmla="*/ 3183062 w 7771225"/>
              <a:gd name="connsiteY1754" fmla="*/ 2127459 h 2541995"/>
              <a:gd name="connsiteX1755" fmla="*/ 3175405 w 7771225"/>
              <a:gd name="connsiteY1755" fmla="*/ 2123631 h 2541995"/>
              <a:gd name="connsiteX1756" fmla="*/ 3167747 w 7771225"/>
              <a:gd name="connsiteY1756" fmla="*/ 2112145 h 2541995"/>
              <a:gd name="connsiteX1757" fmla="*/ 3169662 w 7771225"/>
              <a:gd name="connsiteY1757" fmla="*/ 2119803 h 2541995"/>
              <a:gd name="connsiteX1758" fmla="*/ 3158176 w 7771225"/>
              <a:gd name="connsiteY1758" fmla="*/ 2119803 h 2541995"/>
              <a:gd name="connsiteX1759" fmla="*/ 3183062 w 7771225"/>
              <a:gd name="connsiteY1759" fmla="*/ 2137031 h 2541995"/>
              <a:gd name="connsiteX1760" fmla="*/ 3198377 w 7771225"/>
              <a:gd name="connsiteY1760" fmla="*/ 2152345 h 2541995"/>
              <a:gd name="connsiteX1761" fmla="*/ 3247192 w 7771225"/>
              <a:gd name="connsiteY1761" fmla="*/ 2178667 h 2541995"/>
              <a:gd name="connsiteX1762" fmla="*/ 3248006 w 7771225"/>
              <a:gd name="connsiteY1762" fmla="*/ 2179175 h 2541995"/>
              <a:gd name="connsiteX1763" fmla="*/ 3245756 w 7771225"/>
              <a:gd name="connsiteY1763" fmla="*/ 2179624 h 2541995"/>
              <a:gd name="connsiteX1764" fmla="*/ 3246235 w 7771225"/>
              <a:gd name="connsiteY1764" fmla="*/ 2181060 h 2541995"/>
              <a:gd name="connsiteX1765" fmla="*/ 3236663 w 7771225"/>
              <a:gd name="connsiteY1765" fmla="*/ 2179146 h 2541995"/>
              <a:gd name="connsiteX1766" fmla="*/ 3242406 w 7771225"/>
              <a:gd name="connsiteY1766" fmla="*/ 2177231 h 2541995"/>
              <a:gd name="connsiteX1767" fmla="*/ 3181148 w 7771225"/>
              <a:gd name="connsiteY1767" fmla="*/ 2152345 h 2541995"/>
              <a:gd name="connsiteX1768" fmla="*/ 3146691 w 7771225"/>
              <a:gd name="connsiteY1768" fmla="*/ 2167660 h 2541995"/>
              <a:gd name="connsiteX1769" fmla="*/ 3133290 w 7771225"/>
              <a:gd name="connsiteY1769" fmla="*/ 2171488 h 2541995"/>
              <a:gd name="connsiteX1770" fmla="*/ 3128505 w 7771225"/>
              <a:gd name="connsiteY1770" fmla="*/ 2178188 h 2541995"/>
              <a:gd name="connsiteX1771" fmla="*/ 3116062 w 7771225"/>
              <a:gd name="connsiteY1771" fmla="*/ 2186803 h 2541995"/>
              <a:gd name="connsiteX1772" fmla="*/ 3110319 w 7771225"/>
              <a:gd name="connsiteY1772" fmla="*/ 2188717 h 2541995"/>
              <a:gd name="connsiteX1773" fmla="*/ 3112233 w 7771225"/>
              <a:gd name="connsiteY1773" fmla="*/ 2188717 h 2541995"/>
              <a:gd name="connsiteX1774" fmla="*/ 3058632 w 7771225"/>
              <a:gd name="connsiteY1774" fmla="*/ 2207860 h 2541995"/>
              <a:gd name="connsiteX1775" fmla="*/ 3024175 w 7771225"/>
              <a:gd name="connsiteY1775" fmla="*/ 2221260 h 2541995"/>
              <a:gd name="connsiteX1776" fmla="*/ 2970575 w 7771225"/>
              <a:gd name="connsiteY1776" fmla="*/ 2236575 h 2541995"/>
              <a:gd name="connsiteX1777" fmla="*/ 2966745 w 7771225"/>
              <a:gd name="connsiteY1777" fmla="*/ 2238489 h 2541995"/>
              <a:gd name="connsiteX1778" fmla="*/ 2943774 w 7771225"/>
              <a:gd name="connsiteY1778" fmla="*/ 2238489 h 2541995"/>
              <a:gd name="connsiteX1779" fmla="*/ 2938031 w 7771225"/>
              <a:gd name="connsiteY1779" fmla="*/ 2244232 h 2541995"/>
              <a:gd name="connsiteX1780" fmla="*/ 2934202 w 7771225"/>
              <a:gd name="connsiteY1780" fmla="*/ 2242318 h 2541995"/>
              <a:gd name="connsiteX1781" fmla="*/ 2924631 w 7771225"/>
              <a:gd name="connsiteY1781" fmla="*/ 2248061 h 2541995"/>
              <a:gd name="connsiteX1782" fmla="*/ 2916973 w 7771225"/>
              <a:gd name="connsiteY1782" fmla="*/ 2249975 h 2541995"/>
              <a:gd name="connsiteX1783" fmla="*/ 2916973 w 7771225"/>
              <a:gd name="connsiteY1783" fmla="*/ 2248061 h 2541995"/>
              <a:gd name="connsiteX1784" fmla="*/ 2907402 w 7771225"/>
              <a:gd name="connsiteY1784" fmla="*/ 2251889 h 2541995"/>
              <a:gd name="connsiteX1785" fmla="*/ 2905488 w 7771225"/>
              <a:gd name="connsiteY1785" fmla="*/ 2257632 h 2541995"/>
              <a:gd name="connsiteX1786" fmla="*/ 2901659 w 7771225"/>
              <a:gd name="connsiteY1786" fmla="*/ 2259547 h 2541995"/>
              <a:gd name="connsiteX1787" fmla="*/ 2901659 w 7771225"/>
              <a:gd name="connsiteY1787" fmla="*/ 2255718 h 2541995"/>
              <a:gd name="connsiteX1788" fmla="*/ 2905488 w 7771225"/>
              <a:gd name="connsiteY1788" fmla="*/ 2251889 h 2541995"/>
              <a:gd name="connsiteX1789" fmla="*/ 2880602 w 7771225"/>
              <a:gd name="connsiteY1789" fmla="*/ 2261461 h 2541995"/>
              <a:gd name="connsiteX1790" fmla="*/ 2859545 w 7771225"/>
              <a:gd name="connsiteY1790" fmla="*/ 2257632 h 2541995"/>
              <a:gd name="connsiteX1791" fmla="*/ 2834659 w 7771225"/>
              <a:gd name="connsiteY1791" fmla="*/ 2267204 h 2541995"/>
              <a:gd name="connsiteX1792" fmla="*/ 2830829 w 7771225"/>
              <a:gd name="connsiteY1792" fmla="*/ 2267204 h 2541995"/>
              <a:gd name="connsiteX1793" fmla="*/ 2836572 w 7771225"/>
              <a:gd name="connsiteY1793" fmla="*/ 2263375 h 2541995"/>
              <a:gd name="connsiteX1794" fmla="*/ 2827001 w 7771225"/>
              <a:gd name="connsiteY1794" fmla="*/ 2267204 h 2541995"/>
              <a:gd name="connsiteX1795" fmla="*/ 2828916 w 7771225"/>
              <a:gd name="connsiteY1795" fmla="*/ 2269118 h 2541995"/>
              <a:gd name="connsiteX1796" fmla="*/ 2805943 w 7771225"/>
              <a:gd name="connsiteY1796" fmla="*/ 2272947 h 2541995"/>
              <a:gd name="connsiteX1797" fmla="*/ 2805943 w 7771225"/>
              <a:gd name="connsiteY1797" fmla="*/ 2271032 h 2541995"/>
              <a:gd name="connsiteX1798" fmla="*/ 2786801 w 7771225"/>
              <a:gd name="connsiteY1798" fmla="*/ 2274861 h 2541995"/>
              <a:gd name="connsiteX1799" fmla="*/ 2792544 w 7771225"/>
              <a:gd name="connsiteY1799" fmla="*/ 2269118 h 2541995"/>
              <a:gd name="connsiteX1800" fmla="*/ 2788715 w 7771225"/>
              <a:gd name="connsiteY1800" fmla="*/ 2267204 h 2541995"/>
              <a:gd name="connsiteX1801" fmla="*/ 2762513 w 7771225"/>
              <a:gd name="connsiteY1801" fmla="*/ 2276536 h 2541995"/>
              <a:gd name="connsiteX1802" fmla="*/ 2753826 w 7771225"/>
              <a:gd name="connsiteY1802" fmla="*/ 2275106 h 2541995"/>
              <a:gd name="connsiteX1803" fmla="*/ 2754258 w 7771225"/>
              <a:gd name="connsiteY1803" fmla="*/ 2272947 h 2541995"/>
              <a:gd name="connsiteX1804" fmla="*/ 2748515 w 7771225"/>
              <a:gd name="connsiteY1804" fmla="*/ 2274861 h 2541995"/>
              <a:gd name="connsiteX1805" fmla="*/ 2742772 w 7771225"/>
              <a:gd name="connsiteY1805" fmla="*/ 2274861 h 2541995"/>
              <a:gd name="connsiteX1806" fmla="*/ 2750428 w 7771225"/>
              <a:gd name="connsiteY1806" fmla="*/ 2269118 h 2541995"/>
              <a:gd name="connsiteX1807" fmla="*/ 2742772 w 7771225"/>
              <a:gd name="connsiteY1807" fmla="*/ 2265290 h 2541995"/>
              <a:gd name="connsiteX1808" fmla="*/ 2733200 w 7771225"/>
              <a:gd name="connsiteY1808" fmla="*/ 2265290 h 2541995"/>
              <a:gd name="connsiteX1809" fmla="*/ 2714057 w 7771225"/>
              <a:gd name="connsiteY1809" fmla="*/ 2265290 h 2541995"/>
              <a:gd name="connsiteX1810" fmla="*/ 2714057 w 7771225"/>
              <a:gd name="connsiteY1810" fmla="*/ 2263375 h 2541995"/>
              <a:gd name="connsiteX1811" fmla="*/ 2673857 w 7771225"/>
              <a:gd name="connsiteY1811" fmla="*/ 2263375 h 2541995"/>
              <a:gd name="connsiteX1812" fmla="*/ 2666199 w 7771225"/>
              <a:gd name="connsiteY1812" fmla="*/ 2265290 h 2541995"/>
              <a:gd name="connsiteX1813" fmla="*/ 2668114 w 7771225"/>
              <a:gd name="connsiteY1813" fmla="*/ 2263375 h 2541995"/>
              <a:gd name="connsiteX1814" fmla="*/ 2645142 w 7771225"/>
              <a:gd name="connsiteY1814" fmla="*/ 2263375 h 2541995"/>
              <a:gd name="connsiteX1815" fmla="*/ 2643228 w 7771225"/>
              <a:gd name="connsiteY1815" fmla="*/ 2259547 h 2541995"/>
              <a:gd name="connsiteX1816" fmla="*/ 2624085 w 7771225"/>
              <a:gd name="connsiteY1816" fmla="*/ 2261461 h 2541995"/>
              <a:gd name="connsiteX1817" fmla="*/ 2624085 w 7771225"/>
              <a:gd name="connsiteY1817" fmla="*/ 2259547 h 2541995"/>
              <a:gd name="connsiteX1818" fmla="*/ 2570484 w 7771225"/>
              <a:gd name="connsiteY1818" fmla="*/ 2249975 h 2541995"/>
              <a:gd name="connsiteX1819" fmla="*/ 2478597 w 7771225"/>
              <a:gd name="connsiteY1819" fmla="*/ 2236575 h 2541995"/>
              <a:gd name="connsiteX1820" fmla="*/ 2423083 w 7771225"/>
              <a:gd name="connsiteY1820" fmla="*/ 2228918 h 2541995"/>
              <a:gd name="connsiteX1821" fmla="*/ 2415425 w 7771225"/>
              <a:gd name="connsiteY1821" fmla="*/ 2230832 h 2541995"/>
              <a:gd name="connsiteX1822" fmla="*/ 2405854 w 7771225"/>
              <a:gd name="connsiteY1822" fmla="*/ 2217432 h 2541995"/>
              <a:gd name="connsiteX1823" fmla="*/ 2541769 w 7771225"/>
              <a:gd name="connsiteY1823" fmla="*/ 2236575 h 2541995"/>
              <a:gd name="connsiteX1824" fmla="*/ 2700657 w 7771225"/>
              <a:gd name="connsiteY1824" fmla="*/ 2248061 h 2541995"/>
              <a:gd name="connsiteX1825" fmla="*/ 2702571 w 7771225"/>
              <a:gd name="connsiteY1825" fmla="*/ 2246146 h 2541995"/>
              <a:gd name="connsiteX1826" fmla="*/ 2802115 w 7771225"/>
              <a:gd name="connsiteY1826" fmla="*/ 2240404 h 2541995"/>
              <a:gd name="connsiteX1827" fmla="*/ 2815515 w 7771225"/>
              <a:gd name="connsiteY1827" fmla="*/ 2234661 h 2541995"/>
              <a:gd name="connsiteX1828" fmla="*/ 2842316 w 7771225"/>
              <a:gd name="connsiteY1828" fmla="*/ 2236575 h 2541995"/>
              <a:gd name="connsiteX1829" fmla="*/ 2842316 w 7771225"/>
              <a:gd name="connsiteY1829" fmla="*/ 2230832 h 2541995"/>
              <a:gd name="connsiteX1830" fmla="*/ 2802115 w 7771225"/>
              <a:gd name="connsiteY1830" fmla="*/ 2234661 h 2541995"/>
              <a:gd name="connsiteX1831" fmla="*/ 2758086 w 7771225"/>
              <a:gd name="connsiteY1831" fmla="*/ 2238489 h 2541995"/>
              <a:gd name="connsiteX1832" fmla="*/ 2731286 w 7771225"/>
              <a:gd name="connsiteY1832" fmla="*/ 2240404 h 2541995"/>
              <a:gd name="connsiteX1833" fmla="*/ 2721714 w 7771225"/>
              <a:gd name="connsiteY1833" fmla="*/ 2236575 h 2541995"/>
              <a:gd name="connsiteX1834" fmla="*/ 2714057 w 7771225"/>
              <a:gd name="connsiteY1834" fmla="*/ 2238489 h 2541995"/>
              <a:gd name="connsiteX1835" fmla="*/ 2714057 w 7771225"/>
              <a:gd name="connsiteY1835" fmla="*/ 2240404 h 2541995"/>
              <a:gd name="connsiteX1836" fmla="*/ 2700657 w 7771225"/>
              <a:gd name="connsiteY1836" fmla="*/ 2238489 h 2541995"/>
              <a:gd name="connsiteX1837" fmla="*/ 2700657 w 7771225"/>
              <a:gd name="connsiteY1837" fmla="*/ 2240404 h 2541995"/>
              <a:gd name="connsiteX1838" fmla="*/ 2681514 w 7771225"/>
              <a:gd name="connsiteY1838" fmla="*/ 2240404 h 2541995"/>
              <a:gd name="connsiteX1839" fmla="*/ 2662371 w 7771225"/>
              <a:gd name="connsiteY1839" fmla="*/ 2238489 h 2541995"/>
              <a:gd name="connsiteX1840" fmla="*/ 2597284 w 7771225"/>
              <a:gd name="connsiteY1840" fmla="*/ 2228918 h 2541995"/>
              <a:gd name="connsiteX1841" fmla="*/ 2597284 w 7771225"/>
              <a:gd name="connsiteY1841" fmla="*/ 2230832 h 2541995"/>
              <a:gd name="connsiteX1842" fmla="*/ 2589627 w 7771225"/>
              <a:gd name="connsiteY1842" fmla="*/ 2228918 h 2541995"/>
              <a:gd name="connsiteX1843" fmla="*/ 2589627 w 7771225"/>
              <a:gd name="connsiteY1843" fmla="*/ 2227003 h 2541995"/>
              <a:gd name="connsiteX1844" fmla="*/ 2566655 w 7771225"/>
              <a:gd name="connsiteY1844" fmla="*/ 2219346 h 2541995"/>
              <a:gd name="connsiteX1845" fmla="*/ 2543684 w 7771225"/>
              <a:gd name="connsiteY1845" fmla="*/ 2217432 h 2541995"/>
              <a:gd name="connsiteX1846" fmla="*/ 2532198 w 7771225"/>
              <a:gd name="connsiteY1846" fmla="*/ 2213603 h 2541995"/>
              <a:gd name="connsiteX1847" fmla="*/ 2534112 w 7771225"/>
              <a:gd name="connsiteY1847" fmla="*/ 2211689 h 2541995"/>
              <a:gd name="connsiteX1848" fmla="*/ 2524540 w 7771225"/>
              <a:gd name="connsiteY1848" fmla="*/ 2213603 h 2541995"/>
              <a:gd name="connsiteX1849" fmla="*/ 2522627 w 7771225"/>
              <a:gd name="connsiteY1849" fmla="*/ 2207860 h 2541995"/>
              <a:gd name="connsiteX1850" fmla="*/ 2491997 w 7771225"/>
              <a:gd name="connsiteY1850" fmla="*/ 2213603 h 2541995"/>
              <a:gd name="connsiteX1851" fmla="*/ 2480511 w 7771225"/>
              <a:gd name="connsiteY1851" fmla="*/ 2209775 h 2541995"/>
              <a:gd name="connsiteX1852" fmla="*/ 2474768 w 7771225"/>
              <a:gd name="connsiteY1852" fmla="*/ 2211689 h 2541995"/>
              <a:gd name="connsiteX1853" fmla="*/ 2474768 w 7771225"/>
              <a:gd name="connsiteY1853" fmla="*/ 2209775 h 2541995"/>
              <a:gd name="connsiteX1854" fmla="*/ 2440311 w 7771225"/>
              <a:gd name="connsiteY1854" fmla="*/ 2205946 h 2541995"/>
              <a:gd name="connsiteX1855" fmla="*/ 2436483 w 7771225"/>
              <a:gd name="connsiteY1855" fmla="*/ 2202117 h 2541995"/>
              <a:gd name="connsiteX1856" fmla="*/ 2423083 w 7771225"/>
              <a:gd name="connsiteY1856" fmla="*/ 2202117 h 2541995"/>
              <a:gd name="connsiteX1857" fmla="*/ 2423083 w 7771225"/>
              <a:gd name="connsiteY1857" fmla="*/ 2198289 h 2541995"/>
              <a:gd name="connsiteX1858" fmla="*/ 2419253 w 7771225"/>
              <a:gd name="connsiteY1858" fmla="*/ 2198289 h 2541995"/>
              <a:gd name="connsiteX1859" fmla="*/ 2417340 w 7771225"/>
              <a:gd name="connsiteY1859" fmla="*/ 2196374 h 2541995"/>
              <a:gd name="connsiteX1860" fmla="*/ 2419253 w 7771225"/>
              <a:gd name="connsiteY1860" fmla="*/ 2196374 h 2541995"/>
              <a:gd name="connsiteX1861" fmla="*/ 2424996 w 7771225"/>
              <a:gd name="connsiteY1861" fmla="*/ 2196374 h 2541995"/>
              <a:gd name="connsiteX1862" fmla="*/ 2424996 w 7771225"/>
              <a:gd name="connsiteY1862" fmla="*/ 2194461 h 2541995"/>
              <a:gd name="connsiteX1863" fmla="*/ 2430739 w 7771225"/>
              <a:gd name="connsiteY1863" fmla="*/ 2196374 h 2541995"/>
              <a:gd name="connsiteX1864" fmla="*/ 2426911 w 7771225"/>
              <a:gd name="connsiteY1864" fmla="*/ 2196374 h 2541995"/>
              <a:gd name="connsiteX1865" fmla="*/ 2443110 w 7771225"/>
              <a:gd name="connsiteY1865" fmla="*/ 2197848 h 2541995"/>
              <a:gd name="connsiteX1866" fmla="*/ 2453711 w 7771225"/>
              <a:gd name="connsiteY1866" fmla="*/ 2200204 h 2541995"/>
              <a:gd name="connsiteX1867" fmla="*/ 2495826 w 7771225"/>
              <a:gd name="connsiteY1867" fmla="*/ 2202117 h 2541995"/>
              <a:gd name="connsiteX1868" fmla="*/ 2505397 w 7771225"/>
              <a:gd name="connsiteY1868" fmla="*/ 2200204 h 2541995"/>
              <a:gd name="connsiteX1869" fmla="*/ 2507312 w 7771225"/>
              <a:gd name="connsiteY1869" fmla="*/ 2200204 h 2541995"/>
              <a:gd name="connsiteX1870" fmla="*/ 2518798 w 7771225"/>
              <a:gd name="connsiteY1870" fmla="*/ 2200204 h 2541995"/>
              <a:gd name="connsiteX1871" fmla="*/ 2514969 w 7771225"/>
              <a:gd name="connsiteY1871" fmla="*/ 2198289 h 2541995"/>
              <a:gd name="connsiteX1872" fmla="*/ 2532198 w 7771225"/>
              <a:gd name="connsiteY1872" fmla="*/ 2198289 h 2541995"/>
              <a:gd name="connsiteX1873" fmla="*/ 2528370 w 7771225"/>
              <a:gd name="connsiteY1873" fmla="*/ 2190631 h 2541995"/>
              <a:gd name="connsiteX1874" fmla="*/ 2566655 w 7771225"/>
              <a:gd name="connsiteY1874" fmla="*/ 2192546 h 2541995"/>
              <a:gd name="connsiteX1875" fmla="*/ 2723629 w 7771225"/>
              <a:gd name="connsiteY1875" fmla="*/ 2160003 h 2541995"/>
              <a:gd name="connsiteX1876" fmla="*/ 2723629 w 7771225"/>
              <a:gd name="connsiteY1876" fmla="*/ 2158088 h 2541995"/>
              <a:gd name="connsiteX1877" fmla="*/ 2748515 w 7771225"/>
              <a:gd name="connsiteY1877" fmla="*/ 2156174 h 2541995"/>
              <a:gd name="connsiteX1878" fmla="*/ 2807858 w 7771225"/>
              <a:gd name="connsiteY1878" fmla="*/ 2129374 h 2541995"/>
              <a:gd name="connsiteX1879" fmla="*/ 2838487 w 7771225"/>
              <a:gd name="connsiteY1879" fmla="*/ 2117888 h 2541995"/>
              <a:gd name="connsiteX1880" fmla="*/ 2834659 w 7771225"/>
              <a:gd name="connsiteY1880" fmla="*/ 2112145 h 2541995"/>
              <a:gd name="connsiteX1881" fmla="*/ 2844230 w 7771225"/>
              <a:gd name="connsiteY1881" fmla="*/ 2110230 h 2541995"/>
              <a:gd name="connsiteX1882" fmla="*/ 2842316 w 7771225"/>
              <a:gd name="connsiteY1882" fmla="*/ 2112145 h 2541995"/>
              <a:gd name="connsiteX1883" fmla="*/ 2853802 w 7771225"/>
              <a:gd name="connsiteY1883" fmla="*/ 2110230 h 2541995"/>
              <a:gd name="connsiteX1884" fmla="*/ 2851887 w 7771225"/>
              <a:gd name="connsiteY1884" fmla="*/ 2110230 h 2541995"/>
              <a:gd name="connsiteX1885" fmla="*/ 2851887 w 7771225"/>
              <a:gd name="connsiteY1885" fmla="*/ 2108317 h 2541995"/>
              <a:gd name="connsiteX1886" fmla="*/ 2857630 w 7771225"/>
              <a:gd name="connsiteY1886" fmla="*/ 2108317 h 2541995"/>
              <a:gd name="connsiteX1887" fmla="*/ 2857630 w 7771225"/>
              <a:gd name="connsiteY1887" fmla="*/ 2106402 h 2541995"/>
              <a:gd name="connsiteX1888" fmla="*/ 2861458 w 7771225"/>
              <a:gd name="connsiteY1888" fmla="*/ 2108317 h 2541995"/>
              <a:gd name="connsiteX1889" fmla="*/ 2867201 w 7771225"/>
              <a:gd name="connsiteY1889" fmla="*/ 2104488 h 2541995"/>
              <a:gd name="connsiteX1890" fmla="*/ 2863373 w 7771225"/>
              <a:gd name="connsiteY1890" fmla="*/ 2102573 h 2541995"/>
              <a:gd name="connsiteX1891" fmla="*/ 2884431 w 7771225"/>
              <a:gd name="connsiteY1891" fmla="*/ 2089174 h 2541995"/>
              <a:gd name="connsiteX1892" fmla="*/ 2888259 w 7771225"/>
              <a:gd name="connsiteY1892" fmla="*/ 2081516 h 2541995"/>
              <a:gd name="connsiteX1893" fmla="*/ 2905488 w 7771225"/>
              <a:gd name="connsiteY1893" fmla="*/ 2073859 h 2541995"/>
              <a:gd name="connsiteX1894" fmla="*/ 2907402 w 7771225"/>
              <a:gd name="connsiteY1894" fmla="*/ 2071945 h 2541995"/>
              <a:gd name="connsiteX1895" fmla="*/ 2903574 w 7771225"/>
              <a:gd name="connsiteY1895" fmla="*/ 2070030 h 2541995"/>
              <a:gd name="connsiteX1896" fmla="*/ 2924631 w 7771225"/>
              <a:gd name="connsiteY1896" fmla="*/ 2062373 h 2541995"/>
              <a:gd name="connsiteX1897" fmla="*/ 2947602 w 7771225"/>
              <a:gd name="connsiteY1897" fmla="*/ 2041316 h 2541995"/>
              <a:gd name="connsiteX1898" fmla="*/ 2957174 w 7771225"/>
              <a:gd name="connsiteY1898" fmla="*/ 2035572 h 2541995"/>
              <a:gd name="connsiteX1899" fmla="*/ 2836572 w 7771225"/>
              <a:gd name="connsiteY1899" fmla="*/ 1972401 h 2541995"/>
              <a:gd name="connsiteX1900" fmla="*/ 2777229 w 7771225"/>
              <a:gd name="connsiteY1900" fmla="*/ 1937943 h 2541995"/>
              <a:gd name="connsiteX1901" fmla="*/ 2738943 w 7771225"/>
              <a:gd name="connsiteY1901" fmla="*/ 1951343 h 2541995"/>
              <a:gd name="connsiteX1902" fmla="*/ 2560912 w 7771225"/>
              <a:gd name="connsiteY1902" fmla="*/ 2037487 h 2541995"/>
              <a:gd name="connsiteX1903" fmla="*/ 2536026 w 7771225"/>
              <a:gd name="connsiteY1903" fmla="*/ 2027916 h 2541995"/>
              <a:gd name="connsiteX1904" fmla="*/ 2511140 w 7771225"/>
              <a:gd name="connsiteY1904" fmla="*/ 1966658 h 2541995"/>
              <a:gd name="connsiteX1905" fmla="*/ 2513055 w 7771225"/>
              <a:gd name="connsiteY1905" fmla="*/ 1953258 h 2541995"/>
              <a:gd name="connsiteX1906" fmla="*/ 2520712 w 7771225"/>
              <a:gd name="connsiteY1906" fmla="*/ 1959001 h 2541995"/>
              <a:gd name="connsiteX1907" fmla="*/ 2528370 w 7771225"/>
              <a:gd name="connsiteY1907" fmla="*/ 1924543 h 2541995"/>
              <a:gd name="connsiteX1908" fmla="*/ 2543684 w 7771225"/>
              <a:gd name="connsiteY1908" fmla="*/ 1903486 h 2541995"/>
              <a:gd name="connsiteX1909" fmla="*/ 2557084 w 7771225"/>
              <a:gd name="connsiteY1909" fmla="*/ 1882428 h 2541995"/>
              <a:gd name="connsiteX1910" fmla="*/ 2710228 w 7771225"/>
              <a:gd name="connsiteY1910" fmla="*/ 1779055 h 2541995"/>
              <a:gd name="connsiteX1911" fmla="*/ 2855716 w 7771225"/>
              <a:gd name="connsiteY1911" fmla="*/ 1669940 h 2541995"/>
              <a:gd name="connsiteX1912" fmla="*/ 2834659 w 7771225"/>
              <a:gd name="connsiteY1912" fmla="*/ 1677597 h 2541995"/>
              <a:gd name="connsiteX1913" fmla="*/ 2825087 w 7771225"/>
              <a:gd name="connsiteY1913" fmla="*/ 1679511 h 2541995"/>
              <a:gd name="connsiteX1914" fmla="*/ 2788715 w 7771225"/>
              <a:gd name="connsiteY1914" fmla="*/ 1654625 h 2541995"/>
              <a:gd name="connsiteX1915" fmla="*/ 2779144 w 7771225"/>
              <a:gd name="connsiteY1915" fmla="*/ 1633568 h 2541995"/>
              <a:gd name="connsiteX1916" fmla="*/ 2775315 w 7771225"/>
              <a:gd name="connsiteY1916" fmla="*/ 1627825 h 2541995"/>
              <a:gd name="connsiteX1917" fmla="*/ 2782972 w 7771225"/>
              <a:gd name="connsiteY1917" fmla="*/ 1629739 h 2541995"/>
              <a:gd name="connsiteX1918" fmla="*/ 2784887 w 7771225"/>
              <a:gd name="connsiteY1918" fmla="*/ 1625911 h 2541995"/>
              <a:gd name="connsiteX1919" fmla="*/ 2792544 w 7771225"/>
              <a:gd name="connsiteY1919" fmla="*/ 1623996 h 2541995"/>
              <a:gd name="connsiteX1920" fmla="*/ 2784887 w 7771225"/>
              <a:gd name="connsiteY1920" fmla="*/ 1612510 h 2541995"/>
              <a:gd name="connsiteX1921" fmla="*/ 2796372 w 7771225"/>
              <a:gd name="connsiteY1921" fmla="*/ 1610597 h 2541995"/>
              <a:gd name="connsiteX1922" fmla="*/ 2804030 w 7771225"/>
              <a:gd name="connsiteY1922" fmla="*/ 1595282 h 2541995"/>
              <a:gd name="connsiteX1923" fmla="*/ 2819344 w 7771225"/>
              <a:gd name="connsiteY1923" fmla="*/ 1589539 h 2541995"/>
              <a:gd name="connsiteX1924" fmla="*/ 2825087 w 7771225"/>
              <a:gd name="connsiteY1924" fmla="*/ 1568481 h 2541995"/>
              <a:gd name="connsiteX1925" fmla="*/ 2823173 w 7771225"/>
              <a:gd name="connsiteY1925" fmla="*/ 1568481 h 2541995"/>
              <a:gd name="connsiteX1926" fmla="*/ 2830829 w 7771225"/>
              <a:gd name="connsiteY1926" fmla="*/ 1553167 h 2541995"/>
              <a:gd name="connsiteX1927" fmla="*/ 2844230 w 7771225"/>
              <a:gd name="connsiteY1927" fmla="*/ 1553167 h 2541995"/>
              <a:gd name="connsiteX1928" fmla="*/ 2863373 w 7771225"/>
              <a:gd name="connsiteY1928" fmla="*/ 1541681 h 2541995"/>
              <a:gd name="connsiteX1929" fmla="*/ 2869116 w 7771225"/>
              <a:gd name="connsiteY1929" fmla="*/ 1537852 h 2541995"/>
              <a:gd name="connsiteX1930" fmla="*/ 2848059 w 7771225"/>
              <a:gd name="connsiteY1930" fmla="*/ 1430652 h 2541995"/>
              <a:gd name="connsiteX1931" fmla="*/ 2809773 w 7771225"/>
              <a:gd name="connsiteY1931" fmla="*/ 1444052 h 2541995"/>
              <a:gd name="connsiteX1932" fmla="*/ 2725542 w 7771225"/>
              <a:gd name="connsiteY1932" fmla="*/ 1482337 h 2541995"/>
              <a:gd name="connsiteX1933" fmla="*/ 2627913 w 7771225"/>
              <a:gd name="connsiteY1933" fmla="*/ 1526367 h 2541995"/>
              <a:gd name="connsiteX1934" fmla="*/ 2627913 w 7771225"/>
              <a:gd name="connsiteY1934" fmla="*/ 1528281 h 2541995"/>
              <a:gd name="connsiteX1935" fmla="*/ 2624085 w 7771225"/>
              <a:gd name="connsiteY1935" fmla="*/ 1532109 h 2541995"/>
              <a:gd name="connsiteX1936" fmla="*/ 2624085 w 7771225"/>
              <a:gd name="connsiteY1936" fmla="*/ 1530196 h 2541995"/>
              <a:gd name="connsiteX1937" fmla="*/ 2616427 w 7771225"/>
              <a:gd name="connsiteY1937" fmla="*/ 1541681 h 2541995"/>
              <a:gd name="connsiteX1938" fmla="*/ 2620256 w 7771225"/>
              <a:gd name="connsiteY1938" fmla="*/ 1528281 h 2541995"/>
              <a:gd name="connsiteX1939" fmla="*/ 2612599 w 7771225"/>
              <a:gd name="connsiteY1939" fmla="*/ 1539767 h 2541995"/>
              <a:gd name="connsiteX1940" fmla="*/ 2606856 w 7771225"/>
              <a:gd name="connsiteY1940" fmla="*/ 1547424 h 2541995"/>
              <a:gd name="connsiteX1941" fmla="*/ 2603027 w 7771225"/>
              <a:gd name="connsiteY1941" fmla="*/ 1543596 h 2541995"/>
              <a:gd name="connsiteX1942" fmla="*/ 2602690 w 7771225"/>
              <a:gd name="connsiteY1942" fmla="*/ 1545284 h 2541995"/>
              <a:gd name="connsiteX1943" fmla="*/ 2603027 w 7771225"/>
              <a:gd name="connsiteY1943" fmla="*/ 1537852 h 2541995"/>
              <a:gd name="connsiteX1944" fmla="*/ 2595370 w 7771225"/>
              <a:gd name="connsiteY1944" fmla="*/ 1553167 h 2541995"/>
              <a:gd name="connsiteX1945" fmla="*/ 2583885 w 7771225"/>
              <a:gd name="connsiteY1945" fmla="*/ 1568481 h 2541995"/>
              <a:gd name="connsiteX1946" fmla="*/ 2572398 w 7771225"/>
              <a:gd name="connsiteY1946" fmla="*/ 1585711 h 2541995"/>
              <a:gd name="connsiteX1947" fmla="*/ 2560912 w 7771225"/>
              <a:gd name="connsiteY1947" fmla="*/ 1614425 h 2541995"/>
              <a:gd name="connsiteX1948" fmla="*/ 2530283 w 7771225"/>
              <a:gd name="connsiteY1948" fmla="*/ 1662283 h 2541995"/>
              <a:gd name="connsiteX1949" fmla="*/ 2522627 w 7771225"/>
              <a:gd name="connsiteY1949" fmla="*/ 1673768 h 2541995"/>
              <a:gd name="connsiteX1950" fmla="*/ 2526455 w 7771225"/>
              <a:gd name="connsiteY1950" fmla="*/ 1675683 h 2541995"/>
              <a:gd name="connsiteX1951" fmla="*/ 2513055 w 7771225"/>
              <a:gd name="connsiteY1951" fmla="*/ 1681426 h 2541995"/>
              <a:gd name="connsiteX1952" fmla="*/ 2513055 w 7771225"/>
              <a:gd name="connsiteY1952" fmla="*/ 1683340 h 2541995"/>
              <a:gd name="connsiteX1953" fmla="*/ 2501569 w 7771225"/>
              <a:gd name="connsiteY1953" fmla="*/ 1700569 h 2541995"/>
              <a:gd name="connsiteX1954" fmla="*/ 2491997 w 7771225"/>
              <a:gd name="connsiteY1954" fmla="*/ 1713969 h 2541995"/>
              <a:gd name="connsiteX1955" fmla="*/ 2495826 w 7771225"/>
              <a:gd name="connsiteY1955" fmla="*/ 1715883 h 2541995"/>
              <a:gd name="connsiteX1956" fmla="*/ 2488169 w 7771225"/>
              <a:gd name="connsiteY1956" fmla="*/ 1723540 h 2541995"/>
              <a:gd name="connsiteX1957" fmla="*/ 2482426 w 7771225"/>
              <a:gd name="connsiteY1957" fmla="*/ 1738855 h 2541995"/>
              <a:gd name="connsiteX1958" fmla="*/ 2474768 w 7771225"/>
              <a:gd name="connsiteY1958" fmla="*/ 1750341 h 2541995"/>
              <a:gd name="connsiteX1959" fmla="*/ 2474768 w 7771225"/>
              <a:gd name="connsiteY1959" fmla="*/ 1754169 h 2541995"/>
              <a:gd name="connsiteX1960" fmla="*/ 2476683 w 7771225"/>
              <a:gd name="connsiteY1960" fmla="*/ 1754169 h 2541995"/>
              <a:gd name="connsiteX1961" fmla="*/ 2459454 w 7771225"/>
              <a:gd name="connsiteY1961" fmla="*/ 1779055 h 2541995"/>
              <a:gd name="connsiteX1962" fmla="*/ 2463283 w 7771225"/>
              <a:gd name="connsiteY1962" fmla="*/ 1784798 h 2541995"/>
              <a:gd name="connsiteX1963" fmla="*/ 2453711 w 7771225"/>
              <a:gd name="connsiteY1963" fmla="*/ 1792456 h 2541995"/>
              <a:gd name="connsiteX1964" fmla="*/ 2446054 w 7771225"/>
              <a:gd name="connsiteY1964" fmla="*/ 1811599 h 2541995"/>
              <a:gd name="connsiteX1965" fmla="*/ 2423083 w 7771225"/>
              <a:gd name="connsiteY1965" fmla="*/ 1846056 h 2541995"/>
              <a:gd name="connsiteX1966" fmla="*/ 2356082 w 7771225"/>
              <a:gd name="connsiteY1966" fmla="*/ 1934114 h 2541995"/>
              <a:gd name="connsiteX1967" fmla="*/ 2336939 w 7771225"/>
              <a:gd name="connsiteY1967" fmla="*/ 1957086 h 2541995"/>
              <a:gd name="connsiteX1968" fmla="*/ 2342682 w 7771225"/>
              <a:gd name="connsiteY1968" fmla="*/ 1957086 h 2541995"/>
              <a:gd name="connsiteX1969" fmla="*/ 2346510 w 7771225"/>
              <a:gd name="connsiteY1969" fmla="*/ 1955172 h 2541995"/>
              <a:gd name="connsiteX1970" fmla="*/ 2336939 w 7771225"/>
              <a:gd name="connsiteY1970" fmla="*/ 1968572 h 2541995"/>
              <a:gd name="connsiteX1971" fmla="*/ 2336939 w 7771225"/>
              <a:gd name="connsiteY1971" fmla="*/ 1966658 h 2541995"/>
              <a:gd name="connsiteX1972" fmla="*/ 2333109 w 7771225"/>
              <a:gd name="connsiteY1972" fmla="*/ 1970486 h 2541995"/>
              <a:gd name="connsiteX1973" fmla="*/ 2335024 w 7771225"/>
              <a:gd name="connsiteY1973" fmla="*/ 1976229 h 2541995"/>
              <a:gd name="connsiteX1974" fmla="*/ 2317795 w 7771225"/>
              <a:gd name="connsiteY1974" fmla="*/ 1989629 h 2541995"/>
              <a:gd name="connsiteX1975" fmla="*/ 2319710 w 7771225"/>
              <a:gd name="connsiteY1975" fmla="*/ 1991544 h 2541995"/>
              <a:gd name="connsiteX1976" fmla="*/ 2279509 w 7771225"/>
              <a:gd name="connsiteY1976" fmla="*/ 2031744 h 2541995"/>
              <a:gd name="connsiteX1977" fmla="*/ 2266109 w 7771225"/>
              <a:gd name="connsiteY1977" fmla="*/ 2054716 h 2541995"/>
              <a:gd name="connsiteX1978" fmla="*/ 2252708 w 7771225"/>
              <a:gd name="connsiteY1978" fmla="*/ 2054716 h 2541995"/>
              <a:gd name="connsiteX1979" fmla="*/ 2239309 w 7771225"/>
              <a:gd name="connsiteY1979" fmla="*/ 2070030 h 2541995"/>
              <a:gd name="connsiteX1980" fmla="*/ 2256538 w 7771225"/>
              <a:gd name="connsiteY1980" fmla="*/ 2060458 h 2541995"/>
              <a:gd name="connsiteX1981" fmla="*/ 2239309 w 7771225"/>
              <a:gd name="connsiteY1981" fmla="*/ 2077688 h 2541995"/>
              <a:gd name="connsiteX1982" fmla="*/ 2202937 w 7771225"/>
              <a:gd name="connsiteY1982" fmla="*/ 2119803 h 2541995"/>
              <a:gd name="connsiteX1983" fmla="*/ 2202937 w 7771225"/>
              <a:gd name="connsiteY1983" fmla="*/ 2121716 h 2541995"/>
              <a:gd name="connsiteX1984" fmla="*/ 2206766 w 7771225"/>
              <a:gd name="connsiteY1984" fmla="*/ 2115973 h 2541995"/>
              <a:gd name="connsiteX1985" fmla="*/ 2202937 w 7771225"/>
              <a:gd name="connsiteY1985" fmla="*/ 2138946 h 2541995"/>
              <a:gd name="connsiteX1986" fmla="*/ 2189537 w 7771225"/>
              <a:gd name="connsiteY1986" fmla="*/ 2150431 h 2541995"/>
              <a:gd name="connsiteX1987" fmla="*/ 2181880 w 7771225"/>
              <a:gd name="connsiteY1987" fmla="*/ 2140859 h 2541995"/>
              <a:gd name="connsiteX1988" fmla="*/ 2089993 w 7771225"/>
              <a:gd name="connsiteY1988" fmla="*/ 2217432 h 2541995"/>
              <a:gd name="connsiteX1989" fmla="*/ 2074678 w 7771225"/>
              <a:gd name="connsiteY1989" fmla="*/ 2225090 h 2541995"/>
              <a:gd name="connsiteX1990" fmla="*/ 2059364 w 7771225"/>
              <a:gd name="connsiteY1990" fmla="*/ 2182974 h 2541995"/>
              <a:gd name="connsiteX1991" fmla="*/ 2059364 w 7771225"/>
              <a:gd name="connsiteY1991" fmla="*/ 2165745 h 2541995"/>
              <a:gd name="connsiteX1992" fmla="*/ 2045964 w 7771225"/>
              <a:gd name="connsiteY1992" fmla="*/ 2188717 h 2541995"/>
              <a:gd name="connsiteX1993" fmla="*/ 2040221 w 7771225"/>
              <a:gd name="connsiteY1993" fmla="*/ 2150431 h 2541995"/>
              <a:gd name="connsiteX1994" fmla="*/ 2032563 w 7771225"/>
              <a:gd name="connsiteY1994" fmla="*/ 2148517 h 2541995"/>
              <a:gd name="connsiteX1995" fmla="*/ 2032563 w 7771225"/>
              <a:gd name="connsiteY1995" fmla="*/ 2140859 h 2541995"/>
              <a:gd name="connsiteX1996" fmla="*/ 2042135 w 7771225"/>
              <a:gd name="connsiteY1996" fmla="*/ 2142774 h 2541995"/>
              <a:gd name="connsiteX1997" fmla="*/ 2038306 w 7771225"/>
              <a:gd name="connsiteY1997" fmla="*/ 2135117 h 2541995"/>
              <a:gd name="connsiteX1998" fmla="*/ 2042135 w 7771225"/>
              <a:gd name="connsiteY1998" fmla="*/ 2133202 h 2541995"/>
              <a:gd name="connsiteX1999" fmla="*/ 2032563 w 7771225"/>
              <a:gd name="connsiteY1999" fmla="*/ 2127459 h 2541995"/>
              <a:gd name="connsiteX2000" fmla="*/ 2038306 w 7771225"/>
              <a:gd name="connsiteY2000" fmla="*/ 2127459 h 2541995"/>
              <a:gd name="connsiteX2001" fmla="*/ 2042135 w 7771225"/>
              <a:gd name="connsiteY2001" fmla="*/ 2131288 h 2541995"/>
              <a:gd name="connsiteX2002" fmla="*/ 2045964 w 7771225"/>
              <a:gd name="connsiteY2002" fmla="*/ 2123631 h 2541995"/>
              <a:gd name="connsiteX2003" fmla="*/ 2061278 w 7771225"/>
              <a:gd name="connsiteY2003" fmla="*/ 2102573 h 2541995"/>
              <a:gd name="connsiteX2004" fmla="*/ 2082335 w 7771225"/>
              <a:gd name="connsiteY2004" fmla="*/ 2068116 h 2541995"/>
              <a:gd name="connsiteX2005" fmla="*/ 2126365 w 7771225"/>
              <a:gd name="connsiteY2005" fmla="*/ 1987715 h 2541995"/>
              <a:gd name="connsiteX2006" fmla="*/ 2155079 w 7771225"/>
              <a:gd name="connsiteY2006" fmla="*/ 1932200 h 2541995"/>
              <a:gd name="connsiteX2007" fmla="*/ 2162736 w 7771225"/>
              <a:gd name="connsiteY2007" fmla="*/ 1916886 h 2541995"/>
              <a:gd name="connsiteX2008" fmla="*/ 2160822 w 7771225"/>
              <a:gd name="connsiteY2008" fmla="*/ 1916886 h 2541995"/>
              <a:gd name="connsiteX2009" fmla="*/ 2176137 w 7771225"/>
              <a:gd name="connsiteY2009" fmla="*/ 1897743 h 2541995"/>
              <a:gd name="connsiteX2010" fmla="*/ 2156993 w 7771225"/>
              <a:gd name="connsiteY2010" fmla="*/ 1966658 h 2541995"/>
              <a:gd name="connsiteX2011" fmla="*/ 2162736 w 7771225"/>
              <a:gd name="connsiteY2011" fmla="*/ 1968572 h 2541995"/>
              <a:gd name="connsiteX2012" fmla="*/ 2166565 w 7771225"/>
              <a:gd name="connsiteY2012" fmla="*/ 1974314 h 2541995"/>
              <a:gd name="connsiteX2013" fmla="*/ 2162736 w 7771225"/>
              <a:gd name="connsiteY2013" fmla="*/ 1974314 h 2541995"/>
              <a:gd name="connsiteX2014" fmla="*/ 2156993 w 7771225"/>
              <a:gd name="connsiteY2014" fmla="*/ 1972401 h 2541995"/>
              <a:gd name="connsiteX2015" fmla="*/ 2156993 w 7771225"/>
              <a:gd name="connsiteY2015" fmla="*/ 1968572 h 2541995"/>
              <a:gd name="connsiteX2016" fmla="*/ 2145508 w 7771225"/>
              <a:gd name="connsiteY2016" fmla="*/ 2010686 h 2541995"/>
              <a:gd name="connsiteX2017" fmla="*/ 2145508 w 7771225"/>
              <a:gd name="connsiteY2017" fmla="*/ 2018344 h 2541995"/>
              <a:gd name="connsiteX2018" fmla="*/ 2145508 w 7771225"/>
              <a:gd name="connsiteY2018" fmla="*/ 2020258 h 2541995"/>
              <a:gd name="connsiteX2019" fmla="*/ 2155079 w 7771225"/>
              <a:gd name="connsiteY2019" fmla="*/ 2018344 h 2541995"/>
              <a:gd name="connsiteX2020" fmla="*/ 2160822 w 7771225"/>
              <a:gd name="connsiteY2020" fmla="*/ 1981972 h 2541995"/>
              <a:gd name="connsiteX2021" fmla="*/ 2160822 w 7771225"/>
              <a:gd name="connsiteY2021" fmla="*/ 1978144 h 2541995"/>
              <a:gd name="connsiteX2022" fmla="*/ 2168479 w 7771225"/>
              <a:gd name="connsiteY2022" fmla="*/ 1989629 h 2541995"/>
              <a:gd name="connsiteX2023" fmla="*/ 2174222 w 7771225"/>
              <a:gd name="connsiteY2023" fmla="*/ 1987715 h 2541995"/>
              <a:gd name="connsiteX2024" fmla="*/ 2176137 w 7771225"/>
              <a:gd name="connsiteY2024" fmla="*/ 1985801 h 2541995"/>
              <a:gd name="connsiteX2025" fmla="*/ 2172308 w 7771225"/>
              <a:gd name="connsiteY2025" fmla="*/ 1983887 h 2541995"/>
              <a:gd name="connsiteX2026" fmla="*/ 2181880 w 7771225"/>
              <a:gd name="connsiteY2026" fmla="*/ 1983887 h 2541995"/>
              <a:gd name="connsiteX2027" fmla="*/ 2179965 w 7771225"/>
              <a:gd name="connsiteY2027" fmla="*/ 1972401 h 2541995"/>
              <a:gd name="connsiteX2028" fmla="*/ 2183794 w 7771225"/>
              <a:gd name="connsiteY2028" fmla="*/ 1980057 h 2541995"/>
              <a:gd name="connsiteX2029" fmla="*/ 2195280 w 7771225"/>
              <a:gd name="connsiteY2029" fmla="*/ 1968572 h 2541995"/>
              <a:gd name="connsiteX2030" fmla="*/ 2199108 w 7771225"/>
              <a:gd name="connsiteY2030" fmla="*/ 1974314 h 2541995"/>
              <a:gd name="connsiteX2031" fmla="*/ 2208680 w 7771225"/>
              <a:gd name="connsiteY2031" fmla="*/ 1960915 h 2541995"/>
              <a:gd name="connsiteX2032" fmla="*/ 2212508 w 7771225"/>
              <a:gd name="connsiteY2032" fmla="*/ 1951343 h 2541995"/>
              <a:gd name="connsiteX2033" fmla="*/ 2256538 w 7771225"/>
              <a:gd name="connsiteY2033" fmla="*/ 1892000 h 2541995"/>
              <a:gd name="connsiteX2034" fmla="*/ 2264195 w 7771225"/>
              <a:gd name="connsiteY2034" fmla="*/ 1876685 h 2541995"/>
              <a:gd name="connsiteX2035" fmla="*/ 2287167 w 7771225"/>
              <a:gd name="connsiteY2035" fmla="*/ 1849885 h 2541995"/>
              <a:gd name="connsiteX2036" fmla="*/ 2283337 w 7771225"/>
              <a:gd name="connsiteY2036" fmla="*/ 1847971 h 2541995"/>
              <a:gd name="connsiteX2037" fmla="*/ 2290995 w 7771225"/>
              <a:gd name="connsiteY2037" fmla="*/ 1828827 h 2541995"/>
              <a:gd name="connsiteX2038" fmla="*/ 2304395 w 7771225"/>
              <a:gd name="connsiteY2038" fmla="*/ 1809684 h 2541995"/>
              <a:gd name="connsiteX2039" fmla="*/ 2325453 w 7771225"/>
              <a:gd name="connsiteY2039" fmla="*/ 1775227 h 2541995"/>
              <a:gd name="connsiteX2040" fmla="*/ 2361825 w 7771225"/>
              <a:gd name="connsiteY2040" fmla="*/ 1721627 h 2541995"/>
              <a:gd name="connsiteX2041" fmla="*/ 2449882 w 7771225"/>
              <a:gd name="connsiteY2041" fmla="*/ 1558910 h 2541995"/>
              <a:gd name="connsiteX2042" fmla="*/ 2461368 w 7771225"/>
              <a:gd name="connsiteY2042" fmla="*/ 1534024 h 2541995"/>
              <a:gd name="connsiteX2043" fmla="*/ 2463283 w 7771225"/>
              <a:gd name="connsiteY2043" fmla="*/ 1530196 h 2541995"/>
              <a:gd name="connsiteX2044" fmla="*/ 2469025 w 7771225"/>
              <a:gd name="connsiteY2044" fmla="*/ 1526367 h 2541995"/>
              <a:gd name="connsiteX2045" fmla="*/ 2465197 w 7771225"/>
              <a:gd name="connsiteY2045" fmla="*/ 1516795 h 2541995"/>
              <a:gd name="connsiteX2046" fmla="*/ 2484340 w 7771225"/>
              <a:gd name="connsiteY2046" fmla="*/ 1491909 h 2541995"/>
              <a:gd name="connsiteX2047" fmla="*/ 2484340 w 7771225"/>
              <a:gd name="connsiteY2047" fmla="*/ 1484252 h 2541995"/>
              <a:gd name="connsiteX2048" fmla="*/ 2490083 w 7771225"/>
              <a:gd name="connsiteY2048" fmla="*/ 1482337 h 2541995"/>
              <a:gd name="connsiteX2049" fmla="*/ 2627913 w 7771225"/>
              <a:gd name="connsiteY2049" fmla="*/ 1248792 h 2541995"/>
              <a:gd name="connsiteX2050" fmla="*/ 2629827 w 7771225"/>
              <a:gd name="connsiteY2050" fmla="*/ 1237306 h 2541995"/>
              <a:gd name="connsiteX2051" fmla="*/ 2539855 w 7771225"/>
              <a:gd name="connsiteY2051" fmla="*/ 1241135 h 2541995"/>
              <a:gd name="connsiteX2052" fmla="*/ 2534112 w 7771225"/>
              <a:gd name="connsiteY2052" fmla="*/ 1244963 h 2541995"/>
              <a:gd name="connsiteX2053" fmla="*/ 2411597 w 7771225"/>
              <a:gd name="connsiteY2053" fmla="*/ 1210506 h 2541995"/>
              <a:gd name="connsiteX2054" fmla="*/ 2361825 w 7771225"/>
              <a:gd name="connsiteY2054" fmla="*/ 1151162 h 2541995"/>
              <a:gd name="connsiteX2055" fmla="*/ 2361825 w 7771225"/>
              <a:gd name="connsiteY2055" fmla="*/ 1145419 h 2541995"/>
              <a:gd name="connsiteX2056" fmla="*/ 2363738 w 7771225"/>
              <a:gd name="connsiteY2056" fmla="*/ 1147334 h 2541995"/>
              <a:gd name="connsiteX2057" fmla="*/ 2375225 w 7771225"/>
              <a:gd name="connsiteY2057" fmla="*/ 1149248 h 2541995"/>
              <a:gd name="connsiteX2058" fmla="*/ 2373310 w 7771225"/>
              <a:gd name="connsiteY2058" fmla="*/ 1132019 h 2541995"/>
              <a:gd name="connsiteX2059" fmla="*/ 2386711 w 7771225"/>
              <a:gd name="connsiteY2059" fmla="*/ 1137763 h 2541995"/>
              <a:gd name="connsiteX2060" fmla="*/ 2382882 w 7771225"/>
              <a:gd name="connsiteY2060" fmla="*/ 1128191 h 2541995"/>
              <a:gd name="connsiteX2061" fmla="*/ 2394367 w 7771225"/>
              <a:gd name="connsiteY2061" fmla="*/ 1124362 h 2541995"/>
              <a:gd name="connsiteX2062" fmla="*/ 2392454 w 7771225"/>
              <a:gd name="connsiteY2062" fmla="*/ 1109047 h 2541995"/>
              <a:gd name="connsiteX2063" fmla="*/ 2398196 w 7771225"/>
              <a:gd name="connsiteY2063" fmla="*/ 1110962 h 2541995"/>
              <a:gd name="connsiteX2064" fmla="*/ 2400110 w 7771225"/>
              <a:gd name="connsiteY2064" fmla="*/ 1107134 h 2541995"/>
              <a:gd name="connsiteX2065" fmla="*/ 2407768 w 7771225"/>
              <a:gd name="connsiteY2065" fmla="*/ 1109047 h 2541995"/>
              <a:gd name="connsiteX2066" fmla="*/ 2405854 w 7771225"/>
              <a:gd name="connsiteY2066" fmla="*/ 1101391 h 2541995"/>
              <a:gd name="connsiteX2067" fmla="*/ 2457540 w 7771225"/>
              <a:gd name="connsiteY2067" fmla="*/ 1105219 h 2541995"/>
              <a:gd name="connsiteX2068" fmla="*/ 2677685 w 7771225"/>
              <a:gd name="connsiteY2068" fmla="*/ 1049704 h 2541995"/>
              <a:gd name="connsiteX2069" fmla="*/ 2853802 w 7771225"/>
              <a:gd name="connsiteY2069" fmla="*/ 923359 h 2541995"/>
              <a:gd name="connsiteX2070" fmla="*/ 2880602 w 7771225"/>
              <a:gd name="connsiteY2070" fmla="*/ 768301 h 2541995"/>
              <a:gd name="connsiteX2071" fmla="*/ 2867201 w 7771225"/>
              <a:gd name="connsiteY2071" fmla="*/ 739586 h 2541995"/>
              <a:gd name="connsiteX2072" fmla="*/ 2825087 w 7771225"/>
              <a:gd name="connsiteY2072" fmla="*/ 685986 h 2541995"/>
              <a:gd name="connsiteX2073" fmla="*/ 2846144 w 7771225"/>
              <a:gd name="connsiteY2073" fmla="*/ 676414 h 2541995"/>
              <a:gd name="connsiteX2074" fmla="*/ 2851887 w 7771225"/>
              <a:gd name="connsiteY2074" fmla="*/ 664928 h 2541995"/>
              <a:gd name="connsiteX2075" fmla="*/ 2865288 w 7771225"/>
              <a:gd name="connsiteY2075" fmla="*/ 659185 h 2541995"/>
              <a:gd name="connsiteX2076" fmla="*/ 2871030 w 7771225"/>
              <a:gd name="connsiteY2076" fmla="*/ 649614 h 2541995"/>
              <a:gd name="connsiteX2077" fmla="*/ 2894002 w 7771225"/>
              <a:gd name="connsiteY2077" fmla="*/ 628556 h 2541995"/>
              <a:gd name="connsiteX2078" fmla="*/ 2964832 w 7771225"/>
              <a:gd name="connsiteY2078" fmla="*/ 607499 h 2541995"/>
              <a:gd name="connsiteX2079" fmla="*/ 4822946 w 7771225"/>
              <a:gd name="connsiteY2079" fmla="*/ 602695 h 2541995"/>
              <a:gd name="connsiteX2080" fmla="*/ 4846875 w 7771225"/>
              <a:gd name="connsiteY2080" fmla="*/ 609395 h 2541995"/>
              <a:gd name="connsiteX2081" fmla="*/ 4927276 w 7771225"/>
              <a:gd name="connsiteY2081" fmla="*/ 643852 h 2541995"/>
              <a:gd name="connsiteX2082" fmla="*/ 4954076 w 7771225"/>
              <a:gd name="connsiteY2082" fmla="*/ 674481 h 2541995"/>
              <a:gd name="connsiteX2083" fmla="*/ 4971305 w 7771225"/>
              <a:gd name="connsiteY2083" fmla="*/ 705110 h 2541995"/>
              <a:gd name="connsiteX2084" fmla="*/ 4980876 w 7771225"/>
              <a:gd name="connsiteY2084" fmla="*/ 800826 h 2541995"/>
              <a:gd name="connsiteX2085" fmla="*/ 4982791 w 7771225"/>
              <a:gd name="connsiteY2085" fmla="*/ 863999 h 2541995"/>
              <a:gd name="connsiteX2086" fmla="*/ 4984704 w 7771225"/>
              <a:gd name="connsiteY2086" fmla="*/ 885055 h 2541995"/>
              <a:gd name="connsiteX2087" fmla="*/ 5088078 w 7771225"/>
              <a:gd name="connsiteY2087" fmla="*/ 888885 h 2541995"/>
              <a:gd name="connsiteX2088" fmla="*/ 5120620 w 7771225"/>
              <a:gd name="connsiteY2088" fmla="*/ 902284 h 2541995"/>
              <a:gd name="connsiteX2089" fmla="*/ 5178050 w 7771225"/>
              <a:gd name="connsiteY2089" fmla="*/ 967371 h 2541995"/>
              <a:gd name="connsiteX2090" fmla="*/ 5153164 w 7771225"/>
              <a:gd name="connsiteY2090" fmla="*/ 1003743 h 2541995"/>
              <a:gd name="connsiteX2091" fmla="*/ 5118707 w 7771225"/>
              <a:gd name="connsiteY2091" fmla="*/ 1042029 h 2541995"/>
              <a:gd name="connsiteX2092" fmla="*/ 5107220 w 7771225"/>
              <a:gd name="connsiteY2092" fmla="*/ 1055429 h 2541995"/>
              <a:gd name="connsiteX2093" fmla="*/ 5042134 w 7771225"/>
              <a:gd name="connsiteY2093" fmla="*/ 1112858 h 2541995"/>
              <a:gd name="connsiteX2094" fmla="*/ 4992362 w 7771225"/>
              <a:gd name="connsiteY2094" fmla="*/ 1151145 h 2541995"/>
              <a:gd name="connsiteX2095" fmla="*/ 4994277 w 7771225"/>
              <a:gd name="connsiteY2095" fmla="*/ 1158802 h 2541995"/>
              <a:gd name="connsiteX2096" fmla="*/ 4994277 w 7771225"/>
              <a:gd name="connsiteY2096" fmla="*/ 1181773 h 2541995"/>
              <a:gd name="connsiteX2097" fmla="*/ 5005762 w 7771225"/>
              <a:gd name="connsiteY2097" fmla="*/ 1281318 h 2541995"/>
              <a:gd name="connsiteX2098" fmla="*/ 5065105 w 7771225"/>
              <a:gd name="connsiteY2098" fmla="*/ 1545492 h 2541995"/>
              <a:gd name="connsiteX2099" fmla="*/ 5070848 w 7771225"/>
              <a:gd name="connsiteY2099" fmla="*/ 1572292 h 2541995"/>
              <a:gd name="connsiteX2100" fmla="*/ 5074678 w 7771225"/>
              <a:gd name="connsiteY2100" fmla="*/ 1572292 h 2541995"/>
              <a:gd name="connsiteX2101" fmla="*/ 5116792 w 7771225"/>
              <a:gd name="connsiteY2101" fmla="*/ 1733094 h 2541995"/>
              <a:gd name="connsiteX2102" fmla="*/ 5153164 w 7771225"/>
              <a:gd name="connsiteY2102" fmla="*/ 1520606 h 2541995"/>
              <a:gd name="connsiteX2103" fmla="*/ 5153164 w 7771225"/>
              <a:gd name="connsiteY2103" fmla="*/ 1459348 h 2541995"/>
              <a:gd name="connsiteX2104" fmla="*/ 5086163 w 7771225"/>
              <a:gd name="connsiteY2104" fmla="*/ 1357890 h 2541995"/>
              <a:gd name="connsiteX2105" fmla="*/ 5120620 w 7771225"/>
              <a:gd name="connsiteY2105" fmla="*/ 1287061 h 2541995"/>
              <a:gd name="connsiteX2106" fmla="*/ 5147421 w 7771225"/>
              <a:gd name="connsiteY2106" fmla="*/ 1248774 h 2541995"/>
              <a:gd name="connsiteX2107" fmla="*/ 5153164 w 7771225"/>
              <a:gd name="connsiteY2107" fmla="*/ 1250689 h 2541995"/>
              <a:gd name="connsiteX2108" fmla="*/ 5151249 w 7771225"/>
              <a:gd name="connsiteY2108" fmla="*/ 1243031 h 2541995"/>
              <a:gd name="connsiteX2109" fmla="*/ 5156992 w 7771225"/>
              <a:gd name="connsiteY2109" fmla="*/ 1246860 h 2541995"/>
              <a:gd name="connsiteX2110" fmla="*/ 5162735 w 7771225"/>
              <a:gd name="connsiteY2110" fmla="*/ 1239203 h 2541995"/>
              <a:gd name="connsiteX2111" fmla="*/ 5279508 w 7771225"/>
              <a:gd name="connsiteY2111" fmla="*/ 1003743 h 2541995"/>
              <a:gd name="connsiteX2112" fmla="*/ 5283337 w 7771225"/>
              <a:gd name="connsiteY2112" fmla="*/ 973114 h 2541995"/>
              <a:gd name="connsiteX2113" fmla="*/ 5287165 w 7771225"/>
              <a:gd name="connsiteY2113" fmla="*/ 969285 h 2541995"/>
              <a:gd name="connsiteX2114" fmla="*/ 5294823 w 7771225"/>
              <a:gd name="connsiteY2114" fmla="*/ 980771 h 2541995"/>
              <a:gd name="connsiteX2115" fmla="*/ 5296737 w 7771225"/>
              <a:gd name="connsiteY2115" fmla="*/ 971199 h 2541995"/>
              <a:gd name="connsiteX2116" fmla="*/ 5296737 w 7771225"/>
              <a:gd name="connsiteY2116" fmla="*/ 963542 h 2541995"/>
              <a:gd name="connsiteX2117" fmla="*/ 5312051 w 7771225"/>
              <a:gd name="connsiteY2117" fmla="*/ 975029 h 2541995"/>
              <a:gd name="connsiteX2118" fmla="*/ 5306309 w 7771225"/>
              <a:gd name="connsiteY2118" fmla="*/ 953971 h 2541995"/>
              <a:gd name="connsiteX2119" fmla="*/ 5329280 w 7771225"/>
              <a:gd name="connsiteY2119" fmla="*/ 953971 h 2541995"/>
              <a:gd name="connsiteX2120" fmla="*/ 5340766 w 7771225"/>
              <a:gd name="connsiteY2120" fmla="*/ 957799 h 2541995"/>
              <a:gd name="connsiteX2121" fmla="*/ 5342680 w 7771225"/>
              <a:gd name="connsiteY2121" fmla="*/ 963542 h 2541995"/>
              <a:gd name="connsiteX2122" fmla="*/ 5356081 w 7771225"/>
              <a:gd name="connsiteY2122" fmla="*/ 971199 h 2541995"/>
              <a:gd name="connsiteX2123" fmla="*/ 5465196 w 7771225"/>
              <a:gd name="connsiteY2123" fmla="*/ 1072658 h 2541995"/>
              <a:gd name="connsiteX2124" fmla="*/ 5507311 w 7771225"/>
              <a:gd name="connsiteY2124" fmla="*/ 1156887 h 2541995"/>
              <a:gd name="connsiteX2125" fmla="*/ 5511140 w 7771225"/>
              <a:gd name="connsiteY2125" fmla="*/ 1177945 h 2541995"/>
              <a:gd name="connsiteX2126" fmla="*/ 5490082 w 7771225"/>
              <a:gd name="connsiteY2126" fmla="*/ 1275575 h 2541995"/>
              <a:gd name="connsiteX2127" fmla="*/ 5409681 w 7771225"/>
              <a:gd name="connsiteY2127" fmla="*/ 1338746 h 2541995"/>
              <a:gd name="connsiteX2128" fmla="*/ 5396281 w 7771225"/>
              <a:gd name="connsiteY2128" fmla="*/ 1336833 h 2541995"/>
              <a:gd name="connsiteX2129" fmla="*/ 5382881 w 7771225"/>
              <a:gd name="connsiteY2129" fmla="*/ 1325347 h 2541995"/>
              <a:gd name="connsiteX2130" fmla="*/ 5369481 w 7771225"/>
              <a:gd name="connsiteY2130" fmla="*/ 1325347 h 2541995"/>
              <a:gd name="connsiteX2131" fmla="*/ 5367566 w 7771225"/>
              <a:gd name="connsiteY2131" fmla="*/ 1317690 h 2541995"/>
              <a:gd name="connsiteX2132" fmla="*/ 5340766 w 7771225"/>
              <a:gd name="connsiteY2132" fmla="*/ 1310032 h 2541995"/>
              <a:gd name="connsiteX2133" fmla="*/ 5321624 w 7771225"/>
              <a:gd name="connsiteY2133" fmla="*/ 1298546 h 2541995"/>
              <a:gd name="connsiteX2134" fmla="*/ 5279508 w 7771225"/>
              <a:gd name="connsiteY2134" fmla="*/ 1306204 h 2541995"/>
              <a:gd name="connsiteX2135" fmla="*/ 5250794 w 7771225"/>
              <a:gd name="connsiteY2135" fmla="*/ 1346404 h 2541995"/>
              <a:gd name="connsiteX2136" fmla="*/ 5233565 w 7771225"/>
              <a:gd name="connsiteY2136" fmla="*/ 1357890 h 2541995"/>
              <a:gd name="connsiteX2137" fmla="*/ 5239308 w 7771225"/>
              <a:gd name="connsiteY2137" fmla="*/ 1378947 h 2541995"/>
              <a:gd name="connsiteX2138" fmla="*/ 5373309 w 7771225"/>
              <a:gd name="connsiteY2138" fmla="*/ 1512949 h 2541995"/>
              <a:gd name="connsiteX2139" fmla="*/ 5400110 w 7771225"/>
              <a:gd name="connsiteY2139" fmla="*/ 1566549 h 2541995"/>
              <a:gd name="connsiteX2140" fmla="*/ 5405853 w 7771225"/>
              <a:gd name="connsiteY2140" fmla="*/ 1589522 h 2541995"/>
              <a:gd name="connsiteX2141" fmla="*/ 5394367 w 7771225"/>
              <a:gd name="connsiteY2141" fmla="*/ 1595264 h 2541995"/>
              <a:gd name="connsiteX2142" fmla="*/ 5382881 w 7771225"/>
              <a:gd name="connsiteY2142" fmla="*/ 1646950 h 2541995"/>
              <a:gd name="connsiteX2143" fmla="*/ 5377138 w 7771225"/>
              <a:gd name="connsiteY2143" fmla="*/ 1660351 h 2541995"/>
              <a:gd name="connsiteX2144" fmla="*/ 5348423 w 7771225"/>
              <a:gd name="connsiteY2144" fmla="*/ 1731180 h 2541995"/>
              <a:gd name="connsiteX2145" fmla="*/ 5283337 w 7771225"/>
              <a:gd name="connsiteY2145" fmla="*/ 1855610 h 2541995"/>
              <a:gd name="connsiteX2146" fmla="*/ 5277594 w 7771225"/>
              <a:gd name="connsiteY2146" fmla="*/ 1895811 h 2541995"/>
              <a:gd name="connsiteX2147" fmla="*/ 5262279 w 7771225"/>
              <a:gd name="connsiteY2147" fmla="*/ 1930268 h 2541995"/>
              <a:gd name="connsiteX2148" fmla="*/ 5264194 w 7771225"/>
              <a:gd name="connsiteY2148" fmla="*/ 1934097 h 2541995"/>
              <a:gd name="connsiteX2149" fmla="*/ 5260365 w 7771225"/>
              <a:gd name="connsiteY2149" fmla="*/ 1941754 h 2541995"/>
              <a:gd name="connsiteX2150" fmla="*/ 5241223 w 7771225"/>
              <a:gd name="connsiteY2150" fmla="*/ 1960897 h 2541995"/>
              <a:gd name="connsiteX2151" fmla="*/ 5222079 w 7771225"/>
              <a:gd name="connsiteY2151" fmla="*/ 1995355 h 2541995"/>
              <a:gd name="connsiteX2152" fmla="*/ 5241223 w 7771225"/>
              <a:gd name="connsiteY2152" fmla="*/ 2039383 h 2541995"/>
              <a:gd name="connsiteX2153" fmla="*/ 5335023 w 7771225"/>
              <a:gd name="connsiteY2153" fmla="*/ 2198271 h 2541995"/>
              <a:gd name="connsiteX2154" fmla="*/ 5388624 w 7771225"/>
              <a:gd name="connsiteY2154" fmla="*/ 2257615 h 2541995"/>
              <a:gd name="connsiteX2155" fmla="*/ 5392453 w 7771225"/>
              <a:gd name="connsiteY2155" fmla="*/ 2261443 h 2541995"/>
              <a:gd name="connsiteX2156" fmla="*/ 5417339 w 7771225"/>
              <a:gd name="connsiteY2156" fmla="*/ 2276758 h 2541995"/>
              <a:gd name="connsiteX2157" fmla="*/ 5444139 w 7771225"/>
              <a:gd name="connsiteY2157" fmla="*/ 2282501 h 2541995"/>
              <a:gd name="connsiteX2158" fmla="*/ 5465196 w 7771225"/>
              <a:gd name="connsiteY2158" fmla="*/ 2271015 h 2541995"/>
              <a:gd name="connsiteX2159" fmla="*/ 5513054 w 7771225"/>
              <a:gd name="connsiteY2159" fmla="*/ 2081499 h 2541995"/>
              <a:gd name="connsiteX2160" fmla="*/ 5511140 w 7771225"/>
              <a:gd name="connsiteY2160" fmla="*/ 2047041 h 2541995"/>
              <a:gd name="connsiteX2161" fmla="*/ 5501568 w 7771225"/>
              <a:gd name="connsiteY2161" fmla="*/ 2004926 h 2541995"/>
              <a:gd name="connsiteX2162" fmla="*/ 5495825 w 7771225"/>
              <a:gd name="connsiteY2162" fmla="*/ 1991526 h 2541995"/>
              <a:gd name="connsiteX2163" fmla="*/ 5499654 w 7771225"/>
              <a:gd name="connsiteY2163" fmla="*/ 1989611 h 2541995"/>
              <a:gd name="connsiteX2164" fmla="*/ 5495825 w 7771225"/>
              <a:gd name="connsiteY2164" fmla="*/ 1983868 h 2541995"/>
              <a:gd name="connsiteX2165" fmla="*/ 5520711 w 7771225"/>
              <a:gd name="connsiteY2165" fmla="*/ 2008754 h 2541995"/>
              <a:gd name="connsiteX2166" fmla="*/ 5539854 w 7771225"/>
              <a:gd name="connsiteY2166" fmla="*/ 2077670 h 2541995"/>
              <a:gd name="connsiteX2167" fmla="*/ 5555169 w 7771225"/>
              <a:gd name="connsiteY2167" fmla="*/ 2204015 h 2541995"/>
              <a:gd name="connsiteX2168" fmla="*/ 5604940 w 7771225"/>
              <a:gd name="connsiteY2168" fmla="*/ 2403102 h 2541995"/>
              <a:gd name="connsiteX2169" fmla="*/ 5618341 w 7771225"/>
              <a:gd name="connsiteY2169" fmla="*/ 2431816 h 2541995"/>
              <a:gd name="connsiteX2170" fmla="*/ 5620255 w 7771225"/>
              <a:gd name="connsiteY2170" fmla="*/ 2447131 h 2541995"/>
              <a:gd name="connsiteX2171" fmla="*/ 5629826 w 7771225"/>
              <a:gd name="connsiteY2171" fmla="*/ 2470103 h 2541995"/>
              <a:gd name="connsiteX2172" fmla="*/ 5641312 w 7771225"/>
              <a:gd name="connsiteY2172" fmla="*/ 2483503 h 2541995"/>
              <a:gd name="connsiteX2173" fmla="*/ 5633656 w 7771225"/>
              <a:gd name="connsiteY2173" fmla="*/ 2491161 h 2541995"/>
              <a:gd name="connsiteX2174" fmla="*/ 5631741 w 7771225"/>
              <a:gd name="connsiteY2174" fmla="*/ 2510304 h 2541995"/>
              <a:gd name="connsiteX2175" fmla="*/ 5606855 w 7771225"/>
              <a:gd name="connsiteY2175" fmla="*/ 2531361 h 2541995"/>
              <a:gd name="connsiteX2176" fmla="*/ 5520711 w 7771225"/>
              <a:gd name="connsiteY2176" fmla="*/ 2535189 h 2541995"/>
              <a:gd name="connsiteX2177" fmla="*/ 5396281 w 7771225"/>
              <a:gd name="connsiteY2177" fmla="*/ 2426074 h 2541995"/>
              <a:gd name="connsiteX2178" fmla="*/ 5329280 w 7771225"/>
              <a:gd name="connsiteY2178" fmla="*/ 2343759 h 2541995"/>
              <a:gd name="connsiteX2179" fmla="*/ 5191450 w 7771225"/>
              <a:gd name="connsiteY2179" fmla="*/ 2108299 h 2541995"/>
              <a:gd name="connsiteX2180" fmla="*/ 5158907 w 7771225"/>
              <a:gd name="connsiteY2180" fmla="*/ 2127442 h 2541995"/>
              <a:gd name="connsiteX2181" fmla="*/ 5145507 w 7771225"/>
              <a:gd name="connsiteY2181" fmla="*/ 2138928 h 2541995"/>
              <a:gd name="connsiteX2182" fmla="*/ 5145507 w 7771225"/>
              <a:gd name="connsiteY2182" fmla="*/ 2140842 h 2541995"/>
              <a:gd name="connsiteX2183" fmla="*/ 5132106 w 7771225"/>
              <a:gd name="connsiteY2183" fmla="*/ 2154242 h 2541995"/>
              <a:gd name="connsiteX2184" fmla="*/ 5118707 w 7771225"/>
              <a:gd name="connsiteY2184" fmla="*/ 2159985 h 2541995"/>
              <a:gd name="connsiteX2185" fmla="*/ 5122535 w 7771225"/>
              <a:gd name="connsiteY2185" fmla="*/ 2161899 h 2541995"/>
              <a:gd name="connsiteX2186" fmla="*/ 5107220 w 7771225"/>
              <a:gd name="connsiteY2186" fmla="*/ 2175299 h 2541995"/>
              <a:gd name="connsiteX2187" fmla="*/ 5101477 w 7771225"/>
              <a:gd name="connsiteY2187" fmla="*/ 2177214 h 2541995"/>
              <a:gd name="connsiteX2188" fmla="*/ 5099564 w 7771225"/>
              <a:gd name="connsiteY2188" fmla="*/ 2180085 h 2541995"/>
              <a:gd name="connsiteX2189" fmla="*/ 5103392 w 7771225"/>
              <a:gd name="connsiteY2189" fmla="*/ 2181042 h 2541995"/>
              <a:gd name="connsiteX2190" fmla="*/ 5093821 w 7771225"/>
              <a:gd name="connsiteY2190" fmla="*/ 2186785 h 2541995"/>
              <a:gd name="connsiteX2191" fmla="*/ 5091906 w 7771225"/>
              <a:gd name="connsiteY2191" fmla="*/ 2184871 h 2541995"/>
              <a:gd name="connsiteX2192" fmla="*/ 5088078 w 7771225"/>
              <a:gd name="connsiteY2192" fmla="*/ 2190614 h 2541995"/>
              <a:gd name="connsiteX2193" fmla="*/ 5095734 w 7771225"/>
              <a:gd name="connsiteY2193" fmla="*/ 2192528 h 2541995"/>
              <a:gd name="connsiteX2194" fmla="*/ 5070848 w 7771225"/>
              <a:gd name="connsiteY2194" fmla="*/ 2207843 h 2541995"/>
              <a:gd name="connsiteX2195" fmla="*/ 5068935 w 7771225"/>
              <a:gd name="connsiteY2195" fmla="*/ 2211671 h 2541995"/>
              <a:gd name="connsiteX2196" fmla="*/ 5055534 w 7771225"/>
              <a:gd name="connsiteY2196" fmla="*/ 2211671 h 2541995"/>
              <a:gd name="connsiteX2197" fmla="*/ 5055534 w 7771225"/>
              <a:gd name="connsiteY2197" fmla="*/ 2217414 h 2541995"/>
              <a:gd name="connsiteX2198" fmla="*/ 5053620 w 7771225"/>
              <a:gd name="connsiteY2198" fmla="*/ 2213586 h 2541995"/>
              <a:gd name="connsiteX2199" fmla="*/ 5040219 w 7771225"/>
              <a:gd name="connsiteY2199" fmla="*/ 2219329 h 2541995"/>
              <a:gd name="connsiteX2200" fmla="*/ 5026819 w 7771225"/>
              <a:gd name="connsiteY2200" fmla="*/ 2225071 h 2541995"/>
              <a:gd name="connsiteX2201" fmla="*/ 5022034 w 7771225"/>
              <a:gd name="connsiteY2201" fmla="*/ 2224114 h 2541995"/>
              <a:gd name="connsiteX2202" fmla="*/ 5011505 w 7771225"/>
              <a:gd name="connsiteY2202" fmla="*/ 2223157 h 2541995"/>
              <a:gd name="connsiteX2203" fmla="*/ 4998105 w 7771225"/>
              <a:gd name="connsiteY2203" fmla="*/ 2228900 h 2541995"/>
              <a:gd name="connsiteX2204" fmla="*/ 4969390 w 7771225"/>
              <a:gd name="connsiteY2204" fmla="*/ 2236557 h 2541995"/>
              <a:gd name="connsiteX2205" fmla="*/ 4950247 w 7771225"/>
              <a:gd name="connsiteY2205" fmla="*/ 2244215 h 2541995"/>
              <a:gd name="connsiteX2206" fmla="*/ 4946419 w 7771225"/>
              <a:gd name="connsiteY2206" fmla="*/ 2240386 h 2541995"/>
              <a:gd name="connsiteX2207" fmla="*/ 4881332 w 7771225"/>
              <a:gd name="connsiteY2207" fmla="*/ 2274844 h 2541995"/>
              <a:gd name="connsiteX2208" fmla="*/ 4879417 w 7771225"/>
              <a:gd name="connsiteY2208" fmla="*/ 2272929 h 2541995"/>
              <a:gd name="connsiteX2209" fmla="*/ 4919618 w 7771225"/>
              <a:gd name="connsiteY2209" fmla="*/ 2242300 h 2541995"/>
              <a:gd name="connsiteX2210" fmla="*/ 4900475 w 7771225"/>
              <a:gd name="connsiteY2210" fmla="*/ 2251872 h 2541995"/>
              <a:gd name="connsiteX2211" fmla="*/ 4862189 w 7771225"/>
              <a:gd name="connsiteY2211" fmla="*/ 2269101 h 2541995"/>
              <a:gd name="connsiteX2212" fmla="*/ 4854532 w 7771225"/>
              <a:gd name="connsiteY2212" fmla="*/ 2276758 h 2541995"/>
              <a:gd name="connsiteX2213" fmla="*/ 4827732 w 7771225"/>
              <a:gd name="connsiteY2213" fmla="*/ 2286329 h 2541995"/>
              <a:gd name="connsiteX2214" fmla="*/ 4800931 w 7771225"/>
              <a:gd name="connsiteY2214" fmla="*/ 2293987 h 2541995"/>
              <a:gd name="connsiteX2215" fmla="*/ 4766474 w 7771225"/>
              <a:gd name="connsiteY2215" fmla="*/ 2311215 h 2541995"/>
              <a:gd name="connsiteX2216" fmla="*/ 4753073 w 7771225"/>
              <a:gd name="connsiteY2216" fmla="*/ 2316958 h 2541995"/>
              <a:gd name="connsiteX2217" fmla="*/ 4728187 w 7771225"/>
              <a:gd name="connsiteY2217" fmla="*/ 2330358 h 2541995"/>
              <a:gd name="connsiteX2218" fmla="*/ 4756902 w 7771225"/>
              <a:gd name="connsiteY2218" fmla="*/ 2307387 h 2541995"/>
              <a:gd name="connsiteX2219" fmla="*/ 4747331 w 7771225"/>
              <a:gd name="connsiteY2219" fmla="*/ 2309301 h 2541995"/>
              <a:gd name="connsiteX2220" fmla="*/ 4873675 w 7771225"/>
              <a:gd name="connsiteY2220" fmla="*/ 2209757 h 2541995"/>
              <a:gd name="connsiteX2221" fmla="*/ 4885161 w 7771225"/>
              <a:gd name="connsiteY2221" fmla="*/ 2194442 h 2541995"/>
              <a:gd name="connsiteX2222" fmla="*/ 4887075 w 7771225"/>
              <a:gd name="connsiteY2222" fmla="*/ 2194442 h 2541995"/>
              <a:gd name="connsiteX2223" fmla="*/ 4898561 w 7771225"/>
              <a:gd name="connsiteY2223" fmla="*/ 2175299 h 2541995"/>
              <a:gd name="connsiteX2224" fmla="*/ 4915790 w 7771225"/>
              <a:gd name="connsiteY2224" fmla="*/ 2158071 h 2541995"/>
              <a:gd name="connsiteX2225" fmla="*/ 4915790 w 7771225"/>
              <a:gd name="connsiteY2225" fmla="*/ 2159985 h 2541995"/>
              <a:gd name="connsiteX2226" fmla="*/ 4923447 w 7771225"/>
              <a:gd name="connsiteY2226" fmla="*/ 2152328 h 2541995"/>
              <a:gd name="connsiteX2227" fmla="*/ 4944504 w 7771225"/>
              <a:gd name="connsiteY2227" fmla="*/ 2131270 h 2541995"/>
              <a:gd name="connsiteX2228" fmla="*/ 4936847 w 7771225"/>
              <a:gd name="connsiteY2228" fmla="*/ 2131270 h 2541995"/>
              <a:gd name="connsiteX2229" fmla="*/ 4915790 w 7771225"/>
              <a:gd name="connsiteY2229" fmla="*/ 2133185 h 2541995"/>
              <a:gd name="connsiteX2230" fmla="*/ 4910046 w 7771225"/>
              <a:gd name="connsiteY2230" fmla="*/ 2134142 h 2541995"/>
              <a:gd name="connsiteX2231" fmla="*/ 4902390 w 7771225"/>
              <a:gd name="connsiteY2231" fmla="*/ 2133185 h 2541995"/>
              <a:gd name="connsiteX2232" fmla="*/ 4879417 w 7771225"/>
              <a:gd name="connsiteY2232" fmla="*/ 2138928 h 2541995"/>
              <a:gd name="connsiteX2233" fmla="*/ 4850703 w 7771225"/>
              <a:gd name="connsiteY2233" fmla="*/ 2142756 h 2541995"/>
              <a:gd name="connsiteX2234" fmla="*/ 4768388 w 7771225"/>
              <a:gd name="connsiteY2234" fmla="*/ 2156156 h 2541995"/>
              <a:gd name="connsiteX2235" fmla="*/ 4751159 w 7771225"/>
              <a:gd name="connsiteY2235" fmla="*/ 2161899 h 2541995"/>
              <a:gd name="connsiteX2236" fmla="*/ 4728187 w 7771225"/>
              <a:gd name="connsiteY2236" fmla="*/ 2171471 h 2541995"/>
              <a:gd name="connsiteX2237" fmla="*/ 4634386 w 7771225"/>
              <a:gd name="connsiteY2237" fmla="*/ 2194442 h 2541995"/>
              <a:gd name="connsiteX2238" fmla="*/ 4588443 w 7771225"/>
              <a:gd name="connsiteY2238" fmla="*/ 2196357 h 2541995"/>
              <a:gd name="connsiteX2239" fmla="*/ 4567385 w 7771225"/>
              <a:gd name="connsiteY2239" fmla="*/ 2200185 h 2541995"/>
              <a:gd name="connsiteX2240" fmla="*/ 4552071 w 7771225"/>
              <a:gd name="connsiteY2240" fmla="*/ 2205928 h 2541995"/>
              <a:gd name="connsiteX2241" fmla="*/ 4549199 w 7771225"/>
              <a:gd name="connsiteY2241" fmla="*/ 2207843 h 2541995"/>
              <a:gd name="connsiteX2242" fmla="*/ 4548242 w 7771225"/>
              <a:gd name="connsiteY2242" fmla="*/ 2204015 h 2541995"/>
              <a:gd name="connsiteX2243" fmla="*/ 4536756 w 7771225"/>
              <a:gd name="connsiteY2243" fmla="*/ 2207843 h 2541995"/>
              <a:gd name="connsiteX2244" fmla="*/ 4538671 w 7771225"/>
              <a:gd name="connsiteY2244" fmla="*/ 2200185 h 2541995"/>
              <a:gd name="connsiteX2245" fmla="*/ 4531013 w 7771225"/>
              <a:gd name="connsiteY2245" fmla="*/ 2204015 h 2541995"/>
              <a:gd name="connsiteX2246" fmla="*/ 4532928 w 7771225"/>
              <a:gd name="connsiteY2246" fmla="*/ 2213586 h 2541995"/>
              <a:gd name="connsiteX2247" fmla="*/ 4525271 w 7771225"/>
              <a:gd name="connsiteY2247" fmla="*/ 2209757 h 2541995"/>
              <a:gd name="connsiteX2248" fmla="*/ 4513785 w 7771225"/>
              <a:gd name="connsiteY2248" fmla="*/ 2215500 h 2541995"/>
              <a:gd name="connsiteX2249" fmla="*/ 4500385 w 7771225"/>
              <a:gd name="connsiteY2249" fmla="*/ 2213586 h 2541995"/>
              <a:gd name="connsiteX2250" fmla="*/ 4504214 w 7771225"/>
              <a:gd name="connsiteY2250" fmla="*/ 2211671 h 2541995"/>
              <a:gd name="connsiteX2251" fmla="*/ 4437213 w 7771225"/>
              <a:gd name="connsiteY2251" fmla="*/ 2232729 h 2541995"/>
              <a:gd name="connsiteX2252" fmla="*/ 4431469 w 7771225"/>
              <a:gd name="connsiteY2252" fmla="*/ 2230814 h 2541995"/>
              <a:gd name="connsiteX2253" fmla="*/ 4425726 w 7771225"/>
              <a:gd name="connsiteY2253" fmla="*/ 2236557 h 2541995"/>
              <a:gd name="connsiteX2254" fmla="*/ 4423813 w 7771225"/>
              <a:gd name="connsiteY2254" fmla="*/ 2234643 h 2541995"/>
              <a:gd name="connsiteX2255" fmla="*/ 4427641 w 7771225"/>
              <a:gd name="connsiteY2255" fmla="*/ 2232729 h 2541995"/>
              <a:gd name="connsiteX2256" fmla="*/ 4422347 w 7771225"/>
              <a:gd name="connsiteY2256" fmla="*/ 2232351 h 2541995"/>
              <a:gd name="connsiteX2257" fmla="*/ 4425726 w 7771225"/>
              <a:gd name="connsiteY2257" fmla="*/ 2230814 h 2541995"/>
              <a:gd name="connsiteX2258" fmla="*/ 4439127 w 7771225"/>
              <a:gd name="connsiteY2258" fmla="*/ 2221243 h 2541995"/>
              <a:gd name="connsiteX2259" fmla="*/ 4406583 w 7771225"/>
              <a:gd name="connsiteY2259" fmla="*/ 2230814 h 2541995"/>
              <a:gd name="connsiteX2260" fmla="*/ 4405455 w 7771225"/>
              <a:gd name="connsiteY2260" fmla="*/ 2233071 h 2541995"/>
              <a:gd name="connsiteX2261" fmla="*/ 4390791 w 7771225"/>
              <a:gd name="connsiteY2261" fmla="*/ 2237514 h 2541995"/>
              <a:gd name="connsiteX2262" fmla="*/ 4377869 w 7771225"/>
              <a:gd name="connsiteY2262" fmla="*/ 2244215 h 2541995"/>
              <a:gd name="connsiteX2263" fmla="*/ 4351068 w 7771225"/>
              <a:gd name="connsiteY2263" fmla="*/ 2259529 h 2541995"/>
              <a:gd name="connsiteX2264" fmla="*/ 4349155 w 7771225"/>
              <a:gd name="connsiteY2264" fmla="*/ 2255700 h 2541995"/>
              <a:gd name="connsiteX2265" fmla="*/ 4341497 w 7771225"/>
              <a:gd name="connsiteY2265" fmla="*/ 2261443 h 2541995"/>
              <a:gd name="connsiteX2266" fmla="*/ 4335754 w 7771225"/>
              <a:gd name="connsiteY2266" fmla="*/ 2263358 h 2541995"/>
              <a:gd name="connsiteX2267" fmla="*/ 4335754 w 7771225"/>
              <a:gd name="connsiteY2267" fmla="*/ 2261443 h 2541995"/>
              <a:gd name="connsiteX2268" fmla="*/ 4312783 w 7771225"/>
              <a:gd name="connsiteY2268" fmla="*/ 2271015 h 2541995"/>
              <a:gd name="connsiteX2269" fmla="*/ 4276411 w 7771225"/>
              <a:gd name="connsiteY2269" fmla="*/ 2290158 h 2541995"/>
              <a:gd name="connsiteX2270" fmla="*/ 4240039 w 7771225"/>
              <a:gd name="connsiteY2270" fmla="*/ 2303558 h 2541995"/>
              <a:gd name="connsiteX2271" fmla="*/ 4240039 w 7771225"/>
              <a:gd name="connsiteY2271" fmla="*/ 2305472 h 2541995"/>
              <a:gd name="connsiteX2272" fmla="*/ 4215153 w 7771225"/>
              <a:gd name="connsiteY2272" fmla="*/ 2315044 h 2541995"/>
              <a:gd name="connsiteX2273" fmla="*/ 4211324 w 7771225"/>
              <a:gd name="connsiteY2273" fmla="*/ 2315044 h 2541995"/>
              <a:gd name="connsiteX2274" fmla="*/ 4138580 w 7771225"/>
              <a:gd name="connsiteY2274" fmla="*/ 2364816 h 2541995"/>
              <a:gd name="connsiteX2275" fmla="*/ 4115609 w 7771225"/>
              <a:gd name="connsiteY2275" fmla="*/ 2376301 h 2541995"/>
              <a:gd name="connsiteX2276" fmla="*/ 4115609 w 7771225"/>
              <a:gd name="connsiteY2276" fmla="*/ 2378216 h 2541995"/>
              <a:gd name="connsiteX2277" fmla="*/ 4092637 w 7771225"/>
              <a:gd name="connsiteY2277" fmla="*/ 2399274 h 2541995"/>
              <a:gd name="connsiteX2278" fmla="*/ 4092637 w 7771225"/>
              <a:gd name="connsiteY2278" fmla="*/ 2426074 h 2541995"/>
              <a:gd name="connsiteX2279" fmla="*/ 4084980 w 7771225"/>
              <a:gd name="connsiteY2279" fmla="*/ 2445217 h 2541995"/>
              <a:gd name="connsiteX2280" fmla="*/ 4075408 w 7771225"/>
              <a:gd name="connsiteY2280" fmla="*/ 2433731 h 2541995"/>
              <a:gd name="connsiteX2281" fmla="*/ 4042865 w 7771225"/>
              <a:gd name="connsiteY2281" fmla="*/ 2443302 h 2541995"/>
              <a:gd name="connsiteX2282" fmla="*/ 4010322 w 7771225"/>
              <a:gd name="connsiteY2282" fmla="*/ 2418417 h 2541995"/>
              <a:gd name="connsiteX2283" fmla="*/ 3966293 w 7771225"/>
              <a:gd name="connsiteY2283" fmla="*/ 2362902 h 2541995"/>
              <a:gd name="connsiteX2284" fmla="*/ 3966293 w 7771225"/>
              <a:gd name="connsiteY2284" fmla="*/ 2359073 h 2541995"/>
              <a:gd name="connsiteX2285" fmla="*/ 3958635 w 7771225"/>
              <a:gd name="connsiteY2285" fmla="*/ 2355245 h 2541995"/>
              <a:gd name="connsiteX2286" fmla="*/ 3954807 w 7771225"/>
              <a:gd name="connsiteY2286" fmla="*/ 2332273 h 2541995"/>
              <a:gd name="connsiteX2287" fmla="*/ 3949064 w 7771225"/>
              <a:gd name="connsiteY2287" fmla="*/ 2334187 h 2541995"/>
              <a:gd name="connsiteX2288" fmla="*/ 3945236 w 7771225"/>
              <a:gd name="connsiteY2288" fmla="*/ 2324616 h 2541995"/>
              <a:gd name="connsiteX2289" fmla="*/ 3954807 w 7771225"/>
              <a:gd name="connsiteY2289" fmla="*/ 2315044 h 2541995"/>
              <a:gd name="connsiteX2290" fmla="*/ 3954807 w 7771225"/>
              <a:gd name="connsiteY2290" fmla="*/ 2309301 h 2541995"/>
              <a:gd name="connsiteX2291" fmla="*/ 3968207 w 7771225"/>
              <a:gd name="connsiteY2291" fmla="*/ 2315044 h 2541995"/>
              <a:gd name="connsiteX2292" fmla="*/ 3956721 w 7771225"/>
              <a:gd name="connsiteY2292" fmla="*/ 2301644 h 2541995"/>
              <a:gd name="connsiteX2293" fmla="*/ 3968207 w 7771225"/>
              <a:gd name="connsiteY2293" fmla="*/ 2295901 h 2541995"/>
              <a:gd name="connsiteX2294" fmla="*/ 3966293 w 7771225"/>
              <a:gd name="connsiteY2294" fmla="*/ 2293987 h 2541995"/>
              <a:gd name="connsiteX2295" fmla="*/ 3973950 w 7771225"/>
              <a:gd name="connsiteY2295" fmla="*/ 2295901 h 2541995"/>
              <a:gd name="connsiteX2296" fmla="*/ 3972035 w 7771225"/>
              <a:gd name="connsiteY2296" fmla="*/ 2290158 h 2541995"/>
              <a:gd name="connsiteX2297" fmla="*/ 3979693 w 7771225"/>
              <a:gd name="connsiteY2297" fmla="*/ 2295901 h 2541995"/>
              <a:gd name="connsiteX2298" fmla="*/ 3973950 w 7771225"/>
              <a:gd name="connsiteY2298" fmla="*/ 2280586 h 2541995"/>
              <a:gd name="connsiteX2299" fmla="*/ 3983521 w 7771225"/>
              <a:gd name="connsiteY2299" fmla="*/ 2280586 h 2541995"/>
              <a:gd name="connsiteX2300" fmla="*/ 3979693 w 7771225"/>
              <a:gd name="connsiteY2300" fmla="*/ 2278672 h 2541995"/>
              <a:gd name="connsiteX2301" fmla="*/ 3983521 w 7771225"/>
              <a:gd name="connsiteY2301" fmla="*/ 2276758 h 2541995"/>
              <a:gd name="connsiteX2302" fmla="*/ 3979693 w 7771225"/>
              <a:gd name="connsiteY2302" fmla="*/ 2274844 h 2541995"/>
              <a:gd name="connsiteX2303" fmla="*/ 3993093 w 7771225"/>
              <a:gd name="connsiteY2303" fmla="*/ 2271015 h 2541995"/>
              <a:gd name="connsiteX2304" fmla="*/ 3989264 w 7771225"/>
              <a:gd name="connsiteY2304" fmla="*/ 2265272 h 2541995"/>
              <a:gd name="connsiteX2305" fmla="*/ 4017979 w 7771225"/>
              <a:gd name="connsiteY2305" fmla="*/ 2278672 h 2541995"/>
              <a:gd name="connsiteX2306" fmla="*/ 4109866 w 7771225"/>
              <a:gd name="connsiteY2306" fmla="*/ 2244215 h 2541995"/>
              <a:gd name="connsiteX2307" fmla="*/ 4144323 w 7771225"/>
              <a:gd name="connsiteY2307" fmla="*/ 2232729 h 2541995"/>
              <a:gd name="connsiteX2308" fmla="*/ 4182610 w 7771225"/>
              <a:gd name="connsiteY2308" fmla="*/ 2217414 h 2541995"/>
              <a:gd name="connsiteX2309" fmla="*/ 4186438 w 7771225"/>
              <a:gd name="connsiteY2309" fmla="*/ 2219329 h 2541995"/>
              <a:gd name="connsiteX2310" fmla="*/ 4218981 w 7771225"/>
              <a:gd name="connsiteY2310" fmla="*/ 2205928 h 2541995"/>
              <a:gd name="connsiteX2311" fmla="*/ 4236210 w 7771225"/>
              <a:gd name="connsiteY2311" fmla="*/ 2198271 h 2541995"/>
              <a:gd name="connsiteX2312" fmla="*/ 4240039 w 7771225"/>
              <a:gd name="connsiteY2312" fmla="*/ 2200185 h 2541995"/>
              <a:gd name="connsiteX2313" fmla="*/ 4241953 w 7771225"/>
              <a:gd name="connsiteY2313" fmla="*/ 2196357 h 2541995"/>
              <a:gd name="connsiteX2314" fmla="*/ 4132838 w 7771225"/>
              <a:gd name="connsiteY2314" fmla="*/ 2016412 h 2541995"/>
              <a:gd name="connsiteX2315" fmla="*/ 4109866 w 7771225"/>
              <a:gd name="connsiteY2315" fmla="*/ 1928353 h 2541995"/>
              <a:gd name="connsiteX2316" fmla="*/ 4130923 w 7771225"/>
              <a:gd name="connsiteY2316" fmla="*/ 1893896 h 2541995"/>
              <a:gd name="connsiteX2317" fmla="*/ 4132838 w 7771225"/>
              <a:gd name="connsiteY2317" fmla="*/ 1886239 h 2541995"/>
              <a:gd name="connsiteX2318" fmla="*/ 4146238 w 7771225"/>
              <a:gd name="connsiteY2318" fmla="*/ 1876668 h 2541995"/>
              <a:gd name="connsiteX2319" fmla="*/ 4159638 w 7771225"/>
              <a:gd name="connsiteY2319" fmla="*/ 1859439 h 2541995"/>
              <a:gd name="connsiteX2320" fmla="*/ 4182610 w 7771225"/>
              <a:gd name="connsiteY2320" fmla="*/ 1867095 h 2541995"/>
              <a:gd name="connsiteX2321" fmla="*/ 4188352 w 7771225"/>
              <a:gd name="connsiteY2321" fmla="*/ 1876668 h 2541995"/>
              <a:gd name="connsiteX2322" fmla="*/ 4184524 w 7771225"/>
              <a:gd name="connsiteY2322" fmla="*/ 1888153 h 2541995"/>
              <a:gd name="connsiteX2323" fmla="*/ 4171124 w 7771225"/>
              <a:gd name="connsiteY2323" fmla="*/ 1913039 h 2541995"/>
              <a:gd name="connsiteX2324" fmla="*/ 4178780 w 7771225"/>
              <a:gd name="connsiteY2324" fmla="*/ 1934097 h 2541995"/>
              <a:gd name="connsiteX2325" fmla="*/ 4194095 w 7771225"/>
              <a:gd name="connsiteY2325" fmla="*/ 1964726 h 2541995"/>
              <a:gd name="connsiteX2326" fmla="*/ 4188352 w 7771225"/>
              <a:gd name="connsiteY2326" fmla="*/ 1976212 h 2541995"/>
              <a:gd name="connsiteX2327" fmla="*/ 4301297 w 7771225"/>
              <a:gd name="connsiteY2327" fmla="*/ 2138928 h 2541995"/>
              <a:gd name="connsiteX2328" fmla="*/ 4358726 w 7771225"/>
              <a:gd name="connsiteY2328" fmla="*/ 2150413 h 2541995"/>
              <a:gd name="connsiteX2329" fmla="*/ 4358726 w 7771225"/>
              <a:gd name="connsiteY2329" fmla="*/ 2152328 h 2541995"/>
              <a:gd name="connsiteX2330" fmla="*/ 4377869 w 7771225"/>
              <a:gd name="connsiteY2330" fmla="*/ 2146585 h 2541995"/>
              <a:gd name="connsiteX2331" fmla="*/ 4416155 w 7771225"/>
              <a:gd name="connsiteY2331" fmla="*/ 2129356 h 2541995"/>
              <a:gd name="connsiteX2332" fmla="*/ 4410412 w 7771225"/>
              <a:gd name="connsiteY2332" fmla="*/ 2121699 h 2541995"/>
              <a:gd name="connsiteX2333" fmla="*/ 4404670 w 7771225"/>
              <a:gd name="connsiteY2333" fmla="*/ 2125527 h 2541995"/>
              <a:gd name="connsiteX2334" fmla="*/ 4358726 w 7771225"/>
              <a:gd name="connsiteY2334" fmla="*/ 2045126 h 2541995"/>
              <a:gd name="connsiteX2335" fmla="*/ 4320439 w 7771225"/>
              <a:gd name="connsiteY2335" fmla="*/ 1953239 h 2541995"/>
              <a:gd name="connsiteX2336" fmla="*/ 4301297 w 7771225"/>
              <a:gd name="connsiteY2336" fmla="*/ 1964726 h 2541995"/>
              <a:gd name="connsiteX2337" fmla="*/ 4263011 w 7771225"/>
              <a:gd name="connsiteY2337" fmla="*/ 1976212 h 2541995"/>
              <a:gd name="connsiteX2338" fmla="*/ 4261096 w 7771225"/>
              <a:gd name="connsiteY2338" fmla="*/ 1972383 h 2541995"/>
              <a:gd name="connsiteX2339" fmla="*/ 4255353 w 7771225"/>
              <a:gd name="connsiteY2339" fmla="*/ 1972383 h 2541995"/>
              <a:gd name="connsiteX2340" fmla="*/ 4266839 w 7771225"/>
              <a:gd name="connsiteY2340" fmla="*/ 1964726 h 2541995"/>
              <a:gd name="connsiteX2341" fmla="*/ 4261096 w 7771225"/>
              <a:gd name="connsiteY2341" fmla="*/ 1962811 h 2541995"/>
              <a:gd name="connsiteX2342" fmla="*/ 4264925 w 7771225"/>
              <a:gd name="connsiteY2342" fmla="*/ 1960897 h 2541995"/>
              <a:gd name="connsiteX2343" fmla="*/ 4263011 w 7771225"/>
              <a:gd name="connsiteY2343" fmla="*/ 1958982 h 2541995"/>
              <a:gd name="connsiteX2344" fmla="*/ 4276411 w 7771225"/>
              <a:gd name="connsiteY2344" fmla="*/ 1951326 h 2541995"/>
              <a:gd name="connsiteX2345" fmla="*/ 4280239 w 7771225"/>
              <a:gd name="connsiteY2345" fmla="*/ 1949411 h 2541995"/>
              <a:gd name="connsiteX2346" fmla="*/ 4274496 w 7771225"/>
              <a:gd name="connsiteY2346" fmla="*/ 1947497 h 2541995"/>
              <a:gd name="connsiteX2347" fmla="*/ 4331926 w 7771225"/>
              <a:gd name="connsiteY2347" fmla="*/ 1907296 h 2541995"/>
              <a:gd name="connsiteX2348" fmla="*/ 4333840 w 7771225"/>
              <a:gd name="connsiteY2348" fmla="*/ 1903467 h 2541995"/>
              <a:gd name="connsiteX2349" fmla="*/ 4335754 w 7771225"/>
              <a:gd name="connsiteY2349" fmla="*/ 1905382 h 2541995"/>
              <a:gd name="connsiteX2350" fmla="*/ 4481241 w 7771225"/>
              <a:gd name="connsiteY2350" fmla="*/ 1807752 h 2541995"/>
              <a:gd name="connsiteX2351" fmla="*/ 4486984 w 7771225"/>
              <a:gd name="connsiteY2351" fmla="*/ 1805838 h 2541995"/>
              <a:gd name="connsiteX2352" fmla="*/ 4460185 w 7771225"/>
              <a:gd name="connsiteY2352" fmla="*/ 1798181 h 2541995"/>
              <a:gd name="connsiteX2353" fmla="*/ 4431469 w 7771225"/>
              <a:gd name="connsiteY2353" fmla="*/ 1803924 h 2541995"/>
              <a:gd name="connsiteX2354" fmla="*/ 4389355 w 7771225"/>
              <a:gd name="connsiteY2354" fmla="*/ 1800095 h 2541995"/>
              <a:gd name="connsiteX2355" fmla="*/ 4226639 w 7771225"/>
              <a:gd name="connsiteY2355" fmla="*/ 1740752 h 2541995"/>
              <a:gd name="connsiteX2356" fmla="*/ 4199838 w 7771225"/>
              <a:gd name="connsiteY2356" fmla="*/ 1725437 h 2541995"/>
              <a:gd name="connsiteX2357" fmla="*/ 4178780 w 7771225"/>
              <a:gd name="connsiteY2357" fmla="*/ 1733094 h 2541995"/>
              <a:gd name="connsiteX2358" fmla="*/ 4167295 w 7771225"/>
              <a:gd name="connsiteY2358" fmla="*/ 1746494 h 2541995"/>
              <a:gd name="connsiteX2359" fmla="*/ 4132838 w 7771225"/>
              <a:gd name="connsiteY2359" fmla="*/ 1807752 h 2541995"/>
              <a:gd name="connsiteX2360" fmla="*/ 4106037 w 7771225"/>
              <a:gd name="connsiteY2360" fmla="*/ 1836467 h 2541995"/>
              <a:gd name="connsiteX2361" fmla="*/ 4054351 w 7771225"/>
              <a:gd name="connsiteY2361" fmla="*/ 1895811 h 2541995"/>
              <a:gd name="connsiteX2362" fmla="*/ 4006494 w 7771225"/>
              <a:gd name="connsiteY2362" fmla="*/ 1928353 h 2541995"/>
              <a:gd name="connsiteX2363" fmla="*/ 3996921 w 7771225"/>
              <a:gd name="connsiteY2363" fmla="*/ 1928353 h 2541995"/>
              <a:gd name="connsiteX2364" fmla="*/ 3981607 w 7771225"/>
              <a:gd name="connsiteY2364" fmla="*/ 1920697 h 2541995"/>
              <a:gd name="connsiteX2365" fmla="*/ 3968207 w 7771225"/>
              <a:gd name="connsiteY2365" fmla="*/ 1914954 h 2541995"/>
              <a:gd name="connsiteX2366" fmla="*/ 3947149 w 7771225"/>
              <a:gd name="connsiteY2366" fmla="*/ 1888153 h 2541995"/>
              <a:gd name="connsiteX2367" fmla="*/ 3914607 w 7771225"/>
              <a:gd name="connsiteY2367" fmla="*/ 1836467 h 2541995"/>
              <a:gd name="connsiteX2368" fmla="*/ 3897377 w 7771225"/>
              <a:gd name="connsiteY2368" fmla="*/ 1813495 h 2541995"/>
              <a:gd name="connsiteX2369" fmla="*/ 3914607 w 7771225"/>
              <a:gd name="connsiteY2369" fmla="*/ 1775209 h 2541995"/>
              <a:gd name="connsiteX2370" fmla="*/ 3928006 w 7771225"/>
              <a:gd name="connsiteY2370" fmla="*/ 1731180 h 2541995"/>
              <a:gd name="connsiteX2371" fmla="*/ 3933749 w 7771225"/>
              <a:gd name="connsiteY2371" fmla="*/ 1700551 h 2541995"/>
              <a:gd name="connsiteX2372" fmla="*/ 3960550 w 7771225"/>
              <a:gd name="connsiteY2372" fmla="*/ 1750323 h 2541995"/>
              <a:gd name="connsiteX2373" fmla="*/ 3983521 w 7771225"/>
              <a:gd name="connsiteY2373" fmla="*/ 1750323 h 2541995"/>
              <a:gd name="connsiteX2374" fmla="*/ 3996921 w 7771225"/>
              <a:gd name="connsiteY2374" fmla="*/ 1719694 h 2541995"/>
              <a:gd name="connsiteX2375" fmla="*/ 4012236 w 7771225"/>
              <a:gd name="connsiteY2375" fmla="*/ 1717780 h 2541995"/>
              <a:gd name="connsiteX2376" fmla="*/ 4151981 w 7771225"/>
              <a:gd name="connsiteY2376" fmla="*/ 1191345 h 2541995"/>
              <a:gd name="connsiteX2377" fmla="*/ 4111780 w 7771225"/>
              <a:gd name="connsiteY2377" fmla="*/ 1082229 h 2541995"/>
              <a:gd name="connsiteX2378" fmla="*/ 4092637 w 7771225"/>
              <a:gd name="connsiteY2378" fmla="*/ 1047772 h 2541995"/>
              <a:gd name="connsiteX2379" fmla="*/ 4100294 w 7771225"/>
              <a:gd name="connsiteY2379" fmla="*/ 1051600 h 2541995"/>
              <a:gd name="connsiteX2380" fmla="*/ 4104123 w 7771225"/>
              <a:gd name="connsiteY2380" fmla="*/ 1053515 h 2541995"/>
              <a:gd name="connsiteX2381" fmla="*/ 4117524 w 7771225"/>
              <a:gd name="connsiteY2381" fmla="*/ 1038200 h 2541995"/>
              <a:gd name="connsiteX2382" fmla="*/ 4117524 w 7771225"/>
              <a:gd name="connsiteY2382" fmla="*/ 1034372 h 2541995"/>
              <a:gd name="connsiteX2383" fmla="*/ 4113694 w 7771225"/>
              <a:gd name="connsiteY2383" fmla="*/ 1028629 h 2541995"/>
              <a:gd name="connsiteX2384" fmla="*/ 4130923 w 7771225"/>
              <a:gd name="connsiteY2384" fmla="*/ 1022886 h 2541995"/>
              <a:gd name="connsiteX2385" fmla="*/ 4119437 w 7771225"/>
              <a:gd name="connsiteY2385" fmla="*/ 1017143 h 2541995"/>
              <a:gd name="connsiteX2386" fmla="*/ 4213239 w 7771225"/>
              <a:gd name="connsiteY2386" fmla="*/ 1059258 h 2541995"/>
              <a:gd name="connsiteX2387" fmla="*/ 4240039 w 7771225"/>
              <a:gd name="connsiteY2387" fmla="*/ 1087972 h 2541995"/>
              <a:gd name="connsiteX2388" fmla="*/ 4266839 w 7771225"/>
              <a:gd name="connsiteY2388" fmla="*/ 1120516 h 2541995"/>
              <a:gd name="connsiteX2389" fmla="*/ 4303211 w 7771225"/>
              <a:gd name="connsiteY2389" fmla="*/ 1177945 h 2541995"/>
              <a:gd name="connsiteX2390" fmla="*/ 4299382 w 7771225"/>
              <a:gd name="connsiteY2390" fmla="*/ 1179859 h 2541995"/>
              <a:gd name="connsiteX2391" fmla="*/ 4305125 w 7771225"/>
              <a:gd name="connsiteY2391" fmla="*/ 1254517 h 2541995"/>
              <a:gd name="connsiteX2392" fmla="*/ 4303211 w 7771225"/>
              <a:gd name="connsiteY2392" fmla="*/ 1331090 h 2541995"/>
              <a:gd name="connsiteX2393" fmla="*/ 4295554 w 7771225"/>
              <a:gd name="connsiteY2393" fmla="*/ 1363632 h 2541995"/>
              <a:gd name="connsiteX2394" fmla="*/ 4240039 w 7771225"/>
              <a:gd name="connsiteY2394" fmla="*/ 1551235 h 2541995"/>
              <a:gd name="connsiteX2395" fmla="*/ 4199838 w 7771225"/>
              <a:gd name="connsiteY2395" fmla="*/ 1643122 h 2541995"/>
              <a:gd name="connsiteX2396" fmla="*/ 4192181 w 7771225"/>
              <a:gd name="connsiteY2396" fmla="*/ 1666093 h 2541995"/>
              <a:gd name="connsiteX2397" fmla="*/ 4236210 w 7771225"/>
              <a:gd name="connsiteY2397" fmla="*/ 1698637 h 2541995"/>
              <a:gd name="connsiteX2398" fmla="*/ 4287897 w 7771225"/>
              <a:gd name="connsiteY2398" fmla="*/ 1708208 h 2541995"/>
              <a:gd name="connsiteX2399" fmla="*/ 4351068 w 7771225"/>
              <a:gd name="connsiteY2399" fmla="*/ 1733094 h 2541995"/>
              <a:gd name="connsiteX2400" fmla="*/ 4364469 w 7771225"/>
              <a:gd name="connsiteY2400" fmla="*/ 1723523 h 2541995"/>
              <a:gd name="connsiteX2401" fmla="*/ 4387441 w 7771225"/>
              <a:gd name="connsiteY2401" fmla="*/ 1717780 h 2541995"/>
              <a:gd name="connsiteX2402" fmla="*/ 4565472 w 7771225"/>
              <a:gd name="connsiteY2402" fmla="*/ 1560806 h 2541995"/>
              <a:gd name="connsiteX2403" fmla="*/ 4615244 w 7771225"/>
              <a:gd name="connsiteY2403" fmla="*/ 1463177 h 2541995"/>
              <a:gd name="connsiteX2404" fmla="*/ 4599929 w 7771225"/>
              <a:gd name="connsiteY2404" fmla="*/ 1461262 h 2541995"/>
              <a:gd name="connsiteX2405" fmla="*/ 4490813 w 7771225"/>
              <a:gd name="connsiteY2405" fmla="*/ 1486148 h 2541995"/>
              <a:gd name="connsiteX2406" fmla="*/ 4479328 w 7771225"/>
              <a:gd name="connsiteY2406" fmla="*/ 1489977 h 2541995"/>
              <a:gd name="connsiteX2407" fmla="*/ 4421898 w 7771225"/>
              <a:gd name="connsiteY2407" fmla="*/ 1501463 h 2541995"/>
              <a:gd name="connsiteX2408" fmla="*/ 4395097 w 7771225"/>
              <a:gd name="connsiteY2408" fmla="*/ 1491891 h 2541995"/>
              <a:gd name="connsiteX2409" fmla="*/ 4377869 w 7771225"/>
              <a:gd name="connsiteY2409" fmla="*/ 1434462 h 2541995"/>
              <a:gd name="connsiteX2410" fmla="*/ 4385526 w 7771225"/>
              <a:gd name="connsiteY2410" fmla="*/ 1388518 h 2541995"/>
              <a:gd name="connsiteX2411" fmla="*/ 4387441 w 7771225"/>
              <a:gd name="connsiteY2411" fmla="*/ 1380862 h 2541995"/>
              <a:gd name="connsiteX2412" fmla="*/ 4400840 w 7771225"/>
              <a:gd name="connsiteY2412" fmla="*/ 1386605 h 2541995"/>
              <a:gd name="connsiteX2413" fmla="*/ 4406583 w 7771225"/>
              <a:gd name="connsiteY2413" fmla="*/ 1369375 h 2541995"/>
              <a:gd name="connsiteX2414" fmla="*/ 4419984 w 7771225"/>
              <a:gd name="connsiteY2414" fmla="*/ 1371290 h 2541995"/>
              <a:gd name="connsiteX2415" fmla="*/ 4435298 w 7771225"/>
              <a:gd name="connsiteY2415" fmla="*/ 1367462 h 2541995"/>
              <a:gd name="connsiteX2416" fmla="*/ 4452527 w 7771225"/>
              <a:gd name="connsiteY2416" fmla="*/ 1354061 h 2541995"/>
              <a:gd name="connsiteX2417" fmla="*/ 4467841 w 7771225"/>
              <a:gd name="connsiteY2417" fmla="*/ 1342576 h 2541995"/>
              <a:gd name="connsiteX2418" fmla="*/ 4473585 w 7771225"/>
              <a:gd name="connsiteY2418" fmla="*/ 1338746 h 2541995"/>
              <a:gd name="connsiteX2419" fmla="*/ 4492727 w 7771225"/>
              <a:gd name="connsiteY2419" fmla="*/ 1329175 h 2541995"/>
              <a:gd name="connsiteX2420" fmla="*/ 4634386 w 7771225"/>
              <a:gd name="connsiteY2420" fmla="*/ 1206660 h 2541995"/>
              <a:gd name="connsiteX2421" fmla="*/ 4643958 w 7771225"/>
              <a:gd name="connsiteY2421" fmla="*/ 1160716 h 2541995"/>
              <a:gd name="connsiteX2422" fmla="*/ 4546328 w 7771225"/>
              <a:gd name="connsiteY2422" fmla="*/ 1164545 h 2541995"/>
              <a:gd name="connsiteX2423" fmla="*/ 4483156 w 7771225"/>
              <a:gd name="connsiteY2423" fmla="*/ 1177945 h 2541995"/>
              <a:gd name="connsiteX2424" fmla="*/ 4450612 w 7771225"/>
              <a:gd name="connsiteY2424" fmla="*/ 1191345 h 2541995"/>
              <a:gd name="connsiteX2425" fmla="*/ 4441041 w 7771225"/>
              <a:gd name="connsiteY2425" fmla="*/ 1193259 h 2541995"/>
              <a:gd name="connsiteX2426" fmla="*/ 4431469 w 7771225"/>
              <a:gd name="connsiteY2426" fmla="*/ 1189431 h 2541995"/>
              <a:gd name="connsiteX2427" fmla="*/ 4439127 w 7771225"/>
              <a:gd name="connsiteY2427" fmla="*/ 1185602 h 2541995"/>
              <a:gd name="connsiteX2428" fmla="*/ 4435298 w 7771225"/>
              <a:gd name="connsiteY2428" fmla="*/ 1183688 h 2541995"/>
              <a:gd name="connsiteX2429" fmla="*/ 4444870 w 7771225"/>
              <a:gd name="connsiteY2429" fmla="*/ 1176031 h 2541995"/>
              <a:gd name="connsiteX2430" fmla="*/ 4437213 w 7771225"/>
              <a:gd name="connsiteY2430" fmla="*/ 1172201 h 2541995"/>
              <a:gd name="connsiteX2431" fmla="*/ 4488899 w 7771225"/>
              <a:gd name="connsiteY2431" fmla="*/ 1133916 h 2541995"/>
              <a:gd name="connsiteX2432" fmla="*/ 4563557 w 7771225"/>
              <a:gd name="connsiteY2432" fmla="*/ 1095630 h 2541995"/>
              <a:gd name="connsiteX2433" fmla="*/ 4561642 w 7771225"/>
              <a:gd name="connsiteY2433" fmla="*/ 1089887 h 2541995"/>
              <a:gd name="connsiteX2434" fmla="*/ 4580786 w 7771225"/>
              <a:gd name="connsiteY2434" fmla="*/ 1074572 h 2541995"/>
              <a:gd name="connsiteX2435" fmla="*/ 4760731 w 7771225"/>
              <a:gd name="connsiteY2435" fmla="*/ 982685 h 2541995"/>
              <a:gd name="connsiteX2436" fmla="*/ 4791360 w 7771225"/>
              <a:gd name="connsiteY2436" fmla="*/ 955885 h 2541995"/>
              <a:gd name="connsiteX2437" fmla="*/ 4732016 w 7771225"/>
              <a:gd name="connsiteY2437" fmla="*/ 768283 h 2541995"/>
              <a:gd name="connsiteX2438" fmla="*/ 4686073 w 7771225"/>
              <a:gd name="connsiteY2438" fmla="*/ 733825 h 2541995"/>
              <a:gd name="connsiteX2439" fmla="*/ 4655444 w 7771225"/>
              <a:gd name="connsiteY2439" fmla="*/ 712768 h 2541995"/>
              <a:gd name="connsiteX2440" fmla="*/ 4668844 w 7771225"/>
              <a:gd name="connsiteY2440" fmla="*/ 705110 h 2541995"/>
              <a:gd name="connsiteX2441" fmla="*/ 4674587 w 7771225"/>
              <a:gd name="connsiteY2441" fmla="*/ 701282 h 2541995"/>
              <a:gd name="connsiteX2442" fmla="*/ 4668844 w 7771225"/>
              <a:gd name="connsiteY2442" fmla="*/ 693624 h 2541995"/>
              <a:gd name="connsiteX2443" fmla="*/ 4678415 w 7771225"/>
              <a:gd name="connsiteY2443" fmla="*/ 697454 h 2541995"/>
              <a:gd name="connsiteX2444" fmla="*/ 4680330 w 7771225"/>
              <a:gd name="connsiteY2444" fmla="*/ 680224 h 2541995"/>
              <a:gd name="connsiteX2445" fmla="*/ 4676501 w 7771225"/>
              <a:gd name="connsiteY2445" fmla="*/ 674481 h 2541995"/>
              <a:gd name="connsiteX2446" fmla="*/ 4691816 w 7771225"/>
              <a:gd name="connsiteY2446" fmla="*/ 668738 h 2541995"/>
              <a:gd name="connsiteX2447" fmla="*/ 4689901 w 7771225"/>
              <a:gd name="connsiteY2447" fmla="*/ 662995 h 2541995"/>
              <a:gd name="connsiteX2448" fmla="*/ 4707131 w 7771225"/>
              <a:gd name="connsiteY2448" fmla="*/ 653424 h 2541995"/>
              <a:gd name="connsiteX2449" fmla="*/ 4703301 w 7771225"/>
              <a:gd name="connsiteY2449" fmla="*/ 647682 h 2541995"/>
              <a:gd name="connsiteX2450" fmla="*/ 4747331 w 7771225"/>
              <a:gd name="connsiteY2450" fmla="*/ 618966 h 2541995"/>
              <a:gd name="connsiteX2451" fmla="*/ 4800931 w 7771225"/>
              <a:gd name="connsiteY2451" fmla="*/ 605567 h 2541995"/>
              <a:gd name="connsiteX2452" fmla="*/ 4822946 w 7771225"/>
              <a:gd name="connsiteY2452" fmla="*/ 602695 h 2541995"/>
              <a:gd name="connsiteX2453" fmla="*/ 1354216 w 7771225"/>
              <a:gd name="connsiteY2453" fmla="*/ 601603 h 2541995"/>
              <a:gd name="connsiteX2454" fmla="*/ 1352380 w 7771225"/>
              <a:gd name="connsiteY2454" fmla="*/ 602215 h 2541995"/>
              <a:gd name="connsiteX2455" fmla="*/ 1352320 w 7771225"/>
              <a:gd name="connsiteY2455" fmla="*/ 601919 h 2541995"/>
              <a:gd name="connsiteX2456" fmla="*/ 1369453 w 7771225"/>
              <a:gd name="connsiteY2456" fmla="*/ 596569 h 2541995"/>
              <a:gd name="connsiteX2457" fmla="*/ 1371358 w 7771225"/>
              <a:gd name="connsiteY2457" fmla="*/ 596706 h 2541995"/>
              <a:gd name="connsiteX2458" fmla="*/ 1368910 w 7771225"/>
              <a:gd name="connsiteY2458" fmla="*/ 596706 h 2541995"/>
              <a:gd name="connsiteX2459" fmla="*/ 7016978 w 7771225"/>
              <a:gd name="connsiteY2459" fmla="*/ 546095 h 2541995"/>
              <a:gd name="connsiteX2460" fmla="*/ 7012079 w 7771225"/>
              <a:gd name="connsiteY2460" fmla="*/ 570584 h 2541995"/>
              <a:gd name="connsiteX2461" fmla="*/ 6970450 w 7771225"/>
              <a:gd name="connsiteY2461" fmla="*/ 746901 h 2541995"/>
              <a:gd name="connsiteX2462" fmla="*/ 6963103 w 7771225"/>
              <a:gd name="connsiteY2462" fmla="*/ 786082 h 2541995"/>
              <a:gd name="connsiteX2463" fmla="*/ 6958205 w 7771225"/>
              <a:gd name="connsiteY2463" fmla="*/ 835060 h 2541995"/>
              <a:gd name="connsiteX2464" fmla="*/ 7002285 w 7771225"/>
              <a:gd name="connsiteY2464" fmla="*/ 859548 h 2541995"/>
              <a:gd name="connsiteX2465" fmla="*/ 7119830 w 7771225"/>
              <a:gd name="connsiteY2465" fmla="*/ 969747 h 2541995"/>
              <a:gd name="connsiteX2466" fmla="*/ 7122278 w 7771225"/>
              <a:gd name="connsiteY2466" fmla="*/ 994235 h 2541995"/>
              <a:gd name="connsiteX2467" fmla="*/ 7139420 w 7771225"/>
              <a:gd name="connsiteY2467" fmla="*/ 903627 h 2541995"/>
              <a:gd name="connsiteX2468" fmla="*/ 7154113 w 7771225"/>
              <a:gd name="connsiteY2468" fmla="*/ 609766 h 2541995"/>
              <a:gd name="connsiteX2469" fmla="*/ 7068403 w 7771225"/>
              <a:gd name="connsiteY2469" fmla="*/ 565685 h 2541995"/>
              <a:gd name="connsiteX2470" fmla="*/ 7016978 w 7771225"/>
              <a:gd name="connsiteY2470" fmla="*/ 546095 h 2541995"/>
              <a:gd name="connsiteX2471" fmla="*/ 689352 w 7771225"/>
              <a:gd name="connsiteY2471" fmla="*/ 409 h 2541995"/>
              <a:gd name="connsiteX2472" fmla="*/ 702821 w 7771225"/>
              <a:gd name="connsiteY2472" fmla="*/ 1633 h 2541995"/>
              <a:gd name="connsiteX2473" fmla="*/ 729759 w 7771225"/>
              <a:gd name="connsiteY2473" fmla="*/ 21225 h 2541995"/>
              <a:gd name="connsiteX2474" fmla="*/ 768940 w 7771225"/>
              <a:gd name="connsiteY2474" fmla="*/ 48161 h 2541995"/>
              <a:gd name="connsiteX2475" fmla="*/ 918320 w 7771225"/>
              <a:gd name="connsiteY2475" fmla="*/ 146116 h 2541995"/>
              <a:gd name="connsiteX2476" fmla="*/ 930564 w 7771225"/>
              <a:gd name="connsiteY2476" fmla="*/ 180401 h 2541995"/>
              <a:gd name="connsiteX2477" fmla="*/ 903628 w 7771225"/>
              <a:gd name="connsiteY2477" fmla="*/ 219582 h 2541995"/>
              <a:gd name="connsiteX2478" fmla="*/ 869343 w 7771225"/>
              <a:gd name="connsiteY2478" fmla="*/ 278354 h 2541995"/>
              <a:gd name="connsiteX2479" fmla="*/ 827712 w 7771225"/>
              <a:gd name="connsiteY2479" fmla="*/ 356717 h 2541995"/>
              <a:gd name="connsiteX2480" fmla="*/ 817918 w 7771225"/>
              <a:gd name="connsiteY2480" fmla="*/ 381206 h 2541995"/>
              <a:gd name="connsiteX2481" fmla="*/ 788531 w 7771225"/>
              <a:gd name="connsiteY2481" fmla="*/ 437530 h 2541995"/>
              <a:gd name="connsiteX2482" fmla="*/ 781184 w 7771225"/>
              <a:gd name="connsiteY2482" fmla="*/ 452223 h 2541995"/>
              <a:gd name="connsiteX2483" fmla="*/ 700373 w 7771225"/>
              <a:gd name="connsiteY2483" fmla="*/ 599154 h 2541995"/>
              <a:gd name="connsiteX2484" fmla="*/ 705270 w 7771225"/>
              <a:gd name="connsiteY2484" fmla="*/ 599154 h 2541995"/>
              <a:gd name="connsiteX2485" fmla="*/ 690577 w 7771225"/>
              <a:gd name="connsiteY2485" fmla="*/ 621195 h 2541995"/>
              <a:gd name="connsiteX2486" fmla="*/ 697924 w 7771225"/>
              <a:gd name="connsiteY2486" fmla="*/ 621195 h 2541995"/>
              <a:gd name="connsiteX2487" fmla="*/ 950155 w 7771225"/>
              <a:gd name="connsiteY2487" fmla="*/ 481609 h 2541995"/>
              <a:gd name="connsiteX2488" fmla="*/ 979541 w 7771225"/>
              <a:gd name="connsiteY2488" fmla="*/ 457120 h 2541995"/>
              <a:gd name="connsiteX2489" fmla="*/ 1008927 w 7771225"/>
              <a:gd name="connsiteY2489" fmla="*/ 417939 h 2541995"/>
              <a:gd name="connsiteX2490" fmla="*/ 1079944 w 7771225"/>
              <a:gd name="connsiteY2490" fmla="*/ 349371 h 2541995"/>
              <a:gd name="connsiteX2491" fmla="*/ 1106882 w 7771225"/>
              <a:gd name="connsiteY2491" fmla="*/ 342024 h 2541995"/>
              <a:gd name="connsiteX2492" fmla="*/ 1114229 w 7771225"/>
              <a:gd name="connsiteY2492" fmla="*/ 332229 h 2541995"/>
              <a:gd name="connsiteX2493" fmla="*/ 1148513 w 7771225"/>
              <a:gd name="connsiteY2493" fmla="*/ 319985 h 2541995"/>
              <a:gd name="connsiteX2494" fmla="*/ 1138717 w 7771225"/>
              <a:gd name="connsiteY2494" fmla="*/ 307740 h 2541995"/>
              <a:gd name="connsiteX2495" fmla="*/ 1212182 w 7771225"/>
              <a:gd name="connsiteY2495" fmla="*/ 307740 h 2541995"/>
              <a:gd name="connsiteX2496" fmla="*/ 1510942 w 7771225"/>
              <a:gd name="connsiteY2496" fmla="*/ 476712 h 2541995"/>
              <a:gd name="connsiteX2497" fmla="*/ 1528085 w 7771225"/>
              <a:gd name="connsiteY2497" fmla="*/ 496302 h 2541995"/>
              <a:gd name="connsiteX2498" fmla="*/ 1503596 w 7771225"/>
              <a:gd name="connsiteY2498" fmla="*/ 533036 h 2541995"/>
              <a:gd name="connsiteX2499" fmla="*/ 1464414 w 7771225"/>
              <a:gd name="connsiteY2499" fmla="*/ 567319 h 2541995"/>
              <a:gd name="connsiteX2500" fmla="*/ 1410540 w 7771225"/>
              <a:gd name="connsiteY2500" fmla="*/ 579564 h 2541995"/>
              <a:gd name="connsiteX2501" fmla="*/ 1398296 w 7771225"/>
              <a:gd name="connsiteY2501" fmla="*/ 589359 h 2541995"/>
              <a:gd name="connsiteX2502" fmla="*/ 1369453 w 7771225"/>
              <a:gd name="connsiteY2502" fmla="*/ 596569 h 2541995"/>
              <a:gd name="connsiteX2503" fmla="*/ 1362787 w 7771225"/>
              <a:gd name="connsiteY2503" fmla="*/ 596094 h 2541995"/>
              <a:gd name="connsiteX2504" fmla="*/ 1356665 w 7771225"/>
              <a:gd name="connsiteY2504" fmla="*/ 599154 h 2541995"/>
              <a:gd name="connsiteX2505" fmla="*/ 1351768 w 7771225"/>
              <a:gd name="connsiteY2505" fmla="*/ 599154 h 2541995"/>
              <a:gd name="connsiteX2506" fmla="*/ 1352320 w 7771225"/>
              <a:gd name="connsiteY2506" fmla="*/ 601919 h 2541995"/>
              <a:gd name="connsiteX2507" fmla="*/ 1343197 w 7771225"/>
              <a:gd name="connsiteY2507" fmla="*/ 603440 h 2541995"/>
              <a:gd name="connsiteX2508" fmla="*/ 1334626 w 7771225"/>
              <a:gd name="connsiteY2508" fmla="*/ 608950 h 2541995"/>
              <a:gd name="connsiteX2509" fmla="*/ 1337075 w 7771225"/>
              <a:gd name="connsiteY2509" fmla="*/ 608950 h 2541995"/>
              <a:gd name="connsiteX2510" fmla="*/ 1322381 w 7771225"/>
              <a:gd name="connsiteY2510" fmla="*/ 611399 h 2541995"/>
              <a:gd name="connsiteX2511" fmla="*/ 1231774 w 7771225"/>
              <a:gd name="connsiteY2511" fmla="*/ 660376 h 2541995"/>
              <a:gd name="connsiteX2512" fmla="*/ 1207285 w 7771225"/>
              <a:gd name="connsiteY2512" fmla="*/ 667723 h 2541995"/>
              <a:gd name="connsiteX2513" fmla="*/ 1202388 w 7771225"/>
              <a:gd name="connsiteY2513" fmla="*/ 755882 h 2541995"/>
              <a:gd name="connsiteX2514" fmla="*/ 1371358 w 7771225"/>
              <a:gd name="connsiteY2514" fmla="*/ 829347 h 2541995"/>
              <a:gd name="connsiteX2515" fmla="*/ 1476659 w 7771225"/>
              <a:gd name="connsiteY2515" fmla="*/ 893017 h 2541995"/>
              <a:gd name="connsiteX2516" fmla="*/ 1537880 w 7771225"/>
              <a:gd name="connsiteY2516" fmla="*/ 966483 h 2541995"/>
              <a:gd name="connsiteX2517" fmla="*/ 1528085 w 7771225"/>
              <a:gd name="connsiteY2517" fmla="*/ 1003215 h 2541995"/>
              <a:gd name="connsiteX2518" fmla="*/ 1523187 w 7771225"/>
              <a:gd name="connsiteY2518" fmla="*/ 1000766 h 2541995"/>
              <a:gd name="connsiteX2519" fmla="*/ 1496249 w 7771225"/>
              <a:gd name="connsiteY2519" fmla="*/ 1032601 h 2541995"/>
              <a:gd name="connsiteX2520" fmla="*/ 1408092 w 7771225"/>
              <a:gd name="connsiteY2520" fmla="*/ 1101170 h 2541995"/>
              <a:gd name="connsiteX2521" fmla="*/ 1368910 w 7771225"/>
              <a:gd name="connsiteY2521" fmla="*/ 1123210 h 2541995"/>
              <a:gd name="connsiteX2522" fmla="*/ 1292995 w 7771225"/>
              <a:gd name="connsiteY2522" fmla="*/ 1174635 h 2541995"/>
              <a:gd name="connsiteX2523" fmla="*/ 1239120 w 7771225"/>
              <a:gd name="connsiteY2523" fmla="*/ 1199124 h 2541995"/>
              <a:gd name="connsiteX2524" fmla="*/ 1231774 w 7771225"/>
              <a:gd name="connsiteY2524" fmla="*/ 1206470 h 2541995"/>
              <a:gd name="connsiteX2525" fmla="*/ 1180348 w 7771225"/>
              <a:gd name="connsiteY2525" fmla="*/ 1252998 h 2541995"/>
              <a:gd name="connsiteX2526" fmla="*/ 1163206 w 7771225"/>
              <a:gd name="connsiteY2526" fmla="*/ 1348504 h 2541995"/>
              <a:gd name="connsiteX2527" fmla="*/ 1160757 w 7771225"/>
              <a:gd name="connsiteY2527" fmla="*/ 1385236 h 2541995"/>
              <a:gd name="connsiteX2528" fmla="*/ 1158308 w 7771225"/>
              <a:gd name="connsiteY2528" fmla="*/ 1388910 h 2541995"/>
              <a:gd name="connsiteX2529" fmla="*/ 1158308 w 7771225"/>
              <a:gd name="connsiteY2529" fmla="*/ 1382788 h 2541995"/>
              <a:gd name="connsiteX2530" fmla="*/ 1153410 w 7771225"/>
              <a:gd name="connsiteY2530" fmla="*/ 1382788 h 2541995"/>
              <a:gd name="connsiteX2531" fmla="*/ 1153410 w 7771225"/>
              <a:gd name="connsiteY2531" fmla="*/ 1395032 h 2541995"/>
              <a:gd name="connsiteX2532" fmla="*/ 1150961 w 7771225"/>
              <a:gd name="connsiteY2532" fmla="*/ 1398706 h 2541995"/>
              <a:gd name="connsiteX2533" fmla="*/ 1153410 w 7771225"/>
              <a:gd name="connsiteY2533" fmla="*/ 1399931 h 2541995"/>
              <a:gd name="connsiteX2534" fmla="*/ 1148513 w 7771225"/>
              <a:gd name="connsiteY2534" fmla="*/ 1431766 h 2541995"/>
              <a:gd name="connsiteX2535" fmla="*/ 1155860 w 7771225"/>
              <a:gd name="connsiteY2535" fmla="*/ 1429316 h 2541995"/>
              <a:gd name="connsiteX2536" fmla="*/ 1155860 w 7771225"/>
              <a:gd name="connsiteY2536" fmla="*/ 1446459 h 2541995"/>
              <a:gd name="connsiteX2537" fmla="*/ 1152186 w 7771225"/>
              <a:gd name="connsiteY2537" fmla="*/ 1452581 h 2541995"/>
              <a:gd name="connsiteX2538" fmla="*/ 1155860 w 7771225"/>
              <a:gd name="connsiteY2538" fmla="*/ 1458702 h 2541995"/>
              <a:gd name="connsiteX2539" fmla="*/ 1244017 w 7771225"/>
              <a:gd name="connsiteY2539" fmla="*/ 1453805 h 2541995"/>
              <a:gd name="connsiteX2540" fmla="*/ 1229324 w 7771225"/>
              <a:gd name="connsiteY2540" fmla="*/ 1458702 h 2541995"/>
              <a:gd name="connsiteX2541" fmla="*/ 1226876 w 7771225"/>
              <a:gd name="connsiteY2541" fmla="*/ 1456253 h 2541995"/>
              <a:gd name="connsiteX2542" fmla="*/ 1204836 w 7771225"/>
              <a:gd name="connsiteY2542" fmla="*/ 1458702 h 2541995"/>
              <a:gd name="connsiteX2543" fmla="*/ 1153410 w 7771225"/>
              <a:gd name="connsiteY2543" fmla="*/ 1468498 h 2541995"/>
              <a:gd name="connsiteX2544" fmla="*/ 1182796 w 7771225"/>
              <a:gd name="connsiteY2544" fmla="*/ 1466049 h 2541995"/>
              <a:gd name="connsiteX2545" fmla="*/ 1180348 w 7771225"/>
              <a:gd name="connsiteY2545" fmla="*/ 1469723 h 2541995"/>
              <a:gd name="connsiteX2546" fmla="*/ 1185245 w 7771225"/>
              <a:gd name="connsiteY2546" fmla="*/ 1473395 h 2541995"/>
              <a:gd name="connsiteX2547" fmla="*/ 1158308 w 7771225"/>
              <a:gd name="connsiteY2547" fmla="*/ 1475845 h 2541995"/>
              <a:gd name="connsiteX2548" fmla="*/ 1175450 w 7771225"/>
              <a:gd name="connsiteY2548" fmla="*/ 1478294 h 2541995"/>
              <a:gd name="connsiteX2549" fmla="*/ 1173001 w 7771225"/>
              <a:gd name="connsiteY2549" fmla="*/ 1485640 h 2541995"/>
              <a:gd name="connsiteX2550" fmla="*/ 1192592 w 7771225"/>
              <a:gd name="connsiteY2550" fmla="*/ 1480742 h 2541995"/>
              <a:gd name="connsiteX2551" fmla="*/ 1180348 w 7771225"/>
              <a:gd name="connsiteY2551" fmla="*/ 1480742 h 2541995"/>
              <a:gd name="connsiteX2552" fmla="*/ 1190143 w 7771225"/>
              <a:gd name="connsiteY2552" fmla="*/ 1473395 h 2541995"/>
              <a:gd name="connsiteX2553" fmla="*/ 1192592 w 7771225"/>
              <a:gd name="connsiteY2553" fmla="*/ 1475845 h 2541995"/>
              <a:gd name="connsiteX2554" fmla="*/ 1197489 w 7771225"/>
              <a:gd name="connsiteY2554" fmla="*/ 1475845 h 2541995"/>
              <a:gd name="connsiteX2555" fmla="*/ 1199938 w 7771225"/>
              <a:gd name="connsiteY2555" fmla="*/ 1475845 h 2541995"/>
              <a:gd name="connsiteX2556" fmla="*/ 1204836 w 7771225"/>
              <a:gd name="connsiteY2556" fmla="*/ 1473395 h 2541995"/>
              <a:gd name="connsiteX2557" fmla="*/ 1190143 w 7771225"/>
              <a:gd name="connsiteY2557" fmla="*/ 1468498 h 2541995"/>
              <a:gd name="connsiteX2558" fmla="*/ 1290547 w 7771225"/>
              <a:gd name="connsiteY2558" fmla="*/ 1456253 h 2541995"/>
              <a:gd name="connsiteX2559" fmla="*/ 1256262 w 7771225"/>
              <a:gd name="connsiteY2559" fmla="*/ 1456253 h 2541995"/>
              <a:gd name="connsiteX2560" fmla="*/ 1285648 w 7771225"/>
              <a:gd name="connsiteY2560" fmla="*/ 1448907 h 2541995"/>
              <a:gd name="connsiteX2561" fmla="*/ 1329728 w 7771225"/>
              <a:gd name="connsiteY2561" fmla="*/ 1451356 h 2541995"/>
              <a:gd name="connsiteX2562" fmla="*/ 1432579 w 7771225"/>
              <a:gd name="connsiteY2562" fmla="*/ 1448907 h 2541995"/>
              <a:gd name="connsiteX2563" fmla="*/ 1457068 w 7771225"/>
              <a:gd name="connsiteY2563" fmla="*/ 1456253 h 2541995"/>
              <a:gd name="connsiteX2564" fmla="*/ 1459517 w 7771225"/>
              <a:gd name="connsiteY2564" fmla="*/ 1453805 h 2541995"/>
              <a:gd name="connsiteX2565" fmla="*/ 1452171 w 7771225"/>
              <a:gd name="connsiteY2565" fmla="*/ 1451356 h 2541995"/>
              <a:gd name="connsiteX2566" fmla="*/ 1449721 w 7771225"/>
              <a:gd name="connsiteY2566" fmla="*/ 1451356 h 2541995"/>
              <a:gd name="connsiteX2567" fmla="*/ 1449721 w 7771225"/>
              <a:gd name="connsiteY2567" fmla="*/ 1448907 h 2541995"/>
              <a:gd name="connsiteX2568" fmla="*/ 1503596 w 7771225"/>
              <a:gd name="connsiteY2568" fmla="*/ 1446459 h 2541995"/>
              <a:gd name="connsiteX2569" fmla="*/ 1510942 w 7771225"/>
              <a:gd name="connsiteY2569" fmla="*/ 1446459 h 2541995"/>
              <a:gd name="connsiteX2570" fmla="*/ 1657874 w 7771225"/>
              <a:gd name="connsiteY2570" fmla="*/ 1456253 h 2541995"/>
              <a:gd name="connsiteX2571" fmla="*/ 1714198 w 7771225"/>
              <a:gd name="connsiteY2571" fmla="*/ 1444009 h 2541995"/>
              <a:gd name="connsiteX2572" fmla="*/ 1738687 w 7771225"/>
              <a:gd name="connsiteY2572" fmla="*/ 1446459 h 2541995"/>
              <a:gd name="connsiteX2573" fmla="*/ 1736238 w 7771225"/>
              <a:gd name="connsiteY2573" fmla="*/ 1436663 h 2541995"/>
              <a:gd name="connsiteX2574" fmla="*/ 1743584 w 7771225"/>
              <a:gd name="connsiteY2574" fmla="*/ 1426867 h 2541995"/>
              <a:gd name="connsiteX2575" fmla="*/ 1758277 w 7771225"/>
              <a:gd name="connsiteY2575" fmla="*/ 1426867 h 2541995"/>
              <a:gd name="connsiteX2576" fmla="*/ 1746034 w 7771225"/>
              <a:gd name="connsiteY2576" fmla="*/ 1412174 h 2541995"/>
              <a:gd name="connsiteX2577" fmla="*/ 1768073 w 7771225"/>
              <a:gd name="connsiteY2577" fmla="*/ 1419521 h 2541995"/>
              <a:gd name="connsiteX2578" fmla="*/ 1760727 w 7771225"/>
              <a:gd name="connsiteY2578" fmla="*/ 1407277 h 2541995"/>
              <a:gd name="connsiteX2579" fmla="*/ 1760727 w 7771225"/>
              <a:gd name="connsiteY2579" fmla="*/ 1402379 h 2541995"/>
              <a:gd name="connsiteX2580" fmla="*/ 1763175 w 7771225"/>
              <a:gd name="connsiteY2580" fmla="*/ 1402379 h 2541995"/>
              <a:gd name="connsiteX2581" fmla="*/ 1763175 w 7771225"/>
              <a:gd name="connsiteY2581" fmla="*/ 1407277 h 2541995"/>
              <a:gd name="connsiteX2582" fmla="*/ 1768073 w 7771225"/>
              <a:gd name="connsiteY2582" fmla="*/ 1402379 h 2541995"/>
              <a:gd name="connsiteX2583" fmla="*/ 1949288 w 7771225"/>
              <a:gd name="connsiteY2583" fmla="*/ 1485640 h 2541995"/>
              <a:gd name="connsiteX2584" fmla="*/ 2083975 w 7771225"/>
              <a:gd name="connsiteY2584" fmla="*/ 1593390 h 2541995"/>
              <a:gd name="connsiteX2585" fmla="*/ 2083975 w 7771225"/>
              <a:gd name="connsiteY2585" fmla="*/ 1681549 h 2541995"/>
              <a:gd name="connsiteX2586" fmla="*/ 2071730 w 7771225"/>
              <a:gd name="connsiteY2586" fmla="*/ 1706037 h 2541995"/>
              <a:gd name="connsiteX2587" fmla="*/ 2030100 w 7771225"/>
              <a:gd name="connsiteY2587" fmla="*/ 1735423 h 2541995"/>
              <a:gd name="connsiteX2588" fmla="*/ 1993367 w 7771225"/>
              <a:gd name="connsiteY2588" fmla="*/ 1752565 h 2541995"/>
              <a:gd name="connsiteX2589" fmla="*/ 1934595 w 7771225"/>
              <a:gd name="connsiteY2589" fmla="*/ 1740320 h 2541995"/>
              <a:gd name="connsiteX2590" fmla="*/ 1917453 w 7771225"/>
              <a:gd name="connsiteY2590" fmla="*/ 1735423 h 2541995"/>
              <a:gd name="connsiteX2591" fmla="*/ 1897862 w 7771225"/>
              <a:gd name="connsiteY2591" fmla="*/ 1723178 h 2541995"/>
              <a:gd name="connsiteX2592" fmla="*/ 1890515 w 7771225"/>
              <a:gd name="connsiteY2592" fmla="*/ 1718281 h 2541995"/>
              <a:gd name="connsiteX2593" fmla="*/ 1866026 w 7771225"/>
              <a:gd name="connsiteY2593" fmla="*/ 1720730 h 2541995"/>
              <a:gd name="connsiteX2594" fmla="*/ 1851334 w 7771225"/>
              <a:gd name="connsiteY2594" fmla="*/ 1715832 h 2541995"/>
              <a:gd name="connsiteX2595" fmla="*/ 1851334 w 7771225"/>
              <a:gd name="connsiteY2595" fmla="*/ 1718281 h 2541995"/>
              <a:gd name="connsiteX2596" fmla="*/ 1861129 w 7771225"/>
              <a:gd name="connsiteY2596" fmla="*/ 1720730 h 2541995"/>
              <a:gd name="connsiteX2597" fmla="*/ 1843987 w 7771225"/>
              <a:gd name="connsiteY2597" fmla="*/ 1723178 h 2541995"/>
              <a:gd name="connsiteX2598" fmla="*/ 1839090 w 7771225"/>
              <a:gd name="connsiteY2598" fmla="*/ 1715832 h 2541995"/>
              <a:gd name="connsiteX2599" fmla="*/ 1834191 w 7771225"/>
              <a:gd name="connsiteY2599" fmla="*/ 1720730 h 2541995"/>
              <a:gd name="connsiteX2600" fmla="*/ 1826845 w 7771225"/>
              <a:gd name="connsiteY2600" fmla="*/ 1715832 h 2541995"/>
              <a:gd name="connsiteX2601" fmla="*/ 1821948 w 7771225"/>
              <a:gd name="connsiteY2601" fmla="*/ 1715832 h 2541995"/>
              <a:gd name="connsiteX2602" fmla="*/ 1821948 w 7771225"/>
              <a:gd name="connsiteY2602" fmla="*/ 1718281 h 2541995"/>
              <a:gd name="connsiteX2603" fmla="*/ 1809703 w 7771225"/>
              <a:gd name="connsiteY2603" fmla="*/ 1715832 h 2541995"/>
              <a:gd name="connsiteX2604" fmla="*/ 1782766 w 7771225"/>
              <a:gd name="connsiteY2604" fmla="*/ 1710935 h 2541995"/>
              <a:gd name="connsiteX2605" fmla="*/ 1821948 w 7771225"/>
              <a:gd name="connsiteY2605" fmla="*/ 1706037 h 2541995"/>
              <a:gd name="connsiteX2606" fmla="*/ 1770521 w 7771225"/>
              <a:gd name="connsiteY2606" fmla="*/ 1691343 h 2541995"/>
              <a:gd name="connsiteX2607" fmla="*/ 1765624 w 7771225"/>
              <a:gd name="connsiteY2607" fmla="*/ 1696242 h 2541995"/>
              <a:gd name="connsiteX2608" fmla="*/ 1738687 w 7771225"/>
              <a:gd name="connsiteY2608" fmla="*/ 1688895 h 2541995"/>
              <a:gd name="connsiteX2609" fmla="*/ 1682363 w 7771225"/>
              <a:gd name="connsiteY2609" fmla="*/ 1679099 h 2541995"/>
              <a:gd name="connsiteX2610" fmla="*/ 1510942 w 7771225"/>
              <a:gd name="connsiteY2610" fmla="*/ 1679099 h 2541995"/>
              <a:gd name="connsiteX2611" fmla="*/ 1520738 w 7771225"/>
              <a:gd name="connsiteY2611" fmla="*/ 1676650 h 2541995"/>
              <a:gd name="connsiteX2612" fmla="*/ 1334626 w 7771225"/>
              <a:gd name="connsiteY2612" fmla="*/ 1666856 h 2541995"/>
              <a:gd name="connsiteX2613" fmla="*/ 1253813 w 7771225"/>
              <a:gd name="connsiteY2613" fmla="*/ 1666856 h 2541995"/>
              <a:gd name="connsiteX2614" fmla="*/ 1248916 w 7771225"/>
              <a:gd name="connsiteY2614" fmla="*/ 1661957 h 2541995"/>
              <a:gd name="connsiteX2615" fmla="*/ 1239120 w 7771225"/>
              <a:gd name="connsiteY2615" fmla="*/ 1661957 h 2541995"/>
              <a:gd name="connsiteX2616" fmla="*/ 1192592 w 7771225"/>
              <a:gd name="connsiteY2616" fmla="*/ 1664406 h 2541995"/>
              <a:gd name="connsiteX2617" fmla="*/ 1158308 w 7771225"/>
              <a:gd name="connsiteY2617" fmla="*/ 1666856 h 2541995"/>
              <a:gd name="connsiteX2618" fmla="*/ 1153410 w 7771225"/>
              <a:gd name="connsiteY2618" fmla="*/ 1740320 h 2541995"/>
              <a:gd name="connsiteX2619" fmla="*/ 1155860 w 7771225"/>
              <a:gd name="connsiteY2619" fmla="*/ 1884803 h 2541995"/>
              <a:gd name="connsiteX2620" fmla="*/ 1153410 w 7771225"/>
              <a:gd name="connsiteY2620" fmla="*/ 1884803 h 2541995"/>
              <a:gd name="connsiteX2621" fmla="*/ 1155860 w 7771225"/>
              <a:gd name="connsiteY2621" fmla="*/ 1921536 h 2541995"/>
              <a:gd name="connsiteX2622" fmla="*/ 1155860 w 7771225"/>
              <a:gd name="connsiteY2622" fmla="*/ 1995002 h 2541995"/>
              <a:gd name="connsiteX2623" fmla="*/ 1158308 w 7771225"/>
              <a:gd name="connsiteY2623" fmla="*/ 2048876 h 2541995"/>
              <a:gd name="connsiteX2624" fmla="*/ 1165654 w 7771225"/>
              <a:gd name="connsiteY2624" fmla="*/ 2078262 h 2541995"/>
              <a:gd name="connsiteX2625" fmla="*/ 1165654 w 7771225"/>
              <a:gd name="connsiteY2625" fmla="*/ 2090507 h 2541995"/>
              <a:gd name="connsiteX2626" fmla="*/ 1168103 w 7771225"/>
              <a:gd name="connsiteY2626" fmla="*/ 2095405 h 2541995"/>
              <a:gd name="connsiteX2627" fmla="*/ 1175450 w 7771225"/>
              <a:gd name="connsiteY2627" fmla="*/ 2362330 h 2541995"/>
              <a:gd name="connsiteX2628" fmla="*/ 1158308 w 7771225"/>
              <a:gd name="connsiteY2628" fmla="*/ 2408858 h 2541995"/>
              <a:gd name="connsiteX2629" fmla="*/ 1158308 w 7771225"/>
              <a:gd name="connsiteY2629" fmla="*/ 2406409 h 2541995"/>
              <a:gd name="connsiteX2630" fmla="*/ 1146064 w 7771225"/>
              <a:gd name="connsiteY2630" fmla="*/ 2430897 h 2541995"/>
              <a:gd name="connsiteX2631" fmla="*/ 1121575 w 7771225"/>
              <a:gd name="connsiteY2631" fmla="*/ 2467631 h 2541995"/>
              <a:gd name="connsiteX2632" fmla="*/ 1114229 w 7771225"/>
              <a:gd name="connsiteY2632" fmla="*/ 2477425 h 2541995"/>
              <a:gd name="connsiteX2633" fmla="*/ 1094637 w 7771225"/>
              <a:gd name="connsiteY2633" fmla="*/ 2492118 h 2541995"/>
              <a:gd name="connsiteX2634" fmla="*/ 1082394 w 7771225"/>
              <a:gd name="connsiteY2634" fmla="*/ 2501914 h 2541995"/>
              <a:gd name="connsiteX2635" fmla="*/ 1016274 w 7771225"/>
              <a:gd name="connsiteY2635" fmla="*/ 2430897 h 2541995"/>
              <a:gd name="connsiteX2636" fmla="*/ 991787 w 7771225"/>
              <a:gd name="connsiteY2636" fmla="*/ 2374573 h 2541995"/>
              <a:gd name="connsiteX2637" fmla="*/ 991787 w 7771225"/>
              <a:gd name="connsiteY2637" fmla="*/ 2377023 h 2541995"/>
              <a:gd name="connsiteX2638" fmla="*/ 974644 w 7771225"/>
              <a:gd name="connsiteY2638" fmla="*/ 2332944 h 2541995"/>
              <a:gd name="connsiteX2639" fmla="*/ 972195 w 7771225"/>
              <a:gd name="connsiteY2639" fmla="*/ 2318251 h 2541995"/>
              <a:gd name="connsiteX2640" fmla="*/ 967298 w 7771225"/>
              <a:gd name="connsiteY2640" fmla="*/ 2279069 h 2541995"/>
              <a:gd name="connsiteX2641" fmla="*/ 989337 w 7771225"/>
              <a:gd name="connsiteY2641" fmla="*/ 2254580 h 2541995"/>
              <a:gd name="connsiteX2642" fmla="*/ 999133 w 7771225"/>
              <a:gd name="connsiteY2642" fmla="*/ 2242335 h 2541995"/>
              <a:gd name="connsiteX2643" fmla="*/ 1001581 w 7771225"/>
              <a:gd name="connsiteY2643" fmla="*/ 2208052 h 2541995"/>
              <a:gd name="connsiteX2644" fmla="*/ 999133 w 7771225"/>
              <a:gd name="connsiteY2644" fmla="*/ 2212950 h 2541995"/>
              <a:gd name="connsiteX2645" fmla="*/ 996684 w 7771225"/>
              <a:gd name="connsiteY2645" fmla="*/ 2212950 h 2541995"/>
              <a:gd name="connsiteX2646" fmla="*/ 999133 w 7771225"/>
              <a:gd name="connsiteY2646" fmla="*/ 2178665 h 2541995"/>
              <a:gd name="connsiteX2647" fmla="*/ 1001581 w 7771225"/>
              <a:gd name="connsiteY2647" fmla="*/ 2139483 h 2541995"/>
              <a:gd name="connsiteX2648" fmla="*/ 996684 w 7771225"/>
              <a:gd name="connsiteY2648" fmla="*/ 2132137 h 2541995"/>
              <a:gd name="connsiteX2649" fmla="*/ 996684 w 7771225"/>
              <a:gd name="connsiteY2649" fmla="*/ 2124791 h 2541995"/>
              <a:gd name="connsiteX2650" fmla="*/ 999133 w 7771225"/>
              <a:gd name="connsiteY2650" fmla="*/ 2105200 h 2541995"/>
              <a:gd name="connsiteX2651" fmla="*/ 1011377 w 7771225"/>
              <a:gd name="connsiteY2651" fmla="*/ 1906843 h 2541995"/>
              <a:gd name="connsiteX2652" fmla="*/ 1013826 w 7771225"/>
              <a:gd name="connsiteY2652" fmla="*/ 1938678 h 2541995"/>
              <a:gd name="connsiteX2653" fmla="*/ 1016274 w 7771225"/>
              <a:gd name="connsiteY2653" fmla="*/ 1904394 h 2541995"/>
              <a:gd name="connsiteX2654" fmla="*/ 1018723 w 7771225"/>
              <a:gd name="connsiteY2654" fmla="*/ 1938678 h 2541995"/>
              <a:gd name="connsiteX2655" fmla="*/ 1016274 w 7771225"/>
              <a:gd name="connsiteY2655" fmla="*/ 1960717 h 2541995"/>
              <a:gd name="connsiteX2656" fmla="*/ 1023620 w 7771225"/>
              <a:gd name="connsiteY2656" fmla="*/ 1943575 h 2541995"/>
              <a:gd name="connsiteX2657" fmla="*/ 1026070 w 7771225"/>
              <a:gd name="connsiteY2657" fmla="*/ 1901946 h 2541995"/>
              <a:gd name="connsiteX2658" fmla="*/ 1026070 w 7771225"/>
              <a:gd name="connsiteY2658" fmla="*/ 1897047 h 2541995"/>
              <a:gd name="connsiteX2659" fmla="*/ 1026070 w 7771225"/>
              <a:gd name="connsiteY2659" fmla="*/ 1835826 h 2541995"/>
              <a:gd name="connsiteX2660" fmla="*/ 1038314 w 7771225"/>
              <a:gd name="connsiteY2660" fmla="*/ 1860315 h 2541995"/>
              <a:gd name="connsiteX2661" fmla="*/ 1038314 w 7771225"/>
              <a:gd name="connsiteY2661" fmla="*/ 1857865 h 2541995"/>
              <a:gd name="connsiteX2662" fmla="*/ 1043212 w 7771225"/>
              <a:gd name="connsiteY2662" fmla="*/ 1857865 h 2541995"/>
              <a:gd name="connsiteX2663" fmla="*/ 1035865 w 7771225"/>
              <a:gd name="connsiteY2663" fmla="*/ 1870110 h 2541995"/>
              <a:gd name="connsiteX2664" fmla="*/ 1033416 w 7771225"/>
              <a:gd name="connsiteY2664" fmla="*/ 1887253 h 2541995"/>
              <a:gd name="connsiteX2665" fmla="*/ 1040763 w 7771225"/>
              <a:gd name="connsiteY2665" fmla="*/ 1892150 h 2541995"/>
              <a:gd name="connsiteX2666" fmla="*/ 1038314 w 7771225"/>
              <a:gd name="connsiteY2666" fmla="*/ 1892150 h 2541995"/>
              <a:gd name="connsiteX2667" fmla="*/ 1038314 w 7771225"/>
              <a:gd name="connsiteY2667" fmla="*/ 1899496 h 2541995"/>
              <a:gd name="connsiteX2668" fmla="*/ 1045661 w 7771225"/>
              <a:gd name="connsiteY2668" fmla="*/ 1914189 h 2541995"/>
              <a:gd name="connsiteX2669" fmla="*/ 1045661 w 7771225"/>
              <a:gd name="connsiteY2669" fmla="*/ 1897047 h 2541995"/>
              <a:gd name="connsiteX2670" fmla="*/ 1053007 w 7771225"/>
              <a:gd name="connsiteY2670" fmla="*/ 1911740 h 2541995"/>
              <a:gd name="connsiteX2671" fmla="*/ 1048109 w 7771225"/>
              <a:gd name="connsiteY2671" fmla="*/ 1943575 h 2541995"/>
              <a:gd name="connsiteX2672" fmla="*/ 1050558 w 7771225"/>
              <a:gd name="connsiteY2672" fmla="*/ 2012144 h 2541995"/>
              <a:gd name="connsiteX2673" fmla="*/ 1055456 w 7771225"/>
              <a:gd name="connsiteY2673" fmla="*/ 2068467 h 2541995"/>
              <a:gd name="connsiteX2674" fmla="*/ 1062802 w 7771225"/>
              <a:gd name="connsiteY2674" fmla="*/ 1887253 h 2541995"/>
              <a:gd name="connsiteX2675" fmla="*/ 1062802 w 7771225"/>
              <a:gd name="connsiteY2675" fmla="*/ 1857865 h 2541995"/>
              <a:gd name="connsiteX2676" fmla="*/ 1067701 w 7771225"/>
              <a:gd name="connsiteY2676" fmla="*/ 1848071 h 2541995"/>
              <a:gd name="connsiteX2677" fmla="*/ 1060354 w 7771225"/>
              <a:gd name="connsiteY2677" fmla="*/ 1843172 h 2541995"/>
              <a:gd name="connsiteX2678" fmla="*/ 1065251 w 7771225"/>
              <a:gd name="connsiteY2678" fmla="*/ 1801542 h 2541995"/>
              <a:gd name="connsiteX2679" fmla="*/ 1060354 w 7771225"/>
              <a:gd name="connsiteY2679" fmla="*/ 1801542 h 2541995"/>
              <a:gd name="connsiteX2680" fmla="*/ 1062802 w 7771225"/>
              <a:gd name="connsiteY2680" fmla="*/ 1794195 h 2541995"/>
              <a:gd name="connsiteX2681" fmla="*/ 1065251 w 7771225"/>
              <a:gd name="connsiteY2681" fmla="*/ 1791747 h 2541995"/>
              <a:gd name="connsiteX2682" fmla="*/ 1060354 w 7771225"/>
              <a:gd name="connsiteY2682" fmla="*/ 1679099 h 2541995"/>
              <a:gd name="connsiteX2683" fmla="*/ 1055106 w 7771225"/>
              <a:gd name="connsiteY2683" fmla="*/ 1681432 h 2541995"/>
              <a:gd name="connsiteX2684" fmla="*/ 1058517 w 7771225"/>
              <a:gd name="connsiteY2684" fmla="*/ 1677262 h 2541995"/>
              <a:gd name="connsiteX2685" fmla="*/ 1060354 w 7771225"/>
              <a:gd name="connsiteY2685" fmla="*/ 1666856 h 2541995"/>
              <a:gd name="connsiteX2686" fmla="*/ 1060354 w 7771225"/>
              <a:gd name="connsiteY2686" fmla="*/ 1661957 h 2541995"/>
              <a:gd name="connsiteX2687" fmla="*/ 1053007 w 7771225"/>
              <a:gd name="connsiteY2687" fmla="*/ 1659509 h 2541995"/>
              <a:gd name="connsiteX2688" fmla="*/ 1049354 w 7771225"/>
              <a:gd name="connsiteY2688" fmla="*/ 1665772 h 2541995"/>
              <a:gd name="connsiteX2689" fmla="*/ 1048109 w 7771225"/>
              <a:gd name="connsiteY2689" fmla="*/ 1657060 h 2541995"/>
              <a:gd name="connsiteX2690" fmla="*/ 1030968 w 7771225"/>
              <a:gd name="connsiteY2690" fmla="*/ 1679099 h 2541995"/>
              <a:gd name="connsiteX2691" fmla="*/ 1030968 w 7771225"/>
              <a:gd name="connsiteY2691" fmla="*/ 1681549 h 2541995"/>
              <a:gd name="connsiteX2692" fmla="*/ 1026070 w 7771225"/>
              <a:gd name="connsiteY2692" fmla="*/ 1666856 h 2541995"/>
              <a:gd name="connsiteX2693" fmla="*/ 1030968 w 7771225"/>
              <a:gd name="connsiteY2693" fmla="*/ 1661957 h 2541995"/>
              <a:gd name="connsiteX2694" fmla="*/ 1026070 w 7771225"/>
              <a:gd name="connsiteY2694" fmla="*/ 1659509 h 2541995"/>
              <a:gd name="connsiteX2695" fmla="*/ 1023620 w 7771225"/>
              <a:gd name="connsiteY2695" fmla="*/ 1681549 h 2541995"/>
              <a:gd name="connsiteX2696" fmla="*/ 1021785 w 7771225"/>
              <a:gd name="connsiteY2696" fmla="*/ 1710322 h 2541995"/>
              <a:gd name="connsiteX2697" fmla="*/ 1017116 w 7771225"/>
              <a:gd name="connsiteY2697" fmla="*/ 1733663 h 2541995"/>
              <a:gd name="connsiteX2698" fmla="*/ 1014438 w 7771225"/>
              <a:gd name="connsiteY2698" fmla="*/ 1710322 h 2541995"/>
              <a:gd name="connsiteX2699" fmla="*/ 1016274 w 7771225"/>
              <a:gd name="connsiteY2699" fmla="*/ 1671753 h 2541995"/>
              <a:gd name="connsiteX2700" fmla="*/ 1013213 w 7771225"/>
              <a:gd name="connsiteY2700" fmla="*/ 1668691 h 2541995"/>
              <a:gd name="connsiteX2701" fmla="*/ 1012245 w 7771225"/>
              <a:gd name="connsiteY2701" fmla="*/ 1668830 h 2541995"/>
              <a:gd name="connsiteX2702" fmla="*/ 1013826 w 7771225"/>
              <a:gd name="connsiteY2702" fmla="*/ 1666856 h 2541995"/>
              <a:gd name="connsiteX2703" fmla="*/ 994235 w 7771225"/>
              <a:gd name="connsiteY2703" fmla="*/ 1666856 h 2541995"/>
              <a:gd name="connsiteX2704" fmla="*/ 989337 w 7771225"/>
              <a:gd name="connsiteY2704" fmla="*/ 1659509 h 2541995"/>
              <a:gd name="connsiteX2705" fmla="*/ 977092 w 7771225"/>
              <a:gd name="connsiteY2705" fmla="*/ 1664406 h 2541995"/>
              <a:gd name="connsiteX2706" fmla="*/ 952605 w 7771225"/>
              <a:gd name="connsiteY2706" fmla="*/ 1674202 h 2541995"/>
              <a:gd name="connsiteX2707" fmla="*/ 952605 w 7771225"/>
              <a:gd name="connsiteY2707" fmla="*/ 1671753 h 2541995"/>
              <a:gd name="connsiteX2708" fmla="*/ 942809 w 7771225"/>
              <a:gd name="connsiteY2708" fmla="*/ 1671753 h 2541995"/>
              <a:gd name="connsiteX2709" fmla="*/ 945258 w 7771225"/>
              <a:gd name="connsiteY2709" fmla="*/ 1661957 h 2541995"/>
              <a:gd name="connsiteX2710" fmla="*/ 920770 w 7771225"/>
              <a:gd name="connsiteY2710" fmla="*/ 1666856 h 2541995"/>
              <a:gd name="connsiteX2711" fmla="*/ 923218 w 7771225"/>
              <a:gd name="connsiteY2711" fmla="*/ 1669304 h 2541995"/>
              <a:gd name="connsiteX2712" fmla="*/ 913423 w 7771225"/>
              <a:gd name="connsiteY2712" fmla="*/ 1676650 h 2541995"/>
              <a:gd name="connsiteX2713" fmla="*/ 914239 w 7771225"/>
              <a:gd name="connsiteY2713" fmla="*/ 1677059 h 2541995"/>
              <a:gd name="connsiteX2714" fmla="*/ 886485 w 7771225"/>
              <a:gd name="connsiteY2714" fmla="*/ 1683997 h 2541995"/>
              <a:gd name="connsiteX2715" fmla="*/ 901178 w 7771225"/>
              <a:gd name="connsiteY2715" fmla="*/ 1671753 h 2541995"/>
              <a:gd name="connsiteX2716" fmla="*/ 886485 w 7771225"/>
              <a:gd name="connsiteY2716" fmla="*/ 1676650 h 2541995"/>
              <a:gd name="connsiteX2717" fmla="*/ 884036 w 7771225"/>
              <a:gd name="connsiteY2717" fmla="*/ 1675427 h 2541995"/>
              <a:gd name="connsiteX2718" fmla="*/ 888934 w 7771225"/>
              <a:gd name="connsiteY2718" fmla="*/ 1671753 h 2541995"/>
              <a:gd name="connsiteX2719" fmla="*/ 884036 w 7771225"/>
              <a:gd name="connsiteY2719" fmla="*/ 1669304 h 2541995"/>
              <a:gd name="connsiteX2720" fmla="*/ 930564 w 7771225"/>
              <a:gd name="connsiteY2720" fmla="*/ 1654611 h 2541995"/>
              <a:gd name="connsiteX2721" fmla="*/ 972195 w 7771225"/>
              <a:gd name="connsiteY2721" fmla="*/ 1652161 h 2541995"/>
              <a:gd name="connsiteX2722" fmla="*/ 989337 w 7771225"/>
              <a:gd name="connsiteY2722" fmla="*/ 1649713 h 2541995"/>
              <a:gd name="connsiteX2723" fmla="*/ 955053 w 7771225"/>
              <a:gd name="connsiteY2723" fmla="*/ 1659509 h 2541995"/>
              <a:gd name="connsiteX2724" fmla="*/ 962399 w 7771225"/>
              <a:gd name="connsiteY2724" fmla="*/ 1661957 h 2541995"/>
              <a:gd name="connsiteX2725" fmla="*/ 1004030 w 7771225"/>
              <a:gd name="connsiteY2725" fmla="*/ 1654611 h 2541995"/>
              <a:gd name="connsiteX2726" fmla="*/ 996684 w 7771225"/>
              <a:gd name="connsiteY2726" fmla="*/ 1652161 h 2541995"/>
              <a:gd name="connsiteX2727" fmla="*/ 999133 w 7771225"/>
              <a:gd name="connsiteY2727" fmla="*/ 1649713 h 2541995"/>
              <a:gd name="connsiteX2728" fmla="*/ 996684 w 7771225"/>
              <a:gd name="connsiteY2728" fmla="*/ 1647264 h 2541995"/>
              <a:gd name="connsiteX2729" fmla="*/ 1008927 w 7771225"/>
              <a:gd name="connsiteY2729" fmla="*/ 1644815 h 2541995"/>
              <a:gd name="connsiteX2730" fmla="*/ 1006479 w 7771225"/>
              <a:gd name="connsiteY2730" fmla="*/ 1642367 h 2541995"/>
              <a:gd name="connsiteX2731" fmla="*/ 1016274 w 7771225"/>
              <a:gd name="connsiteY2731" fmla="*/ 1637468 h 2541995"/>
              <a:gd name="connsiteX2732" fmla="*/ 994235 w 7771225"/>
              <a:gd name="connsiteY2732" fmla="*/ 1637468 h 2541995"/>
              <a:gd name="connsiteX2733" fmla="*/ 991787 w 7771225"/>
              <a:gd name="connsiteY2733" fmla="*/ 1630122 h 2541995"/>
              <a:gd name="connsiteX2734" fmla="*/ 994235 w 7771225"/>
              <a:gd name="connsiteY2734" fmla="*/ 1632571 h 2541995"/>
              <a:gd name="connsiteX2735" fmla="*/ 1006479 w 7771225"/>
              <a:gd name="connsiteY2735" fmla="*/ 1627674 h 2541995"/>
              <a:gd name="connsiteX2736" fmla="*/ 1008927 w 7771225"/>
              <a:gd name="connsiteY2736" fmla="*/ 1630122 h 2541995"/>
              <a:gd name="connsiteX2737" fmla="*/ 1021172 w 7771225"/>
              <a:gd name="connsiteY2737" fmla="*/ 1620327 h 2541995"/>
              <a:gd name="connsiteX2738" fmla="*/ 1004030 w 7771225"/>
              <a:gd name="connsiteY2738" fmla="*/ 1620327 h 2541995"/>
              <a:gd name="connsiteX2739" fmla="*/ 1016274 w 7771225"/>
              <a:gd name="connsiteY2739" fmla="*/ 1615429 h 2541995"/>
              <a:gd name="connsiteX2740" fmla="*/ 1008927 w 7771225"/>
              <a:gd name="connsiteY2740" fmla="*/ 1612980 h 2541995"/>
              <a:gd name="connsiteX2741" fmla="*/ 1004030 w 7771225"/>
              <a:gd name="connsiteY2741" fmla="*/ 1605633 h 2541995"/>
              <a:gd name="connsiteX2742" fmla="*/ 996684 w 7771225"/>
              <a:gd name="connsiteY2742" fmla="*/ 1609307 h 2541995"/>
              <a:gd name="connsiteX2743" fmla="*/ 991787 w 7771225"/>
              <a:gd name="connsiteY2743" fmla="*/ 1610532 h 2541995"/>
              <a:gd name="connsiteX2744" fmla="*/ 999133 w 7771225"/>
              <a:gd name="connsiteY2744" fmla="*/ 1603185 h 2541995"/>
              <a:gd name="connsiteX2745" fmla="*/ 945258 w 7771225"/>
              <a:gd name="connsiteY2745" fmla="*/ 1612980 h 2541995"/>
              <a:gd name="connsiteX2746" fmla="*/ 945258 w 7771225"/>
              <a:gd name="connsiteY2746" fmla="*/ 1615429 h 2541995"/>
              <a:gd name="connsiteX2747" fmla="*/ 969746 w 7771225"/>
              <a:gd name="connsiteY2747" fmla="*/ 1615429 h 2541995"/>
              <a:gd name="connsiteX2748" fmla="*/ 947706 w 7771225"/>
              <a:gd name="connsiteY2748" fmla="*/ 1625225 h 2541995"/>
              <a:gd name="connsiteX2749" fmla="*/ 950155 w 7771225"/>
              <a:gd name="connsiteY2749" fmla="*/ 1627674 h 2541995"/>
              <a:gd name="connsiteX2750" fmla="*/ 942809 w 7771225"/>
              <a:gd name="connsiteY2750" fmla="*/ 1627674 h 2541995"/>
              <a:gd name="connsiteX2751" fmla="*/ 928116 w 7771225"/>
              <a:gd name="connsiteY2751" fmla="*/ 1639918 h 2541995"/>
              <a:gd name="connsiteX2752" fmla="*/ 906076 w 7771225"/>
              <a:gd name="connsiteY2752" fmla="*/ 1647264 h 2541995"/>
              <a:gd name="connsiteX2753" fmla="*/ 930564 w 7771225"/>
              <a:gd name="connsiteY2753" fmla="*/ 1644815 h 2541995"/>
              <a:gd name="connsiteX2754" fmla="*/ 928116 w 7771225"/>
              <a:gd name="connsiteY2754" fmla="*/ 1649713 h 2541995"/>
              <a:gd name="connsiteX2755" fmla="*/ 798326 w 7771225"/>
              <a:gd name="connsiteY2755" fmla="*/ 1681549 h 2541995"/>
              <a:gd name="connsiteX2756" fmla="*/ 768940 w 7771225"/>
              <a:gd name="connsiteY2756" fmla="*/ 1693792 h 2541995"/>
              <a:gd name="connsiteX2757" fmla="*/ 771390 w 7771225"/>
              <a:gd name="connsiteY2757" fmla="*/ 1693792 h 2541995"/>
              <a:gd name="connsiteX2758" fmla="*/ 761594 w 7771225"/>
              <a:gd name="connsiteY2758" fmla="*/ 1701139 h 2541995"/>
              <a:gd name="connsiteX2759" fmla="*/ 749349 w 7771225"/>
              <a:gd name="connsiteY2759" fmla="*/ 1703588 h 2541995"/>
              <a:gd name="connsiteX2760" fmla="*/ 715066 w 7771225"/>
              <a:gd name="connsiteY2760" fmla="*/ 1723178 h 2541995"/>
              <a:gd name="connsiteX2761" fmla="*/ 717514 w 7771225"/>
              <a:gd name="connsiteY2761" fmla="*/ 1723178 h 2541995"/>
              <a:gd name="connsiteX2762" fmla="*/ 715066 w 7771225"/>
              <a:gd name="connsiteY2762" fmla="*/ 1728077 h 2541995"/>
              <a:gd name="connsiteX2763" fmla="*/ 717514 w 7771225"/>
              <a:gd name="connsiteY2763" fmla="*/ 1728077 h 2541995"/>
              <a:gd name="connsiteX2764" fmla="*/ 702821 w 7771225"/>
              <a:gd name="connsiteY2764" fmla="*/ 1737872 h 2541995"/>
              <a:gd name="connsiteX2765" fmla="*/ 700373 w 7771225"/>
              <a:gd name="connsiteY2765" fmla="*/ 1732974 h 2541995"/>
              <a:gd name="connsiteX2766" fmla="*/ 697924 w 7771225"/>
              <a:gd name="connsiteY2766" fmla="*/ 1732974 h 2541995"/>
              <a:gd name="connsiteX2767" fmla="*/ 693026 w 7771225"/>
              <a:gd name="connsiteY2767" fmla="*/ 1728077 h 2541995"/>
              <a:gd name="connsiteX2768" fmla="*/ 678332 w 7771225"/>
              <a:gd name="connsiteY2768" fmla="*/ 1745219 h 2541995"/>
              <a:gd name="connsiteX2769" fmla="*/ 670985 w 7771225"/>
              <a:gd name="connsiteY2769" fmla="*/ 1740320 h 2541995"/>
              <a:gd name="connsiteX2770" fmla="*/ 656292 w 7771225"/>
              <a:gd name="connsiteY2770" fmla="*/ 1745219 h 2541995"/>
              <a:gd name="connsiteX2771" fmla="*/ 636702 w 7771225"/>
              <a:gd name="connsiteY2771" fmla="*/ 1750116 h 2541995"/>
              <a:gd name="connsiteX2772" fmla="*/ 653843 w 7771225"/>
              <a:gd name="connsiteY2772" fmla="*/ 1740320 h 2541995"/>
              <a:gd name="connsiteX2773" fmla="*/ 646497 w 7771225"/>
              <a:gd name="connsiteY2773" fmla="*/ 1737872 h 2541995"/>
              <a:gd name="connsiteX2774" fmla="*/ 646497 w 7771225"/>
              <a:gd name="connsiteY2774" fmla="*/ 1735423 h 2541995"/>
              <a:gd name="connsiteX2775" fmla="*/ 639150 w 7771225"/>
              <a:gd name="connsiteY2775" fmla="*/ 1732974 h 2541995"/>
              <a:gd name="connsiteX2776" fmla="*/ 629356 w 7771225"/>
              <a:gd name="connsiteY2776" fmla="*/ 1740320 h 2541995"/>
              <a:gd name="connsiteX2777" fmla="*/ 631804 w 7771225"/>
              <a:gd name="connsiteY2777" fmla="*/ 1740320 h 2541995"/>
              <a:gd name="connsiteX2778" fmla="*/ 634253 w 7771225"/>
              <a:gd name="connsiteY2778" fmla="*/ 1745219 h 2541995"/>
              <a:gd name="connsiteX2779" fmla="*/ 619561 w 7771225"/>
              <a:gd name="connsiteY2779" fmla="*/ 1742770 h 2541995"/>
              <a:gd name="connsiteX2780" fmla="*/ 622009 w 7771225"/>
              <a:gd name="connsiteY2780" fmla="*/ 1745219 h 2541995"/>
              <a:gd name="connsiteX2781" fmla="*/ 626907 w 7771225"/>
              <a:gd name="connsiteY2781" fmla="*/ 1745219 h 2541995"/>
              <a:gd name="connsiteX2782" fmla="*/ 604867 w 7771225"/>
              <a:gd name="connsiteY2782" fmla="*/ 1757463 h 2541995"/>
              <a:gd name="connsiteX2783" fmla="*/ 602418 w 7771225"/>
              <a:gd name="connsiteY2783" fmla="*/ 1750116 h 2541995"/>
              <a:gd name="connsiteX2784" fmla="*/ 587725 w 7771225"/>
              <a:gd name="connsiteY2784" fmla="*/ 1750116 h 2541995"/>
              <a:gd name="connsiteX2785" fmla="*/ 585276 w 7771225"/>
              <a:gd name="connsiteY2785" fmla="*/ 1740320 h 2541995"/>
              <a:gd name="connsiteX2786" fmla="*/ 575480 w 7771225"/>
              <a:gd name="connsiteY2786" fmla="*/ 1747667 h 2541995"/>
              <a:gd name="connsiteX2787" fmla="*/ 568134 w 7771225"/>
              <a:gd name="connsiteY2787" fmla="*/ 1742770 h 2541995"/>
              <a:gd name="connsiteX2788" fmla="*/ 565685 w 7771225"/>
              <a:gd name="connsiteY2788" fmla="*/ 1750116 h 2541995"/>
              <a:gd name="connsiteX2789" fmla="*/ 573032 w 7771225"/>
              <a:gd name="connsiteY2789" fmla="*/ 1750116 h 2541995"/>
              <a:gd name="connsiteX2790" fmla="*/ 558339 w 7771225"/>
              <a:gd name="connsiteY2790" fmla="*/ 1759912 h 2541995"/>
              <a:gd name="connsiteX2791" fmla="*/ 533850 w 7771225"/>
              <a:gd name="connsiteY2791" fmla="*/ 1772156 h 2541995"/>
              <a:gd name="connsiteX2792" fmla="*/ 528952 w 7771225"/>
              <a:gd name="connsiteY2792" fmla="*/ 1774605 h 2541995"/>
              <a:gd name="connsiteX2793" fmla="*/ 503340 w 7771225"/>
              <a:gd name="connsiteY2793" fmla="*/ 1776933 h 2541995"/>
              <a:gd name="connsiteX2794" fmla="*/ 509362 w 7771225"/>
              <a:gd name="connsiteY2794" fmla="*/ 1769708 h 2541995"/>
              <a:gd name="connsiteX2795" fmla="*/ 467731 w 7771225"/>
              <a:gd name="connsiteY2795" fmla="*/ 1779502 h 2541995"/>
              <a:gd name="connsiteX2796" fmla="*/ 438345 w 7771225"/>
              <a:gd name="connsiteY2796" fmla="*/ 1791747 h 2541995"/>
              <a:gd name="connsiteX2797" fmla="*/ 413856 w 7771225"/>
              <a:gd name="connsiteY2797" fmla="*/ 1813787 h 2541995"/>
              <a:gd name="connsiteX2798" fmla="*/ 379572 w 7771225"/>
              <a:gd name="connsiteY2798" fmla="*/ 1826030 h 2541995"/>
              <a:gd name="connsiteX2799" fmla="*/ 389368 w 7771225"/>
              <a:gd name="connsiteY2799" fmla="*/ 1813787 h 2541995"/>
              <a:gd name="connsiteX2800" fmla="*/ 359981 w 7771225"/>
              <a:gd name="connsiteY2800" fmla="*/ 1828480 h 2541995"/>
              <a:gd name="connsiteX2801" fmla="*/ 359981 w 7771225"/>
              <a:gd name="connsiteY2801" fmla="*/ 1835826 h 2541995"/>
              <a:gd name="connsiteX2802" fmla="*/ 352635 w 7771225"/>
              <a:gd name="connsiteY2802" fmla="*/ 1840723 h 2541995"/>
              <a:gd name="connsiteX2803" fmla="*/ 271822 w 7771225"/>
              <a:gd name="connsiteY2803" fmla="*/ 1889701 h 2541995"/>
              <a:gd name="connsiteX2804" fmla="*/ 274272 w 7771225"/>
              <a:gd name="connsiteY2804" fmla="*/ 1887253 h 2541995"/>
              <a:gd name="connsiteX2805" fmla="*/ 271822 w 7771225"/>
              <a:gd name="connsiteY2805" fmla="*/ 1884803 h 2541995"/>
              <a:gd name="connsiteX2806" fmla="*/ 244885 w 7771225"/>
              <a:gd name="connsiteY2806" fmla="*/ 1901946 h 2541995"/>
              <a:gd name="connsiteX2807" fmla="*/ 225295 w 7771225"/>
              <a:gd name="connsiteY2807" fmla="*/ 1909292 h 2541995"/>
              <a:gd name="connsiteX2808" fmla="*/ 166521 w 7771225"/>
              <a:gd name="connsiteY2808" fmla="*/ 1948474 h 2541995"/>
              <a:gd name="connsiteX2809" fmla="*/ 159175 w 7771225"/>
              <a:gd name="connsiteY2809" fmla="*/ 1958269 h 2541995"/>
              <a:gd name="connsiteX2810" fmla="*/ 149380 w 7771225"/>
              <a:gd name="connsiteY2810" fmla="*/ 1958269 h 2541995"/>
              <a:gd name="connsiteX2811" fmla="*/ 142034 w 7771225"/>
              <a:gd name="connsiteY2811" fmla="*/ 1977860 h 2541995"/>
              <a:gd name="connsiteX2812" fmla="*/ 115096 w 7771225"/>
              <a:gd name="connsiteY2812" fmla="*/ 1965616 h 2541995"/>
              <a:gd name="connsiteX2813" fmla="*/ 34283 w 7771225"/>
              <a:gd name="connsiteY2813" fmla="*/ 1911740 h 2541995"/>
              <a:gd name="connsiteX2814" fmla="*/ 29386 w 7771225"/>
              <a:gd name="connsiteY2814" fmla="*/ 1904394 h 2541995"/>
              <a:gd name="connsiteX2815" fmla="*/ 24489 w 7771225"/>
              <a:gd name="connsiteY2815" fmla="*/ 1906843 h 2541995"/>
              <a:gd name="connsiteX2816" fmla="*/ 19590 w 7771225"/>
              <a:gd name="connsiteY2816" fmla="*/ 1889701 h 2541995"/>
              <a:gd name="connsiteX2817" fmla="*/ 4898 w 7771225"/>
              <a:gd name="connsiteY2817" fmla="*/ 1865212 h 2541995"/>
              <a:gd name="connsiteX2818" fmla="*/ 2448 w 7771225"/>
              <a:gd name="connsiteY2818" fmla="*/ 1852968 h 2541995"/>
              <a:gd name="connsiteX2819" fmla="*/ 0 w 7771225"/>
              <a:gd name="connsiteY2819" fmla="*/ 1850519 h 2541995"/>
              <a:gd name="connsiteX2820" fmla="*/ 9795 w 7771225"/>
              <a:gd name="connsiteY2820" fmla="*/ 1848071 h 2541995"/>
              <a:gd name="connsiteX2821" fmla="*/ 7347 w 7771225"/>
              <a:gd name="connsiteY2821" fmla="*/ 1838275 h 2541995"/>
              <a:gd name="connsiteX2822" fmla="*/ 19590 w 7771225"/>
              <a:gd name="connsiteY2822" fmla="*/ 1828480 h 2541995"/>
              <a:gd name="connsiteX2823" fmla="*/ 17141 w 7771225"/>
              <a:gd name="connsiteY2823" fmla="*/ 1799094 h 2541995"/>
              <a:gd name="connsiteX2824" fmla="*/ 58772 w 7771225"/>
              <a:gd name="connsiteY2824" fmla="*/ 1764809 h 2541995"/>
              <a:gd name="connsiteX2825" fmla="*/ 66118 w 7771225"/>
              <a:gd name="connsiteY2825" fmla="*/ 1759912 h 2541995"/>
              <a:gd name="connsiteX2826" fmla="*/ 399163 w 7771225"/>
              <a:gd name="connsiteY2826" fmla="*/ 1610532 h 2541995"/>
              <a:gd name="connsiteX2827" fmla="*/ 448140 w 7771225"/>
              <a:gd name="connsiteY2827" fmla="*/ 1451356 h 2541995"/>
              <a:gd name="connsiteX2828" fmla="*/ 384470 w 7771225"/>
              <a:gd name="connsiteY2828" fmla="*/ 1309322 h 2541995"/>
              <a:gd name="connsiteX2829" fmla="*/ 396714 w 7771225"/>
              <a:gd name="connsiteY2829" fmla="*/ 1311771 h 2541995"/>
              <a:gd name="connsiteX2830" fmla="*/ 391817 w 7771225"/>
              <a:gd name="connsiteY2830" fmla="*/ 1297079 h 2541995"/>
              <a:gd name="connsiteX2831" fmla="*/ 401612 w 7771225"/>
              <a:gd name="connsiteY2831" fmla="*/ 1299527 h 2541995"/>
              <a:gd name="connsiteX2832" fmla="*/ 406510 w 7771225"/>
              <a:gd name="connsiteY2832" fmla="*/ 1282386 h 2541995"/>
              <a:gd name="connsiteX2833" fmla="*/ 426100 w 7771225"/>
              <a:gd name="connsiteY2833" fmla="*/ 1282386 h 2541995"/>
              <a:gd name="connsiteX2834" fmla="*/ 423652 w 7771225"/>
              <a:gd name="connsiteY2834" fmla="*/ 1279936 h 2541995"/>
              <a:gd name="connsiteX2835" fmla="*/ 426100 w 7771225"/>
              <a:gd name="connsiteY2835" fmla="*/ 1275038 h 2541995"/>
              <a:gd name="connsiteX2836" fmla="*/ 423652 w 7771225"/>
              <a:gd name="connsiteY2836" fmla="*/ 1272590 h 2541995"/>
              <a:gd name="connsiteX2837" fmla="*/ 430999 w 7771225"/>
              <a:gd name="connsiteY2837" fmla="*/ 1272590 h 2541995"/>
              <a:gd name="connsiteX2838" fmla="*/ 435896 w 7771225"/>
              <a:gd name="connsiteY2838" fmla="*/ 1277487 h 2541995"/>
              <a:gd name="connsiteX2839" fmla="*/ 438345 w 7771225"/>
              <a:gd name="connsiteY2839" fmla="*/ 1277487 h 2541995"/>
              <a:gd name="connsiteX2840" fmla="*/ 428549 w 7771225"/>
              <a:gd name="connsiteY2840" fmla="*/ 1260345 h 2541995"/>
              <a:gd name="connsiteX2841" fmla="*/ 433448 w 7771225"/>
              <a:gd name="connsiteY2841" fmla="*/ 1260345 h 2541995"/>
              <a:gd name="connsiteX2842" fmla="*/ 440794 w 7771225"/>
              <a:gd name="connsiteY2842" fmla="*/ 1265243 h 2541995"/>
              <a:gd name="connsiteX2843" fmla="*/ 433448 w 7771225"/>
              <a:gd name="connsiteY2843" fmla="*/ 1240755 h 2541995"/>
              <a:gd name="connsiteX2844" fmla="*/ 509362 w 7771225"/>
              <a:gd name="connsiteY2844" fmla="*/ 1252998 h 2541995"/>
              <a:gd name="connsiteX2845" fmla="*/ 587725 w 7771225"/>
              <a:gd name="connsiteY2845" fmla="*/ 1279936 h 2541995"/>
              <a:gd name="connsiteX2846" fmla="*/ 604867 w 7771225"/>
              <a:gd name="connsiteY2846" fmla="*/ 1275038 h 2541995"/>
              <a:gd name="connsiteX2847" fmla="*/ 680781 w 7771225"/>
              <a:gd name="connsiteY2847" fmla="*/ 1226062 h 2541995"/>
              <a:gd name="connsiteX2848" fmla="*/ 678332 w 7771225"/>
              <a:gd name="connsiteY2848" fmla="*/ 1221163 h 2541995"/>
              <a:gd name="connsiteX2849" fmla="*/ 573032 w 7771225"/>
              <a:gd name="connsiteY2849" fmla="*/ 1179534 h 2541995"/>
              <a:gd name="connsiteX2850" fmla="*/ 538748 w 7771225"/>
              <a:gd name="connsiteY2850" fmla="*/ 1118311 h 2541995"/>
              <a:gd name="connsiteX2851" fmla="*/ 536299 w 7771225"/>
              <a:gd name="connsiteY2851" fmla="*/ 1106067 h 2541995"/>
              <a:gd name="connsiteX2852" fmla="*/ 548543 w 7771225"/>
              <a:gd name="connsiteY2852" fmla="*/ 1057090 h 2541995"/>
              <a:gd name="connsiteX2853" fmla="*/ 570583 w 7771225"/>
              <a:gd name="connsiteY2853" fmla="*/ 1032601 h 2541995"/>
              <a:gd name="connsiteX2854" fmla="*/ 577929 w 7771225"/>
              <a:gd name="connsiteY2854" fmla="*/ 1017908 h 2541995"/>
              <a:gd name="connsiteX2855" fmla="*/ 580378 w 7771225"/>
              <a:gd name="connsiteY2855" fmla="*/ 1020358 h 2541995"/>
              <a:gd name="connsiteX2856" fmla="*/ 614662 w 7771225"/>
              <a:gd name="connsiteY2856" fmla="*/ 971380 h 2541995"/>
              <a:gd name="connsiteX2857" fmla="*/ 617111 w 7771225"/>
              <a:gd name="connsiteY2857" fmla="*/ 990972 h 2541995"/>
              <a:gd name="connsiteX2858" fmla="*/ 653843 w 7771225"/>
              <a:gd name="connsiteY2858" fmla="*/ 927301 h 2541995"/>
              <a:gd name="connsiteX2859" fmla="*/ 656292 w 7771225"/>
              <a:gd name="connsiteY2859" fmla="*/ 934648 h 2541995"/>
              <a:gd name="connsiteX2860" fmla="*/ 680781 w 7771225"/>
              <a:gd name="connsiteY2860" fmla="*/ 897914 h 2541995"/>
              <a:gd name="connsiteX2861" fmla="*/ 813019 w 7771225"/>
              <a:gd name="connsiteY2861" fmla="*/ 724047 h 2541995"/>
              <a:gd name="connsiteX2862" fmla="*/ 815469 w 7771225"/>
              <a:gd name="connsiteY2862" fmla="*/ 706904 h 2541995"/>
              <a:gd name="connsiteX2863" fmla="*/ 651395 w 7771225"/>
              <a:gd name="connsiteY2863" fmla="*/ 699558 h 2541995"/>
              <a:gd name="connsiteX2864" fmla="*/ 622009 w 7771225"/>
              <a:gd name="connsiteY2864" fmla="*/ 741188 h 2541995"/>
              <a:gd name="connsiteX2865" fmla="*/ 573032 w 7771225"/>
              <a:gd name="connsiteY2865" fmla="*/ 829347 h 2541995"/>
              <a:gd name="connsiteX2866" fmla="*/ 560787 w 7771225"/>
              <a:gd name="connsiteY2866" fmla="*/ 824449 h 2541995"/>
              <a:gd name="connsiteX2867" fmla="*/ 543646 w 7771225"/>
              <a:gd name="connsiteY2867" fmla="*/ 856285 h 2541995"/>
              <a:gd name="connsiteX2868" fmla="*/ 538748 w 7771225"/>
              <a:gd name="connsiteY2868" fmla="*/ 870978 h 2541995"/>
              <a:gd name="connsiteX2869" fmla="*/ 543646 w 7771225"/>
              <a:gd name="connsiteY2869" fmla="*/ 870978 h 2541995"/>
              <a:gd name="connsiteX2870" fmla="*/ 538748 w 7771225"/>
              <a:gd name="connsiteY2870" fmla="*/ 888120 h 2541995"/>
              <a:gd name="connsiteX2871" fmla="*/ 533850 w 7771225"/>
              <a:gd name="connsiteY2871" fmla="*/ 893017 h 2541995"/>
              <a:gd name="connsiteX2872" fmla="*/ 528952 w 7771225"/>
              <a:gd name="connsiteY2872" fmla="*/ 897914 h 2541995"/>
              <a:gd name="connsiteX2873" fmla="*/ 533850 w 7771225"/>
              <a:gd name="connsiteY2873" fmla="*/ 900363 h 2541995"/>
              <a:gd name="connsiteX2874" fmla="*/ 526504 w 7771225"/>
              <a:gd name="connsiteY2874" fmla="*/ 902813 h 2541995"/>
              <a:gd name="connsiteX2875" fmla="*/ 524055 w 7771225"/>
              <a:gd name="connsiteY2875" fmla="*/ 905261 h 2541995"/>
              <a:gd name="connsiteX2876" fmla="*/ 526504 w 7771225"/>
              <a:gd name="connsiteY2876" fmla="*/ 907710 h 2541995"/>
              <a:gd name="connsiteX2877" fmla="*/ 514259 w 7771225"/>
              <a:gd name="connsiteY2877" fmla="*/ 927301 h 2541995"/>
              <a:gd name="connsiteX2878" fmla="*/ 524055 w 7771225"/>
              <a:gd name="connsiteY2878" fmla="*/ 927301 h 2541995"/>
              <a:gd name="connsiteX2879" fmla="*/ 509362 w 7771225"/>
              <a:gd name="connsiteY2879" fmla="*/ 944444 h 2541995"/>
              <a:gd name="connsiteX2880" fmla="*/ 506912 w 7771225"/>
              <a:gd name="connsiteY2880" fmla="*/ 951790 h 2541995"/>
              <a:gd name="connsiteX2881" fmla="*/ 502015 w 7771225"/>
              <a:gd name="connsiteY2881" fmla="*/ 949341 h 2541995"/>
              <a:gd name="connsiteX2882" fmla="*/ 502015 w 7771225"/>
              <a:gd name="connsiteY2882" fmla="*/ 954238 h 2541995"/>
              <a:gd name="connsiteX2883" fmla="*/ 479976 w 7771225"/>
              <a:gd name="connsiteY2883" fmla="*/ 976278 h 2541995"/>
              <a:gd name="connsiteX2884" fmla="*/ 448140 w 7771225"/>
              <a:gd name="connsiteY2884" fmla="*/ 1010562 h 2541995"/>
              <a:gd name="connsiteX2885" fmla="*/ 369777 w 7771225"/>
              <a:gd name="connsiteY2885" fmla="*/ 1086476 h 2541995"/>
              <a:gd name="connsiteX2886" fmla="*/ 389368 w 7771225"/>
              <a:gd name="connsiteY2886" fmla="*/ 1061989 h 2541995"/>
              <a:gd name="connsiteX2887" fmla="*/ 389368 w 7771225"/>
              <a:gd name="connsiteY2887" fmla="*/ 1059539 h 2541995"/>
              <a:gd name="connsiteX2888" fmla="*/ 291414 w 7771225"/>
              <a:gd name="connsiteY2888" fmla="*/ 1135453 h 2541995"/>
              <a:gd name="connsiteX2889" fmla="*/ 288965 w 7771225"/>
              <a:gd name="connsiteY2889" fmla="*/ 1130556 h 2541995"/>
              <a:gd name="connsiteX2890" fmla="*/ 284067 w 7771225"/>
              <a:gd name="connsiteY2890" fmla="*/ 1135453 h 2541995"/>
              <a:gd name="connsiteX2891" fmla="*/ 274272 w 7771225"/>
              <a:gd name="connsiteY2891" fmla="*/ 1123210 h 2541995"/>
              <a:gd name="connsiteX2892" fmla="*/ 266925 w 7771225"/>
              <a:gd name="connsiteY2892" fmla="*/ 1137903 h 2541995"/>
              <a:gd name="connsiteX2893" fmla="*/ 252232 w 7771225"/>
              <a:gd name="connsiteY2893" fmla="*/ 1147698 h 2541995"/>
              <a:gd name="connsiteX2894" fmla="*/ 257130 w 7771225"/>
              <a:gd name="connsiteY2894" fmla="*/ 1152596 h 2541995"/>
              <a:gd name="connsiteX2895" fmla="*/ 247334 w 7771225"/>
              <a:gd name="connsiteY2895" fmla="*/ 1159942 h 2541995"/>
              <a:gd name="connsiteX2896" fmla="*/ 225295 w 7771225"/>
              <a:gd name="connsiteY2896" fmla="*/ 1179534 h 2541995"/>
              <a:gd name="connsiteX2897" fmla="*/ 219173 w 7771225"/>
              <a:gd name="connsiteY2897" fmla="*/ 1192390 h 2541995"/>
              <a:gd name="connsiteX2898" fmla="*/ 215276 w 7771225"/>
              <a:gd name="connsiteY2898" fmla="*/ 1196564 h 2541995"/>
              <a:gd name="connsiteX2899" fmla="*/ 210601 w 7771225"/>
              <a:gd name="connsiteY2899" fmla="*/ 1194227 h 2541995"/>
              <a:gd name="connsiteX2900" fmla="*/ 215499 w 7771225"/>
              <a:gd name="connsiteY2900" fmla="*/ 1189328 h 2541995"/>
              <a:gd name="connsiteX2901" fmla="*/ 210601 w 7771225"/>
              <a:gd name="connsiteY2901" fmla="*/ 1186880 h 2541995"/>
              <a:gd name="connsiteX2902" fmla="*/ 215499 w 7771225"/>
              <a:gd name="connsiteY2902" fmla="*/ 1181982 h 2541995"/>
              <a:gd name="connsiteX2903" fmla="*/ 213051 w 7771225"/>
              <a:gd name="connsiteY2903" fmla="*/ 1181982 h 2541995"/>
              <a:gd name="connsiteX2904" fmla="*/ 225295 w 7771225"/>
              <a:gd name="connsiteY2904" fmla="*/ 1164839 h 2541995"/>
              <a:gd name="connsiteX2905" fmla="*/ 230192 w 7771225"/>
              <a:gd name="connsiteY2905" fmla="*/ 1152596 h 2541995"/>
              <a:gd name="connsiteX2906" fmla="*/ 215499 w 7771225"/>
              <a:gd name="connsiteY2906" fmla="*/ 1157493 h 2541995"/>
              <a:gd name="connsiteX2907" fmla="*/ 217948 w 7771225"/>
              <a:gd name="connsiteY2907" fmla="*/ 1140352 h 2541995"/>
              <a:gd name="connsiteX2908" fmla="*/ 222845 w 7771225"/>
              <a:gd name="connsiteY2908" fmla="*/ 1142800 h 2541995"/>
              <a:gd name="connsiteX2909" fmla="*/ 244885 w 7771225"/>
              <a:gd name="connsiteY2909" fmla="*/ 1101170 h 2541995"/>
              <a:gd name="connsiteX2910" fmla="*/ 244885 w 7771225"/>
              <a:gd name="connsiteY2910" fmla="*/ 1079130 h 2541995"/>
              <a:gd name="connsiteX2911" fmla="*/ 252232 w 7771225"/>
              <a:gd name="connsiteY2911" fmla="*/ 1047294 h 2541995"/>
              <a:gd name="connsiteX2912" fmla="*/ 259579 w 7771225"/>
              <a:gd name="connsiteY2912" fmla="*/ 1005665 h 2541995"/>
              <a:gd name="connsiteX2913" fmla="*/ 266925 w 7771225"/>
              <a:gd name="connsiteY2913" fmla="*/ 990972 h 2541995"/>
              <a:gd name="connsiteX2914" fmla="*/ 411407 w 7771225"/>
              <a:gd name="connsiteY2914" fmla="*/ 481609 h 2541995"/>
              <a:gd name="connsiteX2915" fmla="*/ 575480 w 7771225"/>
              <a:gd name="connsiteY2915" fmla="*/ 92242 h 2541995"/>
              <a:gd name="connsiteX2916" fmla="*/ 597521 w 7771225"/>
              <a:gd name="connsiteY2916" fmla="*/ 72650 h 2541995"/>
              <a:gd name="connsiteX2917" fmla="*/ 604867 w 7771225"/>
              <a:gd name="connsiteY2917" fmla="*/ 72650 h 2541995"/>
              <a:gd name="connsiteX2918" fmla="*/ 614662 w 7771225"/>
              <a:gd name="connsiteY2918" fmla="*/ 48161 h 2541995"/>
              <a:gd name="connsiteX2919" fmla="*/ 622009 w 7771225"/>
              <a:gd name="connsiteY2919" fmla="*/ 45713 h 2541995"/>
              <a:gd name="connsiteX2920" fmla="*/ 624457 w 7771225"/>
              <a:gd name="connsiteY2920" fmla="*/ 38367 h 2541995"/>
              <a:gd name="connsiteX2921" fmla="*/ 644049 w 7771225"/>
              <a:gd name="connsiteY2921" fmla="*/ 31020 h 2541995"/>
              <a:gd name="connsiteX2922" fmla="*/ 678332 w 7771225"/>
              <a:gd name="connsiteY2922" fmla="*/ 6532 h 2541995"/>
              <a:gd name="connsiteX2923" fmla="*/ 689352 w 7771225"/>
              <a:gd name="connsiteY2923" fmla="*/ 409 h 2541995"/>
              <a:gd name="connsiteX2924" fmla="*/ 6896984 w 7771225"/>
              <a:gd name="connsiteY2924" fmla="*/ 0 h 2541995"/>
              <a:gd name="connsiteX2925" fmla="*/ 7007182 w 7771225"/>
              <a:gd name="connsiteY2925" fmla="*/ 134687 h 2541995"/>
              <a:gd name="connsiteX2926" fmla="*/ 7021875 w 7771225"/>
              <a:gd name="connsiteY2926" fmla="*/ 181215 h 2541995"/>
              <a:gd name="connsiteX2927" fmla="*/ 7016978 w 7771225"/>
              <a:gd name="connsiteY2927" fmla="*/ 232642 h 2541995"/>
              <a:gd name="connsiteX2928" fmla="*/ 7007182 w 7771225"/>
              <a:gd name="connsiteY2928" fmla="*/ 372226 h 2541995"/>
              <a:gd name="connsiteX2929" fmla="*/ 7007182 w 7771225"/>
              <a:gd name="connsiteY2929" fmla="*/ 391817 h 2541995"/>
              <a:gd name="connsiteX2930" fmla="*/ 7421038 w 7771225"/>
              <a:gd name="connsiteY2930" fmla="*/ 560788 h 2541995"/>
              <a:gd name="connsiteX2931" fmla="*/ 7533686 w 7771225"/>
              <a:gd name="connsiteY2931" fmla="*/ 732208 h 2541995"/>
              <a:gd name="connsiteX2932" fmla="*/ 7538583 w 7771225"/>
              <a:gd name="connsiteY2932" fmla="*/ 810571 h 2541995"/>
              <a:gd name="connsiteX2933" fmla="*/ 7528789 w 7771225"/>
              <a:gd name="connsiteY2933" fmla="*/ 839957 h 2541995"/>
              <a:gd name="connsiteX2934" fmla="*/ 7462669 w 7771225"/>
              <a:gd name="connsiteY2934" fmla="*/ 1089741 h 2541995"/>
              <a:gd name="connsiteX2935" fmla="*/ 7455323 w 7771225"/>
              <a:gd name="connsiteY2935" fmla="*/ 1124024 h 2541995"/>
              <a:gd name="connsiteX2936" fmla="*/ 7447976 w 7771225"/>
              <a:gd name="connsiteY2936" fmla="*/ 1143616 h 2541995"/>
              <a:gd name="connsiteX2937" fmla="*/ 7452873 w 7771225"/>
              <a:gd name="connsiteY2937" fmla="*/ 1141166 h 2541995"/>
              <a:gd name="connsiteX2938" fmla="*/ 7445527 w 7771225"/>
              <a:gd name="connsiteY2938" fmla="*/ 1148513 h 2541995"/>
              <a:gd name="connsiteX2939" fmla="*/ 7425937 w 7771225"/>
              <a:gd name="connsiteY2939" fmla="*/ 1234223 h 2541995"/>
              <a:gd name="connsiteX2940" fmla="*/ 7386755 w 7771225"/>
              <a:gd name="connsiteY2940" fmla="*/ 1337075 h 2541995"/>
              <a:gd name="connsiteX2941" fmla="*/ 7364714 w 7771225"/>
              <a:gd name="connsiteY2941" fmla="*/ 1371359 h 2541995"/>
              <a:gd name="connsiteX2942" fmla="*/ 7354920 w 7771225"/>
              <a:gd name="connsiteY2942" fmla="*/ 1395848 h 2541995"/>
              <a:gd name="connsiteX2943" fmla="*/ 7350021 w 7771225"/>
              <a:gd name="connsiteY2943" fmla="*/ 1400745 h 2541995"/>
              <a:gd name="connsiteX2944" fmla="*/ 7340227 w 7771225"/>
              <a:gd name="connsiteY2944" fmla="*/ 1400745 h 2541995"/>
              <a:gd name="connsiteX2945" fmla="*/ 7337778 w 7771225"/>
              <a:gd name="connsiteY2945" fmla="*/ 1415438 h 2541995"/>
              <a:gd name="connsiteX2946" fmla="*/ 7345124 w 7771225"/>
              <a:gd name="connsiteY2946" fmla="*/ 1405643 h 2541995"/>
              <a:gd name="connsiteX2947" fmla="*/ 7345124 w 7771225"/>
              <a:gd name="connsiteY2947" fmla="*/ 1408091 h 2541995"/>
              <a:gd name="connsiteX2948" fmla="*/ 7310840 w 7771225"/>
              <a:gd name="connsiteY2948" fmla="*/ 1435029 h 2541995"/>
              <a:gd name="connsiteX2949" fmla="*/ 7288800 w 7771225"/>
              <a:gd name="connsiteY2949" fmla="*/ 1466865 h 2541995"/>
              <a:gd name="connsiteX2950" fmla="*/ 7301045 w 7771225"/>
              <a:gd name="connsiteY2950" fmla="*/ 1459518 h 2541995"/>
              <a:gd name="connsiteX2951" fmla="*/ 7291249 w 7771225"/>
              <a:gd name="connsiteY2951" fmla="*/ 1471762 h 2541995"/>
              <a:gd name="connsiteX2952" fmla="*/ 7435732 w 7771225"/>
              <a:gd name="connsiteY2952" fmla="*/ 1496250 h 2541995"/>
              <a:gd name="connsiteX2953" fmla="*/ 7467567 w 7771225"/>
              <a:gd name="connsiteY2953" fmla="*/ 1476659 h 2541995"/>
              <a:gd name="connsiteX2954" fmla="*/ 7479811 w 7771225"/>
              <a:gd name="connsiteY2954" fmla="*/ 1461966 h 2541995"/>
              <a:gd name="connsiteX2955" fmla="*/ 7492055 w 7771225"/>
              <a:gd name="connsiteY2955" fmla="*/ 1461966 h 2541995"/>
              <a:gd name="connsiteX2956" fmla="*/ 7646333 w 7771225"/>
              <a:gd name="connsiteY2956" fmla="*/ 1547676 h 2541995"/>
              <a:gd name="connsiteX2957" fmla="*/ 7710004 w 7771225"/>
              <a:gd name="connsiteY2957" fmla="*/ 1596653 h 2541995"/>
              <a:gd name="connsiteX2958" fmla="*/ 7771225 w 7771225"/>
              <a:gd name="connsiteY2958" fmla="*/ 1699505 h 2541995"/>
              <a:gd name="connsiteX2959" fmla="*/ 7768776 w 7771225"/>
              <a:gd name="connsiteY2959" fmla="*/ 1741136 h 2541995"/>
              <a:gd name="connsiteX2960" fmla="*/ 7744287 w 7771225"/>
              <a:gd name="connsiteY2960" fmla="*/ 1777868 h 2541995"/>
              <a:gd name="connsiteX2961" fmla="*/ 7719799 w 7771225"/>
              <a:gd name="connsiteY2961" fmla="*/ 1790113 h 2541995"/>
              <a:gd name="connsiteX2962" fmla="*/ 7673270 w 7771225"/>
              <a:gd name="connsiteY2962" fmla="*/ 1790113 h 2541995"/>
              <a:gd name="connsiteX2963" fmla="*/ 7594907 w 7771225"/>
              <a:gd name="connsiteY2963" fmla="*/ 1768073 h 2541995"/>
              <a:gd name="connsiteX2964" fmla="*/ 7536135 w 7771225"/>
              <a:gd name="connsiteY2964" fmla="*/ 1738687 h 2541995"/>
              <a:gd name="connsiteX2965" fmla="*/ 7398999 w 7771225"/>
              <a:gd name="connsiteY2965" fmla="*/ 1716647 h 2541995"/>
              <a:gd name="connsiteX2966" fmla="*/ 7386755 w 7771225"/>
              <a:gd name="connsiteY2966" fmla="*/ 1716647 h 2541995"/>
              <a:gd name="connsiteX2967" fmla="*/ 7354920 w 7771225"/>
              <a:gd name="connsiteY2967" fmla="*/ 1716647 h 2541995"/>
              <a:gd name="connsiteX2968" fmla="*/ 7293699 w 7771225"/>
              <a:gd name="connsiteY2968" fmla="*/ 1711750 h 2541995"/>
              <a:gd name="connsiteX2969" fmla="*/ 7237375 w 7771225"/>
              <a:gd name="connsiteY2969" fmla="*/ 1714198 h 2541995"/>
              <a:gd name="connsiteX2970" fmla="*/ 7205540 w 7771225"/>
              <a:gd name="connsiteY2970" fmla="*/ 1711750 h 2541995"/>
              <a:gd name="connsiteX2971" fmla="*/ 7171255 w 7771225"/>
              <a:gd name="connsiteY2971" fmla="*/ 1711750 h 2541995"/>
              <a:gd name="connsiteX2972" fmla="*/ 6994939 w 7771225"/>
              <a:gd name="connsiteY2972" fmla="*/ 1699505 h 2541995"/>
              <a:gd name="connsiteX2973" fmla="*/ 6970450 w 7771225"/>
              <a:gd name="connsiteY2973" fmla="*/ 1699505 h 2541995"/>
              <a:gd name="connsiteX2974" fmla="*/ 6965551 w 7771225"/>
              <a:gd name="connsiteY2974" fmla="*/ 1694608 h 2541995"/>
              <a:gd name="connsiteX2975" fmla="*/ 6941063 w 7771225"/>
              <a:gd name="connsiteY2975" fmla="*/ 1697056 h 2541995"/>
              <a:gd name="connsiteX2976" fmla="*/ 6933716 w 7771225"/>
              <a:gd name="connsiteY2976" fmla="*/ 1694608 h 2541995"/>
              <a:gd name="connsiteX2977" fmla="*/ 6892087 w 7771225"/>
              <a:gd name="connsiteY2977" fmla="*/ 1697056 h 2541995"/>
              <a:gd name="connsiteX2978" fmla="*/ 6889637 w 7771225"/>
              <a:gd name="connsiteY2978" fmla="*/ 1694608 h 2541995"/>
              <a:gd name="connsiteX2979" fmla="*/ 6887188 w 7771225"/>
              <a:gd name="connsiteY2979" fmla="*/ 1699505 h 2541995"/>
              <a:gd name="connsiteX2980" fmla="*/ 6994939 w 7771225"/>
              <a:gd name="connsiteY2980" fmla="*/ 1731340 h 2541995"/>
              <a:gd name="connsiteX2981" fmla="*/ 7002285 w 7771225"/>
              <a:gd name="connsiteY2981" fmla="*/ 1736238 h 2541995"/>
              <a:gd name="connsiteX2982" fmla="*/ 7046364 w 7771225"/>
              <a:gd name="connsiteY2982" fmla="*/ 1750932 h 2541995"/>
              <a:gd name="connsiteX2983" fmla="*/ 7068403 w 7771225"/>
              <a:gd name="connsiteY2983" fmla="*/ 1763175 h 2541995"/>
              <a:gd name="connsiteX2984" fmla="*/ 7085545 w 7771225"/>
              <a:gd name="connsiteY2984" fmla="*/ 1775419 h 2541995"/>
              <a:gd name="connsiteX2985" fmla="*/ 7087995 w 7771225"/>
              <a:gd name="connsiteY2985" fmla="*/ 1772971 h 2541995"/>
              <a:gd name="connsiteX2986" fmla="*/ 7087995 w 7771225"/>
              <a:gd name="connsiteY2986" fmla="*/ 1775419 h 2541995"/>
              <a:gd name="connsiteX2987" fmla="*/ 7144319 w 7771225"/>
              <a:gd name="connsiteY2987" fmla="*/ 1802357 h 2541995"/>
              <a:gd name="connsiteX2988" fmla="*/ 7166358 w 7771225"/>
              <a:gd name="connsiteY2988" fmla="*/ 1809704 h 2541995"/>
              <a:gd name="connsiteX2989" fmla="*/ 7188397 w 7771225"/>
              <a:gd name="connsiteY2989" fmla="*/ 1819499 h 2541995"/>
              <a:gd name="connsiteX2990" fmla="*/ 7252068 w 7771225"/>
              <a:gd name="connsiteY2990" fmla="*/ 1848885 h 2541995"/>
              <a:gd name="connsiteX2991" fmla="*/ 7465118 w 7771225"/>
              <a:gd name="connsiteY2991" fmla="*/ 1971327 h 2541995"/>
              <a:gd name="connsiteX2992" fmla="*/ 7604703 w 7771225"/>
              <a:gd name="connsiteY2992" fmla="*/ 2103567 h 2541995"/>
              <a:gd name="connsiteX2993" fmla="*/ 7643884 w 7771225"/>
              <a:gd name="connsiteY2993" fmla="*/ 2137850 h 2541995"/>
              <a:gd name="connsiteX2994" fmla="*/ 7670822 w 7771225"/>
              <a:gd name="connsiteY2994" fmla="*/ 2189276 h 2541995"/>
              <a:gd name="connsiteX2995" fmla="*/ 7663475 w 7771225"/>
              <a:gd name="connsiteY2995" fmla="*/ 2203969 h 2541995"/>
              <a:gd name="connsiteX2996" fmla="*/ 7629191 w 7771225"/>
              <a:gd name="connsiteY2996" fmla="*/ 2233355 h 2541995"/>
              <a:gd name="connsiteX2997" fmla="*/ 7619396 w 7771225"/>
              <a:gd name="connsiteY2997" fmla="*/ 2260293 h 2541995"/>
              <a:gd name="connsiteX2998" fmla="*/ 7619396 w 7771225"/>
              <a:gd name="connsiteY2998" fmla="*/ 2277435 h 2541995"/>
              <a:gd name="connsiteX2999" fmla="*/ 7585111 w 7771225"/>
              <a:gd name="connsiteY2999" fmla="*/ 2289679 h 2541995"/>
              <a:gd name="connsiteX3000" fmla="*/ 7545931 w 7771225"/>
              <a:gd name="connsiteY3000" fmla="*/ 2304372 h 2541995"/>
              <a:gd name="connsiteX3001" fmla="*/ 7509197 w 7771225"/>
              <a:gd name="connsiteY3001" fmla="*/ 2314168 h 2541995"/>
              <a:gd name="connsiteX3002" fmla="*/ 7440630 w 7771225"/>
              <a:gd name="connsiteY3002" fmla="*/ 2282333 h 2541995"/>
              <a:gd name="connsiteX3003" fmla="*/ 7438180 w 7771225"/>
              <a:gd name="connsiteY3003" fmla="*/ 2279883 h 2541995"/>
              <a:gd name="connsiteX3004" fmla="*/ 7394101 w 7771225"/>
              <a:gd name="connsiteY3004" fmla="*/ 2277435 h 2541995"/>
              <a:gd name="connsiteX3005" fmla="*/ 7398999 w 7771225"/>
              <a:gd name="connsiteY3005" fmla="*/ 2274986 h 2541995"/>
              <a:gd name="connsiteX3006" fmla="*/ 7364714 w 7771225"/>
              <a:gd name="connsiteY3006" fmla="*/ 2282333 h 2541995"/>
              <a:gd name="connsiteX3007" fmla="*/ 7381857 w 7771225"/>
              <a:gd name="connsiteY3007" fmla="*/ 2221111 h 2541995"/>
              <a:gd name="connsiteX3008" fmla="*/ 7181051 w 7771225"/>
              <a:gd name="connsiteY3008" fmla="*/ 2088874 h 2541995"/>
              <a:gd name="connsiteX3009" fmla="*/ 7173705 w 7771225"/>
              <a:gd name="connsiteY3009" fmla="*/ 2081526 h 2541995"/>
              <a:gd name="connsiteX3010" fmla="*/ 7122278 w 7771225"/>
              <a:gd name="connsiteY3010" fmla="*/ 2049692 h 2541995"/>
              <a:gd name="connsiteX3011" fmla="*/ 7026774 w 7771225"/>
              <a:gd name="connsiteY3011" fmla="*/ 1990919 h 2541995"/>
              <a:gd name="connsiteX3012" fmla="*/ 6936165 w 7771225"/>
              <a:gd name="connsiteY3012" fmla="*/ 1944391 h 2541995"/>
              <a:gd name="connsiteX3013" fmla="*/ 6938615 w 7771225"/>
              <a:gd name="connsiteY3013" fmla="*/ 1939494 h 2541995"/>
              <a:gd name="connsiteX3014" fmla="*/ 6914126 w 7771225"/>
              <a:gd name="connsiteY3014" fmla="*/ 1929698 h 2541995"/>
              <a:gd name="connsiteX3015" fmla="*/ 6882291 w 7771225"/>
              <a:gd name="connsiteY3015" fmla="*/ 1912556 h 2541995"/>
              <a:gd name="connsiteX3016" fmla="*/ 6845558 w 7771225"/>
              <a:gd name="connsiteY3016" fmla="*/ 1895413 h 2541995"/>
              <a:gd name="connsiteX3017" fmla="*/ 6845558 w 7771225"/>
              <a:gd name="connsiteY3017" fmla="*/ 1892965 h 2541995"/>
              <a:gd name="connsiteX3018" fmla="*/ 6799029 w 7771225"/>
              <a:gd name="connsiteY3018" fmla="*/ 1878271 h 2541995"/>
              <a:gd name="connsiteX3019" fmla="*/ 6769643 w 7771225"/>
              <a:gd name="connsiteY3019" fmla="*/ 1866027 h 2541995"/>
              <a:gd name="connsiteX3020" fmla="*/ 6754950 w 7771225"/>
              <a:gd name="connsiteY3020" fmla="*/ 1861130 h 2541995"/>
              <a:gd name="connsiteX3021" fmla="*/ 6754950 w 7771225"/>
              <a:gd name="connsiteY3021" fmla="*/ 1853783 h 2541995"/>
              <a:gd name="connsiteX3022" fmla="*/ 6742706 w 7771225"/>
              <a:gd name="connsiteY3022" fmla="*/ 1856232 h 2541995"/>
              <a:gd name="connsiteX3023" fmla="*/ 6745154 w 7771225"/>
              <a:gd name="connsiteY3023" fmla="*/ 1853783 h 2541995"/>
              <a:gd name="connsiteX3024" fmla="*/ 6708422 w 7771225"/>
              <a:gd name="connsiteY3024" fmla="*/ 1839090 h 2541995"/>
              <a:gd name="connsiteX3025" fmla="*/ 6693729 w 7771225"/>
              <a:gd name="connsiteY3025" fmla="*/ 1834192 h 2541995"/>
              <a:gd name="connsiteX3026" fmla="*/ 6637405 w 7771225"/>
              <a:gd name="connsiteY3026" fmla="*/ 1804806 h 2541995"/>
              <a:gd name="connsiteX3027" fmla="*/ 6610467 w 7771225"/>
              <a:gd name="connsiteY3027" fmla="*/ 1790113 h 2541995"/>
              <a:gd name="connsiteX3028" fmla="*/ 6598223 w 7771225"/>
              <a:gd name="connsiteY3028" fmla="*/ 1780318 h 2541995"/>
              <a:gd name="connsiteX3029" fmla="*/ 6571287 w 7771225"/>
              <a:gd name="connsiteY3029" fmla="*/ 1772971 h 2541995"/>
              <a:gd name="connsiteX3030" fmla="*/ 6568838 w 7771225"/>
              <a:gd name="connsiteY3030" fmla="*/ 1770522 h 2541995"/>
              <a:gd name="connsiteX3031" fmla="*/ 6517411 w 7771225"/>
              <a:gd name="connsiteY3031" fmla="*/ 1753380 h 2541995"/>
              <a:gd name="connsiteX3032" fmla="*/ 6517411 w 7771225"/>
              <a:gd name="connsiteY3032" fmla="*/ 1750932 h 2541995"/>
              <a:gd name="connsiteX3033" fmla="*/ 6522309 w 7771225"/>
              <a:gd name="connsiteY3033" fmla="*/ 1750932 h 2541995"/>
              <a:gd name="connsiteX3034" fmla="*/ 6544349 w 7771225"/>
              <a:gd name="connsiteY3034" fmla="*/ 1746033 h 2541995"/>
              <a:gd name="connsiteX3035" fmla="*/ 6563939 w 7771225"/>
              <a:gd name="connsiteY3035" fmla="*/ 1760726 h 2541995"/>
              <a:gd name="connsiteX3036" fmla="*/ 6583531 w 7771225"/>
              <a:gd name="connsiteY3036" fmla="*/ 1763175 h 2541995"/>
              <a:gd name="connsiteX3037" fmla="*/ 6590877 w 7771225"/>
              <a:gd name="connsiteY3037" fmla="*/ 1765625 h 2541995"/>
              <a:gd name="connsiteX3038" fmla="*/ 6630059 w 7771225"/>
              <a:gd name="connsiteY3038" fmla="*/ 1782767 h 2541995"/>
              <a:gd name="connsiteX3039" fmla="*/ 6627609 w 7771225"/>
              <a:gd name="connsiteY3039" fmla="*/ 1785215 h 2541995"/>
              <a:gd name="connsiteX3040" fmla="*/ 6637405 w 7771225"/>
              <a:gd name="connsiteY3040" fmla="*/ 1795011 h 2541995"/>
              <a:gd name="connsiteX3041" fmla="*/ 6652098 w 7771225"/>
              <a:gd name="connsiteY3041" fmla="*/ 1795011 h 2541995"/>
              <a:gd name="connsiteX3042" fmla="*/ 6666791 w 7771225"/>
              <a:gd name="connsiteY3042" fmla="*/ 1802357 h 2541995"/>
              <a:gd name="connsiteX3043" fmla="*/ 6656997 w 7771225"/>
              <a:gd name="connsiteY3043" fmla="*/ 1799908 h 2541995"/>
              <a:gd name="connsiteX3044" fmla="*/ 6669240 w 7771225"/>
              <a:gd name="connsiteY3044" fmla="*/ 1807254 h 2541995"/>
              <a:gd name="connsiteX3045" fmla="*/ 6676587 w 7771225"/>
              <a:gd name="connsiteY3045" fmla="*/ 1807254 h 2541995"/>
              <a:gd name="connsiteX3046" fmla="*/ 6693729 w 7771225"/>
              <a:gd name="connsiteY3046" fmla="*/ 1819499 h 2541995"/>
              <a:gd name="connsiteX3047" fmla="*/ 6698626 w 7771225"/>
              <a:gd name="connsiteY3047" fmla="*/ 1817050 h 2541995"/>
              <a:gd name="connsiteX3048" fmla="*/ 6720666 w 7771225"/>
              <a:gd name="connsiteY3048" fmla="*/ 1826846 h 2541995"/>
              <a:gd name="connsiteX3049" fmla="*/ 6720666 w 7771225"/>
              <a:gd name="connsiteY3049" fmla="*/ 1831743 h 2541995"/>
              <a:gd name="connsiteX3050" fmla="*/ 6735360 w 7771225"/>
              <a:gd name="connsiteY3050" fmla="*/ 1831743 h 2541995"/>
              <a:gd name="connsiteX3051" fmla="*/ 6735360 w 7771225"/>
              <a:gd name="connsiteY3051" fmla="*/ 1836642 h 2541995"/>
              <a:gd name="connsiteX3052" fmla="*/ 6747604 w 7771225"/>
              <a:gd name="connsiteY3052" fmla="*/ 1836642 h 2541995"/>
              <a:gd name="connsiteX3053" fmla="*/ 6750053 w 7771225"/>
              <a:gd name="connsiteY3053" fmla="*/ 1842763 h 2541995"/>
              <a:gd name="connsiteX3054" fmla="*/ 6762297 w 7771225"/>
              <a:gd name="connsiteY3054" fmla="*/ 1851334 h 2541995"/>
              <a:gd name="connsiteX3055" fmla="*/ 6779439 w 7771225"/>
              <a:gd name="connsiteY3055" fmla="*/ 1853783 h 2541995"/>
              <a:gd name="connsiteX3056" fmla="*/ 6784336 w 7771225"/>
              <a:gd name="connsiteY3056" fmla="*/ 1861130 h 2541995"/>
              <a:gd name="connsiteX3057" fmla="*/ 6799029 w 7771225"/>
              <a:gd name="connsiteY3057" fmla="*/ 1861130 h 2541995"/>
              <a:gd name="connsiteX3058" fmla="*/ 6799029 w 7771225"/>
              <a:gd name="connsiteY3058" fmla="*/ 1853783 h 2541995"/>
              <a:gd name="connsiteX3059" fmla="*/ 6845558 w 7771225"/>
              <a:gd name="connsiteY3059" fmla="*/ 1873374 h 2541995"/>
              <a:gd name="connsiteX3060" fmla="*/ 6830864 w 7771225"/>
              <a:gd name="connsiteY3060" fmla="*/ 1878271 h 2541995"/>
              <a:gd name="connsiteX3061" fmla="*/ 6845558 w 7771225"/>
              <a:gd name="connsiteY3061" fmla="*/ 1890516 h 2541995"/>
              <a:gd name="connsiteX3062" fmla="*/ 6848006 w 7771225"/>
              <a:gd name="connsiteY3062" fmla="*/ 1883170 h 2541995"/>
              <a:gd name="connsiteX3063" fmla="*/ 6855353 w 7771225"/>
              <a:gd name="connsiteY3063" fmla="*/ 1892965 h 2541995"/>
              <a:gd name="connsiteX3064" fmla="*/ 6857802 w 7771225"/>
              <a:gd name="connsiteY3064" fmla="*/ 1890516 h 2541995"/>
              <a:gd name="connsiteX3065" fmla="*/ 6852905 w 7771225"/>
              <a:gd name="connsiteY3065" fmla="*/ 1880720 h 2541995"/>
              <a:gd name="connsiteX3066" fmla="*/ 6896984 w 7771225"/>
              <a:gd name="connsiteY3066" fmla="*/ 1895413 h 2541995"/>
              <a:gd name="connsiteX3067" fmla="*/ 6899433 w 7771225"/>
              <a:gd name="connsiteY3067" fmla="*/ 1895413 h 2541995"/>
              <a:gd name="connsiteX3068" fmla="*/ 6882291 w 7771225"/>
              <a:gd name="connsiteY3068" fmla="*/ 1880720 h 2541995"/>
              <a:gd name="connsiteX3069" fmla="*/ 6862699 w 7771225"/>
              <a:gd name="connsiteY3069" fmla="*/ 1875823 h 2541995"/>
              <a:gd name="connsiteX3070" fmla="*/ 6857802 w 7771225"/>
              <a:gd name="connsiteY3070" fmla="*/ 1878271 h 2541995"/>
              <a:gd name="connsiteX3071" fmla="*/ 6860251 w 7771225"/>
              <a:gd name="connsiteY3071" fmla="*/ 1870925 h 2541995"/>
              <a:gd name="connsiteX3072" fmla="*/ 6852905 w 7771225"/>
              <a:gd name="connsiteY3072" fmla="*/ 1866027 h 2541995"/>
              <a:gd name="connsiteX3073" fmla="*/ 6884740 w 7771225"/>
              <a:gd name="connsiteY3073" fmla="*/ 1880720 h 2541995"/>
              <a:gd name="connsiteX3074" fmla="*/ 6899433 w 7771225"/>
              <a:gd name="connsiteY3074" fmla="*/ 1883170 h 2541995"/>
              <a:gd name="connsiteX3075" fmla="*/ 6921472 w 7771225"/>
              <a:gd name="connsiteY3075" fmla="*/ 1890516 h 2541995"/>
              <a:gd name="connsiteX3076" fmla="*/ 6877392 w 7771225"/>
              <a:gd name="connsiteY3076" fmla="*/ 1861130 h 2541995"/>
              <a:gd name="connsiteX3077" fmla="*/ 6857802 w 7771225"/>
              <a:gd name="connsiteY3077" fmla="*/ 1846436 h 2541995"/>
              <a:gd name="connsiteX3078" fmla="*/ 6830864 w 7771225"/>
              <a:gd name="connsiteY3078" fmla="*/ 1836642 h 2541995"/>
              <a:gd name="connsiteX3079" fmla="*/ 6803927 w 7771225"/>
              <a:gd name="connsiteY3079" fmla="*/ 1821949 h 2541995"/>
              <a:gd name="connsiteX3080" fmla="*/ 6786785 w 7771225"/>
              <a:gd name="connsiteY3080" fmla="*/ 1814601 h 2541995"/>
              <a:gd name="connsiteX3081" fmla="*/ 6786785 w 7771225"/>
              <a:gd name="connsiteY3081" fmla="*/ 1817050 h 2541995"/>
              <a:gd name="connsiteX3082" fmla="*/ 6772092 w 7771225"/>
              <a:gd name="connsiteY3082" fmla="*/ 1807254 h 2541995"/>
              <a:gd name="connsiteX3083" fmla="*/ 6752501 w 7771225"/>
              <a:gd name="connsiteY3083" fmla="*/ 1804806 h 2541995"/>
              <a:gd name="connsiteX3084" fmla="*/ 6737808 w 7771225"/>
              <a:gd name="connsiteY3084" fmla="*/ 1795011 h 2541995"/>
              <a:gd name="connsiteX3085" fmla="*/ 6713319 w 7771225"/>
              <a:gd name="connsiteY3085" fmla="*/ 1780318 h 2541995"/>
              <a:gd name="connsiteX3086" fmla="*/ 6713319 w 7771225"/>
              <a:gd name="connsiteY3086" fmla="*/ 1777868 h 2541995"/>
              <a:gd name="connsiteX3087" fmla="*/ 6708422 w 7771225"/>
              <a:gd name="connsiteY3087" fmla="*/ 1775419 h 2541995"/>
              <a:gd name="connsiteX3088" fmla="*/ 6705973 w 7771225"/>
              <a:gd name="connsiteY3088" fmla="*/ 1775419 h 2541995"/>
              <a:gd name="connsiteX3089" fmla="*/ 6698626 w 7771225"/>
              <a:gd name="connsiteY3089" fmla="*/ 1770522 h 2541995"/>
              <a:gd name="connsiteX3090" fmla="*/ 6693729 w 7771225"/>
              <a:gd name="connsiteY3090" fmla="*/ 1771747 h 2541995"/>
              <a:gd name="connsiteX3091" fmla="*/ 6691280 w 7771225"/>
              <a:gd name="connsiteY3091" fmla="*/ 1765625 h 2541995"/>
              <a:gd name="connsiteX3092" fmla="*/ 6686383 w 7771225"/>
              <a:gd name="connsiteY3092" fmla="*/ 1768073 h 2541995"/>
              <a:gd name="connsiteX3093" fmla="*/ 6671689 w 7771225"/>
              <a:gd name="connsiteY3093" fmla="*/ 1755829 h 2541995"/>
              <a:gd name="connsiteX3094" fmla="*/ 6669240 w 7771225"/>
              <a:gd name="connsiteY3094" fmla="*/ 1760726 h 2541995"/>
              <a:gd name="connsiteX3095" fmla="*/ 6664343 w 7771225"/>
              <a:gd name="connsiteY3095" fmla="*/ 1760726 h 2541995"/>
              <a:gd name="connsiteX3096" fmla="*/ 6669240 w 7771225"/>
              <a:gd name="connsiteY3096" fmla="*/ 1755829 h 2541995"/>
              <a:gd name="connsiteX3097" fmla="*/ 6654547 w 7771225"/>
              <a:gd name="connsiteY3097" fmla="*/ 1753380 h 2541995"/>
              <a:gd name="connsiteX3098" fmla="*/ 6656997 w 7771225"/>
              <a:gd name="connsiteY3098" fmla="*/ 1750932 h 2541995"/>
              <a:gd name="connsiteX3099" fmla="*/ 6647201 w 7771225"/>
              <a:gd name="connsiteY3099" fmla="*/ 1748483 h 2541995"/>
              <a:gd name="connsiteX3100" fmla="*/ 6647201 w 7771225"/>
              <a:gd name="connsiteY3100" fmla="*/ 1743585 h 2541995"/>
              <a:gd name="connsiteX3101" fmla="*/ 6639854 w 7771225"/>
              <a:gd name="connsiteY3101" fmla="*/ 1746033 h 2541995"/>
              <a:gd name="connsiteX3102" fmla="*/ 6630059 w 7771225"/>
              <a:gd name="connsiteY3102" fmla="*/ 1733790 h 2541995"/>
              <a:gd name="connsiteX3103" fmla="*/ 6625161 w 7771225"/>
              <a:gd name="connsiteY3103" fmla="*/ 1733790 h 2541995"/>
              <a:gd name="connsiteX3104" fmla="*/ 6620263 w 7771225"/>
              <a:gd name="connsiteY3104" fmla="*/ 1728891 h 2541995"/>
              <a:gd name="connsiteX3105" fmla="*/ 6568838 w 7771225"/>
              <a:gd name="connsiteY3105" fmla="*/ 1738687 h 2541995"/>
              <a:gd name="connsiteX3106" fmla="*/ 6549246 w 7771225"/>
              <a:gd name="connsiteY3106" fmla="*/ 1746033 h 2541995"/>
              <a:gd name="connsiteX3107" fmla="*/ 6546798 w 7771225"/>
              <a:gd name="connsiteY3107" fmla="*/ 1746033 h 2541995"/>
              <a:gd name="connsiteX3108" fmla="*/ 6549246 w 7771225"/>
              <a:gd name="connsiteY3108" fmla="*/ 1743585 h 2541995"/>
              <a:gd name="connsiteX3109" fmla="*/ 6539452 w 7771225"/>
              <a:gd name="connsiteY3109" fmla="*/ 1741136 h 2541995"/>
              <a:gd name="connsiteX3110" fmla="*/ 6549246 w 7771225"/>
              <a:gd name="connsiteY3110" fmla="*/ 1728891 h 2541995"/>
              <a:gd name="connsiteX3111" fmla="*/ 6532105 w 7771225"/>
              <a:gd name="connsiteY3111" fmla="*/ 1736238 h 2541995"/>
              <a:gd name="connsiteX3112" fmla="*/ 6534553 w 7771225"/>
              <a:gd name="connsiteY3112" fmla="*/ 1738687 h 2541995"/>
              <a:gd name="connsiteX3113" fmla="*/ 6532105 w 7771225"/>
              <a:gd name="connsiteY3113" fmla="*/ 1743585 h 2541995"/>
              <a:gd name="connsiteX3114" fmla="*/ 6522309 w 7771225"/>
              <a:gd name="connsiteY3114" fmla="*/ 1741136 h 2541995"/>
              <a:gd name="connsiteX3115" fmla="*/ 6510065 w 7771225"/>
              <a:gd name="connsiteY3115" fmla="*/ 1748483 h 2541995"/>
              <a:gd name="connsiteX3116" fmla="*/ 6502718 w 7771225"/>
              <a:gd name="connsiteY3116" fmla="*/ 1750932 h 2541995"/>
              <a:gd name="connsiteX3117" fmla="*/ 6502718 w 7771225"/>
              <a:gd name="connsiteY3117" fmla="*/ 1755829 h 2541995"/>
              <a:gd name="connsiteX3118" fmla="*/ 6470883 w 7771225"/>
              <a:gd name="connsiteY3118" fmla="*/ 1755829 h 2541995"/>
              <a:gd name="connsiteX3119" fmla="*/ 6470883 w 7771225"/>
              <a:gd name="connsiteY3119" fmla="*/ 1760726 h 2541995"/>
              <a:gd name="connsiteX3120" fmla="*/ 6468435 w 7771225"/>
              <a:gd name="connsiteY3120" fmla="*/ 1755829 h 2541995"/>
              <a:gd name="connsiteX3121" fmla="*/ 6417008 w 7771225"/>
              <a:gd name="connsiteY3121" fmla="*/ 1772971 h 2541995"/>
              <a:gd name="connsiteX3122" fmla="*/ 6417008 w 7771225"/>
              <a:gd name="connsiteY3122" fmla="*/ 1770522 h 2541995"/>
              <a:gd name="connsiteX3123" fmla="*/ 6399866 w 7771225"/>
              <a:gd name="connsiteY3123" fmla="*/ 1780318 h 2541995"/>
              <a:gd name="connsiteX3124" fmla="*/ 6483128 w 7771225"/>
              <a:gd name="connsiteY3124" fmla="*/ 1851334 h 2541995"/>
              <a:gd name="connsiteX3125" fmla="*/ 6510065 w 7771225"/>
              <a:gd name="connsiteY3125" fmla="*/ 1912556 h 2541995"/>
              <a:gd name="connsiteX3126" fmla="*/ 6446394 w 7771225"/>
              <a:gd name="connsiteY3126" fmla="*/ 2008061 h 2541995"/>
              <a:gd name="connsiteX3127" fmla="*/ 6348441 w 7771225"/>
              <a:gd name="connsiteY3127" fmla="*/ 2079078 h 2541995"/>
              <a:gd name="connsiteX3128" fmla="*/ 6323952 w 7771225"/>
              <a:gd name="connsiteY3128" fmla="*/ 2074179 h 2541995"/>
              <a:gd name="connsiteX3129" fmla="*/ 6265179 w 7771225"/>
              <a:gd name="connsiteY3129" fmla="*/ 2081526 h 2541995"/>
              <a:gd name="connsiteX3130" fmla="*/ 6216203 w 7771225"/>
              <a:gd name="connsiteY3130" fmla="*/ 2069282 h 2541995"/>
              <a:gd name="connsiteX3131" fmla="*/ 6174572 w 7771225"/>
              <a:gd name="connsiteY3131" fmla="*/ 2071731 h 2541995"/>
              <a:gd name="connsiteX3132" fmla="*/ 6150083 w 7771225"/>
              <a:gd name="connsiteY3132" fmla="*/ 2076629 h 2541995"/>
              <a:gd name="connsiteX3133" fmla="*/ 6106004 w 7771225"/>
              <a:gd name="connsiteY3133" fmla="*/ 2086424 h 2541995"/>
              <a:gd name="connsiteX3134" fmla="*/ 6096209 w 7771225"/>
              <a:gd name="connsiteY3134" fmla="*/ 2088874 h 2541995"/>
              <a:gd name="connsiteX3135" fmla="*/ 6101106 w 7771225"/>
              <a:gd name="connsiteY3135" fmla="*/ 2083975 h 2541995"/>
              <a:gd name="connsiteX3136" fmla="*/ 5922340 w 7771225"/>
              <a:gd name="connsiteY3136" fmla="*/ 2110913 h 2541995"/>
              <a:gd name="connsiteX3137" fmla="*/ 5853772 w 7771225"/>
              <a:gd name="connsiteY3137" fmla="*/ 2123157 h 2541995"/>
              <a:gd name="connsiteX3138" fmla="*/ 5983561 w 7771225"/>
              <a:gd name="connsiteY3138" fmla="*/ 2044794 h 2541995"/>
              <a:gd name="connsiteX3139" fmla="*/ 6125595 w 7771225"/>
              <a:gd name="connsiteY3139" fmla="*/ 1929698 h 2541995"/>
              <a:gd name="connsiteX3140" fmla="*/ 6213753 w 7771225"/>
              <a:gd name="connsiteY3140" fmla="*/ 1836642 h 2541995"/>
              <a:gd name="connsiteX3141" fmla="*/ 6162328 w 7771225"/>
              <a:gd name="connsiteY3141" fmla="*/ 1839090 h 2541995"/>
              <a:gd name="connsiteX3142" fmla="*/ 6152533 w 7771225"/>
              <a:gd name="connsiteY3142" fmla="*/ 1843988 h 2541995"/>
              <a:gd name="connsiteX3143" fmla="*/ 6140288 w 7771225"/>
              <a:gd name="connsiteY3143" fmla="*/ 1853783 h 2541995"/>
              <a:gd name="connsiteX3144" fmla="*/ 6140288 w 7771225"/>
              <a:gd name="connsiteY3144" fmla="*/ 1851334 h 2541995"/>
              <a:gd name="connsiteX3145" fmla="*/ 6132941 w 7771225"/>
              <a:gd name="connsiteY3145" fmla="*/ 1851334 h 2541995"/>
              <a:gd name="connsiteX3146" fmla="*/ 6135390 w 7771225"/>
              <a:gd name="connsiteY3146" fmla="*/ 1848885 h 2541995"/>
              <a:gd name="connsiteX3147" fmla="*/ 6123145 w 7771225"/>
              <a:gd name="connsiteY3147" fmla="*/ 1853783 h 2541995"/>
              <a:gd name="connsiteX3148" fmla="*/ 6120697 w 7771225"/>
              <a:gd name="connsiteY3148" fmla="*/ 1856232 h 2541995"/>
              <a:gd name="connsiteX3149" fmla="*/ 6108453 w 7771225"/>
              <a:gd name="connsiteY3149" fmla="*/ 1851334 h 2541995"/>
              <a:gd name="connsiteX3150" fmla="*/ 6123145 w 7771225"/>
              <a:gd name="connsiteY3150" fmla="*/ 1843988 h 2541995"/>
              <a:gd name="connsiteX3151" fmla="*/ 6098658 w 7771225"/>
              <a:gd name="connsiteY3151" fmla="*/ 1851334 h 2541995"/>
              <a:gd name="connsiteX3152" fmla="*/ 6086413 w 7771225"/>
              <a:gd name="connsiteY3152" fmla="*/ 1866027 h 2541995"/>
              <a:gd name="connsiteX3153" fmla="*/ 6076617 w 7771225"/>
              <a:gd name="connsiteY3153" fmla="*/ 1866027 h 2541995"/>
              <a:gd name="connsiteX3154" fmla="*/ 6076617 w 7771225"/>
              <a:gd name="connsiteY3154" fmla="*/ 1868477 h 2541995"/>
              <a:gd name="connsiteX3155" fmla="*/ 6061924 w 7771225"/>
              <a:gd name="connsiteY3155" fmla="*/ 1866027 h 2541995"/>
              <a:gd name="connsiteX3156" fmla="*/ 6053353 w 7771225"/>
              <a:gd name="connsiteY3156" fmla="*/ 1869700 h 2541995"/>
              <a:gd name="connsiteX3157" fmla="*/ 6044782 w 7771225"/>
              <a:gd name="connsiteY3157" fmla="*/ 1878271 h 2541995"/>
              <a:gd name="connsiteX3158" fmla="*/ 6044782 w 7771225"/>
              <a:gd name="connsiteY3158" fmla="*/ 1868477 h 2541995"/>
              <a:gd name="connsiteX3159" fmla="*/ 6034988 w 7771225"/>
              <a:gd name="connsiteY3159" fmla="*/ 1870925 h 2541995"/>
              <a:gd name="connsiteX3160" fmla="*/ 6034988 w 7771225"/>
              <a:gd name="connsiteY3160" fmla="*/ 1873374 h 2541995"/>
              <a:gd name="connsiteX3161" fmla="*/ 6034988 w 7771225"/>
              <a:gd name="connsiteY3161" fmla="*/ 1875823 h 2541995"/>
              <a:gd name="connsiteX3162" fmla="*/ 6030089 w 7771225"/>
              <a:gd name="connsiteY3162" fmla="*/ 1870925 h 2541995"/>
              <a:gd name="connsiteX3163" fmla="*/ 6022743 w 7771225"/>
              <a:gd name="connsiteY3163" fmla="*/ 1883170 h 2541995"/>
              <a:gd name="connsiteX3164" fmla="*/ 6022743 w 7771225"/>
              <a:gd name="connsiteY3164" fmla="*/ 1878271 h 2541995"/>
              <a:gd name="connsiteX3165" fmla="*/ 6000703 w 7771225"/>
              <a:gd name="connsiteY3165" fmla="*/ 1888067 h 2541995"/>
              <a:gd name="connsiteX3166" fmla="*/ 6000703 w 7771225"/>
              <a:gd name="connsiteY3166" fmla="*/ 1883170 h 2541995"/>
              <a:gd name="connsiteX3167" fmla="*/ 6010499 w 7771225"/>
              <a:gd name="connsiteY3167" fmla="*/ 1880720 h 2541995"/>
              <a:gd name="connsiteX3168" fmla="*/ 6012947 w 7771225"/>
              <a:gd name="connsiteY3168" fmla="*/ 1878271 h 2541995"/>
              <a:gd name="connsiteX3169" fmla="*/ 5989072 w 7771225"/>
              <a:gd name="connsiteY3169" fmla="*/ 1885618 h 2541995"/>
              <a:gd name="connsiteX3170" fmla="*/ 5986587 w 7771225"/>
              <a:gd name="connsiteY3170" fmla="*/ 1888932 h 2541995"/>
              <a:gd name="connsiteX3171" fmla="*/ 5986010 w 7771225"/>
              <a:gd name="connsiteY3171" fmla="*/ 1883170 h 2541995"/>
              <a:gd name="connsiteX3172" fmla="*/ 5983561 w 7771225"/>
              <a:gd name="connsiteY3172" fmla="*/ 1888067 h 2541995"/>
              <a:gd name="connsiteX3173" fmla="*/ 5959072 w 7771225"/>
              <a:gd name="connsiteY3173" fmla="*/ 1890516 h 2541995"/>
              <a:gd name="connsiteX3174" fmla="*/ 5951726 w 7771225"/>
              <a:gd name="connsiteY3174" fmla="*/ 1897863 h 2541995"/>
              <a:gd name="connsiteX3175" fmla="*/ 5941931 w 7771225"/>
              <a:gd name="connsiteY3175" fmla="*/ 1895413 h 2541995"/>
              <a:gd name="connsiteX3176" fmla="*/ 5934584 w 7771225"/>
              <a:gd name="connsiteY3176" fmla="*/ 1902760 h 2541995"/>
              <a:gd name="connsiteX3177" fmla="*/ 5929686 w 7771225"/>
              <a:gd name="connsiteY3177" fmla="*/ 1897863 h 2541995"/>
              <a:gd name="connsiteX3178" fmla="*/ 5917443 w 7771225"/>
              <a:gd name="connsiteY3178" fmla="*/ 1905209 h 2541995"/>
              <a:gd name="connsiteX3179" fmla="*/ 5883158 w 7771225"/>
              <a:gd name="connsiteY3179" fmla="*/ 1919902 h 2541995"/>
              <a:gd name="connsiteX3180" fmla="*/ 5885608 w 7771225"/>
              <a:gd name="connsiteY3180" fmla="*/ 1915005 h 2541995"/>
              <a:gd name="connsiteX3181" fmla="*/ 5878261 w 7771225"/>
              <a:gd name="connsiteY3181" fmla="*/ 1912556 h 2541995"/>
              <a:gd name="connsiteX3182" fmla="*/ 5863568 w 7771225"/>
              <a:gd name="connsiteY3182" fmla="*/ 1924799 h 2541995"/>
              <a:gd name="connsiteX3183" fmla="*/ 5861119 w 7771225"/>
              <a:gd name="connsiteY3183" fmla="*/ 1919902 h 2541995"/>
              <a:gd name="connsiteX3184" fmla="*/ 5856220 w 7771225"/>
              <a:gd name="connsiteY3184" fmla="*/ 1917453 h 2541995"/>
              <a:gd name="connsiteX3185" fmla="*/ 5848874 w 7771225"/>
              <a:gd name="connsiteY3185" fmla="*/ 1921127 h 2541995"/>
              <a:gd name="connsiteX3186" fmla="*/ 5837446 w 7771225"/>
              <a:gd name="connsiteY3186" fmla="*/ 1926840 h 2541995"/>
              <a:gd name="connsiteX3187" fmla="*/ 5834181 w 7771225"/>
              <a:gd name="connsiteY3187" fmla="*/ 1926024 h 2541995"/>
              <a:gd name="connsiteX3188" fmla="*/ 5829284 w 7771225"/>
              <a:gd name="connsiteY3188" fmla="*/ 1924799 h 2541995"/>
              <a:gd name="connsiteX3189" fmla="*/ 5829284 w 7771225"/>
              <a:gd name="connsiteY3189" fmla="*/ 1927249 h 2541995"/>
              <a:gd name="connsiteX3190" fmla="*/ 5809692 w 7771225"/>
              <a:gd name="connsiteY3190" fmla="*/ 1932147 h 2541995"/>
              <a:gd name="connsiteX3191" fmla="*/ 5809692 w 7771225"/>
              <a:gd name="connsiteY3191" fmla="*/ 1939494 h 2541995"/>
              <a:gd name="connsiteX3192" fmla="*/ 5807244 w 7771225"/>
              <a:gd name="connsiteY3192" fmla="*/ 1937044 h 2541995"/>
              <a:gd name="connsiteX3193" fmla="*/ 5804795 w 7771225"/>
              <a:gd name="connsiteY3193" fmla="*/ 1944391 h 2541995"/>
              <a:gd name="connsiteX3194" fmla="*/ 5797449 w 7771225"/>
              <a:gd name="connsiteY3194" fmla="*/ 1939494 h 2541995"/>
              <a:gd name="connsiteX3195" fmla="*/ 5780306 w 7771225"/>
              <a:gd name="connsiteY3195" fmla="*/ 1949288 h 2541995"/>
              <a:gd name="connsiteX3196" fmla="*/ 5758267 w 7771225"/>
              <a:gd name="connsiteY3196" fmla="*/ 1961533 h 2541995"/>
              <a:gd name="connsiteX3197" fmla="*/ 5743574 w 7771225"/>
              <a:gd name="connsiteY3197" fmla="*/ 1966430 h 2541995"/>
              <a:gd name="connsiteX3198" fmla="*/ 5738675 w 7771225"/>
              <a:gd name="connsiteY3198" fmla="*/ 1971327 h 2541995"/>
              <a:gd name="connsiteX3199" fmla="*/ 5697046 w 7771225"/>
              <a:gd name="connsiteY3199" fmla="*/ 1995816 h 2541995"/>
              <a:gd name="connsiteX3200" fmla="*/ 5674394 w 7771225"/>
              <a:gd name="connsiteY3200" fmla="*/ 1987245 h 2541995"/>
              <a:gd name="connsiteX3201" fmla="*/ 5660016 w 7771225"/>
              <a:gd name="connsiteY3201" fmla="*/ 1975187 h 2541995"/>
              <a:gd name="connsiteX3202" fmla="*/ 5665211 w 7771225"/>
              <a:gd name="connsiteY3202" fmla="*/ 1976226 h 2541995"/>
              <a:gd name="connsiteX3203" fmla="*/ 5667659 w 7771225"/>
              <a:gd name="connsiteY3203" fmla="*/ 1973777 h 2541995"/>
              <a:gd name="connsiteX3204" fmla="*/ 5655415 w 7771225"/>
              <a:gd name="connsiteY3204" fmla="*/ 1956635 h 2541995"/>
              <a:gd name="connsiteX3205" fmla="*/ 5660312 w 7771225"/>
              <a:gd name="connsiteY3205" fmla="*/ 1956635 h 2541995"/>
              <a:gd name="connsiteX3206" fmla="*/ 5616233 w 7771225"/>
              <a:gd name="connsiteY3206" fmla="*/ 1875823 h 2541995"/>
              <a:gd name="connsiteX3207" fmla="*/ 5616233 w 7771225"/>
              <a:gd name="connsiteY3207" fmla="*/ 1861130 h 2541995"/>
              <a:gd name="connsiteX3208" fmla="*/ 5623580 w 7771225"/>
              <a:gd name="connsiteY3208" fmla="*/ 1861130 h 2541995"/>
              <a:gd name="connsiteX3209" fmla="*/ 5621131 w 7771225"/>
              <a:gd name="connsiteY3209" fmla="*/ 1853783 h 2541995"/>
              <a:gd name="connsiteX3210" fmla="*/ 5626029 w 7771225"/>
              <a:gd name="connsiteY3210" fmla="*/ 1856232 h 2541995"/>
              <a:gd name="connsiteX3211" fmla="*/ 5628477 w 7771225"/>
              <a:gd name="connsiteY3211" fmla="*/ 1846436 h 2541995"/>
              <a:gd name="connsiteX3212" fmla="*/ 5640722 w 7771225"/>
              <a:gd name="connsiteY3212" fmla="*/ 1851334 h 2541995"/>
              <a:gd name="connsiteX3213" fmla="*/ 5630926 w 7771225"/>
              <a:gd name="connsiteY3213" fmla="*/ 1817050 h 2541995"/>
              <a:gd name="connsiteX3214" fmla="*/ 5638273 w 7771225"/>
              <a:gd name="connsiteY3214" fmla="*/ 1821949 h 2541995"/>
              <a:gd name="connsiteX3215" fmla="*/ 5635823 w 7771225"/>
              <a:gd name="connsiteY3215" fmla="*/ 1807254 h 2541995"/>
              <a:gd name="connsiteX3216" fmla="*/ 5645619 w 7771225"/>
              <a:gd name="connsiteY3216" fmla="*/ 1814601 h 2541995"/>
              <a:gd name="connsiteX3217" fmla="*/ 5643171 w 7771225"/>
              <a:gd name="connsiteY3217" fmla="*/ 1804806 h 2541995"/>
              <a:gd name="connsiteX3218" fmla="*/ 5660312 w 7771225"/>
              <a:gd name="connsiteY3218" fmla="*/ 1807254 h 2541995"/>
              <a:gd name="connsiteX3219" fmla="*/ 5657864 w 7771225"/>
              <a:gd name="connsiteY3219" fmla="*/ 1797460 h 2541995"/>
              <a:gd name="connsiteX3220" fmla="*/ 5706840 w 7771225"/>
              <a:gd name="connsiteY3220" fmla="*/ 1777868 h 2541995"/>
              <a:gd name="connsiteX3221" fmla="*/ 6184368 w 7771225"/>
              <a:gd name="connsiteY3221" fmla="*/ 1601552 h 2541995"/>
              <a:gd name="connsiteX3222" fmla="*/ 6208856 w 7771225"/>
              <a:gd name="connsiteY3222" fmla="*/ 1596653 h 2541995"/>
              <a:gd name="connsiteX3223" fmla="*/ 6030089 w 7771225"/>
              <a:gd name="connsiteY3223" fmla="*/ 1422784 h 2541995"/>
              <a:gd name="connsiteX3224" fmla="*/ 5878261 w 7771225"/>
              <a:gd name="connsiteY3224" fmla="*/ 1079945 h 2541995"/>
              <a:gd name="connsiteX3225" fmla="*/ 5912544 w 7771225"/>
              <a:gd name="connsiteY3225" fmla="*/ 751799 h 2541995"/>
              <a:gd name="connsiteX3226" fmla="*/ 5927237 w 7771225"/>
              <a:gd name="connsiteY3226" fmla="*/ 724861 h 2541995"/>
              <a:gd name="connsiteX3227" fmla="*/ 5959072 w 7771225"/>
              <a:gd name="connsiteY3227" fmla="*/ 732208 h 2541995"/>
              <a:gd name="connsiteX3228" fmla="*/ 5981113 w 7771225"/>
              <a:gd name="connsiteY3228" fmla="*/ 739554 h 2541995"/>
              <a:gd name="connsiteX3229" fmla="*/ 5959072 w 7771225"/>
              <a:gd name="connsiteY3229" fmla="*/ 901179 h 2541995"/>
              <a:gd name="connsiteX3230" fmla="*/ 5951726 w 7771225"/>
              <a:gd name="connsiteY3230" fmla="*/ 977093 h 2541995"/>
              <a:gd name="connsiteX3231" fmla="*/ 5993357 w 7771225"/>
              <a:gd name="connsiteY3231" fmla="*/ 1185246 h 2541995"/>
              <a:gd name="connsiteX3232" fmla="*/ 6113351 w 7771225"/>
              <a:gd name="connsiteY3232" fmla="*/ 1371359 h 2541995"/>
              <a:gd name="connsiteX3233" fmla="*/ 6230896 w 7771225"/>
              <a:gd name="connsiteY3233" fmla="*/ 1532983 h 2541995"/>
              <a:gd name="connsiteX3234" fmla="*/ 6245589 w 7771225"/>
              <a:gd name="connsiteY3234" fmla="*/ 1552574 h 2541995"/>
              <a:gd name="connsiteX3235" fmla="*/ 6230896 w 7771225"/>
              <a:gd name="connsiteY3235" fmla="*/ 1586857 h 2541995"/>
              <a:gd name="connsiteX3236" fmla="*/ 6289668 w 7771225"/>
              <a:gd name="connsiteY3236" fmla="*/ 1532983 h 2541995"/>
              <a:gd name="connsiteX3237" fmla="*/ 6319055 w 7771225"/>
              <a:gd name="connsiteY3237" fmla="*/ 1476659 h 2541995"/>
              <a:gd name="connsiteX3238" fmla="*/ 6255384 w 7771225"/>
              <a:gd name="connsiteY3238" fmla="*/ 1251365 h 2541995"/>
              <a:gd name="connsiteX3239" fmla="*/ 6167225 w 7771225"/>
              <a:gd name="connsiteY3239" fmla="*/ 1229325 h 2541995"/>
              <a:gd name="connsiteX3240" fmla="*/ 6150083 w 7771225"/>
              <a:gd name="connsiteY3240" fmla="*/ 1224428 h 2541995"/>
              <a:gd name="connsiteX3241" fmla="*/ 6140288 w 7771225"/>
              <a:gd name="connsiteY3241" fmla="*/ 1165655 h 2541995"/>
              <a:gd name="connsiteX3242" fmla="*/ 6162328 w 7771225"/>
              <a:gd name="connsiteY3242" fmla="*/ 1141166 h 2541995"/>
              <a:gd name="connsiteX3243" fmla="*/ 6189265 w 7771225"/>
              <a:gd name="connsiteY3243" fmla="*/ 1084843 h 2541995"/>
              <a:gd name="connsiteX3244" fmla="*/ 6201509 w 7771225"/>
              <a:gd name="connsiteY3244" fmla="*/ 1075048 h 2541995"/>
              <a:gd name="connsiteX3245" fmla="*/ 6221100 w 7771225"/>
              <a:gd name="connsiteY3245" fmla="*/ 994235 h 2541995"/>
              <a:gd name="connsiteX3246" fmla="*/ 6218651 w 7771225"/>
              <a:gd name="connsiteY3246" fmla="*/ 928116 h 2541995"/>
              <a:gd name="connsiteX3247" fmla="*/ 6179469 w 7771225"/>
              <a:gd name="connsiteY3247" fmla="*/ 937912 h 2541995"/>
              <a:gd name="connsiteX3248" fmla="*/ 6059476 w 7771225"/>
              <a:gd name="connsiteY3248" fmla="*/ 1048110 h 2541995"/>
              <a:gd name="connsiteX3249" fmla="*/ 6030089 w 7771225"/>
              <a:gd name="connsiteY3249" fmla="*/ 1072599 h 2541995"/>
              <a:gd name="connsiteX3250" fmla="*/ 6030089 w 7771225"/>
              <a:gd name="connsiteY3250" fmla="*/ 1070150 h 2541995"/>
              <a:gd name="connsiteX3251" fmla="*/ 6076617 w 7771225"/>
              <a:gd name="connsiteY3251" fmla="*/ 994235 h 2541995"/>
              <a:gd name="connsiteX3252" fmla="*/ 6216203 w 7771225"/>
              <a:gd name="connsiteY3252" fmla="*/ 842406 h 2541995"/>
              <a:gd name="connsiteX3253" fmla="*/ 6228446 w 7771225"/>
              <a:gd name="connsiteY3253" fmla="*/ 771389 h 2541995"/>
              <a:gd name="connsiteX3254" fmla="*/ 6238242 w 7771225"/>
              <a:gd name="connsiteY3254" fmla="*/ 653844 h 2541995"/>
              <a:gd name="connsiteX3255" fmla="*/ 6250486 w 7771225"/>
              <a:gd name="connsiteY3255" fmla="*/ 587725 h 2541995"/>
              <a:gd name="connsiteX3256" fmla="*/ 6267628 w 7771225"/>
              <a:gd name="connsiteY3256" fmla="*/ 484874 h 2541995"/>
              <a:gd name="connsiteX3257" fmla="*/ 6287219 w 7771225"/>
              <a:gd name="connsiteY3257" fmla="*/ 470180 h 2541995"/>
              <a:gd name="connsiteX3258" fmla="*/ 6294566 w 7771225"/>
              <a:gd name="connsiteY3258" fmla="*/ 457936 h 2541995"/>
              <a:gd name="connsiteX3259" fmla="*/ 6309259 w 7771225"/>
              <a:gd name="connsiteY3259" fmla="*/ 460385 h 2541995"/>
              <a:gd name="connsiteX3260" fmla="*/ 6311707 w 7771225"/>
              <a:gd name="connsiteY3260" fmla="*/ 443243 h 2541995"/>
              <a:gd name="connsiteX3261" fmla="*/ 6328849 w 7771225"/>
              <a:gd name="connsiteY3261" fmla="*/ 438345 h 2541995"/>
              <a:gd name="connsiteX3262" fmla="*/ 6328849 w 7771225"/>
              <a:gd name="connsiteY3262" fmla="*/ 433447 h 2541995"/>
              <a:gd name="connsiteX3263" fmla="*/ 6350890 w 7771225"/>
              <a:gd name="connsiteY3263" fmla="*/ 421204 h 2541995"/>
              <a:gd name="connsiteX3264" fmla="*/ 6355787 w 7771225"/>
              <a:gd name="connsiteY3264" fmla="*/ 411408 h 2541995"/>
              <a:gd name="connsiteX3265" fmla="*/ 6475781 w 7771225"/>
              <a:gd name="connsiteY3265" fmla="*/ 521606 h 2541995"/>
              <a:gd name="connsiteX3266" fmla="*/ 6529656 w 7771225"/>
              <a:gd name="connsiteY3266" fmla="*/ 658743 h 2541995"/>
              <a:gd name="connsiteX3267" fmla="*/ 6537002 w 7771225"/>
              <a:gd name="connsiteY3267" fmla="*/ 690577 h 2541995"/>
              <a:gd name="connsiteX3268" fmla="*/ 6759849 w 7771225"/>
              <a:gd name="connsiteY3268" fmla="*/ 494669 h 2541995"/>
              <a:gd name="connsiteX3269" fmla="*/ 6796581 w 7771225"/>
              <a:gd name="connsiteY3269" fmla="*/ 220397 h 2541995"/>
              <a:gd name="connsiteX3270" fmla="*/ 6816171 w 7771225"/>
              <a:gd name="connsiteY3270" fmla="*/ 66120 h 2541995"/>
              <a:gd name="connsiteX3271" fmla="*/ 6825967 w 7771225"/>
              <a:gd name="connsiteY3271" fmla="*/ 61221 h 2541995"/>
              <a:gd name="connsiteX3272" fmla="*/ 6828416 w 7771225"/>
              <a:gd name="connsiteY3272" fmla="*/ 61221 h 2541995"/>
              <a:gd name="connsiteX3273" fmla="*/ 6830864 w 7771225"/>
              <a:gd name="connsiteY3273" fmla="*/ 39182 h 2541995"/>
              <a:gd name="connsiteX3274" fmla="*/ 6835763 w 7771225"/>
              <a:gd name="connsiteY3274" fmla="*/ 39182 h 2541995"/>
              <a:gd name="connsiteX3275" fmla="*/ 6845558 w 7771225"/>
              <a:gd name="connsiteY3275" fmla="*/ 51427 h 2541995"/>
              <a:gd name="connsiteX3276" fmla="*/ 6852905 w 7771225"/>
              <a:gd name="connsiteY3276" fmla="*/ 22040 h 2541995"/>
              <a:gd name="connsiteX3277" fmla="*/ 6882291 w 7771225"/>
              <a:gd name="connsiteY3277" fmla="*/ 31835 h 2541995"/>
              <a:gd name="connsiteX3278" fmla="*/ 6882291 w 7771225"/>
              <a:gd name="connsiteY3278" fmla="*/ 2449 h 2541995"/>
              <a:gd name="connsiteX3279" fmla="*/ 6896984 w 7771225"/>
              <a:gd name="connsiteY3279" fmla="*/ 9796 h 2541995"/>
              <a:gd name="connsiteX3280" fmla="*/ 6896984 w 7771225"/>
              <a:gd name="connsiteY3280" fmla="*/ 0 h 254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Lst>
            <a:rect l="l" t="t" r="r" b="b"/>
            <a:pathLst>
              <a:path w="7771225" h="2541995">
                <a:moveTo>
                  <a:pt x="2752343" y="2274861"/>
                </a:moveTo>
                <a:lnTo>
                  <a:pt x="2753826" y="2275106"/>
                </a:lnTo>
                <a:lnTo>
                  <a:pt x="2753779" y="2275339"/>
                </a:lnTo>
                <a:cubicBezTo>
                  <a:pt x="2753460" y="2275659"/>
                  <a:pt x="2752981" y="2275500"/>
                  <a:pt x="2752343" y="2274861"/>
                </a:cubicBezTo>
                <a:close/>
                <a:moveTo>
                  <a:pt x="4368776" y="2260007"/>
                </a:moveTo>
                <a:lnTo>
                  <a:pt x="4368298" y="2261443"/>
                </a:lnTo>
                <a:lnTo>
                  <a:pt x="4367340" y="2260486"/>
                </a:lnTo>
                <a:close/>
                <a:moveTo>
                  <a:pt x="4366383" y="2259529"/>
                </a:moveTo>
                <a:lnTo>
                  <a:pt x="4367340" y="2260486"/>
                </a:lnTo>
                <a:lnTo>
                  <a:pt x="4364469" y="2261443"/>
                </a:lnTo>
                <a:close/>
                <a:moveTo>
                  <a:pt x="4370211" y="2249957"/>
                </a:moveTo>
                <a:cubicBezTo>
                  <a:pt x="4370211" y="2253786"/>
                  <a:pt x="4371488" y="2255062"/>
                  <a:pt x="4374041" y="2253786"/>
                </a:cubicBezTo>
                <a:cubicBezTo>
                  <a:pt x="4375316" y="2255062"/>
                  <a:pt x="4375954" y="2256338"/>
                  <a:pt x="4375954" y="2257615"/>
                </a:cubicBezTo>
                <a:lnTo>
                  <a:pt x="4368776" y="2260007"/>
                </a:lnTo>
                <a:lnTo>
                  <a:pt x="4370211" y="2255700"/>
                </a:lnTo>
                <a:cubicBezTo>
                  <a:pt x="4365107" y="2256977"/>
                  <a:pt x="4361916" y="2259529"/>
                  <a:pt x="4360640" y="2263358"/>
                </a:cubicBezTo>
                <a:cubicBezTo>
                  <a:pt x="4350430" y="2268463"/>
                  <a:pt x="4341497" y="2272291"/>
                  <a:pt x="4333840" y="2274844"/>
                </a:cubicBezTo>
                <a:cubicBezTo>
                  <a:pt x="4345325" y="2267186"/>
                  <a:pt x="4357450" y="2258891"/>
                  <a:pt x="4370211" y="2249957"/>
                </a:cubicBezTo>
                <a:close/>
                <a:moveTo>
                  <a:pt x="4416155" y="2232729"/>
                </a:moveTo>
                <a:lnTo>
                  <a:pt x="4419288" y="2233077"/>
                </a:lnTo>
                <a:lnTo>
                  <a:pt x="4416155" y="2234643"/>
                </a:lnTo>
                <a:close/>
                <a:moveTo>
                  <a:pt x="4406583" y="2232729"/>
                </a:moveTo>
                <a:lnTo>
                  <a:pt x="4404670" y="2234643"/>
                </a:lnTo>
                <a:lnTo>
                  <a:pt x="4405455" y="2233071"/>
                </a:lnTo>
                <a:close/>
                <a:moveTo>
                  <a:pt x="4420941" y="2232250"/>
                </a:moveTo>
                <a:lnTo>
                  <a:pt x="4422347" y="2232351"/>
                </a:lnTo>
                <a:lnTo>
                  <a:pt x="4420462" y="2233208"/>
                </a:lnTo>
                <a:lnTo>
                  <a:pt x="4419288" y="2233077"/>
                </a:lnTo>
                <a:close/>
                <a:moveTo>
                  <a:pt x="3298216" y="2212442"/>
                </a:moveTo>
                <a:lnTo>
                  <a:pt x="3303663" y="2215518"/>
                </a:lnTo>
                <a:cubicBezTo>
                  <a:pt x="3301750" y="2214880"/>
                  <a:pt x="3299994" y="2213922"/>
                  <a:pt x="3298399" y="2212647"/>
                </a:cubicBezTo>
                <a:close/>
                <a:moveTo>
                  <a:pt x="3023218" y="2196374"/>
                </a:moveTo>
                <a:cubicBezTo>
                  <a:pt x="3020027" y="2196374"/>
                  <a:pt x="3017155" y="2197012"/>
                  <a:pt x="3014603" y="2198289"/>
                </a:cubicBezTo>
                <a:lnTo>
                  <a:pt x="3012836" y="2198436"/>
                </a:lnTo>
                <a:lnTo>
                  <a:pt x="3014603" y="2200204"/>
                </a:lnTo>
                <a:cubicBezTo>
                  <a:pt x="3020985" y="2200204"/>
                  <a:pt x="3027365" y="2199565"/>
                  <a:pt x="3033746" y="2198289"/>
                </a:cubicBezTo>
                <a:cubicBezTo>
                  <a:pt x="3029918" y="2197012"/>
                  <a:pt x="3026408" y="2196374"/>
                  <a:pt x="3023218" y="2196374"/>
                </a:cubicBezTo>
                <a:close/>
                <a:moveTo>
                  <a:pt x="2436483" y="2196374"/>
                </a:moveTo>
                <a:cubicBezTo>
                  <a:pt x="2440311" y="2197651"/>
                  <a:pt x="2444139" y="2198289"/>
                  <a:pt x="2447969" y="2198289"/>
                </a:cubicBezTo>
                <a:lnTo>
                  <a:pt x="2443110" y="2197848"/>
                </a:lnTo>
                <a:close/>
                <a:moveTo>
                  <a:pt x="2415425" y="2194461"/>
                </a:moveTo>
                <a:cubicBezTo>
                  <a:pt x="2415425" y="2195736"/>
                  <a:pt x="2416063" y="2196374"/>
                  <a:pt x="2417340" y="2196374"/>
                </a:cubicBezTo>
                <a:cubicBezTo>
                  <a:pt x="2413510" y="2197651"/>
                  <a:pt x="2409044" y="2198289"/>
                  <a:pt x="2403939" y="2198289"/>
                </a:cubicBezTo>
                <a:cubicBezTo>
                  <a:pt x="2401387" y="2198289"/>
                  <a:pt x="2398834" y="2198289"/>
                  <a:pt x="2396282" y="2198289"/>
                </a:cubicBezTo>
                <a:cubicBezTo>
                  <a:pt x="2393729" y="2198289"/>
                  <a:pt x="2391815" y="2197651"/>
                  <a:pt x="2390539" y="2196374"/>
                </a:cubicBezTo>
                <a:cubicBezTo>
                  <a:pt x="2398196" y="2196374"/>
                  <a:pt x="2406492" y="2195736"/>
                  <a:pt x="2415425" y="2194461"/>
                </a:cubicBezTo>
                <a:close/>
                <a:moveTo>
                  <a:pt x="3593825" y="2190392"/>
                </a:moveTo>
                <a:lnTo>
                  <a:pt x="3671211" y="2261461"/>
                </a:lnTo>
                <a:lnTo>
                  <a:pt x="3671211" y="2263375"/>
                </a:lnTo>
                <a:cubicBezTo>
                  <a:pt x="3685249" y="2277413"/>
                  <a:pt x="3701840" y="2288899"/>
                  <a:pt x="3720982" y="2297833"/>
                </a:cubicBezTo>
                <a:cubicBezTo>
                  <a:pt x="3724812" y="2304214"/>
                  <a:pt x="3728640" y="2310595"/>
                  <a:pt x="3732469" y="2316976"/>
                </a:cubicBezTo>
                <a:cubicBezTo>
                  <a:pt x="3735021" y="2319528"/>
                  <a:pt x="3738212" y="2318890"/>
                  <a:pt x="3742040" y="2315062"/>
                </a:cubicBezTo>
                <a:cubicBezTo>
                  <a:pt x="3743317" y="2308681"/>
                  <a:pt x="3741402" y="2302937"/>
                  <a:pt x="3736297" y="2297833"/>
                </a:cubicBezTo>
                <a:cubicBezTo>
                  <a:pt x="3720982" y="2294004"/>
                  <a:pt x="3710135" y="2285071"/>
                  <a:pt x="3703754" y="2271032"/>
                </a:cubicBezTo>
                <a:cubicBezTo>
                  <a:pt x="3670572" y="2245509"/>
                  <a:pt x="3638668" y="2221260"/>
                  <a:pt x="3608039" y="2198289"/>
                </a:cubicBezTo>
                <a:close/>
                <a:moveTo>
                  <a:pt x="4410412" y="2184871"/>
                </a:moveTo>
                <a:lnTo>
                  <a:pt x="4407594" y="2190507"/>
                </a:lnTo>
                <a:lnTo>
                  <a:pt x="4414241" y="2186785"/>
                </a:lnTo>
                <a:cubicBezTo>
                  <a:pt x="4412965" y="2186785"/>
                  <a:pt x="4411688" y="2186147"/>
                  <a:pt x="4410412" y="2184871"/>
                </a:cubicBezTo>
                <a:close/>
                <a:moveTo>
                  <a:pt x="3248104" y="2179235"/>
                </a:moveTo>
                <a:lnTo>
                  <a:pt x="3294092" y="2207860"/>
                </a:lnTo>
                <a:lnTo>
                  <a:pt x="3298216" y="2212442"/>
                </a:lnTo>
                <a:lnTo>
                  <a:pt x="3273992" y="2198768"/>
                </a:lnTo>
                <a:cubicBezTo>
                  <a:pt x="3264421" y="2193343"/>
                  <a:pt x="3255168" y="2188079"/>
                  <a:pt x="3246235" y="2182974"/>
                </a:cubicBezTo>
                <a:close/>
                <a:moveTo>
                  <a:pt x="3248148" y="2179146"/>
                </a:moveTo>
                <a:lnTo>
                  <a:pt x="3248104" y="2179235"/>
                </a:lnTo>
                <a:lnTo>
                  <a:pt x="3248006" y="2179175"/>
                </a:lnTo>
                <a:close/>
                <a:moveTo>
                  <a:pt x="3037575" y="2171488"/>
                </a:moveTo>
                <a:cubicBezTo>
                  <a:pt x="3031194" y="2174041"/>
                  <a:pt x="3025451" y="2177231"/>
                  <a:pt x="3020346" y="2181060"/>
                </a:cubicBezTo>
                <a:cubicBezTo>
                  <a:pt x="3013965" y="2181060"/>
                  <a:pt x="3008860" y="2183613"/>
                  <a:pt x="3005032" y="2188717"/>
                </a:cubicBezTo>
                <a:cubicBezTo>
                  <a:pt x="2997374" y="2189994"/>
                  <a:pt x="2991631" y="2192546"/>
                  <a:pt x="2987803" y="2196374"/>
                </a:cubicBezTo>
                <a:lnTo>
                  <a:pt x="2987803" y="2194461"/>
                </a:lnTo>
                <a:cubicBezTo>
                  <a:pt x="2978870" y="2197012"/>
                  <a:pt x="2972488" y="2199565"/>
                  <a:pt x="2968660" y="2202117"/>
                </a:cubicBezTo>
                <a:cubicBezTo>
                  <a:pt x="2961003" y="2204670"/>
                  <a:pt x="2953984" y="2206584"/>
                  <a:pt x="2947602" y="2207860"/>
                </a:cubicBezTo>
                <a:cubicBezTo>
                  <a:pt x="2941221" y="2211689"/>
                  <a:pt x="2935479" y="2213603"/>
                  <a:pt x="2930374" y="2213603"/>
                </a:cubicBezTo>
                <a:cubicBezTo>
                  <a:pt x="2934202" y="2213603"/>
                  <a:pt x="2938669" y="2214242"/>
                  <a:pt x="2943774" y="2215518"/>
                </a:cubicBezTo>
                <a:cubicBezTo>
                  <a:pt x="2952707" y="2214242"/>
                  <a:pt x="2960365" y="2211050"/>
                  <a:pt x="2966745" y="2205946"/>
                </a:cubicBezTo>
                <a:cubicBezTo>
                  <a:pt x="2966745" y="2208498"/>
                  <a:pt x="2967383" y="2210413"/>
                  <a:pt x="2968660" y="2211689"/>
                </a:cubicBezTo>
                <a:cubicBezTo>
                  <a:pt x="2973765" y="2211689"/>
                  <a:pt x="2980146" y="2209775"/>
                  <a:pt x="2987803" y="2205946"/>
                </a:cubicBezTo>
                <a:cubicBezTo>
                  <a:pt x="2995461" y="2204670"/>
                  <a:pt x="3003117" y="2203394"/>
                  <a:pt x="3010775" y="2202117"/>
                </a:cubicBezTo>
                <a:cubicBezTo>
                  <a:pt x="3010137" y="2201479"/>
                  <a:pt x="3009977" y="2200841"/>
                  <a:pt x="3010296" y="2200204"/>
                </a:cubicBezTo>
                <a:lnTo>
                  <a:pt x="3012467" y="2198467"/>
                </a:lnTo>
                <a:lnTo>
                  <a:pt x="2991631" y="2200204"/>
                </a:lnTo>
                <a:cubicBezTo>
                  <a:pt x="3006946" y="2193822"/>
                  <a:pt x="3022260" y="2184251"/>
                  <a:pt x="3037575" y="2171488"/>
                </a:cubicBezTo>
                <a:close/>
                <a:moveTo>
                  <a:pt x="4596101" y="2140842"/>
                </a:moveTo>
                <a:cubicBezTo>
                  <a:pt x="4587167" y="2147223"/>
                  <a:pt x="4579510" y="2147861"/>
                  <a:pt x="4573128" y="2142756"/>
                </a:cubicBezTo>
                <a:cubicBezTo>
                  <a:pt x="4560367" y="2147861"/>
                  <a:pt x="4548881" y="2151051"/>
                  <a:pt x="4538671" y="2152328"/>
                </a:cubicBezTo>
                <a:lnTo>
                  <a:pt x="4538671" y="2150413"/>
                </a:lnTo>
                <a:cubicBezTo>
                  <a:pt x="4537395" y="2149137"/>
                  <a:pt x="4538033" y="2148500"/>
                  <a:pt x="4540586" y="2148500"/>
                </a:cubicBezTo>
                <a:lnTo>
                  <a:pt x="4534843" y="2148500"/>
                </a:lnTo>
                <a:cubicBezTo>
                  <a:pt x="4525909" y="2153604"/>
                  <a:pt x="4516975" y="2156795"/>
                  <a:pt x="4508042" y="2158071"/>
                </a:cubicBezTo>
                <a:cubicBezTo>
                  <a:pt x="4504214" y="2158071"/>
                  <a:pt x="4501022" y="2158709"/>
                  <a:pt x="4498470" y="2159985"/>
                </a:cubicBezTo>
                <a:lnTo>
                  <a:pt x="4498470" y="2158071"/>
                </a:lnTo>
                <a:cubicBezTo>
                  <a:pt x="4499747" y="2158071"/>
                  <a:pt x="4501022" y="2157433"/>
                  <a:pt x="4502299" y="2156156"/>
                </a:cubicBezTo>
                <a:cubicBezTo>
                  <a:pt x="4497194" y="2158709"/>
                  <a:pt x="4493366" y="2158709"/>
                  <a:pt x="4490813" y="2156156"/>
                </a:cubicBezTo>
                <a:lnTo>
                  <a:pt x="4488899" y="2155199"/>
                </a:lnTo>
                <a:lnTo>
                  <a:pt x="4486984" y="2158071"/>
                </a:lnTo>
                <a:cubicBezTo>
                  <a:pt x="4481880" y="2160623"/>
                  <a:pt x="4479966" y="2159346"/>
                  <a:pt x="4481241" y="2154242"/>
                </a:cubicBezTo>
                <a:lnTo>
                  <a:pt x="4479328" y="2154242"/>
                </a:lnTo>
                <a:cubicBezTo>
                  <a:pt x="4479328" y="2155518"/>
                  <a:pt x="4479966" y="2156156"/>
                  <a:pt x="4481241" y="2156156"/>
                </a:cubicBezTo>
                <a:cubicBezTo>
                  <a:pt x="4473585" y="2162538"/>
                  <a:pt x="4465289" y="2167642"/>
                  <a:pt x="4456355" y="2171471"/>
                </a:cubicBezTo>
                <a:cubicBezTo>
                  <a:pt x="4451251" y="2174024"/>
                  <a:pt x="4446146" y="2176576"/>
                  <a:pt x="4441041" y="2179128"/>
                </a:cubicBezTo>
                <a:cubicBezTo>
                  <a:pt x="4442317" y="2171471"/>
                  <a:pt x="4447422" y="2165728"/>
                  <a:pt x="4456355" y="2161899"/>
                </a:cubicBezTo>
                <a:cubicBezTo>
                  <a:pt x="4452527" y="2164451"/>
                  <a:pt x="4448699" y="2166366"/>
                  <a:pt x="4444870" y="2167642"/>
                </a:cubicBezTo>
                <a:cubicBezTo>
                  <a:pt x="4441041" y="2171471"/>
                  <a:pt x="4437213" y="2174024"/>
                  <a:pt x="4433384" y="2175299"/>
                </a:cubicBezTo>
                <a:lnTo>
                  <a:pt x="4431469" y="2175299"/>
                </a:lnTo>
                <a:cubicBezTo>
                  <a:pt x="4430193" y="2174024"/>
                  <a:pt x="4430831" y="2172109"/>
                  <a:pt x="4433384" y="2169556"/>
                </a:cubicBezTo>
                <a:cubicBezTo>
                  <a:pt x="4437213" y="2170833"/>
                  <a:pt x="4440403" y="2169556"/>
                  <a:pt x="4442956" y="2165728"/>
                </a:cubicBezTo>
                <a:cubicBezTo>
                  <a:pt x="4439127" y="2167004"/>
                  <a:pt x="4435298" y="2167642"/>
                  <a:pt x="4431469" y="2167642"/>
                </a:cubicBezTo>
                <a:cubicBezTo>
                  <a:pt x="4428918" y="2168919"/>
                  <a:pt x="4427003" y="2170194"/>
                  <a:pt x="4425726" y="2171471"/>
                </a:cubicBezTo>
                <a:lnTo>
                  <a:pt x="4427641" y="2171471"/>
                </a:lnTo>
                <a:cubicBezTo>
                  <a:pt x="4427641" y="2172747"/>
                  <a:pt x="4428279" y="2173385"/>
                  <a:pt x="4429556" y="2173385"/>
                </a:cubicBezTo>
                <a:cubicBezTo>
                  <a:pt x="4428279" y="2178490"/>
                  <a:pt x="4426365" y="2181680"/>
                  <a:pt x="4423813" y="2182957"/>
                </a:cubicBezTo>
                <a:cubicBezTo>
                  <a:pt x="4423813" y="2184233"/>
                  <a:pt x="4424451" y="2184871"/>
                  <a:pt x="4425726" y="2184871"/>
                </a:cubicBezTo>
                <a:cubicBezTo>
                  <a:pt x="4421898" y="2186147"/>
                  <a:pt x="4419346" y="2188062"/>
                  <a:pt x="4418070" y="2190614"/>
                </a:cubicBezTo>
                <a:lnTo>
                  <a:pt x="4416155" y="2190614"/>
                </a:lnTo>
                <a:cubicBezTo>
                  <a:pt x="4408498" y="2194442"/>
                  <a:pt x="4402117" y="2198910"/>
                  <a:pt x="4397012" y="2204015"/>
                </a:cubicBezTo>
                <a:cubicBezTo>
                  <a:pt x="4394460" y="2205290"/>
                  <a:pt x="4393184" y="2204652"/>
                  <a:pt x="4393184" y="2202100"/>
                </a:cubicBezTo>
                <a:lnTo>
                  <a:pt x="4400991" y="2194703"/>
                </a:lnTo>
                <a:lnTo>
                  <a:pt x="4397969" y="2195878"/>
                </a:lnTo>
                <a:cubicBezTo>
                  <a:pt x="4395417" y="2196197"/>
                  <a:pt x="4393184" y="2195718"/>
                  <a:pt x="4391269" y="2194442"/>
                </a:cubicBezTo>
                <a:cubicBezTo>
                  <a:pt x="4388717" y="2195718"/>
                  <a:pt x="4386802" y="2196995"/>
                  <a:pt x="4385526" y="2198271"/>
                </a:cubicBezTo>
                <a:cubicBezTo>
                  <a:pt x="4382974" y="2207205"/>
                  <a:pt x="4377869" y="2214224"/>
                  <a:pt x="4370211" y="2219329"/>
                </a:cubicBezTo>
                <a:cubicBezTo>
                  <a:pt x="4388079" y="2212948"/>
                  <a:pt x="4405945" y="2204015"/>
                  <a:pt x="4423813" y="2192528"/>
                </a:cubicBezTo>
                <a:lnTo>
                  <a:pt x="4423813" y="2198271"/>
                </a:lnTo>
                <a:cubicBezTo>
                  <a:pt x="4432746" y="2194442"/>
                  <a:pt x="4442317" y="2190614"/>
                  <a:pt x="4452527" y="2186785"/>
                </a:cubicBezTo>
                <a:cubicBezTo>
                  <a:pt x="4471670" y="2182957"/>
                  <a:pt x="4490813" y="2177214"/>
                  <a:pt x="4509957" y="2169556"/>
                </a:cubicBezTo>
                <a:cubicBezTo>
                  <a:pt x="4516337" y="2168281"/>
                  <a:pt x="4522718" y="2165728"/>
                  <a:pt x="4529100" y="2161899"/>
                </a:cubicBezTo>
                <a:cubicBezTo>
                  <a:pt x="4540586" y="2160623"/>
                  <a:pt x="4552709" y="2157433"/>
                  <a:pt x="4565472" y="2152328"/>
                </a:cubicBezTo>
                <a:cubicBezTo>
                  <a:pt x="4573128" y="2149775"/>
                  <a:pt x="4580148" y="2147861"/>
                  <a:pt x="4586528" y="2146585"/>
                </a:cubicBezTo>
                <a:cubicBezTo>
                  <a:pt x="4590358" y="2146585"/>
                  <a:pt x="4593548" y="2144670"/>
                  <a:pt x="4596101" y="2140842"/>
                </a:cubicBezTo>
                <a:close/>
                <a:moveTo>
                  <a:pt x="3145733" y="2136074"/>
                </a:moveTo>
                <a:cubicBezTo>
                  <a:pt x="3143181" y="2136712"/>
                  <a:pt x="3140948" y="2138946"/>
                  <a:pt x="3139033" y="2142774"/>
                </a:cubicBezTo>
                <a:cubicBezTo>
                  <a:pt x="3124995" y="2146602"/>
                  <a:pt x="3112871" y="2152345"/>
                  <a:pt x="3102661" y="2160003"/>
                </a:cubicBezTo>
                <a:cubicBezTo>
                  <a:pt x="3100109" y="2161279"/>
                  <a:pt x="3097556" y="2161917"/>
                  <a:pt x="3095004" y="2161917"/>
                </a:cubicBezTo>
                <a:lnTo>
                  <a:pt x="3098833" y="2161917"/>
                </a:lnTo>
                <a:lnTo>
                  <a:pt x="3098833" y="2163832"/>
                </a:lnTo>
                <a:cubicBezTo>
                  <a:pt x="3095004" y="2168936"/>
                  <a:pt x="3091814" y="2169575"/>
                  <a:pt x="3089261" y="2165745"/>
                </a:cubicBezTo>
                <a:cubicBezTo>
                  <a:pt x="3086709" y="2168298"/>
                  <a:pt x="3084156" y="2169575"/>
                  <a:pt x="3081604" y="2169575"/>
                </a:cubicBezTo>
                <a:cubicBezTo>
                  <a:pt x="3080328" y="2172127"/>
                  <a:pt x="3080966" y="2174041"/>
                  <a:pt x="3083518" y="2175317"/>
                </a:cubicBezTo>
                <a:cubicBezTo>
                  <a:pt x="3079690" y="2177870"/>
                  <a:pt x="3077137" y="2178508"/>
                  <a:pt x="3075861" y="2177231"/>
                </a:cubicBezTo>
                <a:lnTo>
                  <a:pt x="3075861" y="2175317"/>
                </a:lnTo>
                <a:cubicBezTo>
                  <a:pt x="3072032" y="2175317"/>
                  <a:pt x="3070118" y="2176593"/>
                  <a:pt x="3070118" y="2179146"/>
                </a:cubicBezTo>
                <a:cubicBezTo>
                  <a:pt x="3068842" y="2177870"/>
                  <a:pt x="3067565" y="2177231"/>
                  <a:pt x="3066290" y="2177231"/>
                </a:cubicBezTo>
                <a:cubicBezTo>
                  <a:pt x="3058632" y="2179784"/>
                  <a:pt x="3054804" y="2183613"/>
                  <a:pt x="3054804" y="2188717"/>
                </a:cubicBezTo>
                <a:cubicBezTo>
                  <a:pt x="3050975" y="2191269"/>
                  <a:pt x="3047146" y="2193184"/>
                  <a:pt x="3043318" y="2194461"/>
                </a:cubicBezTo>
                <a:cubicBezTo>
                  <a:pt x="3071395" y="2186803"/>
                  <a:pt x="3100109" y="2175955"/>
                  <a:pt x="3129462" y="2161917"/>
                </a:cubicBezTo>
                <a:cubicBezTo>
                  <a:pt x="3137119" y="2158088"/>
                  <a:pt x="3144138" y="2152984"/>
                  <a:pt x="3150519" y="2146602"/>
                </a:cubicBezTo>
                <a:lnTo>
                  <a:pt x="3152433" y="2146602"/>
                </a:lnTo>
                <a:cubicBezTo>
                  <a:pt x="3154986" y="2147879"/>
                  <a:pt x="3157538" y="2146602"/>
                  <a:pt x="3160091" y="2142774"/>
                </a:cubicBezTo>
                <a:cubicBezTo>
                  <a:pt x="3157538" y="2142774"/>
                  <a:pt x="3155624" y="2142774"/>
                  <a:pt x="3154348" y="2142774"/>
                </a:cubicBezTo>
                <a:cubicBezTo>
                  <a:pt x="3151796" y="2142774"/>
                  <a:pt x="3150519" y="2141498"/>
                  <a:pt x="3150519" y="2138946"/>
                </a:cubicBezTo>
                <a:lnTo>
                  <a:pt x="3154348" y="2138946"/>
                </a:lnTo>
                <a:cubicBezTo>
                  <a:pt x="3151158" y="2136393"/>
                  <a:pt x="3148286" y="2135436"/>
                  <a:pt x="3145733" y="2136074"/>
                </a:cubicBezTo>
                <a:close/>
                <a:moveTo>
                  <a:pt x="3179234" y="2104488"/>
                </a:moveTo>
                <a:cubicBezTo>
                  <a:pt x="3180510" y="2108317"/>
                  <a:pt x="3181786" y="2109593"/>
                  <a:pt x="3183062" y="2108317"/>
                </a:cubicBezTo>
                <a:cubicBezTo>
                  <a:pt x="3186891" y="2114698"/>
                  <a:pt x="3192633" y="2119803"/>
                  <a:pt x="3200291" y="2123631"/>
                </a:cubicBezTo>
                <a:lnTo>
                  <a:pt x="3197042" y="2123992"/>
                </a:lnTo>
                <a:lnTo>
                  <a:pt x="3208188" y="2134159"/>
                </a:lnTo>
                <a:cubicBezTo>
                  <a:pt x="3212176" y="2137350"/>
                  <a:pt x="3215606" y="2139584"/>
                  <a:pt x="3218477" y="2140859"/>
                </a:cubicBezTo>
                <a:cubicBezTo>
                  <a:pt x="3224220" y="2143412"/>
                  <a:pt x="3227729" y="2144050"/>
                  <a:pt x="3229006" y="2142774"/>
                </a:cubicBezTo>
                <a:cubicBezTo>
                  <a:pt x="3230282" y="2145326"/>
                  <a:pt x="3232834" y="2147241"/>
                  <a:pt x="3236663" y="2148517"/>
                </a:cubicBezTo>
                <a:lnTo>
                  <a:pt x="3235793" y="2149097"/>
                </a:lnTo>
                <a:lnTo>
                  <a:pt x="3251978" y="2158088"/>
                </a:lnTo>
                <a:lnTo>
                  <a:pt x="3251978" y="2156174"/>
                </a:lnTo>
                <a:cubicBezTo>
                  <a:pt x="3257083" y="2162555"/>
                  <a:pt x="3263463" y="2166383"/>
                  <a:pt x="3271121" y="2167660"/>
                </a:cubicBezTo>
                <a:lnTo>
                  <a:pt x="3271121" y="2163832"/>
                </a:lnTo>
                <a:cubicBezTo>
                  <a:pt x="3272397" y="2166383"/>
                  <a:pt x="3274311" y="2168298"/>
                  <a:pt x="3276864" y="2169575"/>
                </a:cubicBezTo>
                <a:lnTo>
                  <a:pt x="3273034" y="2169575"/>
                </a:lnTo>
                <a:cubicBezTo>
                  <a:pt x="3283244" y="2177231"/>
                  <a:pt x="3292816" y="2183613"/>
                  <a:pt x="3301750" y="2188717"/>
                </a:cubicBezTo>
                <a:cubicBezTo>
                  <a:pt x="3299197" y="2187441"/>
                  <a:pt x="3297921" y="2184889"/>
                  <a:pt x="3297921" y="2181060"/>
                </a:cubicBezTo>
                <a:cubicBezTo>
                  <a:pt x="3303026" y="2182336"/>
                  <a:pt x="3306855" y="2183613"/>
                  <a:pt x="3309406" y="2184889"/>
                </a:cubicBezTo>
                <a:cubicBezTo>
                  <a:pt x="3334931" y="2205308"/>
                  <a:pt x="3362370" y="2223813"/>
                  <a:pt x="3391722" y="2240404"/>
                </a:cubicBezTo>
                <a:cubicBezTo>
                  <a:pt x="3396827" y="2246784"/>
                  <a:pt x="3403845" y="2248699"/>
                  <a:pt x="3412780" y="2246146"/>
                </a:cubicBezTo>
                <a:cubicBezTo>
                  <a:pt x="3412780" y="2247423"/>
                  <a:pt x="3413418" y="2248061"/>
                  <a:pt x="3414693" y="2248061"/>
                </a:cubicBezTo>
                <a:cubicBezTo>
                  <a:pt x="3412141" y="2251889"/>
                  <a:pt x="3410865" y="2253166"/>
                  <a:pt x="3410865" y="2251889"/>
                </a:cubicBezTo>
                <a:cubicBezTo>
                  <a:pt x="3417246" y="2255718"/>
                  <a:pt x="3422989" y="2261461"/>
                  <a:pt x="3428094" y="2269118"/>
                </a:cubicBezTo>
                <a:cubicBezTo>
                  <a:pt x="3422989" y="2266565"/>
                  <a:pt x="3418523" y="2263375"/>
                  <a:pt x="3414693" y="2259547"/>
                </a:cubicBezTo>
                <a:cubicBezTo>
                  <a:pt x="3409588" y="2259547"/>
                  <a:pt x="3405122" y="2258271"/>
                  <a:pt x="3401293" y="2255718"/>
                </a:cubicBezTo>
                <a:cubicBezTo>
                  <a:pt x="3397465" y="2253166"/>
                  <a:pt x="3393636" y="2249975"/>
                  <a:pt x="3389807" y="2246146"/>
                </a:cubicBezTo>
                <a:lnTo>
                  <a:pt x="3387894" y="2248061"/>
                </a:lnTo>
                <a:cubicBezTo>
                  <a:pt x="3384064" y="2248061"/>
                  <a:pt x="3382151" y="2246146"/>
                  <a:pt x="3382151" y="2242318"/>
                </a:cubicBezTo>
                <a:cubicBezTo>
                  <a:pt x="3380874" y="2243594"/>
                  <a:pt x="3380236" y="2244871"/>
                  <a:pt x="3380236" y="2246146"/>
                </a:cubicBezTo>
                <a:cubicBezTo>
                  <a:pt x="3390445" y="2252527"/>
                  <a:pt x="3398422" y="2257632"/>
                  <a:pt x="3404165" y="2261461"/>
                </a:cubicBezTo>
                <a:cubicBezTo>
                  <a:pt x="3409908" y="2265290"/>
                  <a:pt x="3413418" y="2266565"/>
                  <a:pt x="3414693" y="2265290"/>
                </a:cubicBezTo>
                <a:cubicBezTo>
                  <a:pt x="3415970" y="2267842"/>
                  <a:pt x="3417246" y="2269118"/>
                  <a:pt x="3418523" y="2269118"/>
                </a:cubicBezTo>
                <a:lnTo>
                  <a:pt x="3418523" y="2267204"/>
                </a:lnTo>
                <a:cubicBezTo>
                  <a:pt x="3421075" y="2268480"/>
                  <a:pt x="3423627" y="2269757"/>
                  <a:pt x="3426179" y="2271032"/>
                </a:cubicBezTo>
                <a:cubicBezTo>
                  <a:pt x="3430008" y="2278690"/>
                  <a:pt x="3435113" y="2282518"/>
                  <a:pt x="3441494" y="2282518"/>
                </a:cubicBezTo>
                <a:cubicBezTo>
                  <a:pt x="3441494" y="2282518"/>
                  <a:pt x="3442132" y="2281242"/>
                  <a:pt x="3443409" y="2278690"/>
                </a:cubicBezTo>
                <a:cubicBezTo>
                  <a:pt x="3445960" y="2281242"/>
                  <a:pt x="3449151" y="2283795"/>
                  <a:pt x="3452980" y="2286347"/>
                </a:cubicBezTo>
                <a:cubicBezTo>
                  <a:pt x="3458085" y="2288899"/>
                  <a:pt x="3463190" y="2290176"/>
                  <a:pt x="3468295" y="2290176"/>
                </a:cubicBezTo>
                <a:cubicBezTo>
                  <a:pt x="3460637" y="2287623"/>
                  <a:pt x="3454256" y="2284433"/>
                  <a:pt x="3449151" y="2280605"/>
                </a:cubicBezTo>
                <a:cubicBezTo>
                  <a:pt x="3446599" y="2280605"/>
                  <a:pt x="3446599" y="2279328"/>
                  <a:pt x="3449151" y="2276775"/>
                </a:cubicBezTo>
                <a:cubicBezTo>
                  <a:pt x="3460637" y="2281880"/>
                  <a:pt x="3472123" y="2287623"/>
                  <a:pt x="3483609" y="2294004"/>
                </a:cubicBezTo>
                <a:cubicBezTo>
                  <a:pt x="3470846" y="2286347"/>
                  <a:pt x="3458085" y="2278052"/>
                  <a:pt x="3445322" y="2269118"/>
                </a:cubicBezTo>
                <a:cubicBezTo>
                  <a:pt x="3451704" y="2269118"/>
                  <a:pt x="3457447" y="2271032"/>
                  <a:pt x="3462552" y="2274861"/>
                </a:cubicBezTo>
                <a:cubicBezTo>
                  <a:pt x="3405122" y="2240404"/>
                  <a:pt x="3348331" y="2205946"/>
                  <a:pt x="3292178" y="2171488"/>
                </a:cubicBezTo>
                <a:cubicBezTo>
                  <a:pt x="3252616" y="2149793"/>
                  <a:pt x="3214968" y="2127459"/>
                  <a:pt x="3179234" y="2104488"/>
                </a:cubicBezTo>
                <a:close/>
                <a:moveTo>
                  <a:pt x="4906218" y="2085327"/>
                </a:moveTo>
                <a:cubicBezTo>
                  <a:pt x="4902390" y="2086603"/>
                  <a:pt x="4899198" y="2087880"/>
                  <a:pt x="4896647" y="2089155"/>
                </a:cubicBezTo>
                <a:cubicBezTo>
                  <a:pt x="4892818" y="2091708"/>
                  <a:pt x="4890904" y="2091070"/>
                  <a:pt x="4890904" y="2087242"/>
                </a:cubicBezTo>
                <a:cubicBezTo>
                  <a:pt x="4887075" y="2089793"/>
                  <a:pt x="4883884" y="2089793"/>
                  <a:pt x="4881332" y="2087242"/>
                </a:cubicBezTo>
                <a:cubicBezTo>
                  <a:pt x="4876227" y="2089793"/>
                  <a:pt x="4871761" y="2091708"/>
                  <a:pt x="4867932" y="2092985"/>
                </a:cubicBezTo>
                <a:cubicBezTo>
                  <a:pt x="4861551" y="2091708"/>
                  <a:pt x="4855170" y="2091708"/>
                  <a:pt x="4848788" y="2092985"/>
                </a:cubicBezTo>
                <a:cubicBezTo>
                  <a:pt x="4843684" y="2096813"/>
                  <a:pt x="4839855" y="2097451"/>
                  <a:pt x="4837303" y="2094898"/>
                </a:cubicBezTo>
                <a:cubicBezTo>
                  <a:pt x="4833474" y="2100003"/>
                  <a:pt x="4829646" y="2101918"/>
                  <a:pt x="4825817" y="2100641"/>
                </a:cubicBezTo>
                <a:cubicBezTo>
                  <a:pt x="4823265" y="2101918"/>
                  <a:pt x="4821351" y="2102556"/>
                  <a:pt x="4820074" y="2102556"/>
                </a:cubicBezTo>
                <a:cubicBezTo>
                  <a:pt x="4816246" y="2103831"/>
                  <a:pt x="4815608" y="2105108"/>
                  <a:pt x="4818160" y="2106384"/>
                </a:cubicBezTo>
                <a:lnTo>
                  <a:pt x="4821989" y="2106384"/>
                </a:lnTo>
                <a:cubicBezTo>
                  <a:pt x="4847513" y="2101280"/>
                  <a:pt x="4873675" y="2096813"/>
                  <a:pt x="4900475" y="2092985"/>
                </a:cubicBezTo>
                <a:cubicBezTo>
                  <a:pt x="4900475" y="2091708"/>
                  <a:pt x="4901113" y="2090432"/>
                  <a:pt x="4902390" y="2089155"/>
                </a:cubicBezTo>
                <a:lnTo>
                  <a:pt x="4902390" y="2092985"/>
                </a:lnTo>
                <a:cubicBezTo>
                  <a:pt x="4906856" y="2092985"/>
                  <a:pt x="4911004" y="2092346"/>
                  <a:pt x="4914833" y="2091070"/>
                </a:cubicBezTo>
                <a:lnTo>
                  <a:pt x="4918343" y="2089155"/>
                </a:lnTo>
                <a:lnTo>
                  <a:pt x="4913876" y="2089155"/>
                </a:lnTo>
                <a:lnTo>
                  <a:pt x="4913876" y="2087788"/>
                </a:lnTo>
                <a:lnTo>
                  <a:pt x="4912440" y="2088198"/>
                </a:lnTo>
                <a:cubicBezTo>
                  <a:pt x="4911482" y="2088837"/>
                  <a:pt x="4910685" y="2089794"/>
                  <a:pt x="4910046" y="2091070"/>
                </a:cubicBezTo>
                <a:cubicBezTo>
                  <a:pt x="4904942" y="2092346"/>
                  <a:pt x="4903028" y="2091070"/>
                  <a:pt x="4904303" y="2087242"/>
                </a:cubicBezTo>
                <a:lnTo>
                  <a:pt x="4906218" y="2087242"/>
                </a:lnTo>
                <a:close/>
                <a:moveTo>
                  <a:pt x="2260749" y="2070796"/>
                </a:moveTo>
                <a:lnTo>
                  <a:pt x="2262281" y="2071945"/>
                </a:lnTo>
                <a:cubicBezTo>
                  <a:pt x="2261004" y="2074497"/>
                  <a:pt x="2259090" y="2076411"/>
                  <a:pt x="2256538" y="2077688"/>
                </a:cubicBezTo>
                <a:cubicBezTo>
                  <a:pt x="2257813" y="2078964"/>
                  <a:pt x="2259728" y="2079602"/>
                  <a:pt x="2262281" y="2079602"/>
                </a:cubicBezTo>
                <a:cubicBezTo>
                  <a:pt x="2258452" y="2084707"/>
                  <a:pt x="2255261" y="2085344"/>
                  <a:pt x="2252708" y="2081516"/>
                </a:cubicBezTo>
                <a:cubicBezTo>
                  <a:pt x="2250157" y="2084069"/>
                  <a:pt x="2249518" y="2086621"/>
                  <a:pt x="2250795" y="2089174"/>
                </a:cubicBezTo>
                <a:lnTo>
                  <a:pt x="2248880" y="2089174"/>
                </a:lnTo>
                <a:cubicBezTo>
                  <a:pt x="2246328" y="2093002"/>
                  <a:pt x="2243137" y="2094916"/>
                  <a:pt x="2239309" y="2094916"/>
                </a:cubicBezTo>
                <a:lnTo>
                  <a:pt x="2239309" y="2091087"/>
                </a:lnTo>
                <a:cubicBezTo>
                  <a:pt x="2241862" y="2089811"/>
                  <a:pt x="2244413" y="2086621"/>
                  <a:pt x="2246966" y="2081516"/>
                </a:cubicBezTo>
                <a:cubicBezTo>
                  <a:pt x="2248242" y="2078964"/>
                  <a:pt x="2250157" y="2076731"/>
                  <a:pt x="2252708" y="2074816"/>
                </a:cubicBezTo>
                <a:close/>
                <a:moveTo>
                  <a:pt x="2262281" y="2070030"/>
                </a:moveTo>
                <a:lnTo>
                  <a:pt x="2260749" y="2070796"/>
                </a:lnTo>
                <a:lnTo>
                  <a:pt x="2260366" y="2070509"/>
                </a:lnTo>
                <a:cubicBezTo>
                  <a:pt x="2260366" y="2070190"/>
                  <a:pt x="2261004" y="2070030"/>
                  <a:pt x="2262281" y="2070030"/>
                </a:cubicBezTo>
                <a:close/>
                <a:moveTo>
                  <a:pt x="1011377" y="2034184"/>
                </a:moveTo>
                <a:cubicBezTo>
                  <a:pt x="1011377" y="2045611"/>
                  <a:pt x="1009745" y="2055407"/>
                  <a:pt x="1006479" y="2063569"/>
                </a:cubicBezTo>
                <a:cubicBezTo>
                  <a:pt x="1009745" y="2081528"/>
                  <a:pt x="1009745" y="2097854"/>
                  <a:pt x="1006479" y="2112547"/>
                </a:cubicBezTo>
                <a:cubicBezTo>
                  <a:pt x="1003214" y="2117444"/>
                  <a:pt x="1004030" y="2121525"/>
                  <a:pt x="1008927" y="2124791"/>
                </a:cubicBezTo>
                <a:cubicBezTo>
                  <a:pt x="1007296" y="2149279"/>
                  <a:pt x="1008111" y="2173768"/>
                  <a:pt x="1011377" y="2198257"/>
                </a:cubicBezTo>
                <a:cubicBezTo>
                  <a:pt x="1009745" y="2144382"/>
                  <a:pt x="1009745" y="2089690"/>
                  <a:pt x="1011377" y="2034184"/>
                </a:cubicBezTo>
                <a:close/>
                <a:moveTo>
                  <a:pt x="3330464" y="2026001"/>
                </a:moveTo>
                <a:cubicBezTo>
                  <a:pt x="3329187" y="2028554"/>
                  <a:pt x="3329187" y="2030468"/>
                  <a:pt x="3330464" y="2031744"/>
                </a:cubicBezTo>
                <a:cubicBezTo>
                  <a:pt x="3330464" y="2033020"/>
                  <a:pt x="3330783" y="2033977"/>
                  <a:pt x="3331421" y="2034616"/>
                </a:cubicBezTo>
                <a:cubicBezTo>
                  <a:pt x="3332059" y="2035254"/>
                  <a:pt x="3333654" y="2034934"/>
                  <a:pt x="3336207" y="2033659"/>
                </a:cubicBezTo>
                <a:cubicBezTo>
                  <a:pt x="3336207" y="2036211"/>
                  <a:pt x="3337484" y="2037487"/>
                  <a:pt x="3340035" y="2037487"/>
                </a:cubicBezTo>
                <a:lnTo>
                  <a:pt x="3341950" y="2037487"/>
                </a:lnTo>
                <a:cubicBezTo>
                  <a:pt x="3364921" y="2052802"/>
                  <a:pt x="3387894" y="2066840"/>
                  <a:pt x="3410865" y="2079602"/>
                </a:cubicBezTo>
                <a:cubicBezTo>
                  <a:pt x="3414693" y="2083431"/>
                  <a:pt x="3419160" y="2087259"/>
                  <a:pt x="3424265" y="2091087"/>
                </a:cubicBezTo>
                <a:cubicBezTo>
                  <a:pt x="3454894" y="2112783"/>
                  <a:pt x="3487437" y="2133202"/>
                  <a:pt x="3521895" y="2152345"/>
                </a:cubicBezTo>
                <a:cubicBezTo>
                  <a:pt x="3498924" y="2137031"/>
                  <a:pt x="3479142" y="2119803"/>
                  <a:pt x="3462552" y="2100659"/>
                </a:cubicBezTo>
                <a:cubicBezTo>
                  <a:pt x="3434474" y="2089174"/>
                  <a:pt x="3410227" y="2073859"/>
                  <a:pt x="3389807" y="2054716"/>
                </a:cubicBezTo>
                <a:cubicBezTo>
                  <a:pt x="3370664" y="2041954"/>
                  <a:pt x="3350883" y="2032382"/>
                  <a:pt x="3330464" y="2026001"/>
                </a:cubicBezTo>
                <a:close/>
                <a:moveTo>
                  <a:pt x="5655415" y="1971327"/>
                </a:moveTo>
                <a:lnTo>
                  <a:pt x="5660016" y="1975187"/>
                </a:lnTo>
                <a:lnTo>
                  <a:pt x="5659089" y="1975001"/>
                </a:lnTo>
                <a:cubicBezTo>
                  <a:pt x="5657456" y="1974185"/>
                  <a:pt x="5656231" y="1972961"/>
                  <a:pt x="5655415" y="1971327"/>
                </a:cubicBezTo>
                <a:close/>
                <a:moveTo>
                  <a:pt x="2183794" y="1960915"/>
                </a:moveTo>
                <a:cubicBezTo>
                  <a:pt x="2182517" y="1963467"/>
                  <a:pt x="2183155" y="1964743"/>
                  <a:pt x="2185708" y="1964743"/>
                </a:cubicBezTo>
                <a:cubicBezTo>
                  <a:pt x="2181880" y="1967296"/>
                  <a:pt x="2179965" y="1969848"/>
                  <a:pt x="2179965" y="1972401"/>
                </a:cubicBezTo>
                <a:cubicBezTo>
                  <a:pt x="2177412" y="1971124"/>
                  <a:pt x="2177412" y="1968572"/>
                  <a:pt x="2179965" y="1964743"/>
                </a:cubicBezTo>
                <a:cubicBezTo>
                  <a:pt x="2181242" y="1963467"/>
                  <a:pt x="2182517" y="1962191"/>
                  <a:pt x="2183794" y="1960915"/>
                </a:cubicBezTo>
                <a:close/>
                <a:moveTo>
                  <a:pt x="5837446" y="1926840"/>
                </a:moveTo>
                <a:lnTo>
                  <a:pt x="5839079" y="1927249"/>
                </a:lnTo>
                <a:lnTo>
                  <a:pt x="5836630" y="1927249"/>
                </a:lnTo>
                <a:close/>
                <a:moveTo>
                  <a:pt x="3401293" y="1907314"/>
                </a:moveTo>
                <a:cubicBezTo>
                  <a:pt x="3391084" y="1923905"/>
                  <a:pt x="3379598" y="1938582"/>
                  <a:pt x="3366836" y="1951343"/>
                </a:cubicBezTo>
                <a:cubicBezTo>
                  <a:pt x="3350245" y="1971762"/>
                  <a:pt x="3334931" y="1990905"/>
                  <a:pt x="3320893" y="2008773"/>
                </a:cubicBezTo>
                <a:lnTo>
                  <a:pt x="3324721" y="2008773"/>
                </a:lnTo>
                <a:cubicBezTo>
                  <a:pt x="3333654" y="1999839"/>
                  <a:pt x="3343226" y="1990905"/>
                  <a:pt x="3353435" y="1981972"/>
                </a:cubicBezTo>
                <a:cubicBezTo>
                  <a:pt x="3355988" y="1976867"/>
                  <a:pt x="3359816" y="1970486"/>
                  <a:pt x="3364921" y="1962829"/>
                </a:cubicBezTo>
                <a:cubicBezTo>
                  <a:pt x="3380236" y="1953896"/>
                  <a:pt x="3388531" y="1941133"/>
                  <a:pt x="3389807" y="1924543"/>
                </a:cubicBezTo>
                <a:cubicBezTo>
                  <a:pt x="3394912" y="1923267"/>
                  <a:pt x="3398741" y="1917524"/>
                  <a:pt x="3401293" y="1907314"/>
                </a:cubicBezTo>
                <a:close/>
                <a:moveTo>
                  <a:pt x="5986587" y="1888932"/>
                </a:moveTo>
                <a:lnTo>
                  <a:pt x="5986623" y="1889292"/>
                </a:lnTo>
                <a:cubicBezTo>
                  <a:pt x="5986214" y="1890924"/>
                  <a:pt x="5985194" y="1892148"/>
                  <a:pt x="5983561" y="1892965"/>
                </a:cubicBezTo>
                <a:close/>
                <a:moveTo>
                  <a:pt x="5949627" y="1884469"/>
                </a:moveTo>
                <a:lnTo>
                  <a:pt x="5907647" y="1892965"/>
                </a:lnTo>
                <a:cubicBezTo>
                  <a:pt x="5897851" y="1897863"/>
                  <a:pt x="5889689" y="1900312"/>
                  <a:pt x="5883158" y="1900312"/>
                </a:cubicBezTo>
                <a:lnTo>
                  <a:pt x="5875356" y="1904007"/>
                </a:lnTo>
                <a:lnTo>
                  <a:pt x="5932748" y="1889292"/>
                </a:lnTo>
                <a:close/>
                <a:moveTo>
                  <a:pt x="2331196" y="1882428"/>
                </a:moveTo>
                <a:cubicBezTo>
                  <a:pt x="2327367" y="1883704"/>
                  <a:pt x="2324814" y="1884980"/>
                  <a:pt x="2323538" y="1886257"/>
                </a:cubicBezTo>
                <a:cubicBezTo>
                  <a:pt x="2323538" y="1892638"/>
                  <a:pt x="2320986" y="1896466"/>
                  <a:pt x="2315881" y="1897743"/>
                </a:cubicBezTo>
                <a:cubicBezTo>
                  <a:pt x="2315881" y="1897743"/>
                  <a:pt x="2317158" y="1897105"/>
                  <a:pt x="2319710" y="1895828"/>
                </a:cubicBezTo>
                <a:cubicBezTo>
                  <a:pt x="2319710" y="1897105"/>
                  <a:pt x="2320348" y="1897743"/>
                  <a:pt x="2321624" y="1897743"/>
                </a:cubicBezTo>
                <a:cubicBezTo>
                  <a:pt x="2313966" y="1904123"/>
                  <a:pt x="2307586" y="1911143"/>
                  <a:pt x="2302481" y="1918800"/>
                </a:cubicBezTo>
                <a:cubicBezTo>
                  <a:pt x="2303757" y="1920076"/>
                  <a:pt x="2305671" y="1920714"/>
                  <a:pt x="2308223" y="1920714"/>
                </a:cubicBezTo>
                <a:close/>
                <a:moveTo>
                  <a:pt x="4529100" y="1863267"/>
                </a:moveTo>
                <a:lnTo>
                  <a:pt x="4527185" y="1865182"/>
                </a:lnTo>
                <a:cubicBezTo>
                  <a:pt x="4518252" y="1862629"/>
                  <a:pt x="4509957" y="1862629"/>
                  <a:pt x="4502299" y="1865182"/>
                </a:cubicBezTo>
                <a:cubicBezTo>
                  <a:pt x="4498470" y="1863905"/>
                  <a:pt x="4495918" y="1863905"/>
                  <a:pt x="4494642" y="1865182"/>
                </a:cubicBezTo>
                <a:cubicBezTo>
                  <a:pt x="4480603" y="1866458"/>
                  <a:pt x="4467203" y="1870287"/>
                  <a:pt x="4454442" y="1876668"/>
                </a:cubicBezTo>
                <a:cubicBezTo>
                  <a:pt x="4436574" y="1886877"/>
                  <a:pt x="4419984" y="1896449"/>
                  <a:pt x="4404670" y="1905382"/>
                </a:cubicBezTo>
                <a:cubicBezTo>
                  <a:pt x="4414879" y="1919420"/>
                  <a:pt x="4425726" y="1932820"/>
                  <a:pt x="4437213" y="1945583"/>
                </a:cubicBezTo>
                <a:cubicBezTo>
                  <a:pt x="4449975" y="1971107"/>
                  <a:pt x="4462098" y="1997269"/>
                  <a:pt x="4473585" y="2024069"/>
                </a:cubicBezTo>
                <a:cubicBezTo>
                  <a:pt x="4482518" y="2044488"/>
                  <a:pt x="4485708" y="2065546"/>
                  <a:pt x="4483156" y="2087242"/>
                </a:cubicBezTo>
                <a:lnTo>
                  <a:pt x="4485071" y="2087242"/>
                </a:lnTo>
                <a:cubicBezTo>
                  <a:pt x="4488899" y="2089793"/>
                  <a:pt x="4492089" y="2088518"/>
                  <a:pt x="4494642" y="2083413"/>
                </a:cubicBezTo>
                <a:lnTo>
                  <a:pt x="4494642" y="2081499"/>
                </a:lnTo>
                <a:lnTo>
                  <a:pt x="4492727" y="2083413"/>
                </a:lnTo>
                <a:cubicBezTo>
                  <a:pt x="4488899" y="2080860"/>
                  <a:pt x="4488261" y="2077670"/>
                  <a:pt x="4490813" y="2073841"/>
                </a:cubicBezTo>
                <a:cubicBezTo>
                  <a:pt x="4493366" y="2075117"/>
                  <a:pt x="4495918" y="2074479"/>
                  <a:pt x="4498470" y="2071927"/>
                </a:cubicBezTo>
                <a:cubicBezTo>
                  <a:pt x="4499747" y="2069374"/>
                  <a:pt x="4499109" y="2068099"/>
                  <a:pt x="4496556" y="2068099"/>
                </a:cubicBezTo>
                <a:cubicBezTo>
                  <a:pt x="4496556" y="2066822"/>
                  <a:pt x="4497194" y="2065546"/>
                  <a:pt x="4498470" y="2064269"/>
                </a:cubicBezTo>
                <a:cubicBezTo>
                  <a:pt x="4502299" y="2036193"/>
                  <a:pt x="4506766" y="2007479"/>
                  <a:pt x="4511870" y="1978125"/>
                </a:cubicBezTo>
                <a:cubicBezTo>
                  <a:pt x="4519528" y="1943668"/>
                  <a:pt x="4523675" y="1917187"/>
                  <a:pt x="4524313" y="1898682"/>
                </a:cubicBezTo>
                <a:cubicBezTo>
                  <a:pt x="4524952" y="1880177"/>
                  <a:pt x="4526547" y="1870287"/>
                  <a:pt x="4529100" y="1869010"/>
                </a:cubicBezTo>
                <a:close/>
                <a:moveTo>
                  <a:pt x="5057449" y="1853696"/>
                </a:moveTo>
                <a:cubicBezTo>
                  <a:pt x="5048515" y="1861353"/>
                  <a:pt x="5040219" y="1867095"/>
                  <a:pt x="5032563" y="1870925"/>
                </a:cubicBezTo>
                <a:cubicBezTo>
                  <a:pt x="5014695" y="1884963"/>
                  <a:pt x="4998105" y="1898363"/>
                  <a:pt x="4982791" y="1911125"/>
                </a:cubicBezTo>
                <a:cubicBezTo>
                  <a:pt x="4977686" y="1920058"/>
                  <a:pt x="4970666" y="1926440"/>
                  <a:pt x="4961733" y="1930268"/>
                </a:cubicBezTo>
                <a:cubicBezTo>
                  <a:pt x="4957905" y="1937925"/>
                  <a:pt x="4954076" y="1944306"/>
                  <a:pt x="4950247" y="1949411"/>
                </a:cubicBezTo>
                <a:cubicBezTo>
                  <a:pt x="4937485" y="1966002"/>
                  <a:pt x="4925361" y="1981316"/>
                  <a:pt x="4913876" y="1995355"/>
                </a:cubicBezTo>
                <a:cubicBezTo>
                  <a:pt x="4924085" y="1996631"/>
                  <a:pt x="4933657" y="1992802"/>
                  <a:pt x="4942590" y="1983868"/>
                </a:cubicBezTo>
                <a:lnTo>
                  <a:pt x="4942590" y="1980040"/>
                </a:lnTo>
                <a:cubicBezTo>
                  <a:pt x="4943867" y="1978764"/>
                  <a:pt x="4946419" y="1977488"/>
                  <a:pt x="4950247" y="1976212"/>
                </a:cubicBezTo>
                <a:cubicBezTo>
                  <a:pt x="4957905" y="1980040"/>
                  <a:pt x="4964923" y="1977488"/>
                  <a:pt x="4971305" y="1968554"/>
                </a:cubicBezTo>
                <a:cubicBezTo>
                  <a:pt x="4978962" y="1966002"/>
                  <a:pt x="4987257" y="1964087"/>
                  <a:pt x="4996190" y="1962811"/>
                </a:cubicBezTo>
                <a:cubicBezTo>
                  <a:pt x="4992362" y="1961535"/>
                  <a:pt x="4991724" y="1958982"/>
                  <a:pt x="4994277" y="1955154"/>
                </a:cubicBezTo>
                <a:cubicBezTo>
                  <a:pt x="4995552" y="1957706"/>
                  <a:pt x="4996829" y="1959621"/>
                  <a:pt x="4998105" y="1960897"/>
                </a:cubicBezTo>
                <a:cubicBezTo>
                  <a:pt x="5015971" y="1967278"/>
                  <a:pt x="5033201" y="1973020"/>
                  <a:pt x="5049792" y="1978125"/>
                </a:cubicBezTo>
                <a:cubicBezTo>
                  <a:pt x="5061277" y="1953878"/>
                  <a:pt x="5072763" y="1928353"/>
                  <a:pt x="5084249" y="1901554"/>
                </a:cubicBezTo>
                <a:cubicBezTo>
                  <a:pt x="5075315" y="1886239"/>
                  <a:pt x="5066382" y="1870287"/>
                  <a:pt x="5057449" y="1853696"/>
                </a:cubicBezTo>
                <a:close/>
                <a:moveTo>
                  <a:pt x="1045661" y="1852968"/>
                </a:moveTo>
                <a:cubicBezTo>
                  <a:pt x="1045661" y="1862764"/>
                  <a:pt x="1047293" y="1871742"/>
                  <a:pt x="1050558" y="1879905"/>
                </a:cubicBezTo>
                <a:cubicBezTo>
                  <a:pt x="1050558" y="1888069"/>
                  <a:pt x="1048926" y="1893782"/>
                  <a:pt x="1045661" y="1897047"/>
                </a:cubicBezTo>
                <a:close/>
                <a:moveTo>
                  <a:pt x="2677685" y="1846056"/>
                </a:moveTo>
                <a:cubicBezTo>
                  <a:pt x="2670028" y="1854989"/>
                  <a:pt x="2663009" y="1863923"/>
                  <a:pt x="2656628" y="1872857"/>
                </a:cubicBezTo>
                <a:cubicBezTo>
                  <a:pt x="2668114" y="1871580"/>
                  <a:pt x="2679600" y="1867752"/>
                  <a:pt x="2691085" y="1861371"/>
                </a:cubicBezTo>
                <a:close/>
                <a:moveTo>
                  <a:pt x="6806377" y="1844967"/>
                </a:moveTo>
                <a:lnTo>
                  <a:pt x="6808825" y="1846436"/>
                </a:lnTo>
                <a:cubicBezTo>
                  <a:pt x="6812906" y="1848069"/>
                  <a:pt x="6816988" y="1848885"/>
                  <a:pt x="6821070" y="1848885"/>
                </a:cubicBezTo>
                <a:cubicBezTo>
                  <a:pt x="6825967" y="1853783"/>
                  <a:pt x="6831681" y="1856232"/>
                  <a:pt x="6838212" y="1856232"/>
                </a:cubicBezTo>
                <a:cubicBezTo>
                  <a:pt x="6833313" y="1862762"/>
                  <a:pt x="6827600" y="1863578"/>
                  <a:pt x="6821070" y="1858681"/>
                </a:cubicBezTo>
                <a:cubicBezTo>
                  <a:pt x="6817804" y="1855416"/>
                  <a:pt x="6815355" y="1854600"/>
                  <a:pt x="6813723" y="1856232"/>
                </a:cubicBezTo>
                <a:cubicBezTo>
                  <a:pt x="6812090" y="1852967"/>
                  <a:pt x="6809641" y="1851334"/>
                  <a:pt x="6806377" y="1851334"/>
                </a:cubicBezTo>
                <a:close/>
                <a:moveTo>
                  <a:pt x="6806377" y="1843988"/>
                </a:moveTo>
                <a:lnTo>
                  <a:pt x="6806377" y="1844967"/>
                </a:lnTo>
                <a:lnTo>
                  <a:pt x="6805764" y="1844600"/>
                </a:lnTo>
                <a:close/>
                <a:moveTo>
                  <a:pt x="6125595" y="1839090"/>
                </a:moveTo>
                <a:cubicBezTo>
                  <a:pt x="6097841" y="1842355"/>
                  <a:pt x="6071720" y="1848069"/>
                  <a:pt x="6047231" y="1856232"/>
                </a:cubicBezTo>
                <a:cubicBezTo>
                  <a:pt x="6034170" y="1861130"/>
                  <a:pt x="6021927" y="1864394"/>
                  <a:pt x="6010499" y="1866027"/>
                </a:cubicBezTo>
                <a:lnTo>
                  <a:pt x="5981113" y="1875473"/>
                </a:lnTo>
                <a:lnTo>
                  <a:pt x="6005601" y="1868477"/>
                </a:lnTo>
                <a:cubicBezTo>
                  <a:pt x="6010499" y="1868477"/>
                  <a:pt x="6015396" y="1867659"/>
                  <a:pt x="6020295" y="1866027"/>
                </a:cubicBezTo>
                <a:cubicBezTo>
                  <a:pt x="6054578" y="1856232"/>
                  <a:pt x="6089678" y="1847253"/>
                  <a:pt x="6125595" y="1839090"/>
                </a:cubicBezTo>
                <a:close/>
                <a:moveTo>
                  <a:pt x="5902750" y="1839090"/>
                </a:moveTo>
                <a:lnTo>
                  <a:pt x="5898037" y="1842624"/>
                </a:lnTo>
                <a:lnTo>
                  <a:pt x="5904539" y="1840880"/>
                </a:lnTo>
                <a:close/>
                <a:moveTo>
                  <a:pt x="6909412" y="1820458"/>
                </a:moveTo>
                <a:lnTo>
                  <a:pt x="6917187" y="1830518"/>
                </a:lnTo>
                <a:lnTo>
                  <a:pt x="6922204" y="1832377"/>
                </a:lnTo>
                <a:lnTo>
                  <a:pt x="6913361" y="1823326"/>
                </a:lnTo>
                <a:close/>
                <a:moveTo>
                  <a:pt x="5983561" y="1814601"/>
                </a:moveTo>
                <a:cubicBezTo>
                  <a:pt x="5963971" y="1824397"/>
                  <a:pt x="5944379" y="1830927"/>
                  <a:pt x="5924789" y="1834192"/>
                </a:cubicBezTo>
                <a:cubicBezTo>
                  <a:pt x="5920708" y="1835008"/>
                  <a:pt x="5917034" y="1836029"/>
                  <a:pt x="5913769" y="1837254"/>
                </a:cubicBezTo>
                <a:lnTo>
                  <a:pt x="5908807" y="1839734"/>
                </a:lnTo>
                <a:lnTo>
                  <a:pt x="5993357" y="1817050"/>
                </a:lnTo>
                <a:cubicBezTo>
                  <a:pt x="5990092" y="1817050"/>
                  <a:pt x="5986826" y="1816234"/>
                  <a:pt x="5983561" y="1814601"/>
                </a:cubicBezTo>
                <a:close/>
                <a:moveTo>
                  <a:pt x="2331387" y="1802588"/>
                </a:moveTo>
                <a:lnTo>
                  <a:pt x="2328324" y="1805856"/>
                </a:lnTo>
                <a:cubicBezTo>
                  <a:pt x="2327048" y="1806813"/>
                  <a:pt x="2325692" y="1807451"/>
                  <a:pt x="2324256" y="1807771"/>
                </a:cubicBezTo>
                <a:lnTo>
                  <a:pt x="2320093" y="1807771"/>
                </a:lnTo>
                <a:lnTo>
                  <a:pt x="2306310" y="1830742"/>
                </a:lnTo>
                <a:cubicBezTo>
                  <a:pt x="2307586" y="1832018"/>
                  <a:pt x="2307586" y="1833294"/>
                  <a:pt x="2306310" y="1834570"/>
                </a:cubicBezTo>
                <a:cubicBezTo>
                  <a:pt x="2306310" y="1835847"/>
                  <a:pt x="2307586" y="1836485"/>
                  <a:pt x="2310138" y="1836485"/>
                </a:cubicBezTo>
                <a:lnTo>
                  <a:pt x="2306310" y="1840313"/>
                </a:lnTo>
                <a:cubicBezTo>
                  <a:pt x="2303757" y="1844142"/>
                  <a:pt x="2301205" y="1845418"/>
                  <a:pt x="2298652" y="1844142"/>
                </a:cubicBezTo>
                <a:cubicBezTo>
                  <a:pt x="2294824" y="1846694"/>
                  <a:pt x="2294824" y="1849246"/>
                  <a:pt x="2298652" y="1851799"/>
                </a:cubicBezTo>
                <a:cubicBezTo>
                  <a:pt x="2296100" y="1853076"/>
                  <a:pt x="2294185" y="1854351"/>
                  <a:pt x="2292909" y="1855628"/>
                </a:cubicBezTo>
                <a:cubicBezTo>
                  <a:pt x="2291633" y="1855628"/>
                  <a:pt x="2291633" y="1854989"/>
                  <a:pt x="2292909" y="1853713"/>
                </a:cubicBezTo>
                <a:cubicBezTo>
                  <a:pt x="2289081" y="1854989"/>
                  <a:pt x="2286529" y="1856266"/>
                  <a:pt x="2285252" y="1857542"/>
                </a:cubicBezTo>
                <a:lnTo>
                  <a:pt x="2283337" y="1868071"/>
                </a:lnTo>
                <a:lnTo>
                  <a:pt x="2289081" y="1859456"/>
                </a:lnTo>
                <a:cubicBezTo>
                  <a:pt x="2289081" y="1862009"/>
                  <a:pt x="2289719" y="1863285"/>
                  <a:pt x="2290995" y="1863285"/>
                </a:cubicBezTo>
                <a:cubicBezTo>
                  <a:pt x="2288442" y="1863285"/>
                  <a:pt x="2287167" y="1863923"/>
                  <a:pt x="2287167" y="1865199"/>
                </a:cubicBezTo>
                <a:cubicBezTo>
                  <a:pt x="2287167" y="1871580"/>
                  <a:pt x="2285252" y="1877323"/>
                  <a:pt x="2281424" y="1882428"/>
                </a:cubicBezTo>
                <a:cubicBezTo>
                  <a:pt x="2282699" y="1879875"/>
                  <a:pt x="2284614" y="1877323"/>
                  <a:pt x="2287167" y="1874771"/>
                </a:cubicBezTo>
                <a:cubicBezTo>
                  <a:pt x="2287167" y="1876047"/>
                  <a:pt x="2287804" y="1876685"/>
                  <a:pt x="2289081" y="1876685"/>
                </a:cubicBezTo>
                <a:cubicBezTo>
                  <a:pt x="2292909" y="1871580"/>
                  <a:pt x="2296100" y="1866476"/>
                  <a:pt x="2298652" y="1861371"/>
                </a:cubicBezTo>
                <a:cubicBezTo>
                  <a:pt x="2297376" y="1862647"/>
                  <a:pt x="2296738" y="1862647"/>
                  <a:pt x="2296738" y="1861371"/>
                </a:cubicBezTo>
                <a:cubicBezTo>
                  <a:pt x="2295462" y="1856266"/>
                  <a:pt x="2298014" y="1853713"/>
                  <a:pt x="2304395" y="1853713"/>
                </a:cubicBezTo>
                <a:cubicBezTo>
                  <a:pt x="2304395" y="1849885"/>
                  <a:pt x="2306310" y="1846694"/>
                  <a:pt x="2310138" y="1844142"/>
                </a:cubicBezTo>
                <a:cubicBezTo>
                  <a:pt x="2308862" y="1841590"/>
                  <a:pt x="2310138" y="1839675"/>
                  <a:pt x="2313966" y="1838399"/>
                </a:cubicBezTo>
                <a:cubicBezTo>
                  <a:pt x="2313966" y="1833294"/>
                  <a:pt x="2316519" y="1828190"/>
                  <a:pt x="2321624" y="1823085"/>
                </a:cubicBezTo>
                <a:lnTo>
                  <a:pt x="2321624" y="1819256"/>
                </a:lnTo>
                <a:cubicBezTo>
                  <a:pt x="2323538" y="1816066"/>
                  <a:pt x="2325612" y="1812556"/>
                  <a:pt x="2327845" y="1808727"/>
                </a:cubicBezTo>
                <a:close/>
                <a:moveTo>
                  <a:pt x="6865149" y="1799908"/>
                </a:moveTo>
                <a:lnTo>
                  <a:pt x="6902026" y="1815093"/>
                </a:lnTo>
                <a:lnTo>
                  <a:pt x="6898821" y="1812765"/>
                </a:lnTo>
                <a:cubicBezTo>
                  <a:pt x="6888616" y="1806642"/>
                  <a:pt x="6877392" y="1802357"/>
                  <a:pt x="6865149" y="1799908"/>
                </a:cubicBezTo>
                <a:close/>
                <a:moveTo>
                  <a:pt x="6691280" y="1795011"/>
                </a:moveTo>
                <a:cubicBezTo>
                  <a:pt x="6692913" y="1796643"/>
                  <a:pt x="6694545" y="1796643"/>
                  <a:pt x="6696178" y="1795011"/>
                </a:cubicBezTo>
                <a:cubicBezTo>
                  <a:pt x="6701075" y="1796643"/>
                  <a:pt x="6706790" y="1799092"/>
                  <a:pt x="6713319" y="1802357"/>
                </a:cubicBezTo>
                <a:cubicBezTo>
                  <a:pt x="6711687" y="1803989"/>
                  <a:pt x="6711687" y="1804806"/>
                  <a:pt x="6713319" y="1804806"/>
                </a:cubicBezTo>
                <a:cubicBezTo>
                  <a:pt x="6714953" y="1804806"/>
                  <a:pt x="6716585" y="1803989"/>
                  <a:pt x="6718218" y="1802357"/>
                </a:cubicBezTo>
                <a:cubicBezTo>
                  <a:pt x="6723115" y="1805622"/>
                  <a:pt x="6729645" y="1809704"/>
                  <a:pt x="6737808" y="1814601"/>
                </a:cubicBezTo>
                <a:cubicBezTo>
                  <a:pt x="6750869" y="1821131"/>
                  <a:pt x="6764746" y="1826846"/>
                  <a:pt x="6779439" y="1831743"/>
                </a:cubicBezTo>
                <a:cubicBezTo>
                  <a:pt x="6781071" y="1835008"/>
                  <a:pt x="6783520" y="1836642"/>
                  <a:pt x="6786785" y="1836642"/>
                </a:cubicBezTo>
                <a:cubicBezTo>
                  <a:pt x="6788417" y="1836642"/>
                  <a:pt x="6791684" y="1837458"/>
                  <a:pt x="6796581" y="1839090"/>
                </a:cubicBezTo>
                <a:lnTo>
                  <a:pt x="6805764" y="1844600"/>
                </a:lnTo>
                <a:lnTo>
                  <a:pt x="6801478" y="1848885"/>
                </a:lnTo>
                <a:cubicBezTo>
                  <a:pt x="6785153" y="1843988"/>
                  <a:pt x="6770459" y="1836642"/>
                  <a:pt x="6757399" y="1826846"/>
                </a:cubicBezTo>
                <a:cubicBezTo>
                  <a:pt x="6749237" y="1826846"/>
                  <a:pt x="6741889" y="1823581"/>
                  <a:pt x="6735360" y="1817050"/>
                </a:cubicBezTo>
                <a:lnTo>
                  <a:pt x="6730461" y="1817050"/>
                </a:lnTo>
                <a:cubicBezTo>
                  <a:pt x="6725564" y="1813785"/>
                  <a:pt x="6723115" y="1810520"/>
                  <a:pt x="6723115" y="1807254"/>
                </a:cubicBezTo>
                <a:cubicBezTo>
                  <a:pt x="6719850" y="1808888"/>
                  <a:pt x="6717402" y="1810520"/>
                  <a:pt x="6715769" y="1812153"/>
                </a:cubicBezTo>
                <a:cubicBezTo>
                  <a:pt x="6714136" y="1808888"/>
                  <a:pt x="6711687" y="1805622"/>
                  <a:pt x="6708422" y="1802357"/>
                </a:cubicBezTo>
                <a:lnTo>
                  <a:pt x="6708422" y="1804806"/>
                </a:lnTo>
                <a:cubicBezTo>
                  <a:pt x="6700259" y="1803173"/>
                  <a:pt x="6694545" y="1799908"/>
                  <a:pt x="6691280" y="1795011"/>
                </a:cubicBezTo>
                <a:close/>
                <a:moveTo>
                  <a:pt x="6010499" y="1792561"/>
                </a:moveTo>
                <a:cubicBezTo>
                  <a:pt x="6007234" y="1795827"/>
                  <a:pt x="6004785" y="1798276"/>
                  <a:pt x="6003152" y="1799908"/>
                </a:cubicBezTo>
                <a:cubicBezTo>
                  <a:pt x="6000703" y="1800724"/>
                  <a:pt x="5998459" y="1801133"/>
                  <a:pt x="5996418" y="1801133"/>
                </a:cubicBezTo>
                <a:lnTo>
                  <a:pt x="5991503" y="1800040"/>
                </a:lnTo>
                <a:lnTo>
                  <a:pt x="5984786" y="1800520"/>
                </a:lnTo>
                <a:cubicBezTo>
                  <a:pt x="5982336" y="1800929"/>
                  <a:pt x="5980296" y="1801541"/>
                  <a:pt x="5978664" y="1802357"/>
                </a:cubicBezTo>
                <a:cubicBezTo>
                  <a:pt x="5978664" y="1805622"/>
                  <a:pt x="5977848" y="1808072"/>
                  <a:pt x="5976215" y="1809704"/>
                </a:cubicBezTo>
                <a:lnTo>
                  <a:pt x="5971317" y="1807254"/>
                </a:lnTo>
                <a:lnTo>
                  <a:pt x="5963971" y="1814601"/>
                </a:lnTo>
                <a:cubicBezTo>
                  <a:pt x="5977031" y="1814601"/>
                  <a:pt x="5987642" y="1811337"/>
                  <a:pt x="5995806" y="1804806"/>
                </a:cubicBezTo>
                <a:cubicBezTo>
                  <a:pt x="5999071" y="1806438"/>
                  <a:pt x="5999071" y="1807254"/>
                  <a:pt x="5995806" y="1807254"/>
                </a:cubicBezTo>
                <a:cubicBezTo>
                  <a:pt x="5997438" y="1807254"/>
                  <a:pt x="6000703" y="1806438"/>
                  <a:pt x="6005601" y="1804806"/>
                </a:cubicBezTo>
                <a:cubicBezTo>
                  <a:pt x="6007234" y="1801541"/>
                  <a:pt x="6008866" y="1797460"/>
                  <a:pt x="6010499" y="1792561"/>
                </a:cubicBezTo>
                <a:close/>
                <a:moveTo>
                  <a:pt x="2453711" y="1792456"/>
                </a:moveTo>
                <a:cubicBezTo>
                  <a:pt x="2454987" y="1793731"/>
                  <a:pt x="2456264" y="1794370"/>
                  <a:pt x="2457540" y="1794370"/>
                </a:cubicBezTo>
                <a:lnTo>
                  <a:pt x="2457540" y="1796284"/>
                </a:lnTo>
                <a:cubicBezTo>
                  <a:pt x="2456264" y="1795008"/>
                  <a:pt x="2454987" y="1793731"/>
                  <a:pt x="2453711" y="1792456"/>
                </a:cubicBezTo>
                <a:close/>
                <a:moveTo>
                  <a:pt x="4745416" y="1790524"/>
                </a:moveTo>
                <a:cubicBezTo>
                  <a:pt x="4737759" y="1793076"/>
                  <a:pt x="4730740" y="1794990"/>
                  <a:pt x="4724359" y="1796267"/>
                </a:cubicBezTo>
                <a:lnTo>
                  <a:pt x="4724359" y="1794352"/>
                </a:lnTo>
                <a:cubicBezTo>
                  <a:pt x="4716702" y="1795629"/>
                  <a:pt x="4710321" y="1794990"/>
                  <a:pt x="4705216" y="1792438"/>
                </a:cubicBezTo>
                <a:cubicBezTo>
                  <a:pt x="4688625" y="1800095"/>
                  <a:pt x="4673310" y="1807114"/>
                  <a:pt x="4659272" y="1813495"/>
                </a:cubicBezTo>
                <a:cubicBezTo>
                  <a:pt x="4664377" y="1824981"/>
                  <a:pt x="4671397" y="1835191"/>
                  <a:pt x="4680330" y="1844124"/>
                </a:cubicBezTo>
                <a:cubicBezTo>
                  <a:pt x="4680330" y="1846677"/>
                  <a:pt x="4680968" y="1849229"/>
                  <a:pt x="4682244" y="1851781"/>
                </a:cubicBezTo>
                <a:cubicBezTo>
                  <a:pt x="4682244" y="1865820"/>
                  <a:pt x="4683520" y="1879220"/>
                  <a:pt x="4686073" y="1891982"/>
                </a:cubicBezTo>
                <a:cubicBezTo>
                  <a:pt x="4680968" y="1903467"/>
                  <a:pt x="4675863" y="1913677"/>
                  <a:pt x="4670758" y="1922610"/>
                </a:cubicBezTo>
                <a:cubicBezTo>
                  <a:pt x="4670758" y="1945583"/>
                  <a:pt x="4665015" y="1966002"/>
                  <a:pt x="4653529" y="1983868"/>
                </a:cubicBezTo>
                <a:cubicBezTo>
                  <a:pt x="4648424" y="1987698"/>
                  <a:pt x="4644596" y="1987060"/>
                  <a:pt x="4642043" y="1981955"/>
                </a:cubicBezTo>
                <a:cubicBezTo>
                  <a:pt x="4635025" y="1994078"/>
                  <a:pt x="4628325" y="2005883"/>
                  <a:pt x="4621943" y="2017369"/>
                </a:cubicBezTo>
                <a:lnTo>
                  <a:pt x="4605915" y="2046895"/>
                </a:lnTo>
                <a:lnTo>
                  <a:pt x="4612850" y="2042734"/>
                </a:lnTo>
                <a:cubicBezTo>
                  <a:pt x="4615084" y="2040500"/>
                  <a:pt x="4617157" y="2037470"/>
                  <a:pt x="4619072" y="2033640"/>
                </a:cubicBezTo>
                <a:cubicBezTo>
                  <a:pt x="4620348" y="2036193"/>
                  <a:pt x="4620348" y="2038108"/>
                  <a:pt x="4619072" y="2039383"/>
                </a:cubicBezTo>
                <a:cubicBezTo>
                  <a:pt x="4621624" y="2038108"/>
                  <a:pt x="4625453" y="2035555"/>
                  <a:pt x="4630558" y="2031727"/>
                </a:cubicBezTo>
                <a:cubicBezTo>
                  <a:pt x="4628005" y="2031727"/>
                  <a:pt x="4626729" y="2031088"/>
                  <a:pt x="4626729" y="2029812"/>
                </a:cubicBezTo>
                <a:cubicBezTo>
                  <a:pt x="4636938" y="2023431"/>
                  <a:pt x="4646511" y="2016412"/>
                  <a:pt x="4655444" y="2008754"/>
                </a:cubicBezTo>
                <a:lnTo>
                  <a:pt x="4653529" y="2008754"/>
                </a:lnTo>
                <a:cubicBezTo>
                  <a:pt x="4652253" y="2007479"/>
                  <a:pt x="4652891" y="2006202"/>
                  <a:pt x="4655444" y="2004926"/>
                </a:cubicBezTo>
                <a:cubicBezTo>
                  <a:pt x="4657996" y="2003649"/>
                  <a:pt x="4661825" y="2001736"/>
                  <a:pt x="4666930" y="1999183"/>
                </a:cubicBezTo>
                <a:cubicBezTo>
                  <a:pt x="4688625" y="1971107"/>
                  <a:pt x="4709682" y="1941116"/>
                  <a:pt x="4730102" y="1909211"/>
                </a:cubicBezTo>
                <a:cubicBezTo>
                  <a:pt x="4730102" y="1906659"/>
                  <a:pt x="4732016" y="1904106"/>
                  <a:pt x="4735845" y="1901554"/>
                </a:cubicBezTo>
                <a:cubicBezTo>
                  <a:pt x="4734568" y="1900277"/>
                  <a:pt x="4733930" y="1899001"/>
                  <a:pt x="4733930" y="1897724"/>
                </a:cubicBezTo>
                <a:cubicBezTo>
                  <a:pt x="4739035" y="1895172"/>
                  <a:pt x="4743502" y="1890706"/>
                  <a:pt x="4747331" y="1884325"/>
                </a:cubicBezTo>
                <a:cubicBezTo>
                  <a:pt x="4756264" y="1865182"/>
                  <a:pt x="4767112" y="1846039"/>
                  <a:pt x="4779874" y="1826895"/>
                </a:cubicBezTo>
                <a:cubicBezTo>
                  <a:pt x="4781150" y="1816685"/>
                  <a:pt x="4777959" y="1807752"/>
                  <a:pt x="4770302" y="1800095"/>
                </a:cubicBezTo>
                <a:cubicBezTo>
                  <a:pt x="4765197" y="1798819"/>
                  <a:pt x="4762007" y="1800095"/>
                  <a:pt x="4760731" y="1803924"/>
                </a:cubicBezTo>
                <a:cubicBezTo>
                  <a:pt x="4753073" y="1801371"/>
                  <a:pt x="4747968" y="1796904"/>
                  <a:pt x="4745416" y="1790524"/>
                </a:cubicBezTo>
                <a:close/>
                <a:moveTo>
                  <a:pt x="6675834" y="1784839"/>
                </a:moveTo>
                <a:lnTo>
                  <a:pt x="6686383" y="1790113"/>
                </a:lnTo>
                <a:lnTo>
                  <a:pt x="6682709" y="1792561"/>
                </a:lnTo>
                <a:cubicBezTo>
                  <a:pt x="6681893" y="1793377"/>
                  <a:pt x="6681485" y="1794195"/>
                  <a:pt x="6681485" y="1795011"/>
                </a:cubicBezTo>
                <a:close/>
                <a:moveTo>
                  <a:pt x="2394367" y="1784798"/>
                </a:moveTo>
                <a:cubicBezTo>
                  <a:pt x="2393092" y="1786075"/>
                  <a:pt x="2391815" y="1786713"/>
                  <a:pt x="2390539" y="1786713"/>
                </a:cubicBezTo>
                <a:cubicBezTo>
                  <a:pt x="2386711" y="1795646"/>
                  <a:pt x="2381606" y="1803941"/>
                  <a:pt x="2375225" y="1811599"/>
                </a:cubicBezTo>
                <a:cubicBezTo>
                  <a:pt x="2373948" y="1815427"/>
                  <a:pt x="2371396" y="1817980"/>
                  <a:pt x="2367568" y="1819256"/>
                </a:cubicBezTo>
                <a:cubicBezTo>
                  <a:pt x="2365015" y="1824360"/>
                  <a:pt x="2363738" y="1828827"/>
                  <a:pt x="2363738" y="1832656"/>
                </a:cubicBezTo>
                <a:cubicBezTo>
                  <a:pt x="2353529" y="1842866"/>
                  <a:pt x="2345872" y="1853713"/>
                  <a:pt x="2340767" y="1865199"/>
                </a:cubicBezTo>
                <a:lnTo>
                  <a:pt x="2344595" y="1865199"/>
                </a:lnTo>
                <a:cubicBezTo>
                  <a:pt x="2363738" y="1840951"/>
                  <a:pt x="2380329" y="1814151"/>
                  <a:pt x="2394367" y="1784798"/>
                </a:cubicBezTo>
                <a:close/>
                <a:moveTo>
                  <a:pt x="2421951" y="1783580"/>
                </a:moveTo>
                <a:lnTo>
                  <a:pt x="2418296" y="1786713"/>
                </a:lnTo>
                <a:cubicBezTo>
                  <a:pt x="2416382" y="1788627"/>
                  <a:pt x="2414787" y="1790541"/>
                  <a:pt x="2413510" y="1792456"/>
                </a:cubicBezTo>
                <a:cubicBezTo>
                  <a:pt x="2404577" y="1809046"/>
                  <a:pt x="2395006" y="1823722"/>
                  <a:pt x="2384796" y="1836485"/>
                </a:cubicBezTo>
                <a:lnTo>
                  <a:pt x="2382882" y="1838399"/>
                </a:lnTo>
                <a:cubicBezTo>
                  <a:pt x="2373948" y="1857542"/>
                  <a:pt x="2362463" y="1876047"/>
                  <a:pt x="2348424" y="1893914"/>
                </a:cubicBezTo>
                <a:cubicBezTo>
                  <a:pt x="2335662" y="1913057"/>
                  <a:pt x="2324176" y="1931562"/>
                  <a:pt x="2313966" y="1949428"/>
                </a:cubicBezTo>
                <a:cubicBezTo>
                  <a:pt x="2313966" y="1951981"/>
                  <a:pt x="2315243" y="1953896"/>
                  <a:pt x="2317795" y="1955172"/>
                </a:cubicBezTo>
                <a:cubicBezTo>
                  <a:pt x="2315243" y="1957725"/>
                  <a:pt x="2312691" y="1960276"/>
                  <a:pt x="2310138" y="1962829"/>
                </a:cubicBezTo>
                <a:lnTo>
                  <a:pt x="2312053" y="1962829"/>
                </a:lnTo>
                <a:lnTo>
                  <a:pt x="2310138" y="1964743"/>
                </a:lnTo>
                <a:cubicBezTo>
                  <a:pt x="2311415" y="1963467"/>
                  <a:pt x="2313966" y="1962191"/>
                  <a:pt x="2317795" y="1960915"/>
                </a:cubicBezTo>
                <a:cubicBezTo>
                  <a:pt x="2317795" y="1957086"/>
                  <a:pt x="2319710" y="1953258"/>
                  <a:pt x="2323538" y="1949428"/>
                </a:cubicBezTo>
                <a:lnTo>
                  <a:pt x="2321624" y="1949428"/>
                </a:lnTo>
                <a:cubicBezTo>
                  <a:pt x="2322900" y="1948153"/>
                  <a:pt x="2324176" y="1946877"/>
                  <a:pt x="2325453" y="1945600"/>
                </a:cubicBezTo>
                <a:cubicBezTo>
                  <a:pt x="2328005" y="1945600"/>
                  <a:pt x="2328643" y="1946877"/>
                  <a:pt x="2327367" y="1949428"/>
                </a:cubicBezTo>
                <a:cubicBezTo>
                  <a:pt x="2331196" y="1946877"/>
                  <a:pt x="2334386" y="1944324"/>
                  <a:pt x="2336939" y="1941772"/>
                </a:cubicBezTo>
                <a:cubicBezTo>
                  <a:pt x="2334386" y="1941772"/>
                  <a:pt x="2332472" y="1941133"/>
                  <a:pt x="2331196" y="1939857"/>
                </a:cubicBezTo>
                <a:cubicBezTo>
                  <a:pt x="2337577" y="1937305"/>
                  <a:pt x="2343319" y="1932200"/>
                  <a:pt x="2348424" y="1924543"/>
                </a:cubicBezTo>
                <a:cubicBezTo>
                  <a:pt x="2344595" y="1927095"/>
                  <a:pt x="2341405" y="1928372"/>
                  <a:pt x="2338852" y="1928372"/>
                </a:cubicBezTo>
                <a:lnTo>
                  <a:pt x="2338852" y="1926457"/>
                </a:lnTo>
                <a:cubicBezTo>
                  <a:pt x="2337577" y="1925181"/>
                  <a:pt x="2336301" y="1923905"/>
                  <a:pt x="2335024" y="1922629"/>
                </a:cubicBezTo>
                <a:cubicBezTo>
                  <a:pt x="2337577" y="1913695"/>
                  <a:pt x="2343319" y="1906038"/>
                  <a:pt x="2352253" y="1899657"/>
                </a:cubicBezTo>
                <a:cubicBezTo>
                  <a:pt x="2353529" y="1898381"/>
                  <a:pt x="2355443" y="1897743"/>
                  <a:pt x="2357996" y="1897743"/>
                </a:cubicBezTo>
                <a:lnTo>
                  <a:pt x="2356082" y="1897743"/>
                </a:lnTo>
                <a:cubicBezTo>
                  <a:pt x="2356082" y="1897743"/>
                  <a:pt x="2356720" y="1897105"/>
                  <a:pt x="2357996" y="1895828"/>
                </a:cubicBezTo>
                <a:lnTo>
                  <a:pt x="2352253" y="1895828"/>
                </a:lnTo>
                <a:cubicBezTo>
                  <a:pt x="2356082" y="1893276"/>
                  <a:pt x="2360548" y="1889447"/>
                  <a:pt x="2365653" y="1884342"/>
                </a:cubicBezTo>
                <a:cubicBezTo>
                  <a:pt x="2364377" y="1884342"/>
                  <a:pt x="2363100" y="1883704"/>
                  <a:pt x="2361825" y="1882428"/>
                </a:cubicBezTo>
                <a:cubicBezTo>
                  <a:pt x="2363100" y="1882428"/>
                  <a:pt x="2365653" y="1881790"/>
                  <a:pt x="2369481" y="1880514"/>
                </a:cubicBezTo>
                <a:cubicBezTo>
                  <a:pt x="2366930" y="1879237"/>
                  <a:pt x="2367568" y="1876685"/>
                  <a:pt x="2371396" y="1872857"/>
                </a:cubicBezTo>
                <a:cubicBezTo>
                  <a:pt x="2371396" y="1870304"/>
                  <a:pt x="2372673" y="1869666"/>
                  <a:pt x="2375225" y="1870942"/>
                </a:cubicBezTo>
                <a:cubicBezTo>
                  <a:pt x="2382882" y="1855628"/>
                  <a:pt x="2391815" y="1839675"/>
                  <a:pt x="2402025" y="1823085"/>
                </a:cubicBezTo>
                <a:cubicBezTo>
                  <a:pt x="2400749" y="1824360"/>
                  <a:pt x="2399472" y="1824999"/>
                  <a:pt x="2398196" y="1824999"/>
                </a:cubicBezTo>
                <a:cubicBezTo>
                  <a:pt x="2398196" y="1817342"/>
                  <a:pt x="2402025" y="1812875"/>
                  <a:pt x="2409682" y="1811599"/>
                </a:cubicBezTo>
                <a:cubicBezTo>
                  <a:pt x="2412873" y="1802666"/>
                  <a:pt x="2416542" y="1794051"/>
                  <a:pt x="2420689" y="1785755"/>
                </a:cubicBezTo>
                <a:close/>
                <a:moveTo>
                  <a:pt x="6672669" y="1783257"/>
                </a:moveTo>
                <a:lnTo>
                  <a:pt x="6675362" y="1783990"/>
                </a:lnTo>
                <a:lnTo>
                  <a:pt x="6675834" y="1784839"/>
                </a:lnTo>
                <a:close/>
                <a:moveTo>
                  <a:pt x="503340" y="1776933"/>
                </a:moveTo>
                <a:lnTo>
                  <a:pt x="497117" y="1784401"/>
                </a:lnTo>
                <a:cubicBezTo>
                  <a:pt x="498750" y="1782767"/>
                  <a:pt x="500382" y="1780318"/>
                  <a:pt x="502015" y="1777054"/>
                </a:cubicBezTo>
                <a:close/>
                <a:moveTo>
                  <a:pt x="6632508" y="1765625"/>
                </a:moveTo>
                <a:cubicBezTo>
                  <a:pt x="6643120" y="1769706"/>
                  <a:pt x="6653731" y="1774196"/>
                  <a:pt x="6664343" y="1779093"/>
                </a:cubicBezTo>
                <a:lnTo>
                  <a:pt x="6672669" y="1783257"/>
                </a:lnTo>
                <a:lnTo>
                  <a:pt x="6661894" y="1780318"/>
                </a:lnTo>
                <a:cubicBezTo>
                  <a:pt x="6658629" y="1778684"/>
                  <a:pt x="6654547" y="1777052"/>
                  <a:pt x="6649650" y="1775419"/>
                </a:cubicBezTo>
                <a:lnTo>
                  <a:pt x="6647201" y="1775419"/>
                </a:lnTo>
                <a:cubicBezTo>
                  <a:pt x="6640670" y="1773787"/>
                  <a:pt x="6635773" y="1770522"/>
                  <a:pt x="6632508" y="1765625"/>
                </a:cubicBezTo>
                <a:close/>
                <a:moveTo>
                  <a:pt x="2434568" y="1761827"/>
                </a:moveTo>
                <a:cubicBezTo>
                  <a:pt x="2431378" y="1764379"/>
                  <a:pt x="2428985" y="1767250"/>
                  <a:pt x="2427389" y="1770441"/>
                </a:cubicBezTo>
                <a:lnTo>
                  <a:pt x="2425983" y="1776629"/>
                </a:lnTo>
                <a:close/>
                <a:moveTo>
                  <a:pt x="3209863" y="1754169"/>
                </a:moveTo>
                <a:cubicBezTo>
                  <a:pt x="3184339" y="1760550"/>
                  <a:pt x="3160729" y="1768845"/>
                  <a:pt x="3139033" y="1779055"/>
                </a:cubicBezTo>
                <a:cubicBezTo>
                  <a:pt x="3132652" y="1782884"/>
                  <a:pt x="3127547" y="1787351"/>
                  <a:pt x="3123719" y="1792456"/>
                </a:cubicBezTo>
                <a:cubicBezTo>
                  <a:pt x="3091814" y="1805218"/>
                  <a:pt x="3063099" y="1819256"/>
                  <a:pt x="3037575" y="1834570"/>
                </a:cubicBezTo>
                <a:cubicBezTo>
                  <a:pt x="3026090" y="1840951"/>
                  <a:pt x="3015242" y="1846694"/>
                  <a:pt x="3005032" y="1851799"/>
                </a:cubicBezTo>
                <a:cubicBezTo>
                  <a:pt x="3016518" y="1854351"/>
                  <a:pt x="3027365" y="1857542"/>
                  <a:pt x="3037575" y="1861371"/>
                </a:cubicBezTo>
                <a:lnTo>
                  <a:pt x="3037575" y="1863285"/>
                </a:lnTo>
                <a:cubicBezTo>
                  <a:pt x="3031194" y="1865837"/>
                  <a:pt x="3026727" y="1864561"/>
                  <a:pt x="3024175" y="1859456"/>
                </a:cubicBezTo>
                <a:cubicBezTo>
                  <a:pt x="3021622" y="1859456"/>
                  <a:pt x="3020346" y="1860094"/>
                  <a:pt x="3020346" y="1861371"/>
                </a:cubicBezTo>
                <a:lnTo>
                  <a:pt x="3020346" y="1863285"/>
                </a:lnTo>
                <a:cubicBezTo>
                  <a:pt x="3019070" y="1865837"/>
                  <a:pt x="3017155" y="1866476"/>
                  <a:pt x="3014603" y="1865199"/>
                </a:cubicBezTo>
                <a:cubicBezTo>
                  <a:pt x="3012050" y="1863923"/>
                  <a:pt x="3010775" y="1862009"/>
                  <a:pt x="3010775" y="1859456"/>
                </a:cubicBezTo>
                <a:lnTo>
                  <a:pt x="3012689" y="1859456"/>
                </a:lnTo>
                <a:lnTo>
                  <a:pt x="3010775" y="1857542"/>
                </a:lnTo>
                <a:lnTo>
                  <a:pt x="3010775" y="1859456"/>
                </a:lnTo>
                <a:lnTo>
                  <a:pt x="3010775" y="1861371"/>
                </a:lnTo>
                <a:cubicBezTo>
                  <a:pt x="3004394" y="1863923"/>
                  <a:pt x="2999289" y="1863285"/>
                  <a:pt x="2995461" y="1859456"/>
                </a:cubicBezTo>
                <a:cubicBezTo>
                  <a:pt x="2992908" y="1859456"/>
                  <a:pt x="2990994" y="1859456"/>
                  <a:pt x="2989717" y="1859456"/>
                </a:cubicBezTo>
                <a:cubicBezTo>
                  <a:pt x="2994822" y="1862009"/>
                  <a:pt x="2999927" y="1863923"/>
                  <a:pt x="3005032" y="1865199"/>
                </a:cubicBezTo>
                <a:cubicBezTo>
                  <a:pt x="2997374" y="1867752"/>
                  <a:pt x="2990356" y="1867752"/>
                  <a:pt x="2983974" y="1865199"/>
                </a:cubicBezTo>
                <a:cubicBezTo>
                  <a:pt x="2989079" y="1866476"/>
                  <a:pt x="2993546" y="1868390"/>
                  <a:pt x="2997374" y="1870942"/>
                </a:cubicBezTo>
                <a:cubicBezTo>
                  <a:pt x="2993546" y="1873495"/>
                  <a:pt x="2990356" y="1874132"/>
                  <a:pt x="2987803" y="1872857"/>
                </a:cubicBezTo>
                <a:cubicBezTo>
                  <a:pt x="2992908" y="1876685"/>
                  <a:pt x="2999289" y="1878599"/>
                  <a:pt x="3006946" y="1878599"/>
                </a:cubicBezTo>
                <a:cubicBezTo>
                  <a:pt x="3017155" y="1882428"/>
                  <a:pt x="3028003" y="1886895"/>
                  <a:pt x="3039489" y="1892000"/>
                </a:cubicBezTo>
                <a:cubicBezTo>
                  <a:pt x="3042041" y="1894552"/>
                  <a:pt x="3045232" y="1896466"/>
                  <a:pt x="3049061" y="1897743"/>
                </a:cubicBezTo>
                <a:cubicBezTo>
                  <a:pt x="3047784" y="1897743"/>
                  <a:pt x="3046509" y="1897743"/>
                  <a:pt x="3045232" y="1897743"/>
                </a:cubicBezTo>
                <a:cubicBezTo>
                  <a:pt x="3041404" y="1897743"/>
                  <a:pt x="3038213" y="1897743"/>
                  <a:pt x="3035661" y="1897743"/>
                </a:cubicBezTo>
                <a:cubicBezTo>
                  <a:pt x="3034385" y="1895190"/>
                  <a:pt x="3032470" y="1893914"/>
                  <a:pt x="3029918" y="1893914"/>
                </a:cubicBezTo>
                <a:cubicBezTo>
                  <a:pt x="3024813" y="1891362"/>
                  <a:pt x="3020346" y="1891362"/>
                  <a:pt x="3016518" y="1893914"/>
                </a:cubicBezTo>
                <a:lnTo>
                  <a:pt x="3016518" y="1892000"/>
                </a:lnTo>
                <a:cubicBezTo>
                  <a:pt x="3013965" y="1890723"/>
                  <a:pt x="3013327" y="1888171"/>
                  <a:pt x="3014603" y="1884342"/>
                </a:cubicBezTo>
                <a:cubicBezTo>
                  <a:pt x="3009499" y="1885618"/>
                  <a:pt x="3006308" y="1884980"/>
                  <a:pt x="3005032" y="1882428"/>
                </a:cubicBezTo>
                <a:cubicBezTo>
                  <a:pt x="2997374" y="1879875"/>
                  <a:pt x="2990994" y="1881152"/>
                  <a:pt x="2985889" y="1886257"/>
                </a:cubicBezTo>
                <a:cubicBezTo>
                  <a:pt x="2987164" y="1888809"/>
                  <a:pt x="2988441" y="1890085"/>
                  <a:pt x="2989717" y="1890085"/>
                </a:cubicBezTo>
                <a:lnTo>
                  <a:pt x="2985889" y="1893914"/>
                </a:lnTo>
                <a:lnTo>
                  <a:pt x="2991631" y="1893914"/>
                </a:lnTo>
                <a:cubicBezTo>
                  <a:pt x="2996736" y="1896466"/>
                  <a:pt x="2998651" y="1899018"/>
                  <a:pt x="2997374" y="1901571"/>
                </a:cubicBezTo>
                <a:cubicBezTo>
                  <a:pt x="2999927" y="1902848"/>
                  <a:pt x="3002479" y="1902209"/>
                  <a:pt x="3005032" y="1899657"/>
                </a:cubicBezTo>
                <a:cubicBezTo>
                  <a:pt x="3006308" y="1900933"/>
                  <a:pt x="3007584" y="1902209"/>
                  <a:pt x="3008860" y="1903486"/>
                </a:cubicBezTo>
                <a:cubicBezTo>
                  <a:pt x="3010137" y="1902209"/>
                  <a:pt x="3012050" y="1901571"/>
                  <a:pt x="3014603" y="1901571"/>
                </a:cubicBezTo>
                <a:lnTo>
                  <a:pt x="3014603" y="1903486"/>
                </a:lnTo>
                <a:cubicBezTo>
                  <a:pt x="3017155" y="1903486"/>
                  <a:pt x="3019070" y="1904761"/>
                  <a:pt x="3020346" y="1907314"/>
                </a:cubicBezTo>
                <a:lnTo>
                  <a:pt x="3018628" y="1909033"/>
                </a:lnTo>
                <a:lnTo>
                  <a:pt x="3029439" y="1917843"/>
                </a:lnTo>
                <a:cubicBezTo>
                  <a:pt x="3034225" y="1921034"/>
                  <a:pt x="3039489" y="1923905"/>
                  <a:pt x="3045232" y="1926457"/>
                </a:cubicBezTo>
                <a:cubicBezTo>
                  <a:pt x="3043956" y="1929009"/>
                  <a:pt x="3042680" y="1929647"/>
                  <a:pt x="3041404" y="1928372"/>
                </a:cubicBezTo>
                <a:lnTo>
                  <a:pt x="3041404" y="1930286"/>
                </a:lnTo>
                <a:cubicBezTo>
                  <a:pt x="3032470" y="1926457"/>
                  <a:pt x="3024175" y="1923905"/>
                  <a:pt x="3016518" y="1922629"/>
                </a:cubicBezTo>
                <a:cubicBezTo>
                  <a:pt x="3030556" y="1931562"/>
                  <a:pt x="3044594" y="1938582"/>
                  <a:pt x="3058632" y="1943686"/>
                </a:cubicBezTo>
                <a:cubicBezTo>
                  <a:pt x="3072670" y="1930924"/>
                  <a:pt x="3086709" y="1917524"/>
                  <a:pt x="3100747" y="1903486"/>
                </a:cubicBezTo>
                <a:cubicBezTo>
                  <a:pt x="3145414" y="1861371"/>
                  <a:pt x="3181786" y="1811599"/>
                  <a:pt x="3209863" y="1754169"/>
                </a:cubicBezTo>
                <a:close/>
                <a:moveTo>
                  <a:pt x="6789235" y="1753380"/>
                </a:moveTo>
                <a:cubicBezTo>
                  <a:pt x="6790867" y="1755013"/>
                  <a:pt x="6792500" y="1755829"/>
                  <a:pt x="6794132" y="1755829"/>
                </a:cubicBezTo>
                <a:cubicBezTo>
                  <a:pt x="6789235" y="1760726"/>
                  <a:pt x="6785969" y="1761543"/>
                  <a:pt x="6784336" y="1758278"/>
                </a:cubicBezTo>
                <a:cubicBezTo>
                  <a:pt x="6784336" y="1759910"/>
                  <a:pt x="6785153" y="1760726"/>
                  <a:pt x="6786785" y="1760726"/>
                </a:cubicBezTo>
                <a:cubicBezTo>
                  <a:pt x="6785969" y="1763992"/>
                  <a:pt x="6785153" y="1765828"/>
                  <a:pt x="6784336" y="1766237"/>
                </a:cubicBezTo>
                <a:lnTo>
                  <a:pt x="6784065" y="1765896"/>
                </a:lnTo>
                <a:lnTo>
                  <a:pt x="6781888" y="1768073"/>
                </a:lnTo>
                <a:cubicBezTo>
                  <a:pt x="6773724" y="1769706"/>
                  <a:pt x="6768827" y="1767257"/>
                  <a:pt x="6767195" y="1760726"/>
                </a:cubicBezTo>
                <a:lnTo>
                  <a:pt x="6770868" y="1761951"/>
                </a:lnTo>
                <a:lnTo>
                  <a:pt x="6769643" y="1758278"/>
                </a:lnTo>
                <a:cubicBezTo>
                  <a:pt x="6769643" y="1756645"/>
                  <a:pt x="6771276" y="1755829"/>
                  <a:pt x="6774541" y="1755829"/>
                </a:cubicBezTo>
                <a:lnTo>
                  <a:pt x="6764746" y="1755829"/>
                </a:lnTo>
                <a:cubicBezTo>
                  <a:pt x="6764746" y="1757461"/>
                  <a:pt x="6766378" y="1758278"/>
                  <a:pt x="6769643" y="1758278"/>
                </a:cubicBezTo>
                <a:cubicBezTo>
                  <a:pt x="6763113" y="1761543"/>
                  <a:pt x="6758215" y="1761543"/>
                  <a:pt x="6754950" y="1758278"/>
                </a:cubicBezTo>
                <a:cubicBezTo>
                  <a:pt x="6761481" y="1763175"/>
                  <a:pt x="6769643" y="1767257"/>
                  <a:pt x="6779439" y="1770522"/>
                </a:cubicBezTo>
                <a:cubicBezTo>
                  <a:pt x="6785969" y="1773787"/>
                  <a:pt x="6791684" y="1777052"/>
                  <a:pt x="6796581" y="1780318"/>
                </a:cubicBezTo>
                <a:cubicBezTo>
                  <a:pt x="6809641" y="1783583"/>
                  <a:pt x="6821070" y="1789296"/>
                  <a:pt x="6830864" y="1797460"/>
                </a:cubicBezTo>
                <a:cubicBezTo>
                  <a:pt x="6827600" y="1800725"/>
                  <a:pt x="6827600" y="1803173"/>
                  <a:pt x="6830864" y="1804806"/>
                </a:cubicBezTo>
                <a:cubicBezTo>
                  <a:pt x="6840660" y="1808072"/>
                  <a:pt x="6852088" y="1812153"/>
                  <a:pt x="6865149" y="1817050"/>
                </a:cubicBezTo>
                <a:cubicBezTo>
                  <a:pt x="6860251" y="1815418"/>
                  <a:pt x="6856169" y="1813785"/>
                  <a:pt x="6852905" y="1812153"/>
                </a:cubicBezTo>
                <a:cubicBezTo>
                  <a:pt x="6848006" y="1808888"/>
                  <a:pt x="6844741" y="1806847"/>
                  <a:pt x="6843109" y="1806031"/>
                </a:cubicBezTo>
                <a:cubicBezTo>
                  <a:pt x="6841476" y="1805214"/>
                  <a:pt x="6841476" y="1803989"/>
                  <a:pt x="6843109" y="1802357"/>
                </a:cubicBezTo>
                <a:lnTo>
                  <a:pt x="6840660" y="1802357"/>
                </a:lnTo>
                <a:cubicBezTo>
                  <a:pt x="6835763" y="1795827"/>
                  <a:pt x="6830048" y="1790113"/>
                  <a:pt x="6823518" y="1785215"/>
                </a:cubicBezTo>
                <a:cubicBezTo>
                  <a:pt x="6818621" y="1786848"/>
                  <a:pt x="6815355" y="1784399"/>
                  <a:pt x="6813723" y="1777868"/>
                </a:cubicBezTo>
                <a:cubicBezTo>
                  <a:pt x="6810458" y="1777868"/>
                  <a:pt x="6808009" y="1777052"/>
                  <a:pt x="6806377" y="1775419"/>
                </a:cubicBezTo>
                <a:cubicBezTo>
                  <a:pt x="6803111" y="1770522"/>
                  <a:pt x="6798213" y="1766441"/>
                  <a:pt x="6791684" y="1763175"/>
                </a:cubicBezTo>
                <a:cubicBezTo>
                  <a:pt x="6791684" y="1761543"/>
                  <a:pt x="6793316" y="1760726"/>
                  <a:pt x="6796581" y="1760726"/>
                </a:cubicBezTo>
                <a:lnTo>
                  <a:pt x="6794132" y="1760726"/>
                </a:lnTo>
                <a:cubicBezTo>
                  <a:pt x="6794132" y="1759094"/>
                  <a:pt x="6796581" y="1757461"/>
                  <a:pt x="6801478" y="1755829"/>
                </a:cubicBezTo>
                <a:close/>
                <a:moveTo>
                  <a:pt x="2430739" y="1750341"/>
                </a:moveTo>
                <a:cubicBezTo>
                  <a:pt x="2429463" y="1752893"/>
                  <a:pt x="2428188" y="1754807"/>
                  <a:pt x="2426911" y="1756084"/>
                </a:cubicBezTo>
                <a:cubicBezTo>
                  <a:pt x="2425635" y="1754807"/>
                  <a:pt x="2424996" y="1753531"/>
                  <a:pt x="2424996" y="1752256"/>
                </a:cubicBezTo>
                <a:cubicBezTo>
                  <a:pt x="2421168" y="1756084"/>
                  <a:pt x="2418615" y="1758636"/>
                  <a:pt x="2417340" y="1759912"/>
                </a:cubicBezTo>
                <a:cubicBezTo>
                  <a:pt x="2412235" y="1767570"/>
                  <a:pt x="2407768" y="1775227"/>
                  <a:pt x="2403939" y="1782884"/>
                </a:cubicBezTo>
                <a:lnTo>
                  <a:pt x="2407768" y="1782884"/>
                </a:lnTo>
                <a:cubicBezTo>
                  <a:pt x="2405215" y="1790541"/>
                  <a:pt x="2400749" y="1796284"/>
                  <a:pt x="2394367" y="1800113"/>
                </a:cubicBezTo>
                <a:cubicBezTo>
                  <a:pt x="2390539" y="1801389"/>
                  <a:pt x="2388624" y="1803303"/>
                  <a:pt x="2388624" y="1805856"/>
                </a:cubicBezTo>
                <a:cubicBezTo>
                  <a:pt x="2393729" y="1803303"/>
                  <a:pt x="2396282" y="1803303"/>
                  <a:pt x="2396282" y="1805856"/>
                </a:cubicBezTo>
                <a:cubicBezTo>
                  <a:pt x="2388624" y="1808408"/>
                  <a:pt x="2384796" y="1812237"/>
                  <a:pt x="2384796" y="1817342"/>
                </a:cubicBezTo>
                <a:cubicBezTo>
                  <a:pt x="2383519" y="1818617"/>
                  <a:pt x="2382244" y="1819256"/>
                  <a:pt x="2380968" y="1819256"/>
                </a:cubicBezTo>
                <a:cubicBezTo>
                  <a:pt x="2379691" y="1821808"/>
                  <a:pt x="2380329" y="1823722"/>
                  <a:pt x="2382882" y="1824999"/>
                </a:cubicBezTo>
                <a:lnTo>
                  <a:pt x="2379053" y="1828827"/>
                </a:lnTo>
                <a:cubicBezTo>
                  <a:pt x="2376501" y="1828827"/>
                  <a:pt x="2375225" y="1827552"/>
                  <a:pt x="2375225" y="1824999"/>
                </a:cubicBezTo>
                <a:lnTo>
                  <a:pt x="2375225" y="1826913"/>
                </a:lnTo>
                <a:cubicBezTo>
                  <a:pt x="2379053" y="1832018"/>
                  <a:pt x="2378415" y="1836485"/>
                  <a:pt x="2373310" y="1840313"/>
                </a:cubicBezTo>
                <a:cubicBezTo>
                  <a:pt x="2369481" y="1844142"/>
                  <a:pt x="2366291" y="1847333"/>
                  <a:pt x="2363738" y="1849885"/>
                </a:cubicBezTo>
                <a:lnTo>
                  <a:pt x="2367568" y="1849885"/>
                </a:lnTo>
                <a:cubicBezTo>
                  <a:pt x="2366291" y="1853713"/>
                  <a:pt x="2363738" y="1855628"/>
                  <a:pt x="2359910" y="1855628"/>
                </a:cubicBezTo>
                <a:cubicBezTo>
                  <a:pt x="2359910" y="1856904"/>
                  <a:pt x="2361186" y="1857542"/>
                  <a:pt x="2363738" y="1857542"/>
                </a:cubicBezTo>
                <a:cubicBezTo>
                  <a:pt x="2362463" y="1858818"/>
                  <a:pt x="2361186" y="1859456"/>
                  <a:pt x="2359910" y="1859456"/>
                </a:cubicBezTo>
                <a:cubicBezTo>
                  <a:pt x="2352253" y="1870942"/>
                  <a:pt x="2345234" y="1880514"/>
                  <a:pt x="2338852" y="1888171"/>
                </a:cubicBezTo>
                <a:cubicBezTo>
                  <a:pt x="2337577" y="1892000"/>
                  <a:pt x="2336301" y="1893914"/>
                  <a:pt x="2335024" y="1893914"/>
                </a:cubicBezTo>
                <a:cubicBezTo>
                  <a:pt x="2336301" y="1895190"/>
                  <a:pt x="2337577" y="1896466"/>
                  <a:pt x="2338852" y="1897743"/>
                </a:cubicBezTo>
                <a:cubicBezTo>
                  <a:pt x="2337577" y="1897743"/>
                  <a:pt x="2336301" y="1898381"/>
                  <a:pt x="2335024" y="1899657"/>
                </a:cubicBezTo>
                <a:cubicBezTo>
                  <a:pt x="2328643" y="1902209"/>
                  <a:pt x="2326729" y="1906676"/>
                  <a:pt x="2329281" y="1913057"/>
                </a:cubicBezTo>
                <a:cubicBezTo>
                  <a:pt x="2358634" y="1869666"/>
                  <a:pt x="2387987" y="1823722"/>
                  <a:pt x="2417340" y="1775227"/>
                </a:cubicBezTo>
                <a:cubicBezTo>
                  <a:pt x="2423720" y="1770122"/>
                  <a:pt x="2428188" y="1761827"/>
                  <a:pt x="2430739" y="1750341"/>
                </a:cubicBezTo>
                <a:close/>
                <a:moveTo>
                  <a:pt x="6661894" y="1746033"/>
                </a:moveTo>
                <a:cubicBezTo>
                  <a:pt x="6666791" y="1749299"/>
                  <a:pt x="6672505" y="1750932"/>
                  <a:pt x="6679036" y="1750932"/>
                </a:cubicBezTo>
                <a:cubicBezTo>
                  <a:pt x="6716585" y="1770522"/>
                  <a:pt x="6754950" y="1789296"/>
                  <a:pt x="6794132" y="1807254"/>
                </a:cubicBezTo>
                <a:cubicBezTo>
                  <a:pt x="6797397" y="1810520"/>
                  <a:pt x="6801478" y="1812969"/>
                  <a:pt x="6806377" y="1814601"/>
                </a:cubicBezTo>
                <a:cubicBezTo>
                  <a:pt x="6808009" y="1812969"/>
                  <a:pt x="6810458" y="1812969"/>
                  <a:pt x="6813723" y="1814601"/>
                </a:cubicBezTo>
                <a:cubicBezTo>
                  <a:pt x="6799029" y="1801541"/>
                  <a:pt x="6784336" y="1789296"/>
                  <a:pt x="6769643" y="1777868"/>
                </a:cubicBezTo>
                <a:cubicBezTo>
                  <a:pt x="6771276" y="1777868"/>
                  <a:pt x="6772908" y="1777052"/>
                  <a:pt x="6774541" y="1775419"/>
                </a:cubicBezTo>
                <a:cubicBezTo>
                  <a:pt x="6768011" y="1773787"/>
                  <a:pt x="6763113" y="1772155"/>
                  <a:pt x="6759849" y="1770522"/>
                </a:cubicBezTo>
                <a:cubicBezTo>
                  <a:pt x="6756583" y="1768890"/>
                  <a:pt x="6755766" y="1767257"/>
                  <a:pt x="6757399" y="1765625"/>
                </a:cubicBezTo>
                <a:cubicBezTo>
                  <a:pt x="6726380" y="1754196"/>
                  <a:pt x="6694545" y="1747667"/>
                  <a:pt x="6661894" y="1746033"/>
                </a:cubicBezTo>
                <a:close/>
                <a:moveTo>
                  <a:pt x="6470883" y="1746033"/>
                </a:moveTo>
                <a:cubicBezTo>
                  <a:pt x="6451293" y="1749299"/>
                  <a:pt x="6432517" y="1754196"/>
                  <a:pt x="6414559" y="1760726"/>
                </a:cubicBezTo>
                <a:cubicBezTo>
                  <a:pt x="6429253" y="1755829"/>
                  <a:pt x="6445578" y="1752564"/>
                  <a:pt x="6463536" y="1750932"/>
                </a:cubicBezTo>
                <a:cubicBezTo>
                  <a:pt x="6461904" y="1752564"/>
                  <a:pt x="6461088" y="1754196"/>
                  <a:pt x="6461088" y="1755829"/>
                </a:cubicBezTo>
                <a:cubicBezTo>
                  <a:pt x="6467618" y="1755829"/>
                  <a:pt x="6470883" y="1752564"/>
                  <a:pt x="6470883" y="1746033"/>
                </a:cubicBezTo>
                <a:close/>
                <a:moveTo>
                  <a:pt x="1017954" y="1740961"/>
                </a:moveTo>
                <a:lnTo>
                  <a:pt x="1018723" y="1747667"/>
                </a:lnTo>
                <a:cubicBezTo>
                  <a:pt x="1016274" y="1746035"/>
                  <a:pt x="1015050" y="1744607"/>
                  <a:pt x="1015050" y="1743382"/>
                </a:cubicBezTo>
                <a:close/>
                <a:moveTo>
                  <a:pt x="1017771" y="1739369"/>
                </a:moveTo>
                <a:lnTo>
                  <a:pt x="1018723" y="1740320"/>
                </a:lnTo>
                <a:lnTo>
                  <a:pt x="1017954" y="1740961"/>
                </a:lnTo>
                <a:close/>
                <a:moveTo>
                  <a:pt x="1017116" y="1733663"/>
                </a:moveTo>
                <a:lnTo>
                  <a:pt x="1017771" y="1739369"/>
                </a:lnTo>
                <a:lnTo>
                  <a:pt x="1016274" y="1737872"/>
                </a:lnTo>
                <a:close/>
                <a:moveTo>
                  <a:pt x="6718218" y="1731340"/>
                </a:moveTo>
                <a:cubicBezTo>
                  <a:pt x="6757399" y="1739503"/>
                  <a:pt x="6796581" y="1748483"/>
                  <a:pt x="6835763" y="1758278"/>
                </a:cubicBezTo>
                <a:cubicBezTo>
                  <a:pt x="6834129" y="1756645"/>
                  <a:pt x="6832497" y="1755013"/>
                  <a:pt x="6830864" y="1753380"/>
                </a:cubicBezTo>
                <a:cubicBezTo>
                  <a:pt x="6794948" y="1737055"/>
                  <a:pt x="6757399" y="1729708"/>
                  <a:pt x="6718218" y="1731340"/>
                </a:cubicBezTo>
                <a:close/>
                <a:moveTo>
                  <a:pt x="6517411" y="1728891"/>
                </a:moveTo>
                <a:lnTo>
                  <a:pt x="6492325" y="1733669"/>
                </a:lnTo>
                <a:lnTo>
                  <a:pt x="6480679" y="1731340"/>
                </a:lnTo>
                <a:cubicBezTo>
                  <a:pt x="6469251" y="1736238"/>
                  <a:pt x="6457618" y="1740320"/>
                  <a:pt x="6445782" y="1743585"/>
                </a:cubicBezTo>
                <a:lnTo>
                  <a:pt x="6414644" y="1749918"/>
                </a:lnTo>
                <a:lnTo>
                  <a:pt x="6418233" y="1749707"/>
                </a:lnTo>
                <a:cubicBezTo>
                  <a:pt x="6425579" y="1748890"/>
                  <a:pt x="6433334" y="1747667"/>
                  <a:pt x="6441497" y="1746033"/>
                </a:cubicBezTo>
                <a:cubicBezTo>
                  <a:pt x="6448027" y="1746033"/>
                  <a:pt x="6456190" y="1743585"/>
                  <a:pt x="6465986" y="1738687"/>
                </a:cubicBezTo>
                <a:lnTo>
                  <a:pt x="6492325" y="1733669"/>
                </a:lnTo>
                <a:lnTo>
                  <a:pt x="6492922" y="1733790"/>
                </a:lnTo>
                <a:cubicBezTo>
                  <a:pt x="6501086" y="1732156"/>
                  <a:pt x="6509249" y="1730524"/>
                  <a:pt x="6517411" y="1728891"/>
                </a:cubicBezTo>
                <a:close/>
                <a:moveTo>
                  <a:pt x="6418435" y="1705117"/>
                </a:moveTo>
                <a:lnTo>
                  <a:pt x="6382725" y="1711750"/>
                </a:lnTo>
                <a:cubicBezTo>
                  <a:pt x="6388438" y="1710933"/>
                  <a:pt x="6394560" y="1709913"/>
                  <a:pt x="6401091" y="1708689"/>
                </a:cubicBezTo>
                <a:close/>
                <a:moveTo>
                  <a:pt x="6688831" y="1701954"/>
                </a:moveTo>
                <a:cubicBezTo>
                  <a:pt x="6682301" y="1703586"/>
                  <a:pt x="6676587" y="1705220"/>
                  <a:pt x="6671689" y="1706852"/>
                </a:cubicBezTo>
                <a:cubicBezTo>
                  <a:pt x="6676587" y="1705220"/>
                  <a:pt x="6683117" y="1704404"/>
                  <a:pt x="6691280" y="1704404"/>
                </a:cubicBezTo>
                <a:cubicBezTo>
                  <a:pt x="6689648" y="1707668"/>
                  <a:pt x="6688831" y="1710117"/>
                  <a:pt x="6688831" y="1711750"/>
                </a:cubicBezTo>
                <a:cubicBezTo>
                  <a:pt x="6692096" y="1715014"/>
                  <a:pt x="6696994" y="1715831"/>
                  <a:pt x="6703525" y="1714198"/>
                </a:cubicBezTo>
                <a:cubicBezTo>
                  <a:pt x="6710054" y="1715831"/>
                  <a:pt x="6716585" y="1716647"/>
                  <a:pt x="6723115" y="1716647"/>
                </a:cubicBezTo>
                <a:cubicBezTo>
                  <a:pt x="6757399" y="1721545"/>
                  <a:pt x="6791684" y="1729708"/>
                  <a:pt x="6825967" y="1741136"/>
                </a:cubicBezTo>
                <a:cubicBezTo>
                  <a:pt x="6839028" y="1742768"/>
                  <a:pt x="6853721" y="1746033"/>
                  <a:pt x="6870047" y="1750932"/>
                </a:cubicBezTo>
                <a:cubicBezTo>
                  <a:pt x="6863517" y="1747667"/>
                  <a:pt x="6858618" y="1743585"/>
                  <a:pt x="6855353" y="1738687"/>
                </a:cubicBezTo>
                <a:cubicBezTo>
                  <a:pt x="6812906" y="1719097"/>
                  <a:pt x="6768827" y="1710117"/>
                  <a:pt x="6723115" y="1711750"/>
                </a:cubicBezTo>
                <a:lnTo>
                  <a:pt x="6718218" y="1711750"/>
                </a:lnTo>
                <a:cubicBezTo>
                  <a:pt x="6708422" y="1703586"/>
                  <a:pt x="6698626" y="1700321"/>
                  <a:pt x="6688831" y="1701954"/>
                </a:cubicBezTo>
                <a:close/>
                <a:moveTo>
                  <a:pt x="6840660" y="1699505"/>
                </a:moveTo>
                <a:cubicBezTo>
                  <a:pt x="6822702" y="1699505"/>
                  <a:pt x="6804743" y="1701138"/>
                  <a:pt x="6786785" y="1704404"/>
                </a:cubicBezTo>
                <a:cubicBezTo>
                  <a:pt x="6791684" y="1706036"/>
                  <a:pt x="6796581" y="1706036"/>
                  <a:pt x="6801478" y="1704404"/>
                </a:cubicBezTo>
                <a:cubicBezTo>
                  <a:pt x="6830864" y="1712566"/>
                  <a:pt x="6859435" y="1721545"/>
                  <a:pt x="6887188" y="1731340"/>
                </a:cubicBezTo>
                <a:cubicBezTo>
                  <a:pt x="6887188" y="1726443"/>
                  <a:pt x="6885556" y="1722361"/>
                  <a:pt x="6882291" y="1719097"/>
                </a:cubicBezTo>
                <a:cubicBezTo>
                  <a:pt x="6887188" y="1719097"/>
                  <a:pt x="6893719" y="1719097"/>
                  <a:pt x="6901881" y="1719097"/>
                </a:cubicBezTo>
                <a:lnTo>
                  <a:pt x="6909227" y="1719097"/>
                </a:lnTo>
                <a:cubicBezTo>
                  <a:pt x="6917391" y="1727259"/>
                  <a:pt x="6927187" y="1730524"/>
                  <a:pt x="6938615" y="1728891"/>
                </a:cubicBezTo>
                <a:cubicBezTo>
                  <a:pt x="6933716" y="1725626"/>
                  <a:pt x="6928819" y="1723994"/>
                  <a:pt x="6923922" y="1723994"/>
                </a:cubicBezTo>
                <a:cubicBezTo>
                  <a:pt x="6914126" y="1719097"/>
                  <a:pt x="6905963" y="1715831"/>
                  <a:pt x="6899433" y="1714198"/>
                </a:cubicBezTo>
                <a:cubicBezTo>
                  <a:pt x="6891271" y="1715831"/>
                  <a:pt x="6886372" y="1713382"/>
                  <a:pt x="6884740" y="1706852"/>
                </a:cubicBezTo>
                <a:cubicBezTo>
                  <a:pt x="6876576" y="1701954"/>
                  <a:pt x="6869230" y="1701138"/>
                  <a:pt x="6862699" y="1704404"/>
                </a:cubicBezTo>
                <a:lnTo>
                  <a:pt x="6862699" y="1699505"/>
                </a:lnTo>
                <a:cubicBezTo>
                  <a:pt x="6861067" y="1701138"/>
                  <a:pt x="6859435" y="1702770"/>
                  <a:pt x="6857802" y="1704404"/>
                </a:cubicBezTo>
                <a:lnTo>
                  <a:pt x="6852905" y="1704404"/>
                </a:lnTo>
                <a:cubicBezTo>
                  <a:pt x="6851272" y="1702770"/>
                  <a:pt x="6851272" y="1701138"/>
                  <a:pt x="6852905" y="1699505"/>
                </a:cubicBezTo>
                <a:cubicBezTo>
                  <a:pt x="6848006" y="1701138"/>
                  <a:pt x="6843925" y="1701138"/>
                  <a:pt x="6840660" y="1699505"/>
                </a:cubicBezTo>
                <a:close/>
                <a:moveTo>
                  <a:pt x="6385173" y="1694608"/>
                </a:moveTo>
                <a:lnTo>
                  <a:pt x="6382804" y="1694687"/>
                </a:lnTo>
                <a:lnTo>
                  <a:pt x="6385173" y="1697056"/>
                </a:lnTo>
                <a:lnTo>
                  <a:pt x="6387622" y="1697056"/>
                </a:lnTo>
                <a:cubicBezTo>
                  <a:pt x="6385989" y="1697056"/>
                  <a:pt x="6385173" y="1696240"/>
                  <a:pt x="6385173" y="1694608"/>
                </a:cubicBezTo>
                <a:close/>
                <a:moveTo>
                  <a:pt x="1049821" y="1690952"/>
                </a:moveTo>
                <a:lnTo>
                  <a:pt x="1053007" y="1698691"/>
                </a:lnTo>
                <a:cubicBezTo>
                  <a:pt x="1051374" y="1696242"/>
                  <a:pt x="1050303" y="1693997"/>
                  <a:pt x="1049794" y="1691955"/>
                </a:cubicBezTo>
                <a:close/>
                <a:moveTo>
                  <a:pt x="6304361" y="1687261"/>
                </a:moveTo>
                <a:cubicBezTo>
                  <a:pt x="6294566" y="1685628"/>
                  <a:pt x="6285586" y="1688077"/>
                  <a:pt x="6277424" y="1694608"/>
                </a:cubicBezTo>
                <a:cubicBezTo>
                  <a:pt x="6265996" y="1694608"/>
                  <a:pt x="6256200" y="1697056"/>
                  <a:pt x="6248038" y="1701954"/>
                </a:cubicBezTo>
                <a:lnTo>
                  <a:pt x="6262731" y="1701954"/>
                </a:lnTo>
                <a:lnTo>
                  <a:pt x="6260282" y="1704404"/>
                </a:lnTo>
                <a:cubicBezTo>
                  <a:pt x="6261914" y="1706036"/>
                  <a:pt x="6264363" y="1706852"/>
                  <a:pt x="6267628" y="1706852"/>
                </a:cubicBezTo>
                <a:lnTo>
                  <a:pt x="6267628" y="1699505"/>
                </a:lnTo>
                <a:cubicBezTo>
                  <a:pt x="6280689" y="1696240"/>
                  <a:pt x="6293749" y="1692975"/>
                  <a:pt x="6306810" y="1689709"/>
                </a:cubicBezTo>
                <a:close/>
                <a:moveTo>
                  <a:pt x="821415" y="1685047"/>
                </a:moveTo>
                <a:lnTo>
                  <a:pt x="805673" y="1693792"/>
                </a:lnTo>
                <a:cubicBezTo>
                  <a:pt x="807306" y="1697058"/>
                  <a:pt x="808938" y="1698691"/>
                  <a:pt x="810571" y="1698691"/>
                </a:cubicBezTo>
                <a:lnTo>
                  <a:pt x="808122" y="1698691"/>
                </a:lnTo>
                <a:cubicBezTo>
                  <a:pt x="806489" y="1693792"/>
                  <a:pt x="803225" y="1692160"/>
                  <a:pt x="798326" y="1693792"/>
                </a:cubicBezTo>
                <a:cubicBezTo>
                  <a:pt x="796694" y="1695426"/>
                  <a:pt x="795877" y="1697058"/>
                  <a:pt x="795877" y="1698691"/>
                </a:cubicBezTo>
                <a:cubicBezTo>
                  <a:pt x="789348" y="1695426"/>
                  <a:pt x="782817" y="1695426"/>
                  <a:pt x="776287" y="1698691"/>
                </a:cubicBezTo>
                <a:close/>
                <a:moveTo>
                  <a:pt x="6865149" y="1682363"/>
                </a:moveTo>
                <a:cubicBezTo>
                  <a:pt x="6856986" y="1683996"/>
                  <a:pt x="6850456" y="1684812"/>
                  <a:pt x="6845558" y="1684812"/>
                </a:cubicBezTo>
                <a:lnTo>
                  <a:pt x="6882291" y="1684812"/>
                </a:lnTo>
                <a:cubicBezTo>
                  <a:pt x="6877392" y="1684812"/>
                  <a:pt x="6871679" y="1683996"/>
                  <a:pt x="6865149" y="1682363"/>
                </a:cubicBezTo>
                <a:close/>
                <a:moveTo>
                  <a:pt x="6561491" y="1682363"/>
                </a:moveTo>
                <a:cubicBezTo>
                  <a:pt x="6548430" y="1683996"/>
                  <a:pt x="6537002" y="1686444"/>
                  <a:pt x="6527207" y="1689709"/>
                </a:cubicBezTo>
                <a:cubicBezTo>
                  <a:pt x="6535369" y="1688077"/>
                  <a:pt x="6544349" y="1686444"/>
                  <a:pt x="6554145" y="1684812"/>
                </a:cubicBezTo>
                <a:cubicBezTo>
                  <a:pt x="6552511" y="1686444"/>
                  <a:pt x="6550879" y="1688077"/>
                  <a:pt x="6549246" y="1689709"/>
                </a:cubicBezTo>
                <a:cubicBezTo>
                  <a:pt x="6557410" y="1689709"/>
                  <a:pt x="6563939" y="1687261"/>
                  <a:pt x="6568838" y="1682363"/>
                </a:cubicBezTo>
                <a:close/>
                <a:moveTo>
                  <a:pt x="869879" y="1681777"/>
                </a:moveTo>
                <a:lnTo>
                  <a:pt x="873629" y="1683384"/>
                </a:lnTo>
                <a:lnTo>
                  <a:pt x="871792" y="1683997"/>
                </a:lnTo>
                <a:cubicBezTo>
                  <a:pt x="875058" y="1687262"/>
                  <a:pt x="878323" y="1688079"/>
                  <a:pt x="881588" y="1686446"/>
                </a:cubicBezTo>
                <a:cubicBezTo>
                  <a:pt x="876689" y="1689711"/>
                  <a:pt x="871792" y="1692976"/>
                  <a:pt x="866894" y="1696242"/>
                </a:cubicBezTo>
                <a:cubicBezTo>
                  <a:pt x="869343" y="1693792"/>
                  <a:pt x="870771" y="1691139"/>
                  <a:pt x="871180" y="1688283"/>
                </a:cubicBezTo>
                <a:close/>
                <a:moveTo>
                  <a:pt x="827712" y="1681549"/>
                </a:moveTo>
                <a:lnTo>
                  <a:pt x="828406" y="1682934"/>
                </a:lnTo>
                <a:lnTo>
                  <a:pt x="821415" y="1685047"/>
                </a:lnTo>
                <a:close/>
                <a:moveTo>
                  <a:pt x="1055106" y="1681432"/>
                </a:moveTo>
                <a:lnTo>
                  <a:pt x="1053007" y="1683997"/>
                </a:lnTo>
                <a:lnTo>
                  <a:pt x="1052704" y="1683088"/>
                </a:lnTo>
                <a:lnTo>
                  <a:pt x="1053466" y="1682161"/>
                </a:lnTo>
                <a:close/>
                <a:moveTo>
                  <a:pt x="869752" y="1681140"/>
                </a:moveTo>
                <a:lnTo>
                  <a:pt x="869879" y="1681777"/>
                </a:lnTo>
                <a:lnTo>
                  <a:pt x="869343" y="1681549"/>
                </a:lnTo>
                <a:close/>
                <a:moveTo>
                  <a:pt x="6515528" y="1679349"/>
                </a:moveTo>
                <a:lnTo>
                  <a:pt x="6507616" y="1679915"/>
                </a:lnTo>
                <a:lnTo>
                  <a:pt x="6507616" y="1682363"/>
                </a:lnTo>
                <a:cubicBezTo>
                  <a:pt x="6509249" y="1683180"/>
                  <a:pt x="6510882" y="1683180"/>
                  <a:pt x="6512514" y="1682363"/>
                </a:cubicBezTo>
                <a:close/>
                <a:moveTo>
                  <a:pt x="876689" y="1679099"/>
                </a:moveTo>
                <a:cubicBezTo>
                  <a:pt x="876689" y="1680731"/>
                  <a:pt x="877506" y="1681549"/>
                  <a:pt x="879139" y="1681549"/>
                </a:cubicBezTo>
                <a:lnTo>
                  <a:pt x="873629" y="1683384"/>
                </a:lnTo>
                <a:close/>
                <a:moveTo>
                  <a:pt x="914729" y="1677304"/>
                </a:moveTo>
                <a:lnTo>
                  <a:pt x="918320" y="1679099"/>
                </a:lnTo>
                <a:lnTo>
                  <a:pt x="923218" y="1679099"/>
                </a:lnTo>
                <a:cubicBezTo>
                  <a:pt x="913423" y="1682365"/>
                  <a:pt x="905259" y="1684814"/>
                  <a:pt x="898729" y="1686446"/>
                </a:cubicBezTo>
                <a:close/>
                <a:moveTo>
                  <a:pt x="6683557" y="1676901"/>
                </a:moveTo>
                <a:lnTo>
                  <a:pt x="6681485" y="1677466"/>
                </a:lnTo>
                <a:lnTo>
                  <a:pt x="6681485" y="1679915"/>
                </a:lnTo>
                <a:cubicBezTo>
                  <a:pt x="6681485" y="1679098"/>
                  <a:pt x="6681893" y="1678282"/>
                  <a:pt x="6682709" y="1677466"/>
                </a:cubicBezTo>
                <a:close/>
                <a:moveTo>
                  <a:pt x="1050558" y="1676650"/>
                </a:moveTo>
                <a:lnTo>
                  <a:pt x="1052704" y="1683088"/>
                </a:lnTo>
                <a:lnTo>
                  <a:pt x="1049946" y="1686446"/>
                </a:lnTo>
                <a:lnTo>
                  <a:pt x="1049821" y="1690952"/>
                </a:lnTo>
                <a:lnTo>
                  <a:pt x="1048721" y="1688283"/>
                </a:lnTo>
                <a:cubicBezTo>
                  <a:pt x="1048314" y="1684609"/>
                  <a:pt x="1048926" y="1680731"/>
                  <a:pt x="1050558" y="1676650"/>
                </a:cubicBezTo>
                <a:close/>
                <a:moveTo>
                  <a:pt x="915871" y="1676650"/>
                </a:moveTo>
                <a:lnTo>
                  <a:pt x="914729" y="1677304"/>
                </a:lnTo>
                <a:lnTo>
                  <a:pt x="914239" y="1677059"/>
                </a:lnTo>
                <a:close/>
                <a:moveTo>
                  <a:pt x="886485" y="1676650"/>
                </a:moveTo>
                <a:cubicBezTo>
                  <a:pt x="886485" y="1678283"/>
                  <a:pt x="887301" y="1679099"/>
                  <a:pt x="888934" y="1679099"/>
                </a:cubicBezTo>
                <a:lnTo>
                  <a:pt x="886485" y="1679099"/>
                </a:lnTo>
                <a:cubicBezTo>
                  <a:pt x="883220" y="1680731"/>
                  <a:pt x="883220" y="1679915"/>
                  <a:pt x="886485" y="1676650"/>
                </a:cubicBezTo>
                <a:close/>
                <a:moveTo>
                  <a:pt x="6701688" y="1671956"/>
                </a:moveTo>
                <a:lnTo>
                  <a:pt x="6688669" y="1675506"/>
                </a:lnTo>
                <a:lnTo>
                  <a:pt x="6694954" y="1676853"/>
                </a:lnTo>
                <a:cubicBezTo>
                  <a:pt x="6698219" y="1677262"/>
                  <a:pt x="6701891" y="1677466"/>
                  <a:pt x="6705973" y="1677466"/>
                </a:cubicBezTo>
                <a:cubicBezTo>
                  <a:pt x="6715769" y="1687261"/>
                  <a:pt x="6728013" y="1692975"/>
                  <a:pt x="6742706" y="1694608"/>
                </a:cubicBezTo>
                <a:cubicBezTo>
                  <a:pt x="6745972" y="1696240"/>
                  <a:pt x="6749237" y="1695424"/>
                  <a:pt x="6752501" y="1692159"/>
                </a:cubicBezTo>
                <a:cubicBezTo>
                  <a:pt x="6752501" y="1693791"/>
                  <a:pt x="6753318" y="1694608"/>
                  <a:pt x="6754950" y="1694608"/>
                </a:cubicBezTo>
                <a:lnTo>
                  <a:pt x="6754950" y="1692159"/>
                </a:lnTo>
                <a:cubicBezTo>
                  <a:pt x="6750053" y="1692159"/>
                  <a:pt x="6744338" y="1691343"/>
                  <a:pt x="6737808" y="1689709"/>
                </a:cubicBezTo>
                <a:cubicBezTo>
                  <a:pt x="6744338" y="1686444"/>
                  <a:pt x="6751685" y="1684812"/>
                  <a:pt x="6759849" y="1684812"/>
                </a:cubicBezTo>
                <a:cubicBezTo>
                  <a:pt x="6756583" y="1684812"/>
                  <a:pt x="6754134" y="1684812"/>
                  <a:pt x="6752501" y="1684812"/>
                </a:cubicBezTo>
                <a:cubicBezTo>
                  <a:pt x="6750869" y="1681547"/>
                  <a:pt x="6748420" y="1678282"/>
                  <a:pt x="6745154" y="1675016"/>
                </a:cubicBezTo>
                <a:cubicBezTo>
                  <a:pt x="6738625" y="1679915"/>
                  <a:pt x="6732095" y="1680731"/>
                  <a:pt x="6725564" y="1677466"/>
                </a:cubicBezTo>
                <a:cubicBezTo>
                  <a:pt x="6720666" y="1683996"/>
                  <a:pt x="6716585" y="1683996"/>
                  <a:pt x="6713319" y="1677466"/>
                </a:cubicBezTo>
                <a:cubicBezTo>
                  <a:pt x="6708422" y="1679098"/>
                  <a:pt x="6705973" y="1679098"/>
                  <a:pt x="6705973" y="1677466"/>
                </a:cubicBezTo>
                <a:lnTo>
                  <a:pt x="6708259" y="1672895"/>
                </a:lnTo>
                <a:close/>
                <a:moveTo>
                  <a:pt x="1012245" y="1668830"/>
                </a:moveTo>
                <a:lnTo>
                  <a:pt x="1011377" y="1669916"/>
                </a:lnTo>
                <a:cubicBezTo>
                  <a:pt x="1010561" y="1670325"/>
                  <a:pt x="1009745" y="1670121"/>
                  <a:pt x="1008927" y="1669304"/>
                </a:cubicBezTo>
                <a:close/>
                <a:moveTo>
                  <a:pt x="6568838" y="1667670"/>
                </a:moveTo>
                <a:cubicBezTo>
                  <a:pt x="6562307" y="1675833"/>
                  <a:pt x="6554145" y="1679098"/>
                  <a:pt x="6544349" y="1677466"/>
                </a:cubicBezTo>
                <a:cubicBezTo>
                  <a:pt x="6544349" y="1675833"/>
                  <a:pt x="6545981" y="1674200"/>
                  <a:pt x="6549246" y="1672568"/>
                </a:cubicBezTo>
                <a:cubicBezTo>
                  <a:pt x="6555777" y="1674200"/>
                  <a:pt x="6562307" y="1672568"/>
                  <a:pt x="6568838" y="1667670"/>
                </a:cubicBezTo>
                <a:close/>
                <a:moveTo>
                  <a:pt x="6554145" y="1667670"/>
                </a:moveTo>
                <a:cubicBezTo>
                  <a:pt x="6550879" y="1669303"/>
                  <a:pt x="6549246" y="1670935"/>
                  <a:pt x="6549246" y="1672568"/>
                </a:cubicBezTo>
                <a:cubicBezTo>
                  <a:pt x="6544349" y="1670935"/>
                  <a:pt x="6540268" y="1670935"/>
                  <a:pt x="6537002" y="1672568"/>
                </a:cubicBezTo>
                <a:lnTo>
                  <a:pt x="6537002" y="1675016"/>
                </a:lnTo>
                <a:cubicBezTo>
                  <a:pt x="6535369" y="1675016"/>
                  <a:pt x="6533737" y="1674200"/>
                  <a:pt x="6532105" y="1672568"/>
                </a:cubicBezTo>
                <a:cubicBezTo>
                  <a:pt x="6537002" y="1669303"/>
                  <a:pt x="6544349" y="1667670"/>
                  <a:pt x="6554145" y="1667670"/>
                </a:cubicBezTo>
                <a:close/>
                <a:moveTo>
                  <a:pt x="881588" y="1666856"/>
                </a:moveTo>
                <a:lnTo>
                  <a:pt x="876689" y="1671753"/>
                </a:lnTo>
                <a:lnTo>
                  <a:pt x="876689" y="1674202"/>
                </a:lnTo>
                <a:lnTo>
                  <a:pt x="869752" y="1681140"/>
                </a:lnTo>
                <a:lnTo>
                  <a:pt x="869343" y="1679099"/>
                </a:lnTo>
                <a:cubicBezTo>
                  <a:pt x="867711" y="1680731"/>
                  <a:pt x="866078" y="1680731"/>
                  <a:pt x="864446" y="1679099"/>
                </a:cubicBezTo>
                <a:cubicBezTo>
                  <a:pt x="862812" y="1677466"/>
                  <a:pt x="859547" y="1676650"/>
                  <a:pt x="854650" y="1676650"/>
                </a:cubicBezTo>
                <a:cubicBezTo>
                  <a:pt x="844854" y="1679915"/>
                  <a:pt x="836692" y="1683181"/>
                  <a:pt x="830161" y="1686446"/>
                </a:cubicBezTo>
                <a:lnTo>
                  <a:pt x="828406" y="1682934"/>
                </a:lnTo>
                <a:close/>
                <a:moveTo>
                  <a:pt x="1049354" y="1665772"/>
                </a:moveTo>
                <a:lnTo>
                  <a:pt x="1050558" y="1674202"/>
                </a:lnTo>
                <a:cubicBezTo>
                  <a:pt x="1048926" y="1671753"/>
                  <a:pt x="1048314" y="1669304"/>
                  <a:pt x="1048721" y="1666856"/>
                </a:cubicBezTo>
                <a:close/>
                <a:moveTo>
                  <a:pt x="844854" y="1652161"/>
                </a:moveTo>
                <a:cubicBezTo>
                  <a:pt x="836692" y="1655427"/>
                  <a:pt x="830161" y="1658692"/>
                  <a:pt x="825264" y="1661957"/>
                </a:cubicBezTo>
                <a:cubicBezTo>
                  <a:pt x="817101" y="1666856"/>
                  <a:pt x="810571" y="1666856"/>
                  <a:pt x="805673" y="1661957"/>
                </a:cubicBezTo>
                <a:cubicBezTo>
                  <a:pt x="805673" y="1660325"/>
                  <a:pt x="808122" y="1658692"/>
                  <a:pt x="813019" y="1657060"/>
                </a:cubicBezTo>
                <a:cubicBezTo>
                  <a:pt x="808122" y="1658692"/>
                  <a:pt x="804857" y="1659509"/>
                  <a:pt x="803225" y="1659509"/>
                </a:cubicBezTo>
                <a:cubicBezTo>
                  <a:pt x="796694" y="1670937"/>
                  <a:pt x="786899" y="1677466"/>
                  <a:pt x="773838" y="1679099"/>
                </a:cubicBezTo>
                <a:cubicBezTo>
                  <a:pt x="786899" y="1679099"/>
                  <a:pt x="799960" y="1675834"/>
                  <a:pt x="813019" y="1669304"/>
                </a:cubicBezTo>
                <a:cubicBezTo>
                  <a:pt x="826080" y="1667672"/>
                  <a:pt x="839957" y="1664406"/>
                  <a:pt x="854650" y="1659509"/>
                </a:cubicBezTo>
                <a:cubicBezTo>
                  <a:pt x="853018" y="1654611"/>
                  <a:pt x="849753" y="1652161"/>
                  <a:pt x="844854" y="1652161"/>
                </a:cubicBezTo>
                <a:close/>
                <a:moveTo>
                  <a:pt x="974644" y="1632571"/>
                </a:moveTo>
                <a:lnTo>
                  <a:pt x="977092" y="1635020"/>
                </a:lnTo>
                <a:cubicBezTo>
                  <a:pt x="980357" y="1635020"/>
                  <a:pt x="983623" y="1635836"/>
                  <a:pt x="986888" y="1637468"/>
                </a:cubicBezTo>
                <a:cubicBezTo>
                  <a:pt x="968930" y="1642367"/>
                  <a:pt x="950972" y="1646448"/>
                  <a:pt x="933013" y="1649713"/>
                </a:cubicBezTo>
                <a:cubicBezTo>
                  <a:pt x="939544" y="1649713"/>
                  <a:pt x="944441" y="1646448"/>
                  <a:pt x="947706" y="1639918"/>
                </a:cubicBezTo>
                <a:cubicBezTo>
                  <a:pt x="950972" y="1643183"/>
                  <a:pt x="955869" y="1642367"/>
                  <a:pt x="962399" y="1637468"/>
                </a:cubicBezTo>
                <a:lnTo>
                  <a:pt x="962399" y="1639918"/>
                </a:lnTo>
                <a:cubicBezTo>
                  <a:pt x="968930" y="1641550"/>
                  <a:pt x="973011" y="1639102"/>
                  <a:pt x="974644" y="1632571"/>
                </a:cubicBezTo>
                <a:close/>
                <a:moveTo>
                  <a:pt x="6830864" y="1626039"/>
                </a:moveTo>
                <a:cubicBezTo>
                  <a:pt x="6832497" y="1626039"/>
                  <a:pt x="6834947" y="1626039"/>
                  <a:pt x="6838212" y="1626039"/>
                </a:cubicBezTo>
                <a:cubicBezTo>
                  <a:pt x="6834947" y="1629304"/>
                  <a:pt x="6832497" y="1630122"/>
                  <a:pt x="6830864" y="1628488"/>
                </a:cubicBezTo>
                <a:cubicBezTo>
                  <a:pt x="6829232" y="1630122"/>
                  <a:pt x="6827600" y="1630938"/>
                  <a:pt x="6825967" y="1630938"/>
                </a:cubicBezTo>
                <a:cubicBezTo>
                  <a:pt x="6829232" y="1632570"/>
                  <a:pt x="6833313" y="1633387"/>
                  <a:pt x="6838212" y="1633387"/>
                </a:cubicBezTo>
                <a:cubicBezTo>
                  <a:pt x="6828416" y="1635019"/>
                  <a:pt x="6820253" y="1635835"/>
                  <a:pt x="6813723" y="1635835"/>
                </a:cubicBezTo>
                <a:cubicBezTo>
                  <a:pt x="6815355" y="1635835"/>
                  <a:pt x="6817804" y="1635019"/>
                  <a:pt x="6821070" y="1633387"/>
                </a:cubicBezTo>
                <a:cubicBezTo>
                  <a:pt x="6814539" y="1628488"/>
                  <a:pt x="6808009" y="1628488"/>
                  <a:pt x="6801478" y="1633387"/>
                </a:cubicBezTo>
                <a:cubicBezTo>
                  <a:pt x="6801478" y="1635019"/>
                  <a:pt x="6799846" y="1633387"/>
                  <a:pt x="6796581" y="1628488"/>
                </a:cubicBezTo>
                <a:cubicBezTo>
                  <a:pt x="6808009" y="1628488"/>
                  <a:pt x="6819437" y="1627672"/>
                  <a:pt x="6830864" y="1626039"/>
                </a:cubicBezTo>
                <a:close/>
                <a:moveTo>
                  <a:pt x="6896984" y="1623591"/>
                </a:moveTo>
                <a:cubicBezTo>
                  <a:pt x="6888821" y="1623591"/>
                  <a:pt x="6883107" y="1624407"/>
                  <a:pt x="6879841" y="1626039"/>
                </a:cubicBezTo>
                <a:cubicBezTo>
                  <a:pt x="6883107" y="1626039"/>
                  <a:pt x="6887188" y="1626856"/>
                  <a:pt x="6892087" y="1628488"/>
                </a:cubicBezTo>
                <a:lnTo>
                  <a:pt x="6883156" y="1632954"/>
                </a:lnTo>
                <a:lnTo>
                  <a:pt x="6917799" y="1631550"/>
                </a:lnTo>
                <a:cubicBezTo>
                  <a:pt x="6933309" y="1631141"/>
                  <a:pt x="6949226" y="1630938"/>
                  <a:pt x="6965551" y="1630938"/>
                </a:cubicBezTo>
                <a:cubicBezTo>
                  <a:pt x="6947593" y="1629304"/>
                  <a:pt x="6931268" y="1627672"/>
                  <a:pt x="6916575" y="1626039"/>
                </a:cubicBezTo>
                <a:cubicBezTo>
                  <a:pt x="6916575" y="1626039"/>
                  <a:pt x="6917391" y="1625223"/>
                  <a:pt x="6919023" y="1623591"/>
                </a:cubicBezTo>
                <a:cubicBezTo>
                  <a:pt x="6914126" y="1623591"/>
                  <a:pt x="6911677" y="1624407"/>
                  <a:pt x="6911677" y="1626039"/>
                </a:cubicBezTo>
                <a:cubicBezTo>
                  <a:pt x="6905146" y="1629304"/>
                  <a:pt x="6900249" y="1628488"/>
                  <a:pt x="6896984" y="1623591"/>
                </a:cubicBezTo>
                <a:close/>
                <a:moveTo>
                  <a:pt x="6830864" y="1621142"/>
                </a:moveTo>
                <a:cubicBezTo>
                  <a:pt x="6821070" y="1624407"/>
                  <a:pt x="6811274" y="1625223"/>
                  <a:pt x="6801478" y="1623591"/>
                </a:cubicBezTo>
                <a:cubicBezTo>
                  <a:pt x="6798213" y="1626856"/>
                  <a:pt x="6794948" y="1627672"/>
                  <a:pt x="6791684" y="1626039"/>
                </a:cubicBezTo>
                <a:cubicBezTo>
                  <a:pt x="6785153" y="1627672"/>
                  <a:pt x="6779439" y="1630938"/>
                  <a:pt x="6774541" y="1635835"/>
                </a:cubicBezTo>
                <a:cubicBezTo>
                  <a:pt x="6772908" y="1635835"/>
                  <a:pt x="6772908" y="1635019"/>
                  <a:pt x="6774541" y="1633387"/>
                </a:cubicBezTo>
                <a:lnTo>
                  <a:pt x="6774541" y="1630938"/>
                </a:lnTo>
                <a:lnTo>
                  <a:pt x="6774541" y="1626039"/>
                </a:lnTo>
                <a:cubicBezTo>
                  <a:pt x="6766378" y="1626039"/>
                  <a:pt x="6759849" y="1628488"/>
                  <a:pt x="6754950" y="1633387"/>
                </a:cubicBezTo>
                <a:cubicBezTo>
                  <a:pt x="6754950" y="1631754"/>
                  <a:pt x="6754134" y="1630122"/>
                  <a:pt x="6752501" y="1628488"/>
                </a:cubicBezTo>
                <a:cubicBezTo>
                  <a:pt x="6742706" y="1628488"/>
                  <a:pt x="6734543" y="1630938"/>
                  <a:pt x="6728013" y="1635835"/>
                </a:cubicBezTo>
                <a:cubicBezTo>
                  <a:pt x="6724748" y="1635835"/>
                  <a:pt x="6723115" y="1635019"/>
                  <a:pt x="6723115" y="1633387"/>
                </a:cubicBezTo>
                <a:cubicBezTo>
                  <a:pt x="6690464" y="1635019"/>
                  <a:pt x="6659445" y="1639100"/>
                  <a:pt x="6630059" y="1645631"/>
                </a:cubicBezTo>
                <a:cubicBezTo>
                  <a:pt x="6625161" y="1650528"/>
                  <a:pt x="6621488" y="1652568"/>
                  <a:pt x="6619038" y="1651752"/>
                </a:cubicBezTo>
                <a:cubicBezTo>
                  <a:pt x="6616590" y="1650936"/>
                  <a:pt x="6616998" y="1648896"/>
                  <a:pt x="6620263" y="1645631"/>
                </a:cubicBezTo>
                <a:cubicBezTo>
                  <a:pt x="6610467" y="1650528"/>
                  <a:pt x="6601489" y="1653793"/>
                  <a:pt x="6593326" y="1655426"/>
                </a:cubicBezTo>
                <a:lnTo>
                  <a:pt x="6593326" y="1652977"/>
                </a:lnTo>
                <a:cubicBezTo>
                  <a:pt x="6588428" y="1654609"/>
                  <a:pt x="6585163" y="1656242"/>
                  <a:pt x="6583531" y="1657874"/>
                </a:cubicBezTo>
                <a:cubicBezTo>
                  <a:pt x="6578632" y="1656242"/>
                  <a:pt x="6577000" y="1653793"/>
                  <a:pt x="6578632" y="1650528"/>
                </a:cubicBezTo>
                <a:cubicBezTo>
                  <a:pt x="6562307" y="1655426"/>
                  <a:pt x="6545981" y="1658691"/>
                  <a:pt x="6529656" y="1660324"/>
                </a:cubicBezTo>
                <a:cubicBezTo>
                  <a:pt x="6529656" y="1661957"/>
                  <a:pt x="6530472" y="1662773"/>
                  <a:pt x="6532105" y="1662773"/>
                </a:cubicBezTo>
                <a:cubicBezTo>
                  <a:pt x="6530472" y="1667670"/>
                  <a:pt x="6528023" y="1669303"/>
                  <a:pt x="6524757" y="1667670"/>
                </a:cubicBezTo>
                <a:cubicBezTo>
                  <a:pt x="6521492" y="1666038"/>
                  <a:pt x="6522309" y="1664405"/>
                  <a:pt x="6527207" y="1662773"/>
                </a:cubicBezTo>
                <a:cubicBezTo>
                  <a:pt x="6515779" y="1664405"/>
                  <a:pt x="6505983" y="1667670"/>
                  <a:pt x="6497821" y="1672568"/>
                </a:cubicBezTo>
                <a:cubicBezTo>
                  <a:pt x="6491290" y="1680731"/>
                  <a:pt x="6484760" y="1681547"/>
                  <a:pt x="6478229" y="1675016"/>
                </a:cubicBezTo>
                <a:cubicBezTo>
                  <a:pt x="6478229" y="1673384"/>
                  <a:pt x="6479863" y="1672568"/>
                  <a:pt x="6483128" y="1672568"/>
                </a:cubicBezTo>
                <a:cubicBezTo>
                  <a:pt x="6463536" y="1675833"/>
                  <a:pt x="6445578" y="1678282"/>
                  <a:pt x="6429253" y="1679915"/>
                </a:cubicBezTo>
                <a:cubicBezTo>
                  <a:pt x="6419457" y="1681547"/>
                  <a:pt x="6412111" y="1685628"/>
                  <a:pt x="6407213" y="1692159"/>
                </a:cubicBezTo>
                <a:cubicBezTo>
                  <a:pt x="6425171" y="1690527"/>
                  <a:pt x="6443129" y="1687261"/>
                  <a:pt x="6461088" y="1682363"/>
                </a:cubicBezTo>
                <a:cubicBezTo>
                  <a:pt x="6467618" y="1680731"/>
                  <a:pt x="6473332" y="1680731"/>
                  <a:pt x="6478229" y="1682363"/>
                </a:cubicBezTo>
                <a:cubicBezTo>
                  <a:pt x="6471700" y="1687261"/>
                  <a:pt x="6463536" y="1688893"/>
                  <a:pt x="6453741" y="1687261"/>
                </a:cubicBezTo>
                <a:cubicBezTo>
                  <a:pt x="6465170" y="1688893"/>
                  <a:pt x="6476597" y="1688077"/>
                  <a:pt x="6488025" y="1684812"/>
                </a:cubicBezTo>
                <a:cubicBezTo>
                  <a:pt x="6486393" y="1684812"/>
                  <a:pt x="6485576" y="1683996"/>
                  <a:pt x="6485576" y="1682363"/>
                </a:cubicBezTo>
                <a:cubicBezTo>
                  <a:pt x="6498637" y="1674200"/>
                  <a:pt x="6513330" y="1670935"/>
                  <a:pt x="6529656" y="1672568"/>
                </a:cubicBezTo>
                <a:cubicBezTo>
                  <a:pt x="6528023" y="1674200"/>
                  <a:pt x="6527207" y="1675833"/>
                  <a:pt x="6527207" y="1677466"/>
                </a:cubicBezTo>
                <a:lnTo>
                  <a:pt x="6519860" y="1678690"/>
                </a:lnTo>
                <a:lnTo>
                  <a:pt x="6522309" y="1679915"/>
                </a:lnTo>
                <a:cubicBezTo>
                  <a:pt x="6507616" y="1688077"/>
                  <a:pt x="6492106" y="1692159"/>
                  <a:pt x="6475781" y="1692159"/>
                </a:cubicBezTo>
                <a:cubicBezTo>
                  <a:pt x="6472516" y="1698689"/>
                  <a:pt x="6467618" y="1701954"/>
                  <a:pt x="6461088" y="1701954"/>
                </a:cubicBezTo>
                <a:cubicBezTo>
                  <a:pt x="6449659" y="1705220"/>
                  <a:pt x="6438232" y="1706036"/>
                  <a:pt x="6426804" y="1704404"/>
                </a:cubicBezTo>
                <a:cubicBezTo>
                  <a:pt x="6439865" y="1701138"/>
                  <a:pt x="6454558" y="1697873"/>
                  <a:pt x="6470883" y="1694608"/>
                </a:cubicBezTo>
                <a:cubicBezTo>
                  <a:pt x="6455374" y="1697873"/>
                  <a:pt x="6440272" y="1700933"/>
                  <a:pt x="6425579" y="1703791"/>
                </a:cubicBezTo>
                <a:lnTo>
                  <a:pt x="6421628" y="1704525"/>
                </a:lnTo>
                <a:lnTo>
                  <a:pt x="6402315" y="1712974"/>
                </a:lnTo>
                <a:cubicBezTo>
                  <a:pt x="6395785" y="1714607"/>
                  <a:pt x="6389254" y="1715015"/>
                  <a:pt x="6382725" y="1714198"/>
                </a:cubicBezTo>
                <a:cubicBezTo>
                  <a:pt x="6381092" y="1715831"/>
                  <a:pt x="6379459" y="1717463"/>
                  <a:pt x="6377827" y="1719097"/>
                </a:cubicBezTo>
                <a:cubicBezTo>
                  <a:pt x="6374561" y="1720729"/>
                  <a:pt x="6373745" y="1719913"/>
                  <a:pt x="6375377" y="1716647"/>
                </a:cubicBezTo>
                <a:cubicBezTo>
                  <a:pt x="6365583" y="1721545"/>
                  <a:pt x="6357419" y="1722361"/>
                  <a:pt x="6350890" y="1719097"/>
                </a:cubicBezTo>
                <a:cubicBezTo>
                  <a:pt x="6357419" y="1715831"/>
                  <a:pt x="6366399" y="1713382"/>
                  <a:pt x="6377827" y="1711750"/>
                </a:cubicBezTo>
                <a:cubicBezTo>
                  <a:pt x="6366399" y="1715014"/>
                  <a:pt x="6357419" y="1715014"/>
                  <a:pt x="6350890" y="1711750"/>
                </a:cubicBezTo>
                <a:cubicBezTo>
                  <a:pt x="6352522" y="1711750"/>
                  <a:pt x="6353747" y="1710933"/>
                  <a:pt x="6354563" y="1709301"/>
                </a:cubicBezTo>
                <a:cubicBezTo>
                  <a:pt x="6355379" y="1707668"/>
                  <a:pt x="6354971" y="1706036"/>
                  <a:pt x="6353338" y="1704404"/>
                </a:cubicBezTo>
                <a:cubicBezTo>
                  <a:pt x="6358236" y="1701138"/>
                  <a:pt x="6364766" y="1700321"/>
                  <a:pt x="6372929" y="1701954"/>
                </a:cubicBezTo>
                <a:lnTo>
                  <a:pt x="6370480" y="1704404"/>
                </a:lnTo>
                <a:lnTo>
                  <a:pt x="6372929" y="1704404"/>
                </a:lnTo>
                <a:cubicBezTo>
                  <a:pt x="6374561" y="1702770"/>
                  <a:pt x="6376195" y="1701954"/>
                  <a:pt x="6377827" y="1701954"/>
                </a:cubicBezTo>
                <a:cubicBezTo>
                  <a:pt x="6377827" y="1701138"/>
                  <a:pt x="6378235" y="1700117"/>
                  <a:pt x="6379051" y="1698893"/>
                </a:cubicBezTo>
                <a:lnTo>
                  <a:pt x="6382652" y="1694691"/>
                </a:lnTo>
                <a:lnTo>
                  <a:pt x="6366807" y="1695220"/>
                </a:lnTo>
                <a:cubicBezTo>
                  <a:pt x="6361093" y="1696445"/>
                  <a:pt x="6355787" y="1698689"/>
                  <a:pt x="6350890" y="1701954"/>
                </a:cubicBezTo>
                <a:cubicBezTo>
                  <a:pt x="6342726" y="1697056"/>
                  <a:pt x="6333748" y="1697056"/>
                  <a:pt x="6323952" y="1701954"/>
                </a:cubicBezTo>
                <a:cubicBezTo>
                  <a:pt x="6320687" y="1705220"/>
                  <a:pt x="6318237" y="1706036"/>
                  <a:pt x="6316605" y="1704404"/>
                </a:cubicBezTo>
                <a:lnTo>
                  <a:pt x="6314156" y="1706852"/>
                </a:lnTo>
                <a:cubicBezTo>
                  <a:pt x="6310891" y="1708485"/>
                  <a:pt x="6310075" y="1707668"/>
                  <a:pt x="6311707" y="1704404"/>
                </a:cubicBezTo>
                <a:cubicBezTo>
                  <a:pt x="6297014" y="1707668"/>
                  <a:pt x="6282321" y="1710117"/>
                  <a:pt x="6267628" y="1711750"/>
                </a:cubicBezTo>
                <a:cubicBezTo>
                  <a:pt x="6261098" y="1718279"/>
                  <a:pt x="6256200" y="1720729"/>
                  <a:pt x="6252935" y="1719097"/>
                </a:cubicBezTo>
                <a:cubicBezTo>
                  <a:pt x="6249670" y="1717463"/>
                  <a:pt x="6248854" y="1716647"/>
                  <a:pt x="6250486" y="1716647"/>
                </a:cubicBezTo>
                <a:lnTo>
                  <a:pt x="6245589" y="1716647"/>
                </a:lnTo>
                <a:cubicBezTo>
                  <a:pt x="6240691" y="1718279"/>
                  <a:pt x="6238242" y="1720729"/>
                  <a:pt x="6238242" y="1723994"/>
                </a:cubicBezTo>
                <a:cubicBezTo>
                  <a:pt x="6234977" y="1723994"/>
                  <a:pt x="6234161" y="1722361"/>
                  <a:pt x="6235793" y="1719097"/>
                </a:cubicBezTo>
                <a:cubicBezTo>
                  <a:pt x="6232528" y="1722361"/>
                  <a:pt x="6230080" y="1723994"/>
                  <a:pt x="6228446" y="1723994"/>
                </a:cubicBezTo>
                <a:lnTo>
                  <a:pt x="6235793" y="1723994"/>
                </a:lnTo>
                <a:cubicBezTo>
                  <a:pt x="6230896" y="1728891"/>
                  <a:pt x="6225997" y="1730524"/>
                  <a:pt x="6221100" y="1728891"/>
                </a:cubicBezTo>
                <a:cubicBezTo>
                  <a:pt x="6208039" y="1735422"/>
                  <a:pt x="6196611" y="1740320"/>
                  <a:pt x="6186816" y="1743585"/>
                </a:cubicBezTo>
                <a:cubicBezTo>
                  <a:pt x="6181918" y="1743585"/>
                  <a:pt x="6181102" y="1741952"/>
                  <a:pt x="6184368" y="1738687"/>
                </a:cubicBezTo>
                <a:lnTo>
                  <a:pt x="6179469" y="1738687"/>
                </a:lnTo>
                <a:cubicBezTo>
                  <a:pt x="6177837" y="1743585"/>
                  <a:pt x="6174572" y="1746033"/>
                  <a:pt x="6169675" y="1746033"/>
                </a:cubicBezTo>
                <a:lnTo>
                  <a:pt x="6169675" y="1748483"/>
                </a:lnTo>
                <a:cubicBezTo>
                  <a:pt x="6169675" y="1753380"/>
                  <a:pt x="6168857" y="1755829"/>
                  <a:pt x="6167225" y="1755829"/>
                </a:cubicBezTo>
                <a:cubicBezTo>
                  <a:pt x="6163960" y="1754196"/>
                  <a:pt x="6162328" y="1751748"/>
                  <a:pt x="6162328" y="1748483"/>
                </a:cubicBezTo>
                <a:cubicBezTo>
                  <a:pt x="6152533" y="1750115"/>
                  <a:pt x="6144369" y="1752564"/>
                  <a:pt x="6137840" y="1755829"/>
                </a:cubicBezTo>
                <a:cubicBezTo>
                  <a:pt x="6139472" y="1757461"/>
                  <a:pt x="6141921" y="1758278"/>
                  <a:pt x="6145186" y="1758278"/>
                </a:cubicBezTo>
                <a:cubicBezTo>
                  <a:pt x="6140288" y="1763175"/>
                  <a:pt x="6137022" y="1765625"/>
                  <a:pt x="6135390" y="1765625"/>
                </a:cubicBezTo>
                <a:cubicBezTo>
                  <a:pt x="6130493" y="1770522"/>
                  <a:pt x="6126411" y="1769706"/>
                  <a:pt x="6123145" y="1763175"/>
                </a:cubicBezTo>
                <a:cubicBezTo>
                  <a:pt x="6126411" y="1763175"/>
                  <a:pt x="6130493" y="1761543"/>
                  <a:pt x="6135390" y="1758278"/>
                </a:cubicBezTo>
                <a:cubicBezTo>
                  <a:pt x="6132125" y="1758278"/>
                  <a:pt x="6129676" y="1757461"/>
                  <a:pt x="6128044" y="1755829"/>
                </a:cubicBezTo>
                <a:lnTo>
                  <a:pt x="6125595" y="1755829"/>
                </a:lnTo>
                <a:lnTo>
                  <a:pt x="6123145" y="1758278"/>
                </a:lnTo>
                <a:cubicBezTo>
                  <a:pt x="6113351" y="1763175"/>
                  <a:pt x="6106412" y="1766441"/>
                  <a:pt x="6102331" y="1768073"/>
                </a:cubicBezTo>
                <a:cubicBezTo>
                  <a:pt x="6098249" y="1769706"/>
                  <a:pt x="6097025" y="1770522"/>
                  <a:pt x="6098658" y="1770522"/>
                </a:cubicBezTo>
                <a:lnTo>
                  <a:pt x="6096209" y="1772971"/>
                </a:lnTo>
                <a:cubicBezTo>
                  <a:pt x="6088046" y="1776236"/>
                  <a:pt x="6083148" y="1776236"/>
                  <a:pt x="6081516" y="1772971"/>
                </a:cubicBezTo>
                <a:lnTo>
                  <a:pt x="6081516" y="1775419"/>
                </a:lnTo>
                <a:cubicBezTo>
                  <a:pt x="6078251" y="1780318"/>
                  <a:pt x="6075801" y="1781134"/>
                  <a:pt x="6074169" y="1777868"/>
                </a:cubicBezTo>
                <a:cubicBezTo>
                  <a:pt x="6074169" y="1776236"/>
                  <a:pt x="6074985" y="1775419"/>
                  <a:pt x="6076617" y="1775419"/>
                </a:cubicBezTo>
                <a:cubicBezTo>
                  <a:pt x="6073353" y="1775419"/>
                  <a:pt x="6070088" y="1775419"/>
                  <a:pt x="6066823" y="1775419"/>
                </a:cubicBezTo>
                <a:lnTo>
                  <a:pt x="6066823" y="1777868"/>
                </a:lnTo>
                <a:lnTo>
                  <a:pt x="6061924" y="1777868"/>
                </a:lnTo>
                <a:cubicBezTo>
                  <a:pt x="6045599" y="1787664"/>
                  <a:pt x="6029273" y="1795011"/>
                  <a:pt x="6012947" y="1799908"/>
                </a:cubicBezTo>
                <a:cubicBezTo>
                  <a:pt x="6043966" y="1791745"/>
                  <a:pt x="6075801" y="1783583"/>
                  <a:pt x="6108453" y="1775419"/>
                </a:cubicBezTo>
                <a:lnTo>
                  <a:pt x="6108453" y="1777868"/>
                </a:lnTo>
                <a:lnTo>
                  <a:pt x="6107156" y="1778733"/>
                </a:lnTo>
                <a:lnTo>
                  <a:pt x="6108453" y="1779705"/>
                </a:lnTo>
                <a:cubicBezTo>
                  <a:pt x="6109270" y="1779297"/>
                  <a:pt x="6110086" y="1777868"/>
                  <a:pt x="6110902" y="1775419"/>
                </a:cubicBezTo>
                <a:cubicBezTo>
                  <a:pt x="6135390" y="1768890"/>
                  <a:pt x="6161511" y="1761543"/>
                  <a:pt x="6189265" y="1753380"/>
                </a:cubicBezTo>
                <a:lnTo>
                  <a:pt x="6189265" y="1760726"/>
                </a:lnTo>
                <a:cubicBezTo>
                  <a:pt x="6194163" y="1759094"/>
                  <a:pt x="6197427" y="1755829"/>
                  <a:pt x="6199061" y="1750932"/>
                </a:cubicBezTo>
                <a:cubicBezTo>
                  <a:pt x="6200693" y="1750932"/>
                  <a:pt x="6203142" y="1750115"/>
                  <a:pt x="6206407" y="1748483"/>
                </a:cubicBezTo>
                <a:lnTo>
                  <a:pt x="6206407" y="1750932"/>
                </a:lnTo>
                <a:lnTo>
                  <a:pt x="6201509" y="1753380"/>
                </a:lnTo>
                <a:cubicBezTo>
                  <a:pt x="6206407" y="1755013"/>
                  <a:pt x="6211304" y="1755829"/>
                  <a:pt x="6216203" y="1755829"/>
                </a:cubicBezTo>
                <a:cubicBezTo>
                  <a:pt x="6190081" y="1767257"/>
                  <a:pt x="6163960" y="1774603"/>
                  <a:pt x="6137840" y="1777868"/>
                </a:cubicBezTo>
                <a:cubicBezTo>
                  <a:pt x="6088862" y="1790929"/>
                  <a:pt x="6041518" y="1803173"/>
                  <a:pt x="5995806" y="1814601"/>
                </a:cubicBezTo>
                <a:cubicBezTo>
                  <a:pt x="6008866" y="1811337"/>
                  <a:pt x="6021111" y="1810520"/>
                  <a:pt x="6032538" y="1812153"/>
                </a:cubicBezTo>
                <a:lnTo>
                  <a:pt x="6025946" y="1814790"/>
                </a:lnTo>
                <a:lnTo>
                  <a:pt x="6058252" y="1807867"/>
                </a:lnTo>
                <a:lnTo>
                  <a:pt x="6086296" y="1799908"/>
                </a:lnTo>
                <a:lnTo>
                  <a:pt x="6076617" y="1799908"/>
                </a:lnTo>
                <a:cubicBezTo>
                  <a:pt x="6094577" y="1791745"/>
                  <a:pt x="6113351" y="1785215"/>
                  <a:pt x="6132941" y="1780318"/>
                </a:cubicBezTo>
                <a:cubicBezTo>
                  <a:pt x="6137840" y="1778684"/>
                  <a:pt x="6145186" y="1777868"/>
                  <a:pt x="6154981" y="1777868"/>
                </a:cubicBezTo>
                <a:cubicBezTo>
                  <a:pt x="6141921" y="1784399"/>
                  <a:pt x="6128044" y="1789296"/>
                  <a:pt x="6113351" y="1792561"/>
                </a:cubicBezTo>
                <a:cubicBezTo>
                  <a:pt x="6119881" y="1795827"/>
                  <a:pt x="6126411" y="1794195"/>
                  <a:pt x="6132941" y="1787664"/>
                </a:cubicBezTo>
                <a:cubicBezTo>
                  <a:pt x="6132941" y="1789296"/>
                  <a:pt x="6133757" y="1790113"/>
                  <a:pt x="6135390" y="1790113"/>
                </a:cubicBezTo>
                <a:lnTo>
                  <a:pt x="6137840" y="1790113"/>
                </a:lnTo>
                <a:lnTo>
                  <a:pt x="6137840" y="1787664"/>
                </a:lnTo>
                <a:cubicBezTo>
                  <a:pt x="6141105" y="1786032"/>
                  <a:pt x="6146818" y="1784399"/>
                  <a:pt x="6154981" y="1782767"/>
                </a:cubicBezTo>
                <a:cubicBezTo>
                  <a:pt x="6164776" y="1782767"/>
                  <a:pt x="6175388" y="1780318"/>
                  <a:pt x="6186816" y="1775419"/>
                </a:cubicBezTo>
                <a:cubicBezTo>
                  <a:pt x="6193346" y="1775419"/>
                  <a:pt x="6199877" y="1773787"/>
                  <a:pt x="6206407" y="1770522"/>
                </a:cubicBezTo>
                <a:lnTo>
                  <a:pt x="6206407" y="1772971"/>
                </a:lnTo>
                <a:cubicBezTo>
                  <a:pt x="6216203" y="1772971"/>
                  <a:pt x="6223549" y="1768890"/>
                  <a:pt x="6228446" y="1760726"/>
                </a:cubicBezTo>
                <a:cubicBezTo>
                  <a:pt x="6225181" y="1762359"/>
                  <a:pt x="6222732" y="1761543"/>
                  <a:pt x="6221100" y="1758278"/>
                </a:cubicBezTo>
                <a:cubicBezTo>
                  <a:pt x="6224365" y="1753380"/>
                  <a:pt x="6230080" y="1750932"/>
                  <a:pt x="6238242" y="1750932"/>
                </a:cubicBezTo>
                <a:cubicBezTo>
                  <a:pt x="6236610" y="1754196"/>
                  <a:pt x="6234977" y="1755829"/>
                  <a:pt x="6233344" y="1755829"/>
                </a:cubicBezTo>
                <a:lnTo>
                  <a:pt x="6238242" y="1755829"/>
                </a:lnTo>
                <a:cubicBezTo>
                  <a:pt x="6248038" y="1757461"/>
                  <a:pt x="6257832" y="1757461"/>
                  <a:pt x="6267628" y="1755829"/>
                </a:cubicBezTo>
                <a:cubicBezTo>
                  <a:pt x="6277424" y="1760726"/>
                  <a:pt x="6284770" y="1757461"/>
                  <a:pt x="6289668" y="1746033"/>
                </a:cubicBezTo>
                <a:cubicBezTo>
                  <a:pt x="6291301" y="1749299"/>
                  <a:pt x="6292933" y="1751748"/>
                  <a:pt x="6294566" y="1753380"/>
                </a:cubicBezTo>
                <a:cubicBezTo>
                  <a:pt x="6297831" y="1753380"/>
                  <a:pt x="6302729" y="1752564"/>
                  <a:pt x="6309259" y="1750932"/>
                </a:cubicBezTo>
                <a:lnTo>
                  <a:pt x="6299463" y="1750932"/>
                </a:lnTo>
                <a:cubicBezTo>
                  <a:pt x="6302729" y="1747667"/>
                  <a:pt x="6305994" y="1744401"/>
                  <a:pt x="6309259" y="1741136"/>
                </a:cubicBezTo>
                <a:cubicBezTo>
                  <a:pt x="6309259" y="1742768"/>
                  <a:pt x="6310075" y="1743585"/>
                  <a:pt x="6311707" y="1743585"/>
                </a:cubicBezTo>
                <a:cubicBezTo>
                  <a:pt x="6314973" y="1745217"/>
                  <a:pt x="6318237" y="1743585"/>
                  <a:pt x="6321503" y="1738687"/>
                </a:cubicBezTo>
                <a:cubicBezTo>
                  <a:pt x="6328033" y="1737055"/>
                  <a:pt x="6337013" y="1736238"/>
                  <a:pt x="6348441" y="1736238"/>
                </a:cubicBezTo>
                <a:cubicBezTo>
                  <a:pt x="6346807" y="1739503"/>
                  <a:pt x="6345175" y="1741136"/>
                  <a:pt x="6343542" y="1741136"/>
                </a:cubicBezTo>
                <a:lnTo>
                  <a:pt x="6352113" y="1739911"/>
                </a:lnTo>
                <a:lnTo>
                  <a:pt x="6355787" y="1741136"/>
                </a:lnTo>
                <a:lnTo>
                  <a:pt x="6360684" y="1738687"/>
                </a:lnTo>
                <a:lnTo>
                  <a:pt x="6352113" y="1739911"/>
                </a:lnTo>
                <a:lnTo>
                  <a:pt x="6348441" y="1738687"/>
                </a:lnTo>
                <a:cubicBezTo>
                  <a:pt x="6351706" y="1735422"/>
                  <a:pt x="6354971" y="1732156"/>
                  <a:pt x="6358236" y="1728891"/>
                </a:cubicBezTo>
                <a:cubicBezTo>
                  <a:pt x="6354971" y="1730524"/>
                  <a:pt x="6351706" y="1731340"/>
                  <a:pt x="6348441" y="1731340"/>
                </a:cubicBezTo>
                <a:cubicBezTo>
                  <a:pt x="6351706" y="1726443"/>
                  <a:pt x="6357419" y="1724810"/>
                  <a:pt x="6365583" y="1726443"/>
                </a:cubicBezTo>
                <a:lnTo>
                  <a:pt x="6365583" y="1728891"/>
                </a:lnTo>
                <a:cubicBezTo>
                  <a:pt x="6367215" y="1730524"/>
                  <a:pt x="6369664" y="1729708"/>
                  <a:pt x="6372929" y="1726443"/>
                </a:cubicBezTo>
                <a:lnTo>
                  <a:pt x="6368031" y="1726443"/>
                </a:lnTo>
                <a:cubicBezTo>
                  <a:pt x="6372929" y="1721545"/>
                  <a:pt x="6378643" y="1719097"/>
                  <a:pt x="6385173" y="1719097"/>
                </a:cubicBezTo>
                <a:cubicBezTo>
                  <a:pt x="6393337" y="1719097"/>
                  <a:pt x="6402315" y="1716647"/>
                  <a:pt x="6412111" y="1711750"/>
                </a:cubicBezTo>
                <a:cubicBezTo>
                  <a:pt x="6413743" y="1715014"/>
                  <a:pt x="6417008" y="1715014"/>
                  <a:pt x="6421905" y="1711750"/>
                </a:cubicBezTo>
                <a:lnTo>
                  <a:pt x="6429253" y="1711750"/>
                </a:lnTo>
                <a:cubicBezTo>
                  <a:pt x="6437416" y="1710117"/>
                  <a:pt x="6445578" y="1707668"/>
                  <a:pt x="6453741" y="1704404"/>
                </a:cubicBezTo>
                <a:cubicBezTo>
                  <a:pt x="6463536" y="1701138"/>
                  <a:pt x="6470883" y="1700321"/>
                  <a:pt x="6475781" y="1701954"/>
                </a:cubicBezTo>
                <a:lnTo>
                  <a:pt x="6483128" y="1701954"/>
                </a:lnTo>
                <a:cubicBezTo>
                  <a:pt x="6481495" y="1701954"/>
                  <a:pt x="6480679" y="1701138"/>
                  <a:pt x="6480679" y="1699505"/>
                </a:cubicBezTo>
                <a:cubicBezTo>
                  <a:pt x="6485576" y="1696240"/>
                  <a:pt x="6491290" y="1695424"/>
                  <a:pt x="6497821" y="1697056"/>
                </a:cubicBezTo>
                <a:lnTo>
                  <a:pt x="6497821" y="1699505"/>
                </a:lnTo>
                <a:cubicBezTo>
                  <a:pt x="6499453" y="1699505"/>
                  <a:pt x="6501902" y="1698689"/>
                  <a:pt x="6505167" y="1697056"/>
                </a:cubicBezTo>
                <a:cubicBezTo>
                  <a:pt x="6503535" y="1697056"/>
                  <a:pt x="6502718" y="1696649"/>
                  <a:pt x="6502718" y="1695833"/>
                </a:cubicBezTo>
                <a:cubicBezTo>
                  <a:pt x="6502718" y="1695015"/>
                  <a:pt x="6504351" y="1693791"/>
                  <a:pt x="6507616" y="1692159"/>
                </a:cubicBezTo>
                <a:cubicBezTo>
                  <a:pt x="6507616" y="1693791"/>
                  <a:pt x="6508432" y="1694608"/>
                  <a:pt x="6510065" y="1694608"/>
                </a:cubicBezTo>
                <a:lnTo>
                  <a:pt x="6507616" y="1697056"/>
                </a:lnTo>
                <a:cubicBezTo>
                  <a:pt x="6512514" y="1697056"/>
                  <a:pt x="6516595" y="1694608"/>
                  <a:pt x="6519860" y="1689709"/>
                </a:cubicBezTo>
                <a:cubicBezTo>
                  <a:pt x="6516595" y="1691343"/>
                  <a:pt x="6514146" y="1690527"/>
                  <a:pt x="6512514" y="1687261"/>
                </a:cubicBezTo>
                <a:cubicBezTo>
                  <a:pt x="6551695" y="1679098"/>
                  <a:pt x="6591693" y="1671751"/>
                  <a:pt x="6632508" y="1665221"/>
                </a:cubicBezTo>
                <a:cubicBezTo>
                  <a:pt x="6622712" y="1671751"/>
                  <a:pt x="6612100" y="1675016"/>
                  <a:pt x="6600673" y="1675016"/>
                </a:cubicBezTo>
                <a:cubicBezTo>
                  <a:pt x="6602305" y="1675016"/>
                  <a:pt x="6603938" y="1675833"/>
                  <a:pt x="6605570" y="1677466"/>
                </a:cubicBezTo>
                <a:cubicBezTo>
                  <a:pt x="6602305" y="1680731"/>
                  <a:pt x="6599039" y="1682363"/>
                  <a:pt x="6595774" y="1682363"/>
                </a:cubicBezTo>
                <a:cubicBezTo>
                  <a:pt x="6613734" y="1680731"/>
                  <a:pt x="6632508" y="1675833"/>
                  <a:pt x="6652098" y="1667670"/>
                </a:cubicBezTo>
                <a:cubicBezTo>
                  <a:pt x="6650466" y="1667670"/>
                  <a:pt x="6650466" y="1666854"/>
                  <a:pt x="6652098" y="1665221"/>
                </a:cubicBezTo>
                <a:cubicBezTo>
                  <a:pt x="6652098" y="1666854"/>
                  <a:pt x="6652914" y="1667670"/>
                  <a:pt x="6654547" y="1667670"/>
                </a:cubicBezTo>
                <a:cubicBezTo>
                  <a:pt x="6667608" y="1669303"/>
                  <a:pt x="6681485" y="1667670"/>
                  <a:pt x="6696178" y="1662773"/>
                </a:cubicBezTo>
                <a:cubicBezTo>
                  <a:pt x="6696178" y="1661140"/>
                  <a:pt x="6696994" y="1659508"/>
                  <a:pt x="6698626" y="1657874"/>
                </a:cubicBezTo>
                <a:cubicBezTo>
                  <a:pt x="6693729" y="1656242"/>
                  <a:pt x="6690055" y="1655426"/>
                  <a:pt x="6687607" y="1655426"/>
                </a:cubicBezTo>
                <a:cubicBezTo>
                  <a:pt x="6685158" y="1655426"/>
                  <a:pt x="6684749" y="1654609"/>
                  <a:pt x="6686383" y="1652977"/>
                </a:cubicBezTo>
                <a:lnTo>
                  <a:pt x="6686383" y="1650528"/>
                </a:lnTo>
                <a:cubicBezTo>
                  <a:pt x="6691280" y="1650528"/>
                  <a:pt x="6696994" y="1649712"/>
                  <a:pt x="6703525" y="1648080"/>
                </a:cubicBezTo>
                <a:cubicBezTo>
                  <a:pt x="6724748" y="1661140"/>
                  <a:pt x="6748420" y="1662773"/>
                  <a:pt x="6774541" y="1652977"/>
                </a:cubicBezTo>
                <a:cubicBezTo>
                  <a:pt x="6769643" y="1651344"/>
                  <a:pt x="6768827" y="1647263"/>
                  <a:pt x="6772092" y="1640733"/>
                </a:cubicBezTo>
                <a:lnTo>
                  <a:pt x="6778933" y="1645292"/>
                </a:lnTo>
                <a:lnTo>
                  <a:pt x="6790459" y="1644406"/>
                </a:lnTo>
                <a:cubicBezTo>
                  <a:pt x="6796172" y="1643590"/>
                  <a:pt x="6802294" y="1642365"/>
                  <a:pt x="6808825" y="1640733"/>
                </a:cubicBezTo>
                <a:cubicBezTo>
                  <a:pt x="6826783" y="1637468"/>
                  <a:pt x="6846374" y="1635835"/>
                  <a:pt x="6867598" y="1635835"/>
                </a:cubicBezTo>
                <a:cubicBezTo>
                  <a:pt x="6864333" y="1634203"/>
                  <a:pt x="6861883" y="1631754"/>
                  <a:pt x="6860251" y="1628488"/>
                </a:cubicBezTo>
                <a:lnTo>
                  <a:pt x="6857802" y="1628488"/>
                </a:lnTo>
                <a:cubicBezTo>
                  <a:pt x="6857802" y="1630122"/>
                  <a:pt x="6858618" y="1630938"/>
                  <a:pt x="6860251" y="1630938"/>
                </a:cubicBezTo>
                <a:cubicBezTo>
                  <a:pt x="6856986" y="1634203"/>
                  <a:pt x="6854537" y="1635835"/>
                  <a:pt x="6852905" y="1635835"/>
                </a:cubicBezTo>
                <a:cubicBezTo>
                  <a:pt x="6846374" y="1637468"/>
                  <a:pt x="6843109" y="1634203"/>
                  <a:pt x="6843109" y="1626039"/>
                </a:cubicBezTo>
                <a:lnTo>
                  <a:pt x="6845135" y="1625702"/>
                </a:lnTo>
                <a:lnTo>
                  <a:pt x="6839435" y="1621142"/>
                </a:lnTo>
                <a:cubicBezTo>
                  <a:pt x="6836987" y="1620326"/>
                  <a:pt x="6834129" y="1620326"/>
                  <a:pt x="6830864" y="1621142"/>
                </a:cubicBezTo>
                <a:close/>
                <a:moveTo>
                  <a:pt x="6301913" y="1599102"/>
                </a:moveTo>
                <a:lnTo>
                  <a:pt x="6255384" y="1611346"/>
                </a:lnTo>
                <a:lnTo>
                  <a:pt x="6314156" y="1599102"/>
                </a:lnTo>
                <a:close/>
                <a:moveTo>
                  <a:pt x="2583885" y="1593367"/>
                </a:moveTo>
                <a:cubicBezTo>
                  <a:pt x="2580055" y="1598472"/>
                  <a:pt x="2576865" y="1604215"/>
                  <a:pt x="2574312" y="1610597"/>
                </a:cubicBezTo>
                <a:lnTo>
                  <a:pt x="2578141" y="1610597"/>
                </a:lnTo>
                <a:cubicBezTo>
                  <a:pt x="2575589" y="1614425"/>
                  <a:pt x="2573675" y="1618253"/>
                  <a:pt x="2572398" y="1622082"/>
                </a:cubicBezTo>
                <a:cubicBezTo>
                  <a:pt x="2571122" y="1622082"/>
                  <a:pt x="2569846" y="1621444"/>
                  <a:pt x="2568570" y="1620168"/>
                </a:cubicBezTo>
                <a:cubicBezTo>
                  <a:pt x="2563465" y="1629101"/>
                  <a:pt x="2559636" y="1636759"/>
                  <a:pt x="2557084" y="1643139"/>
                </a:cubicBezTo>
                <a:cubicBezTo>
                  <a:pt x="2553256" y="1640587"/>
                  <a:pt x="2551341" y="1638673"/>
                  <a:pt x="2551341" y="1637396"/>
                </a:cubicBezTo>
                <a:cubicBezTo>
                  <a:pt x="2557722" y="1625911"/>
                  <a:pt x="2564103" y="1613787"/>
                  <a:pt x="2570484" y="1601025"/>
                </a:cubicBezTo>
                <a:cubicBezTo>
                  <a:pt x="2570484" y="1598472"/>
                  <a:pt x="2572398" y="1597196"/>
                  <a:pt x="2576227" y="1597196"/>
                </a:cubicBezTo>
                <a:lnTo>
                  <a:pt x="2578141" y="1597196"/>
                </a:lnTo>
                <a:cubicBezTo>
                  <a:pt x="2579417" y="1597196"/>
                  <a:pt x="2581332" y="1595920"/>
                  <a:pt x="2583885" y="1593367"/>
                </a:cubicBezTo>
                <a:close/>
                <a:moveTo>
                  <a:pt x="980610" y="1571350"/>
                </a:moveTo>
                <a:lnTo>
                  <a:pt x="977858" y="1574870"/>
                </a:lnTo>
                <a:cubicBezTo>
                  <a:pt x="970818" y="1581911"/>
                  <a:pt x="962399" y="1584818"/>
                  <a:pt x="952605" y="1583594"/>
                </a:cubicBezTo>
                <a:cubicBezTo>
                  <a:pt x="959134" y="1583594"/>
                  <a:pt x="966480" y="1584410"/>
                  <a:pt x="974644" y="1586043"/>
                </a:cubicBezTo>
                <a:lnTo>
                  <a:pt x="972195" y="1586043"/>
                </a:lnTo>
                <a:cubicBezTo>
                  <a:pt x="973828" y="1587675"/>
                  <a:pt x="976276" y="1588492"/>
                  <a:pt x="979541" y="1588492"/>
                </a:cubicBezTo>
                <a:cubicBezTo>
                  <a:pt x="976276" y="1591756"/>
                  <a:pt x="973011" y="1593390"/>
                  <a:pt x="969746" y="1593390"/>
                </a:cubicBezTo>
                <a:cubicBezTo>
                  <a:pt x="974644" y="1591756"/>
                  <a:pt x="980357" y="1589308"/>
                  <a:pt x="986888" y="1586043"/>
                </a:cubicBezTo>
                <a:cubicBezTo>
                  <a:pt x="981991" y="1581146"/>
                  <a:pt x="983623" y="1576247"/>
                  <a:pt x="991787" y="1571350"/>
                </a:cubicBezTo>
                <a:close/>
                <a:moveTo>
                  <a:pt x="1199609" y="1571099"/>
                </a:moveTo>
                <a:lnTo>
                  <a:pt x="1199326" y="1571350"/>
                </a:lnTo>
                <a:cubicBezTo>
                  <a:pt x="1197285" y="1572166"/>
                  <a:pt x="1195041" y="1572166"/>
                  <a:pt x="1192592" y="1571350"/>
                </a:cubicBezTo>
                <a:close/>
                <a:moveTo>
                  <a:pt x="993010" y="1565839"/>
                </a:moveTo>
                <a:cubicBezTo>
                  <a:pt x="990562" y="1565432"/>
                  <a:pt x="987704" y="1565636"/>
                  <a:pt x="984439" y="1566452"/>
                </a:cubicBezTo>
                <a:lnTo>
                  <a:pt x="981025" y="1570820"/>
                </a:lnTo>
                <a:lnTo>
                  <a:pt x="988113" y="1568289"/>
                </a:lnTo>
                <a:cubicBezTo>
                  <a:pt x="991378" y="1567881"/>
                  <a:pt x="995050" y="1568085"/>
                  <a:pt x="999133" y="1568901"/>
                </a:cubicBezTo>
                <a:cubicBezTo>
                  <a:pt x="997500" y="1567269"/>
                  <a:pt x="995459" y="1566248"/>
                  <a:pt x="993010" y="1565839"/>
                </a:cubicBezTo>
                <a:close/>
                <a:moveTo>
                  <a:pt x="1192592" y="1554208"/>
                </a:moveTo>
                <a:lnTo>
                  <a:pt x="1190143" y="1556657"/>
                </a:lnTo>
                <a:lnTo>
                  <a:pt x="1189670" y="1556545"/>
                </a:lnTo>
                <a:close/>
                <a:moveTo>
                  <a:pt x="1179736" y="1554208"/>
                </a:moveTo>
                <a:lnTo>
                  <a:pt x="1189670" y="1556545"/>
                </a:lnTo>
                <a:lnTo>
                  <a:pt x="1180348" y="1564004"/>
                </a:lnTo>
                <a:cubicBezTo>
                  <a:pt x="1186877" y="1565636"/>
                  <a:pt x="1195041" y="1565636"/>
                  <a:pt x="1204836" y="1564004"/>
                </a:cubicBezTo>
                <a:cubicBezTo>
                  <a:pt x="1214631" y="1564004"/>
                  <a:pt x="1225243" y="1562370"/>
                  <a:pt x="1236671" y="1559105"/>
                </a:cubicBezTo>
                <a:cubicBezTo>
                  <a:pt x="1233407" y="1562370"/>
                  <a:pt x="1230140" y="1564004"/>
                  <a:pt x="1226876" y="1564004"/>
                </a:cubicBezTo>
                <a:cubicBezTo>
                  <a:pt x="1221162" y="1567269"/>
                  <a:pt x="1215447" y="1569513"/>
                  <a:pt x="1209734" y="1570738"/>
                </a:cubicBezTo>
                <a:lnTo>
                  <a:pt x="1199609" y="1571099"/>
                </a:lnTo>
                <a:lnTo>
                  <a:pt x="1204836" y="1566452"/>
                </a:lnTo>
                <a:cubicBezTo>
                  <a:pt x="1195041" y="1569717"/>
                  <a:pt x="1186062" y="1570533"/>
                  <a:pt x="1177899" y="1568901"/>
                </a:cubicBezTo>
                <a:cubicBezTo>
                  <a:pt x="1179531" y="1568901"/>
                  <a:pt x="1181164" y="1568085"/>
                  <a:pt x="1182796" y="1566452"/>
                </a:cubicBezTo>
                <a:cubicBezTo>
                  <a:pt x="1177899" y="1563186"/>
                  <a:pt x="1173001" y="1559921"/>
                  <a:pt x="1168103" y="1556657"/>
                </a:cubicBezTo>
                <a:cubicBezTo>
                  <a:pt x="1172184" y="1555024"/>
                  <a:pt x="1176062" y="1554208"/>
                  <a:pt x="1179736" y="1554208"/>
                </a:cubicBezTo>
                <a:close/>
                <a:moveTo>
                  <a:pt x="2601963" y="1548913"/>
                </a:moveTo>
                <a:lnTo>
                  <a:pt x="2601592" y="1550774"/>
                </a:lnTo>
                <a:cubicBezTo>
                  <a:pt x="2600634" y="1552369"/>
                  <a:pt x="2599199" y="1553167"/>
                  <a:pt x="2597284" y="1553167"/>
                </a:cubicBezTo>
                <a:close/>
                <a:moveTo>
                  <a:pt x="2602690" y="1545284"/>
                </a:moveTo>
                <a:lnTo>
                  <a:pt x="2602548" y="1548382"/>
                </a:lnTo>
                <a:lnTo>
                  <a:pt x="2601963" y="1548913"/>
                </a:lnTo>
                <a:close/>
                <a:moveTo>
                  <a:pt x="1248916" y="1537066"/>
                </a:moveTo>
                <a:lnTo>
                  <a:pt x="1256262" y="1539515"/>
                </a:lnTo>
                <a:cubicBezTo>
                  <a:pt x="1256262" y="1542780"/>
                  <a:pt x="1255446" y="1543596"/>
                  <a:pt x="1253813" y="1541963"/>
                </a:cubicBezTo>
                <a:close/>
                <a:moveTo>
                  <a:pt x="979541" y="1534616"/>
                </a:moveTo>
                <a:cubicBezTo>
                  <a:pt x="979541" y="1536250"/>
                  <a:pt x="981174" y="1537066"/>
                  <a:pt x="984439" y="1537066"/>
                </a:cubicBezTo>
                <a:cubicBezTo>
                  <a:pt x="982807" y="1540331"/>
                  <a:pt x="981174" y="1541963"/>
                  <a:pt x="979541" y="1541963"/>
                </a:cubicBezTo>
                <a:cubicBezTo>
                  <a:pt x="976276" y="1548493"/>
                  <a:pt x="971379" y="1552575"/>
                  <a:pt x="964848" y="1554208"/>
                </a:cubicBezTo>
                <a:cubicBezTo>
                  <a:pt x="963216" y="1554208"/>
                  <a:pt x="962399" y="1553392"/>
                  <a:pt x="962399" y="1551759"/>
                </a:cubicBezTo>
                <a:lnTo>
                  <a:pt x="962399" y="1554208"/>
                </a:lnTo>
                <a:cubicBezTo>
                  <a:pt x="959134" y="1557473"/>
                  <a:pt x="956686" y="1557473"/>
                  <a:pt x="955053" y="1554208"/>
                </a:cubicBezTo>
                <a:cubicBezTo>
                  <a:pt x="948522" y="1555840"/>
                  <a:pt x="945258" y="1559105"/>
                  <a:pt x="945258" y="1564004"/>
                </a:cubicBezTo>
                <a:cubicBezTo>
                  <a:pt x="951787" y="1562370"/>
                  <a:pt x="959951" y="1560738"/>
                  <a:pt x="969746" y="1559105"/>
                </a:cubicBezTo>
                <a:cubicBezTo>
                  <a:pt x="968114" y="1560738"/>
                  <a:pt x="966480" y="1562370"/>
                  <a:pt x="964848" y="1564004"/>
                </a:cubicBezTo>
                <a:cubicBezTo>
                  <a:pt x="969746" y="1564004"/>
                  <a:pt x="974644" y="1563186"/>
                  <a:pt x="979541" y="1561554"/>
                </a:cubicBezTo>
                <a:cubicBezTo>
                  <a:pt x="979541" y="1559921"/>
                  <a:pt x="980357" y="1557473"/>
                  <a:pt x="981991" y="1554208"/>
                </a:cubicBezTo>
                <a:cubicBezTo>
                  <a:pt x="983623" y="1555840"/>
                  <a:pt x="986072" y="1557473"/>
                  <a:pt x="989337" y="1559105"/>
                </a:cubicBezTo>
                <a:cubicBezTo>
                  <a:pt x="992602" y="1557473"/>
                  <a:pt x="995868" y="1557473"/>
                  <a:pt x="999133" y="1559105"/>
                </a:cubicBezTo>
                <a:cubicBezTo>
                  <a:pt x="1000765" y="1552575"/>
                  <a:pt x="1001581" y="1544412"/>
                  <a:pt x="1001581" y="1534616"/>
                </a:cubicBezTo>
                <a:cubicBezTo>
                  <a:pt x="998316" y="1536250"/>
                  <a:pt x="995868" y="1537882"/>
                  <a:pt x="994235" y="1539515"/>
                </a:cubicBezTo>
                <a:cubicBezTo>
                  <a:pt x="987704" y="1541147"/>
                  <a:pt x="984439" y="1539515"/>
                  <a:pt x="984439" y="1534616"/>
                </a:cubicBezTo>
                <a:close/>
                <a:moveTo>
                  <a:pt x="6336196" y="1528086"/>
                </a:moveTo>
                <a:cubicBezTo>
                  <a:pt x="6326401" y="1541147"/>
                  <a:pt x="6316605" y="1553390"/>
                  <a:pt x="6306810" y="1564818"/>
                </a:cubicBezTo>
                <a:cubicBezTo>
                  <a:pt x="6319871" y="1564818"/>
                  <a:pt x="6334564" y="1563186"/>
                  <a:pt x="6350890" y="1559921"/>
                </a:cubicBezTo>
                <a:close/>
                <a:moveTo>
                  <a:pt x="1266912" y="1519613"/>
                </a:moveTo>
                <a:lnTo>
                  <a:pt x="1267281" y="1520536"/>
                </a:lnTo>
                <a:cubicBezTo>
                  <a:pt x="1268099" y="1520944"/>
                  <a:pt x="1269323" y="1520741"/>
                  <a:pt x="1270955" y="1519924"/>
                </a:cubicBezTo>
                <a:close/>
                <a:moveTo>
                  <a:pt x="796768" y="1515249"/>
                </a:moveTo>
                <a:lnTo>
                  <a:pt x="789755" y="1515639"/>
                </a:lnTo>
                <a:cubicBezTo>
                  <a:pt x="786490" y="1516046"/>
                  <a:pt x="783633" y="1516658"/>
                  <a:pt x="781184" y="1517475"/>
                </a:cubicBezTo>
                <a:close/>
                <a:moveTo>
                  <a:pt x="1195041" y="1512577"/>
                </a:moveTo>
                <a:cubicBezTo>
                  <a:pt x="1180348" y="1510945"/>
                  <a:pt x="1168103" y="1514210"/>
                  <a:pt x="1158308" y="1522373"/>
                </a:cubicBezTo>
                <a:cubicBezTo>
                  <a:pt x="1163206" y="1522373"/>
                  <a:pt x="1168919" y="1521557"/>
                  <a:pt x="1175450" y="1519924"/>
                </a:cubicBezTo>
                <a:cubicBezTo>
                  <a:pt x="1172184" y="1528086"/>
                  <a:pt x="1167287" y="1531351"/>
                  <a:pt x="1160757" y="1529719"/>
                </a:cubicBezTo>
                <a:cubicBezTo>
                  <a:pt x="1165654" y="1531351"/>
                  <a:pt x="1170552" y="1532168"/>
                  <a:pt x="1175450" y="1532168"/>
                </a:cubicBezTo>
                <a:cubicBezTo>
                  <a:pt x="1170552" y="1535434"/>
                  <a:pt x="1165654" y="1537066"/>
                  <a:pt x="1160757" y="1537066"/>
                </a:cubicBezTo>
                <a:cubicBezTo>
                  <a:pt x="1159124" y="1543596"/>
                  <a:pt x="1161573" y="1547677"/>
                  <a:pt x="1168103" y="1549311"/>
                </a:cubicBezTo>
                <a:cubicBezTo>
                  <a:pt x="1164838" y="1554208"/>
                  <a:pt x="1161573" y="1557473"/>
                  <a:pt x="1158308" y="1559105"/>
                </a:cubicBezTo>
                <a:lnTo>
                  <a:pt x="1168103" y="1559105"/>
                </a:lnTo>
                <a:cubicBezTo>
                  <a:pt x="1163206" y="1564004"/>
                  <a:pt x="1159941" y="1567269"/>
                  <a:pt x="1158308" y="1568901"/>
                </a:cubicBezTo>
                <a:cubicBezTo>
                  <a:pt x="1161573" y="1568901"/>
                  <a:pt x="1165654" y="1568085"/>
                  <a:pt x="1170552" y="1566452"/>
                </a:cubicBezTo>
                <a:cubicBezTo>
                  <a:pt x="1172184" y="1568085"/>
                  <a:pt x="1173001" y="1569717"/>
                  <a:pt x="1173001" y="1571350"/>
                </a:cubicBezTo>
                <a:lnTo>
                  <a:pt x="1170552" y="1571350"/>
                </a:lnTo>
                <a:cubicBezTo>
                  <a:pt x="1165654" y="1576247"/>
                  <a:pt x="1162389" y="1579513"/>
                  <a:pt x="1160757" y="1581146"/>
                </a:cubicBezTo>
                <a:lnTo>
                  <a:pt x="1192592" y="1581146"/>
                </a:lnTo>
                <a:cubicBezTo>
                  <a:pt x="1190959" y="1581146"/>
                  <a:pt x="1189327" y="1580329"/>
                  <a:pt x="1187695" y="1578697"/>
                </a:cubicBezTo>
                <a:cubicBezTo>
                  <a:pt x="1189327" y="1578697"/>
                  <a:pt x="1190959" y="1577881"/>
                  <a:pt x="1192592" y="1576247"/>
                </a:cubicBezTo>
                <a:cubicBezTo>
                  <a:pt x="1192592" y="1577881"/>
                  <a:pt x="1194224" y="1579513"/>
                  <a:pt x="1197489" y="1581146"/>
                </a:cubicBezTo>
                <a:cubicBezTo>
                  <a:pt x="1213815" y="1579513"/>
                  <a:pt x="1230958" y="1577881"/>
                  <a:pt x="1248916" y="1576247"/>
                </a:cubicBezTo>
                <a:cubicBezTo>
                  <a:pt x="1265242" y="1579513"/>
                  <a:pt x="1280751" y="1577881"/>
                  <a:pt x="1295444" y="1571350"/>
                </a:cubicBezTo>
                <a:cubicBezTo>
                  <a:pt x="1295444" y="1569717"/>
                  <a:pt x="1296260" y="1568085"/>
                  <a:pt x="1297893" y="1566452"/>
                </a:cubicBezTo>
                <a:cubicBezTo>
                  <a:pt x="1289730" y="1568085"/>
                  <a:pt x="1281567" y="1568901"/>
                  <a:pt x="1273404" y="1568901"/>
                </a:cubicBezTo>
                <a:lnTo>
                  <a:pt x="1273404" y="1566452"/>
                </a:lnTo>
                <a:cubicBezTo>
                  <a:pt x="1275037" y="1566452"/>
                  <a:pt x="1276670" y="1566452"/>
                  <a:pt x="1278302" y="1566452"/>
                </a:cubicBezTo>
                <a:lnTo>
                  <a:pt x="1278302" y="1561554"/>
                </a:lnTo>
                <a:cubicBezTo>
                  <a:pt x="1268506" y="1564820"/>
                  <a:pt x="1261159" y="1564004"/>
                  <a:pt x="1256262" y="1559105"/>
                </a:cubicBezTo>
                <a:cubicBezTo>
                  <a:pt x="1261159" y="1559105"/>
                  <a:pt x="1266874" y="1557473"/>
                  <a:pt x="1273404" y="1554208"/>
                </a:cubicBezTo>
                <a:cubicBezTo>
                  <a:pt x="1275037" y="1554208"/>
                  <a:pt x="1276670" y="1555024"/>
                  <a:pt x="1278302" y="1556657"/>
                </a:cubicBezTo>
                <a:lnTo>
                  <a:pt x="1281363" y="1556657"/>
                </a:lnTo>
                <a:lnTo>
                  <a:pt x="1280751" y="1551759"/>
                </a:lnTo>
                <a:cubicBezTo>
                  <a:pt x="1274220" y="1551759"/>
                  <a:pt x="1270139" y="1550943"/>
                  <a:pt x="1268506" y="1549311"/>
                </a:cubicBezTo>
                <a:cubicBezTo>
                  <a:pt x="1266874" y="1547677"/>
                  <a:pt x="1266874" y="1546045"/>
                  <a:pt x="1268506" y="1544412"/>
                </a:cubicBezTo>
                <a:cubicBezTo>
                  <a:pt x="1261976" y="1546045"/>
                  <a:pt x="1258303" y="1545637"/>
                  <a:pt x="1257487" y="1543188"/>
                </a:cubicBezTo>
                <a:cubicBezTo>
                  <a:pt x="1256671" y="1540740"/>
                  <a:pt x="1257894" y="1538699"/>
                  <a:pt x="1261159" y="1537066"/>
                </a:cubicBezTo>
                <a:cubicBezTo>
                  <a:pt x="1256262" y="1538699"/>
                  <a:pt x="1252181" y="1537882"/>
                  <a:pt x="1248916" y="1534616"/>
                </a:cubicBezTo>
                <a:lnTo>
                  <a:pt x="1248916" y="1537066"/>
                </a:lnTo>
                <a:lnTo>
                  <a:pt x="1244017" y="1532168"/>
                </a:lnTo>
                <a:cubicBezTo>
                  <a:pt x="1242385" y="1533800"/>
                  <a:pt x="1240753" y="1534616"/>
                  <a:pt x="1239120" y="1534616"/>
                </a:cubicBezTo>
                <a:cubicBezTo>
                  <a:pt x="1235855" y="1534616"/>
                  <a:pt x="1233407" y="1533800"/>
                  <a:pt x="1231774" y="1532168"/>
                </a:cubicBezTo>
                <a:cubicBezTo>
                  <a:pt x="1231774" y="1530535"/>
                  <a:pt x="1233407" y="1529719"/>
                  <a:pt x="1236671" y="1529719"/>
                </a:cubicBezTo>
                <a:cubicBezTo>
                  <a:pt x="1238304" y="1528086"/>
                  <a:pt x="1237488" y="1526454"/>
                  <a:pt x="1234223" y="1524822"/>
                </a:cubicBezTo>
                <a:lnTo>
                  <a:pt x="1234223" y="1527270"/>
                </a:lnTo>
                <a:lnTo>
                  <a:pt x="1231774" y="1529719"/>
                </a:lnTo>
                <a:lnTo>
                  <a:pt x="1231774" y="1524822"/>
                </a:lnTo>
                <a:cubicBezTo>
                  <a:pt x="1226876" y="1529719"/>
                  <a:pt x="1222794" y="1528903"/>
                  <a:pt x="1219530" y="1522373"/>
                </a:cubicBezTo>
                <a:cubicBezTo>
                  <a:pt x="1224427" y="1519108"/>
                  <a:pt x="1230140" y="1519108"/>
                  <a:pt x="1236671" y="1522373"/>
                </a:cubicBezTo>
                <a:lnTo>
                  <a:pt x="1257551" y="1518893"/>
                </a:lnTo>
                <a:lnTo>
                  <a:pt x="1255038" y="1518699"/>
                </a:lnTo>
                <a:cubicBezTo>
                  <a:pt x="1250140" y="1517883"/>
                  <a:pt x="1245650" y="1516658"/>
                  <a:pt x="1241569" y="1515026"/>
                </a:cubicBezTo>
                <a:cubicBezTo>
                  <a:pt x="1238304" y="1515026"/>
                  <a:pt x="1236671" y="1514210"/>
                  <a:pt x="1236671" y="1512577"/>
                </a:cubicBezTo>
                <a:cubicBezTo>
                  <a:pt x="1236671" y="1515842"/>
                  <a:pt x="1236671" y="1518292"/>
                  <a:pt x="1236671" y="1519924"/>
                </a:cubicBezTo>
                <a:cubicBezTo>
                  <a:pt x="1235039" y="1518292"/>
                  <a:pt x="1234223" y="1516658"/>
                  <a:pt x="1234223" y="1515026"/>
                </a:cubicBezTo>
                <a:cubicBezTo>
                  <a:pt x="1226059" y="1515026"/>
                  <a:pt x="1219530" y="1514210"/>
                  <a:pt x="1214631" y="1512577"/>
                </a:cubicBezTo>
                <a:cubicBezTo>
                  <a:pt x="1208101" y="1515842"/>
                  <a:pt x="1201571" y="1516658"/>
                  <a:pt x="1195041" y="1515026"/>
                </a:cubicBezTo>
                <a:close/>
                <a:moveTo>
                  <a:pt x="839957" y="1512577"/>
                </a:moveTo>
                <a:cubicBezTo>
                  <a:pt x="830161" y="1515842"/>
                  <a:pt x="820366" y="1516658"/>
                  <a:pt x="810571" y="1515026"/>
                </a:cubicBezTo>
                <a:cubicBezTo>
                  <a:pt x="805673" y="1519924"/>
                  <a:pt x="802408" y="1520740"/>
                  <a:pt x="800775" y="1517475"/>
                </a:cubicBezTo>
                <a:lnTo>
                  <a:pt x="800775" y="1515026"/>
                </a:lnTo>
                <a:lnTo>
                  <a:pt x="798220" y="1515168"/>
                </a:lnTo>
                <a:lnTo>
                  <a:pt x="790980" y="1524822"/>
                </a:lnTo>
                <a:cubicBezTo>
                  <a:pt x="794245" y="1524822"/>
                  <a:pt x="797510" y="1523189"/>
                  <a:pt x="800775" y="1519924"/>
                </a:cubicBezTo>
                <a:cubicBezTo>
                  <a:pt x="805673" y="1521557"/>
                  <a:pt x="812203" y="1523189"/>
                  <a:pt x="820366" y="1524822"/>
                </a:cubicBezTo>
                <a:cubicBezTo>
                  <a:pt x="818734" y="1526454"/>
                  <a:pt x="817918" y="1528086"/>
                  <a:pt x="817918" y="1529719"/>
                </a:cubicBezTo>
                <a:cubicBezTo>
                  <a:pt x="821183" y="1524822"/>
                  <a:pt x="825671" y="1521148"/>
                  <a:pt x="831386" y="1518699"/>
                </a:cubicBezTo>
                <a:lnTo>
                  <a:pt x="842740" y="1516695"/>
                </a:lnTo>
                <a:lnTo>
                  <a:pt x="839957" y="1515026"/>
                </a:lnTo>
                <a:close/>
                <a:moveTo>
                  <a:pt x="1326417" y="1510798"/>
                </a:moveTo>
                <a:lnTo>
                  <a:pt x="1315034" y="1512577"/>
                </a:lnTo>
                <a:cubicBezTo>
                  <a:pt x="1317483" y="1514210"/>
                  <a:pt x="1319728" y="1514823"/>
                  <a:pt x="1321769" y="1514414"/>
                </a:cubicBezTo>
                <a:close/>
                <a:moveTo>
                  <a:pt x="1415438" y="1502781"/>
                </a:moveTo>
                <a:lnTo>
                  <a:pt x="1412701" y="1507162"/>
                </a:lnTo>
                <a:lnTo>
                  <a:pt x="1417886" y="1507680"/>
                </a:lnTo>
                <a:cubicBezTo>
                  <a:pt x="1414622" y="1507680"/>
                  <a:pt x="1413805" y="1506047"/>
                  <a:pt x="1415438" y="1502781"/>
                </a:cubicBezTo>
                <a:close/>
                <a:moveTo>
                  <a:pt x="1380541" y="1495435"/>
                </a:moveTo>
                <a:cubicBezTo>
                  <a:pt x="1378501" y="1496252"/>
                  <a:pt x="1377072" y="1497884"/>
                  <a:pt x="1376257" y="1500333"/>
                </a:cubicBezTo>
                <a:cubicBezTo>
                  <a:pt x="1374623" y="1500333"/>
                  <a:pt x="1372991" y="1499517"/>
                  <a:pt x="1371358" y="1497884"/>
                </a:cubicBezTo>
                <a:cubicBezTo>
                  <a:pt x="1364827" y="1496252"/>
                  <a:pt x="1359114" y="1497068"/>
                  <a:pt x="1354216" y="1500333"/>
                </a:cubicBezTo>
                <a:cubicBezTo>
                  <a:pt x="1347686" y="1504415"/>
                  <a:pt x="1341156" y="1507475"/>
                  <a:pt x="1334626" y="1509517"/>
                </a:cubicBezTo>
                <a:lnTo>
                  <a:pt x="1327870" y="1510572"/>
                </a:lnTo>
                <a:lnTo>
                  <a:pt x="1337075" y="1517475"/>
                </a:lnTo>
                <a:cubicBezTo>
                  <a:pt x="1332176" y="1520740"/>
                  <a:pt x="1328911" y="1523189"/>
                  <a:pt x="1327279" y="1524822"/>
                </a:cubicBezTo>
                <a:cubicBezTo>
                  <a:pt x="1324014" y="1523189"/>
                  <a:pt x="1322381" y="1521557"/>
                  <a:pt x="1322381" y="1519924"/>
                </a:cubicBezTo>
                <a:lnTo>
                  <a:pt x="1317483" y="1519924"/>
                </a:lnTo>
                <a:cubicBezTo>
                  <a:pt x="1312586" y="1523189"/>
                  <a:pt x="1310953" y="1524822"/>
                  <a:pt x="1312586" y="1524822"/>
                </a:cubicBezTo>
                <a:cubicBezTo>
                  <a:pt x="1314218" y="1523189"/>
                  <a:pt x="1317483" y="1521557"/>
                  <a:pt x="1322381" y="1519924"/>
                </a:cubicBezTo>
                <a:lnTo>
                  <a:pt x="1322381" y="1522373"/>
                </a:lnTo>
                <a:cubicBezTo>
                  <a:pt x="1320749" y="1524005"/>
                  <a:pt x="1319117" y="1524822"/>
                  <a:pt x="1317483" y="1524822"/>
                </a:cubicBezTo>
                <a:lnTo>
                  <a:pt x="1327279" y="1524822"/>
                </a:lnTo>
                <a:lnTo>
                  <a:pt x="1349318" y="1524822"/>
                </a:lnTo>
                <a:cubicBezTo>
                  <a:pt x="1344421" y="1529719"/>
                  <a:pt x="1338707" y="1532168"/>
                  <a:pt x="1332176" y="1532168"/>
                </a:cubicBezTo>
                <a:lnTo>
                  <a:pt x="1346869" y="1532168"/>
                </a:lnTo>
                <a:cubicBezTo>
                  <a:pt x="1340339" y="1537066"/>
                  <a:pt x="1333810" y="1539515"/>
                  <a:pt x="1327279" y="1539515"/>
                </a:cubicBezTo>
                <a:cubicBezTo>
                  <a:pt x="1337075" y="1542780"/>
                  <a:pt x="1346869" y="1541963"/>
                  <a:pt x="1356665" y="1537066"/>
                </a:cubicBezTo>
                <a:cubicBezTo>
                  <a:pt x="1359930" y="1538699"/>
                  <a:pt x="1361562" y="1541147"/>
                  <a:pt x="1361562" y="1544412"/>
                </a:cubicBezTo>
                <a:cubicBezTo>
                  <a:pt x="1364827" y="1544412"/>
                  <a:pt x="1368910" y="1546045"/>
                  <a:pt x="1373807" y="1549311"/>
                </a:cubicBezTo>
                <a:cubicBezTo>
                  <a:pt x="1370542" y="1552575"/>
                  <a:pt x="1367277" y="1553392"/>
                  <a:pt x="1364011" y="1551759"/>
                </a:cubicBezTo>
                <a:lnTo>
                  <a:pt x="1364011" y="1549311"/>
                </a:lnTo>
                <a:cubicBezTo>
                  <a:pt x="1357481" y="1554208"/>
                  <a:pt x="1350952" y="1555840"/>
                  <a:pt x="1344421" y="1554208"/>
                </a:cubicBezTo>
                <a:cubicBezTo>
                  <a:pt x="1342788" y="1555840"/>
                  <a:pt x="1341972" y="1557473"/>
                  <a:pt x="1341972" y="1559105"/>
                </a:cubicBezTo>
                <a:cubicBezTo>
                  <a:pt x="1355033" y="1554208"/>
                  <a:pt x="1368093" y="1555024"/>
                  <a:pt x="1381154" y="1561554"/>
                </a:cubicBezTo>
                <a:cubicBezTo>
                  <a:pt x="1371358" y="1563186"/>
                  <a:pt x="1363196" y="1564820"/>
                  <a:pt x="1356665" y="1566452"/>
                </a:cubicBezTo>
                <a:cubicBezTo>
                  <a:pt x="1361562" y="1568085"/>
                  <a:pt x="1367277" y="1567269"/>
                  <a:pt x="1373807" y="1564004"/>
                </a:cubicBezTo>
                <a:cubicBezTo>
                  <a:pt x="1373807" y="1565636"/>
                  <a:pt x="1374623" y="1566452"/>
                  <a:pt x="1376257" y="1566452"/>
                </a:cubicBezTo>
                <a:cubicBezTo>
                  <a:pt x="1382787" y="1564820"/>
                  <a:pt x="1390133" y="1564820"/>
                  <a:pt x="1398296" y="1566452"/>
                </a:cubicBezTo>
                <a:cubicBezTo>
                  <a:pt x="1404826" y="1571350"/>
                  <a:pt x="1412989" y="1570533"/>
                  <a:pt x="1422785" y="1564004"/>
                </a:cubicBezTo>
                <a:lnTo>
                  <a:pt x="1422785" y="1566452"/>
                </a:lnTo>
                <a:cubicBezTo>
                  <a:pt x="1427682" y="1566452"/>
                  <a:pt x="1432579" y="1565636"/>
                  <a:pt x="1437478" y="1564004"/>
                </a:cubicBezTo>
                <a:cubicBezTo>
                  <a:pt x="1440743" y="1560738"/>
                  <a:pt x="1445640" y="1557473"/>
                  <a:pt x="1452171" y="1554208"/>
                </a:cubicBezTo>
                <a:cubicBezTo>
                  <a:pt x="1452171" y="1555840"/>
                  <a:pt x="1452986" y="1556657"/>
                  <a:pt x="1454620" y="1556657"/>
                </a:cubicBezTo>
                <a:lnTo>
                  <a:pt x="1452171" y="1559105"/>
                </a:lnTo>
                <a:lnTo>
                  <a:pt x="1459517" y="1559105"/>
                </a:lnTo>
                <a:cubicBezTo>
                  <a:pt x="1459517" y="1560738"/>
                  <a:pt x="1460333" y="1561554"/>
                  <a:pt x="1461966" y="1561554"/>
                </a:cubicBezTo>
                <a:lnTo>
                  <a:pt x="1459517" y="1564004"/>
                </a:lnTo>
                <a:cubicBezTo>
                  <a:pt x="1462782" y="1565636"/>
                  <a:pt x="1466047" y="1564004"/>
                  <a:pt x="1469313" y="1559105"/>
                </a:cubicBezTo>
                <a:lnTo>
                  <a:pt x="1459517" y="1559105"/>
                </a:lnTo>
                <a:cubicBezTo>
                  <a:pt x="1467679" y="1554208"/>
                  <a:pt x="1477475" y="1550127"/>
                  <a:pt x="1488903" y="1546861"/>
                </a:cubicBezTo>
                <a:lnTo>
                  <a:pt x="1459517" y="1546861"/>
                </a:lnTo>
                <a:cubicBezTo>
                  <a:pt x="1454620" y="1548493"/>
                  <a:pt x="1452986" y="1546861"/>
                  <a:pt x="1454620" y="1541963"/>
                </a:cubicBezTo>
                <a:lnTo>
                  <a:pt x="1452171" y="1544412"/>
                </a:lnTo>
                <a:cubicBezTo>
                  <a:pt x="1450537" y="1544412"/>
                  <a:pt x="1448905" y="1543596"/>
                  <a:pt x="1447273" y="1541963"/>
                </a:cubicBezTo>
                <a:cubicBezTo>
                  <a:pt x="1448905" y="1541963"/>
                  <a:pt x="1451354" y="1540331"/>
                  <a:pt x="1454620" y="1537066"/>
                </a:cubicBezTo>
                <a:cubicBezTo>
                  <a:pt x="1452986" y="1537066"/>
                  <a:pt x="1451354" y="1536250"/>
                  <a:pt x="1449721" y="1534616"/>
                </a:cubicBezTo>
                <a:cubicBezTo>
                  <a:pt x="1456252" y="1531351"/>
                  <a:pt x="1464414" y="1529719"/>
                  <a:pt x="1474210" y="1529719"/>
                </a:cubicBezTo>
                <a:cubicBezTo>
                  <a:pt x="1474210" y="1531351"/>
                  <a:pt x="1473394" y="1532168"/>
                  <a:pt x="1471761" y="1532168"/>
                </a:cubicBezTo>
                <a:cubicBezTo>
                  <a:pt x="1475026" y="1533800"/>
                  <a:pt x="1479925" y="1533800"/>
                  <a:pt x="1486455" y="1532168"/>
                </a:cubicBezTo>
                <a:cubicBezTo>
                  <a:pt x="1491352" y="1530535"/>
                  <a:pt x="1497065" y="1530535"/>
                  <a:pt x="1503596" y="1532168"/>
                </a:cubicBezTo>
                <a:cubicBezTo>
                  <a:pt x="1500332" y="1537066"/>
                  <a:pt x="1496249" y="1539515"/>
                  <a:pt x="1491352" y="1539515"/>
                </a:cubicBezTo>
                <a:cubicBezTo>
                  <a:pt x="1499515" y="1539515"/>
                  <a:pt x="1507678" y="1540331"/>
                  <a:pt x="1515841" y="1541963"/>
                </a:cubicBezTo>
                <a:cubicBezTo>
                  <a:pt x="1514208" y="1545228"/>
                  <a:pt x="1511760" y="1546045"/>
                  <a:pt x="1508494" y="1544412"/>
                </a:cubicBezTo>
                <a:cubicBezTo>
                  <a:pt x="1508494" y="1546045"/>
                  <a:pt x="1509310" y="1546861"/>
                  <a:pt x="1510942" y="1546861"/>
                </a:cubicBezTo>
                <a:cubicBezTo>
                  <a:pt x="1507678" y="1551759"/>
                  <a:pt x="1503596" y="1553392"/>
                  <a:pt x="1498699" y="1551759"/>
                </a:cubicBezTo>
                <a:cubicBezTo>
                  <a:pt x="1501964" y="1553392"/>
                  <a:pt x="1505229" y="1554208"/>
                  <a:pt x="1508494" y="1554208"/>
                </a:cubicBezTo>
                <a:lnTo>
                  <a:pt x="1508494" y="1556657"/>
                </a:lnTo>
                <a:cubicBezTo>
                  <a:pt x="1519922" y="1556657"/>
                  <a:pt x="1526453" y="1555840"/>
                  <a:pt x="1528085" y="1554208"/>
                </a:cubicBezTo>
                <a:cubicBezTo>
                  <a:pt x="1542778" y="1557473"/>
                  <a:pt x="1558288" y="1558289"/>
                  <a:pt x="1574613" y="1556657"/>
                </a:cubicBezTo>
                <a:cubicBezTo>
                  <a:pt x="1572981" y="1556657"/>
                  <a:pt x="1572165" y="1555840"/>
                  <a:pt x="1572165" y="1554208"/>
                </a:cubicBezTo>
                <a:cubicBezTo>
                  <a:pt x="1570532" y="1552575"/>
                  <a:pt x="1571349" y="1551759"/>
                  <a:pt x="1574613" y="1551759"/>
                </a:cubicBezTo>
                <a:cubicBezTo>
                  <a:pt x="1569715" y="1551759"/>
                  <a:pt x="1564818" y="1551759"/>
                  <a:pt x="1559920" y="1551759"/>
                </a:cubicBezTo>
                <a:cubicBezTo>
                  <a:pt x="1558288" y="1550127"/>
                  <a:pt x="1559104" y="1548493"/>
                  <a:pt x="1562369" y="1546861"/>
                </a:cubicBezTo>
                <a:cubicBezTo>
                  <a:pt x="1567266" y="1543596"/>
                  <a:pt x="1573797" y="1543596"/>
                  <a:pt x="1581959" y="1546861"/>
                </a:cubicBezTo>
                <a:cubicBezTo>
                  <a:pt x="1580327" y="1546861"/>
                  <a:pt x="1580327" y="1545228"/>
                  <a:pt x="1581959" y="1541963"/>
                </a:cubicBezTo>
                <a:cubicBezTo>
                  <a:pt x="1583592" y="1543596"/>
                  <a:pt x="1584408" y="1545228"/>
                  <a:pt x="1584408" y="1546861"/>
                </a:cubicBezTo>
                <a:cubicBezTo>
                  <a:pt x="1595836" y="1543596"/>
                  <a:pt x="1608897" y="1540331"/>
                  <a:pt x="1623590" y="1537066"/>
                </a:cubicBezTo>
                <a:cubicBezTo>
                  <a:pt x="1621959" y="1537066"/>
                  <a:pt x="1621141" y="1536657"/>
                  <a:pt x="1621141" y="1535841"/>
                </a:cubicBezTo>
                <a:cubicBezTo>
                  <a:pt x="1621141" y="1535025"/>
                  <a:pt x="1621959" y="1533800"/>
                  <a:pt x="1623590" y="1532168"/>
                </a:cubicBezTo>
                <a:cubicBezTo>
                  <a:pt x="1620325" y="1532168"/>
                  <a:pt x="1618693" y="1532984"/>
                  <a:pt x="1618693" y="1534616"/>
                </a:cubicBezTo>
                <a:lnTo>
                  <a:pt x="1616244" y="1534616"/>
                </a:lnTo>
                <a:cubicBezTo>
                  <a:pt x="1611346" y="1537882"/>
                  <a:pt x="1608081" y="1539515"/>
                  <a:pt x="1606448" y="1539515"/>
                </a:cubicBezTo>
                <a:lnTo>
                  <a:pt x="1606448" y="1537066"/>
                </a:lnTo>
                <a:cubicBezTo>
                  <a:pt x="1601551" y="1537066"/>
                  <a:pt x="1599101" y="1538699"/>
                  <a:pt x="1599101" y="1541963"/>
                </a:cubicBezTo>
                <a:cubicBezTo>
                  <a:pt x="1595836" y="1537066"/>
                  <a:pt x="1590939" y="1533800"/>
                  <a:pt x="1584408" y="1532168"/>
                </a:cubicBezTo>
                <a:cubicBezTo>
                  <a:pt x="1574613" y="1532168"/>
                  <a:pt x="1566450" y="1532168"/>
                  <a:pt x="1559920" y="1532168"/>
                </a:cubicBezTo>
                <a:cubicBezTo>
                  <a:pt x="1551757" y="1532168"/>
                  <a:pt x="1545227" y="1531351"/>
                  <a:pt x="1540330" y="1529719"/>
                </a:cubicBezTo>
                <a:cubicBezTo>
                  <a:pt x="1543595" y="1524822"/>
                  <a:pt x="1551757" y="1523189"/>
                  <a:pt x="1564818" y="1524822"/>
                </a:cubicBezTo>
                <a:cubicBezTo>
                  <a:pt x="1556654" y="1523189"/>
                  <a:pt x="1550125" y="1523189"/>
                  <a:pt x="1545227" y="1524822"/>
                </a:cubicBezTo>
                <a:lnTo>
                  <a:pt x="1542778" y="1515026"/>
                </a:lnTo>
                <a:cubicBezTo>
                  <a:pt x="1529718" y="1518292"/>
                  <a:pt x="1519106" y="1521557"/>
                  <a:pt x="1510942" y="1524822"/>
                </a:cubicBezTo>
                <a:cubicBezTo>
                  <a:pt x="1509310" y="1524822"/>
                  <a:pt x="1508086" y="1524413"/>
                  <a:pt x="1507270" y="1523597"/>
                </a:cubicBezTo>
                <a:cubicBezTo>
                  <a:pt x="1506454" y="1522781"/>
                  <a:pt x="1506861" y="1521557"/>
                  <a:pt x="1508494" y="1519924"/>
                </a:cubicBezTo>
                <a:lnTo>
                  <a:pt x="1506045" y="1519924"/>
                </a:lnTo>
                <a:cubicBezTo>
                  <a:pt x="1504413" y="1519924"/>
                  <a:pt x="1503596" y="1518292"/>
                  <a:pt x="1503596" y="1515026"/>
                </a:cubicBezTo>
                <a:cubicBezTo>
                  <a:pt x="1485638" y="1515026"/>
                  <a:pt x="1468497" y="1515842"/>
                  <a:pt x="1452171" y="1517475"/>
                </a:cubicBezTo>
                <a:cubicBezTo>
                  <a:pt x="1460333" y="1517475"/>
                  <a:pt x="1469313" y="1518292"/>
                  <a:pt x="1479108" y="1519924"/>
                </a:cubicBezTo>
                <a:cubicBezTo>
                  <a:pt x="1477475" y="1524822"/>
                  <a:pt x="1475026" y="1526454"/>
                  <a:pt x="1471761" y="1524822"/>
                </a:cubicBezTo>
                <a:cubicBezTo>
                  <a:pt x="1458701" y="1524822"/>
                  <a:pt x="1447273" y="1524822"/>
                  <a:pt x="1437478" y="1524822"/>
                </a:cubicBezTo>
                <a:lnTo>
                  <a:pt x="1435028" y="1522373"/>
                </a:lnTo>
                <a:cubicBezTo>
                  <a:pt x="1438294" y="1522373"/>
                  <a:pt x="1439927" y="1519924"/>
                  <a:pt x="1439927" y="1515026"/>
                </a:cubicBezTo>
                <a:cubicBezTo>
                  <a:pt x="1428498" y="1515026"/>
                  <a:pt x="1417886" y="1513393"/>
                  <a:pt x="1408092" y="1510129"/>
                </a:cubicBezTo>
                <a:lnTo>
                  <a:pt x="1411029" y="1507680"/>
                </a:lnTo>
                <a:lnTo>
                  <a:pt x="1408092" y="1507680"/>
                </a:lnTo>
                <a:cubicBezTo>
                  <a:pt x="1406458" y="1506047"/>
                  <a:pt x="1406458" y="1503599"/>
                  <a:pt x="1408092" y="1500333"/>
                </a:cubicBezTo>
                <a:cubicBezTo>
                  <a:pt x="1406458" y="1501965"/>
                  <a:pt x="1404826" y="1502781"/>
                  <a:pt x="1403193" y="1502781"/>
                </a:cubicBezTo>
                <a:cubicBezTo>
                  <a:pt x="1401561" y="1502781"/>
                  <a:pt x="1400745" y="1501149"/>
                  <a:pt x="1400745" y="1497884"/>
                </a:cubicBezTo>
                <a:cubicBezTo>
                  <a:pt x="1399112" y="1502781"/>
                  <a:pt x="1396663" y="1503599"/>
                  <a:pt x="1393397" y="1500333"/>
                </a:cubicBezTo>
                <a:cubicBezTo>
                  <a:pt x="1393397" y="1505231"/>
                  <a:pt x="1391765" y="1507680"/>
                  <a:pt x="1388500" y="1507680"/>
                </a:cubicBezTo>
                <a:cubicBezTo>
                  <a:pt x="1385235" y="1507680"/>
                  <a:pt x="1383603" y="1506047"/>
                  <a:pt x="1383603" y="1502781"/>
                </a:cubicBezTo>
                <a:cubicBezTo>
                  <a:pt x="1385235" y="1502781"/>
                  <a:pt x="1386868" y="1501965"/>
                  <a:pt x="1388500" y="1500333"/>
                </a:cubicBezTo>
                <a:cubicBezTo>
                  <a:pt x="1386868" y="1500333"/>
                  <a:pt x="1385644" y="1499925"/>
                  <a:pt x="1384827" y="1499109"/>
                </a:cubicBezTo>
                <a:cubicBezTo>
                  <a:pt x="1384010" y="1498293"/>
                  <a:pt x="1385235" y="1497068"/>
                  <a:pt x="1388500" y="1495435"/>
                </a:cubicBezTo>
                <a:cubicBezTo>
                  <a:pt x="1385235" y="1494619"/>
                  <a:pt x="1382582" y="1494619"/>
                  <a:pt x="1380541" y="1495435"/>
                </a:cubicBezTo>
                <a:close/>
                <a:moveTo>
                  <a:pt x="1190143" y="1488088"/>
                </a:moveTo>
                <a:cubicBezTo>
                  <a:pt x="1180348" y="1491354"/>
                  <a:pt x="1172184" y="1492170"/>
                  <a:pt x="1165654" y="1490538"/>
                </a:cubicBezTo>
                <a:cubicBezTo>
                  <a:pt x="1160757" y="1490538"/>
                  <a:pt x="1158308" y="1492170"/>
                  <a:pt x="1158308" y="1495435"/>
                </a:cubicBezTo>
                <a:cubicBezTo>
                  <a:pt x="1155042" y="1498700"/>
                  <a:pt x="1152594" y="1499517"/>
                  <a:pt x="1150961" y="1497884"/>
                </a:cubicBezTo>
                <a:cubicBezTo>
                  <a:pt x="1150961" y="1501149"/>
                  <a:pt x="1151777" y="1503599"/>
                  <a:pt x="1153410" y="1505231"/>
                </a:cubicBezTo>
                <a:cubicBezTo>
                  <a:pt x="1153410" y="1501965"/>
                  <a:pt x="1155042" y="1499517"/>
                  <a:pt x="1158308" y="1497884"/>
                </a:cubicBezTo>
                <a:cubicBezTo>
                  <a:pt x="1163206" y="1499517"/>
                  <a:pt x="1168919" y="1499517"/>
                  <a:pt x="1175450" y="1497884"/>
                </a:cubicBezTo>
                <a:lnTo>
                  <a:pt x="1185245" y="1497884"/>
                </a:lnTo>
                <a:cubicBezTo>
                  <a:pt x="1188511" y="1494619"/>
                  <a:pt x="1192592" y="1493803"/>
                  <a:pt x="1197489" y="1495435"/>
                </a:cubicBezTo>
                <a:cubicBezTo>
                  <a:pt x="1200754" y="1497068"/>
                  <a:pt x="1202388" y="1495435"/>
                  <a:pt x="1202388" y="1490538"/>
                </a:cubicBezTo>
                <a:cubicBezTo>
                  <a:pt x="1208918" y="1492170"/>
                  <a:pt x="1217081" y="1492170"/>
                  <a:pt x="1226876" y="1490538"/>
                </a:cubicBezTo>
                <a:cubicBezTo>
                  <a:pt x="1213815" y="1490538"/>
                  <a:pt x="1201571" y="1489722"/>
                  <a:pt x="1190143" y="1488088"/>
                </a:cubicBezTo>
                <a:close/>
                <a:moveTo>
                  <a:pt x="1001581" y="1488088"/>
                </a:moveTo>
                <a:cubicBezTo>
                  <a:pt x="990153" y="1489722"/>
                  <a:pt x="980357" y="1490538"/>
                  <a:pt x="972195" y="1490538"/>
                </a:cubicBezTo>
                <a:cubicBezTo>
                  <a:pt x="928116" y="1497068"/>
                  <a:pt x="884853" y="1502781"/>
                  <a:pt x="842405" y="1507680"/>
                </a:cubicBezTo>
                <a:cubicBezTo>
                  <a:pt x="842405" y="1510945"/>
                  <a:pt x="844038" y="1512577"/>
                  <a:pt x="847304" y="1512577"/>
                </a:cubicBezTo>
                <a:lnTo>
                  <a:pt x="843281" y="1516600"/>
                </a:lnTo>
                <a:lnTo>
                  <a:pt x="852201" y="1515026"/>
                </a:lnTo>
                <a:lnTo>
                  <a:pt x="852201" y="1512577"/>
                </a:lnTo>
                <a:lnTo>
                  <a:pt x="847304" y="1512577"/>
                </a:lnTo>
                <a:lnTo>
                  <a:pt x="847304" y="1507680"/>
                </a:lnTo>
                <a:cubicBezTo>
                  <a:pt x="875058" y="1504415"/>
                  <a:pt x="902810" y="1501149"/>
                  <a:pt x="930564" y="1497884"/>
                </a:cubicBezTo>
                <a:cubicBezTo>
                  <a:pt x="930564" y="1501149"/>
                  <a:pt x="929748" y="1502781"/>
                  <a:pt x="928116" y="1502781"/>
                </a:cubicBezTo>
                <a:cubicBezTo>
                  <a:pt x="905259" y="1506047"/>
                  <a:pt x="883220" y="1509312"/>
                  <a:pt x="861997" y="1512577"/>
                </a:cubicBezTo>
                <a:cubicBezTo>
                  <a:pt x="866894" y="1514210"/>
                  <a:pt x="873424" y="1514210"/>
                  <a:pt x="881588" y="1512577"/>
                </a:cubicBezTo>
                <a:cubicBezTo>
                  <a:pt x="906076" y="1509312"/>
                  <a:pt x="931381" y="1506864"/>
                  <a:pt x="957502" y="1505231"/>
                </a:cubicBezTo>
                <a:cubicBezTo>
                  <a:pt x="959134" y="1511761"/>
                  <a:pt x="956686" y="1515026"/>
                  <a:pt x="950155" y="1515026"/>
                </a:cubicBezTo>
                <a:cubicBezTo>
                  <a:pt x="959951" y="1516658"/>
                  <a:pt x="970563" y="1515842"/>
                  <a:pt x="981991" y="1512577"/>
                </a:cubicBezTo>
                <a:cubicBezTo>
                  <a:pt x="978726" y="1515842"/>
                  <a:pt x="975460" y="1518292"/>
                  <a:pt x="972195" y="1519924"/>
                </a:cubicBezTo>
                <a:cubicBezTo>
                  <a:pt x="981991" y="1518292"/>
                  <a:pt x="991787" y="1516658"/>
                  <a:pt x="1001581" y="1515026"/>
                </a:cubicBezTo>
                <a:cubicBezTo>
                  <a:pt x="998316" y="1515026"/>
                  <a:pt x="996684" y="1512577"/>
                  <a:pt x="996684" y="1507680"/>
                </a:cubicBezTo>
                <a:lnTo>
                  <a:pt x="999133" y="1507680"/>
                </a:lnTo>
                <a:cubicBezTo>
                  <a:pt x="999133" y="1501149"/>
                  <a:pt x="999949" y="1494619"/>
                  <a:pt x="1001581" y="1488088"/>
                </a:cubicBezTo>
                <a:close/>
                <a:moveTo>
                  <a:pt x="1246467" y="1473395"/>
                </a:moveTo>
                <a:cubicBezTo>
                  <a:pt x="1244835" y="1476661"/>
                  <a:pt x="1244017" y="1479110"/>
                  <a:pt x="1244017" y="1480742"/>
                </a:cubicBezTo>
                <a:cubicBezTo>
                  <a:pt x="1240753" y="1480742"/>
                  <a:pt x="1238304" y="1479110"/>
                  <a:pt x="1236671" y="1475845"/>
                </a:cubicBezTo>
                <a:lnTo>
                  <a:pt x="1236671" y="1480742"/>
                </a:lnTo>
                <a:cubicBezTo>
                  <a:pt x="1223611" y="1482375"/>
                  <a:pt x="1211366" y="1482375"/>
                  <a:pt x="1199938" y="1480742"/>
                </a:cubicBezTo>
                <a:cubicBezTo>
                  <a:pt x="1214631" y="1482375"/>
                  <a:pt x="1229324" y="1483191"/>
                  <a:pt x="1244017" y="1483191"/>
                </a:cubicBezTo>
                <a:lnTo>
                  <a:pt x="1251365" y="1478294"/>
                </a:lnTo>
                <a:cubicBezTo>
                  <a:pt x="1249732" y="1478294"/>
                  <a:pt x="1248100" y="1476661"/>
                  <a:pt x="1246467" y="1473395"/>
                </a:cubicBezTo>
                <a:close/>
                <a:moveTo>
                  <a:pt x="1341972" y="1466049"/>
                </a:moveTo>
                <a:cubicBezTo>
                  <a:pt x="1333810" y="1467682"/>
                  <a:pt x="1328911" y="1470130"/>
                  <a:pt x="1327279" y="1473395"/>
                </a:cubicBezTo>
                <a:lnTo>
                  <a:pt x="1345032" y="1473395"/>
                </a:lnTo>
                <a:lnTo>
                  <a:pt x="1337075" y="1470947"/>
                </a:lnTo>
                <a:cubicBezTo>
                  <a:pt x="1335442" y="1469314"/>
                  <a:pt x="1337075" y="1467682"/>
                  <a:pt x="1341972" y="1466049"/>
                </a:cubicBezTo>
                <a:close/>
                <a:moveTo>
                  <a:pt x="1405642" y="1463600"/>
                </a:moveTo>
                <a:lnTo>
                  <a:pt x="1404159" y="1466566"/>
                </a:lnTo>
                <a:lnTo>
                  <a:pt x="1408092" y="1466049"/>
                </a:lnTo>
                <a:lnTo>
                  <a:pt x="1408092" y="1468498"/>
                </a:lnTo>
                <a:lnTo>
                  <a:pt x="1412989" y="1468498"/>
                </a:lnTo>
                <a:cubicBezTo>
                  <a:pt x="1409724" y="1466865"/>
                  <a:pt x="1407274" y="1465233"/>
                  <a:pt x="1405642" y="1463600"/>
                </a:cubicBezTo>
                <a:close/>
                <a:moveTo>
                  <a:pt x="1359114" y="1453805"/>
                </a:moveTo>
                <a:cubicBezTo>
                  <a:pt x="1355849" y="1455437"/>
                  <a:pt x="1353400" y="1456253"/>
                  <a:pt x="1351768" y="1456253"/>
                </a:cubicBezTo>
                <a:lnTo>
                  <a:pt x="1351768" y="1458702"/>
                </a:lnTo>
                <a:cubicBezTo>
                  <a:pt x="1355033" y="1463600"/>
                  <a:pt x="1355849" y="1467682"/>
                  <a:pt x="1354216" y="1470947"/>
                </a:cubicBezTo>
                <a:lnTo>
                  <a:pt x="1345034" y="1473395"/>
                </a:lnTo>
                <a:lnTo>
                  <a:pt x="1359114" y="1473395"/>
                </a:lnTo>
                <a:cubicBezTo>
                  <a:pt x="1346053" y="1476661"/>
                  <a:pt x="1333810" y="1480742"/>
                  <a:pt x="1322381" y="1485640"/>
                </a:cubicBezTo>
                <a:cubicBezTo>
                  <a:pt x="1345237" y="1490538"/>
                  <a:pt x="1368910" y="1491354"/>
                  <a:pt x="1393397" y="1488088"/>
                </a:cubicBezTo>
                <a:cubicBezTo>
                  <a:pt x="1393397" y="1489722"/>
                  <a:pt x="1394215" y="1490538"/>
                  <a:pt x="1395847" y="1490538"/>
                </a:cubicBezTo>
                <a:cubicBezTo>
                  <a:pt x="1394215" y="1492170"/>
                  <a:pt x="1393397" y="1493803"/>
                  <a:pt x="1393397" y="1495435"/>
                </a:cubicBezTo>
                <a:lnTo>
                  <a:pt x="1405642" y="1495435"/>
                </a:lnTo>
                <a:cubicBezTo>
                  <a:pt x="1404009" y="1495435"/>
                  <a:pt x="1403193" y="1493803"/>
                  <a:pt x="1403193" y="1490538"/>
                </a:cubicBezTo>
                <a:cubicBezTo>
                  <a:pt x="1403193" y="1488904"/>
                  <a:pt x="1405642" y="1487272"/>
                  <a:pt x="1410540" y="1485640"/>
                </a:cubicBezTo>
                <a:cubicBezTo>
                  <a:pt x="1412173" y="1488904"/>
                  <a:pt x="1413805" y="1492170"/>
                  <a:pt x="1415438" y="1495435"/>
                </a:cubicBezTo>
                <a:lnTo>
                  <a:pt x="1417886" y="1495435"/>
                </a:lnTo>
                <a:cubicBezTo>
                  <a:pt x="1417886" y="1490538"/>
                  <a:pt x="1415438" y="1487272"/>
                  <a:pt x="1410540" y="1485640"/>
                </a:cubicBezTo>
                <a:lnTo>
                  <a:pt x="1410540" y="1483191"/>
                </a:lnTo>
                <a:cubicBezTo>
                  <a:pt x="1417070" y="1479926"/>
                  <a:pt x="1423601" y="1479926"/>
                  <a:pt x="1430131" y="1483191"/>
                </a:cubicBezTo>
                <a:lnTo>
                  <a:pt x="1427682" y="1485640"/>
                </a:lnTo>
                <a:cubicBezTo>
                  <a:pt x="1427682" y="1488904"/>
                  <a:pt x="1426050" y="1490538"/>
                  <a:pt x="1422785" y="1490538"/>
                </a:cubicBezTo>
                <a:cubicBezTo>
                  <a:pt x="1424417" y="1490538"/>
                  <a:pt x="1427682" y="1489722"/>
                  <a:pt x="1432579" y="1488088"/>
                </a:cubicBezTo>
                <a:cubicBezTo>
                  <a:pt x="1430947" y="1488088"/>
                  <a:pt x="1430131" y="1487272"/>
                  <a:pt x="1430131" y="1485640"/>
                </a:cubicBezTo>
                <a:cubicBezTo>
                  <a:pt x="1433396" y="1480742"/>
                  <a:pt x="1438294" y="1479110"/>
                  <a:pt x="1444824" y="1480742"/>
                </a:cubicBezTo>
                <a:cubicBezTo>
                  <a:pt x="1428498" y="1479110"/>
                  <a:pt x="1413805" y="1479110"/>
                  <a:pt x="1400745" y="1480742"/>
                </a:cubicBezTo>
                <a:cubicBezTo>
                  <a:pt x="1392581" y="1477477"/>
                  <a:pt x="1385235" y="1475029"/>
                  <a:pt x="1378705" y="1473395"/>
                </a:cubicBezTo>
                <a:lnTo>
                  <a:pt x="1376257" y="1475845"/>
                </a:lnTo>
                <a:cubicBezTo>
                  <a:pt x="1371358" y="1479110"/>
                  <a:pt x="1367277" y="1478294"/>
                  <a:pt x="1364011" y="1473395"/>
                </a:cubicBezTo>
                <a:cubicBezTo>
                  <a:pt x="1370542" y="1471763"/>
                  <a:pt x="1377480" y="1470335"/>
                  <a:pt x="1384826" y="1469110"/>
                </a:cubicBezTo>
                <a:lnTo>
                  <a:pt x="1389479" y="1468498"/>
                </a:lnTo>
                <a:lnTo>
                  <a:pt x="1378705" y="1468498"/>
                </a:lnTo>
                <a:cubicBezTo>
                  <a:pt x="1375440" y="1468498"/>
                  <a:pt x="1374623" y="1466865"/>
                  <a:pt x="1376257" y="1463600"/>
                </a:cubicBezTo>
                <a:cubicBezTo>
                  <a:pt x="1372991" y="1465233"/>
                  <a:pt x="1371358" y="1465233"/>
                  <a:pt x="1371358" y="1463600"/>
                </a:cubicBezTo>
                <a:cubicBezTo>
                  <a:pt x="1371358" y="1460334"/>
                  <a:pt x="1372991" y="1457886"/>
                  <a:pt x="1376257" y="1456253"/>
                </a:cubicBezTo>
                <a:cubicBezTo>
                  <a:pt x="1372991" y="1457886"/>
                  <a:pt x="1372174" y="1457070"/>
                  <a:pt x="1373807" y="1453805"/>
                </a:cubicBezTo>
                <a:cubicBezTo>
                  <a:pt x="1368910" y="1455437"/>
                  <a:pt x="1364011" y="1456253"/>
                  <a:pt x="1359114" y="1456253"/>
                </a:cubicBezTo>
                <a:close/>
                <a:moveTo>
                  <a:pt x="3175405" y="1350250"/>
                </a:moveTo>
                <a:cubicBezTo>
                  <a:pt x="3132014" y="1359184"/>
                  <a:pt x="3090538" y="1369394"/>
                  <a:pt x="3050975" y="1380879"/>
                </a:cubicBezTo>
                <a:cubicBezTo>
                  <a:pt x="3045871" y="1383432"/>
                  <a:pt x="3043956" y="1387260"/>
                  <a:pt x="3045232" y="1392365"/>
                </a:cubicBezTo>
                <a:cubicBezTo>
                  <a:pt x="3041404" y="1400023"/>
                  <a:pt x="3038851" y="1407680"/>
                  <a:pt x="3037575" y="1415337"/>
                </a:cubicBezTo>
                <a:cubicBezTo>
                  <a:pt x="3027365" y="1442137"/>
                  <a:pt x="3022898" y="1468938"/>
                  <a:pt x="3024175" y="1495738"/>
                </a:cubicBezTo>
                <a:cubicBezTo>
                  <a:pt x="3059909" y="1486804"/>
                  <a:pt x="3096281" y="1475957"/>
                  <a:pt x="3133290" y="1463195"/>
                </a:cubicBezTo>
                <a:cubicBezTo>
                  <a:pt x="3161367" y="1432566"/>
                  <a:pt x="3175405" y="1394918"/>
                  <a:pt x="3175405" y="1350250"/>
                </a:cubicBezTo>
                <a:close/>
                <a:moveTo>
                  <a:pt x="6647201" y="1268507"/>
                </a:moveTo>
                <a:cubicBezTo>
                  <a:pt x="6637405" y="1276670"/>
                  <a:pt x="6628427" y="1281568"/>
                  <a:pt x="6620263" y="1283200"/>
                </a:cubicBezTo>
                <a:cubicBezTo>
                  <a:pt x="6592510" y="1296261"/>
                  <a:pt x="6568020" y="1311770"/>
                  <a:pt x="6546798" y="1329728"/>
                </a:cubicBezTo>
                <a:cubicBezTo>
                  <a:pt x="6519044" y="1357482"/>
                  <a:pt x="6490474" y="1384420"/>
                  <a:pt x="6461088" y="1410541"/>
                </a:cubicBezTo>
                <a:cubicBezTo>
                  <a:pt x="6451293" y="1452988"/>
                  <a:pt x="6453741" y="1494617"/>
                  <a:pt x="6468435" y="1535432"/>
                </a:cubicBezTo>
                <a:cubicBezTo>
                  <a:pt x="6484760" y="1533799"/>
                  <a:pt x="6502718" y="1531351"/>
                  <a:pt x="6522309" y="1528086"/>
                </a:cubicBezTo>
                <a:cubicBezTo>
                  <a:pt x="6541900" y="1513393"/>
                  <a:pt x="6561491" y="1499516"/>
                  <a:pt x="6581081" y="1486455"/>
                </a:cubicBezTo>
                <a:cubicBezTo>
                  <a:pt x="6592510" y="1478292"/>
                  <a:pt x="6600673" y="1466865"/>
                  <a:pt x="6605570" y="1452172"/>
                </a:cubicBezTo>
                <a:cubicBezTo>
                  <a:pt x="6600673" y="1450538"/>
                  <a:pt x="6598223" y="1452172"/>
                  <a:pt x="6598223" y="1457069"/>
                </a:cubicBezTo>
                <a:cubicBezTo>
                  <a:pt x="6593326" y="1457069"/>
                  <a:pt x="6590877" y="1455437"/>
                  <a:pt x="6590877" y="1452172"/>
                </a:cubicBezTo>
                <a:cubicBezTo>
                  <a:pt x="6608835" y="1419519"/>
                  <a:pt x="6621896" y="1383603"/>
                  <a:pt x="6630059" y="1344421"/>
                </a:cubicBezTo>
                <a:cubicBezTo>
                  <a:pt x="6634957" y="1319932"/>
                  <a:pt x="6640670" y="1294628"/>
                  <a:pt x="6647201" y="1268507"/>
                </a:cubicBezTo>
                <a:close/>
                <a:moveTo>
                  <a:pt x="2819344" y="1239221"/>
                </a:moveTo>
                <a:cubicBezTo>
                  <a:pt x="2811686" y="1249431"/>
                  <a:pt x="2804668" y="1259002"/>
                  <a:pt x="2798287" y="1267935"/>
                </a:cubicBezTo>
                <a:cubicBezTo>
                  <a:pt x="2798287" y="1269212"/>
                  <a:pt x="2798925" y="1270487"/>
                  <a:pt x="2800201" y="1271764"/>
                </a:cubicBezTo>
                <a:cubicBezTo>
                  <a:pt x="2798925" y="1273040"/>
                  <a:pt x="2798287" y="1274317"/>
                  <a:pt x="2798287" y="1275592"/>
                </a:cubicBezTo>
                <a:cubicBezTo>
                  <a:pt x="2793182" y="1280697"/>
                  <a:pt x="2788715" y="1284526"/>
                  <a:pt x="2784887" y="1287078"/>
                </a:cubicBezTo>
                <a:cubicBezTo>
                  <a:pt x="2786162" y="1287078"/>
                  <a:pt x="2788077" y="1287078"/>
                  <a:pt x="2790629" y="1287078"/>
                </a:cubicBezTo>
                <a:cubicBezTo>
                  <a:pt x="2784249" y="1292183"/>
                  <a:pt x="2778505" y="1296011"/>
                  <a:pt x="2773401" y="1298564"/>
                </a:cubicBezTo>
                <a:cubicBezTo>
                  <a:pt x="2770848" y="1302393"/>
                  <a:pt x="2771486" y="1304945"/>
                  <a:pt x="2775315" y="1306221"/>
                </a:cubicBezTo>
                <a:cubicBezTo>
                  <a:pt x="2767658" y="1312602"/>
                  <a:pt x="2761915" y="1319622"/>
                  <a:pt x="2758086" y="1327279"/>
                </a:cubicBezTo>
                <a:cubicBezTo>
                  <a:pt x="2750428" y="1336212"/>
                  <a:pt x="2743410" y="1345783"/>
                  <a:pt x="2737029" y="1355993"/>
                </a:cubicBezTo>
                <a:cubicBezTo>
                  <a:pt x="2737029" y="1357269"/>
                  <a:pt x="2737029" y="1358546"/>
                  <a:pt x="2737029" y="1359822"/>
                </a:cubicBezTo>
                <a:cubicBezTo>
                  <a:pt x="2730647" y="1366203"/>
                  <a:pt x="2725542" y="1372584"/>
                  <a:pt x="2721714" y="1378965"/>
                </a:cubicBezTo>
                <a:cubicBezTo>
                  <a:pt x="2762553" y="1364927"/>
                  <a:pt x="2802753" y="1350250"/>
                  <a:pt x="2842316" y="1334936"/>
                </a:cubicBezTo>
                <a:cubicBezTo>
                  <a:pt x="2842316" y="1323450"/>
                  <a:pt x="2841677" y="1311326"/>
                  <a:pt x="2840402" y="1298564"/>
                </a:cubicBezTo>
                <a:cubicBezTo>
                  <a:pt x="2835297" y="1278145"/>
                  <a:pt x="2828277" y="1258364"/>
                  <a:pt x="2819344" y="1239221"/>
                </a:cubicBezTo>
                <a:close/>
                <a:moveTo>
                  <a:pt x="773838" y="1238305"/>
                </a:moveTo>
                <a:cubicBezTo>
                  <a:pt x="762410" y="1241571"/>
                  <a:pt x="753430" y="1246468"/>
                  <a:pt x="746901" y="1252998"/>
                </a:cubicBezTo>
                <a:cubicBezTo>
                  <a:pt x="732208" y="1254632"/>
                  <a:pt x="718331" y="1258713"/>
                  <a:pt x="705270" y="1265243"/>
                </a:cubicBezTo>
                <a:lnTo>
                  <a:pt x="705270" y="1270141"/>
                </a:lnTo>
                <a:cubicBezTo>
                  <a:pt x="706902" y="1270141"/>
                  <a:pt x="708535" y="1268509"/>
                  <a:pt x="710167" y="1265243"/>
                </a:cubicBezTo>
                <a:cubicBezTo>
                  <a:pt x="711801" y="1271773"/>
                  <a:pt x="708535" y="1275855"/>
                  <a:pt x="700373" y="1277487"/>
                </a:cubicBezTo>
                <a:cubicBezTo>
                  <a:pt x="698739" y="1277487"/>
                  <a:pt x="697107" y="1276671"/>
                  <a:pt x="695474" y="1275038"/>
                </a:cubicBezTo>
                <a:cubicBezTo>
                  <a:pt x="682413" y="1283202"/>
                  <a:pt x="669353" y="1289732"/>
                  <a:pt x="656292" y="1294629"/>
                </a:cubicBezTo>
                <a:cubicBezTo>
                  <a:pt x="648130" y="1302792"/>
                  <a:pt x="639968" y="1310138"/>
                  <a:pt x="631804" y="1316669"/>
                </a:cubicBezTo>
                <a:cubicBezTo>
                  <a:pt x="648130" y="1334627"/>
                  <a:pt x="665272" y="1351769"/>
                  <a:pt x="683231" y="1368095"/>
                </a:cubicBezTo>
                <a:cubicBezTo>
                  <a:pt x="681597" y="1374625"/>
                  <a:pt x="683231" y="1377890"/>
                  <a:pt x="688128" y="1377890"/>
                </a:cubicBezTo>
                <a:cubicBezTo>
                  <a:pt x="697924" y="1399113"/>
                  <a:pt x="710985" y="1419521"/>
                  <a:pt x="727309" y="1439112"/>
                </a:cubicBezTo>
                <a:cubicBezTo>
                  <a:pt x="732208" y="1450540"/>
                  <a:pt x="737921" y="1460334"/>
                  <a:pt x="744452" y="1468498"/>
                </a:cubicBezTo>
                <a:lnTo>
                  <a:pt x="742002" y="1468498"/>
                </a:lnTo>
                <a:cubicBezTo>
                  <a:pt x="746901" y="1483191"/>
                  <a:pt x="755063" y="1494619"/>
                  <a:pt x="766491" y="1502781"/>
                </a:cubicBezTo>
                <a:cubicBezTo>
                  <a:pt x="844854" y="1492987"/>
                  <a:pt x="924035" y="1484007"/>
                  <a:pt x="1004030" y="1475845"/>
                </a:cubicBezTo>
                <a:cubicBezTo>
                  <a:pt x="1004030" y="1405644"/>
                  <a:pt x="1003214" y="1333811"/>
                  <a:pt x="1001581" y="1260345"/>
                </a:cubicBezTo>
                <a:cubicBezTo>
                  <a:pt x="968930" y="1263610"/>
                  <a:pt x="937095" y="1265243"/>
                  <a:pt x="906076" y="1265243"/>
                </a:cubicBezTo>
                <a:cubicBezTo>
                  <a:pt x="860365" y="1257080"/>
                  <a:pt x="816284" y="1248101"/>
                  <a:pt x="773838" y="1238305"/>
                </a:cubicBezTo>
                <a:close/>
                <a:moveTo>
                  <a:pt x="6453741" y="1229325"/>
                </a:moveTo>
                <a:cubicBezTo>
                  <a:pt x="6443946" y="1234223"/>
                  <a:pt x="6433334" y="1239121"/>
                  <a:pt x="6421905" y="1244018"/>
                </a:cubicBezTo>
                <a:cubicBezTo>
                  <a:pt x="6423539" y="1261977"/>
                  <a:pt x="6430069" y="1278303"/>
                  <a:pt x="6441497" y="1292996"/>
                </a:cubicBezTo>
                <a:cubicBezTo>
                  <a:pt x="6452925" y="1273404"/>
                  <a:pt x="6462720" y="1252181"/>
                  <a:pt x="6470883" y="1229325"/>
                </a:cubicBezTo>
                <a:lnTo>
                  <a:pt x="6461088" y="1236672"/>
                </a:lnTo>
                <a:cubicBezTo>
                  <a:pt x="6457823" y="1235040"/>
                  <a:pt x="6455374" y="1232591"/>
                  <a:pt x="6453741" y="1229325"/>
                </a:cubicBezTo>
                <a:close/>
                <a:moveTo>
                  <a:pt x="4833474" y="1214317"/>
                </a:moveTo>
                <a:cubicBezTo>
                  <a:pt x="4816884" y="1227079"/>
                  <a:pt x="4800931" y="1239203"/>
                  <a:pt x="4785617" y="1250689"/>
                </a:cubicBezTo>
                <a:cubicBezTo>
                  <a:pt x="4776684" y="1255794"/>
                  <a:pt x="4769026" y="1260260"/>
                  <a:pt x="4762645" y="1264089"/>
                </a:cubicBezTo>
                <a:cubicBezTo>
                  <a:pt x="4753711" y="1266642"/>
                  <a:pt x="4745416" y="1269193"/>
                  <a:pt x="4737759" y="1271746"/>
                </a:cubicBezTo>
                <a:cubicBezTo>
                  <a:pt x="4732654" y="1276851"/>
                  <a:pt x="4727549" y="1281318"/>
                  <a:pt x="4722444" y="1285146"/>
                </a:cubicBezTo>
                <a:cubicBezTo>
                  <a:pt x="4747968" y="1285146"/>
                  <a:pt x="4770940" y="1293441"/>
                  <a:pt x="4791360" y="1310032"/>
                </a:cubicBezTo>
                <a:cubicBezTo>
                  <a:pt x="4815608" y="1322794"/>
                  <a:pt x="4837303" y="1338746"/>
                  <a:pt x="4856446" y="1357890"/>
                </a:cubicBezTo>
                <a:cubicBezTo>
                  <a:pt x="4864103" y="1371928"/>
                  <a:pt x="4871761" y="1385328"/>
                  <a:pt x="4879417" y="1398091"/>
                </a:cubicBezTo>
                <a:cubicBezTo>
                  <a:pt x="4876866" y="1400643"/>
                  <a:pt x="4875589" y="1403196"/>
                  <a:pt x="4875589" y="1405747"/>
                </a:cubicBezTo>
                <a:cubicBezTo>
                  <a:pt x="4874313" y="1409576"/>
                  <a:pt x="4874951" y="1411491"/>
                  <a:pt x="4877504" y="1411491"/>
                </a:cubicBezTo>
                <a:cubicBezTo>
                  <a:pt x="4873675" y="1421700"/>
                  <a:pt x="4869208" y="1431272"/>
                  <a:pt x="4864103" y="1440205"/>
                </a:cubicBezTo>
                <a:cubicBezTo>
                  <a:pt x="4853893" y="1454243"/>
                  <a:pt x="4844322" y="1467644"/>
                  <a:pt x="4835389" y="1480405"/>
                </a:cubicBezTo>
                <a:cubicBezTo>
                  <a:pt x="4791998" y="1559530"/>
                  <a:pt x="4733292" y="1625893"/>
                  <a:pt x="4659272" y="1679494"/>
                </a:cubicBezTo>
                <a:cubicBezTo>
                  <a:pt x="4645234" y="1687151"/>
                  <a:pt x="4638215" y="1696722"/>
                  <a:pt x="4638215" y="1708208"/>
                </a:cubicBezTo>
                <a:cubicBezTo>
                  <a:pt x="4640768" y="1714590"/>
                  <a:pt x="4645873" y="1716503"/>
                  <a:pt x="4653529" y="1713951"/>
                </a:cubicBezTo>
                <a:cubicBezTo>
                  <a:pt x="4684158" y="1699913"/>
                  <a:pt x="4715426" y="1684599"/>
                  <a:pt x="4747331" y="1668008"/>
                </a:cubicBezTo>
                <a:cubicBezTo>
                  <a:pt x="4769026" y="1646312"/>
                  <a:pt x="4797103" y="1638017"/>
                  <a:pt x="4831560" y="1643122"/>
                </a:cubicBezTo>
                <a:cubicBezTo>
                  <a:pt x="4844322" y="1645674"/>
                  <a:pt x="4857723" y="1644398"/>
                  <a:pt x="4871761" y="1639293"/>
                </a:cubicBezTo>
                <a:cubicBezTo>
                  <a:pt x="4884522" y="1640569"/>
                  <a:pt x="4898561" y="1641207"/>
                  <a:pt x="4913876" y="1641207"/>
                </a:cubicBezTo>
                <a:cubicBezTo>
                  <a:pt x="4934294" y="1653970"/>
                  <a:pt x="4957267" y="1662903"/>
                  <a:pt x="4982791" y="1668008"/>
                </a:cubicBezTo>
                <a:cubicBezTo>
                  <a:pt x="4943228" y="1576121"/>
                  <a:pt x="4910685" y="1481044"/>
                  <a:pt x="4885161" y="1382776"/>
                </a:cubicBezTo>
                <a:cubicBezTo>
                  <a:pt x="4871122" y="1327899"/>
                  <a:pt x="4859636" y="1271746"/>
                  <a:pt x="4850703" y="1214317"/>
                </a:cubicBezTo>
                <a:cubicBezTo>
                  <a:pt x="4844322" y="1216870"/>
                  <a:pt x="4838579" y="1216870"/>
                  <a:pt x="4833474" y="1214317"/>
                </a:cubicBezTo>
                <a:close/>
                <a:moveTo>
                  <a:pt x="214635" y="1197251"/>
                </a:moveTo>
                <a:lnTo>
                  <a:pt x="210601" y="1201573"/>
                </a:lnTo>
                <a:cubicBezTo>
                  <a:pt x="210601" y="1200757"/>
                  <a:pt x="211009" y="1199940"/>
                  <a:pt x="211826" y="1199124"/>
                </a:cubicBezTo>
                <a:close/>
                <a:moveTo>
                  <a:pt x="215276" y="1196564"/>
                </a:moveTo>
                <a:lnTo>
                  <a:pt x="215499" y="1196675"/>
                </a:lnTo>
                <a:lnTo>
                  <a:pt x="214635" y="1197251"/>
                </a:lnTo>
                <a:close/>
                <a:moveTo>
                  <a:pt x="7029222" y="1101985"/>
                </a:moveTo>
                <a:cubicBezTo>
                  <a:pt x="7006366" y="1110147"/>
                  <a:pt x="6985143" y="1118311"/>
                  <a:pt x="6965551" y="1126473"/>
                </a:cubicBezTo>
                <a:cubicBezTo>
                  <a:pt x="6941063" y="1133004"/>
                  <a:pt x="6919023" y="1141166"/>
                  <a:pt x="6899433" y="1150962"/>
                </a:cubicBezTo>
                <a:cubicBezTo>
                  <a:pt x="6894535" y="1173818"/>
                  <a:pt x="6891271" y="1196674"/>
                  <a:pt x="6889637" y="1219530"/>
                </a:cubicBezTo>
                <a:cubicBezTo>
                  <a:pt x="6883107" y="1258711"/>
                  <a:pt x="6879841" y="1288097"/>
                  <a:pt x="6879841" y="1307689"/>
                </a:cubicBezTo>
                <a:cubicBezTo>
                  <a:pt x="6879841" y="1327279"/>
                  <a:pt x="6880657" y="1336259"/>
                  <a:pt x="6882291" y="1334627"/>
                </a:cubicBezTo>
                <a:cubicBezTo>
                  <a:pt x="6885556" y="1337892"/>
                  <a:pt x="6890453" y="1337075"/>
                  <a:pt x="6896984" y="1332177"/>
                </a:cubicBezTo>
                <a:cubicBezTo>
                  <a:pt x="6906779" y="1335443"/>
                  <a:pt x="6917391" y="1332993"/>
                  <a:pt x="6928819" y="1324831"/>
                </a:cubicBezTo>
                <a:cubicBezTo>
                  <a:pt x="6933716" y="1324831"/>
                  <a:pt x="6936981" y="1322382"/>
                  <a:pt x="6938615" y="1317484"/>
                </a:cubicBezTo>
                <a:cubicBezTo>
                  <a:pt x="6941880" y="1310954"/>
                  <a:pt x="6946777" y="1303607"/>
                  <a:pt x="6953308" y="1295445"/>
                </a:cubicBezTo>
                <a:cubicBezTo>
                  <a:pt x="6963103" y="1293812"/>
                  <a:pt x="6973715" y="1290547"/>
                  <a:pt x="6985143" y="1285649"/>
                </a:cubicBezTo>
                <a:cubicBezTo>
                  <a:pt x="6991673" y="1284016"/>
                  <a:pt x="6994939" y="1279119"/>
                  <a:pt x="6994939" y="1270956"/>
                </a:cubicBezTo>
                <a:cubicBezTo>
                  <a:pt x="6998203" y="1267691"/>
                  <a:pt x="7002285" y="1266058"/>
                  <a:pt x="7007182" y="1266058"/>
                </a:cubicBezTo>
                <a:cubicBezTo>
                  <a:pt x="7007182" y="1264426"/>
                  <a:pt x="7009631" y="1261977"/>
                  <a:pt x="7014529" y="1258711"/>
                </a:cubicBezTo>
                <a:lnTo>
                  <a:pt x="7014529" y="1253814"/>
                </a:lnTo>
                <a:cubicBezTo>
                  <a:pt x="7011263" y="1253814"/>
                  <a:pt x="7009631" y="1252998"/>
                  <a:pt x="7009631" y="1251365"/>
                </a:cubicBezTo>
                <a:cubicBezTo>
                  <a:pt x="7014529" y="1249733"/>
                  <a:pt x="7020243" y="1248100"/>
                  <a:pt x="7026774" y="1246468"/>
                </a:cubicBezTo>
                <a:cubicBezTo>
                  <a:pt x="7056160" y="1204021"/>
                  <a:pt x="7078199" y="1157493"/>
                  <a:pt x="7092892" y="1106883"/>
                </a:cubicBezTo>
                <a:cubicBezTo>
                  <a:pt x="7071669" y="1101985"/>
                  <a:pt x="7050445" y="1100353"/>
                  <a:pt x="7029222" y="1101985"/>
                </a:cubicBezTo>
                <a:close/>
                <a:moveTo>
                  <a:pt x="3437666" y="1043961"/>
                </a:moveTo>
                <a:lnTo>
                  <a:pt x="3437666" y="1045875"/>
                </a:lnTo>
                <a:lnTo>
                  <a:pt x="3434794" y="1045875"/>
                </a:lnTo>
                <a:close/>
                <a:moveTo>
                  <a:pt x="890770" y="719608"/>
                </a:moveTo>
                <a:cubicBezTo>
                  <a:pt x="878527" y="719302"/>
                  <a:pt x="868119" y="724047"/>
                  <a:pt x="859547" y="733841"/>
                </a:cubicBezTo>
                <a:cubicBezTo>
                  <a:pt x="846488" y="743637"/>
                  <a:pt x="834243" y="751799"/>
                  <a:pt x="822815" y="758330"/>
                </a:cubicBezTo>
                <a:cubicBezTo>
                  <a:pt x="796694" y="782818"/>
                  <a:pt x="771390" y="804858"/>
                  <a:pt x="746901" y="824449"/>
                </a:cubicBezTo>
                <a:cubicBezTo>
                  <a:pt x="714248" y="865263"/>
                  <a:pt x="689761" y="910975"/>
                  <a:pt x="673435" y="961585"/>
                </a:cubicBezTo>
                <a:cubicBezTo>
                  <a:pt x="668537" y="986073"/>
                  <a:pt x="665272" y="1009746"/>
                  <a:pt x="663639" y="1032601"/>
                </a:cubicBezTo>
                <a:cubicBezTo>
                  <a:pt x="673435" y="1032601"/>
                  <a:pt x="683231" y="1031785"/>
                  <a:pt x="693026" y="1030153"/>
                </a:cubicBezTo>
                <a:cubicBezTo>
                  <a:pt x="763226" y="1007297"/>
                  <a:pt x="830161" y="975462"/>
                  <a:pt x="893832" y="934648"/>
                </a:cubicBezTo>
                <a:cubicBezTo>
                  <a:pt x="919952" y="928117"/>
                  <a:pt x="940360" y="913424"/>
                  <a:pt x="955053" y="890568"/>
                </a:cubicBezTo>
                <a:cubicBezTo>
                  <a:pt x="955053" y="874243"/>
                  <a:pt x="963216" y="863631"/>
                  <a:pt x="979541" y="858733"/>
                </a:cubicBezTo>
                <a:cubicBezTo>
                  <a:pt x="982807" y="853835"/>
                  <a:pt x="986072" y="848121"/>
                  <a:pt x="989337" y="841592"/>
                </a:cubicBezTo>
                <a:cubicBezTo>
                  <a:pt x="997500" y="830163"/>
                  <a:pt x="999949" y="815470"/>
                  <a:pt x="996684" y="797511"/>
                </a:cubicBezTo>
                <a:cubicBezTo>
                  <a:pt x="991787" y="804042"/>
                  <a:pt x="989337" y="809756"/>
                  <a:pt x="989337" y="814654"/>
                </a:cubicBezTo>
                <a:cubicBezTo>
                  <a:pt x="995868" y="786900"/>
                  <a:pt x="994235" y="758330"/>
                  <a:pt x="984439" y="728944"/>
                </a:cubicBezTo>
                <a:cubicBezTo>
                  <a:pt x="963216" y="737106"/>
                  <a:pt x="944441" y="736290"/>
                  <a:pt x="928116" y="726495"/>
                </a:cubicBezTo>
                <a:cubicBezTo>
                  <a:pt x="919952" y="726495"/>
                  <a:pt x="911790" y="724863"/>
                  <a:pt x="903628" y="721597"/>
                </a:cubicBezTo>
                <a:cubicBezTo>
                  <a:pt x="899137" y="720373"/>
                  <a:pt x="894853" y="719709"/>
                  <a:pt x="890770" y="719608"/>
                </a:cubicBezTo>
                <a:close/>
                <a:moveTo>
                  <a:pt x="6732911" y="663640"/>
                </a:moveTo>
                <a:cubicBezTo>
                  <a:pt x="6643120" y="699557"/>
                  <a:pt x="6568838" y="756696"/>
                  <a:pt x="6510065" y="835060"/>
                </a:cubicBezTo>
                <a:cubicBezTo>
                  <a:pt x="6506799" y="839957"/>
                  <a:pt x="6502718" y="842406"/>
                  <a:pt x="6497821" y="842406"/>
                </a:cubicBezTo>
                <a:cubicBezTo>
                  <a:pt x="6489658" y="863630"/>
                  <a:pt x="6484760" y="884853"/>
                  <a:pt x="6483128" y="906076"/>
                </a:cubicBezTo>
                <a:cubicBezTo>
                  <a:pt x="6473332" y="917504"/>
                  <a:pt x="6465986" y="928116"/>
                  <a:pt x="6461088" y="937912"/>
                </a:cubicBezTo>
                <a:cubicBezTo>
                  <a:pt x="6448027" y="954237"/>
                  <a:pt x="6439865" y="972196"/>
                  <a:pt x="6436600" y="991786"/>
                </a:cubicBezTo>
                <a:cubicBezTo>
                  <a:pt x="6444762" y="988521"/>
                  <a:pt x="6452925" y="982808"/>
                  <a:pt x="6461088" y="974644"/>
                </a:cubicBezTo>
                <a:cubicBezTo>
                  <a:pt x="6479047" y="964848"/>
                  <a:pt x="6497821" y="954237"/>
                  <a:pt x="6517411" y="942809"/>
                </a:cubicBezTo>
                <a:cubicBezTo>
                  <a:pt x="6579449" y="897097"/>
                  <a:pt x="6646384" y="854650"/>
                  <a:pt x="6718218" y="815468"/>
                </a:cubicBezTo>
                <a:cubicBezTo>
                  <a:pt x="6724748" y="766492"/>
                  <a:pt x="6729645" y="715882"/>
                  <a:pt x="6732911" y="663640"/>
                </a:cubicBezTo>
                <a:close/>
                <a:moveTo>
                  <a:pt x="2964832" y="607499"/>
                </a:moveTo>
                <a:cubicBezTo>
                  <a:pt x="3008222" y="624090"/>
                  <a:pt x="3049061" y="647061"/>
                  <a:pt x="3087347" y="676414"/>
                </a:cubicBezTo>
                <a:cubicBezTo>
                  <a:pt x="3107766" y="691728"/>
                  <a:pt x="3126910" y="709595"/>
                  <a:pt x="3144776" y="730015"/>
                </a:cubicBezTo>
                <a:lnTo>
                  <a:pt x="3144776" y="731929"/>
                </a:lnTo>
                <a:cubicBezTo>
                  <a:pt x="3166472" y="752348"/>
                  <a:pt x="3183062" y="775958"/>
                  <a:pt x="3194548" y="802758"/>
                </a:cubicBezTo>
                <a:cubicBezTo>
                  <a:pt x="3202206" y="830835"/>
                  <a:pt x="3204120" y="858911"/>
                  <a:pt x="3200291" y="886988"/>
                </a:cubicBezTo>
                <a:lnTo>
                  <a:pt x="3230920" y="888902"/>
                </a:lnTo>
                <a:cubicBezTo>
                  <a:pt x="3232197" y="883797"/>
                  <a:pt x="3236025" y="880607"/>
                  <a:pt x="3242406" y="879331"/>
                </a:cubicBezTo>
                <a:cubicBezTo>
                  <a:pt x="3247511" y="880607"/>
                  <a:pt x="3250701" y="878054"/>
                  <a:pt x="3251978" y="871674"/>
                </a:cubicBezTo>
                <a:cubicBezTo>
                  <a:pt x="3254530" y="875502"/>
                  <a:pt x="3257720" y="874864"/>
                  <a:pt x="3261549" y="869759"/>
                </a:cubicBezTo>
                <a:lnTo>
                  <a:pt x="3263463" y="867844"/>
                </a:lnTo>
                <a:cubicBezTo>
                  <a:pt x="3263463" y="869121"/>
                  <a:pt x="3264101" y="870397"/>
                  <a:pt x="3265378" y="871674"/>
                </a:cubicBezTo>
                <a:cubicBezTo>
                  <a:pt x="3270483" y="867844"/>
                  <a:pt x="3276864" y="865931"/>
                  <a:pt x="3284520" y="865931"/>
                </a:cubicBezTo>
                <a:cubicBezTo>
                  <a:pt x="3289625" y="855721"/>
                  <a:pt x="3297921" y="849978"/>
                  <a:pt x="3309406" y="848702"/>
                </a:cubicBezTo>
                <a:cubicBezTo>
                  <a:pt x="3310683" y="846150"/>
                  <a:pt x="3312598" y="843597"/>
                  <a:pt x="3315150" y="841045"/>
                </a:cubicBezTo>
                <a:cubicBezTo>
                  <a:pt x="3317702" y="844873"/>
                  <a:pt x="3322169" y="844873"/>
                  <a:pt x="3328549" y="841045"/>
                </a:cubicBezTo>
                <a:cubicBezTo>
                  <a:pt x="3337484" y="841045"/>
                  <a:pt x="3345779" y="843597"/>
                  <a:pt x="3353435" y="848702"/>
                </a:cubicBezTo>
                <a:cubicBezTo>
                  <a:pt x="3364921" y="865293"/>
                  <a:pt x="3379598" y="876140"/>
                  <a:pt x="3397465" y="881245"/>
                </a:cubicBezTo>
                <a:cubicBezTo>
                  <a:pt x="3398741" y="883797"/>
                  <a:pt x="3401293" y="886350"/>
                  <a:pt x="3405122" y="888902"/>
                </a:cubicBezTo>
                <a:lnTo>
                  <a:pt x="3407037" y="888902"/>
                </a:lnTo>
                <a:cubicBezTo>
                  <a:pt x="3424903" y="901665"/>
                  <a:pt x="3444046" y="912512"/>
                  <a:pt x="3464465" y="921446"/>
                </a:cubicBezTo>
                <a:cubicBezTo>
                  <a:pt x="3467018" y="929102"/>
                  <a:pt x="3472123" y="934207"/>
                  <a:pt x="3479780" y="936760"/>
                </a:cubicBezTo>
                <a:cubicBezTo>
                  <a:pt x="3489989" y="948245"/>
                  <a:pt x="3501475" y="959093"/>
                  <a:pt x="3514237" y="969303"/>
                </a:cubicBezTo>
                <a:cubicBezTo>
                  <a:pt x="3515514" y="979513"/>
                  <a:pt x="3517428" y="988446"/>
                  <a:pt x="3519980" y="996104"/>
                </a:cubicBezTo>
                <a:cubicBezTo>
                  <a:pt x="3518705" y="999932"/>
                  <a:pt x="3517428" y="1003123"/>
                  <a:pt x="3516152" y="1005675"/>
                </a:cubicBezTo>
                <a:cubicBezTo>
                  <a:pt x="3508495" y="1015885"/>
                  <a:pt x="3506580" y="1024818"/>
                  <a:pt x="3510409" y="1032476"/>
                </a:cubicBezTo>
                <a:cubicBezTo>
                  <a:pt x="3504028" y="1035027"/>
                  <a:pt x="3498924" y="1035027"/>
                  <a:pt x="3495094" y="1032476"/>
                </a:cubicBezTo>
                <a:cubicBezTo>
                  <a:pt x="3483609" y="1036304"/>
                  <a:pt x="3472123" y="1037581"/>
                  <a:pt x="3460637" y="1036304"/>
                </a:cubicBezTo>
                <a:cubicBezTo>
                  <a:pt x="3452980" y="1036304"/>
                  <a:pt x="3446599" y="1036942"/>
                  <a:pt x="3441494" y="1038219"/>
                </a:cubicBezTo>
                <a:cubicBezTo>
                  <a:pt x="3438941" y="1039494"/>
                  <a:pt x="3437666" y="1040771"/>
                  <a:pt x="3437666" y="1042047"/>
                </a:cubicBezTo>
                <a:lnTo>
                  <a:pt x="3437666" y="1043961"/>
                </a:lnTo>
                <a:lnTo>
                  <a:pt x="3433836" y="1045875"/>
                </a:lnTo>
                <a:lnTo>
                  <a:pt x="3434794" y="1045875"/>
                </a:lnTo>
                <a:lnTo>
                  <a:pt x="3431923" y="1047790"/>
                </a:lnTo>
                <a:cubicBezTo>
                  <a:pt x="3430646" y="1046514"/>
                  <a:pt x="3429370" y="1045237"/>
                  <a:pt x="3428094" y="1043961"/>
                </a:cubicBezTo>
                <a:cubicBezTo>
                  <a:pt x="3421713" y="1049066"/>
                  <a:pt x="3415970" y="1049066"/>
                  <a:pt x="3410865" y="1043961"/>
                </a:cubicBezTo>
                <a:cubicBezTo>
                  <a:pt x="3412141" y="1042685"/>
                  <a:pt x="3414055" y="1040771"/>
                  <a:pt x="3416608" y="1038219"/>
                </a:cubicBezTo>
                <a:cubicBezTo>
                  <a:pt x="3408950" y="1040771"/>
                  <a:pt x="3401932" y="1040771"/>
                  <a:pt x="3395550" y="1038219"/>
                </a:cubicBezTo>
                <a:cubicBezTo>
                  <a:pt x="3370026" y="1039494"/>
                  <a:pt x="3344502" y="1040771"/>
                  <a:pt x="3318978" y="1042047"/>
                </a:cubicBezTo>
                <a:cubicBezTo>
                  <a:pt x="3310045" y="1040771"/>
                  <a:pt x="3301750" y="1040771"/>
                  <a:pt x="3294092" y="1042047"/>
                </a:cubicBezTo>
                <a:cubicBezTo>
                  <a:pt x="3269844" y="1040771"/>
                  <a:pt x="3247511" y="1043961"/>
                  <a:pt x="3227092" y="1051619"/>
                </a:cubicBezTo>
                <a:cubicBezTo>
                  <a:pt x="3207948" y="1054170"/>
                  <a:pt x="3189443" y="1059275"/>
                  <a:pt x="3171577" y="1066933"/>
                </a:cubicBezTo>
                <a:cubicBezTo>
                  <a:pt x="3169024" y="1066933"/>
                  <a:pt x="3167110" y="1066933"/>
                  <a:pt x="3165834" y="1066933"/>
                </a:cubicBezTo>
                <a:cubicBezTo>
                  <a:pt x="3159452" y="1064380"/>
                  <a:pt x="3152433" y="1064380"/>
                  <a:pt x="3144776" y="1066933"/>
                </a:cubicBezTo>
                <a:cubicBezTo>
                  <a:pt x="3139671" y="1070761"/>
                  <a:pt x="3134567" y="1074590"/>
                  <a:pt x="3129462" y="1078419"/>
                </a:cubicBezTo>
                <a:cubicBezTo>
                  <a:pt x="3125633" y="1074590"/>
                  <a:pt x="3121167" y="1073314"/>
                  <a:pt x="3116062" y="1074590"/>
                </a:cubicBezTo>
                <a:cubicBezTo>
                  <a:pt x="3109681" y="1078419"/>
                  <a:pt x="3103937" y="1080971"/>
                  <a:pt x="3098833" y="1082248"/>
                </a:cubicBezTo>
                <a:cubicBezTo>
                  <a:pt x="3096281" y="1080971"/>
                  <a:pt x="3093728" y="1080971"/>
                  <a:pt x="3091176" y="1082248"/>
                </a:cubicBezTo>
                <a:cubicBezTo>
                  <a:pt x="3088623" y="1082248"/>
                  <a:pt x="3087347" y="1083524"/>
                  <a:pt x="3087347" y="1086076"/>
                </a:cubicBezTo>
                <a:cubicBezTo>
                  <a:pt x="3073309" y="1086076"/>
                  <a:pt x="3061185" y="1088628"/>
                  <a:pt x="3050975" y="1093733"/>
                </a:cubicBezTo>
                <a:cubicBezTo>
                  <a:pt x="3040766" y="1096286"/>
                  <a:pt x="3031832" y="1098838"/>
                  <a:pt x="3024175" y="1101391"/>
                </a:cubicBezTo>
                <a:cubicBezTo>
                  <a:pt x="3002479" y="1110324"/>
                  <a:pt x="2983336" y="1118620"/>
                  <a:pt x="2966745" y="1126276"/>
                </a:cubicBezTo>
                <a:cubicBezTo>
                  <a:pt x="2965470" y="1126276"/>
                  <a:pt x="2964832" y="1125638"/>
                  <a:pt x="2964832" y="1124362"/>
                </a:cubicBezTo>
                <a:cubicBezTo>
                  <a:pt x="2961003" y="1129467"/>
                  <a:pt x="2956535" y="1132658"/>
                  <a:pt x="2951431" y="1133934"/>
                </a:cubicBezTo>
                <a:lnTo>
                  <a:pt x="2951431" y="1132019"/>
                </a:lnTo>
                <a:cubicBezTo>
                  <a:pt x="2924631" y="1140953"/>
                  <a:pt x="2902935" y="1153077"/>
                  <a:pt x="2886344" y="1168392"/>
                </a:cubicBezTo>
                <a:cubicBezTo>
                  <a:pt x="2920803" y="1195191"/>
                  <a:pt x="2955260" y="1220077"/>
                  <a:pt x="2989717" y="1243049"/>
                </a:cubicBezTo>
                <a:cubicBezTo>
                  <a:pt x="3006308" y="1254535"/>
                  <a:pt x="3021622" y="1268574"/>
                  <a:pt x="3035661" y="1285164"/>
                </a:cubicBezTo>
                <a:cubicBezTo>
                  <a:pt x="3087985" y="1272402"/>
                  <a:pt x="3141586" y="1261554"/>
                  <a:pt x="3196463" y="1252621"/>
                </a:cubicBezTo>
                <a:cubicBezTo>
                  <a:pt x="3196463" y="1251345"/>
                  <a:pt x="3197101" y="1249431"/>
                  <a:pt x="3198377" y="1246878"/>
                </a:cubicBezTo>
                <a:cubicBezTo>
                  <a:pt x="3204758" y="1222630"/>
                  <a:pt x="3200929" y="1199658"/>
                  <a:pt x="3186891" y="1177963"/>
                </a:cubicBezTo>
                <a:cubicBezTo>
                  <a:pt x="3176682" y="1167753"/>
                  <a:pt x="3169024" y="1154991"/>
                  <a:pt x="3163919" y="1139676"/>
                </a:cubicBezTo>
                <a:cubicBezTo>
                  <a:pt x="3165196" y="1142229"/>
                  <a:pt x="3168386" y="1142229"/>
                  <a:pt x="3173491" y="1139676"/>
                </a:cubicBezTo>
                <a:cubicBezTo>
                  <a:pt x="3172215" y="1138401"/>
                  <a:pt x="3170939" y="1137124"/>
                  <a:pt x="3169662" y="1135848"/>
                </a:cubicBezTo>
                <a:cubicBezTo>
                  <a:pt x="3174767" y="1135848"/>
                  <a:pt x="3180510" y="1132658"/>
                  <a:pt x="3186891" y="1126276"/>
                </a:cubicBezTo>
                <a:cubicBezTo>
                  <a:pt x="3186891" y="1125000"/>
                  <a:pt x="3188167" y="1124362"/>
                  <a:pt x="3190720" y="1124362"/>
                </a:cubicBezTo>
                <a:cubicBezTo>
                  <a:pt x="3191996" y="1124362"/>
                  <a:pt x="3193272" y="1124362"/>
                  <a:pt x="3194548" y="1124362"/>
                </a:cubicBezTo>
                <a:cubicBezTo>
                  <a:pt x="3200929" y="1119257"/>
                  <a:pt x="3201568" y="1113515"/>
                  <a:pt x="3196463" y="1107134"/>
                </a:cubicBezTo>
                <a:cubicBezTo>
                  <a:pt x="3197738" y="1108410"/>
                  <a:pt x="3199653" y="1108410"/>
                  <a:pt x="3202206" y="1107134"/>
                </a:cubicBezTo>
                <a:cubicBezTo>
                  <a:pt x="3207311" y="1100752"/>
                  <a:pt x="3214329" y="1096924"/>
                  <a:pt x="3223262" y="1095647"/>
                </a:cubicBezTo>
                <a:cubicBezTo>
                  <a:pt x="3233472" y="1095647"/>
                  <a:pt x="3243043" y="1091181"/>
                  <a:pt x="3251978" y="1082248"/>
                </a:cubicBezTo>
                <a:cubicBezTo>
                  <a:pt x="3255806" y="1082248"/>
                  <a:pt x="3259635" y="1080971"/>
                  <a:pt x="3263463" y="1078419"/>
                </a:cubicBezTo>
                <a:lnTo>
                  <a:pt x="3280692" y="1078419"/>
                </a:lnTo>
                <a:cubicBezTo>
                  <a:pt x="3315150" y="1100114"/>
                  <a:pt x="3350883" y="1120533"/>
                  <a:pt x="3387894" y="1139676"/>
                </a:cubicBezTo>
                <a:cubicBezTo>
                  <a:pt x="3414693" y="1160096"/>
                  <a:pt x="3437027" y="1185620"/>
                  <a:pt x="3454894" y="1216249"/>
                </a:cubicBezTo>
                <a:cubicBezTo>
                  <a:pt x="3463828" y="1223907"/>
                  <a:pt x="3475313" y="1224544"/>
                  <a:pt x="3489351" y="1218164"/>
                </a:cubicBezTo>
                <a:cubicBezTo>
                  <a:pt x="3493181" y="1214335"/>
                  <a:pt x="3498924" y="1211144"/>
                  <a:pt x="3506580" y="1208592"/>
                </a:cubicBezTo>
                <a:cubicBezTo>
                  <a:pt x="3511685" y="1209868"/>
                  <a:pt x="3516152" y="1209230"/>
                  <a:pt x="3519980" y="1206677"/>
                </a:cubicBezTo>
                <a:cubicBezTo>
                  <a:pt x="3525085" y="1209230"/>
                  <a:pt x="3529552" y="1208592"/>
                  <a:pt x="3533381" y="1204763"/>
                </a:cubicBezTo>
                <a:cubicBezTo>
                  <a:pt x="3533381" y="1207316"/>
                  <a:pt x="3535295" y="1208592"/>
                  <a:pt x="3539124" y="1208592"/>
                </a:cubicBezTo>
                <a:cubicBezTo>
                  <a:pt x="3540400" y="1204763"/>
                  <a:pt x="3539124" y="1201573"/>
                  <a:pt x="3535295" y="1199021"/>
                </a:cubicBezTo>
                <a:cubicBezTo>
                  <a:pt x="3537847" y="1196468"/>
                  <a:pt x="3541676" y="1195829"/>
                  <a:pt x="3546781" y="1197106"/>
                </a:cubicBezTo>
                <a:cubicBezTo>
                  <a:pt x="3568477" y="1209868"/>
                  <a:pt x="3591448" y="1221354"/>
                  <a:pt x="3615696" y="1231563"/>
                </a:cubicBezTo>
                <a:cubicBezTo>
                  <a:pt x="3636115" y="1240496"/>
                  <a:pt x="3656534" y="1249431"/>
                  <a:pt x="3676954" y="1258364"/>
                </a:cubicBezTo>
                <a:cubicBezTo>
                  <a:pt x="3682059" y="1273678"/>
                  <a:pt x="3684611" y="1287717"/>
                  <a:pt x="3684611" y="1300478"/>
                </a:cubicBezTo>
                <a:cubicBezTo>
                  <a:pt x="3674402" y="1308136"/>
                  <a:pt x="3668020" y="1317069"/>
                  <a:pt x="3665467" y="1327279"/>
                </a:cubicBezTo>
                <a:cubicBezTo>
                  <a:pt x="3665467" y="1329832"/>
                  <a:pt x="3666106" y="1331745"/>
                  <a:pt x="3667382" y="1333022"/>
                </a:cubicBezTo>
                <a:lnTo>
                  <a:pt x="3665467" y="1331107"/>
                </a:lnTo>
                <a:cubicBezTo>
                  <a:pt x="3664192" y="1332384"/>
                  <a:pt x="3663554" y="1333660"/>
                  <a:pt x="3663554" y="1334936"/>
                </a:cubicBezTo>
                <a:cubicBezTo>
                  <a:pt x="3662277" y="1333660"/>
                  <a:pt x="3661001" y="1333022"/>
                  <a:pt x="3659725" y="1333022"/>
                </a:cubicBezTo>
                <a:lnTo>
                  <a:pt x="3661639" y="1333022"/>
                </a:lnTo>
                <a:cubicBezTo>
                  <a:pt x="3653982" y="1330469"/>
                  <a:pt x="3645686" y="1329832"/>
                  <a:pt x="3636753" y="1331107"/>
                </a:cubicBezTo>
                <a:cubicBezTo>
                  <a:pt x="3630372" y="1336212"/>
                  <a:pt x="3625267" y="1336850"/>
                  <a:pt x="3621439" y="1333022"/>
                </a:cubicBezTo>
                <a:cubicBezTo>
                  <a:pt x="3609953" y="1336850"/>
                  <a:pt x="3599106" y="1338127"/>
                  <a:pt x="3588896" y="1336850"/>
                </a:cubicBezTo>
                <a:cubicBezTo>
                  <a:pt x="3577410" y="1340679"/>
                  <a:pt x="3567200" y="1341317"/>
                  <a:pt x="3558267" y="1338765"/>
                </a:cubicBezTo>
                <a:cubicBezTo>
                  <a:pt x="3522533" y="1338765"/>
                  <a:pt x="3488714" y="1339403"/>
                  <a:pt x="3456808" y="1340679"/>
                </a:cubicBezTo>
                <a:cubicBezTo>
                  <a:pt x="3442770" y="1368756"/>
                  <a:pt x="3433199" y="1396832"/>
                  <a:pt x="3428094" y="1424909"/>
                </a:cubicBezTo>
                <a:cubicBezTo>
                  <a:pt x="3420436" y="1437670"/>
                  <a:pt x="3415331" y="1449795"/>
                  <a:pt x="3412780" y="1461280"/>
                </a:cubicBezTo>
                <a:cubicBezTo>
                  <a:pt x="3405122" y="1475319"/>
                  <a:pt x="3398741" y="1489357"/>
                  <a:pt x="3393636" y="1503395"/>
                </a:cubicBezTo>
                <a:cubicBezTo>
                  <a:pt x="3384702" y="1513605"/>
                  <a:pt x="3378959" y="1525091"/>
                  <a:pt x="3376408" y="1537852"/>
                </a:cubicBezTo>
                <a:cubicBezTo>
                  <a:pt x="3364921" y="1539129"/>
                  <a:pt x="3358540" y="1544234"/>
                  <a:pt x="3357265" y="1553167"/>
                </a:cubicBezTo>
                <a:cubicBezTo>
                  <a:pt x="3354712" y="1562100"/>
                  <a:pt x="3348969" y="1567205"/>
                  <a:pt x="3340035" y="1568481"/>
                </a:cubicBezTo>
                <a:cubicBezTo>
                  <a:pt x="3334931" y="1573586"/>
                  <a:pt x="3329826" y="1574863"/>
                  <a:pt x="3324721" y="1572310"/>
                </a:cubicBezTo>
                <a:cubicBezTo>
                  <a:pt x="3322169" y="1569758"/>
                  <a:pt x="3318978" y="1567843"/>
                  <a:pt x="3315150" y="1566567"/>
                </a:cubicBezTo>
                <a:cubicBezTo>
                  <a:pt x="3310045" y="1578053"/>
                  <a:pt x="3301750" y="1581881"/>
                  <a:pt x="3290264" y="1578053"/>
                </a:cubicBezTo>
                <a:cubicBezTo>
                  <a:pt x="3276226" y="1584434"/>
                  <a:pt x="3262187" y="1587624"/>
                  <a:pt x="3248148" y="1587624"/>
                </a:cubicBezTo>
                <a:cubicBezTo>
                  <a:pt x="3216244" y="1583796"/>
                  <a:pt x="3185615" y="1589539"/>
                  <a:pt x="3156262" y="1604854"/>
                </a:cubicBezTo>
                <a:cubicBezTo>
                  <a:pt x="3144776" y="1608682"/>
                  <a:pt x="3135843" y="1613149"/>
                  <a:pt x="3129462" y="1618253"/>
                </a:cubicBezTo>
                <a:cubicBezTo>
                  <a:pt x="3128185" y="1619530"/>
                  <a:pt x="3126910" y="1620168"/>
                  <a:pt x="3125633" y="1620168"/>
                </a:cubicBezTo>
                <a:cubicBezTo>
                  <a:pt x="3126910" y="1618892"/>
                  <a:pt x="3128823" y="1616977"/>
                  <a:pt x="3131376" y="1614425"/>
                </a:cubicBezTo>
                <a:cubicBezTo>
                  <a:pt x="3119890" y="1615701"/>
                  <a:pt x="3109681" y="1618253"/>
                  <a:pt x="3100747" y="1622082"/>
                </a:cubicBezTo>
                <a:cubicBezTo>
                  <a:pt x="3065014" y="1632291"/>
                  <a:pt x="3029918" y="1644416"/>
                  <a:pt x="2995461" y="1658454"/>
                </a:cubicBezTo>
                <a:cubicBezTo>
                  <a:pt x="2987803" y="1655902"/>
                  <a:pt x="2979508" y="1655264"/>
                  <a:pt x="2970575" y="1656540"/>
                </a:cubicBezTo>
                <a:cubicBezTo>
                  <a:pt x="2957812" y="1661645"/>
                  <a:pt x="2945050" y="1663559"/>
                  <a:pt x="2932288" y="1662283"/>
                </a:cubicBezTo>
                <a:cubicBezTo>
                  <a:pt x="2869754" y="1685254"/>
                  <a:pt x="2814239" y="1719712"/>
                  <a:pt x="2765743" y="1765655"/>
                </a:cubicBezTo>
                <a:cubicBezTo>
                  <a:pt x="2752981" y="1774589"/>
                  <a:pt x="2741495" y="1783522"/>
                  <a:pt x="2731286" y="1792456"/>
                </a:cubicBezTo>
                <a:cubicBezTo>
                  <a:pt x="2744048" y="1805218"/>
                  <a:pt x="2759363" y="1814151"/>
                  <a:pt x="2777229" y="1819256"/>
                </a:cubicBezTo>
                <a:cubicBezTo>
                  <a:pt x="2781057" y="1824360"/>
                  <a:pt x="2786162" y="1827552"/>
                  <a:pt x="2792544" y="1828827"/>
                </a:cubicBezTo>
                <a:cubicBezTo>
                  <a:pt x="2795097" y="1831380"/>
                  <a:pt x="2797648" y="1831380"/>
                  <a:pt x="2800201" y="1828827"/>
                </a:cubicBezTo>
                <a:cubicBezTo>
                  <a:pt x="2796372" y="1824999"/>
                  <a:pt x="2792544" y="1821808"/>
                  <a:pt x="2788715" y="1819256"/>
                </a:cubicBezTo>
                <a:cubicBezTo>
                  <a:pt x="2777229" y="1815427"/>
                  <a:pt x="2768296" y="1809684"/>
                  <a:pt x="2761915" y="1802027"/>
                </a:cubicBezTo>
                <a:cubicBezTo>
                  <a:pt x="2777229" y="1809684"/>
                  <a:pt x="2793820" y="1816065"/>
                  <a:pt x="2811686" y="1821170"/>
                </a:cubicBezTo>
                <a:cubicBezTo>
                  <a:pt x="2815515" y="1822447"/>
                  <a:pt x="2819344" y="1821808"/>
                  <a:pt x="2823173" y="1819256"/>
                </a:cubicBezTo>
                <a:cubicBezTo>
                  <a:pt x="2812963" y="1814151"/>
                  <a:pt x="2804668" y="1809684"/>
                  <a:pt x="2798287" y="1805856"/>
                </a:cubicBezTo>
                <a:cubicBezTo>
                  <a:pt x="2802115" y="1807132"/>
                  <a:pt x="2806582" y="1809046"/>
                  <a:pt x="2811686" y="1811599"/>
                </a:cubicBezTo>
                <a:cubicBezTo>
                  <a:pt x="2818068" y="1815427"/>
                  <a:pt x="2825087" y="1817980"/>
                  <a:pt x="2832744" y="1819256"/>
                </a:cubicBezTo>
                <a:cubicBezTo>
                  <a:pt x="2822534" y="1814151"/>
                  <a:pt x="2813601" y="1808408"/>
                  <a:pt x="2805943" y="1802027"/>
                </a:cubicBezTo>
                <a:lnTo>
                  <a:pt x="2802115" y="1802027"/>
                </a:lnTo>
                <a:cubicBezTo>
                  <a:pt x="2802115" y="1798198"/>
                  <a:pt x="2804668" y="1796923"/>
                  <a:pt x="2809773" y="1798198"/>
                </a:cubicBezTo>
                <a:cubicBezTo>
                  <a:pt x="2812325" y="1802027"/>
                  <a:pt x="2814878" y="1802027"/>
                  <a:pt x="2817430" y="1798198"/>
                </a:cubicBezTo>
                <a:cubicBezTo>
                  <a:pt x="2823811" y="1803303"/>
                  <a:pt x="2830829" y="1807132"/>
                  <a:pt x="2838487" y="1809684"/>
                </a:cubicBezTo>
                <a:lnTo>
                  <a:pt x="2842316" y="1807771"/>
                </a:lnTo>
                <a:cubicBezTo>
                  <a:pt x="2839764" y="1806494"/>
                  <a:pt x="2837849" y="1805856"/>
                  <a:pt x="2836572" y="1805856"/>
                </a:cubicBezTo>
                <a:cubicBezTo>
                  <a:pt x="2828916" y="1799474"/>
                  <a:pt x="2821258" y="1794370"/>
                  <a:pt x="2813601" y="1790541"/>
                </a:cubicBezTo>
                <a:lnTo>
                  <a:pt x="2813601" y="1786713"/>
                </a:lnTo>
                <a:cubicBezTo>
                  <a:pt x="2827639" y="1796923"/>
                  <a:pt x="2842316" y="1804579"/>
                  <a:pt x="2857630" y="1809684"/>
                </a:cubicBezTo>
                <a:cubicBezTo>
                  <a:pt x="2858906" y="1809684"/>
                  <a:pt x="2860183" y="1808408"/>
                  <a:pt x="2861458" y="1805856"/>
                </a:cubicBezTo>
                <a:cubicBezTo>
                  <a:pt x="2851249" y="1802027"/>
                  <a:pt x="2841677" y="1796284"/>
                  <a:pt x="2832744" y="1788627"/>
                </a:cubicBezTo>
                <a:cubicBezTo>
                  <a:pt x="2844230" y="1795008"/>
                  <a:pt x="2856354" y="1800113"/>
                  <a:pt x="2869116" y="1803941"/>
                </a:cubicBezTo>
                <a:cubicBezTo>
                  <a:pt x="2860183" y="1800113"/>
                  <a:pt x="2852525" y="1795008"/>
                  <a:pt x="2846144" y="1788627"/>
                </a:cubicBezTo>
                <a:cubicBezTo>
                  <a:pt x="2847420" y="1787351"/>
                  <a:pt x="2848697" y="1786075"/>
                  <a:pt x="2849973" y="1784798"/>
                </a:cubicBezTo>
                <a:cubicBezTo>
                  <a:pt x="2848697" y="1784798"/>
                  <a:pt x="2847420" y="1784160"/>
                  <a:pt x="2846144" y="1782884"/>
                </a:cubicBezTo>
                <a:cubicBezTo>
                  <a:pt x="2851249" y="1782884"/>
                  <a:pt x="2855716" y="1784798"/>
                  <a:pt x="2859545" y="1788627"/>
                </a:cubicBezTo>
                <a:lnTo>
                  <a:pt x="2863373" y="1788627"/>
                </a:lnTo>
                <a:cubicBezTo>
                  <a:pt x="2871030" y="1796284"/>
                  <a:pt x="2879964" y="1798836"/>
                  <a:pt x="2890174" y="1796284"/>
                </a:cubicBezTo>
                <a:cubicBezTo>
                  <a:pt x="2968022" y="1768207"/>
                  <a:pt x="3045871" y="1738855"/>
                  <a:pt x="3123719" y="1708226"/>
                </a:cubicBezTo>
                <a:cubicBezTo>
                  <a:pt x="3123719" y="1705674"/>
                  <a:pt x="3125633" y="1704397"/>
                  <a:pt x="3129462" y="1704397"/>
                </a:cubicBezTo>
                <a:cubicBezTo>
                  <a:pt x="3156262" y="1695464"/>
                  <a:pt x="3184339" y="1685254"/>
                  <a:pt x="3213691" y="1673768"/>
                </a:cubicBezTo>
                <a:cubicBezTo>
                  <a:pt x="3234110" y="1663559"/>
                  <a:pt x="3256444" y="1653349"/>
                  <a:pt x="3280692" y="1643139"/>
                </a:cubicBezTo>
                <a:cubicBezTo>
                  <a:pt x="3301112" y="1646968"/>
                  <a:pt x="3322169" y="1645692"/>
                  <a:pt x="3343864" y="1639311"/>
                </a:cubicBezTo>
                <a:cubicBezTo>
                  <a:pt x="3346417" y="1639311"/>
                  <a:pt x="3347693" y="1640587"/>
                  <a:pt x="3347693" y="1643139"/>
                </a:cubicBezTo>
                <a:cubicBezTo>
                  <a:pt x="3383427" y="1661007"/>
                  <a:pt x="3418523" y="1682701"/>
                  <a:pt x="3452980" y="1708226"/>
                </a:cubicBezTo>
                <a:cubicBezTo>
                  <a:pt x="3470846" y="1720988"/>
                  <a:pt x="3486799" y="1736941"/>
                  <a:pt x="3500837" y="1756084"/>
                </a:cubicBezTo>
                <a:cubicBezTo>
                  <a:pt x="3528914" y="1776503"/>
                  <a:pt x="3550609" y="1800113"/>
                  <a:pt x="3565924" y="1826913"/>
                </a:cubicBezTo>
                <a:cubicBezTo>
                  <a:pt x="3568477" y="1833294"/>
                  <a:pt x="3569752" y="1839675"/>
                  <a:pt x="3569752" y="1846056"/>
                </a:cubicBezTo>
                <a:cubicBezTo>
                  <a:pt x="3571029" y="1853713"/>
                  <a:pt x="3570390" y="1861371"/>
                  <a:pt x="3567838" y="1869028"/>
                </a:cubicBezTo>
                <a:cubicBezTo>
                  <a:pt x="3561457" y="1875409"/>
                  <a:pt x="3554438" y="1879875"/>
                  <a:pt x="3546781" y="1882428"/>
                </a:cubicBezTo>
                <a:cubicBezTo>
                  <a:pt x="3539124" y="1882428"/>
                  <a:pt x="3533381" y="1884980"/>
                  <a:pt x="3529552" y="1890085"/>
                </a:cubicBezTo>
                <a:cubicBezTo>
                  <a:pt x="3512962" y="1895190"/>
                  <a:pt x="3497647" y="1900295"/>
                  <a:pt x="3483609" y="1905400"/>
                </a:cubicBezTo>
                <a:cubicBezTo>
                  <a:pt x="3472123" y="1920714"/>
                  <a:pt x="3458723" y="1932839"/>
                  <a:pt x="3443409" y="1941772"/>
                </a:cubicBezTo>
                <a:cubicBezTo>
                  <a:pt x="3411503" y="1969848"/>
                  <a:pt x="3382151" y="1997925"/>
                  <a:pt x="3355350" y="2026001"/>
                </a:cubicBezTo>
                <a:cubicBezTo>
                  <a:pt x="3368113" y="2037487"/>
                  <a:pt x="3381512" y="2046420"/>
                  <a:pt x="3395550" y="2052802"/>
                </a:cubicBezTo>
                <a:cubicBezTo>
                  <a:pt x="3398103" y="2055353"/>
                  <a:pt x="3401293" y="2057906"/>
                  <a:pt x="3405122" y="2060458"/>
                </a:cubicBezTo>
                <a:cubicBezTo>
                  <a:pt x="3417885" y="2066840"/>
                  <a:pt x="3430008" y="2073859"/>
                  <a:pt x="3441494" y="2081516"/>
                </a:cubicBezTo>
                <a:cubicBezTo>
                  <a:pt x="3467018" y="2099383"/>
                  <a:pt x="3492542" y="2117250"/>
                  <a:pt x="3518066" y="2135117"/>
                </a:cubicBezTo>
                <a:cubicBezTo>
                  <a:pt x="3523171" y="2136393"/>
                  <a:pt x="3527638" y="2138946"/>
                  <a:pt x="3531466" y="2142774"/>
                </a:cubicBezTo>
                <a:cubicBezTo>
                  <a:pt x="3615696" y="2192546"/>
                  <a:pt x="3694183" y="2252527"/>
                  <a:pt x="3766926" y="2322719"/>
                </a:cubicBezTo>
                <a:cubicBezTo>
                  <a:pt x="3777136" y="2335481"/>
                  <a:pt x="3789898" y="2346966"/>
                  <a:pt x="3805213" y="2357176"/>
                </a:cubicBezTo>
                <a:cubicBezTo>
                  <a:pt x="3802660" y="2358452"/>
                  <a:pt x="3800746" y="2359091"/>
                  <a:pt x="3799470" y="2359091"/>
                </a:cubicBezTo>
                <a:cubicBezTo>
                  <a:pt x="3803298" y="2364196"/>
                  <a:pt x="3805850" y="2369300"/>
                  <a:pt x="3807126" y="2374405"/>
                </a:cubicBezTo>
                <a:cubicBezTo>
                  <a:pt x="3807126" y="2373129"/>
                  <a:pt x="3808403" y="2371852"/>
                  <a:pt x="3810955" y="2370577"/>
                </a:cubicBezTo>
                <a:lnTo>
                  <a:pt x="3810955" y="2374405"/>
                </a:lnTo>
                <a:cubicBezTo>
                  <a:pt x="3809679" y="2374405"/>
                  <a:pt x="3809041" y="2373767"/>
                  <a:pt x="3809041" y="2372491"/>
                </a:cubicBezTo>
                <a:cubicBezTo>
                  <a:pt x="3814146" y="2377595"/>
                  <a:pt x="3816698" y="2383338"/>
                  <a:pt x="3816698" y="2389720"/>
                </a:cubicBezTo>
                <a:cubicBezTo>
                  <a:pt x="3820527" y="2398653"/>
                  <a:pt x="3822441" y="2406948"/>
                  <a:pt x="3822441" y="2414606"/>
                </a:cubicBezTo>
                <a:cubicBezTo>
                  <a:pt x="3816060" y="2445235"/>
                  <a:pt x="3803298" y="2472035"/>
                  <a:pt x="3784155" y="2495006"/>
                </a:cubicBezTo>
                <a:cubicBezTo>
                  <a:pt x="3761183" y="2493730"/>
                  <a:pt x="3739488" y="2491817"/>
                  <a:pt x="3719069" y="2489263"/>
                </a:cubicBezTo>
                <a:cubicBezTo>
                  <a:pt x="3705031" y="2490540"/>
                  <a:pt x="3691630" y="2491817"/>
                  <a:pt x="3678868" y="2493092"/>
                </a:cubicBezTo>
                <a:cubicBezTo>
                  <a:pt x="3678868" y="2495645"/>
                  <a:pt x="3680144" y="2496283"/>
                  <a:pt x="3682697" y="2495006"/>
                </a:cubicBezTo>
                <a:lnTo>
                  <a:pt x="3682697" y="2496921"/>
                </a:lnTo>
                <a:cubicBezTo>
                  <a:pt x="3675040" y="2496921"/>
                  <a:pt x="3668659" y="2495006"/>
                  <a:pt x="3663554" y="2491178"/>
                </a:cubicBezTo>
                <a:cubicBezTo>
                  <a:pt x="3643134" y="2491178"/>
                  <a:pt x="3623353" y="2493730"/>
                  <a:pt x="3604210" y="2498835"/>
                </a:cubicBezTo>
                <a:cubicBezTo>
                  <a:pt x="3611867" y="2488625"/>
                  <a:pt x="3618887" y="2477140"/>
                  <a:pt x="3625267" y="2464377"/>
                </a:cubicBezTo>
                <a:cubicBezTo>
                  <a:pt x="3627820" y="2449063"/>
                  <a:pt x="3625905" y="2433110"/>
                  <a:pt x="3619525" y="2416520"/>
                </a:cubicBezTo>
                <a:cubicBezTo>
                  <a:pt x="3601658" y="2402481"/>
                  <a:pt x="3583791" y="2387805"/>
                  <a:pt x="3565924" y="2372491"/>
                </a:cubicBezTo>
                <a:cubicBezTo>
                  <a:pt x="3554438" y="2363557"/>
                  <a:pt x="3541676" y="2354624"/>
                  <a:pt x="3527638" y="2345691"/>
                </a:cubicBezTo>
                <a:cubicBezTo>
                  <a:pt x="3522533" y="2341862"/>
                  <a:pt x="3517428" y="2338033"/>
                  <a:pt x="3512323" y="2334205"/>
                </a:cubicBezTo>
                <a:cubicBezTo>
                  <a:pt x="3508495" y="2331652"/>
                  <a:pt x="3509133" y="2329738"/>
                  <a:pt x="3514237" y="2328462"/>
                </a:cubicBezTo>
                <a:cubicBezTo>
                  <a:pt x="3510409" y="2327185"/>
                  <a:pt x="3507218" y="2326547"/>
                  <a:pt x="3504666" y="2326547"/>
                </a:cubicBezTo>
                <a:cubicBezTo>
                  <a:pt x="3499561" y="2326547"/>
                  <a:pt x="3495094" y="2325271"/>
                  <a:pt x="3491266" y="2322719"/>
                </a:cubicBezTo>
                <a:cubicBezTo>
                  <a:pt x="3492542" y="2323995"/>
                  <a:pt x="3493181" y="2323357"/>
                  <a:pt x="3493181" y="2320805"/>
                </a:cubicBezTo>
                <a:cubicBezTo>
                  <a:pt x="3485523" y="2319528"/>
                  <a:pt x="3479780" y="2316337"/>
                  <a:pt x="3475951" y="2311233"/>
                </a:cubicBezTo>
                <a:lnTo>
                  <a:pt x="3477866" y="2309319"/>
                </a:lnTo>
                <a:cubicBezTo>
                  <a:pt x="3474037" y="2309319"/>
                  <a:pt x="3470846" y="2308681"/>
                  <a:pt x="3468295" y="2307404"/>
                </a:cubicBezTo>
                <a:lnTo>
                  <a:pt x="3468295" y="2303576"/>
                </a:lnTo>
                <a:lnTo>
                  <a:pt x="3460637" y="2303576"/>
                </a:lnTo>
                <a:cubicBezTo>
                  <a:pt x="3458085" y="2301024"/>
                  <a:pt x="3455532" y="2299747"/>
                  <a:pt x="3452980" y="2299747"/>
                </a:cubicBezTo>
                <a:cubicBezTo>
                  <a:pt x="3451704" y="2298471"/>
                  <a:pt x="3451704" y="2296556"/>
                  <a:pt x="3452980" y="2294004"/>
                </a:cubicBezTo>
                <a:cubicBezTo>
                  <a:pt x="3450427" y="2296556"/>
                  <a:pt x="3447875" y="2297833"/>
                  <a:pt x="3445322" y="2297833"/>
                </a:cubicBezTo>
                <a:cubicBezTo>
                  <a:pt x="3446599" y="2296556"/>
                  <a:pt x="3446599" y="2294642"/>
                  <a:pt x="3445322" y="2292090"/>
                </a:cubicBezTo>
                <a:cubicBezTo>
                  <a:pt x="3438941" y="2292090"/>
                  <a:pt x="3433199" y="2290176"/>
                  <a:pt x="3428094" y="2286347"/>
                </a:cubicBezTo>
                <a:cubicBezTo>
                  <a:pt x="3425541" y="2283795"/>
                  <a:pt x="3422351" y="2282518"/>
                  <a:pt x="3418523" y="2282518"/>
                </a:cubicBezTo>
                <a:cubicBezTo>
                  <a:pt x="3412141" y="2278690"/>
                  <a:pt x="3405760" y="2274861"/>
                  <a:pt x="3399379" y="2271032"/>
                </a:cubicBezTo>
                <a:cubicBezTo>
                  <a:pt x="3392999" y="2265928"/>
                  <a:pt x="3386617" y="2260823"/>
                  <a:pt x="3380236" y="2255718"/>
                </a:cubicBezTo>
                <a:cubicBezTo>
                  <a:pt x="3381512" y="2258271"/>
                  <a:pt x="3383427" y="2258271"/>
                  <a:pt x="3385979" y="2255718"/>
                </a:cubicBezTo>
                <a:cubicBezTo>
                  <a:pt x="3380874" y="2251889"/>
                  <a:pt x="3375131" y="2247423"/>
                  <a:pt x="3368750" y="2242318"/>
                </a:cubicBezTo>
                <a:cubicBezTo>
                  <a:pt x="3370026" y="2242318"/>
                  <a:pt x="3371941" y="2241679"/>
                  <a:pt x="3374493" y="2240404"/>
                </a:cubicBezTo>
                <a:cubicBezTo>
                  <a:pt x="3370664" y="2239127"/>
                  <a:pt x="3366836" y="2239127"/>
                  <a:pt x="3363008" y="2240404"/>
                </a:cubicBezTo>
                <a:cubicBezTo>
                  <a:pt x="3324721" y="2216155"/>
                  <a:pt x="3286435" y="2192546"/>
                  <a:pt x="3248148" y="2169575"/>
                </a:cubicBezTo>
                <a:cubicBezTo>
                  <a:pt x="3246873" y="2168298"/>
                  <a:pt x="3246235" y="2166383"/>
                  <a:pt x="3246235" y="2163832"/>
                </a:cubicBezTo>
                <a:cubicBezTo>
                  <a:pt x="3238577" y="2158727"/>
                  <a:pt x="3230920" y="2155535"/>
                  <a:pt x="3223262" y="2154260"/>
                </a:cubicBezTo>
                <a:cubicBezTo>
                  <a:pt x="3209225" y="2145326"/>
                  <a:pt x="3195186" y="2137031"/>
                  <a:pt x="3181148" y="2129374"/>
                </a:cubicBezTo>
                <a:lnTo>
                  <a:pt x="3183062" y="2127459"/>
                </a:lnTo>
                <a:cubicBezTo>
                  <a:pt x="3180510" y="2124907"/>
                  <a:pt x="3177957" y="2123631"/>
                  <a:pt x="3175405" y="2123631"/>
                </a:cubicBezTo>
                <a:cubicBezTo>
                  <a:pt x="3172852" y="2121078"/>
                  <a:pt x="3170300" y="2117250"/>
                  <a:pt x="3167747" y="2112145"/>
                </a:cubicBezTo>
                <a:cubicBezTo>
                  <a:pt x="3166472" y="2115973"/>
                  <a:pt x="3167110" y="2118526"/>
                  <a:pt x="3169662" y="2119803"/>
                </a:cubicBezTo>
                <a:cubicBezTo>
                  <a:pt x="3164557" y="2118526"/>
                  <a:pt x="3160729" y="2118526"/>
                  <a:pt x="3158176" y="2119803"/>
                </a:cubicBezTo>
                <a:cubicBezTo>
                  <a:pt x="3165834" y="2126183"/>
                  <a:pt x="3174129" y="2131926"/>
                  <a:pt x="3183062" y="2137031"/>
                </a:cubicBezTo>
                <a:cubicBezTo>
                  <a:pt x="3189443" y="2142136"/>
                  <a:pt x="3194548" y="2147241"/>
                  <a:pt x="3198377" y="2152345"/>
                </a:cubicBezTo>
                <a:cubicBezTo>
                  <a:pt x="3214967" y="2160640"/>
                  <a:pt x="3231239" y="2169414"/>
                  <a:pt x="3247192" y="2178667"/>
                </a:cubicBezTo>
                <a:lnTo>
                  <a:pt x="3248006" y="2179175"/>
                </a:lnTo>
                <a:lnTo>
                  <a:pt x="3245756" y="2179624"/>
                </a:lnTo>
                <a:cubicBezTo>
                  <a:pt x="3245437" y="2179944"/>
                  <a:pt x="3245596" y="2180422"/>
                  <a:pt x="3246235" y="2181060"/>
                </a:cubicBezTo>
                <a:cubicBezTo>
                  <a:pt x="3242406" y="2181060"/>
                  <a:pt x="3239215" y="2180422"/>
                  <a:pt x="3236663" y="2179146"/>
                </a:cubicBezTo>
                <a:cubicBezTo>
                  <a:pt x="3237939" y="2180422"/>
                  <a:pt x="3239854" y="2179784"/>
                  <a:pt x="3242406" y="2177231"/>
                </a:cubicBezTo>
                <a:cubicBezTo>
                  <a:pt x="3221987" y="2170850"/>
                  <a:pt x="3201568" y="2162555"/>
                  <a:pt x="3181148" y="2152345"/>
                </a:cubicBezTo>
                <a:cubicBezTo>
                  <a:pt x="3168386" y="2156174"/>
                  <a:pt x="3156900" y="2161279"/>
                  <a:pt x="3146691" y="2167660"/>
                </a:cubicBezTo>
                <a:cubicBezTo>
                  <a:pt x="3141586" y="2170213"/>
                  <a:pt x="3137119" y="2171488"/>
                  <a:pt x="3133290" y="2171488"/>
                </a:cubicBezTo>
                <a:cubicBezTo>
                  <a:pt x="3132014" y="2172765"/>
                  <a:pt x="3130419" y="2174998"/>
                  <a:pt x="3128505" y="2178188"/>
                </a:cubicBezTo>
                <a:cubicBezTo>
                  <a:pt x="3126590" y="2181379"/>
                  <a:pt x="3122442" y="2184251"/>
                  <a:pt x="3116062" y="2186803"/>
                </a:cubicBezTo>
                <a:cubicBezTo>
                  <a:pt x="3113509" y="2188079"/>
                  <a:pt x="3111595" y="2188717"/>
                  <a:pt x="3110319" y="2188717"/>
                </a:cubicBezTo>
                <a:lnTo>
                  <a:pt x="3112233" y="2188717"/>
                </a:lnTo>
                <a:cubicBezTo>
                  <a:pt x="3096918" y="2200204"/>
                  <a:pt x="3079052" y="2206584"/>
                  <a:pt x="3058632" y="2207860"/>
                </a:cubicBezTo>
                <a:cubicBezTo>
                  <a:pt x="3047146" y="2212965"/>
                  <a:pt x="3035661" y="2217432"/>
                  <a:pt x="3024175" y="2221260"/>
                </a:cubicBezTo>
                <a:cubicBezTo>
                  <a:pt x="3005032" y="2226365"/>
                  <a:pt x="2987164" y="2231470"/>
                  <a:pt x="2970575" y="2236575"/>
                </a:cubicBezTo>
                <a:cubicBezTo>
                  <a:pt x="2969298" y="2235299"/>
                  <a:pt x="2968022" y="2235936"/>
                  <a:pt x="2966745" y="2238489"/>
                </a:cubicBezTo>
                <a:cubicBezTo>
                  <a:pt x="2959088" y="2235936"/>
                  <a:pt x="2951431" y="2235936"/>
                  <a:pt x="2943774" y="2238489"/>
                </a:cubicBezTo>
                <a:cubicBezTo>
                  <a:pt x="2943774" y="2242318"/>
                  <a:pt x="2941859" y="2244232"/>
                  <a:pt x="2938031" y="2244232"/>
                </a:cubicBezTo>
                <a:cubicBezTo>
                  <a:pt x="2936754" y="2244232"/>
                  <a:pt x="2935479" y="2243594"/>
                  <a:pt x="2934202" y="2242318"/>
                </a:cubicBezTo>
                <a:cubicBezTo>
                  <a:pt x="2930374" y="2244871"/>
                  <a:pt x="2927183" y="2246784"/>
                  <a:pt x="2924631" y="2248061"/>
                </a:cubicBezTo>
                <a:cubicBezTo>
                  <a:pt x="2922078" y="2250614"/>
                  <a:pt x="2919526" y="2251251"/>
                  <a:pt x="2916973" y="2249975"/>
                </a:cubicBezTo>
                <a:cubicBezTo>
                  <a:pt x="2915698" y="2249975"/>
                  <a:pt x="2915698" y="2249337"/>
                  <a:pt x="2916973" y="2248061"/>
                </a:cubicBezTo>
                <a:cubicBezTo>
                  <a:pt x="2913145" y="2246784"/>
                  <a:pt x="2909955" y="2248061"/>
                  <a:pt x="2907402" y="2251889"/>
                </a:cubicBezTo>
                <a:cubicBezTo>
                  <a:pt x="2907402" y="2254442"/>
                  <a:pt x="2906764" y="2256356"/>
                  <a:pt x="2905488" y="2257632"/>
                </a:cubicBezTo>
                <a:cubicBezTo>
                  <a:pt x="2904212" y="2258909"/>
                  <a:pt x="2902935" y="2259547"/>
                  <a:pt x="2901659" y="2259547"/>
                </a:cubicBezTo>
                <a:cubicBezTo>
                  <a:pt x="2900383" y="2259547"/>
                  <a:pt x="2900383" y="2258271"/>
                  <a:pt x="2901659" y="2255718"/>
                </a:cubicBezTo>
                <a:cubicBezTo>
                  <a:pt x="2902935" y="2254442"/>
                  <a:pt x="2904212" y="2253166"/>
                  <a:pt x="2905488" y="2251889"/>
                </a:cubicBezTo>
                <a:cubicBezTo>
                  <a:pt x="2892726" y="2250614"/>
                  <a:pt x="2884431" y="2253804"/>
                  <a:pt x="2880602" y="2261461"/>
                </a:cubicBezTo>
                <a:cubicBezTo>
                  <a:pt x="2875497" y="2256356"/>
                  <a:pt x="2868478" y="2255080"/>
                  <a:pt x="2859545" y="2257632"/>
                </a:cubicBezTo>
                <a:cubicBezTo>
                  <a:pt x="2850611" y="2261461"/>
                  <a:pt x="2842316" y="2264652"/>
                  <a:pt x="2834659" y="2267204"/>
                </a:cubicBezTo>
                <a:cubicBezTo>
                  <a:pt x="2832106" y="2269757"/>
                  <a:pt x="2830829" y="2269757"/>
                  <a:pt x="2830829" y="2267204"/>
                </a:cubicBezTo>
                <a:cubicBezTo>
                  <a:pt x="2833382" y="2268480"/>
                  <a:pt x="2835297" y="2267204"/>
                  <a:pt x="2836572" y="2263375"/>
                </a:cubicBezTo>
                <a:cubicBezTo>
                  <a:pt x="2832744" y="2262099"/>
                  <a:pt x="2829554" y="2263375"/>
                  <a:pt x="2827001" y="2267204"/>
                </a:cubicBezTo>
                <a:cubicBezTo>
                  <a:pt x="2825725" y="2269757"/>
                  <a:pt x="2826363" y="2270395"/>
                  <a:pt x="2828916" y="2269118"/>
                </a:cubicBezTo>
                <a:cubicBezTo>
                  <a:pt x="2821258" y="2271670"/>
                  <a:pt x="2813601" y="2272947"/>
                  <a:pt x="2805943" y="2272947"/>
                </a:cubicBezTo>
                <a:lnTo>
                  <a:pt x="2805943" y="2271032"/>
                </a:lnTo>
                <a:cubicBezTo>
                  <a:pt x="2799563" y="2273585"/>
                  <a:pt x="2793182" y="2274861"/>
                  <a:pt x="2786801" y="2274861"/>
                </a:cubicBezTo>
                <a:cubicBezTo>
                  <a:pt x="2788077" y="2273585"/>
                  <a:pt x="2789992" y="2271670"/>
                  <a:pt x="2792544" y="2269118"/>
                </a:cubicBezTo>
                <a:cubicBezTo>
                  <a:pt x="2791267" y="2269118"/>
                  <a:pt x="2789992" y="2268480"/>
                  <a:pt x="2788715" y="2267204"/>
                </a:cubicBezTo>
                <a:cubicBezTo>
                  <a:pt x="2781057" y="2273904"/>
                  <a:pt x="2772323" y="2277015"/>
                  <a:pt x="2762513" y="2276536"/>
                </a:cubicBezTo>
                <a:lnTo>
                  <a:pt x="2753826" y="2275106"/>
                </a:lnTo>
                <a:lnTo>
                  <a:pt x="2754258" y="2272947"/>
                </a:lnTo>
                <a:cubicBezTo>
                  <a:pt x="2751705" y="2271670"/>
                  <a:pt x="2749791" y="2272308"/>
                  <a:pt x="2748515" y="2274861"/>
                </a:cubicBezTo>
                <a:cubicBezTo>
                  <a:pt x="2747238" y="2278690"/>
                  <a:pt x="2745324" y="2278690"/>
                  <a:pt x="2742772" y="2274861"/>
                </a:cubicBezTo>
                <a:cubicBezTo>
                  <a:pt x="2745324" y="2273585"/>
                  <a:pt x="2747876" y="2271670"/>
                  <a:pt x="2750428" y="2269118"/>
                </a:cubicBezTo>
                <a:cubicBezTo>
                  <a:pt x="2747876" y="2267842"/>
                  <a:pt x="2745324" y="2266565"/>
                  <a:pt x="2742772" y="2265290"/>
                </a:cubicBezTo>
                <a:cubicBezTo>
                  <a:pt x="2740219" y="2269118"/>
                  <a:pt x="2737029" y="2269118"/>
                  <a:pt x="2733200" y="2265290"/>
                </a:cubicBezTo>
                <a:cubicBezTo>
                  <a:pt x="2725542" y="2264013"/>
                  <a:pt x="2719162" y="2264013"/>
                  <a:pt x="2714057" y="2265290"/>
                </a:cubicBezTo>
                <a:lnTo>
                  <a:pt x="2714057" y="2263375"/>
                </a:lnTo>
                <a:cubicBezTo>
                  <a:pt x="2700018" y="2263375"/>
                  <a:pt x="2686618" y="2263375"/>
                  <a:pt x="2673857" y="2263375"/>
                </a:cubicBezTo>
                <a:cubicBezTo>
                  <a:pt x="2671304" y="2267204"/>
                  <a:pt x="2668752" y="2267842"/>
                  <a:pt x="2666199" y="2265290"/>
                </a:cubicBezTo>
                <a:lnTo>
                  <a:pt x="2668114" y="2263375"/>
                </a:lnTo>
                <a:cubicBezTo>
                  <a:pt x="2660456" y="2263375"/>
                  <a:pt x="2652799" y="2263375"/>
                  <a:pt x="2645142" y="2263375"/>
                </a:cubicBezTo>
                <a:cubicBezTo>
                  <a:pt x="2643866" y="2262099"/>
                  <a:pt x="2643228" y="2260823"/>
                  <a:pt x="2643228" y="2259547"/>
                </a:cubicBezTo>
                <a:cubicBezTo>
                  <a:pt x="2635570" y="2260823"/>
                  <a:pt x="2629190" y="2261461"/>
                  <a:pt x="2624085" y="2261461"/>
                </a:cubicBezTo>
                <a:lnTo>
                  <a:pt x="2624085" y="2259547"/>
                </a:lnTo>
                <a:cubicBezTo>
                  <a:pt x="2604941" y="2260823"/>
                  <a:pt x="2587075" y="2257632"/>
                  <a:pt x="2570484" y="2249975"/>
                </a:cubicBezTo>
                <a:cubicBezTo>
                  <a:pt x="2541131" y="2243594"/>
                  <a:pt x="2510502" y="2239127"/>
                  <a:pt x="2478597" y="2236575"/>
                </a:cubicBezTo>
                <a:cubicBezTo>
                  <a:pt x="2459454" y="2239127"/>
                  <a:pt x="2440949" y="2236575"/>
                  <a:pt x="2423083" y="2228918"/>
                </a:cubicBezTo>
                <a:cubicBezTo>
                  <a:pt x="2420530" y="2230194"/>
                  <a:pt x="2417978" y="2230832"/>
                  <a:pt x="2415425" y="2230832"/>
                </a:cubicBezTo>
                <a:cubicBezTo>
                  <a:pt x="2414148" y="2225727"/>
                  <a:pt x="2410958" y="2221260"/>
                  <a:pt x="2405854" y="2217432"/>
                </a:cubicBezTo>
                <a:cubicBezTo>
                  <a:pt x="2449244" y="2227641"/>
                  <a:pt x="2494549" y="2234023"/>
                  <a:pt x="2541769" y="2236575"/>
                </a:cubicBezTo>
                <a:cubicBezTo>
                  <a:pt x="2592818" y="2250614"/>
                  <a:pt x="2645780" y="2254442"/>
                  <a:pt x="2700657" y="2248061"/>
                </a:cubicBezTo>
                <a:lnTo>
                  <a:pt x="2702571" y="2246146"/>
                </a:lnTo>
                <a:cubicBezTo>
                  <a:pt x="2734477" y="2249975"/>
                  <a:pt x="2767658" y="2248061"/>
                  <a:pt x="2802115" y="2240404"/>
                </a:cubicBezTo>
                <a:cubicBezTo>
                  <a:pt x="2803392" y="2236575"/>
                  <a:pt x="2807858" y="2234661"/>
                  <a:pt x="2815515" y="2234661"/>
                </a:cubicBezTo>
                <a:cubicBezTo>
                  <a:pt x="2823173" y="2237213"/>
                  <a:pt x="2832106" y="2237851"/>
                  <a:pt x="2842316" y="2236575"/>
                </a:cubicBezTo>
                <a:lnTo>
                  <a:pt x="2842316" y="2230832"/>
                </a:lnTo>
                <a:cubicBezTo>
                  <a:pt x="2828277" y="2230832"/>
                  <a:pt x="2814878" y="2232108"/>
                  <a:pt x="2802115" y="2234661"/>
                </a:cubicBezTo>
                <a:cubicBezTo>
                  <a:pt x="2786801" y="2235936"/>
                  <a:pt x="2772124" y="2237213"/>
                  <a:pt x="2758086" y="2238489"/>
                </a:cubicBezTo>
                <a:cubicBezTo>
                  <a:pt x="2747876" y="2238489"/>
                  <a:pt x="2738943" y="2239127"/>
                  <a:pt x="2731286" y="2240404"/>
                </a:cubicBezTo>
                <a:cubicBezTo>
                  <a:pt x="2728734" y="2237851"/>
                  <a:pt x="2725542" y="2236575"/>
                  <a:pt x="2721714" y="2236575"/>
                </a:cubicBezTo>
                <a:cubicBezTo>
                  <a:pt x="2717886" y="2237851"/>
                  <a:pt x="2715333" y="2238489"/>
                  <a:pt x="2714057" y="2238489"/>
                </a:cubicBezTo>
                <a:lnTo>
                  <a:pt x="2714057" y="2240404"/>
                </a:lnTo>
                <a:cubicBezTo>
                  <a:pt x="2708953" y="2237851"/>
                  <a:pt x="2704486" y="2237213"/>
                  <a:pt x="2700657" y="2238489"/>
                </a:cubicBezTo>
                <a:lnTo>
                  <a:pt x="2700657" y="2240404"/>
                </a:lnTo>
                <a:cubicBezTo>
                  <a:pt x="2693000" y="2237851"/>
                  <a:pt x="2686618" y="2237851"/>
                  <a:pt x="2681514" y="2240404"/>
                </a:cubicBezTo>
                <a:cubicBezTo>
                  <a:pt x="2673857" y="2236575"/>
                  <a:pt x="2667476" y="2235936"/>
                  <a:pt x="2662371" y="2238489"/>
                </a:cubicBezTo>
                <a:cubicBezTo>
                  <a:pt x="2639399" y="2241041"/>
                  <a:pt x="2617704" y="2237851"/>
                  <a:pt x="2597284" y="2228918"/>
                </a:cubicBezTo>
                <a:cubicBezTo>
                  <a:pt x="2596008" y="2230194"/>
                  <a:pt x="2596008" y="2230832"/>
                  <a:pt x="2597284" y="2230832"/>
                </a:cubicBezTo>
                <a:lnTo>
                  <a:pt x="2589627" y="2228918"/>
                </a:lnTo>
                <a:lnTo>
                  <a:pt x="2589627" y="2227003"/>
                </a:lnTo>
                <a:cubicBezTo>
                  <a:pt x="2583246" y="2221898"/>
                  <a:pt x="2575589" y="2219346"/>
                  <a:pt x="2566655" y="2219346"/>
                </a:cubicBezTo>
                <a:cubicBezTo>
                  <a:pt x="2557722" y="2216794"/>
                  <a:pt x="2550064" y="2216155"/>
                  <a:pt x="2543684" y="2217432"/>
                </a:cubicBezTo>
                <a:cubicBezTo>
                  <a:pt x="2539855" y="2216155"/>
                  <a:pt x="2536026" y="2214880"/>
                  <a:pt x="2532198" y="2213603"/>
                </a:cubicBezTo>
                <a:lnTo>
                  <a:pt x="2534112" y="2211689"/>
                </a:lnTo>
                <a:cubicBezTo>
                  <a:pt x="2530283" y="2211689"/>
                  <a:pt x="2527093" y="2212327"/>
                  <a:pt x="2524540" y="2213603"/>
                </a:cubicBezTo>
                <a:cubicBezTo>
                  <a:pt x="2523265" y="2212327"/>
                  <a:pt x="2522627" y="2210413"/>
                  <a:pt x="2522627" y="2207860"/>
                </a:cubicBezTo>
                <a:cubicBezTo>
                  <a:pt x="2511140" y="2206584"/>
                  <a:pt x="2500931" y="2208498"/>
                  <a:pt x="2491997" y="2213603"/>
                </a:cubicBezTo>
                <a:cubicBezTo>
                  <a:pt x="2486893" y="2213603"/>
                  <a:pt x="2483064" y="2212327"/>
                  <a:pt x="2480511" y="2209775"/>
                </a:cubicBezTo>
                <a:cubicBezTo>
                  <a:pt x="2477959" y="2212327"/>
                  <a:pt x="2476045" y="2212965"/>
                  <a:pt x="2474768" y="2211689"/>
                </a:cubicBezTo>
                <a:lnTo>
                  <a:pt x="2474768" y="2209775"/>
                </a:lnTo>
                <a:cubicBezTo>
                  <a:pt x="2463283" y="2209775"/>
                  <a:pt x="2451797" y="2208498"/>
                  <a:pt x="2440311" y="2205946"/>
                </a:cubicBezTo>
                <a:cubicBezTo>
                  <a:pt x="2439034" y="2204670"/>
                  <a:pt x="2437759" y="2203394"/>
                  <a:pt x="2436483" y="2202117"/>
                </a:cubicBezTo>
                <a:cubicBezTo>
                  <a:pt x="2431378" y="2204670"/>
                  <a:pt x="2426911" y="2204670"/>
                  <a:pt x="2423083" y="2202117"/>
                </a:cubicBezTo>
                <a:lnTo>
                  <a:pt x="2423083" y="2198289"/>
                </a:lnTo>
                <a:cubicBezTo>
                  <a:pt x="2420530" y="2198289"/>
                  <a:pt x="2419253" y="2198289"/>
                  <a:pt x="2419253" y="2198289"/>
                </a:cubicBezTo>
                <a:cubicBezTo>
                  <a:pt x="2419253" y="2198289"/>
                  <a:pt x="2418615" y="2197651"/>
                  <a:pt x="2417340" y="2196374"/>
                </a:cubicBezTo>
                <a:lnTo>
                  <a:pt x="2419253" y="2196374"/>
                </a:lnTo>
                <a:cubicBezTo>
                  <a:pt x="2420530" y="2197651"/>
                  <a:pt x="2422445" y="2197651"/>
                  <a:pt x="2424996" y="2196374"/>
                </a:cubicBezTo>
                <a:lnTo>
                  <a:pt x="2424996" y="2194461"/>
                </a:lnTo>
                <a:cubicBezTo>
                  <a:pt x="2426273" y="2195736"/>
                  <a:pt x="2428188" y="2196374"/>
                  <a:pt x="2430739" y="2196374"/>
                </a:cubicBezTo>
                <a:lnTo>
                  <a:pt x="2426911" y="2196374"/>
                </a:lnTo>
                <a:lnTo>
                  <a:pt x="2443110" y="2197848"/>
                </a:lnTo>
                <a:lnTo>
                  <a:pt x="2453711" y="2200204"/>
                </a:lnTo>
                <a:cubicBezTo>
                  <a:pt x="2466473" y="2198927"/>
                  <a:pt x="2480511" y="2199565"/>
                  <a:pt x="2495826" y="2202117"/>
                </a:cubicBezTo>
                <a:cubicBezTo>
                  <a:pt x="2498379" y="2199565"/>
                  <a:pt x="2501569" y="2198927"/>
                  <a:pt x="2505397" y="2200204"/>
                </a:cubicBezTo>
                <a:cubicBezTo>
                  <a:pt x="2505397" y="2201479"/>
                  <a:pt x="2506036" y="2201479"/>
                  <a:pt x="2507312" y="2200204"/>
                </a:cubicBezTo>
                <a:cubicBezTo>
                  <a:pt x="2509864" y="2201479"/>
                  <a:pt x="2513693" y="2201479"/>
                  <a:pt x="2518798" y="2200204"/>
                </a:cubicBezTo>
                <a:cubicBezTo>
                  <a:pt x="2517522" y="2198927"/>
                  <a:pt x="2516245" y="2198289"/>
                  <a:pt x="2514969" y="2198289"/>
                </a:cubicBezTo>
                <a:lnTo>
                  <a:pt x="2532198" y="2198289"/>
                </a:lnTo>
                <a:cubicBezTo>
                  <a:pt x="2530922" y="2195736"/>
                  <a:pt x="2529645" y="2193184"/>
                  <a:pt x="2528370" y="2190631"/>
                </a:cubicBezTo>
                <a:cubicBezTo>
                  <a:pt x="2539855" y="2195736"/>
                  <a:pt x="2552617" y="2196374"/>
                  <a:pt x="2566655" y="2192546"/>
                </a:cubicBezTo>
                <a:cubicBezTo>
                  <a:pt x="2620256" y="2193822"/>
                  <a:pt x="2672581" y="2182974"/>
                  <a:pt x="2723629" y="2160003"/>
                </a:cubicBezTo>
                <a:lnTo>
                  <a:pt x="2723629" y="2158088"/>
                </a:lnTo>
                <a:cubicBezTo>
                  <a:pt x="2731286" y="2158088"/>
                  <a:pt x="2739582" y="2157450"/>
                  <a:pt x="2748515" y="2156174"/>
                </a:cubicBezTo>
                <a:cubicBezTo>
                  <a:pt x="2768934" y="2149793"/>
                  <a:pt x="2788715" y="2140859"/>
                  <a:pt x="2807858" y="2129374"/>
                </a:cubicBezTo>
                <a:cubicBezTo>
                  <a:pt x="2816791" y="2124269"/>
                  <a:pt x="2827001" y="2120440"/>
                  <a:pt x="2838487" y="2117888"/>
                </a:cubicBezTo>
                <a:cubicBezTo>
                  <a:pt x="2839764" y="2115335"/>
                  <a:pt x="2838487" y="2113421"/>
                  <a:pt x="2834659" y="2112145"/>
                </a:cubicBezTo>
                <a:cubicBezTo>
                  <a:pt x="2838487" y="2113421"/>
                  <a:pt x="2841677" y="2112783"/>
                  <a:pt x="2844230" y="2110230"/>
                </a:cubicBezTo>
                <a:cubicBezTo>
                  <a:pt x="2842954" y="2111507"/>
                  <a:pt x="2842316" y="2112145"/>
                  <a:pt x="2842316" y="2112145"/>
                </a:cubicBezTo>
                <a:cubicBezTo>
                  <a:pt x="2846144" y="2112145"/>
                  <a:pt x="2849973" y="2111507"/>
                  <a:pt x="2853802" y="2110230"/>
                </a:cubicBezTo>
                <a:lnTo>
                  <a:pt x="2851887" y="2110230"/>
                </a:lnTo>
                <a:lnTo>
                  <a:pt x="2851887" y="2108317"/>
                </a:lnTo>
                <a:cubicBezTo>
                  <a:pt x="2853163" y="2110868"/>
                  <a:pt x="2855078" y="2110868"/>
                  <a:pt x="2857630" y="2108317"/>
                </a:cubicBezTo>
                <a:lnTo>
                  <a:pt x="2857630" y="2106402"/>
                </a:lnTo>
                <a:cubicBezTo>
                  <a:pt x="2858906" y="2107678"/>
                  <a:pt x="2860183" y="2108317"/>
                  <a:pt x="2861458" y="2108317"/>
                </a:cubicBezTo>
                <a:cubicBezTo>
                  <a:pt x="2862735" y="2108317"/>
                  <a:pt x="2864650" y="2107040"/>
                  <a:pt x="2867201" y="2104488"/>
                </a:cubicBezTo>
                <a:cubicBezTo>
                  <a:pt x="2865925" y="2103212"/>
                  <a:pt x="2864650" y="2102573"/>
                  <a:pt x="2863373" y="2102573"/>
                </a:cubicBezTo>
                <a:cubicBezTo>
                  <a:pt x="2869754" y="2097469"/>
                  <a:pt x="2876773" y="2093002"/>
                  <a:pt x="2884431" y="2089174"/>
                </a:cubicBezTo>
                <a:cubicBezTo>
                  <a:pt x="2884431" y="2086621"/>
                  <a:pt x="2885707" y="2084069"/>
                  <a:pt x="2888259" y="2081516"/>
                </a:cubicBezTo>
                <a:cubicBezTo>
                  <a:pt x="2893364" y="2080239"/>
                  <a:pt x="2899107" y="2077688"/>
                  <a:pt x="2905488" y="2073859"/>
                </a:cubicBezTo>
                <a:lnTo>
                  <a:pt x="2907402" y="2071945"/>
                </a:lnTo>
                <a:cubicBezTo>
                  <a:pt x="2906125" y="2070668"/>
                  <a:pt x="2904850" y="2070030"/>
                  <a:pt x="2903574" y="2070030"/>
                </a:cubicBezTo>
                <a:cubicBezTo>
                  <a:pt x="2909955" y="2067478"/>
                  <a:pt x="2916973" y="2064925"/>
                  <a:pt x="2924631" y="2062373"/>
                </a:cubicBezTo>
                <a:cubicBezTo>
                  <a:pt x="2931012" y="2055992"/>
                  <a:pt x="2938669" y="2048973"/>
                  <a:pt x="2947602" y="2041316"/>
                </a:cubicBezTo>
                <a:cubicBezTo>
                  <a:pt x="2950155" y="2041316"/>
                  <a:pt x="2953345" y="2039402"/>
                  <a:pt x="2957174" y="2035572"/>
                </a:cubicBezTo>
                <a:cubicBezTo>
                  <a:pt x="2916335" y="2013878"/>
                  <a:pt x="2876135" y="1992820"/>
                  <a:pt x="2836572" y="1972401"/>
                </a:cubicBezTo>
                <a:cubicBezTo>
                  <a:pt x="2814878" y="1960915"/>
                  <a:pt x="2795097" y="1949428"/>
                  <a:pt x="2777229" y="1937943"/>
                </a:cubicBezTo>
                <a:cubicBezTo>
                  <a:pt x="2764468" y="1943048"/>
                  <a:pt x="2751705" y="1947515"/>
                  <a:pt x="2738943" y="1951343"/>
                </a:cubicBezTo>
                <a:cubicBezTo>
                  <a:pt x="2678962" y="1980696"/>
                  <a:pt x="2619617" y="2009410"/>
                  <a:pt x="2560912" y="2037487"/>
                </a:cubicBezTo>
                <a:cubicBezTo>
                  <a:pt x="2550703" y="2037487"/>
                  <a:pt x="2542408" y="2034297"/>
                  <a:pt x="2536026" y="2027916"/>
                </a:cubicBezTo>
                <a:cubicBezTo>
                  <a:pt x="2530922" y="2007496"/>
                  <a:pt x="2522627" y="1987077"/>
                  <a:pt x="2511140" y="1966658"/>
                </a:cubicBezTo>
                <a:cubicBezTo>
                  <a:pt x="2508588" y="1961553"/>
                  <a:pt x="2509226" y="1957086"/>
                  <a:pt x="2513055" y="1953258"/>
                </a:cubicBezTo>
                <a:cubicBezTo>
                  <a:pt x="2514331" y="1957086"/>
                  <a:pt x="2516883" y="1959001"/>
                  <a:pt x="2520712" y="1959001"/>
                </a:cubicBezTo>
                <a:cubicBezTo>
                  <a:pt x="2524540" y="1948791"/>
                  <a:pt x="2527093" y="1937305"/>
                  <a:pt x="2528370" y="1924543"/>
                </a:cubicBezTo>
                <a:cubicBezTo>
                  <a:pt x="2538579" y="1920714"/>
                  <a:pt x="2543684" y="1913695"/>
                  <a:pt x="2543684" y="1903486"/>
                </a:cubicBezTo>
                <a:cubicBezTo>
                  <a:pt x="2546236" y="1897105"/>
                  <a:pt x="2550703" y="1890085"/>
                  <a:pt x="2557084" y="1882428"/>
                </a:cubicBezTo>
                <a:cubicBezTo>
                  <a:pt x="2613237" y="1856904"/>
                  <a:pt x="2664285" y="1822447"/>
                  <a:pt x="2710228" y="1779055"/>
                </a:cubicBezTo>
                <a:cubicBezTo>
                  <a:pt x="2758724" y="1743321"/>
                  <a:pt x="2807220" y="1706950"/>
                  <a:pt x="2855716" y="1669940"/>
                </a:cubicBezTo>
                <a:cubicBezTo>
                  <a:pt x="2848059" y="1671216"/>
                  <a:pt x="2841039" y="1673768"/>
                  <a:pt x="2834659" y="1677597"/>
                </a:cubicBezTo>
                <a:cubicBezTo>
                  <a:pt x="2830829" y="1677597"/>
                  <a:pt x="2827639" y="1678235"/>
                  <a:pt x="2825087" y="1679511"/>
                </a:cubicBezTo>
                <a:cubicBezTo>
                  <a:pt x="2807220" y="1679511"/>
                  <a:pt x="2795097" y="1671216"/>
                  <a:pt x="2788715" y="1654625"/>
                </a:cubicBezTo>
                <a:cubicBezTo>
                  <a:pt x="2782334" y="1648244"/>
                  <a:pt x="2779144" y="1641226"/>
                  <a:pt x="2779144" y="1633568"/>
                </a:cubicBezTo>
                <a:cubicBezTo>
                  <a:pt x="2775315" y="1633568"/>
                  <a:pt x="2774039" y="1631654"/>
                  <a:pt x="2775315" y="1627825"/>
                </a:cubicBezTo>
                <a:cubicBezTo>
                  <a:pt x="2777867" y="1627825"/>
                  <a:pt x="2780419" y="1628463"/>
                  <a:pt x="2782972" y="1629739"/>
                </a:cubicBezTo>
                <a:cubicBezTo>
                  <a:pt x="2784249" y="1629739"/>
                  <a:pt x="2784887" y="1628463"/>
                  <a:pt x="2784887" y="1625911"/>
                </a:cubicBezTo>
                <a:cubicBezTo>
                  <a:pt x="2787439" y="1627187"/>
                  <a:pt x="2789992" y="1626549"/>
                  <a:pt x="2792544" y="1623996"/>
                </a:cubicBezTo>
                <a:cubicBezTo>
                  <a:pt x="2789992" y="1620168"/>
                  <a:pt x="2787439" y="1616340"/>
                  <a:pt x="2784887" y="1612510"/>
                </a:cubicBezTo>
                <a:cubicBezTo>
                  <a:pt x="2787439" y="1616340"/>
                  <a:pt x="2791267" y="1615701"/>
                  <a:pt x="2796372" y="1610597"/>
                </a:cubicBezTo>
                <a:cubicBezTo>
                  <a:pt x="2796372" y="1604215"/>
                  <a:pt x="2798925" y="1599110"/>
                  <a:pt x="2804030" y="1595282"/>
                </a:cubicBezTo>
                <a:cubicBezTo>
                  <a:pt x="2811686" y="1597834"/>
                  <a:pt x="2816791" y="1595920"/>
                  <a:pt x="2819344" y="1589539"/>
                </a:cubicBezTo>
                <a:cubicBezTo>
                  <a:pt x="2818068" y="1581881"/>
                  <a:pt x="2819982" y="1574863"/>
                  <a:pt x="2825087" y="1568481"/>
                </a:cubicBezTo>
                <a:lnTo>
                  <a:pt x="2823173" y="1568481"/>
                </a:lnTo>
                <a:cubicBezTo>
                  <a:pt x="2828277" y="1565929"/>
                  <a:pt x="2830829" y="1560825"/>
                  <a:pt x="2830829" y="1553167"/>
                </a:cubicBezTo>
                <a:cubicBezTo>
                  <a:pt x="2834659" y="1553167"/>
                  <a:pt x="2839125" y="1553167"/>
                  <a:pt x="2844230" y="1553167"/>
                </a:cubicBezTo>
                <a:cubicBezTo>
                  <a:pt x="2848059" y="1545510"/>
                  <a:pt x="2854440" y="1541681"/>
                  <a:pt x="2863373" y="1541681"/>
                </a:cubicBezTo>
                <a:cubicBezTo>
                  <a:pt x="2864650" y="1540405"/>
                  <a:pt x="2866563" y="1539129"/>
                  <a:pt x="2869116" y="1537852"/>
                </a:cubicBezTo>
                <a:cubicBezTo>
                  <a:pt x="2860183" y="1503395"/>
                  <a:pt x="2853163" y="1467661"/>
                  <a:pt x="2848059" y="1430652"/>
                </a:cubicBezTo>
                <a:cubicBezTo>
                  <a:pt x="2834021" y="1434480"/>
                  <a:pt x="2821258" y="1438947"/>
                  <a:pt x="2809773" y="1444052"/>
                </a:cubicBezTo>
                <a:cubicBezTo>
                  <a:pt x="2781696" y="1459366"/>
                  <a:pt x="2753620" y="1472128"/>
                  <a:pt x="2725542" y="1482337"/>
                </a:cubicBezTo>
                <a:cubicBezTo>
                  <a:pt x="2693638" y="1497652"/>
                  <a:pt x="2661094" y="1512328"/>
                  <a:pt x="2627913" y="1526367"/>
                </a:cubicBezTo>
                <a:cubicBezTo>
                  <a:pt x="2627913" y="1527643"/>
                  <a:pt x="2627913" y="1528281"/>
                  <a:pt x="2627913" y="1528281"/>
                </a:cubicBezTo>
                <a:cubicBezTo>
                  <a:pt x="2626637" y="1530834"/>
                  <a:pt x="2625360" y="1532109"/>
                  <a:pt x="2624085" y="1532109"/>
                </a:cubicBezTo>
                <a:lnTo>
                  <a:pt x="2624085" y="1530196"/>
                </a:lnTo>
                <a:cubicBezTo>
                  <a:pt x="2621532" y="1535300"/>
                  <a:pt x="2618980" y="1539129"/>
                  <a:pt x="2616427" y="1541681"/>
                </a:cubicBezTo>
                <a:cubicBezTo>
                  <a:pt x="2617704" y="1537852"/>
                  <a:pt x="2618980" y="1533386"/>
                  <a:pt x="2620256" y="1528281"/>
                </a:cubicBezTo>
                <a:cubicBezTo>
                  <a:pt x="2613875" y="1530834"/>
                  <a:pt x="2611323" y="1534662"/>
                  <a:pt x="2612599" y="1539767"/>
                </a:cubicBezTo>
                <a:cubicBezTo>
                  <a:pt x="2611323" y="1543596"/>
                  <a:pt x="2609408" y="1546148"/>
                  <a:pt x="2606856" y="1547424"/>
                </a:cubicBezTo>
                <a:cubicBezTo>
                  <a:pt x="2605579" y="1547424"/>
                  <a:pt x="2604303" y="1546148"/>
                  <a:pt x="2603027" y="1543596"/>
                </a:cubicBezTo>
                <a:lnTo>
                  <a:pt x="2602690" y="1545284"/>
                </a:lnTo>
                <a:lnTo>
                  <a:pt x="2603027" y="1537852"/>
                </a:lnTo>
                <a:cubicBezTo>
                  <a:pt x="2599199" y="1541681"/>
                  <a:pt x="2596646" y="1546786"/>
                  <a:pt x="2595370" y="1553167"/>
                </a:cubicBezTo>
                <a:cubicBezTo>
                  <a:pt x="2591541" y="1558272"/>
                  <a:pt x="2587713" y="1563377"/>
                  <a:pt x="2583885" y="1568481"/>
                </a:cubicBezTo>
                <a:cubicBezTo>
                  <a:pt x="2581332" y="1576139"/>
                  <a:pt x="2577503" y="1581881"/>
                  <a:pt x="2572398" y="1585711"/>
                </a:cubicBezTo>
                <a:cubicBezTo>
                  <a:pt x="2567294" y="1595920"/>
                  <a:pt x="2563465" y="1605492"/>
                  <a:pt x="2560912" y="1614425"/>
                </a:cubicBezTo>
                <a:cubicBezTo>
                  <a:pt x="2549426" y="1631016"/>
                  <a:pt x="2539216" y="1646968"/>
                  <a:pt x="2530283" y="1662283"/>
                </a:cubicBezTo>
                <a:cubicBezTo>
                  <a:pt x="2523902" y="1664835"/>
                  <a:pt x="2521350" y="1668664"/>
                  <a:pt x="2522627" y="1673768"/>
                </a:cubicBezTo>
                <a:lnTo>
                  <a:pt x="2526455" y="1675683"/>
                </a:lnTo>
                <a:cubicBezTo>
                  <a:pt x="2520074" y="1673130"/>
                  <a:pt x="2515607" y="1675045"/>
                  <a:pt x="2513055" y="1681426"/>
                </a:cubicBezTo>
                <a:lnTo>
                  <a:pt x="2513055" y="1683340"/>
                </a:lnTo>
                <a:cubicBezTo>
                  <a:pt x="2506674" y="1688445"/>
                  <a:pt x="2502845" y="1694188"/>
                  <a:pt x="2501569" y="1700569"/>
                </a:cubicBezTo>
                <a:cubicBezTo>
                  <a:pt x="2495188" y="1704397"/>
                  <a:pt x="2491997" y="1708864"/>
                  <a:pt x="2491997" y="1713969"/>
                </a:cubicBezTo>
                <a:cubicBezTo>
                  <a:pt x="2493274" y="1715245"/>
                  <a:pt x="2494549" y="1715883"/>
                  <a:pt x="2495826" y="1715883"/>
                </a:cubicBezTo>
                <a:cubicBezTo>
                  <a:pt x="2491997" y="1718435"/>
                  <a:pt x="2489445" y="1720988"/>
                  <a:pt x="2488169" y="1723540"/>
                </a:cubicBezTo>
                <a:cubicBezTo>
                  <a:pt x="2485616" y="1728645"/>
                  <a:pt x="2483702" y="1733750"/>
                  <a:pt x="2482426" y="1738855"/>
                </a:cubicBezTo>
                <a:cubicBezTo>
                  <a:pt x="2478597" y="1742684"/>
                  <a:pt x="2476045" y="1746512"/>
                  <a:pt x="2474768" y="1750341"/>
                </a:cubicBezTo>
                <a:cubicBezTo>
                  <a:pt x="2473493" y="1752893"/>
                  <a:pt x="2473493" y="1754169"/>
                  <a:pt x="2474768" y="1754169"/>
                </a:cubicBezTo>
                <a:lnTo>
                  <a:pt x="2476683" y="1754169"/>
                </a:lnTo>
                <a:cubicBezTo>
                  <a:pt x="2471578" y="1764379"/>
                  <a:pt x="2465835" y="1772675"/>
                  <a:pt x="2459454" y="1779055"/>
                </a:cubicBezTo>
                <a:cubicBezTo>
                  <a:pt x="2459454" y="1781608"/>
                  <a:pt x="2460730" y="1783522"/>
                  <a:pt x="2463283" y="1784798"/>
                </a:cubicBezTo>
                <a:cubicBezTo>
                  <a:pt x="2459454" y="1787351"/>
                  <a:pt x="2456264" y="1789903"/>
                  <a:pt x="2453711" y="1792456"/>
                </a:cubicBezTo>
                <a:cubicBezTo>
                  <a:pt x="2447330" y="1800113"/>
                  <a:pt x="2444777" y="1806494"/>
                  <a:pt x="2446054" y="1811599"/>
                </a:cubicBezTo>
                <a:cubicBezTo>
                  <a:pt x="2438397" y="1824360"/>
                  <a:pt x="2430739" y="1835847"/>
                  <a:pt x="2423083" y="1846056"/>
                </a:cubicBezTo>
                <a:cubicBezTo>
                  <a:pt x="2397559" y="1875409"/>
                  <a:pt x="2375225" y="1904761"/>
                  <a:pt x="2356082" y="1934114"/>
                </a:cubicBezTo>
                <a:cubicBezTo>
                  <a:pt x="2347148" y="1940495"/>
                  <a:pt x="2340767" y="1948153"/>
                  <a:pt x="2336939" y="1957086"/>
                </a:cubicBezTo>
                <a:cubicBezTo>
                  <a:pt x="2338214" y="1960915"/>
                  <a:pt x="2340129" y="1960915"/>
                  <a:pt x="2342682" y="1957086"/>
                </a:cubicBezTo>
                <a:cubicBezTo>
                  <a:pt x="2342682" y="1955810"/>
                  <a:pt x="2343957" y="1955172"/>
                  <a:pt x="2346510" y="1955172"/>
                </a:cubicBezTo>
                <a:cubicBezTo>
                  <a:pt x="2340129" y="1959001"/>
                  <a:pt x="2336939" y="1963467"/>
                  <a:pt x="2336939" y="1968572"/>
                </a:cubicBezTo>
                <a:lnTo>
                  <a:pt x="2336939" y="1966658"/>
                </a:lnTo>
                <a:cubicBezTo>
                  <a:pt x="2335662" y="1967934"/>
                  <a:pt x="2334386" y="1969210"/>
                  <a:pt x="2333109" y="1970486"/>
                </a:cubicBezTo>
                <a:cubicBezTo>
                  <a:pt x="2334386" y="1973039"/>
                  <a:pt x="2335024" y="1974953"/>
                  <a:pt x="2335024" y="1976229"/>
                </a:cubicBezTo>
                <a:cubicBezTo>
                  <a:pt x="2327367" y="1980057"/>
                  <a:pt x="2321624" y="1984524"/>
                  <a:pt x="2317795" y="1989629"/>
                </a:cubicBezTo>
                <a:cubicBezTo>
                  <a:pt x="2317795" y="1990905"/>
                  <a:pt x="2318433" y="1991544"/>
                  <a:pt x="2319710" y="1991544"/>
                </a:cubicBezTo>
                <a:cubicBezTo>
                  <a:pt x="2305671" y="2006858"/>
                  <a:pt x="2292272" y="2020258"/>
                  <a:pt x="2279509" y="2031744"/>
                </a:cubicBezTo>
                <a:cubicBezTo>
                  <a:pt x="2275681" y="2040677"/>
                  <a:pt x="2271214" y="2048335"/>
                  <a:pt x="2266109" y="2054716"/>
                </a:cubicBezTo>
                <a:cubicBezTo>
                  <a:pt x="2261004" y="2057268"/>
                  <a:pt x="2256538" y="2057268"/>
                  <a:pt x="2252708" y="2054716"/>
                </a:cubicBezTo>
                <a:cubicBezTo>
                  <a:pt x="2247604" y="2061097"/>
                  <a:pt x="2243137" y="2066201"/>
                  <a:pt x="2239309" y="2070030"/>
                </a:cubicBezTo>
                <a:cubicBezTo>
                  <a:pt x="2244413" y="2070030"/>
                  <a:pt x="2250157" y="2066840"/>
                  <a:pt x="2256538" y="2060458"/>
                </a:cubicBezTo>
                <a:cubicBezTo>
                  <a:pt x="2252708" y="2068116"/>
                  <a:pt x="2246966" y="2073859"/>
                  <a:pt x="2239309" y="2077688"/>
                </a:cubicBezTo>
                <a:cubicBezTo>
                  <a:pt x="2221442" y="2089174"/>
                  <a:pt x="2209318" y="2103212"/>
                  <a:pt x="2202937" y="2119803"/>
                </a:cubicBezTo>
                <a:cubicBezTo>
                  <a:pt x="2202937" y="2121078"/>
                  <a:pt x="2202937" y="2121716"/>
                  <a:pt x="2202937" y="2121716"/>
                </a:cubicBezTo>
                <a:cubicBezTo>
                  <a:pt x="2202937" y="2120440"/>
                  <a:pt x="2204213" y="2118526"/>
                  <a:pt x="2206766" y="2115973"/>
                </a:cubicBezTo>
                <a:cubicBezTo>
                  <a:pt x="2204213" y="2123631"/>
                  <a:pt x="2202937" y="2131288"/>
                  <a:pt x="2202937" y="2138946"/>
                </a:cubicBezTo>
                <a:cubicBezTo>
                  <a:pt x="2197832" y="2144050"/>
                  <a:pt x="2193365" y="2147879"/>
                  <a:pt x="2189537" y="2150431"/>
                </a:cubicBezTo>
                <a:cubicBezTo>
                  <a:pt x="2186984" y="2147879"/>
                  <a:pt x="2184432" y="2144689"/>
                  <a:pt x="2181880" y="2140859"/>
                </a:cubicBezTo>
                <a:cubicBezTo>
                  <a:pt x="2152526" y="2171488"/>
                  <a:pt x="2121897" y="2197012"/>
                  <a:pt x="2089993" y="2217432"/>
                </a:cubicBezTo>
                <a:cubicBezTo>
                  <a:pt x="2083612" y="2218708"/>
                  <a:pt x="2078507" y="2221260"/>
                  <a:pt x="2074678" y="2225090"/>
                </a:cubicBezTo>
                <a:cubicBezTo>
                  <a:pt x="2063192" y="2212327"/>
                  <a:pt x="2058087" y="2198289"/>
                  <a:pt x="2059364" y="2182974"/>
                </a:cubicBezTo>
                <a:cubicBezTo>
                  <a:pt x="2059364" y="2177870"/>
                  <a:pt x="2059364" y="2172127"/>
                  <a:pt x="2059364" y="2165745"/>
                </a:cubicBezTo>
                <a:cubicBezTo>
                  <a:pt x="2052983" y="2173403"/>
                  <a:pt x="2048516" y="2181060"/>
                  <a:pt x="2045964" y="2188717"/>
                </a:cubicBezTo>
                <a:cubicBezTo>
                  <a:pt x="2040859" y="2177231"/>
                  <a:pt x="2038944" y="2164470"/>
                  <a:pt x="2040221" y="2150431"/>
                </a:cubicBezTo>
                <a:cubicBezTo>
                  <a:pt x="2037668" y="2149155"/>
                  <a:pt x="2035116" y="2148517"/>
                  <a:pt x="2032563" y="2148517"/>
                </a:cubicBezTo>
                <a:cubicBezTo>
                  <a:pt x="2032563" y="2145964"/>
                  <a:pt x="2032563" y="2143412"/>
                  <a:pt x="2032563" y="2140859"/>
                </a:cubicBezTo>
                <a:cubicBezTo>
                  <a:pt x="2037668" y="2148517"/>
                  <a:pt x="2040859" y="2149155"/>
                  <a:pt x="2042135" y="2142774"/>
                </a:cubicBezTo>
                <a:cubicBezTo>
                  <a:pt x="2038306" y="2141498"/>
                  <a:pt x="2037030" y="2138946"/>
                  <a:pt x="2038306" y="2135117"/>
                </a:cubicBezTo>
                <a:cubicBezTo>
                  <a:pt x="2039583" y="2136393"/>
                  <a:pt x="2040859" y="2135754"/>
                  <a:pt x="2042135" y="2133202"/>
                </a:cubicBezTo>
                <a:cubicBezTo>
                  <a:pt x="2037030" y="2133202"/>
                  <a:pt x="2033840" y="2131288"/>
                  <a:pt x="2032563" y="2127459"/>
                </a:cubicBezTo>
                <a:cubicBezTo>
                  <a:pt x="2033840" y="2127459"/>
                  <a:pt x="2035754" y="2127459"/>
                  <a:pt x="2038306" y="2127459"/>
                </a:cubicBezTo>
                <a:cubicBezTo>
                  <a:pt x="2038306" y="2130012"/>
                  <a:pt x="2039583" y="2131288"/>
                  <a:pt x="2042135" y="2131288"/>
                </a:cubicBezTo>
                <a:cubicBezTo>
                  <a:pt x="2044688" y="2130012"/>
                  <a:pt x="2045964" y="2127459"/>
                  <a:pt x="2045964" y="2123631"/>
                </a:cubicBezTo>
                <a:cubicBezTo>
                  <a:pt x="2053621" y="2119803"/>
                  <a:pt x="2058726" y="2112783"/>
                  <a:pt x="2061278" y="2102573"/>
                </a:cubicBezTo>
                <a:cubicBezTo>
                  <a:pt x="2071488" y="2093640"/>
                  <a:pt x="2078507" y="2082154"/>
                  <a:pt x="2082335" y="2068116"/>
                </a:cubicBezTo>
                <a:cubicBezTo>
                  <a:pt x="2098926" y="2042592"/>
                  <a:pt x="2113602" y="2015791"/>
                  <a:pt x="2126365" y="1987715"/>
                </a:cubicBezTo>
                <a:cubicBezTo>
                  <a:pt x="2135298" y="1969848"/>
                  <a:pt x="2144870" y="1951343"/>
                  <a:pt x="2155079" y="1932200"/>
                </a:cubicBezTo>
                <a:cubicBezTo>
                  <a:pt x="2157631" y="1928372"/>
                  <a:pt x="2160184" y="1923267"/>
                  <a:pt x="2162736" y="1916886"/>
                </a:cubicBezTo>
                <a:lnTo>
                  <a:pt x="2160822" y="1916886"/>
                </a:lnTo>
                <a:cubicBezTo>
                  <a:pt x="2168479" y="1913057"/>
                  <a:pt x="2173584" y="1906676"/>
                  <a:pt x="2176137" y="1897743"/>
                </a:cubicBezTo>
                <a:cubicBezTo>
                  <a:pt x="2172308" y="1921991"/>
                  <a:pt x="2165927" y="1944962"/>
                  <a:pt x="2156993" y="1966658"/>
                </a:cubicBezTo>
                <a:cubicBezTo>
                  <a:pt x="2156993" y="1970486"/>
                  <a:pt x="2158908" y="1971124"/>
                  <a:pt x="2162736" y="1968572"/>
                </a:cubicBezTo>
                <a:cubicBezTo>
                  <a:pt x="2164013" y="1971124"/>
                  <a:pt x="2165289" y="1973039"/>
                  <a:pt x="2166565" y="1974314"/>
                </a:cubicBezTo>
                <a:lnTo>
                  <a:pt x="2162736" y="1974314"/>
                </a:lnTo>
                <a:cubicBezTo>
                  <a:pt x="2160184" y="1973039"/>
                  <a:pt x="2158269" y="1972401"/>
                  <a:pt x="2156993" y="1972401"/>
                </a:cubicBezTo>
                <a:lnTo>
                  <a:pt x="2156993" y="1968572"/>
                </a:lnTo>
                <a:cubicBezTo>
                  <a:pt x="2151889" y="1982610"/>
                  <a:pt x="2148060" y="1996648"/>
                  <a:pt x="2145508" y="2010686"/>
                </a:cubicBezTo>
                <a:cubicBezTo>
                  <a:pt x="2144231" y="2013239"/>
                  <a:pt x="2144231" y="2015791"/>
                  <a:pt x="2145508" y="2018344"/>
                </a:cubicBezTo>
                <a:lnTo>
                  <a:pt x="2145508" y="2020258"/>
                </a:lnTo>
                <a:cubicBezTo>
                  <a:pt x="2146784" y="2017706"/>
                  <a:pt x="2149974" y="2017068"/>
                  <a:pt x="2155079" y="2018344"/>
                </a:cubicBezTo>
                <a:cubicBezTo>
                  <a:pt x="2161461" y="2006858"/>
                  <a:pt x="2163374" y="1994734"/>
                  <a:pt x="2160822" y="1981972"/>
                </a:cubicBezTo>
                <a:lnTo>
                  <a:pt x="2160822" y="1978144"/>
                </a:lnTo>
                <a:cubicBezTo>
                  <a:pt x="2160822" y="1983249"/>
                  <a:pt x="2163374" y="1987077"/>
                  <a:pt x="2168479" y="1989629"/>
                </a:cubicBezTo>
                <a:cubicBezTo>
                  <a:pt x="2169756" y="1988354"/>
                  <a:pt x="2171670" y="1987715"/>
                  <a:pt x="2174222" y="1987715"/>
                </a:cubicBezTo>
                <a:lnTo>
                  <a:pt x="2176137" y="1985801"/>
                </a:lnTo>
                <a:cubicBezTo>
                  <a:pt x="2173584" y="1984524"/>
                  <a:pt x="2172308" y="1983887"/>
                  <a:pt x="2172308" y="1983887"/>
                </a:cubicBezTo>
                <a:cubicBezTo>
                  <a:pt x="2174860" y="1986439"/>
                  <a:pt x="2178051" y="1986439"/>
                  <a:pt x="2181880" y="1983887"/>
                </a:cubicBezTo>
                <a:cubicBezTo>
                  <a:pt x="2180604" y="1981334"/>
                  <a:pt x="2179965" y="1977506"/>
                  <a:pt x="2179965" y="1972401"/>
                </a:cubicBezTo>
                <a:cubicBezTo>
                  <a:pt x="2181242" y="1974953"/>
                  <a:pt x="2182517" y="1977506"/>
                  <a:pt x="2183794" y="1980057"/>
                </a:cubicBezTo>
                <a:cubicBezTo>
                  <a:pt x="2190175" y="1980057"/>
                  <a:pt x="2194003" y="1976229"/>
                  <a:pt x="2195280" y="1968572"/>
                </a:cubicBezTo>
                <a:cubicBezTo>
                  <a:pt x="2196556" y="1971124"/>
                  <a:pt x="2197832" y="1973039"/>
                  <a:pt x="2199108" y="1974314"/>
                </a:cubicBezTo>
                <a:cubicBezTo>
                  <a:pt x="2201661" y="1971762"/>
                  <a:pt x="2204851" y="1967296"/>
                  <a:pt x="2208680" y="1960915"/>
                </a:cubicBezTo>
                <a:cubicBezTo>
                  <a:pt x="2211233" y="1959638"/>
                  <a:pt x="2212508" y="1956448"/>
                  <a:pt x="2212508" y="1951343"/>
                </a:cubicBezTo>
                <a:cubicBezTo>
                  <a:pt x="2227822" y="1933477"/>
                  <a:pt x="2242499" y="1913695"/>
                  <a:pt x="2256538" y="1892000"/>
                </a:cubicBezTo>
                <a:cubicBezTo>
                  <a:pt x="2256538" y="1886895"/>
                  <a:pt x="2259090" y="1881790"/>
                  <a:pt x="2264195" y="1876685"/>
                </a:cubicBezTo>
                <a:cubicBezTo>
                  <a:pt x="2273128" y="1867752"/>
                  <a:pt x="2280786" y="1858818"/>
                  <a:pt x="2287167" y="1849885"/>
                </a:cubicBezTo>
                <a:cubicBezTo>
                  <a:pt x="2285890" y="1848608"/>
                  <a:pt x="2284614" y="1847971"/>
                  <a:pt x="2283337" y="1847971"/>
                </a:cubicBezTo>
                <a:cubicBezTo>
                  <a:pt x="2285890" y="1841590"/>
                  <a:pt x="2288442" y="1835208"/>
                  <a:pt x="2290995" y="1828827"/>
                </a:cubicBezTo>
                <a:cubicBezTo>
                  <a:pt x="2297376" y="1824999"/>
                  <a:pt x="2301843" y="1818617"/>
                  <a:pt x="2304395" y="1809684"/>
                </a:cubicBezTo>
                <a:cubicBezTo>
                  <a:pt x="2312053" y="1799474"/>
                  <a:pt x="2319071" y="1787989"/>
                  <a:pt x="2325453" y="1775227"/>
                </a:cubicBezTo>
                <a:cubicBezTo>
                  <a:pt x="2336939" y="1758636"/>
                  <a:pt x="2349062" y="1740769"/>
                  <a:pt x="2361825" y="1721627"/>
                </a:cubicBezTo>
                <a:cubicBezTo>
                  <a:pt x="2395006" y="1670578"/>
                  <a:pt x="2424358" y="1616340"/>
                  <a:pt x="2449882" y="1558910"/>
                </a:cubicBezTo>
                <a:cubicBezTo>
                  <a:pt x="2454987" y="1553805"/>
                  <a:pt x="2458816" y="1545510"/>
                  <a:pt x="2461368" y="1534024"/>
                </a:cubicBezTo>
                <a:cubicBezTo>
                  <a:pt x="2462645" y="1535300"/>
                  <a:pt x="2463283" y="1534024"/>
                  <a:pt x="2463283" y="1530196"/>
                </a:cubicBezTo>
                <a:cubicBezTo>
                  <a:pt x="2464559" y="1530196"/>
                  <a:pt x="2466473" y="1528919"/>
                  <a:pt x="2469025" y="1526367"/>
                </a:cubicBezTo>
                <a:cubicBezTo>
                  <a:pt x="2465197" y="1525091"/>
                  <a:pt x="2463920" y="1521900"/>
                  <a:pt x="2465197" y="1516795"/>
                </a:cubicBezTo>
                <a:cubicBezTo>
                  <a:pt x="2471578" y="1510415"/>
                  <a:pt x="2477959" y="1502119"/>
                  <a:pt x="2484340" y="1491909"/>
                </a:cubicBezTo>
                <a:cubicBezTo>
                  <a:pt x="2480511" y="1490634"/>
                  <a:pt x="2480511" y="1488081"/>
                  <a:pt x="2484340" y="1484252"/>
                </a:cubicBezTo>
                <a:cubicBezTo>
                  <a:pt x="2485616" y="1482976"/>
                  <a:pt x="2487531" y="1482337"/>
                  <a:pt x="2490083" y="1482337"/>
                </a:cubicBezTo>
                <a:cubicBezTo>
                  <a:pt x="2536026" y="1405765"/>
                  <a:pt x="2581970" y="1327917"/>
                  <a:pt x="2627913" y="1248792"/>
                </a:cubicBezTo>
                <a:cubicBezTo>
                  <a:pt x="2627913" y="1244963"/>
                  <a:pt x="2628552" y="1241135"/>
                  <a:pt x="2629827" y="1237306"/>
                </a:cubicBezTo>
                <a:cubicBezTo>
                  <a:pt x="2599199" y="1241135"/>
                  <a:pt x="2569207" y="1242411"/>
                  <a:pt x="2539855" y="1241135"/>
                </a:cubicBezTo>
                <a:cubicBezTo>
                  <a:pt x="2537303" y="1242411"/>
                  <a:pt x="2535388" y="1243688"/>
                  <a:pt x="2534112" y="1244963"/>
                </a:cubicBezTo>
                <a:cubicBezTo>
                  <a:pt x="2489445" y="1248792"/>
                  <a:pt x="2448606" y="1237306"/>
                  <a:pt x="2411597" y="1210506"/>
                </a:cubicBezTo>
                <a:cubicBezTo>
                  <a:pt x="2388624" y="1195191"/>
                  <a:pt x="2372034" y="1175410"/>
                  <a:pt x="2361825" y="1151162"/>
                </a:cubicBezTo>
                <a:lnTo>
                  <a:pt x="2361825" y="1145419"/>
                </a:lnTo>
                <a:cubicBezTo>
                  <a:pt x="2361825" y="1146696"/>
                  <a:pt x="2362463" y="1147334"/>
                  <a:pt x="2363738" y="1147334"/>
                </a:cubicBezTo>
                <a:cubicBezTo>
                  <a:pt x="2367568" y="1143506"/>
                  <a:pt x="2371396" y="1144143"/>
                  <a:pt x="2375225" y="1149248"/>
                </a:cubicBezTo>
                <a:cubicBezTo>
                  <a:pt x="2376501" y="1144143"/>
                  <a:pt x="2375863" y="1138401"/>
                  <a:pt x="2373310" y="1132019"/>
                </a:cubicBezTo>
                <a:cubicBezTo>
                  <a:pt x="2375863" y="1137124"/>
                  <a:pt x="2380329" y="1139038"/>
                  <a:pt x="2386711" y="1137763"/>
                </a:cubicBezTo>
                <a:cubicBezTo>
                  <a:pt x="2386711" y="1133934"/>
                  <a:pt x="2385434" y="1130743"/>
                  <a:pt x="2382882" y="1128191"/>
                </a:cubicBezTo>
                <a:cubicBezTo>
                  <a:pt x="2386711" y="1126915"/>
                  <a:pt x="2390539" y="1125638"/>
                  <a:pt x="2394367" y="1124362"/>
                </a:cubicBezTo>
                <a:cubicBezTo>
                  <a:pt x="2395644" y="1120533"/>
                  <a:pt x="2395006" y="1115428"/>
                  <a:pt x="2392454" y="1109047"/>
                </a:cubicBezTo>
                <a:cubicBezTo>
                  <a:pt x="2393729" y="1110324"/>
                  <a:pt x="2395644" y="1110962"/>
                  <a:pt x="2398196" y="1110962"/>
                </a:cubicBezTo>
                <a:cubicBezTo>
                  <a:pt x="2398196" y="1109685"/>
                  <a:pt x="2398834" y="1108410"/>
                  <a:pt x="2400110" y="1107134"/>
                </a:cubicBezTo>
                <a:cubicBezTo>
                  <a:pt x="2401387" y="1108410"/>
                  <a:pt x="2403939" y="1109047"/>
                  <a:pt x="2407768" y="1109047"/>
                </a:cubicBezTo>
                <a:cubicBezTo>
                  <a:pt x="2407768" y="1106495"/>
                  <a:pt x="2407130" y="1103942"/>
                  <a:pt x="2405854" y="1101391"/>
                </a:cubicBezTo>
                <a:cubicBezTo>
                  <a:pt x="2422445" y="1095009"/>
                  <a:pt x="2439673" y="1096286"/>
                  <a:pt x="2457540" y="1105219"/>
                </a:cubicBezTo>
                <a:cubicBezTo>
                  <a:pt x="2532836" y="1102667"/>
                  <a:pt x="2606218" y="1084161"/>
                  <a:pt x="2677685" y="1049704"/>
                </a:cubicBezTo>
                <a:cubicBezTo>
                  <a:pt x="2746600" y="1022904"/>
                  <a:pt x="2805306" y="980789"/>
                  <a:pt x="2853802" y="923359"/>
                </a:cubicBezTo>
                <a:cubicBezTo>
                  <a:pt x="2876773" y="874864"/>
                  <a:pt x="2885707" y="823177"/>
                  <a:pt x="2880602" y="768301"/>
                </a:cubicBezTo>
                <a:cubicBezTo>
                  <a:pt x="2879326" y="758091"/>
                  <a:pt x="2874859" y="748520"/>
                  <a:pt x="2867201" y="739586"/>
                </a:cubicBezTo>
                <a:cubicBezTo>
                  <a:pt x="2848059" y="725548"/>
                  <a:pt x="2834021" y="707681"/>
                  <a:pt x="2825087" y="685986"/>
                </a:cubicBezTo>
                <a:cubicBezTo>
                  <a:pt x="2834021" y="685986"/>
                  <a:pt x="2841039" y="682795"/>
                  <a:pt x="2846144" y="676414"/>
                </a:cubicBezTo>
                <a:cubicBezTo>
                  <a:pt x="2852525" y="673862"/>
                  <a:pt x="2854440" y="670033"/>
                  <a:pt x="2851887" y="664928"/>
                </a:cubicBezTo>
                <a:cubicBezTo>
                  <a:pt x="2855716" y="664928"/>
                  <a:pt x="2860183" y="663014"/>
                  <a:pt x="2865288" y="659185"/>
                </a:cubicBezTo>
                <a:cubicBezTo>
                  <a:pt x="2864011" y="655357"/>
                  <a:pt x="2865925" y="652166"/>
                  <a:pt x="2871030" y="649614"/>
                </a:cubicBezTo>
                <a:cubicBezTo>
                  <a:pt x="2879964" y="644509"/>
                  <a:pt x="2887621" y="637490"/>
                  <a:pt x="2894002" y="628556"/>
                </a:cubicBezTo>
                <a:cubicBezTo>
                  <a:pt x="2915698" y="619623"/>
                  <a:pt x="2939307" y="612604"/>
                  <a:pt x="2964832" y="607499"/>
                </a:cubicBezTo>
                <a:close/>
                <a:moveTo>
                  <a:pt x="4822946" y="602695"/>
                </a:moveTo>
                <a:cubicBezTo>
                  <a:pt x="4830603" y="603333"/>
                  <a:pt x="4838579" y="605567"/>
                  <a:pt x="4846875" y="609395"/>
                </a:cubicBezTo>
                <a:cubicBezTo>
                  <a:pt x="4873675" y="620881"/>
                  <a:pt x="4900475" y="632367"/>
                  <a:pt x="4927276" y="643852"/>
                </a:cubicBezTo>
                <a:cubicBezTo>
                  <a:pt x="4937485" y="652786"/>
                  <a:pt x="4946419" y="662995"/>
                  <a:pt x="4954076" y="674481"/>
                </a:cubicBezTo>
                <a:cubicBezTo>
                  <a:pt x="4960457" y="683415"/>
                  <a:pt x="4966200" y="693624"/>
                  <a:pt x="4971305" y="705110"/>
                </a:cubicBezTo>
                <a:cubicBezTo>
                  <a:pt x="4971305" y="738292"/>
                  <a:pt x="4974495" y="770197"/>
                  <a:pt x="4980876" y="800826"/>
                </a:cubicBezTo>
                <a:cubicBezTo>
                  <a:pt x="4983429" y="822522"/>
                  <a:pt x="4984067" y="843579"/>
                  <a:pt x="4982791" y="863999"/>
                </a:cubicBezTo>
                <a:cubicBezTo>
                  <a:pt x="4981514" y="871655"/>
                  <a:pt x="4982153" y="878675"/>
                  <a:pt x="4984704" y="885055"/>
                </a:cubicBezTo>
                <a:cubicBezTo>
                  <a:pt x="5017886" y="887608"/>
                  <a:pt x="5052344" y="888885"/>
                  <a:pt x="5088078" y="888885"/>
                </a:cubicBezTo>
                <a:cubicBezTo>
                  <a:pt x="5098287" y="892713"/>
                  <a:pt x="5109135" y="897179"/>
                  <a:pt x="5120620" y="902284"/>
                </a:cubicBezTo>
                <a:cubicBezTo>
                  <a:pt x="5148697" y="916322"/>
                  <a:pt x="5167840" y="938018"/>
                  <a:pt x="5178050" y="967371"/>
                </a:cubicBezTo>
                <a:cubicBezTo>
                  <a:pt x="5166564" y="978857"/>
                  <a:pt x="5158269" y="990980"/>
                  <a:pt x="5153164" y="1003743"/>
                </a:cubicBezTo>
                <a:cubicBezTo>
                  <a:pt x="5144231" y="1019057"/>
                  <a:pt x="5132744" y="1031819"/>
                  <a:pt x="5118707" y="1042029"/>
                </a:cubicBezTo>
                <a:cubicBezTo>
                  <a:pt x="5114878" y="1048410"/>
                  <a:pt x="5111049" y="1052877"/>
                  <a:pt x="5107220" y="1055429"/>
                </a:cubicBezTo>
                <a:cubicBezTo>
                  <a:pt x="5091906" y="1082229"/>
                  <a:pt x="5070210" y="1101372"/>
                  <a:pt x="5042134" y="1112858"/>
                </a:cubicBezTo>
                <a:cubicBezTo>
                  <a:pt x="5022991" y="1125621"/>
                  <a:pt x="5006400" y="1138382"/>
                  <a:pt x="4992362" y="1151145"/>
                </a:cubicBezTo>
                <a:cubicBezTo>
                  <a:pt x="4993639" y="1153697"/>
                  <a:pt x="4994277" y="1156250"/>
                  <a:pt x="4994277" y="1158802"/>
                </a:cubicBezTo>
                <a:cubicBezTo>
                  <a:pt x="4991724" y="1166459"/>
                  <a:pt x="4991724" y="1174116"/>
                  <a:pt x="4994277" y="1181773"/>
                </a:cubicBezTo>
                <a:cubicBezTo>
                  <a:pt x="4998105" y="1214955"/>
                  <a:pt x="5001934" y="1248136"/>
                  <a:pt x="5005762" y="1281318"/>
                </a:cubicBezTo>
                <a:cubicBezTo>
                  <a:pt x="5021076" y="1370652"/>
                  <a:pt x="5040857" y="1458710"/>
                  <a:pt x="5065105" y="1545492"/>
                </a:cubicBezTo>
                <a:cubicBezTo>
                  <a:pt x="5067658" y="1554426"/>
                  <a:pt x="5069573" y="1563359"/>
                  <a:pt x="5070848" y="1572292"/>
                </a:cubicBezTo>
                <a:lnTo>
                  <a:pt x="5074678" y="1572292"/>
                </a:lnTo>
                <a:cubicBezTo>
                  <a:pt x="5087439" y="1627169"/>
                  <a:pt x="5101477" y="1680769"/>
                  <a:pt x="5116792" y="1733094"/>
                </a:cubicBezTo>
                <a:cubicBezTo>
                  <a:pt x="5127001" y="1662903"/>
                  <a:pt x="5139126" y="1592074"/>
                  <a:pt x="5153164" y="1520606"/>
                </a:cubicBezTo>
                <a:cubicBezTo>
                  <a:pt x="5154440" y="1500186"/>
                  <a:pt x="5154440" y="1479767"/>
                  <a:pt x="5153164" y="1459348"/>
                </a:cubicBezTo>
                <a:cubicBezTo>
                  <a:pt x="5121258" y="1431272"/>
                  <a:pt x="5098926" y="1397452"/>
                  <a:pt x="5086163" y="1357890"/>
                </a:cubicBezTo>
                <a:cubicBezTo>
                  <a:pt x="5088716" y="1331090"/>
                  <a:pt x="5100202" y="1307480"/>
                  <a:pt x="5120620" y="1287061"/>
                </a:cubicBezTo>
                <a:cubicBezTo>
                  <a:pt x="5137211" y="1279403"/>
                  <a:pt x="5146144" y="1266642"/>
                  <a:pt x="5147421" y="1248774"/>
                </a:cubicBezTo>
                <a:cubicBezTo>
                  <a:pt x="5148697" y="1250051"/>
                  <a:pt x="5150612" y="1250689"/>
                  <a:pt x="5153164" y="1250689"/>
                </a:cubicBezTo>
                <a:cubicBezTo>
                  <a:pt x="5153164" y="1248136"/>
                  <a:pt x="5152526" y="1245584"/>
                  <a:pt x="5151249" y="1243031"/>
                </a:cubicBezTo>
                <a:cubicBezTo>
                  <a:pt x="5152526" y="1244308"/>
                  <a:pt x="5154440" y="1245584"/>
                  <a:pt x="5156992" y="1246860"/>
                </a:cubicBezTo>
                <a:cubicBezTo>
                  <a:pt x="5158269" y="1244308"/>
                  <a:pt x="5160184" y="1241755"/>
                  <a:pt x="5162735" y="1239203"/>
                </a:cubicBezTo>
                <a:cubicBezTo>
                  <a:pt x="5201022" y="1161355"/>
                  <a:pt x="5239946" y="1082867"/>
                  <a:pt x="5279508" y="1003743"/>
                </a:cubicBezTo>
                <a:cubicBezTo>
                  <a:pt x="5285890" y="994810"/>
                  <a:pt x="5287165" y="984600"/>
                  <a:pt x="5283337" y="973114"/>
                </a:cubicBezTo>
                <a:cubicBezTo>
                  <a:pt x="5284613" y="971837"/>
                  <a:pt x="5285890" y="970561"/>
                  <a:pt x="5287165" y="969285"/>
                </a:cubicBezTo>
                <a:cubicBezTo>
                  <a:pt x="5289718" y="973114"/>
                  <a:pt x="5292270" y="976942"/>
                  <a:pt x="5294823" y="980771"/>
                </a:cubicBezTo>
                <a:cubicBezTo>
                  <a:pt x="5297375" y="978219"/>
                  <a:pt x="5298013" y="975029"/>
                  <a:pt x="5296737" y="971199"/>
                </a:cubicBezTo>
                <a:cubicBezTo>
                  <a:pt x="5294185" y="969924"/>
                  <a:pt x="5294185" y="967371"/>
                  <a:pt x="5296737" y="963542"/>
                </a:cubicBezTo>
                <a:cubicBezTo>
                  <a:pt x="5301842" y="968647"/>
                  <a:pt x="5306947" y="972476"/>
                  <a:pt x="5312051" y="975029"/>
                </a:cubicBezTo>
                <a:cubicBezTo>
                  <a:pt x="5310776" y="968647"/>
                  <a:pt x="5308861" y="961628"/>
                  <a:pt x="5306309" y="953971"/>
                </a:cubicBezTo>
                <a:cubicBezTo>
                  <a:pt x="5313966" y="957799"/>
                  <a:pt x="5321624" y="957799"/>
                  <a:pt x="5329280" y="953971"/>
                </a:cubicBezTo>
                <a:cubicBezTo>
                  <a:pt x="5333109" y="953971"/>
                  <a:pt x="5336938" y="955247"/>
                  <a:pt x="5340766" y="957799"/>
                </a:cubicBezTo>
                <a:cubicBezTo>
                  <a:pt x="5340766" y="960351"/>
                  <a:pt x="5341405" y="962266"/>
                  <a:pt x="5342680" y="963542"/>
                </a:cubicBezTo>
                <a:cubicBezTo>
                  <a:pt x="5347785" y="963542"/>
                  <a:pt x="5352252" y="966094"/>
                  <a:pt x="5356081" y="971199"/>
                </a:cubicBezTo>
                <a:cubicBezTo>
                  <a:pt x="5400748" y="998000"/>
                  <a:pt x="5437120" y="1031819"/>
                  <a:pt x="5465196" y="1072658"/>
                </a:cubicBezTo>
                <a:cubicBezTo>
                  <a:pt x="5486892" y="1096905"/>
                  <a:pt x="5500930" y="1124983"/>
                  <a:pt x="5507311" y="1156887"/>
                </a:cubicBezTo>
                <a:cubicBezTo>
                  <a:pt x="5506035" y="1164545"/>
                  <a:pt x="5507311" y="1171564"/>
                  <a:pt x="5511140" y="1177945"/>
                </a:cubicBezTo>
                <a:cubicBezTo>
                  <a:pt x="5509863" y="1212402"/>
                  <a:pt x="5502845" y="1244946"/>
                  <a:pt x="5490082" y="1275575"/>
                </a:cubicBezTo>
                <a:cubicBezTo>
                  <a:pt x="5470939" y="1307480"/>
                  <a:pt x="5444139" y="1328537"/>
                  <a:pt x="5409681" y="1338746"/>
                </a:cubicBezTo>
                <a:cubicBezTo>
                  <a:pt x="5404576" y="1338746"/>
                  <a:pt x="5400110" y="1338108"/>
                  <a:pt x="5396281" y="1336833"/>
                </a:cubicBezTo>
                <a:cubicBezTo>
                  <a:pt x="5391176" y="1333003"/>
                  <a:pt x="5386710" y="1329175"/>
                  <a:pt x="5382881" y="1325347"/>
                </a:cubicBezTo>
                <a:lnTo>
                  <a:pt x="5369481" y="1325347"/>
                </a:lnTo>
                <a:cubicBezTo>
                  <a:pt x="5365652" y="1324070"/>
                  <a:pt x="5365014" y="1321518"/>
                  <a:pt x="5367566" y="1317690"/>
                </a:cubicBezTo>
                <a:cubicBezTo>
                  <a:pt x="5356081" y="1318965"/>
                  <a:pt x="5347147" y="1316413"/>
                  <a:pt x="5340766" y="1310032"/>
                </a:cubicBezTo>
                <a:cubicBezTo>
                  <a:pt x="5333109" y="1307480"/>
                  <a:pt x="5326728" y="1303651"/>
                  <a:pt x="5321624" y="1298546"/>
                </a:cubicBezTo>
                <a:cubicBezTo>
                  <a:pt x="5305032" y="1294718"/>
                  <a:pt x="5290994" y="1297271"/>
                  <a:pt x="5279508" y="1306204"/>
                </a:cubicBezTo>
                <a:cubicBezTo>
                  <a:pt x="5271851" y="1322794"/>
                  <a:pt x="5262279" y="1336194"/>
                  <a:pt x="5250794" y="1346404"/>
                </a:cubicBezTo>
                <a:cubicBezTo>
                  <a:pt x="5243136" y="1348956"/>
                  <a:pt x="5237393" y="1352785"/>
                  <a:pt x="5233565" y="1357890"/>
                </a:cubicBezTo>
                <a:cubicBezTo>
                  <a:pt x="5232288" y="1365547"/>
                  <a:pt x="5234203" y="1372567"/>
                  <a:pt x="5239308" y="1378947"/>
                </a:cubicBezTo>
                <a:cubicBezTo>
                  <a:pt x="5287803" y="1421062"/>
                  <a:pt x="5332471" y="1465729"/>
                  <a:pt x="5373309" y="1512949"/>
                </a:cubicBezTo>
                <a:cubicBezTo>
                  <a:pt x="5386072" y="1529539"/>
                  <a:pt x="5395005" y="1547406"/>
                  <a:pt x="5400110" y="1566549"/>
                </a:cubicBezTo>
                <a:cubicBezTo>
                  <a:pt x="5403938" y="1574207"/>
                  <a:pt x="5405853" y="1581864"/>
                  <a:pt x="5405853" y="1589522"/>
                </a:cubicBezTo>
                <a:cubicBezTo>
                  <a:pt x="5400748" y="1590797"/>
                  <a:pt x="5396919" y="1592712"/>
                  <a:pt x="5394367" y="1595264"/>
                </a:cubicBezTo>
                <a:cubicBezTo>
                  <a:pt x="5393090" y="1613131"/>
                  <a:pt x="5389262" y="1630359"/>
                  <a:pt x="5382881" y="1646950"/>
                </a:cubicBezTo>
                <a:cubicBezTo>
                  <a:pt x="5380329" y="1652055"/>
                  <a:pt x="5378414" y="1656522"/>
                  <a:pt x="5377138" y="1660351"/>
                </a:cubicBezTo>
                <a:cubicBezTo>
                  <a:pt x="5368204" y="1684599"/>
                  <a:pt x="5358633" y="1708208"/>
                  <a:pt x="5348423" y="1731180"/>
                </a:cubicBezTo>
                <a:cubicBezTo>
                  <a:pt x="5321624" y="1770743"/>
                  <a:pt x="5299928" y="1812219"/>
                  <a:pt x="5283337" y="1855610"/>
                </a:cubicBezTo>
                <a:cubicBezTo>
                  <a:pt x="5283337" y="1869648"/>
                  <a:pt x="5281423" y="1883048"/>
                  <a:pt x="5277594" y="1895811"/>
                </a:cubicBezTo>
                <a:cubicBezTo>
                  <a:pt x="5273765" y="1908572"/>
                  <a:pt x="5268660" y="1920058"/>
                  <a:pt x="5262279" y="1930268"/>
                </a:cubicBezTo>
                <a:cubicBezTo>
                  <a:pt x="5262279" y="1931545"/>
                  <a:pt x="5262917" y="1932820"/>
                  <a:pt x="5264194" y="1934097"/>
                </a:cubicBezTo>
                <a:cubicBezTo>
                  <a:pt x="5261641" y="1936649"/>
                  <a:pt x="5260365" y="1939201"/>
                  <a:pt x="5260365" y="1941754"/>
                </a:cubicBezTo>
                <a:cubicBezTo>
                  <a:pt x="5256537" y="1950687"/>
                  <a:pt x="5250156" y="1957069"/>
                  <a:pt x="5241223" y="1960897"/>
                </a:cubicBezTo>
                <a:cubicBezTo>
                  <a:pt x="5237393" y="1974935"/>
                  <a:pt x="5231013" y="1986421"/>
                  <a:pt x="5222079" y="1995355"/>
                </a:cubicBezTo>
                <a:cubicBezTo>
                  <a:pt x="5225908" y="2011945"/>
                  <a:pt x="5232288" y="2026622"/>
                  <a:pt x="5241223" y="2039383"/>
                </a:cubicBezTo>
                <a:cubicBezTo>
                  <a:pt x="5268022" y="2095537"/>
                  <a:pt x="5299289" y="2148500"/>
                  <a:pt x="5335023" y="2198271"/>
                </a:cubicBezTo>
                <a:cubicBezTo>
                  <a:pt x="5349061" y="2221243"/>
                  <a:pt x="5366929" y="2241024"/>
                  <a:pt x="5388624" y="2257615"/>
                </a:cubicBezTo>
                <a:cubicBezTo>
                  <a:pt x="5389900" y="2258891"/>
                  <a:pt x="5391176" y="2260167"/>
                  <a:pt x="5392453" y="2261443"/>
                </a:cubicBezTo>
                <a:cubicBezTo>
                  <a:pt x="5396281" y="2270376"/>
                  <a:pt x="5404576" y="2275481"/>
                  <a:pt x="5417339" y="2276758"/>
                </a:cubicBezTo>
                <a:cubicBezTo>
                  <a:pt x="5424996" y="2279310"/>
                  <a:pt x="5433929" y="2281224"/>
                  <a:pt x="5444139" y="2282501"/>
                </a:cubicBezTo>
                <a:cubicBezTo>
                  <a:pt x="5450520" y="2279948"/>
                  <a:pt x="5457539" y="2276119"/>
                  <a:pt x="5465196" y="2271015"/>
                </a:cubicBezTo>
                <a:cubicBezTo>
                  <a:pt x="5502206" y="2216138"/>
                  <a:pt x="5518159" y="2152966"/>
                  <a:pt x="5513054" y="2081499"/>
                </a:cubicBezTo>
                <a:cubicBezTo>
                  <a:pt x="5515606" y="2071289"/>
                  <a:pt x="5514968" y="2059803"/>
                  <a:pt x="5511140" y="2047041"/>
                </a:cubicBezTo>
                <a:cubicBezTo>
                  <a:pt x="5506035" y="2034279"/>
                  <a:pt x="5502845" y="2020240"/>
                  <a:pt x="5501568" y="2004926"/>
                </a:cubicBezTo>
                <a:cubicBezTo>
                  <a:pt x="5500292" y="2001098"/>
                  <a:pt x="5498378" y="1996631"/>
                  <a:pt x="5495825" y="1991526"/>
                </a:cubicBezTo>
                <a:cubicBezTo>
                  <a:pt x="5497102" y="1991526"/>
                  <a:pt x="5498378" y="1990888"/>
                  <a:pt x="5499654" y="1989611"/>
                </a:cubicBezTo>
                <a:cubicBezTo>
                  <a:pt x="5498378" y="1987060"/>
                  <a:pt x="5497102" y="1985145"/>
                  <a:pt x="5495825" y="1983868"/>
                </a:cubicBezTo>
                <a:cubicBezTo>
                  <a:pt x="5506035" y="1990250"/>
                  <a:pt x="5514330" y="1998545"/>
                  <a:pt x="5520711" y="2008754"/>
                </a:cubicBezTo>
                <a:cubicBezTo>
                  <a:pt x="5527092" y="2031727"/>
                  <a:pt x="5533474" y="2054698"/>
                  <a:pt x="5539854" y="2077670"/>
                </a:cubicBezTo>
                <a:cubicBezTo>
                  <a:pt x="5542407" y="2121061"/>
                  <a:pt x="5547512" y="2163176"/>
                  <a:pt x="5555169" y="2204015"/>
                </a:cubicBezTo>
                <a:cubicBezTo>
                  <a:pt x="5569206" y="2270376"/>
                  <a:pt x="5585798" y="2336739"/>
                  <a:pt x="5604940" y="2403102"/>
                </a:cubicBezTo>
                <a:cubicBezTo>
                  <a:pt x="5606217" y="2414588"/>
                  <a:pt x="5610683" y="2424160"/>
                  <a:pt x="5618341" y="2431816"/>
                </a:cubicBezTo>
                <a:cubicBezTo>
                  <a:pt x="5614512" y="2438198"/>
                  <a:pt x="5615150" y="2443302"/>
                  <a:pt x="5620255" y="2447131"/>
                </a:cubicBezTo>
                <a:cubicBezTo>
                  <a:pt x="5624084" y="2454789"/>
                  <a:pt x="5627275" y="2462445"/>
                  <a:pt x="5629826" y="2470103"/>
                </a:cubicBezTo>
                <a:cubicBezTo>
                  <a:pt x="5634931" y="2472655"/>
                  <a:pt x="5638761" y="2477122"/>
                  <a:pt x="5641312" y="2483503"/>
                </a:cubicBezTo>
                <a:cubicBezTo>
                  <a:pt x="5636207" y="2486056"/>
                  <a:pt x="5633656" y="2488608"/>
                  <a:pt x="5633656" y="2491161"/>
                </a:cubicBezTo>
                <a:cubicBezTo>
                  <a:pt x="5633656" y="2498817"/>
                  <a:pt x="5633018" y="2505199"/>
                  <a:pt x="5631741" y="2510304"/>
                </a:cubicBezTo>
                <a:cubicBezTo>
                  <a:pt x="5621531" y="2516684"/>
                  <a:pt x="5613236" y="2523703"/>
                  <a:pt x="5606855" y="2531361"/>
                </a:cubicBezTo>
                <a:cubicBezTo>
                  <a:pt x="5577503" y="2544123"/>
                  <a:pt x="5548788" y="2545399"/>
                  <a:pt x="5520711" y="2535189"/>
                </a:cubicBezTo>
                <a:cubicBezTo>
                  <a:pt x="5474768" y="2504560"/>
                  <a:pt x="5433291" y="2468188"/>
                  <a:pt x="5396281" y="2426074"/>
                </a:cubicBezTo>
                <a:cubicBezTo>
                  <a:pt x="5373309" y="2399274"/>
                  <a:pt x="5350976" y="2371835"/>
                  <a:pt x="5329280" y="2343759"/>
                </a:cubicBezTo>
                <a:cubicBezTo>
                  <a:pt x="5275680" y="2269739"/>
                  <a:pt x="5229736" y="2191252"/>
                  <a:pt x="5191450" y="2108299"/>
                </a:cubicBezTo>
                <a:cubicBezTo>
                  <a:pt x="5176135" y="2109575"/>
                  <a:pt x="5165288" y="2115956"/>
                  <a:pt x="5158907" y="2127442"/>
                </a:cubicBezTo>
                <a:cubicBezTo>
                  <a:pt x="5153802" y="2131270"/>
                  <a:pt x="5149336" y="2135099"/>
                  <a:pt x="5145507" y="2138928"/>
                </a:cubicBezTo>
                <a:lnTo>
                  <a:pt x="5145507" y="2140842"/>
                </a:lnTo>
                <a:cubicBezTo>
                  <a:pt x="5135298" y="2144670"/>
                  <a:pt x="5130830" y="2149137"/>
                  <a:pt x="5132106" y="2154242"/>
                </a:cubicBezTo>
                <a:cubicBezTo>
                  <a:pt x="5127001" y="2156795"/>
                  <a:pt x="5122535" y="2158709"/>
                  <a:pt x="5118707" y="2159985"/>
                </a:cubicBezTo>
                <a:cubicBezTo>
                  <a:pt x="5118707" y="2161261"/>
                  <a:pt x="5119983" y="2161899"/>
                  <a:pt x="5122535" y="2161899"/>
                </a:cubicBezTo>
                <a:cubicBezTo>
                  <a:pt x="5118707" y="2169556"/>
                  <a:pt x="5113602" y="2174024"/>
                  <a:pt x="5107220" y="2175299"/>
                </a:cubicBezTo>
                <a:cubicBezTo>
                  <a:pt x="5105944" y="2179128"/>
                  <a:pt x="5104030" y="2179766"/>
                  <a:pt x="5101477" y="2177214"/>
                </a:cubicBezTo>
                <a:cubicBezTo>
                  <a:pt x="5100202" y="2178490"/>
                  <a:pt x="5099564" y="2179447"/>
                  <a:pt x="5099564" y="2180085"/>
                </a:cubicBezTo>
                <a:cubicBezTo>
                  <a:pt x="5099564" y="2180724"/>
                  <a:pt x="5100839" y="2181042"/>
                  <a:pt x="5103392" y="2181042"/>
                </a:cubicBezTo>
                <a:cubicBezTo>
                  <a:pt x="5100839" y="2184871"/>
                  <a:pt x="5097649" y="2186785"/>
                  <a:pt x="5093821" y="2186785"/>
                </a:cubicBezTo>
                <a:cubicBezTo>
                  <a:pt x="5092544" y="2186785"/>
                  <a:pt x="5091906" y="2186147"/>
                  <a:pt x="5091906" y="2184871"/>
                </a:cubicBezTo>
                <a:cubicBezTo>
                  <a:pt x="5089354" y="2187423"/>
                  <a:pt x="5088078" y="2189338"/>
                  <a:pt x="5088078" y="2190614"/>
                </a:cubicBezTo>
                <a:cubicBezTo>
                  <a:pt x="5090629" y="2191890"/>
                  <a:pt x="5093182" y="2192528"/>
                  <a:pt x="5095734" y="2192528"/>
                </a:cubicBezTo>
                <a:cubicBezTo>
                  <a:pt x="5088078" y="2200185"/>
                  <a:pt x="5079783" y="2205290"/>
                  <a:pt x="5070848" y="2207843"/>
                </a:cubicBezTo>
                <a:cubicBezTo>
                  <a:pt x="5070848" y="2210395"/>
                  <a:pt x="5070210" y="2211671"/>
                  <a:pt x="5068935" y="2211671"/>
                </a:cubicBezTo>
                <a:lnTo>
                  <a:pt x="5055534" y="2211671"/>
                </a:lnTo>
                <a:lnTo>
                  <a:pt x="5055534" y="2217414"/>
                </a:lnTo>
                <a:cubicBezTo>
                  <a:pt x="5054258" y="2216138"/>
                  <a:pt x="5053620" y="2214861"/>
                  <a:pt x="5053620" y="2213586"/>
                </a:cubicBezTo>
                <a:cubicBezTo>
                  <a:pt x="5049792" y="2218691"/>
                  <a:pt x="5045324" y="2220604"/>
                  <a:pt x="5040219" y="2219329"/>
                </a:cubicBezTo>
                <a:cubicBezTo>
                  <a:pt x="5035114" y="2223157"/>
                  <a:pt x="5030648" y="2225071"/>
                  <a:pt x="5026819" y="2225071"/>
                </a:cubicBezTo>
                <a:cubicBezTo>
                  <a:pt x="5025543" y="2226347"/>
                  <a:pt x="5023948" y="2226029"/>
                  <a:pt x="5022034" y="2224114"/>
                </a:cubicBezTo>
                <a:cubicBezTo>
                  <a:pt x="5020120" y="2222200"/>
                  <a:pt x="5016610" y="2221881"/>
                  <a:pt x="5011505" y="2223157"/>
                </a:cubicBezTo>
                <a:cubicBezTo>
                  <a:pt x="5006400" y="2225709"/>
                  <a:pt x="5001934" y="2227624"/>
                  <a:pt x="4998105" y="2228900"/>
                </a:cubicBezTo>
                <a:cubicBezTo>
                  <a:pt x="4986619" y="2230176"/>
                  <a:pt x="4977048" y="2232729"/>
                  <a:pt x="4969390" y="2236557"/>
                </a:cubicBezTo>
                <a:cubicBezTo>
                  <a:pt x="4960457" y="2236557"/>
                  <a:pt x="4954076" y="2239110"/>
                  <a:pt x="4950247" y="2244215"/>
                </a:cubicBezTo>
                <a:cubicBezTo>
                  <a:pt x="4947695" y="2242938"/>
                  <a:pt x="4946419" y="2241662"/>
                  <a:pt x="4946419" y="2240386"/>
                </a:cubicBezTo>
                <a:cubicBezTo>
                  <a:pt x="4924723" y="2251872"/>
                  <a:pt x="4903028" y="2263358"/>
                  <a:pt x="4881332" y="2274844"/>
                </a:cubicBezTo>
                <a:cubicBezTo>
                  <a:pt x="4880056" y="2274844"/>
                  <a:pt x="4879417" y="2274206"/>
                  <a:pt x="4879417" y="2272929"/>
                </a:cubicBezTo>
                <a:cubicBezTo>
                  <a:pt x="4893456" y="2266548"/>
                  <a:pt x="4906856" y="2256338"/>
                  <a:pt x="4919618" y="2242300"/>
                </a:cubicBezTo>
                <a:cubicBezTo>
                  <a:pt x="4913238" y="2244852"/>
                  <a:pt x="4906856" y="2248043"/>
                  <a:pt x="4900475" y="2251872"/>
                </a:cubicBezTo>
                <a:cubicBezTo>
                  <a:pt x="4887713" y="2259529"/>
                  <a:pt x="4874951" y="2265272"/>
                  <a:pt x="4862189" y="2269101"/>
                </a:cubicBezTo>
                <a:cubicBezTo>
                  <a:pt x="4858361" y="2271653"/>
                  <a:pt x="4855808" y="2274206"/>
                  <a:pt x="4854532" y="2276758"/>
                </a:cubicBezTo>
                <a:cubicBezTo>
                  <a:pt x="4841770" y="2275481"/>
                  <a:pt x="4832837" y="2278672"/>
                  <a:pt x="4827732" y="2286329"/>
                </a:cubicBezTo>
                <a:cubicBezTo>
                  <a:pt x="4817522" y="2287606"/>
                  <a:pt x="4808588" y="2290158"/>
                  <a:pt x="4800931" y="2293987"/>
                </a:cubicBezTo>
                <a:cubicBezTo>
                  <a:pt x="4788169" y="2300367"/>
                  <a:pt x="4776684" y="2306110"/>
                  <a:pt x="4766474" y="2311215"/>
                </a:cubicBezTo>
                <a:cubicBezTo>
                  <a:pt x="4762645" y="2316320"/>
                  <a:pt x="4758178" y="2318235"/>
                  <a:pt x="4753073" y="2316958"/>
                </a:cubicBezTo>
                <a:cubicBezTo>
                  <a:pt x="4745416" y="2323339"/>
                  <a:pt x="4737121" y="2327806"/>
                  <a:pt x="4728187" y="2330358"/>
                </a:cubicBezTo>
                <a:cubicBezTo>
                  <a:pt x="4737121" y="2322701"/>
                  <a:pt x="4746693" y="2315044"/>
                  <a:pt x="4756902" y="2307387"/>
                </a:cubicBezTo>
                <a:cubicBezTo>
                  <a:pt x="4753073" y="2306110"/>
                  <a:pt x="4749883" y="2306748"/>
                  <a:pt x="4747331" y="2309301"/>
                </a:cubicBezTo>
                <a:cubicBezTo>
                  <a:pt x="4789445" y="2276119"/>
                  <a:pt x="4831560" y="2242938"/>
                  <a:pt x="4873675" y="2209757"/>
                </a:cubicBezTo>
                <a:cubicBezTo>
                  <a:pt x="4876227" y="2205928"/>
                  <a:pt x="4880056" y="2200823"/>
                  <a:pt x="4885161" y="2194442"/>
                </a:cubicBezTo>
                <a:lnTo>
                  <a:pt x="4887075" y="2194442"/>
                </a:lnTo>
                <a:cubicBezTo>
                  <a:pt x="4890904" y="2189338"/>
                  <a:pt x="4894732" y="2182957"/>
                  <a:pt x="4898561" y="2175299"/>
                </a:cubicBezTo>
                <a:cubicBezTo>
                  <a:pt x="4903666" y="2170194"/>
                  <a:pt x="4909408" y="2164451"/>
                  <a:pt x="4915790" y="2158071"/>
                </a:cubicBezTo>
                <a:cubicBezTo>
                  <a:pt x="4914513" y="2159346"/>
                  <a:pt x="4914513" y="2159985"/>
                  <a:pt x="4915790" y="2159985"/>
                </a:cubicBezTo>
                <a:cubicBezTo>
                  <a:pt x="4918342" y="2157433"/>
                  <a:pt x="4920894" y="2154880"/>
                  <a:pt x="4923447" y="2152328"/>
                </a:cubicBezTo>
                <a:cubicBezTo>
                  <a:pt x="4929828" y="2145947"/>
                  <a:pt x="4936847" y="2138928"/>
                  <a:pt x="4944504" y="2131270"/>
                </a:cubicBezTo>
                <a:cubicBezTo>
                  <a:pt x="4941952" y="2128718"/>
                  <a:pt x="4939399" y="2128718"/>
                  <a:pt x="4936847" y="2131270"/>
                </a:cubicBezTo>
                <a:cubicBezTo>
                  <a:pt x="4929190" y="2135099"/>
                  <a:pt x="4922171" y="2135737"/>
                  <a:pt x="4915790" y="2133185"/>
                </a:cubicBezTo>
                <a:cubicBezTo>
                  <a:pt x="4914513" y="2134460"/>
                  <a:pt x="4912599" y="2134780"/>
                  <a:pt x="4910046" y="2134142"/>
                </a:cubicBezTo>
                <a:cubicBezTo>
                  <a:pt x="4907495" y="2133504"/>
                  <a:pt x="4904942" y="2133185"/>
                  <a:pt x="4902390" y="2133185"/>
                </a:cubicBezTo>
                <a:cubicBezTo>
                  <a:pt x="4894732" y="2135737"/>
                  <a:pt x="4887075" y="2137652"/>
                  <a:pt x="4879417" y="2138928"/>
                </a:cubicBezTo>
                <a:cubicBezTo>
                  <a:pt x="4869208" y="2140204"/>
                  <a:pt x="4859636" y="2141480"/>
                  <a:pt x="4850703" y="2142756"/>
                </a:cubicBezTo>
                <a:cubicBezTo>
                  <a:pt x="4823903" y="2149137"/>
                  <a:pt x="4796465" y="2153604"/>
                  <a:pt x="4768388" y="2156156"/>
                </a:cubicBezTo>
                <a:cubicBezTo>
                  <a:pt x="4762007" y="2157433"/>
                  <a:pt x="4756264" y="2159346"/>
                  <a:pt x="4751159" y="2161899"/>
                </a:cubicBezTo>
                <a:cubicBezTo>
                  <a:pt x="4742226" y="2167004"/>
                  <a:pt x="4734568" y="2170194"/>
                  <a:pt x="4728187" y="2171471"/>
                </a:cubicBezTo>
                <a:cubicBezTo>
                  <a:pt x="4696283" y="2184233"/>
                  <a:pt x="4665015" y="2191890"/>
                  <a:pt x="4634386" y="2194442"/>
                </a:cubicBezTo>
                <a:cubicBezTo>
                  <a:pt x="4617795" y="2198271"/>
                  <a:pt x="4602481" y="2198910"/>
                  <a:pt x="4588443" y="2196357"/>
                </a:cubicBezTo>
                <a:cubicBezTo>
                  <a:pt x="4582062" y="2197633"/>
                  <a:pt x="4575043" y="2198910"/>
                  <a:pt x="4567385" y="2200185"/>
                </a:cubicBezTo>
                <a:cubicBezTo>
                  <a:pt x="4562280" y="2205290"/>
                  <a:pt x="4557176" y="2207205"/>
                  <a:pt x="4552071" y="2205928"/>
                </a:cubicBezTo>
                <a:cubicBezTo>
                  <a:pt x="4550795" y="2207205"/>
                  <a:pt x="4549838" y="2207843"/>
                  <a:pt x="4549199" y="2207843"/>
                </a:cubicBezTo>
                <a:cubicBezTo>
                  <a:pt x="4548561" y="2207843"/>
                  <a:pt x="4548242" y="2206566"/>
                  <a:pt x="4548242" y="2204015"/>
                </a:cubicBezTo>
                <a:cubicBezTo>
                  <a:pt x="4544414" y="2207843"/>
                  <a:pt x="4540586" y="2209119"/>
                  <a:pt x="4536756" y="2207843"/>
                </a:cubicBezTo>
                <a:cubicBezTo>
                  <a:pt x="4539309" y="2206566"/>
                  <a:pt x="4539947" y="2204015"/>
                  <a:pt x="4538671" y="2200185"/>
                </a:cubicBezTo>
                <a:cubicBezTo>
                  <a:pt x="4534843" y="2202738"/>
                  <a:pt x="4532290" y="2204015"/>
                  <a:pt x="4531013" y="2204015"/>
                </a:cubicBezTo>
                <a:cubicBezTo>
                  <a:pt x="4534843" y="2207843"/>
                  <a:pt x="4535481" y="2211033"/>
                  <a:pt x="4532928" y="2213586"/>
                </a:cubicBezTo>
                <a:cubicBezTo>
                  <a:pt x="4529100" y="2213586"/>
                  <a:pt x="4526547" y="2212309"/>
                  <a:pt x="4525271" y="2209757"/>
                </a:cubicBezTo>
                <a:cubicBezTo>
                  <a:pt x="4521442" y="2212309"/>
                  <a:pt x="4517613" y="2214224"/>
                  <a:pt x="4513785" y="2215500"/>
                </a:cubicBezTo>
                <a:cubicBezTo>
                  <a:pt x="4508680" y="2214224"/>
                  <a:pt x="4504214" y="2213586"/>
                  <a:pt x="4500385" y="2213586"/>
                </a:cubicBezTo>
                <a:cubicBezTo>
                  <a:pt x="4501661" y="2213586"/>
                  <a:pt x="4502937" y="2212948"/>
                  <a:pt x="4504214" y="2211671"/>
                </a:cubicBezTo>
                <a:cubicBezTo>
                  <a:pt x="4481241" y="2216776"/>
                  <a:pt x="4458908" y="2223796"/>
                  <a:pt x="4437213" y="2232729"/>
                </a:cubicBezTo>
                <a:cubicBezTo>
                  <a:pt x="4434661" y="2231452"/>
                  <a:pt x="4432746" y="2230814"/>
                  <a:pt x="4431469" y="2230814"/>
                </a:cubicBezTo>
                <a:cubicBezTo>
                  <a:pt x="4428918" y="2233367"/>
                  <a:pt x="4427003" y="2235281"/>
                  <a:pt x="4425726" y="2236557"/>
                </a:cubicBezTo>
                <a:cubicBezTo>
                  <a:pt x="4424451" y="2236557"/>
                  <a:pt x="4423813" y="2235919"/>
                  <a:pt x="4423813" y="2234643"/>
                </a:cubicBezTo>
                <a:cubicBezTo>
                  <a:pt x="4425089" y="2234643"/>
                  <a:pt x="4426365" y="2234005"/>
                  <a:pt x="4427641" y="2232729"/>
                </a:cubicBezTo>
                <a:lnTo>
                  <a:pt x="4422347" y="2232351"/>
                </a:lnTo>
                <a:lnTo>
                  <a:pt x="4425726" y="2230814"/>
                </a:lnTo>
                <a:cubicBezTo>
                  <a:pt x="4429556" y="2228262"/>
                  <a:pt x="4434022" y="2225071"/>
                  <a:pt x="4439127" y="2221243"/>
                </a:cubicBezTo>
                <a:cubicBezTo>
                  <a:pt x="4427641" y="2225071"/>
                  <a:pt x="4416793" y="2228262"/>
                  <a:pt x="4406583" y="2230814"/>
                </a:cubicBezTo>
                <a:lnTo>
                  <a:pt x="4405455" y="2233071"/>
                </a:lnTo>
                <a:lnTo>
                  <a:pt x="4390791" y="2237514"/>
                </a:lnTo>
                <a:cubicBezTo>
                  <a:pt x="4386005" y="2239429"/>
                  <a:pt x="4381698" y="2241662"/>
                  <a:pt x="4377869" y="2244215"/>
                </a:cubicBezTo>
                <a:cubicBezTo>
                  <a:pt x="4367659" y="2248043"/>
                  <a:pt x="4358726" y="2253148"/>
                  <a:pt x="4351068" y="2259529"/>
                </a:cubicBezTo>
                <a:cubicBezTo>
                  <a:pt x="4349792" y="2258253"/>
                  <a:pt x="4349155" y="2256977"/>
                  <a:pt x="4349155" y="2255700"/>
                </a:cubicBezTo>
                <a:cubicBezTo>
                  <a:pt x="4345325" y="2258253"/>
                  <a:pt x="4342773" y="2260167"/>
                  <a:pt x="4341497" y="2261443"/>
                </a:cubicBezTo>
                <a:cubicBezTo>
                  <a:pt x="4338945" y="2261443"/>
                  <a:pt x="4337030" y="2262081"/>
                  <a:pt x="4335754" y="2263358"/>
                </a:cubicBezTo>
                <a:lnTo>
                  <a:pt x="4335754" y="2261443"/>
                </a:lnTo>
                <a:cubicBezTo>
                  <a:pt x="4326821" y="2265272"/>
                  <a:pt x="4319164" y="2268463"/>
                  <a:pt x="4312783" y="2271015"/>
                </a:cubicBezTo>
                <a:cubicBezTo>
                  <a:pt x="4302573" y="2281224"/>
                  <a:pt x="4290449" y="2287606"/>
                  <a:pt x="4276411" y="2290158"/>
                </a:cubicBezTo>
                <a:cubicBezTo>
                  <a:pt x="4263649" y="2293987"/>
                  <a:pt x="4251525" y="2298454"/>
                  <a:pt x="4240039" y="2303558"/>
                </a:cubicBezTo>
                <a:lnTo>
                  <a:pt x="4240039" y="2305472"/>
                </a:lnTo>
                <a:cubicBezTo>
                  <a:pt x="4229829" y="2306748"/>
                  <a:pt x="4221534" y="2309940"/>
                  <a:pt x="4215153" y="2315044"/>
                </a:cubicBezTo>
                <a:lnTo>
                  <a:pt x="4211324" y="2315044"/>
                </a:lnTo>
                <a:cubicBezTo>
                  <a:pt x="4183248" y="2327806"/>
                  <a:pt x="4158999" y="2344397"/>
                  <a:pt x="4138580" y="2364816"/>
                </a:cubicBezTo>
                <a:cubicBezTo>
                  <a:pt x="4130923" y="2368645"/>
                  <a:pt x="4123266" y="2372473"/>
                  <a:pt x="4115609" y="2376301"/>
                </a:cubicBezTo>
                <a:lnTo>
                  <a:pt x="4115609" y="2378216"/>
                </a:lnTo>
                <a:cubicBezTo>
                  <a:pt x="4104123" y="2383321"/>
                  <a:pt x="4096466" y="2390341"/>
                  <a:pt x="4092637" y="2399274"/>
                </a:cubicBezTo>
                <a:cubicBezTo>
                  <a:pt x="4087532" y="2410760"/>
                  <a:pt x="4087532" y="2419693"/>
                  <a:pt x="4092637" y="2426074"/>
                </a:cubicBezTo>
                <a:cubicBezTo>
                  <a:pt x="4090085" y="2433731"/>
                  <a:pt x="4087532" y="2440112"/>
                  <a:pt x="4084980" y="2445217"/>
                </a:cubicBezTo>
                <a:cubicBezTo>
                  <a:pt x="4082427" y="2441388"/>
                  <a:pt x="4079237" y="2437559"/>
                  <a:pt x="4075408" y="2433731"/>
                </a:cubicBezTo>
                <a:cubicBezTo>
                  <a:pt x="4063922" y="2443941"/>
                  <a:pt x="4053074" y="2447131"/>
                  <a:pt x="4042865" y="2443302"/>
                </a:cubicBezTo>
                <a:cubicBezTo>
                  <a:pt x="4028827" y="2440751"/>
                  <a:pt x="4017979" y="2432455"/>
                  <a:pt x="4010322" y="2418417"/>
                </a:cubicBezTo>
                <a:cubicBezTo>
                  <a:pt x="3995007" y="2400550"/>
                  <a:pt x="3980331" y="2382045"/>
                  <a:pt x="3966293" y="2362902"/>
                </a:cubicBezTo>
                <a:lnTo>
                  <a:pt x="3966293" y="2359073"/>
                </a:lnTo>
                <a:cubicBezTo>
                  <a:pt x="3962464" y="2360350"/>
                  <a:pt x="3959912" y="2359073"/>
                  <a:pt x="3958635" y="2355245"/>
                </a:cubicBezTo>
                <a:cubicBezTo>
                  <a:pt x="3956083" y="2347587"/>
                  <a:pt x="3954807" y="2339930"/>
                  <a:pt x="3954807" y="2332273"/>
                </a:cubicBezTo>
                <a:cubicBezTo>
                  <a:pt x="3952254" y="2334825"/>
                  <a:pt x="3950340" y="2335463"/>
                  <a:pt x="3949064" y="2334187"/>
                </a:cubicBezTo>
                <a:cubicBezTo>
                  <a:pt x="3947787" y="2331634"/>
                  <a:pt x="3946511" y="2328444"/>
                  <a:pt x="3945236" y="2324616"/>
                </a:cubicBezTo>
                <a:cubicBezTo>
                  <a:pt x="3951616" y="2325891"/>
                  <a:pt x="3954807" y="2322701"/>
                  <a:pt x="3954807" y="2315044"/>
                </a:cubicBezTo>
                <a:lnTo>
                  <a:pt x="3954807" y="2309301"/>
                </a:lnTo>
                <a:cubicBezTo>
                  <a:pt x="3958635" y="2311853"/>
                  <a:pt x="3963102" y="2313768"/>
                  <a:pt x="3968207" y="2315044"/>
                </a:cubicBezTo>
                <a:cubicBezTo>
                  <a:pt x="3964378" y="2311215"/>
                  <a:pt x="3960550" y="2306748"/>
                  <a:pt x="3956721" y="2301644"/>
                </a:cubicBezTo>
                <a:cubicBezTo>
                  <a:pt x="3961825" y="2304196"/>
                  <a:pt x="3965655" y="2302282"/>
                  <a:pt x="3968207" y="2295901"/>
                </a:cubicBezTo>
                <a:cubicBezTo>
                  <a:pt x="3966930" y="2295901"/>
                  <a:pt x="3966293" y="2295262"/>
                  <a:pt x="3966293" y="2293987"/>
                </a:cubicBezTo>
                <a:cubicBezTo>
                  <a:pt x="3968845" y="2295262"/>
                  <a:pt x="3971398" y="2295901"/>
                  <a:pt x="3973950" y="2295901"/>
                </a:cubicBezTo>
                <a:cubicBezTo>
                  <a:pt x="3973950" y="2294625"/>
                  <a:pt x="3973312" y="2292710"/>
                  <a:pt x="3972035" y="2290158"/>
                </a:cubicBezTo>
                <a:cubicBezTo>
                  <a:pt x="3974588" y="2291434"/>
                  <a:pt x="3977140" y="2293349"/>
                  <a:pt x="3979693" y="2295901"/>
                </a:cubicBezTo>
                <a:cubicBezTo>
                  <a:pt x="3979693" y="2290796"/>
                  <a:pt x="3977778" y="2285691"/>
                  <a:pt x="3973950" y="2280586"/>
                </a:cubicBezTo>
                <a:cubicBezTo>
                  <a:pt x="3976503" y="2281862"/>
                  <a:pt x="3979693" y="2281862"/>
                  <a:pt x="3983521" y="2280586"/>
                </a:cubicBezTo>
                <a:cubicBezTo>
                  <a:pt x="3980969" y="2280586"/>
                  <a:pt x="3979693" y="2279948"/>
                  <a:pt x="3979693" y="2278672"/>
                </a:cubicBezTo>
                <a:lnTo>
                  <a:pt x="3983521" y="2276758"/>
                </a:lnTo>
                <a:cubicBezTo>
                  <a:pt x="3980969" y="2276758"/>
                  <a:pt x="3979693" y="2276119"/>
                  <a:pt x="3979693" y="2274844"/>
                </a:cubicBezTo>
                <a:cubicBezTo>
                  <a:pt x="3983521" y="2272291"/>
                  <a:pt x="3987988" y="2271015"/>
                  <a:pt x="3993093" y="2271015"/>
                </a:cubicBezTo>
                <a:cubicBezTo>
                  <a:pt x="3990541" y="2269739"/>
                  <a:pt x="3989264" y="2267824"/>
                  <a:pt x="3989264" y="2265272"/>
                </a:cubicBezTo>
                <a:cubicBezTo>
                  <a:pt x="3998198" y="2269101"/>
                  <a:pt x="4007769" y="2273568"/>
                  <a:pt x="4017979" y="2278672"/>
                </a:cubicBezTo>
                <a:cubicBezTo>
                  <a:pt x="4047331" y="2267186"/>
                  <a:pt x="4077960" y="2255700"/>
                  <a:pt x="4109866" y="2244215"/>
                </a:cubicBezTo>
                <a:cubicBezTo>
                  <a:pt x="4121352" y="2239110"/>
                  <a:pt x="4132838" y="2235281"/>
                  <a:pt x="4144323" y="2232729"/>
                </a:cubicBezTo>
                <a:cubicBezTo>
                  <a:pt x="4155809" y="2230176"/>
                  <a:pt x="4168571" y="2225071"/>
                  <a:pt x="4182610" y="2217414"/>
                </a:cubicBezTo>
                <a:cubicBezTo>
                  <a:pt x="4183885" y="2218691"/>
                  <a:pt x="4185162" y="2219329"/>
                  <a:pt x="4186438" y="2219329"/>
                </a:cubicBezTo>
                <a:cubicBezTo>
                  <a:pt x="4195372" y="2212948"/>
                  <a:pt x="4206219" y="2208481"/>
                  <a:pt x="4218981" y="2205928"/>
                </a:cubicBezTo>
                <a:cubicBezTo>
                  <a:pt x="4224086" y="2204652"/>
                  <a:pt x="4229829" y="2202100"/>
                  <a:pt x="4236210" y="2198271"/>
                </a:cubicBezTo>
                <a:cubicBezTo>
                  <a:pt x="4237487" y="2199547"/>
                  <a:pt x="4238762" y="2200185"/>
                  <a:pt x="4240039" y="2200185"/>
                </a:cubicBezTo>
                <a:cubicBezTo>
                  <a:pt x="4240039" y="2198910"/>
                  <a:pt x="4240677" y="2197633"/>
                  <a:pt x="4241953" y="2196357"/>
                </a:cubicBezTo>
                <a:cubicBezTo>
                  <a:pt x="4190905" y="2144032"/>
                  <a:pt x="4154533" y="2084050"/>
                  <a:pt x="4132838" y="2016412"/>
                </a:cubicBezTo>
                <a:cubicBezTo>
                  <a:pt x="4121352" y="1988335"/>
                  <a:pt x="4113694" y="1958982"/>
                  <a:pt x="4109866" y="1928353"/>
                </a:cubicBezTo>
                <a:cubicBezTo>
                  <a:pt x="4112419" y="1915592"/>
                  <a:pt x="4119437" y="1904106"/>
                  <a:pt x="4130923" y="1893896"/>
                </a:cubicBezTo>
                <a:cubicBezTo>
                  <a:pt x="4130923" y="1892619"/>
                  <a:pt x="4131562" y="1890068"/>
                  <a:pt x="4132838" y="1886239"/>
                </a:cubicBezTo>
                <a:cubicBezTo>
                  <a:pt x="4137942" y="1887515"/>
                  <a:pt x="4142409" y="1884325"/>
                  <a:pt x="4146238" y="1876668"/>
                </a:cubicBezTo>
                <a:cubicBezTo>
                  <a:pt x="4148790" y="1871563"/>
                  <a:pt x="4153256" y="1865820"/>
                  <a:pt x="4159638" y="1859439"/>
                </a:cubicBezTo>
                <a:cubicBezTo>
                  <a:pt x="4167295" y="1858162"/>
                  <a:pt x="4174952" y="1860715"/>
                  <a:pt x="4182610" y="1867095"/>
                </a:cubicBezTo>
                <a:cubicBezTo>
                  <a:pt x="4185162" y="1870925"/>
                  <a:pt x="4187076" y="1874115"/>
                  <a:pt x="4188352" y="1876668"/>
                </a:cubicBezTo>
                <a:cubicBezTo>
                  <a:pt x="4184524" y="1880496"/>
                  <a:pt x="4183248" y="1884325"/>
                  <a:pt x="4184524" y="1888153"/>
                </a:cubicBezTo>
                <a:cubicBezTo>
                  <a:pt x="4171762" y="1894534"/>
                  <a:pt x="4167295" y="1902829"/>
                  <a:pt x="4171124" y="1913039"/>
                </a:cubicBezTo>
                <a:cubicBezTo>
                  <a:pt x="4173676" y="1920697"/>
                  <a:pt x="4176229" y="1927715"/>
                  <a:pt x="4178780" y="1934097"/>
                </a:cubicBezTo>
                <a:cubicBezTo>
                  <a:pt x="4188990" y="1941754"/>
                  <a:pt x="4194095" y="1951964"/>
                  <a:pt x="4194095" y="1964726"/>
                </a:cubicBezTo>
                <a:cubicBezTo>
                  <a:pt x="4188990" y="1968554"/>
                  <a:pt x="4187076" y="1972383"/>
                  <a:pt x="4188352" y="1976212"/>
                </a:cubicBezTo>
                <a:cubicBezTo>
                  <a:pt x="4217705" y="2034917"/>
                  <a:pt x="4255353" y="2089155"/>
                  <a:pt x="4301297" y="2138928"/>
                </a:cubicBezTo>
                <a:cubicBezTo>
                  <a:pt x="4317888" y="2147861"/>
                  <a:pt x="4337030" y="2151690"/>
                  <a:pt x="4358726" y="2150413"/>
                </a:cubicBezTo>
                <a:cubicBezTo>
                  <a:pt x="4357450" y="2151690"/>
                  <a:pt x="4357450" y="2152328"/>
                  <a:pt x="4358726" y="2152328"/>
                </a:cubicBezTo>
                <a:cubicBezTo>
                  <a:pt x="4365107" y="2152328"/>
                  <a:pt x="4371488" y="2150413"/>
                  <a:pt x="4377869" y="2146585"/>
                </a:cubicBezTo>
                <a:cubicBezTo>
                  <a:pt x="4389355" y="2141480"/>
                  <a:pt x="4402117" y="2135737"/>
                  <a:pt x="4416155" y="2129356"/>
                </a:cubicBezTo>
                <a:cubicBezTo>
                  <a:pt x="4414879" y="2126804"/>
                  <a:pt x="4412965" y="2124251"/>
                  <a:pt x="4410412" y="2121699"/>
                </a:cubicBezTo>
                <a:cubicBezTo>
                  <a:pt x="4406583" y="2121699"/>
                  <a:pt x="4404670" y="2122975"/>
                  <a:pt x="4404670" y="2125527"/>
                </a:cubicBezTo>
                <a:cubicBezTo>
                  <a:pt x="4380421" y="2103831"/>
                  <a:pt x="4365107" y="2077032"/>
                  <a:pt x="4358726" y="2045126"/>
                </a:cubicBezTo>
                <a:cubicBezTo>
                  <a:pt x="4347240" y="2014497"/>
                  <a:pt x="4334478" y="1983868"/>
                  <a:pt x="4320439" y="1953239"/>
                </a:cubicBezTo>
                <a:cubicBezTo>
                  <a:pt x="4312783" y="1958344"/>
                  <a:pt x="4306401" y="1962174"/>
                  <a:pt x="4301297" y="1964726"/>
                </a:cubicBezTo>
                <a:cubicBezTo>
                  <a:pt x="4288535" y="1973659"/>
                  <a:pt x="4275772" y="1977488"/>
                  <a:pt x="4263011" y="1976212"/>
                </a:cubicBezTo>
                <a:cubicBezTo>
                  <a:pt x="4261734" y="1976212"/>
                  <a:pt x="4261096" y="1974935"/>
                  <a:pt x="4261096" y="1972383"/>
                </a:cubicBezTo>
                <a:cubicBezTo>
                  <a:pt x="4258544" y="1972383"/>
                  <a:pt x="4256630" y="1972383"/>
                  <a:pt x="4255353" y="1972383"/>
                </a:cubicBezTo>
                <a:cubicBezTo>
                  <a:pt x="4257906" y="1969830"/>
                  <a:pt x="4261734" y="1967278"/>
                  <a:pt x="4266839" y="1964726"/>
                </a:cubicBezTo>
                <a:cubicBezTo>
                  <a:pt x="4264286" y="1964726"/>
                  <a:pt x="4262373" y="1964087"/>
                  <a:pt x="4261096" y="1962811"/>
                </a:cubicBezTo>
                <a:cubicBezTo>
                  <a:pt x="4262373" y="1962811"/>
                  <a:pt x="4263649" y="1962174"/>
                  <a:pt x="4264925" y="1960897"/>
                </a:cubicBezTo>
                <a:cubicBezTo>
                  <a:pt x="4263649" y="1960897"/>
                  <a:pt x="4263011" y="1960259"/>
                  <a:pt x="4263011" y="1958982"/>
                </a:cubicBezTo>
                <a:cubicBezTo>
                  <a:pt x="4266839" y="1957706"/>
                  <a:pt x="4271306" y="1955154"/>
                  <a:pt x="4276411" y="1951326"/>
                </a:cubicBezTo>
                <a:cubicBezTo>
                  <a:pt x="4277687" y="1951326"/>
                  <a:pt x="4278963" y="1950687"/>
                  <a:pt x="4280239" y="1949411"/>
                </a:cubicBezTo>
                <a:cubicBezTo>
                  <a:pt x="4277687" y="1946859"/>
                  <a:pt x="4275772" y="1946221"/>
                  <a:pt x="4274496" y="1947497"/>
                </a:cubicBezTo>
                <a:cubicBezTo>
                  <a:pt x="4293640" y="1934735"/>
                  <a:pt x="4312783" y="1921335"/>
                  <a:pt x="4331926" y="1907296"/>
                </a:cubicBezTo>
                <a:cubicBezTo>
                  <a:pt x="4331926" y="1906020"/>
                  <a:pt x="4332564" y="1904744"/>
                  <a:pt x="4333840" y="1903467"/>
                </a:cubicBezTo>
                <a:cubicBezTo>
                  <a:pt x="4333840" y="1904744"/>
                  <a:pt x="4334478" y="1905382"/>
                  <a:pt x="4335754" y="1905382"/>
                </a:cubicBezTo>
                <a:cubicBezTo>
                  <a:pt x="4384250" y="1872200"/>
                  <a:pt x="4432746" y="1839657"/>
                  <a:pt x="4481241" y="1807752"/>
                </a:cubicBezTo>
                <a:cubicBezTo>
                  <a:pt x="4482518" y="1809028"/>
                  <a:pt x="4484432" y="1808390"/>
                  <a:pt x="4486984" y="1805838"/>
                </a:cubicBezTo>
                <a:cubicBezTo>
                  <a:pt x="4478051" y="1803285"/>
                  <a:pt x="4469118" y="1800733"/>
                  <a:pt x="4460185" y="1798181"/>
                </a:cubicBezTo>
                <a:cubicBezTo>
                  <a:pt x="4448699" y="1800733"/>
                  <a:pt x="4439127" y="1802647"/>
                  <a:pt x="4431469" y="1803924"/>
                </a:cubicBezTo>
                <a:cubicBezTo>
                  <a:pt x="4417431" y="1803924"/>
                  <a:pt x="4403393" y="1802647"/>
                  <a:pt x="4389355" y="1800095"/>
                </a:cubicBezTo>
                <a:cubicBezTo>
                  <a:pt x="4331926" y="1788609"/>
                  <a:pt x="4277687" y="1768828"/>
                  <a:pt x="4226639" y="1740752"/>
                </a:cubicBezTo>
                <a:cubicBezTo>
                  <a:pt x="4216429" y="1736923"/>
                  <a:pt x="4207496" y="1731818"/>
                  <a:pt x="4199838" y="1725437"/>
                </a:cubicBezTo>
                <a:cubicBezTo>
                  <a:pt x="4190905" y="1724161"/>
                  <a:pt x="4183885" y="1726713"/>
                  <a:pt x="4178780" y="1733094"/>
                </a:cubicBezTo>
                <a:cubicBezTo>
                  <a:pt x="4173676" y="1738199"/>
                  <a:pt x="4169847" y="1742666"/>
                  <a:pt x="4167295" y="1746494"/>
                </a:cubicBezTo>
                <a:cubicBezTo>
                  <a:pt x="4158361" y="1769466"/>
                  <a:pt x="4146876" y="1789886"/>
                  <a:pt x="4132838" y="1807752"/>
                </a:cubicBezTo>
                <a:cubicBezTo>
                  <a:pt x="4123904" y="1819238"/>
                  <a:pt x="4114971" y="1828810"/>
                  <a:pt x="4106037" y="1836467"/>
                </a:cubicBezTo>
                <a:cubicBezTo>
                  <a:pt x="4088170" y="1855610"/>
                  <a:pt x="4070942" y="1875391"/>
                  <a:pt x="4054351" y="1895811"/>
                </a:cubicBezTo>
                <a:cubicBezTo>
                  <a:pt x="4039036" y="1908572"/>
                  <a:pt x="4023084" y="1919420"/>
                  <a:pt x="4006494" y="1928353"/>
                </a:cubicBezTo>
                <a:cubicBezTo>
                  <a:pt x="4003941" y="1930906"/>
                  <a:pt x="4000751" y="1930906"/>
                  <a:pt x="3996921" y="1928353"/>
                </a:cubicBezTo>
                <a:cubicBezTo>
                  <a:pt x="3993093" y="1924525"/>
                  <a:pt x="3987988" y="1921973"/>
                  <a:pt x="3981607" y="1920697"/>
                </a:cubicBezTo>
                <a:cubicBezTo>
                  <a:pt x="3975226" y="1923249"/>
                  <a:pt x="3970760" y="1921335"/>
                  <a:pt x="3968207" y="1914954"/>
                </a:cubicBezTo>
                <a:cubicBezTo>
                  <a:pt x="3955445" y="1908572"/>
                  <a:pt x="3948426" y="1899639"/>
                  <a:pt x="3947149" y="1888153"/>
                </a:cubicBezTo>
                <a:cubicBezTo>
                  <a:pt x="3935664" y="1871563"/>
                  <a:pt x="3924816" y="1854334"/>
                  <a:pt x="3914607" y="1836467"/>
                </a:cubicBezTo>
                <a:cubicBezTo>
                  <a:pt x="3910778" y="1827533"/>
                  <a:pt x="3905035" y="1819876"/>
                  <a:pt x="3897377" y="1813495"/>
                </a:cubicBezTo>
                <a:cubicBezTo>
                  <a:pt x="3903759" y="1802009"/>
                  <a:pt x="3909502" y="1789247"/>
                  <a:pt x="3914607" y="1775209"/>
                </a:cubicBezTo>
                <a:cubicBezTo>
                  <a:pt x="3915883" y="1759895"/>
                  <a:pt x="3920350" y="1745218"/>
                  <a:pt x="3928006" y="1731180"/>
                </a:cubicBezTo>
                <a:cubicBezTo>
                  <a:pt x="3928006" y="1720970"/>
                  <a:pt x="3929921" y="1710761"/>
                  <a:pt x="3933749" y="1700551"/>
                </a:cubicBezTo>
                <a:cubicBezTo>
                  <a:pt x="3936302" y="1720970"/>
                  <a:pt x="3945236" y="1737561"/>
                  <a:pt x="3960550" y="1750323"/>
                </a:cubicBezTo>
                <a:cubicBezTo>
                  <a:pt x="3966930" y="1749047"/>
                  <a:pt x="3974588" y="1749047"/>
                  <a:pt x="3983521" y="1750323"/>
                </a:cubicBezTo>
                <a:cubicBezTo>
                  <a:pt x="3995007" y="1742666"/>
                  <a:pt x="3999474" y="1732456"/>
                  <a:pt x="3996921" y="1719694"/>
                </a:cubicBezTo>
                <a:cubicBezTo>
                  <a:pt x="4000751" y="1718418"/>
                  <a:pt x="4005855" y="1717780"/>
                  <a:pt x="4012236" y="1717780"/>
                </a:cubicBezTo>
                <a:cubicBezTo>
                  <a:pt x="4107951" y="1555701"/>
                  <a:pt x="4154533" y="1380223"/>
                  <a:pt x="4151981" y="1191345"/>
                </a:cubicBezTo>
                <a:cubicBezTo>
                  <a:pt x="4157086" y="1149230"/>
                  <a:pt x="4143685" y="1112858"/>
                  <a:pt x="4111780" y="1082229"/>
                </a:cubicBezTo>
                <a:cubicBezTo>
                  <a:pt x="4106676" y="1070744"/>
                  <a:pt x="4100294" y="1059258"/>
                  <a:pt x="4092637" y="1047772"/>
                </a:cubicBezTo>
                <a:cubicBezTo>
                  <a:pt x="4095189" y="1047772"/>
                  <a:pt x="4097741" y="1049048"/>
                  <a:pt x="4100294" y="1051600"/>
                </a:cubicBezTo>
                <a:cubicBezTo>
                  <a:pt x="4101571" y="1052877"/>
                  <a:pt x="4102846" y="1053515"/>
                  <a:pt x="4104123" y="1053515"/>
                </a:cubicBezTo>
                <a:cubicBezTo>
                  <a:pt x="4105399" y="1044581"/>
                  <a:pt x="4109866" y="1039477"/>
                  <a:pt x="4117524" y="1038200"/>
                </a:cubicBezTo>
                <a:lnTo>
                  <a:pt x="4117524" y="1034372"/>
                </a:lnTo>
                <a:cubicBezTo>
                  <a:pt x="4116247" y="1033095"/>
                  <a:pt x="4114971" y="1031181"/>
                  <a:pt x="4113694" y="1028629"/>
                </a:cubicBezTo>
                <a:cubicBezTo>
                  <a:pt x="4121352" y="1031181"/>
                  <a:pt x="4127095" y="1029267"/>
                  <a:pt x="4130923" y="1022886"/>
                </a:cubicBezTo>
                <a:cubicBezTo>
                  <a:pt x="4127095" y="1021609"/>
                  <a:pt x="4123266" y="1019696"/>
                  <a:pt x="4119437" y="1017143"/>
                </a:cubicBezTo>
                <a:cubicBezTo>
                  <a:pt x="4156447" y="1013314"/>
                  <a:pt x="4187715" y="1027352"/>
                  <a:pt x="4213239" y="1059258"/>
                </a:cubicBezTo>
                <a:cubicBezTo>
                  <a:pt x="4223448" y="1068191"/>
                  <a:pt x="4232382" y="1077763"/>
                  <a:pt x="4240039" y="1087972"/>
                </a:cubicBezTo>
                <a:cubicBezTo>
                  <a:pt x="4248972" y="1098182"/>
                  <a:pt x="4257906" y="1109030"/>
                  <a:pt x="4266839" y="1120516"/>
                </a:cubicBezTo>
                <a:cubicBezTo>
                  <a:pt x="4277049" y="1140935"/>
                  <a:pt x="4289172" y="1160078"/>
                  <a:pt x="4303211" y="1177945"/>
                </a:cubicBezTo>
                <a:cubicBezTo>
                  <a:pt x="4301935" y="1179221"/>
                  <a:pt x="4300658" y="1179859"/>
                  <a:pt x="4299382" y="1179859"/>
                </a:cubicBezTo>
                <a:cubicBezTo>
                  <a:pt x="4299382" y="1205383"/>
                  <a:pt x="4301297" y="1230269"/>
                  <a:pt x="4305125" y="1254517"/>
                </a:cubicBezTo>
                <a:cubicBezTo>
                  <a:pt x="4306401" y="1281318"/>
                  <a:pt x="4305763" y="1306842"/>
                  <a:pt x="4303211" y="1331090"/>
                </a:cubicBezTo>
                <a:cubicBezTo>
                  <a:pt x="4293002" y="1341299"/>
                  <a:pt x="4290449" y="1352147"/>
                  <a:pt x="4295554" y="1363632"/>
                </a:cubicBezTo>
                <a:cubicBezTo>
                  <a:pt x="4281515" y="1428719"/>
                  <a:pt x="4263011" y="1491253"/>
                  <a:pt x="4240039" y="1551235"/>
                </a:cubicBezTo>
                <a:cubicBezTo>
                  <a:pt x="4227277" y="1583140"/>
                  <a:pt x="4213876" y="1613769"/>
                  <a:pt x="4199838" y="1643122"/>
                </a:cubicBezTo>
                <a:cubicBezTo>
                  <a:pt x="4197286" y="1652055"/>
                  <a:pt x="4194733" y="1659713"/>
                  <a:pt x="4192181" y="1666093"/>
                </a:cubicBezTo>
                <a:cubicBezTo>
                  <a:pt x="4199838" y="1683961"/>
                  <a:pt x="4214514" y="1694808"/>
                  <a:pt x="4236210" y="1698637"/>
                </a:cubicBezTo>
                <a:cubicBezTo>
                  <a:pt x="4252801" y="1707570"/>
                  <a:pt x="4270029" y="1710761"/>
                  <a:pt x="4287897" y="1708208"/>
                </a:cubicBezTo>
                <a:cubicBezTo>
                  <a:pt x="4308316" y="1715865"/>
                  <a:pt x="4329373" y="1724161"/>
                  <a:pt x="4351068" y="1733094"/>
                </a:cubicBezTo>
                <a:cubicBezTo>
                  <a:pt x="4357450" y="1731818"/>
                  <a:pt x="4361916" y="1728628"/>
                  <a:pt x="4364469" y="1723523"/>
                </a:cubicBezTo>
                <a:cubicBezTo>
                  <a:pt x="4370850" y="1719694"/>
                  <a:pt x="4378507" y="1717780"/>
                  <a:pt x="4387441" y="1717780"/>
                </a:cubicBezTo>
                <a:cubicBezTo>
                  <a:pt x="4457632" y="1676941"/>
                  <a:pt x="4516975" y="1624617"/>
                  <a:pt x="4565472" y="1560806"/>
                </a:cubicBezTo>
                <a:cubicBezTo>
                  <a:pt x="4590996" y="1532730"/>
                  <a:pt x="4607586" y="1500186"/>
                  <a:pt x="4615244" y="1463177"/>
                </a:cubicBezTo>
                <a:cubicBezTo>
                  <a:pt x="4610139" y="1460624"/>
                  <a:pt x="4605034" y="1459986"/>
                  <a:pt x="4599929" y="1461262"/>
                </a:cubicBezTo>
                <a:cubicBezTo>
                  <a:pt x="4562919" y="1471472"/>
                  <a:pt x="4526547" y="1479767"/>
                  <a:pt x="4490813" y="1486148"/>
                </a:cubicBezTo>
                <a:cubicBezTo>
                  <a:pt x="4485708" y="1487425"/>
                  <a:pt x="4481880" y="1488701"/>
                  <a:pt x="4479328" y="1489977"/>
                </a:cubicBezTo>
                <a:cubicBezTo>
                  <a:pt x="4458908" y="1493806"/>
                  <a:pt x="4439765" y="1497635"/>
                  <a:pt x="4421898" y="1501463"/>
                </a:cubicBezTo>
                <a:cubicBezTo>
                  <a:pt x="4410412" y="1504016"/>
                  <a:pt x="4401479" y="1500825"/>
                  <a:pt x="4395097" y="1491891"/>
                </a:cubicBezTo>
                <a:cubicBezTo>
                  <a:pt x="4386164" y="1474024"/>
                  <a:pt x="4380421" y="1454881"/>
                  <a:pt x="4377869" y="1434462"/>
                </a:cubicBezTo>
                <a:cubicBezTo>
                  <a:pt x="4375316" y="1419147"/>
                  <a:pt x="4377869" y="1403833"/>
                  <a:pt x="4385526" y="1388518"/>
                </a:cubicBezTo>
                <a:cubicBezTo>
                  <a:pt x="4384250" y="1385966"/>
                  <a:pt x="4384888" y="1383413"/>
                  <a:pt x="4387441" y="1380862"/>
                </a:cubicBezTo>
                <a:cubicBezTo>
                  <a:pt x="4391269" y="1383413"/>
                  <a:pt x="4395736" y="1385328"/>
                  <a:pt x="4400840" y="1386605"/>
                </a:cubicBezTo>
                <a:cubicBezTo>
                  <a:pt x="4400840" y="1381500"/>
                  <a:pt x="4402755" y="1375757"/>
                  <a:pt x="4406583" y="1369375"/>
                </a:cubicBezTo>
                <a:cubicBezTo>
                  <a:pt x="4411688" y="1368100"/>
                  <a:pt x="4416155" y="1368737"/>
                  <a:pt x="4419984" y="1371290"/>
                </a:cubicBezTo>
                <a:cubicBezTo>
                  <a:pt x="4425089" y="1371290"/>
                  <a:pt x="4430193" y="1370014"/>
                  <a:pt x="4435298" y="1367462"/>
                </a:cubicBezTo>
                <a:cubicBezTo>
                  <a:pt x="4439127" y="1362357"/>
                  <a:pt x="4444870" y="1357890"/>
                  <a:pt x="4452527" y="1354061"/>
                </a:cubicBezTo>
                <a:cubicBezTo>
                  <a:pt x="4457632" y="1351509"/>
                  <a:pt x="4462737" y="1347681"/>
                  <a:pt x="4467841" y="1342576"/>
                </a:cubicBezTo>
                <a:cubicBezTo>
                  <a:pt x="4467841" y="1340023"/>
                  <a:pt x="4469756" y="1338746"/>
                  <a:pt x="4473585" y="1338746"/>
                </a:cubicBezTo>
                <a:cubicBezTo>
                  <a:pt x="4478689" y="1334918"/>
                  <a:pt x="4485071" y="1331728"/>
                  <a:pt x="4492727" y="1329175"/>
                </a:cubicBezTo>
                <a:cubicBezTo>
                  <a:pt x="4543776" y="1293441"/>
                  <a:pt x="4590996" y="1252602"/>
                  <a:pt x="4634386" y="1206660"/>
                </a:cubicBezTo>
                <a:cubicBezTo>
                  <a:pt x="4639491" y="1192621"/>
                  <a:pt x="4642681" y="1177306"/>
                  <a:pt x="4643958" y="1160716"/>
                </a:cubicBezTo>
                <a:cubicBezTo>
                  <a:pt x="4610777" y="1158163"/>
                  <a:pt x="4578233" y="1159440"/>
                  <a:pt x="4546328" y="1164545"/>
                </a:cubicBezTo>
                <a:cubicBezTo>
                  <a:pt x="4527185" y="1179859"/>
                  <a:pt x="4506127" y="1184326"/>
                  <a:pt x="4483156" y="1177945"/>
                </a:cubicBezTo>
                <a:cubicBezTo>
                  <a:pt x="4470394" y="1177945"/>
                  <a:pt x="4459547" y="1182411"/>
                  <a:pt x="4450612" y="1191345"/>
                </a:cubicBezTo>
                <a:cubicBezTo>
                  <a:pt x="4445508" y="1187516"/>
                  <a:pt x="4442317" y="1188154"/>
                  <a:pt x="4441041" y="1193259"/>
                </a:cubicBezTo>
                <a:cubicBezTo>
                  <a:pt x="4437213" y="1191983"/>
                  <a:pt x="4434022" y="1190707"/>
                  <a:pt x="4431469" y="1189431"/>
                </a:cubicBezTo>
                <a:cubicBezTo>
                  <a:pt x="4432746" y="1189431"/>
                  <a:pt x="4435298" y="1188154"/>
                  <a:pt x="4439127" y="1185602"/>
                </a:cubicBezTo>
                <a:cubicBezTo>
                  <a:pt x="4437851" y="1185602"/>
                  <a:pt x="4436574" y="1184964"/>
                  <a:pt x="4435298" y="1183688"/>
                </a:cubicBezTo>
                <a:cubicBezTo>
                  <a:pt x="4439127" y="1182411"/>
                  <a:pt x="4442317" y="1179859"/>
                  <a:pt x="4444870" y="1176031"/>
                </a:cubicBezTo>
                <a:cubicBezTo>
                  <a:pt x="4441041" y="1176031"/>
                  <a:pt x="4438489" y="1174754"/>
                  <a:pt x="4437213" y="1172201"/>
                </a:cubicBezTo>
                <a:cubicBezTo>
                  <a:pt x="4455080" y="1160716"/>
                  <a:pt x="4472308" y="1147954"/>
                  <a:pt x="4488899" y="1133916"/>
                </a:cubicBezTo>
                <a:cubicBezTo>
                  <a:pt x="4511870" y="1117325"/>
                  <a:pt x="4536756" y="1104563"/>
                  <a:pt x="4563557" y="1095630"/>
                </a:cubicBezTo>
                <a:cubicBezTo>
                  <a:pt x="4563557" y="1094353"/>
                  <a:pt x="4562919" y="1092439"/>
                  <a:pt x="4561642" y="1089887"/>
                </a:cubicBezTo>
                <a:cubicBezTo>
                  <a:pt x="4571852" y="1088610"/>
                  <a:pt x="4578233" y="1083506"/>
                  <a:pt x="4580786" y="1074572"/>
                </a:cubicBezTo>
                <a:cubicBezTo>
                  <a:pt x="4642043" y="1047772"/>
                  <a:pt x="4702026" y="1017143"/>
                  <a:pt x="4760731" y="982685"/>
                </a:cubicBezTo>
                <a:cubicBezTo>
                  <a:pt x="4777322" y="980133"/>
                  <a:pt x="4787531" y="971199"/>
                  <a:pt x="4791360" y="955885"/>
                </a:cubicBezTo>
                <a:cubicBezTo>
                  <a:pt x="4779874" y="892075"/>
                  <a:pt x="4760093" y="829540"/>
                  <a:pt x="4732016" y="768283"/>
                </a:cubicBezTo>
                <a:cubicBezTo>
                  <a:pt x="4711597" y="763178"/>
                  <a:pt x="4696283" y="751692"/>
                  <a:pt x="4686073" y="733825"/>
                </a:cubicBezTo>
                <a:cubicBezTo>
                  <a:pt x="4670758" y="733825"/>
                  <a:pt x="4660549" y="726806"/>
                  <a:pt x="4655444" y="712768"/>
                </a:cubicBezTo>
                <a:cubicBezTo>
                  <a:pt x="4660549" y="711492"/>
                  <a:pt x="4665015" y="708939"/>
                  <a:pt x="4668844" y="705110"/>
                </a:cubicBezTo>
                <a:cubicBezTo>
                  <a:pt x="4670120" y="705110"/>
                  <a:pt x="4672034" y="703834"/>
                  <a:pt x="4674587" y="701282"/>
                </a:cubicBezTo>
                <a:cubicBezTo>
                  <a:pt x="4672034" y="700006"/>
                  <a:pt x="4670120" y="697454"/>
                  <a:pt x="4668844" y="693624"/>
                </a:cubicBezTo>
                <a:cubicBezTo>
                  <a:pt x="4671397" y="696177"/>
                  <a:pt x="4674587" y="697454"/>
                  <a:pt x="4678415" y="697454"/>
                </a:cubicBezTo>
                <a:cubicBezTo>
                  <a:pt x="4675863" y="691072"/>
                  <a:pt x="4676501" y="685329"/>
                  <a:pt x="4680330" y="680224"/>
                </a:cubicBezTo>
                <a:cubicBezTo>
                  <a:pt x="4677777" y="678948"/>
                  <a:pt x="4676501" y="677034"/>
                  <a:pt x="4676501" y="674481"/>
                </a:cubicBezTo>
                <a:cubicBezTo>
                  <a:pt x="4680330" y="674481"/>
                  <a:pt x="4685435" y="672568"/>
                  <a:pt x="4691816" y="668738"/>
                </a:cubicBezTo>
                <a:cubicBezTo>
                  <a:pt x="4690540" y="667463"/>
                  <a:pt x="4689901" y="665548"/>
                  <a:pt x="4689901" y="662995"/>
                </a:cubicBezTo>
                <a:cubicBezTo>
                  <a:pt x="4696283" y="662995"/>
                  <a:pt x="4702026" y="659805"/>
                  <a:pt x="4707131" y="653424"/>
                </a:cubicBezTo>
                <a:cubicBezTo>
                  <a:pt x="4705854" y="652148"/>
                  <a:pt x="4704578" y="650234"/>
                  <a:pt x="4703301" y="647682"/>
                </a:cubicBezTo>
                <a:cubicBezTo>
                  <a:pt x="4718616" y="641301"/>
                  <a:pt x="4733292" y="631729"/>
                  <a:pt x="4747331" y="618966"/>
                </a:cubicBezTo>
                <a:cubicBezTo>
                  <a:pt x="4761369" y="610033"/>
                  <a:pt x="4779235" y="605567"/>
                  <a:pt x="4800931" y="605567"/>
                </a:cubicBezTo>
                <a:cubicBezTo>
                  <a:pt x="4807951" y="603014"/>
                  <a:pt x="4815289" y="602057"/>
                  <a:pt x="4822946" y="602695"/>
                </a:cubicBezTo>
                <a:close/>
                <a:moveTo>
                  <a:pt x="1354216" y="601603"/>
                </a:moveTo>
                <a:cubicBezTo>
                  <a:pt x="1353400" y="602419"/>
                  <a:pt x="1352788" y="602624"/>
                  <a:pt x="1352380" y="602215"/>
                </a:cubicBezTo>
                <a:lnTo>
                  <a:pt x="1352320" y="601919"/>
                </a:lnTo>
                <a:close/>
                <a:moveTo>
                  <a:pt x="1369453" y="596569"/>
                </a:moveTo>
                <a:lnTo>
                  <a:pt x="1371358" y="596706"/>
                </a:lnTo>
                <a:lnTo>
                  <a:pt x="1368910" y="596706"/>
                </a:lnTo>
                <a:close/>
                <a:moveTo>
                  <a:pt x="7016978" y="546095"/>
                </a:moveTo>
                <a:cubicBezTo>
                  <a:pt x="7013713" y="554258"/>
                  <a:pt x="7012079" y="562420"/>
                  <a:pt x="7012079" y="570584"/>
                </a:cubicBezTo>
                <a:cubicBezTo>
                  <a:pt x="6994121" y="629356"/>
                  <a:pt x="6980245" y="688129"/>
                  <a:pt x="6970450" y="746901"/>
                </a:cubicBezTo>
                <a:cubicBezTo>
                  <a:pt x="6970450" y="761594"/>
                  <a:pt x="6968001" y="774655"/>
                  <a:pt x="6963103" y="786082"/>
                </a:cubicBezTo>
                <a:cubicBezTo>
                  <a:pt x="6956573" y="804041"/>
                  <a:pt x="6954941" y="820367"/>
                  <a:pt x="6958205" y="835060"/>
                </a:cubicBezTo>
                <a:cubicBezTo>
                  <a:pt x="6969634" y="846487"/>
                  <a:pt x="6984327" y="854650"/>
                  <a:pt x="7002285" y="859548"/>
                </a:cubicBezTo>
                <a:cubicBezTo>
                  <a:pt x="7041467" y="893832"/>
                  <a:pt x="7080648" y="930565"/>
                  <a:pt x="7119830" y="969747"/>
                </a:cubicBezTo>
                <a:cubicBezTo>
                  <a:pt x="7119830" y="979543"/>
                  <a:pt x="7120646" y="987705"/>
                  <a:pt x="7122278" y="994235"/>
                </a:cubicBezTo>
                <a:cubicBezTo>
                  <a:pt x="7127176" y="966482"/>
                  <a:pt x="7132890" y="936278"/>
                  <a:pt x="7139420" y="903627"/>
                </a:cubicBezTo>
                <a:cubicBezTo>
                  <a:pt x="7157378" y="807306"/>
                  <a:pt x="7162277" y="709352"/>
                  <a:pt x="7154113" y="609766"/>
                </a:cubicBezTo>
                <a:cubicBezTo>
                  <a:pt x="7124727" y="596705"/>
                  <a:pt x="7096157" y="582012"/>
                  <a:pt x="7068403" y="565685"/>
                </a:cubicBezTo>
                <a:cubicBezTo>
                  <a:pt x="7052078" y="555891"/>
                  <a:pt x="7034936" y="549360"/>
                  <a:pt x="7016978" y="546095"/>
                </a:cubicBezTo>
                <a:close/>
                <a:moveTo>
                  <a:pt x="689352" y="409"/>
                </a:moveTo>
                <a:cubicBezTo>
                  <a:pt x="693434" y="-407"/>
                  <a:pt x="697924" y="1"/>
                  <a:pt x="702821" y="1633"/>
                </a:cubicBezTo>
                <a:cubicBezTo>
                  <a:pt x="710985" y="9796"/>
                  <a:pt x="719963" y="16326"/>
                  <a:pt x="729759" y="21225"/>
                </a:cubicBezTo>
                <a:lnTo>
                  <a:pt x="768940" y="48161"/>
                </a:lnTo>
                <a:cubicBezTo>
                  <a:pt x="824447" y="71018"/>
                  <a:pt x="874241" y="103669"/>
                  <a:pt x="918320" y="146116"/>
                </a:cubicBezTo>
                <a:cubicBezTo>
                  <a:pt x="926483" y="157544"/>
                  <a:pt x="930564" y="168972"/>
                  <a:pt x="930564" y="180401"/>
                </a:cubicBezTo>
                <a:cubicBezTo>
                  <a:pt x="922402" y="196726"/>
                  <a:pt x="913423" y="209787"/>
                  <a:pt x="903628" y="219582"/>
                </a:cubicBezTo>
                <a:cubicBezTo>
                  <a:pt x="890567" y="240806"/>
                  <a:pt x="879139" y="260396"/>
                  <a:pt x="869343" y="278354"/>
                </a:cubicBezTo>
                <a:cubicBezTo>
                  <a:pt x="853018" y="304476"/>
                  <a:pt x="839141" y="330597"/>
                  <a:pt x="827712" y="356717"/>
                </a:cubicBezTo>
                <a:cubicBezTo>
                  <a:pt x="826080" y="368145"/>
                  <a:pt x="822815" y="376309"/>
                  <a:pt x="817918" y="381206"/>
                </a:cubicBezTo>
                <a:cubicBezTo>
                  <a:pt x="808122" y="402430"/>
                  <a:pt x="798326" y="421204"/>
                  <a:pt x="788531" y="437530"/>
                </a:cubicBezTo>
                <a:cubicBezTo>
                  <a:pt x="788531" y="444060"/>
                  <a:pt x="786082" y="448958"/>
                  <a:pt x="781184" y="452223"/>
                </a:cubicBezTo>
                <a:cubicBezTo>
                  <a:pt x="750166" y="499567"/>
                  <a:pt x="723228" y="548545"/>
                  <a:pt x="700373" y="599154"/>
                </a:cubicBezTo>
                <a:lnTo>
                  <a:pt x="705270" y="599154"/>
                </a:lnTo>
                <a:cubicBezTo>
                  <a:pt x="698739" y="605684"/>
                  <a:pt x="693842" y="613031"/>
                  <a:pt x="690577" y="621195"/>
                </a:cubicBezTo>
                <a:lnTo>
                  <a:pt x="697924" y="621195"/>
                </a:lnTo>
                <a:cubicBezTo>
                  <a:pt x="786082" y="582013"/>
                  <a:pt x="870159" y="535484"/>
                  <a:pt x="950155" y="481609"/>
                </a:cubicBezTo>
                <a:cubicBezTo>
                  <a:pt x="961583" y="476712"/>
                  <a:pt x="971379" y="468549"/>
                  <a:pt x="979541" y="457120"/>
                </a:cubicBezTo>
                <a:cubicBezTo>
                  <a:pt x="990969" y="445692"/>
                  <a:pt x="1000765" y="432633"/>
                  <a:pt x="1008927" y="417939"/>
                </a:cubicBezTo>
                <a:cubicBezTo>
                  <a:pt x="1035049" y="398348"/>
                  <a:pt x="1058721" y="375493"/>
                  <a:pt x="1079944" y="349371"/>
                </a:cubicBezTo>
                <a:cubicBezTo>
                  <a:pt x="1088108" y="346106"/>
                  <a:pt x="1097086" y="343658"/>
                  <a:pt x="1106882" y="342024"/>
                </a:cubicBezTo>
                <a:cubicBezTo>
                  <a:pt x="1108514" y="338759"/>
                  <a:pt x="1110963" y="335494"/>
                  <a:pt x="1114229" y="332229"/>
                </a:cubicBezTo>
                <a:cubicBezTo>
                  <a:pt x="1124024" y="328964"/>
                  <a:pt x="1135452" y="324882"/>
                  <a:pt x="1148513" y="319985"/>
                </a:cubicBezTo>
                <a:cubicBezTo>
                  <a:pt x="1143615" y="316720"/>
                  <a:pt x="1140349" y="312639"/>
                  <a:pt x="1138717" y="307740"/>
                </a:cubicBezTo>
                <a:cubicBezTo>
                  <a:pt x="1161573" y="296312"/>
                  <a:pt x="1186062" y="296312"/>
                  <a:pt x="1212182" y="307740"/>
                </a:cubicBezTo>
                <a:cubicBezTo>
                  <a:pt x="1323198" y="343658"/>
                  <a:pt x="1422785" y="399980"/>
                  <a:pt x="1510942" y="476712"/>
                </a:cubicBezTo>
                <a:cubicBezTo>
                  <a:pt x="1515841" y="484874"/>
                  <a:pt x="1521554" y="491405"/>
                  <a:pt x="1528085" y="496302"/>
                </a:cubicBezTo>
                <a:cubicBezTo>
                  <a:pt x="1518290" y="509363"/>
                  <a:pt x="1510126" y="521607"/>
                  <a:pt x="1503596" y="533036"/>
                </a:cubicBezTo>
                <a:cubicBezTo>
                  <a:pt x="1493801" y="549361"/>
                  <a:pt x="1480740" y="560789"/>
                  <a:pt x="1464414" y="567319"/>
                </a:cubicBezTo>
                <a:cubicBezTo>
                  <a:pt x="1444824" y="567319"/>
                  <a:pt x="1426866" y="571401"/>
                  <a:pt x="1410540" y="579564"/>
                </a:cubicBezTo>
                <a:cubicBezTo>
                  <a:pt x="1407274" y="586094"/>
                  <a:pt x="1403193" y="589359"/>
                  <a:pt x="1398296" y="589359"/>
                </a:cubicBezTo>
                <a:lnTo>
                  <a:pt x="1369453" y="596569"/>
                </a:lnTo>
                <a:lnTo>
                  <a:pt x="1362787" y="596094"/>
                </a:lnTo>
                <a:cubicBezTo>
                  <a:pt x="1360339" y="596501"/>
                  <a:pt x="1358298" y="597522"/>
                  <a:pt x="1356665" y="599154"/>
                </a:cubicBezTo>
                <a:lnTo>
                  <a:pt x="1351768" y="599154"/>
                </a:lnTo>
                <a:lnTo>
                  <a:pt x="1352320" y="601919"/>
                </a:lnTo>
                <a:lnTo>
                  <a:pt x="1343197" y="603440"/>
                </a:lnTo>
                <a:cubicBezTo>
                  <a:pt x="1339931" y="604665"/>
                  <a:pt x="1337075" y="606500"/>
                  <a:pt x="1334626" y="608950"/>
                </a:cubicBezTo>
                <a:lnTo>
                  <a:pt x="1337075" y="608950"/>
                </a:lnTo>
                <a:cubicBezTo>
                  <a:pt x="1332176" y="613848"/>
                  <a:pt x="1327279" y="614664"/>
                  <a:pt x="1322381" y="611399"/>
                </a:cubicBezTo>
                <a:cubicBezTo>
                  <a:pt x="1291363" y="630989"/>
                  <a:pt x="1261159" y="647315"/>
                  <a:pt x="1231774" y="660376"/>
                </a:cubicBezTo>
                <a:cubicBezTo>
                  <a:pt x="1221978" y="663641"/>
                  <a:pt x="1213815" y="666090"/>
                  <a:pt x="1207285" y="667723"/>
                </a:cubicBezTo>
                <a:cubicBezTo>
                  <a:pt x="1207285" y="698741"/>
                  <a:pt x="1205653" y="728128"/>
                  <a:pt x="1202388" y="755882"/>
                </a:cubicBezTo>
                <a:cubicBezTo>
                  <a:pt x="1261159" y="775472"/>
                  <a:pt x="1317483" y="799961"/>
                  <a:pt x="1371358" y="829347"/>
                </a:cubicBezTo>
                <a:cubicBezTo>
                  <a:pt x="1407274" y="847305"/>
                  <a:pt x="1442375" y="868528"/>
                  <a:pt x="1476659" y="893017"/>
                </a:cubicBezTo>
                <a:cubicBezTo>
                  <a:pt x="1502780" y="914240"/>
                  <a:pt x="1523187" y="938729"/>
                  <a:pt x="1537880" y="966483"/>
                </a:cubicBezTo>
                <a:cubicBezTo>
                  <a:pt x="1544411" y="984441"/>
                  <a:pt x="1541145" y="996685"/>
                  <a:pt x="1528085" y="1003215"/>
                </a:cubicBezTo>
                <a:cubicBezTo>
                  <a:pt x="1524819" y="1003215"/>
                  <a:pt x="1523187" y="1002399"/>
                  <a:pt x="1523187" y="1000766"/>
                </a:cubicBezTo>
                <a:cubicBezTo>
                  <a:pt x="1519922" y="1023623"/>
                  <a:pt x="1510942" y="1034235"/>
                  <a:pt x="1496249" y="1032601"/>
                </a:cubicBezTo>
                <a:cubicBezTo>
                  <a:pt x="1470129" y="1065254"/>
                  <a:pt x="1440743" y="1088109"/>
                  <a:pt x="1408092" y="1101170"/>
                </a:cubicBezTo>
                <a:cubicBezTo>
                  <a:pt x="1393397" y="1107700"/>
                  <a:pt x="1380338" y="1115046"/>
                  <a:pt x="1368910" y="1123210"/>
                </a:cubicBezTo>
                <a:cubicBezTo>
                  <a:pt x="1339523" y="1136269"/>
                  <a:pt x="1314218" y="1153412"/>
                  <a:pt x="1292995" y="1174635"/>
                </a:cubicBezTo>
                <a:cubicBezTo>
                  <a:pt x="1275037" y="1186063"/>
                  <a:pt x="1257078" y="1194227"/>
                  <a:pt x="1239120" y="1199124"/>
                </a:cubicBezTo>
                <a:cubicBezTo>
                  <a:pt x="1237488" y="1204021"/>
                  <a:pt x="1235039" y="1206470"/>
                  <a:pt x="1231774" y="1206470"/>
                </a:cubicBezTo>
                <a:cubicBezTo>
                  <a:pt x="1200754" y="1211369"/>
                  <a:pt x="1183612" y="1226878"/>
                  <a:pt x="1180348" y="1252998"/>
                </a:cubicBezTo>
                <a:cubicBezTo>
                  <a:pt x="1172184" y="1285650"/>
                  <a:pt x="1166471" y="1317485"/>
                  <a:pt x="1163206" y="1348504"/>
                </a:cubicBezTo>
                <a:cubicBezTo>
                  <a:pt x="1163206" y="1361565"/>
                  <a:pt x="1162389" y="1373809"/>
                  <a:pt x="1160757" y="1385236"/>
                </a:cubicBezTo>
                <a:cubicBezTo>
                  <a:pt x="1159124" y="1388502"/>
                  <a:pt x="1158308" y="1389726"/>
                  <a:pt x="1158308" y="1388910"/>
                </a:cubicBezTo>
                <a:cubicBezTo>
                  <a:pt x="1158308" y="1388094"/>
                  <a:pt x="1158308" y="1386054"/>
                  <a:pt x="1158308" y="1382788"/>
                </a:cubicBezTo>
                <a:lnTo>
                  <a:pt x="1153410" y="1382788"/>
                </a:lnTo>
                <a:cubicBezTo>
                  <a:pt x="1151777" y="1387686"/>
                  <a:pt x="1151777" y="1391767"/>
                  <a:pt x="1153410" y="1395032"/>
                </a:cubicBezTo>
                <a:cubicBezTo>
                  <a:pt x="1151777" y="1396665"/>
                  <a:pt x="1150961" y="1397889"/>
                  <a:pt x="1150961" y="1398706"/>
                </a:cubicBezTo>
                <a:cubicBezTo>
                  <a:pt x="1150961" y="1399522"/>
                  <a:pt x="1151777" y="1399931"/>
                  <a:pt x="1153410" y="1399931"/>
                </a:cubicBezTo>
                <a:cubicBezTo>
                  <a:pt x="1155042" y="1412990"/>
                  <a:pt x="1153410" y="1423602"/>
                  <a:pt x="1148513" y="1431766"/>
                </a:cubicBezTo>
                <a:cubicBezTo>
                  <a:pt x="1150145" y="1433398"/>
                  <a:pt x="1152594" y="1432582"/>
                  <a:pt x="1155860" y="1429316"/>
                </a:cubicBezTo>
                <a:cubicBezTo>
                  <a:pt x="1147696" y="1437479"/>
                  <a:pt x="1147696" y="1443193"/>
                  <a:pt x="1155860" y="1446459"/>
                </a:cubicBezTo>
                <a:cubicBezTo>
                  <a:pt x="1152594" y="1448091"/>
                  <a:pt x="1151370" y="1450131"/>
                  <a:pt x="1152186" y="1452581"/>
                </a:cubicBezTo>
                <a:cubicBezTo>
                  <a:pt x="1153002" y="1455030"/>
                  <a:pt x="1154226" y="1457070"/>
                  <a:pt x="1155860" y="1458702"/>
                </a:cubicBezTo>
                <a:cubicBezTo>
                  <a:pt x="1183612" y="1457070"/>
                  <a:pt x="1212999" y="1455437"/>
                  <a:pt x="1244017" y="1453805"/>
                </a:cubicBezTo>
                <a:cubicBezTo>
                  <a:pt x="1239120" y="1457070"/>
                  <a:pt x="1234223" y="1458702"/>
                  <a:pt x="1229324" y="1458702"/>
                </a:cubicBezTo>
                <a:cubicBezTo>
                  <a:pt x="1227692" y="1458702"/>
                  <a:pt x="1226876" y="1457886"/>
                  <a:pt x="1226876" y="1456253"/>
                </a:cubicBezTo>
                <a:cubicBezTo>
                  <a:pt x="1218713" y="1459518"/>
                  <a:pt x="1211366" y="1460334"/>
                  <a:pt x="1204836" y="1458702"/>
                </a:cubicBezTo>
                <a:cubicBezTo>
                  <a:pt x="1186877" y="1460334"/>
                  <a:pt x="1169736" y="1463600"/>
                  <a:pt x="1153410" y="1468498"/>
                </a:cubicBezTo>
                <a:cubicBezTo>
                  <a:pt x="1164838" y="1471763"/>
                  <a:pt x="1174634" y="1470947"/>
                  <a:pt x="1182796" y="1466049"/>
                </a:cubicBezTo>
                <a:cubicBezTo>
                  <a:pt x="1179531" y="1467682"/>
                  <a:pt x="1178715" y="1468906"/>
                  <a:pt x="1180348" y="1469723"/>
                </a:cubicBezTo>
                <a:cubicBezTo>
                  <a:pt x="1181980" y="1470539"/>
                  <a:pt x="1183612" y="1471763"/>
                  <a:pt x="1185245" y="1473395"/>
                </a:cubicBezTo>
                <a:cubicBezTo>
                  <a:pt x="1173818" y="1471763"/>
                  <a:pt x="1164838" y="1472579"/>
                  <a:pt x="1158308" y="1475845"/>
                </a:cubicBezTo>
                <a:cubicBezTo>
                  <a:pt x="1163206" y="1479110"/>
                  <a:pt x="1168919" y="1479926"/>
                  <a:pt x="1175450" y="1478294"/>
                </a:cubicBezTo>
                <a:cubicBezTo>
                  <a:pt x="1173818" y="1481559"/>
                  <a:pt x="1173001" y="1484007"/>
                  <a:pt x="1173001" y="1485640"/>
                </a:cubicBezTo>
                <a:cubicBezTo>
                  <a:pt x="1179531" y="1488904"/>
                  <a:pt x="1186062" y="1487272"/>
                  <a:pt x="1192592" y="1480742"/>
                </a:cubicBezTo>
                <a:lnTo>
                  <a:pt x="1180348" y="1480742"/>
                </a:lnTo>
                <a:cubicBezTo>
                  <a:pt x="1181980" y="1477477"/>
                  <a:pt x="1185245" y="1475029"/>
                  <a:pt x="1190143" y="1473395"/>
                </a:cubicBezTo>
                <a:cubicBezTo>
                  <a:pt x="1188511" y="1476661"/>
                  <a:pt x="1189327" y="1477477"/>
                  <a:pt x="1192592" y="1475845"/>
                </a:cubicBezTo>
                <a:lnTo>
                  <a:pt x="1197489" y="1475845"/>
                </a:lnTo>
                <a:cubicBezTo>
                  <a:pt x="1195857" y="1477477"/>
                  <a:pt x="1196673" y="1477477"/>
                  <a:pt x="1199938" y="1475845"/>
                </a:cubicBezTo>
                <a:cubicBezTo>
                  <a:pt x="1201571" y="1475845"/>
                  <a:pt x="1203204" y="1475029"/>
                  <a:pt x="1204836" y="1473395"/>
                </a:cubicBezTo>
                <a:cubicBezTo>
                  <a:pt x="1199938" y="1473395"/>
                  <a:pt x="1195041" y="1471763"/>
                  <a:pt x="1190143" y="1468498"/>
                </a:cubicBezTo>
                <a:cubicBezTo>
                  <a:pt x="1222794" y="1465233"/>
                  <a:pt x="1256262" y="1461152"/>
                  <a:pt x="1290547" y="1456253"/>
                </a:cubicBezTo>
                <a:lnTo>
                  <a:pt x="1256262" y="1456253"/>
                </a:lnTo>
                <a:cubicBezTo>
                  <a:pt x="1264425" y="1451356"/>
                  <a:pt x="1274220" y="1448907"/>
                  <a:pt x="1285648" y="1448907"/>
                </a:cubicBezTo>
                <a:cubicBezTo>
                  <a:pt x="1300341" y="1448907"/>
                  <a:pt x="1315034" y="1449724"/>
                  <a:pt x="1329728" y="1451356"/>
                </a:cubicBezTo>
                <a:cubicBezTo>
                  <a:pt x="1364011" y="1451356"/>
                  <a:pt x="1398296" y="1450540"/>
                  <a:pt x="1432579" y="1448907"/>
                </a:cubicBezTo>
                <a:cubicBezTo>
                  <a:pt x="1439110" y="1455437"/>
                  <a:pt x="1447273" y="1457886"/>
                  <a:pt x="1457068" y="1456253"/>
                </a:cubicBezTo>
                <a:lnTo>
                  <a:pt x="1459517" y="1453805"/>
                </a:lnTo>
                <a:cubicBezTo>
                  <a:pt x="1457884" y="1450540"/>
                  <a:pt x="1455436" y="1449724"/>
                  <a:pt x="1452171" y="1451356"/>
                </a:cubicBezTo>
                <a:lnTo>
                  <a:pt x="1449721" y="1451356"/>
                </a:lnTo>
                <a:cubicBezTo>
                  <a:pt x="1448089" y="1451356"/>
                  <a:pt x="1448089" y="1450540"/>
                  <a:pt x="1449721" y="1448907"/>
                </a:cubicBezTo>
                <a:cubicBezTo>
                  <a:pt x="1466047" y="1447275"/>
                  <a:pt x="1484006" y="1446459"/>
                  <a:pt x="1503596" y="1446459"/>
                </a:cubicBezTo>
                <a:cubicBezTo>
                  <a:pt x="1505229" y="1449724"/>
                  <a:pt x="1507678" y="1449724"/>
                  <a:pt x="1510942" y="1446459"/>
                </a:cubicBezTo>
                <a:cubicBezTo>
                  <a:pt x="1559920" y="1446459"/>
                  <a:pt x="1608897" y="1449724"/>
                  <a:pt x="1657874" y="1456253"/>
                </a:cubicBezTo>
                <a:cubicBezTo>
                  <a:pt x="1677465" y="1457886"/>
                  <a:pt x="1696240" y="1453805"/>
                  <a:pt x="1714198" y="1444009"/>
                </a:cubicBezTo>
                <a:cubicBezTo>
                  <a:pt x="1720729" y="1445641"/>
                  <a:pt x="1728891" y="1446459"/>
                  <a:pt x="1738687" y="1446459"/>
                </a:cubicBezTo>
                <a:cubicBezTo>
                  <a:pt x="1738687" y="1443193"/>
                  <a:pt x="1737870" y="1439928"/>
                  <a:pt x="1736238" y="1436663"/>
                </a:cubicBezTo>
                <a:cubicBezTo>
                  <a:pt x="1744400" y="1435030"/>
                  <a:pt x="1746849" y="1431766"/>
                  <a:pt x="1743584" y="1426867"/>
                </a:cubicBezTo>
                <a:cubicBezTo>
                  <a:pt x="1748481" y="1428500"/>
                  <a:pt x="1753380" y="1428500"/>
                  <a:pt x="1758277" y="1426867"/>
                </a:cubicBezTo>
                <a:cubicBezTo>
                  <a:pt x="1755012" y="1421970"/>
                  <a:pt x="1750931" y="1417072"/>
                  <a:pt x="1746034" y="1412174"/>
                </a:cubicBezTo>
                <a:cubicBezTo>
                  <a:pt x="1752564" y="1417072"/>
                  <a:pt x="1759910" y="1419521"/>
                  <a:pt x="1768073" y="1419521"/>
                </a:cubicBezTo>
                <a:cubicBezTo>
                  <a:pt x="1768073" y="1414623"/>
                  <a:pt x="1765624" y="1410542"/>
                  <a:pt x="1760727" y="1407277"/>
                </a:cubicBezTo>
                <a:lnTo>
                  <a:pt x="1760727" y="1402379"/>
                </a:lnTo>
                <a:lnTo>
                  <a:pt x="1763175" y="1402379"/>
                </a:lnTo>
                <a:lnTo>
                  <a:pt x="1763175" y="1407277"/>
                </a:lnTo>
                <a:cubicBezTo>
                  <a:pt x="1764808" y="1407277"/>
                  <a:pt x="1766440" y="1405644"/>
                  <a:pt x="1768073" y="1402379"/>
                </a:cubicBezTo>
                <a:cubicBezTo>
                  <a:pt x="1825213" y="1435030"/>
                  <a:pt x="1885618" y="1462784"/>
                  <a:pt x="1949288" y="1485640"/>
                </a:cubicBezTo>
                <a:cubicBezTo>
                  <a:pt x="2001530" y="1513393"/>
                  <a:pt x="2046426" y="1549311"/>
                  <a:pt x="2083975" y="1593390"/>
                </a:cubicBezTo>
                <a:cubicBezTo>
                  <a:pt x="2092138" y="1624409"/>
                  <a:pt x="2092138" y="1653795"/>
                  <a:pt x="2083975" y="1681549"/>
                </a:cubicBezTo>
                <a:cubicBezTo>
                  <a:pt x="2077445" y="1689711"/>
                  <a:pt x="2073364" y="1697874"/>
                  <a:pt x="2071730" y="1706037"/>
                </a:cubicBezTo>
                <a:cubicBezTo>
                  <a:pt x="2057037" y="1715832"/>
                  <a:pt x="2043160" y="1725628"/>
                  <a:pt x="2030100" y="1735423"/>
                </a:cubicBezTo>
                <a:cubicBezTo>
                  <a:pt x="2018672" y="1746851"/>
                  <a:pt x="2006428" y="1752565"/>
                  <a:pt x="1993367" y="1752565"/>
                </a:cubicBezTo>
                <a:cubicBezTo>
                  <a:pt x="1973777" y="1752565"/>
                  <a:pt x="1954185" y="1748483"/>
                  <a:pt x="1934595" y="1740320"/>
                </a:cubicBezTo>
                <a:cubicBezTo>
                  <a:pt x="1928065" y="1737055"/>
                  <a:pt x="1922350" y="1735423"/>
                  <a:pt x="1917453" y="1735423"/>
                </a:cubicBezTo>
                <a:cubicBezTo>
                  <a:pt x="1906024" y="1737055"/>
                  <a:pt x="1899495" y="1732974"/>
                  <a:pt x="1897862" y="1723178"/>
                </a:cubicBezTo>
                <a:cubicBezTo>
                  <a:pt x="1892964" y="1726444"/>
                  <a:pt x="1890515" y="1724812"/>
                  <a:pt x="1890515" y="1718281"/>
                </a:cubicBezTo>
                <a:cubicBezTo>
                  <a:pt x="1882353" y="1719913"/>
                  <a:pt x="1874190" y="1720730"/>
                  <a:pt x="1866026" y="1720730"/>
                </a:cubicBezTo>
                <a:cubicBezTo>
                  <a:pt x="1862761" y="1715832"/>
                  <a:pt x="1857864" y="1714200"/>
                  <a:pt x="1851334" y="1715832"/>
                </a:cubicBezTo>
                <a:lnTo>
                  <a:pt x="1851334" y="1718281"/>
                </a:lnTo>
                <a:cubicBezTo>
                  <a:pt x="1854599" y="1719913"/>
                  <a:pt x="1857864" y="1720730"/>
                  <a:pt x="1861129" y="1720730"/>
                </a:cubicBezTo>
                <a:cubicBezTo>
                  <a:pt x="1854599" y="1723996"/>
                  <a:pt x="1848884" y="1724812"/>
                  <a:pt x="1843987" y="1723178"/>
                </a:cubicBezTo>
                <a:cubicBezTo>
                  <a:pt x="1842355" y="1721546"/>
                  <a:pt x="1840722" y="1719097"/>
                  <a:pt x="1839090" y="1715832"/>
                </a:cubicBezTo>
                <a:cubicBezTo>
                  <a:pt x="1835824" y="1717465"/>
                  <a:pt x="1834191" y="1719097"/>
                  <a:pt x="1834191" y="1720730"/>
                </a:cubicBezTo>
                <a:cubicBezTo>
                  <a:pt x="1830927" y="1719097"/>
                  <a:pt x="1828478" y="1717465"/>
                  <a:pt x="1826845" y="1715832"/>
                </a:cubicBezTo>
                <a:lnTo>
                  <a:pt x="1821948" y="1715832"/>
                </a:lnTo>
                <a:lnTo>
                  <a:pt x="1821948" y="1718281"/>
                </a:lnTo>
                <a:cubicBezTo>
                  <a:pt x="1817050" y="1719913"/>
                  <a:pt x="1812968" y="1719097"/>
                  <a:pt x="1809703" y="1715832"/>
                </a:cubicBezTo>
                <a:cubicBezTo>
                  <a:pt x="1801540" y="1710935"/>
                  <a:pt x="1792562" y="1709301"/>
                  <a:pt x="1782766" y="1710935"/>
                </a:cubicBezTo>
                <a:cubicBezTo>
                  <a:pt x="1794194" y="1709301"/>
                  <a:pt x="1807255" y="1707669"/>
                  <a:pt x="1821948" y="1706037"/>
                </a:cubicBezTo>
                <a:cubicBezTo>
                  <a:pt x="1803989" y="1702772"/>
                  <a:pt x="1786847" y="1697874"/>
                  <a:pt x="1770521" y="1691343"/>
                </a:cubicBezTo>
                <a:cubicBezTo>
                  <a:pt x="1768889" y="1692976"/>
                  <a:pt x="1767257" y="1694608"/>
                  <a:pt x="1765624" y="1696242"/>
                </a:cubicBezTo>
                <a:cubicBezTo>
                  <a:pt x="1755828" y="1692976"/>
                  <a:pt x="1746849" y="1690527"/>
                  <a:pt x="1738687" y="1688895"/>
                </a:cubicBezTo>
                <a:cubicBezTo>
                  <a:pt x="1719096" y="1682365"/>
                  <a:pt x="1700321" y="1679099"/>
                  <a:pt x="1682363" y="1679099"/>
                </a:cubicBezTo>
                <a:cubicBezTo>
                  <a:pt x="1623590" y="1679099"/>
                  <a:pt x="1566450" y="1679099"/>
                  <a:pt x="1510942" y="1679099"/>
                </a:cubicBezTo>
                <a:cubicBezTo>
                  <a:pt x="1512576" y="1679099"/>
                  <a:pt x="1515841" y="1678283"/>
                  <a:pt x="1520738" y="1676650"/>
                </a:cubicBezTo>
                <a:cubicBezTo>
                  <a:pt x="1458701" y="1673385"/>
                  <a:pt x="1396663" y="1670120"/>
                  <a:pt x="1334626" y="1666856"/>
                </a:cubicBezTo>
                <a:cubicBezTo>
                  <a:pt x="1306872" y="1661957"/>
                  <a:pt x="1279935" y="1661957"/>
                  <a:pt x="1253813" y="1666856"/>
                </a:cubicBezTo>
                <a:cubicBezTo>
                  <a:pt x="1252181" y="1665222"/>
                  <a:pt x="1250548" y="1663590"/>
                  <a:pt x="1248916" y="1661957"/>
                </a:cubicBezTo>
                <a:cubicBezTo>
                  <a:pt x="1245650" y="1665222"/>
                  <a:pt x="1242385" y="1665222"/>
                  <a:pt x="1239120" y="1661957"/>
                </a:cubicBezTo>
                <a:cubicBezTo>
                  <a:pt x="1222794" y="1665222"/>
                  <a:pt x="1207285" y="1666038"/>
                  <a:pt x="1192592" y="1664406"/>
                </a:cubicBezTo>
                <a:cubicBezTo>
                  <a:pt x="1181164" y="1666038"/>
                  <a:pt x="1169736" y="1666856"/>
                  <a:pt x="1158308" y="1666856"/>
                </a:cubicBezTo>
                <a:cubicBezTo>
                  <a:pt x="1153410" y="1691343"/>
                  <a:pt x="1151777" y="1715832"/>
                  <a:pt x="1153410" y="1740320"/>
                </a:cubicBezTo>
                <a:cubicBezTo>
                  <a:pt x="1153410" y="1789298"/>
                  <a:pt x="1154226" y="1837459"/>
                  <a:pt x="1155860" y="1884803"/>
                </a:cubicBezTo>
                <a:lnTo>
                  <a:pt x="1153410" y="1884803"/>
                </a:lnTo>
                <a:cubicBezTo>
                  <a:pt x="1156675" y="1897864"/>
                  <a:pt x="1157491" y="1910108"/>
                  <a:pt x="1155860" y="1921536"/>
                </a:cubicBezTo>
                <a:cubicBezTo>
                  <a:pt x="1155860" y="1947657"/>
                  <a:pt x="1155860" y="1972145"/>
                  <a:pt x="1155860" y="1995002"/>
                </a:cubicBezTo>
                <a:cubicBezTo>
                  <a:pt x="1157491" y="2014592"/>
                  <a:pt x="1158308" y="2032550"/>
                  <a:pt x="1158308" y="2048876"/>
                </a:cubicBezTo>
                <a:cubicBezTo>
                  <a:pt x="1164838" y="2057039"/>
                  <a:pt x="1167287" y="2066835"/>
                  <a:pt x="1165654" y="2078262"/>
                </a:cubicBezTo>
                <a:cubicBezTo>
                  <a:pt x="1164022" y="2083161"/>
                  <a:pt x="1164022" y="2087242"/>
                  <a:pt x="1165654" y="2090507"/>
                </a:cubicBezTo>
                <a:cubicBezTo>
                  <a:pt x="1165654" y="2093773"/>
                  <a:pt x="1166471" y="2095405"/>
                  <a:pt x="1168103" y="2095405"/>
                </a:cubicBezTo>
                <a:cubicBezTo>
                  <a:pt x="1168103" y="2185196"/>
                  <a:pt x="1170552" y="2274171"/>
                  <a:pt x="1175450" y="2362330"/>
                </a:cubicBezTo>
                <a:cubicBezTo>
                  <a:pt x="1172184" y="2380288"/>
                  <a:pt x="1166471" y="2395797"/>
                  <a:pt x="1158308" y="2408858"/>
                </a:cubicBezTo>
                <a:lnTo>
                  <a:pt x="1158308" y="2406409"/>
                </a:lnTo>
                <a:cubicBezTo>
                  <a:pt x="1148513" y="2412939"/>
                  <a:pt x="1144431" y="2421102"/>
                  <a:pt x="1146064" y="2430897"/>
                </a:cubicBezTo>
                <a:cubicBezTo>
                  <a:pt x="1129738" y="2439061"/>
                  <a:pt x="1121575" y="2451305"/>
                  <a:pt x="1121575" y="2467631"/>
                </a:cubicBezTo>
                <a:cubicBezTo>
                  <a:pt x="1116678" y="2470896"/>
                  <a:pt x="1114229" y="2474160"/>
                  <a:pt x="1114229" y="2477425"/>
                </a:cubicBezTo>
                <a:cubicBezTo>
                  <a:pt x="1107698" y="2483956"/>
                  <a:pt x="1101168" y="2488854"/>
                  <a:pt x="1094637" y="2492118"/>
                </a:cubicBezTo>
                <a:cubicBezTo>
                  <a:pt x="1091373" y="2498649"/>
                  <a:pt x="1087291" y="2501914"/>
                  <a:pt x="1082394" y="2501914"/>
                </a:cubicBezTo>
                <a:cubicBezTo>
                  <a:pt x="1057905" y="2480691"/>
                  <a:pt x="1035865" y="2457019"/>
                  <a:pt x="1016274" y="2430897"/>
                </a:cubicBezTo>
                <a:cubicBezTo>
                  <a:pt x="1011377" y="2411307"/>
                  <a:pt x="1003214" y="2392533"/>
                  <a:pt x="991787" y="2374573"/>
                </a:cubicBezTo>
                <a:lnTo>
                  <a:pt x="991787" y="2377023"/>
                </a:lnTo>
                <a:cubicBezTo>
                  <a:pt x="981991" y="2363962"/>
                  <a:pt x="976276" y="2349269"/>
                  <a:pt x="974644" y="2332944"/>
                </a:cubicBezTo>
                <a:cubicBezTo>
                  <a:pt x="969746" y="2329679"/>
                  <a:pt x="968930" y="2324780"/>
                  <a:pt x="972195" y="2318251"/>
                </a:cubicBezTo>
                <a:cubicBezTo>
                  <a:pt x="962399" y="2305190"/>
                  <a:pt x="960767" y="2292129"/>
                  <a:pt x="967298" y="2279069"/>
                </a:cubicBezTo>
                <a:cubicBezTo>
                  <a:pt x="972195" y="2269273"/>
                  <a:pt x="979541" y="2261111"/>
                  <a:pt x="989337" y="2254580"/>
                </a:cubicBezTo>
                <a:cubicBezTo>
                  <a:pt x="994235" y="2251315"/>
                  <a:pt x="997500" y="2247234"/>
                  <a:pt x="999133" y="2242335"/>
                </a:cubicBezTo>
                <a:cubicBezTo>
                  <a:pt x="1000765" y="2232541"/>
                  <a:pt x="1001581" y="2221112"/>
                  <a:pt x="1001581" y="2208052"/>
                </a:cubicBezTo>
                <a:cubicBezTo>
                  <a:pt x="998316" y="2209684"/>
                  <a:pt x="997500" y="2211318"/>
                  <a:pt x="999133" y="2212950"/>
                </a:cubicBezTo>
                <a:lnTo>
                  <a:pt x="996684" y="2212950"/>
                </a:lnTo>
                <a:cubicBezTo>
                  <a:pt x="993418" y="2201522"/>
                  <a:pt x="994235" y="2190094"/>
                  <a:pt x="999133" y="2178665"/>
                </a:cubicBezTo>
                <a:cubicBezTo>
                  <a:pt x="999133" y="2167237"/>
                  <a:pt x="999949" y="2154178"/>
                  <a:pt x="1001581" y="2139483"/>
                </a:cubicBezTo>
                <a:cubicBezTo>
                  <a:pt x="1001581" y="2136218"/>
                  <a:pt x="999949" y="2133770"/>
                  <a:pt x="996684" y="2132137"/>
                </a:cubicBezTo>
                <a:cubicBezTo>
                  <a:pt x="996684" y="2130505"/>
                  <a:pt x="996684" y="2128056"/>
                  <a:pt x="996684" y="2124791"/>
                </a:cubicBezTo>
                <a:cubicBezTo>
                  <a:pt x="996684" y="2119893"/>
                  <a:pt x="997500" y="2113363"/>
                  <a:pt x="999133" y="2105200"/>
                </a:cubicBezTo>
                <a:cubicBezTo>
                  <a:pt x="997500" y="2039897"/>
                  <a:pt x="1001581" y="1973778"/>
                  <a:pt x="1011377" y="1906843"/>
                </a:cubicBezTo>
                <a:cubicBezTo>
                  <a:pt x="1009745" y="1918271"/>
                  <a:pt x="1010561" y="1928882"/>
                  <a:pt x="1013826" y="1938678"/>
                </a:cubicBezTo>
                <a:cubicBezTo>
                  <a:pt x="1015458" y="1928882"/>
                  <a:pt x="1016274" y="1917455"/>
                  <a:pt x="1016274" y="1904394"/>
                </a:cubicBezTo>
                <a:cubicBezTo>
                  <a:pt x="1019539" y="1915823"/>
                  <a:pt x="1020356" y="1927250"/>
                  <a:pt x="1018723" y="1938678"/>
                </a:cubicBezTo>
                <a:cubicBezTo>
                  <a:pt x="1015458" y="1946841"/>
                  <a:pt x="1014642" y="1954187"/>
                  <a:pt x="1016274" y="1960717"/>
                </a:cubicBezTo>
                <a:cubicBezTo>
                  <a:pt x="1021172" y="1955820"/>
                  <a:pt x="1023620" y="1950106"/>
                  <a:pt x="1023620" y="1943575"/>
                </a:cubicBezTo>
                <a:cubicBezTo>
                  <a:pt x="1025254" y="1930516"/>
                  <a:pt x="1026070" y="1916639"/>
                  <a:pt x="1026070" y="1901946"/>
                </a:cubicBezTo>
                <a:lnTo>
                  <a:pt x="1026070" y="1897047"/>
                </a:lnTo>
                <a:cubicBezTo>
                  <a:pt x="1026070" y="1877457"/>
                  <a:pt x="1026070" y="1857049"/>
                  <a:pt x="1026070" y="1835826"/>
                </a:cubicBezTo>
                <a:cubicBezTo>
                  <a:pt x="1029335" y="1843989"/>
                  <a:pt x="1033416" y="1852152"/>
                  <a:pt x="1038314" y="1860315"/>
                </a:cubicBezTo>
                <a:lnTo>
                  <a:pt x="1038314" y="1857865"/>
                </a:lnTo>
                <a:lnTo>
                  <a:pt x="1043212" y="1857865"/>
                </a:lnTo>
                <a:cubicBezTo>
                  <a:pt x="1036681" y="1861131"/>
                  <a:pt x="1034232" y="1865212"/>
                  <a:pt x="1035865" y="1870110"/>
                </a:cubicBezTo>
                <a:cubicBezTo>
                  <a:pt x="1030968" y="1875008"/>
                  <a:pt x="1030151" y="1880722"/>
                  <a:pt x="1033416" y="1887253"/>
                </a:cubicBezTo>
                <a:cubicBezTo>
                  <a:pt x="1036681" y="1887253"/>
                  <a:pt x="1039131" y="1888885"/>
                  <a:pt x="1040763" y="1892150"/>
                </a:cubicBezTo>
                <a:lnTo>
                  <a:pt x="1038314" y="1892150"/>
                </a:lnTo>
                <a:cubicBezTo>
                  <a:pt x="1036681" y="1895415"/>
                  <a:pt x="1036681" y="1897864"/>
                  <a:pt x="1038314" y="1899496"/>
                </a:cubicBezTo>
                <a:cubicBezTo>
                  <a:pt x="1041580" y="1906027"/>
                  <a:pt x="1044028" y="1910924"/>
                  <a:pt x="1045661" y="1914189"/>
                </a:cubicBezTo>
                <a:lnTo>
                  <a:pt x="1045661" y="1897047"/>
                </a:lnTo>
                <a:cubicBezTo>
                  <a:pt x="1047293" y="1901946"/>
                  <a:pt x="1049742" y="1906843"/>
                  <a:pt x="1053007" y="1911740"/>
                </a:cubicBezTo>
                <a:cubicBezTo>
                  <a:pt x="1051374" y="1923169"/>
                  <a:pt x="1049742" y="1933781"/>
                  <a:pt x="1048109" y="1943575"/>
                </a:cubicBezTo>
                <a:cubicBezTo>
                  <a:pt x="1049742" y="1968064"/>
                  <a:pt x="1050558" y="1990921"/>
                  <a:pt x="1050558" y="2012144"/>
                </a:cubicBezTo>
                <a:cubicBezTo>
                  <a:pt x="1050558" y="2031734"/>
                  <a:pt x="1052192" y="2050509"/>
                  <a:pt x="1055456" y="2068467"/>
                </a:cubicBezTo>
                <a:cubicBezTo>
                  <a:pt x="1058721" y="2009695"/>
                  <a:pt x="1061170" y="1949290"/>
                  <a:pt x="1062802" y="1887253"/>
                </a:cubicBezTo>
                <a:cubicBezTo>
                  <a:pt x="1057905" y="1877457"/>
                  <a:pt x="1057905" y="1867661"/>
                  <a:pt x="1062802" y="1857865"/>
                </a:cubicBezTo>
                <a:cubicBezTo>
                  <a:pt x="1064435" y="1856233"/>
                  <a:pt x="1066067" y="1852968"/>
                  <a:pt x="1067701" y="1848071"/>
                </a:cubicBezTo>
                <a:cubicBezTo>
                  <a:pt x="1064435" y="1846438"/>
                  <a:pt x="1061986" y="1844806"/>
                  <a:pt x="1060354" y="1843172"/>
                </a:cubicBezTo>
                <a:cubicBezTo>
                  <a:pt x="1058721" y="1830112"/>
                  <a:pt x="1060354" y="1816236"/>
                  <a:pt x="1065251" y="1801542"/>
                </a:cubicBezTo>
                <a:lnTo>
                  <a:pt x="1060354" y="1801542"/>
                </a:lnTo>
                <a:cubicBezTo>
                  <a:pt x="1063619" y="1801542"/>
                  <a:pt x="1064435" y="1799094"/>
                  <a:pt x="1062802" y="1794195"/>
                </a:cubicBezTo>
                <a:lnTo>
                  <a:pt x="1065251" y="1791747"/>
                </a:lnTo>
                <a:cubicBezTo>
                  <a:pt x="1058721" y="1755831"/>
                  <a:pt x="1057089" y="1718281"/>
                  <a:pt x="1060354" y="1679099"/>
                </a:cubicBezTo>
                <a:lnTo>
                  <a:pt x="1055106" y="1681432"/>
                </a:lnTo>
                <a:lnTo>
                  <a:pt x="1058517" y="1677262"/>
                </a:lnTo>
                <a:cubicBezTo>
                  <a:pt x="1059742" y="1674406"/>
                  <a:pt x="1060354" y="1670937"/>
                  <a:pt x="1060354" y="1666856"/>
                </a:cubicBezTo>
                <a:cubicBezTo>
                  <a:pt x="1060354" y="1665222"/>
                  <a:pt x="1060354" y="1663590"/>
                  <a:pt x="1060354" y="1661957"/>
                </a:cubicBezTo>
                <a:cubicBezTo>
                  <a:pt x="1057089" y="1660325"/>
                  <a:pt x="1054640" y="1659509"/>
                  <a:pt x="1053007" y="1659509"/>
                </a:cubicBezTo>
                <a:lnTo>
                  <a:pt x="1049354" y="1665772"/>
                </a:lnTo>
                <a:lnTo>
                  <a:pt x="1048109" y="1657060"/>
                </a:lnTo>
                <a:cubicBezTo>
                  <a:pt x="1035049" y="1660325"/>
                  <a:pt x="1029335" y="1667672"/>
                  <a:pt x="1030968" y="1679099"/>
                </a:cubicBezTo>
                <a:lnTo>
                  <a:pt x="1030968" y="1681549"/>
                </a:lnTo>
                <a:cubicBezTo>
                  <a:pt x="1029335" y="1676650"/>
                  <a:pt x="1027703" y="1671753"/>
                  <a:pt x="1026070" y="1666856"/>
                </a:cubicBezTo>
                <a:cubicBezTo>
                  <a:pt x="1026070" y="1665222"/>
                  <a:pt x="1027703" y="1663590"/>
                  <a:pt x="1030968" y="1661957"/>
                </a:cubicBezTo>
                <a:cubicBezTo>
                  <a:pt x="1029335" y="1660325"/>
                  <a:pt x="1027703" y="1659509"/>
                  <a:pt x="1026070" y="1659509"/>
                </a:cubicBezTo>
                <a:cubicBezTo>
                  <a:pt x="1022804" y="1667672"/>
                  <a:pt x="1021988" y="1675018"/>
                  <a:pt x="1023620" y="1681549"/>
                </a:cubicBezTo>
                <a:cubicBezTo>
                  <a:pt x="1023620" y="1691343"/>
                  <a:pt x="1023009" y="1700935"/>
                  <a:pt x="1021785" y="1710322"/>
                </a:cubicBezTo>
                <a:lnTo>
                  <a:pt x="1017116" y="1733663"/>
                </a:lnTo>
                <a:lnTo>
                  <a:pt x="1014438" y="1710322"/>
                </a:lnTo>
                <a:cubicBezTo>
                  <a:pt x="1014030" y="1697670"/>
                  <a:pt x="1014642" y="1684814"/>
                  <a:pt x="1016274" y="1671753"/>
                </a:cubicBezTo>
                <a:cubicBezTo>
                  <a:pt x="1015458" y="1670121"/>
                  <a:pt x="1014438" y="1669100"/>
                  <a:pt x="1013213" y="1668691"/>
                </a:cubicBezTo>
                <a:lnTo>
                  <a:pt x="1012245" y="1668830"/>
                </a:lnTo>
                <a:lnTo>
                  <a:pt x="1013826" y="1666856"/>
                </a:lnTo>
                <a:cubicBezTo>
                  <a:pt x="1005662" y="1668488"/>
                  <a:pt x="999133" y="1668488"/>
                  <a:pt x="994235" y="1666856"/>
                </a:cubicBezTo>
                <a:cubicBezTo>
                  <a:pt x="992602" y="1665222"/>
                  <a:pt x="990969" y="1662773"/>
                  <a:pt x="989337" y="1659509"/>
                </a:cubicBezTo>
                <a:cubicBezTo>
                  <a:pt x="984439" y="1661141"/>
                  <a:pt x="980357" y="1662773"/>
                  <a:pt x="977092" y="1664406"/>
                </a:cubicBezTo>
                <a:cubicBezTo>
                  <a:pt x="968930" y="1670937"/>
                  <a:pt x="960767" y="1674202"/>
                  <a:pt x="952605" y="1674202"/>
                </a:cubicBezTo>
                <a:lnTo>
                  <a:pt x="952605" y="1671753"/>
                </a:lnTo>
                <a:lnTo>
                  <a:pt x="942809" y="1671753"/>
                </a:lnTo>
                <a:cubicBezTo>
                  <a:pt x="942809" y="1670120"/>
                  <a:pt x="943625" y="1666856"/>
                  <a:pt x="945258" y="1661957"/>
                </a:cubicBezTo>
                <a:cubicBezTo>
                  <a:pt x="935463" y="1665222"/>
                  <a:pt x="927299" y="1666856"/>
                  <a:pt x="920770" y="1666856"/>
                </a:cubicBezTo>
                <a:cubicBezTo>
                  <a:pt x="920770" y="1668488"/>
                  <a:pt x="921586" y="1669304"/>
                  <a:pt x="923218" y="1669304"/>
                </a:cubicBezTo>
                <a:cubicBezTo>
                  <a:pt x="919952" y="1672569"/>
                  <a:pt x="916688" y="1675018"/>
                  <a:pt x="913423" y="1676650"/>
                </a:cubicBezTo>
                <a:lnTo>
                  <a:pt x="914239" y="1677059"/>
                </a:lnTo>
                <a:lnTo>
                  <a:pt x="886485" y="1683997"/>
                </a:lnTo>
                <a:cubicBezTo>
                  <a:pt x="891382" y="1682365"/>
                  <a:pt x="896281" y="1678283"/>
                  <a:pt x="901178" y="1671753"/>
                </a:cubicBezTo>
                <a:cubicBezTo>
                  <a:pt x="894648" y="1670120"/>
                  <a:pt x="889750" y="1671753"/>
                  <a:pt x="886485" y="1676650"/>
                </a:cubicBezTo>
                <a:cubicBezTo>
                  <a:pt x="884853" y="1676650"/>
                  <a:pt x="884036" y="1676243"/>
                  <a:pt x="884036" y="1675427"/>
                </a:cubicBezTo>
                <a:cubicBezTo>
                  <a:pt x="884036" y="1674610"/>
                  <a:pt x="885669" y="1673385"/>
                  <a:pt x="888934" y="1671753"/>
                </a:cubicBezTo>
                <a:cubicBezTo>
                  <a:pt x="887301" y="1670120"/>
                  <a:pt x="885669" y="1669304"/>
                  <a:pt x="884036" y="1669304"/>
                </a:cubicBezTo>
                <a:cubicBezTo>
                  <a:pt x="898729" y="1666038"/>
                  <a:pt x="914239" y="1661141"/>
                  <a:pt x="930564" y="1654611"/>
                </a:cubicBezTo>
                <a:cubicBezTo>
                  <a:pt x="943625" y="1652979"/>
                  <a:pt x="957502" y="1652161"/>
                  <a:pt x="972195" y="1652161"/>
                </a:cubicBezTo>
                <a:cubicBezTo>
                  <a:pt x="975460" y="1648897"/>
                  <a:pt x="981174" y="1648080"/>
                  <a:pt x="989337" y="1649713"/>
                </a:cubicBezTo>
                <a:cubicBezTo>
                  <a:pt x="976276" y="1652979"/>
                  <a:pt x="964848" y="1656244"/>
                  <a:pt x="955053" y="1659509"/>
                </a:cubicBezTo>
                <a:cubicBezTo>
                  <a:pt x="956686" y="1662773"/>
                  <a:pt x="959134" y="1663590"/>
                  <a:pt x="962399" y="1661957"/>
                </a:cubicBezTo>
                <a:cubicBezTo>
                  <a:pt x="975460" y="1658692"/>
                  <a:pt x="989337" y="1656244"/>
                  <a:pt x="1004030" y="1654611"/>
                </a:cubicBezTo>
                <a:cubicBezTo>
                  <a:pt x="1000765" y="1652979"/>
                  <a:pt x="998316" y="1652161"/>
                  <a:pt x="996684" y="1652161"/>
                </a:cubicBezTo>
                <a:lnTo>
                  <a:pt x="999133" y="1649713"/>
                </a:lnTo>
                <a:cubicBezTo>
                  <a:pt x="997500" y="1649713"/>
                  <a:pt x="996684" y="1648897"/>
                  <a:pt x="996684" y="1647264"/>
                </a:cubicBezTo>
                <a:cubicBezTo>
                  <a:pt x="999949" y="1648897"/>
                  <a:pt x="1004030" y="1648080"/>
                  <a:pt x="1008927" y="1644815"/>
                </a:cubicBezTo>
                <a:cubicBezTo>
                  <a:pt x="1007296" y="1644815"/>
                  <a:pt x="1006479" y="1643999"/>
                  <a:pt x="1006479" y="1642367"/>
                </a:cubicBezTo>
                <a:cubicBezTo>
                  <a:pt x="1009745" y="1640734"/>
                  <a:pt x="1013009" y="1639102"/>
                  <a:pt x="1016274" y="1637468"/>
                </a:cubicBezTo>
                <a:cubicBezTo>
                  <a:pt x="1008111" y="1635836"/>
                  <a:pt x="1000765" y="1635836"/>
                  <a:pt x="994235" y="1637468"/>
                </a:cubicBezTo>
                <a:cubicBezTo>
                  <a:pt x="992602" y="1635836"/>
                  <a:pt x="991787" y="1633387"/>
                  <a:pt x="991787" y="1630122"/>
                </a:cubicBezTo>
                <a:cubicBezTo>
                  <a:pt x="991787" y="1631755"/>
                  <a:pt x="992602" y="1632571"/>
                  <a:pt x="994235" y="1632571"/>
                </a:cubicBezTo>
                <a:cubicBezTo>
                  <a:pt x="995868" y="1630938"/>
                  <a:pt x="999949" y="1629306"/>
                  <a:pt x="1006479" y="1627674"/>
                </a:cubicBezTo>
                <a:cubicBezTo>
                  <a:pt x="1006479" y="1629306"/>
                  <a:pt x="1007296" y="1630122"/>
                  <a:pt x="1008927" y="1630122"/>
                </a:cubicBezTo>
                <a:cubicBezTo>
                  <a:pt x="1013826" y="1628490"/>
                  <a:pt x="1017907" y="1625225"/>
                  <a:pt x="1021172" y="1620327"/>
                </a:cubicBezTo>
                <a:cubicBezTo>
                  <a:pt x="1014642" y="1623592"/>
                  <a:pt x="1008927" y="1623592"/>
                  <a:pt x="1004030" y="1620327"/>
                </a:cubicBezTo>
                <a:cubicBezTo>
                  <a:pt x="1008927" y="1621960"/>
                  <a:pt x="1013009" y="1620327"/>
                  <a:pt x="1016274" y="1615429"/>
                </a:cubicBezTo>
                <a:cubicBezTo>
                  <a:pt x="1013009" y="1612164"/>
                  <a:pt x="1010561" y="1611348"/>
                  <a:pt x="1008927" y="1612980"/>
                </a:cubicBezTo>
                <a:cubicBezTo>
                  <a:pt x="1007296" y="1611348"/>
                  <a:pt x="1005662" y="1608899"/>
                  <a:pt x="1004030" y="1605633"/>
                </a:cubicBezTo>
                <a:cubicBezTo>
                  <a:pt x="1000765" y="1608899"/>
                  <a:pt x="998316" y="1610123"/>
                  <a:pt x="996684" y="1609307"/>
                </a:cubicBezTo>
                <a:cubicBezTo>
                  <a:pt x="995050" y="1608491"/>
                  <a:pt x="993418" y="1608899"/>
                  <a:pt x="991787" y="1610532"/>
                </a:cubicBezTo>
                <a:cubicBezTo>
                  <a:pt x="995050" y="1608899"/>
                  <a:pt x="997500" y="1606451"/>
                  <a:pt x="999133" y="1603185"/>
                </a:cubicBezTo>
                <a:cubicBezTo>
                  <a:pt x="979541" y="1603185"/>
                  <a:pt x="961583" y="1606451"/>
                  <a:pt x="945258" y="1612980"/>
                </a:cubicBezTo>
                <a:lnTo>
                  <a:pt x="945258" y="1615429"/>
                </a:lnTo>
                <a:cubicBezTo>
                  <a:pt x="951787" y="1615429"/>
                  <a:pt x="959951" y="1615429"/>
                  <a:pt x="969746" y="1615429"/>
                </a:cubicBezTo>
                <a:cubicBezTo>
                  <a:pt x="959951" y="1617062"/>
                  <a:pt x="952605" y="1620327"/>
                  <a:pt x="947706" y="1625225"/>
                </a:cubicBezTo>
                <a:cubicBezTo>
                  <a:pt x="947706" y="1626857"/>
                  <a:pt x="948522" y="1627674"/>
                  <a:pt x="950155" y="1627674"/>
                </a:cubicBezTo>
                <a:cubicBezTo>
                  <a:pt x="946890" y="1630938"/>
                  <a:pt x="944441" y="1630938"/>
                  <a:pt x="942809" y="1627674"/>
                </a:cubicBezTo>
                <a:cubicBezTo>
                  <a:pt x="937911" y="1634203"/>
                  <a:pt x="933013" y="1638285"/>
                  <a:pt x="928116" y="1639918"/>
                </a:cubicBezTo>
                <a:cubicBezTo>
                  <a:pt x="919952" y="1643183"/>
                  <a:pt x="912606" y="1645632"/>
                  <a:pt x="906076" y="1647264"/>
                </a:cubicBezTo>
                <a:cubicBezTo>
                  <a:pt x="914239" y="1648897"/>
                  <a:pt x="922402" y="1648080"/>
                  <a:pt x="930564" y="1644815"/>
                </a:cubicBezTo>
                <a:cubicBezTo>
                  <a:pt x="928932" y="1646448"/>
                  <a:pt x="928116" y="1648080"/>
                  <a:pt x="928116" y="1649713"/>
                </a:cubicBezTo>
                <a:cubicBezTo>
                  <a:pt x="884036" y="1661141"/>
                  <a:pt x="840773" y="1671753"/>
                  <a:pt x="798326" y="1681549"/>
                </a:cubicBezTo>
                <a:cubicBezTo>
                  <a:pt x="785265" y="1683181"/>
                  <a:pt x="775471" y="1687262"/>
                  <a:pt x="768940" y="1693792"/>
                </a:cubicBezTo>
                <a:lnTo>
                  <a:pt x="771390" y="1693792"/>
                </a:lnTo>
                <a:cubicBezTo>
                  <a:pt x="766491" y="1697058"/>
                  <a:pt x="763226" y="1699507"/>
                  <a:pt x="761594" y="1701139"/>
                </a:cubicBezTo>
                <a:cubicBezTo>
                  <a:pt x="758329" y="1699507"/>
                  <a:pt x="754247" y="1700323"/>
                  <a:pt x="749349" y="1703588"/>
                </a:cubicBezTo>
                <a:cubicBezTo>
                  <a:pt x="737921" y="1710119"/>
                  <a:pt x="726493" y="1716649"/>
                  <a:pt x="715066" y="1723178"/>
                </a:cubicBezTo>
                <a:lnTo>
                  <a:pt x="717514" y="1723178"/>
                </a:lnTo>
                <a:cubicBezTo>
                  <a:pt x="715882" y="1724812"/>
                  <a:pt x="715066" y="1726444"/>
                  <a:pt x="715066" y="1728077"/>
                </a:cubicBezTo>
                <a:lnTo>
                  <a:pt x="717514" y="1728077"/>
                </a:lnTo>
                <a:cubicBezTo>
                  <a:pt x="712616" y="1732974"/>
                  <a:pt x="707719" y="1736239"/>
                  <a:pt x="702821" y="1737872"/>
                </a:cubicBezTo>
                <a:cubicBezTo>
                  <a:pt x="702821" y="1736239"/>
                  <a:pt x="702005" y="1734607"/>
                  <a:pt x="700373" y="1732974"/>
                </a:cubicBezTo>
                <a:cubicBezTo>
                  <a:pt x="698739" y="1734607"/>
                  <a:pt x="697924" y="1734607"/>
                  <a:pt x="697924" y="1732974"/>
                </a:cubicBezTo>
                <a:cubicBezTo>
                  <a:pt x="697924" y="1731342"/>
                  <a:pt x="696290" y="1729709"/>
                  <a:pt x="693026" y="1728077"/>
                </a:cubicBezTo>
                <a:cubicBezTo>
                  <a:pt x="691393" y="1739504"/>
                  <a:pt x="686496" y="1745219"/>
                  <a:pt x="678332" y="1745219"/>
                </a:cubicBezTo>
                <a:cubicBezTo>
                  <a:pt x="678332" y="1740320"/>
                  <a:pt x="675884" y="1738688"/>
                  <a:pt x="670985" y="1740320"/>
                </a:cubicBezTo>
                <a:cubicBezTo>
                  <a:pt x="666088" y="1743586"/>
                  <a:pt x="661191" y="1745219"/>
                  <a:pt x="656292" y="1745219"/>
                </a:cubicBezTo>
                <a:cubicBezTo>
                  <a:pt x="649762" y="1748483"/>
                  <a:pt x="643232" y="1750116"/>
                  <a:pt x="636702" y="1750116"/>
                </a:cubicBezTo>
                <a:cubicBezTo>
                  <a:pt x="636702" y="1743586"/>
                  <a:pt x="642416" y="1740320"/>
                  <a:pt x="653843" y="1740320"/>
                </a:cubicBezTo>
                <a:cubicBezTo>
                  <a:pt x="652211" y="1737055"/>
                  <a:pt x="649762" y="1736239"/>
                  <a:pt x="646497" y="1737872"/>
                </a:cubicBezTo>
                <a:lnTo>
                  <a:pt x="646497" y="1735423"/>
                </a:lnTo>
                <a:cubicBezTo>
                  <a:pt x="643232" y="1735423"/>
                  <a:pt x="640784" y="1734607"/>
                  <a:pt x="639150" y="1732974"/>
                </a:cubicBezTo>
                <a:cubicBezTo>
                  <a:pt x="635885" y="1736239"/>
                  <a:pt x="632621" y="1738688"/>
                  <a:pt x="629356" y="1740320"/>
                </a:cubicBezTo>
                <a:lnTo>
                  <a:pt x="631804" y="1740320"/>
                </a:lnTo>
                <a:lnTo>
                  <a:pt x="634253" y="1745219"/>
                </a:lnTo>
                <a:cubicBezTo>
                  <a:pt x="629356" y="1741954"/>
                  <a:pt x="624457" y="1741137"/>
                  <a:pt x="619561" y="1742770"/>
                </a:cubicBezTo>
                <a:lnTo>
                  <a:pt x="622009" y="1745219"/>
                </a:lnTo>
                <a:lnTo>
                  <a:pt x="626907" y="1745219"/>
                </a:lnTo>
                <a:cubicBezTo>
                  <a:pt x="620376" y="1753381"/>
                  <a:pt x="613030" y="1757463"/>
                  <a:pt x="604867" y="1757463"/>
                </a:cubicBezTo>
                <a:cubicBezTo>
                  <a:pt x="603234" y="1755831"/>
                  <a:pt x="602418" y="1753381"/>
                  <a:pt x="602418" y="1750116"/>
                </a:cubicBezTo>
                <a:cubicBezTo>
                  <a:pt x="597521" y="1750116"/>
                  <a:pt x="592622" y="1750116"/>
                  <a:pt x="587725" y="1750116"/>
                </a:cubicBezTo>
                <a:lnTo>
                  <a:pt x="585276" y="1740320"/>
                </a:lnTo>
                <a:cubicBezTo>
                  <a:pt x="578745" y="1740320"/>
                  <a:pt x="575480" y="1742770"/>
                  <a:pt x="575480" y="1747667"/>
                </a:cubicBezTo>
                <a:cubicBezTo>
                  <a:pt x="572215" y="1746035"/>
                  <a:pt x="569767" y="1744402"/>
                  <a:pt x="568134" y="1742770"/>
                </a:cubicBezTo>
                <a:cubicBezTo>
                  <a:pt x="568134" y="1746035"/>
                  <a:pt x="567317" y="1748483"/>
                  <a:pt x="565685" y="1750116"/>
                </a:cubicBezTo>
                <a:lnTo>
                  <a:pt x="573032" y="1750116"/>
                </a:lnTo>
                <a:cubicBezTo>
                  <a:pt x="568134" y="1756647"/>
                  <a:pt x="563236" y="1759912"/>
                  <a:pt x="558339" y="1759912"/>
                </a:cubicBezTo>
                <a:cubicBezTo>
                  <a:pt x="548543" y="1761544"/>
                  <a:pt x="540381" y="1765625"/>
                  <a:pt x="533850" y="1772156"/>
                </a:cubicBezTo>
                <a:cubicBezTo>
                  <a:pt x="530585" y="1772156"/>
                  <a:pt x="528952" y="1772972"/>
                  <a:pt x="528952" y="1774605"/>
                </a:cubicBezTo>
                <a:lnTo>
                  <a:pt x="503340" y="1776933"/>
                </a:lnTo>
                <a:lnTo>
                  <a:pt x="509362" y="1769708"/>
                </a:lnTo>
                <a:cubicBezTo>
                  <a:pt x="493036" y="1769708"/>
                  <a:pt x="479158" y="1772972"/>
                  <a:pt x="467731" y="1779502"/>
                </a:cubicBezTo>
                <a:cubicBezTo>
                  <a:pt x="456303" y="1784401"/>
                  <a:pt x="446507" y="1788482"/>
                  <a:pt x="438345" y="1791747"/>
                </a:cubicBezTo>
                <a:cubicBezTo>
                  <a:pt x="435080" y="1804807"/>
                  <a:pt x="426917" y="1812155"/>
                  <a:pt x="413856" y="1813787"/>
                </a:cubicBezTo>
                <a:cubicBezTo>
                  <a:pt x="402429" y="1818684"/>
                  <a:pt x="391001" y="1822765"/>
                  <a:pt x="379572" y="1826030"/>
                </a:cubicBezTo>
                <a:cubicBezTo>
                  <a:pt x="382837" y="1822765"/>
                  <a:pt x="386102" y="1818684"/>
                  <a:pt x="389368" y="1813787"/>
                </a:cubicBezTo>
                <a:cubicBezTo>
                  <a:pt x="377940" y="1817052"/>
                  <a:pt x="368144" y="1821949"/>
                  <a:pt x="359981" y="1828480"/>
                </a:cubicBezTo>
                <a:cubicBezTo>
                  <a:pt x="363247" y="1830112"/>
                  <a:pt x="363247" y="1832561"/>
                  <a:pt x="359981" y="1835826"/>
                </a:cubicBezTo>
                <a:cubicBezTo>
                  <a:pt x="355083" y="1835826"/>
                  <a:pt x="352635" y="1837459"/>
                  <a:pt x="352635" y="1840723"/>
                </a:cubicBezTo>
                <a:cubicBezTo>
                  <a:pt x="324881" y="1858683"/>
                  <a:pt x="297943" y="1875008"/>
                  <a:pt x="271822" y="1889701"/>
                </a:cubicBezTo>
                <a:lnTo>
                  <a:pt x="274272" y="1887253"/>
                </a:lnTo>
                <a:cubicBezTo>
                  <a:pt x="272639" y="1887253"/>
                  <a:pt x="271822" y="1886435"/>
                  <a:pt x="271822" y="1884803"/>
                </a:cubicBezTo>
                <a:cubicBezTo>
                  <a:pt x="262027" y="1891334"/>
                  <a:pt x="253048" y="1897047"/>
                  <a:pt x="244885" y="1901946"/>
                </a:cubicBezTo>
                <a:cubicBezTo>
                  <a:pt x="236722" y="1901946"/>
                  <a:pt x="230192" y="1904394"/>
                  <a:pt x="225295" y="1909292"/>
                </a:cubicBezTo>
                <a:cubicBezTo>
                  <a:pt x="205703" y="1923985"/>
                  <a:pt x="186113" y="1937045"/>
                  <a:pt x="166521" y="1948474"/>
                </a:cubicBezTo>
                <a:cubicBezTo>
                  <a:pt x="164889" y="1953371"/>
                  <a:pt x="162440" y="1956636"/>
                  <a:pt x="159175" y="1958269"/>
                </a:cubicBezTo>
                <a:lnTo>
                  <a:pt x="149380" y="1958269"/>
                </a:lnTo>
                <a:cubicBezTo>
                  <a:pt x="152645" y="1968064"/>
                  <a:pt x="150196" y="1974594"/>
                  <a:pt x="142034" y="1977860"/>
                </a:cubicBezTo>
                <a:cubicBezTo>
                  <a:pt x="130605" y="1979492"/>
                  <a:pt x="121627" y="1975410"/>
                  <a:pt x="115096" y="1965616"/>
                </a:cubicBezTo>
                <a:cubicBezTo>
                  <a:pt x="82445" y="1955820"/>
                  <a:pt x="55507" y="1937862"/>
                  <a:pt x="34283" y="1911740"/>
                </a:cubicBezTo>
                <a:cubicBezTo>
                  <a:pt x="34283" y="1910108"/>
                  <a:pt x="32651" y="1907659"/>
                  <a:pt x="29386" y="1904394"/>
                </a:cubicBezTo>
                <a:cubicBezTo>
                  <a:pt x="26121" y="1904394"/>
                  <a:pt x="24489" y="1905211"/>
                  <a:pt x="24489" y="1906843"/>
                </a:cubicBezTo>
                <a:cubicBezTo>
                  <a:pt x="19590" y="1901946"/>
                  <a:pt x="17959" y="1896231"/>
                  <a:pt x="19590" y="1889701"/>
                </a:cubicBezTo>
                <a:cubicBezTo>
                  <a:pt x="11428" y="1884803"/>
                  <a:pt x="6530" y="1876641"/>
                  <a:pt x="4898" y="1865212"/>
                </a:cubicBezTo>
                <a:cubicBezTo>
                  <a:pt x="8163" y="1861947"/>
                  <a:pt x="7347" y="1857865"/>
                  <a:pt x="2448" y="1852968"/>
                </a:cubicBezTo>
                <a:lnTo>
                  <a:pt x="0" y="1850519"/>
                </a:lnTo>
                <a:cubicBezTo>
                  <a:pt x="4898" y="1852152"/>
                  <a:pt x="8163" y="1851336"/>
                  <a:pt x="9795" y="1848071"/>
                </a:cubicBezTo>
                <a:cubicBezTo>
                  <a:pt x="11428" y="1844806"/>
                  <a:pt x="10612" y="1841540"/>
                  <a:pt x="7347" y="1838275"/>
                </a:cubicBezTo>
                <a:cubicBezTo>
                  <a:pt x="12244" y="1838275"/>
                  <a:pt x="16325" y="1835010"/>
                  <a:pt x="19590" y="1828480"/>
                </a:cubicBezTo>
                <a:cubicBezTo>
                  <a:pt x="13060" y="1820317"/>
                  <a:pt x="12244" y="1810521"/>
                  <a:pt x="17141" y="1799094"/>
                </a:cubicBezTo>
                <a:cubicBezTo>
                  <a:pt x="28570" y="1786033"/>
                  <a:pt x="42447" y="1774605"/>
                  <a:pt x="58772" y="1764809"/>
                </a:cubicBezTo>
                <a:cubicBezTo>
                  <a:pt x="60405" y="1763177"/>
                  <a:pt x="62853" y="1761544"/>
                  <a:pt x="66118" y="1759912"/>
                </a:cubicBezTo>
                <a:cubicBezTo>
                  <a:pt x="172236" y="1702772"/>
                  <a:pt x="283250" y="1652979"/>
                  <a:pt x="399163" y="1610532"/>
                </a:cubicBezTo>
                <a:cubicBezTo>
                  <a:pt x="438345" y="1564820"/>
                  <a:pt x="454671" y="1511761"/>
                  <a:pt x="448140" y="1451356"/>
                </a:cubicBezTo>
                <a:cubicBezTo>
                  <a:pt x="430182" y="1402379"/>
                  <a:pt x="408959" y="1355034"/>
                  <a:pt x="384470" y="1309322"/>
                </a:cubicBezTo>
                <a:cubicBezTo>
                  <a:pt x="387735" y="1310954"/>
                  <a:pt x="391817" y="1311771"/>
                  <a:pt x="396714" y="1311771"/>
                </a:cubicBezTo>
                <a:cubicBezTo>
                  <a:pt x="396714" y="1308506"/>
                  <a:pt x="395082" y="1303608"/>
                  <a:pt x="391817" y="1297079"/>
                </a:cubicBezTo>
                <a:cubicBezTo>
                  <a:pt x="396714" y="1295445"/>
                  <a:pt x="399979" y="1296261"/>
                  <a:pt x="401612" y="1299527"/>
                </a:cubicBezTo>
                <a:cubicBezTo>
                  <a:pt x="406510" y="1296261"/>
                  <a:pt x="408142" y="1290548"/>
                  <a:pt x="406510" y="1282386"/>
                </a:cubicBezTo>
                <a:cubicBezTo>
                  <a:pt x="411407" y="1287283"/>
                  <a:pt x="417938" y="1287283"/>
                  <a:pt x="426100" y="1282386"/>
                </a:cubicBezTo>
                <a:cubicBezTo>
                  <a:pt x="424468" y="1282386"/>
                  <a:pt x="423652" y="1281568"/>
                  <a:pt x="423652" y="1279936"/>
                </a:cubicBezTo>
                <a:cubicBezTo>
                  <a:pt x="425284" y="1279936"/>
                  <a:pt x="426100" y="1278303"/>
                  <a:pt x="426100" y="1275038"/>
                </a:cubicBezTo>
                <a:cubicBezTo>
                  <a:pt x="424468" y="1275038"/>
                  <a:pt x="423652" y="1274222"/>
                  <a:pt x="423652" y="1272590"/>
                </a:cubicBezTo>
                <a:cubicBezTo>
                  <a:pt x="423652" y="1270957"/>
                  <a:pt x="426100" y="1270957"/>
                  <a:pt x="430999" y="1272590"/>
                </a:cubicBezTo>
                <a:cubicBezTo>
                  <a:pt x="430999" y="1275855"/>
                  <a:pt x="432631" y="1277487"/>
                  <a:pt x="435896" y="1277487"/>
                </a:cubicBezTo>
                <a:lnTo>
                  <a:pt x="438345" y="1277487"/>
                </a:lnTo>
                <a:cubicBezTo>
                  <a:pt x="433448" y="1272590"/>
                  <a:pt x="430182" y="1266875"/>
                  <a:pt x="428549" y="1260345"/>
                </a:cubicBezTo>
                <a:lnTo>
                  <a:pt x="433448" y="1260345"/>
                </a:lnTo>
                <a:cubicBezTo>
                  <a:pt x="435080" y="1263610"/>
                  <a:pt x="437529" y="1265243"/>
                  <a:pt x="440794" y="1265243"/>
                </a:cubicBezTo>
                <a:cubicBezTo>
                  <a:pt x="435896" y="1258713"/>
                  <a:pt x="433448" y="1250550"/>
                  <a:pt x="433448" y="1240755"/>
                </a:cubicBezTo>
                <a:cubicBezTo>
                  <a:pt x="457935" y="1248917"/>
                  <a:pt x="483240" y="1252998"/>
                  <a:pt x="509362" y="1252998"/>
                </a:cubicBezTo>
                <a:cubicBezTo>
                  <a:pt x="535482" y="1261162"/>
                  <a:pt x="561604" y="1270141"/>
                  <a:pt x="587725" y="1279936"/>
                </a:cubicBezTo>
                <a:cubicBezTo>
                  <a:pt x="592622" y="1278303"/>
                  <a:pt x="598337" y="1276671"/>
                  <a:pt x="604867" y="1275038"/>
                </a:cubicBezTo>
                <a:cubicBezTo>
                  <a:pt x="629356" y="1260345"/>
                  <a:pt x="654661" y="1244020"/>
                  <a:pt x="680781" y="1226062"/>
                </a:cubicBezTo>
                <a:cubicBezTo>
                  <a:pt x="679149" y="1224428"/>
                  <a:pt x="678332" y="1222796"/>
                  <a:pt x="678332" y="1221163"/>
                </a:cubicBezTo>
                <a:cubicBezTo>
                  <a:pt x="635885" y="1226062"/>
                  <a:pt x="600786" y="1212185"/>
                  <a:pt x="573032" y="1179534"/>
                </a:cubicBezTo>
                <a:cubicBezTo>
                  <a:pt x="558339" y="1161574"/>
                  <a:pt x="546910" y="1141168"/>
                  <a:pt x="538748" y="1118311"/>
                </a:cubicBezTo>
                <a:cubicBezTo>
                  <a:pt x="540381" y="1115046"/>
                  <a:pt x="539564" y="1110965"/>
                  <a:pt x="536299" y="1106067"/>
                </a:cubicBezTo>
                <a:cubicBezTo>
                  <a:pt x="531401" y="1089741"/>
                  <a:pt x="535482" y="1073416"/>
                  <a:pt x="548543" y="1057090"/>
                </a:cubicBezTo>
                <a:cubicBezTo>
                  <a:pt x="559971" y="1053825"/>
                  <a:pt x="567317" y="1045662"/>
                  <a:pt x="570583" y="1032601"/>
                </a:cubicBezTo>
                <a:cubicBezTo>
                  <a:pt x="572215" y="1029336"/>
                  <a:pt x="574664" y="1024439"/>
                  <a:pt x="577929" y="1017908"/>
                </a:cubicBezTo>
                <a:cubicBezTo>
                  <a:pt x="577929" y="1019542"/>
                  <a:pt x="578745" y="1020358"/>
                  <a:pt x="580378" y="1020358"/>
                </a:cubicBezTo>
                <a:cubicBezTo>
                  <a:pt x="596704" y="1008930"/>
                  <a:pt x="608132" y="992604"/>
                  <a:pt x="614662" y="971380"/>
                </a:cubicBezTo>
                <a:cubicBezTo>
                  <a:pt x="611398" y="979543"/>
                  <a:pt x="612214" y="986073"/>
                  <a:pt x="617111" y="990972"/>
                </a:cubicBezTo>
                <a:cubicBezTo>
                  <a:pt x="628539" y="971380"/>
                  <a:pt x="640784" y="950157"/>
                  <a:pt x="653843" y="927301"/>
                </a:cubicBezTo>
                <a:cubicBezTo>
                  <a:pt x="653843" y="930567"/>
                  <a:pt x="654661" y="933015"/>
                  <a:pt x="656292" y="934648"/>
                </a:cubicBezTo>
                <a:cubicBezTo>
                  <a:pt x="661191" y="921587"/>
                  <a:pt x="669353" y="909343"/>
                  <a:pt x="680781" y="897914"/>
                </a:cubicBezTo>
                <a:cubicBezTo>
                  <a:pt x="723228" y="840774"/>
                  <a:pt x="767307" y="782818"/>
                  <a:pt x="813019" y="724047"/>
                </a:cubicBezTo>
                <a:cubicBezTo>
                  <a:pt x="816284" y="719148"/>
                  <a:pt x="817101" y="713435"/>
                  <a:pt x="815469" y="706904"/>
                </a:cubicBezTo>
                <a:cubicBezTo>
                  <a:pt x="759960" y="697109"/>
                  <a:pt x="705270" y="694659"/>
                  <a:pt x="651395" y="699558"/>
                </a:cubicBezTo>
                <a:cubicBezTo>
                  <a:pt x="641600" y="714251"/>
                  <a:pt x="631804" y="728128"/>
                  <a:pt x="622009" y="741188"/>
                </a:cubicBezTo>
                <a:cubicBezTo>
                  <a:pt x="604050" y="770575"/>
                  <a:pt x="587725" y="799961"/>
                  <a:pt x="573032" y="829347"/>
                </a:cubicBezTo>
                <a:cubicBezTo>
                  <a:pt x="568134" y="827715"/>
                  <a:pt x="564052" y="826081"/>
                  <a:pt x="560787" y="824449"/>
                </a:cubicBezTo>
                <a:cubicBezTo>
                  <a:pt x="550993" y="834245"/>
                  <a:pt x="545278" y="844856"/>
                  <a:pt x="543646" y="856285"/>
                </a:cubicBezTo>
                <a:cubicBezTo>
                  <a:pt x="540381" y="861182"/>
                  <a:pt x="538748" y="866079"/>
                  <a:pt x="538748" y="870978"/>
                </a:cubicBezTo>
                <a:lnTo>
                  <a:pt x="543646" y="870978"/>
                </a:lnTo>
                <a:cubicBezTo>
                  <a:pt x="538748" y="877508"/>
                  <a:pt x="537116" y="883221"/>
                  <a:pt x="538748" y="888120"/>
                </a:cubicBezTo>
                <a:cubicBezTo>
                  <a:pt x="533850" y="889752"/>
                  <a:pt x="532217" y="891385"/>
                  <a:pt x="533850" y="893017"/>
                </a:cubicBezTo>
                <a:cubicBezTo>
                  <a:pt x="530585" y="894649"/>
                  <a:pt x="528952" y="896282"/>
                  <a:pt x="528952" y="897914"/>
                </a:cubicBezTo>
                <a:cubicBezTo>
                  <a:pt x="528952" y="901179"/>
                  <a:pt x="530585" y="901997"/>
                  <a:pt x="533850" y="900363"/>
                </a:cubicBezTo>
                <a:cubicBezTo>
                  <a:pt x="530585" y="903629"/>
                  <a:pt x="528136" y="904445"/>
                  <a:pt x="526504" y="902813"/>
                </a:cubicBezTo>
                <a:cubicBezTo>
                  <a:pt x="523239" y="904445"/>
                  <a:pt x="522423" y="905261"/>
                  <a:pt x="524055" y="905261"/>
                </a:cubicBezTo>
                <a:cubicBezTo>
                  <a:pt x="524055" y="906894"/>
                  <a:pt x="524871" y="907710"/>
                  <a:pt x="526504" y="907710"/>
                </a:cubicBezTo>
                <a:cubicBezTo>
                  <a:pt x="521606" y="915874"/>
                  <a:pt x="517524" y="922403"/>
                  <a:pt x="514259" y="927301"/>
                </a:cubicBezTo>
                <a:lnTo>
                  <a:pt x="524055" y="927301"/>
                </a:lnTo>
                <a:cubicBezTo>
                  <a:pt x="517524" y="933831"/>
                  <a:pt x="512627" y="939545"/>
                  <a:pt x="509362" y="944444"/>
                </a:cubicBezTo>
                <a:cubicBezTo>
                  <a:pt x="506097" y="946076"/>
                  <a:pt x="505280" y="948525"/>
                  <a:pt x="506912" y="951790"/>
                </a:cubicBezTo>
                <a:cubicBezTo>
                  <a:pt x="505280" y="951790"/>
                  <a:pt x="503647" y="950973"/>
                  <a:pt x="502015" y="949341"/>
                </a:cubicBezTo>
                <a:lnTo>
                  <a:pt x="502015" y="954238"/>
                </a:lnTo>
                <a:cubicBezTo>
                  <a:pt x="492219" y="960769"/>
                  <a:pt x="484873" y="968115"/>
                  <a:pt x="479976" y="976278"/>
                </a:cubicBezTo>
                <a:cubicBezTo>
                  <a:pt x="468547" y="987706"/>
                  <a:pt x="457935" y="999134"/>
                  <a:pt x="448140" y="1010562"/>
                </a:cubicBezTo>
                <a:cubicBezTo>
                  <a:pt x="420387" y="1036683"/>
                  <a:pt x="394266" y="1061989"/>
                  <a:pt x="369777" y="1086476"/>
                </a:cubicBezTo>
                <a:cubicBezTo>
                  <a:pt x="374674" y="1078314"/>
                  <a:pt x="381205" y="1070151"/>
                  <a:pt x="389368" y="1061989"/>
                </a:cubicBezTo>
                <a:lnTo>
                  <a:pt x="389368" y="1059539"/>
                </a:lnTo>
                <a:cubicBezTo>
                  <a:pt x="351819" y="1079130"/>
                  <a:pt x="319167" y="1104435"/>
                  <a:pt x="291414" y="1135453"/>
                </a:cubicBezTo>
                <a:cubicBezTo>
                  <a:pt x="289781" y="1133821"/>
                  <a:pt x="288965" y="1132188"/>
                  <a:pt x="288965" y="1130556"/>
                </a:cubicBezTo>
                <a:cubicBezTo>
                  <a:pt x="285700" y="1132188"/>
                  <a:pt x="284067" y="1133821"/>
                  <a:pt x="284067" y="1135453"/>
                </a:cubicBezTo>
                <a:cubicBezTo>
                  <a:pt x="279169" y="1132188"/>
                  <a:pt x="275904" y="1128107"/>
                  <a:pt x="274272" y="1123210"/>
                </a:cubicBezTo>
                <a:cubicBezTo>
                  <a:pt x="267741" y="1128107"/>
                  <a:pt x="265292" y="1133005"/>
                  <a:pt x="266925" y="1137903"/>
                </a:cubicBezTo>
                <a:cubicBezTo>
                  <a:pt x="258762" y="1139535"/>
                  <a:pt x="253864" y="1142800"/>
                  <a:pt x="252232" y="1147698"/>
                </a:cubicBezTo>
                <a:cubicBezTo>
                  <a:pt x="253864" y="1149330"/>
                  <a:pt x="255497" y="1150964"/>
                  <a:pt x="257130" y="1152596"/>
                </a:cubicBezTo>
                <a:cubicBezTo>
                  <a:pt x="247334" y="1152596"/>
                  <a:pt x="244069" y="1155045"/>
                  <a:pt x="247334" y="1159942"/>
                </a:cubicBezTo>
                <a:cubicBezTo>
                  <a:pt x="237538" y="1164839"/>
                  <a:pt x="230192" y="1171370"/>
                  <a:pt x="225295" y="1179534"/>
                </a:cubicBezTo>
                <a:cubicBezTo>
                  <a:pt x="223663" y="1184431"/>
                  <a:pt x="221621" y="1188716"/>
                  <a:pt x="219173" y="1192390"/>
                </a:cubicBezTo>
                <a:lnTo>
                  <a:pt x="215276" y="1196564"/>
                </a:lnTo>
                <a:lnTo>
                  <a:pt x="210601" y="1194227"/>
                </a:lnTo>
                <a:cubicBezTo>
                  <a:pt x="213867" y="1195859"/>
                  <a:pt x="215499" y="1194227"/>
                  <a:pt x="215499" y="1189328"/>
                </a:cubicBezTo>
                <a:cubicBezTo>
                  <a:pt x="213867" y="1189328"/>
                  <a:pt x="212234" y="1188512"/>
                  <a:pt x="210601" y="1186880"/>
                </a:cubicBezTo>
                <a:cubicBezTo>
                  <a:pt x="212234" y="1186880"/>
                  <a:pt x="213867" y="1185247"/>
                  <a:pt x="215499" y="1181982"/>
                </a:cubicBezTo>
                <a:lnTo>
                  <a:pt x="213051" y="1181982"/>
                </a:lnTo>
                <a:cubicBezTo>
                  <a:pt x="216315" y="1178716"/>
                  <a:pt x="220397" y="1173003"/>
                  <a:pt x="225295" y="1164839"/>
                </a:cubicBezTo>
                <a:cubicBezTo>
                  <a:pt x="225295" y="1161574"/>
                  <a:pt x="226926" y="1157493"/>
                  <a:pt x="230192" y="1152596"/>
                </a:cubicBezTo>
                <a:cubicBezTo>
                  <a:pt x="225295" y="1152596"/>
                  <a:pt x="220397" y="1154228"/>
                  <a:pt x="215499" y="1157493"/>
                </a:cubicBezTo>
                <a:cubicBezTo>
                  <a:pt x="213867" y="1152596"/>
                  <a:pt x="214683" y="1146881"/>
                  <a:pt x="217948" y="1140352"/>
                </a:cubicBezTo>
                <a:cubicBezTo>
                  <a:pt x="219580" y="1141984"/>
                  <a:pt x="221213" y="1142800"/>
                  <a:pt x="222845" y="1142800"/>
                </a:cubicBezTo>
                <a:cubicBezTo>
                  <a:pt x="231009" y="1131372"/>
                  <a:pt x="238356" y="1117495"/>
                  <a:pt x="244885" y="1101170"/>
                </a:cubicBezTo>
                <a:cubicBezTo>
                  <a:pt x="243253" y="1094640"/>
                  <a:pt x="243253" y="1087293"/>
                  <a:pt x="244885" y="1079130"/>
                </a:cubicBezTo>
                <a:cubicBezTo>
                  <a:pt x="248150" y="1069335"/>
                  <a:pt x="250599" y="1058723"/>
                  <a:pt x="252232" y="1047294"/>
                </a:cubicBezTo>
                <a:cubicBezTo>
                  <a:pt x="253864" y="1034235"/>
                  <a:pt x="256313" y="1020358"/>
                  <a:pt x="259579" y="1005665"/>
                </a:cubicBezTo>
                <a:cubicBezTo>
                  <a:pt x="262844" y="1002399"/>
                  <a:pt x="265292" y="997501"/>
                  <a:pt x="266925" y="990972"/>
                </a:cubicBezTo>
                <a:cubicBezTo>
                  <a:pt x="304474" y="819551"/>
                  <a:pt x="352635" y="649765"/>
                  <a:pt x="411407" y="481609"/>
                </a:cubicBezTo>
                <a:cubicBezTo>
                  <a:pt x="468547" y="354268"/>
                  <a:pt x="523239" y="224479"/>
                  <a:pt x="575480" y="92242"/>
                </a:cubicBezTo>
                <a:cubicBezTo>
                  <a:pt x="580378" y="84079"/>
                  <a:pt x="587725" y="77549"/>
                  <a:pt x="597521" y="72650"/>
                </a:cubicBezTo>
                <a:cubicBezTo>
                  <a:pt x="599153" y="72650"/>
                  <a:pt x="601602" y="72650"/>
                  <a:pt x="604867" y="72650"/>
                </a:cubicBezTo>
                <a:cubicBezTo>
                  <a:pt x="604867" y="64488"/>
                  <a:pt x="608132" y="56325"/>
                  <a:pt x="614662" y="48161"/>
                </a:cubicBezTo>
                <a:cubicBezTo>
                  <a:pt x="616295" y="51427"/>
                  <a:pt x="618744" y="50611"/>
                  <a:pt x="622009" y="45713"/>
                </a:cubicBezTo>
                <a:cubicBezTo>
                  <a:pt x="625275" y="45713"/>
                  <a:pt x="626091" y="43264"/>
                  <a:pt x="624457" y="38367"/>
                </a:cubicBezTo>
                <a:cubicBezTo>
                  <a:pt x="629356" y="35102"/>
                  <a:pt x="635885" y="32652"/>
                  <a:pt x="644049" y="31020"/>
                </a:cubicBezTo>
                <a:cubicBezTo>
                  <a:pt x="650579" y="14694"/>
                  <a:pt x="662007" y="6532"/>
                  <a:pt x="678332" y="6532"/>
                </a:cubicBezTo>
                <a:cubicBezTo>
                  <a:pt x="681597" y="3266"/>
                  <a:pt x="685271" y="1226"/>
                  <a:pt x="689352" y="409"/>
                </a:cubicBezTo>
                <a:close/>
                <a:moveTo>
                  <a:pt x="6896984" y="0"/>
                </a:moveTo>
                <a:cubicBezTo>
                  <a:pt x="6939431" y="40815"/>
                  <a:pt x="6976163" y="85710"/>
                  <a:pt x="7007182" y="134687"/>
                </a:cubicBezTo>
                <a:cubicBezTo>
                  <a:pt x="7010447" y="151013"/>
                  <a:pt x="7015345" y="166522"/>
                  <a:pt x="7021875" y="181215"/>
                </a:cubicBezTo>
                <a:cubicBezTo>
                  <a:pt x="7013713" y="197542"/>
                  <a:pt x="7012079" y="214684"/>
                  <a:pt x="7016978" y="232642"/>
                </a:cubicBezTo>
                <a:cubicBezTo>
                  <a:pt x="7026774" y="281618"/>
                  <a:pt x="7023508" y="328146"/>
                  <a:pt x="7007182" y="372226"/>
                </a:cubicBezTo>
                <a:lnTo>
                  <a:pt x="7007182" y="391817"/>
                </a:lnTo>
                <a:cubicBezTo>
                  <a:pt x="7165542" y="395082"/>
                  <a:pt x="7303493" y="451406"/>
                  <a:pt x="7421038" y="560788"/>
                </a:cubicBezTo>
                <a:cubicBezTo>
                  <a:pt x="7473281" y="608132"/>
                  <a:pt x="7510830" y="665272"/>
                  <a:pt x="7533686" y="732208"/>
                </a:cubicBezTo>
                <a:cubicBezTo>
                  <a:pt x="7550012" y="758328"/>
                  <a:pt x="7551644" y="784450"/>
                  <a:pt x="7538583" y="810571"/>
                </a:cubicBezTo>
                <a:cubicBezTo>
                  <a:pt x="7530421" y="818733"/>
                  <a:pt x="7527155" y="828529"/>
                  <a:pt x="7528789" y="839957"/>
                </a:cubicBezTo>
                <a:cubicBezTo>
                  <a:pt x="7518993" y="926484"/>
                  <a:pt x="7496953" y="1009744"/>
                  <a:pt x="7462669" y="1089741"/>
                </a:cubicBezTo>
                <a:cubicBezTo>
                  <a:pt x="7457772" y="1102801"/>
                  <a:pt x="7455323" y="1114230"/>
                  <a:pt x="7455323" y="1124024"/>
                </a:cubicBezTo>
                <a:cubicBezTo>
                  <a:pt x="7450425" y="1130555"/>
                  <a:pt x="7447976" y="1137085"/>
                  <a:pt x="7447976" y="1143616"/>
                </a:cubicBezTo>
                <a:cubicBezTo>
                  <a:pt x="7449608" y="1143616"/>
                  <a:pt x="7451241" y="1142800"/>
                  <a:pt x="7452873" y="1141166"/>
                </a:cubicBezTo>
                <a:cubicBezTo>
                  <a:pt x="7452873" y="1147697"/>
                  <a:pt x="7450425" y="1150146"/>
                  <a:pt x="7445527" y="1148513"/>
                </a:cubicBezTo>
                <a:cubicBezTo>
                  <a:pt x="7437364" y="1177899"/>
                  <a:pt x="7430834" y="1206469"/>
                  <a:pt x="7425937" y="1234223"/>
                </a:cubicBezTo>
                <a:cubicBezTo>
                  <a:pt x="7409611" y="1268507"/>
                  <a:pt x="7396549" y="1302791"/>
                  <a:pt x="7386755" y="1337075"/>
                </a:cubicBezTo>
                <a:cubicBezTo>
                  <a:pt x="7380225" y="1350136"/>
                  <a:pt x="7372878" y="1361563"/>
                  <a:pt x="7364714" y="1371359"/>
                </a:cubicBezTo>
                <a:cubicBezTo>
                  <a:pt x="7359817" y="1381155"/>
                  <a:pt x="7356552" y="1389317"/>
                  <a:pt x="7354920" y="1395848"/>
                </a:cubicBezTo>
                <a:cubicBezTo>
                  <a:pt x="7350021" y="1395848"/>
                  <a:pt x="7348389" y="1397480"/>
                  <a:pt x="7350021" y="1400745"/>
                </a:cubicBezTo>
                <a:cubicBezTo>
                  <a:pt x="7346757" y="1397480"/>
                  <a:pt x="7343491" y="1397480"/>
                  <a:pt x="7340227" y="1400745"/>
                </a:cubicBezTo>
                <a:cubicBezTo>
                  <a:pt x="7336962" y="1407275"/>
                  <a:pt x="7336144" y="1412173"/>
                  <a:pt x="7337778" y="1415438"/>
                </a:cubicBezTo>
                <a:cubicBezTo>
                  <a:pt x="7339410" y="1413806"/>
                  <a:pt x="7341859" y="1410541"/>
                  <a:pt x="7345124" y="1405643"/>
                </a:cubicBezTo>
                <a:lnTo>
                  <a:pt x="7345124" y="1408091"/>
                </a:lnTo>
                <a:cubicBezTo>
                  <a:pt x="7338594" y="1424418"/>
                  <a:pt x="7327166" y="1433396"/>
                  <a:pt x="7310840" y="1435029"/>
                </a:cubicBezTo>
                <a:cubicBezTo>
                  <a:pt x="7301045" y="1443192"/>
                  <a:pt x="7293699" y="1453804"/>
                  <a:pt x="7288800" y="1466865"/>
                </a:cubicBezTo>
                <a:cubicBezTo>
                  <a:pt x="7292065" y="1465231"/>
                  <a:pt x="7296147" y="1462782"/>
                  <a:pt x="7301045" y="1459518"/>
                </a:cubicBezTo>
                <a:cubicBezTo>
                  <a:pt x="7296147" y="1464415"/>
                  <a:pt x="7292881" y="1468497"/>
                  <a:pt x="7291249" y="1471762"/>
                </a:cubicBezTo>
                <a:cubicBezTo>
                  <a:pt x="7340227" y="1478292"/>
                  <a:pt x="7388387" y="1486455"/>
                  <a:pt x="7435732" y="1496250"/>
                </a:cubicBezTo>
                <a:cubicBezTo>
                  <a:pt x="7445527" y="1489720"/>
                  <a:pt x="7456139" y="1483190"/>
                  <a:pt x="7467567" y="1476659"/>
                </a:cubicBezTo>
                <a:cubicBezTo>
                  <a:pt x="7469199" y="1471762"/>
                  <a:pt x="7473281" y="1466865"/>
                  <a:pt x="7479811" y="1461966"/>
                </a:cubicBezTo>
                <a:lnTo>
                  <a:pt x="7492055" y="1461966"/>
                </a:lnTo>
                <a:cubicBezTo>
                  <a:pt x="7544298" y="1488088"/>
                  <a:pt x="7595723" y="1516658"/>
                  <a:pt x="7646333" y="1547676"/>
                </a:cubicBezTo>
                <a:cubicBezTo>
                  <a:pt x="7667557" y="1562370"/>
                  <a:pt x="7688781" y="1578695"/>
                  <a:pt x="7710004" y="1596653"/>
                </a:cubicBezTo>
                <a:cubicBezTo>
                  <a:pt x="7737757" y="1626039"/>
                  <a:pt x="7758164" y="1660324"/>
                  <a:pt x="7771225" y="1699505"/>
                </a:cubicBezTo>
                <a:cubicBezTo>
                  <a:pt x="7771225" y="1712566"/>
                  <a:pt x="7770409" y="1726443"/>
                  <a:pt x="7768776" y="1741136"/>
                </a:cubicBezTo>
                <a:cubicBezTo>
                  <a:pt x="7765511" y="1757461"/>
                  <a:pt x="7757348" y="1769706"/>
                  <a:pt x="7744287" y="1777868"/>
                </a:cubicBezTo>
                <a:cubicBezTo>
                  <a:pt x="7737757" y="1786032"/>
                  <a:pt x="7729594" y="1790113"/>
                  <a:pt x="7719799" y="1790113"/>
                </a:cubicBezTo>
                <a:cubicBezTo>
                  <a:pt x="7703473" y="1801541"/>
                  <a:pt x="7687963" y="1801541"/>
                  <a:pt x="7673270" y="1790113"/>
                </a:cubicBezTo>
                <a:cubicBezTo>
                  <a:pt x="7645517" y="1786848"/>
                  <a:pt x="7619396" y="1779502"/>
                  <a:pt x="7594907" y="1768073"/>
                </a:cubicBezTo>
                <a:cubicBezTo>
                  <a:pt x="7576949" y="1753380"/>
                  <a:pt x="7557359" y="1743585"/>
                  <a:pt x="7536135" y="1738687"/>
                </a:cubicBezTo>
                <a:cubicBezTo>
                  <a:pt x="7488791" y="1727259"/>
                  <a:pt x="7443079" y="1719913"/>
                  <a:pt x="7398999" y="1716647"/>
                </a:cubicBezTo>
                <a:cubicBezTo>
                  <a:pt x="7394101" y="1718279"/>
                  <a:pt x="7390020" y="1718279"/>
                  <a:pt x="7386755" y="1716647"/>
                </a:cubicBezTo>
                <a:cubicBezTo>
                  <a:pt x="7375326" y="1716647"/>
                  <a:pt x="7364714" y="1716647"/>
                  <a:pt x="7354920" y="1716647"/>
                </a:cubicBezTo>
                <a:cubicBezTo>
                  <a:pt x="7333696" y="1710117"/>
                  <a:pt x="7313289" y="1708485"/>
                  <a:pt x="7293699" y="1711750"/>
                </a:cubicBezTo>
                <a:cubicBezTo>
                  <a:pt x="7274107" y="1710117"/>
                  <a:pt x="7255333" y="1710933"/>
                  <a:pt x="7237375" y="1714198"/>
                </a:cubicBezTo>
                <a:cubicBezTo>
                  <a:pt x="7224314" y="1715831"/>
                  <a:pt x="7213702" y="1715014"/>
                  <a:pt x="7205540" y="1711750"/>
                </a:cubicBezTo>
                <a:cubicBezTo>
                  <a:pt x="7192479" y="1713382"/>
                  <a:pt x="7181051" y="1713382"/>
                  <a:pt x="7171255" y="1711750"/>
                </a:cubicBezTo>
                <a:cubicBezTo>
                  <a:pt x="7110850" y="1715014"/>
                  <a:pt x="7052078" y="1710933"/>
                  <a:pt x="6994939" y="1699505"/>
                </a:cubicBezTo>
                <a:cubicBezTo>
                  <a:pt x="6986775" y="1699505"/>
                  <a:pt x="6978612" y="1699505"/>
                  <a:pt x="6970450" y="1699505"/>
                </a:cubicBezTo>
                <a:cubicBezTo>
                  <a:pt x="6968817" y="1697873"/>
                  <a:pt x="6967185" y="1696240"/>
                  <a:pt x="6965551" y="1694608"/>
                </a:cubicBezTo>
                <a:cubicBezTo>
                  <a:pt x="6955757" y="1696240"/>
                  <a:pt x="6947593" y="1697056"/>
                  <a:pt x="6941063" y="1697056"/>
                </a:cubicBezTo>
                <a:cubicBezTo>
                  <a:pt x="6939431" y="1693791"/>
                  <a:pt x="6936981" y="1692975"/>
                  <a:pt x="6933716" y="1694608"/>
                </a:cubicBezTo>
                <a:cubicBezTo>
                  <a:pt x="6917391" y="1692975"/>
                  <a:pt x="6903514" y="1693791"/>
                  <a:pt x="6892087" y="1697056"/>
                </a:cubicBezTo>
                <a:cubicBezTo>
                  <a:pt x="6892087" y="1695424"/>
                  <a:pt x="6891271" y="1694608"/>
                  <a:pt x="6889637" y="1694608"/>
                </a:cubicBezTo>
                <a:cubicBezTo>
                  <a:pt x="6888004" y="1694608"/>
                  <a:pt x="6887188" y="1696240"/>
                  <a:pt x="6887188" y="1699505"/>
                </a:cubicBezTo>
                <a:cubicBezTo>
                  <a:pt x="6921472" y="1709301"/>
                  <a:pt x="6957389" y="1719913"/>
                  <a:pt x="6994939" y="1731340"/>
                </a:cubicBezTo>
                <a:cubicBezTo>
                  <a:pt x="6996571" y="1734606"/>
                  <a:pt x="6999020" y="1736238"/>
                  <a:pt x="7002285" y="1736238"/>
                </a:cubicBezTo>
                <a:cubicBezTo>
                  <a:pt x="7016978" y="1742768"/>
                  <a:pt x="7031671" y="1747667"/>
                  <a:pt x="7046364" y="1750932"/>
                </a:cubicBezTo>
                <a:cubicBezTo>
                  <a:pt x="7052894" y="1757461"/>
                  <a:pt x="7060241" y="1761543"/>
                  <a:pt x="7068403" y="1763175"/>
                </a:cubicBezTo>
                <a:cubicBezTo>
                  <a:pt x="7073302" y="1766441"/>
                  <a:pt x="7079015" y="1770522"/>
                  <a:pt x="7085545" y="1775419"/>
                </a:cubicBezTo>
                <a:lnTo>
                  <a:pt x="7087995" y="1772971"/>
                </a:lnTo>
                <a:lnTo>
                  <a:pt x="7087995" y="1775419"/>
                </a:lnTo>
                <a:cubicBezTo>
                  <a:pt x="7107585" y="1781950"/>
                  <a:pt x="7126360" y="1790929"/>
                  <a:pt x="7144319" y="1802357"/>
                </a:cubicBezTo>
                <a:cubicBezTo>
                  <a:pt x="7150848" y="1803989"/>
                  <a:pt x="7158195" y="1806438"/>
                  <a:pt x="7166358" y="1809704"/>
                </a:cubicBezTo>
                <a:cubicBezTo>
                  <a:pt x="7172889" y="1812969"/>
                  <a:pt x="7180235" y="1816234"/>
                  <a:pt x="7188397" y="1819499"/>
                </a:cubicBezTo>
                <a:cubicBezTo>
                  <a:pt x="7207988" y="1832559"/>
                  <a:pt x="7229211" y="1842355"/>
                  <a:pt x="7252068" y="1848885"/>
                </a:cubicBezTo>
                <a:cubicBezTo>
                  <a:pt x="7330431" y="1879904"/>
                  <a:pt x="7401448" y="1920718"/>
                  <a:pt x="7465118" y="1971327"/>
                </a:cubicBezTo>
                <a:cubicBezTo>
                  <a:pt x="7515728" y="2012142"/>
                  <a:pt x="7562256" y="2056221"/>
                  <a:pt x="7604703" y="2103567"/>
                </a:cubicBezTo>
                <a:cubicBezTo>
                  <a:pt x="7619396" y="2111729"/>
                  <a:pt x="7632457" y="2123157"/>
                  <a:pt x="7643884" y="2137850"/>
                </a:cubicBezTo>
                <a:cubicBezTo>
                  <a:pt x="7652047" y="2154176"/>
                  <a:pt x="7661027" y="2171318"/>
                  <a:pt x="7670822" y="2189276"/>
                </a:cubicBezTo>
                <a:cubicBezTo>
                  <a:pt x="7672454" y="2197439"/>
                  <a:pt x="7670005" y="2202336"/>
                  <a:pt x="7663475" y="2203969"/>
                </a:cubicBezTo>
                <a:cubicBezTo>
                  <a:pt x="7652047" y="2215397"/>
                  <a:pt x="7640619" y="2225193"/>
                  <a:pt x="7629191" y="2233355"/>
                </a:cubicBezTo>
                <a:cubicBezTo>
                  <a:pt x="7625926" y="2244783"/>
                  <a:pt x="7622661" y="2253763"/>
                  <a:pt x="7619396" y="2260293"/>
                </a:cubicBezTo>
                <a:cubicBezTo>
                  <a:pt x="7625926" y="2268456"/>
                  <a:pt x="7625926" y="2274170"/>
                  <a:pt x="7619396" y="2277435"/>
                </a:cubicBezTo>
                <a:cubicBezTo>
                  <a:pt x="7607968" y="2282333"/>
                  <a:pt x="7596540" y="2286414"/>
                  <a:pt x="7585111" y="2289679"/>
                </a:cubicBezTo>
                <a:cubicBezTo>
                  <a:pt x="7572051" y="2297842"/>
                  <a:pt x="7558991" y="2302740"/>
                  <a:pt x="7545931" y="2304372"/>
                </a:cubicBezTo>
                <a:cubicBezTo>
                  <a:pt x="7532870" y="2312535"/>
                  <a:pt x="7520626" y="2315800"/>
                  <a:pt x="7509197" y="2314168"/>
                </a:cubicBezTo>
                <a:cubicBezTo>
                  <a:pt x="7487974" y="2297842"/>
                  <a:pt x="7465118" y="2287230"/>
                  <a:pt x="7440630" y="2282333"/>
                </a:cubicBezTo>
                <a:cubicBezTo>
                  <a:pt x="7438996" y="2282333"/>
                  <a:pt x="7438180" y="2281517"/>
                  <a:pt x="7438180" y="2279883"/>
                </a:cubicBezTo>
                <a:cubicBezTo>
                  <a:pt x="7421854" y="2279883"/>
                  <a:pt x="7407161" y="2279067"/>
                  <a:pt x="7394101" y="2277435"/>
                </a:cubicBezTo>
                <a:cubicBezTo>
                  <a:pt x="7395733" y="2277435"/>
                  <a:pt x="7397367" y="2276618"/>
                  <a:pt x="7398999" y="2274986"/>
                </a:cubicBezTo>
                <a:cubicBezTo>
                  <a:pt x="7385939" y="2278251"/>
                  <a:pt x="7374510" y="2280701"/>
                  <a:pt x="7364714" y="2282333"/>
                </a:cubicBezTo>
                <a:cubicBezTo>
                  <a:pt x="7377775" y="2264374"/>
                  <a:pt x="7383490" y="2243967"/>
                  <a:pt x="7381857" y="2221111"/>
                </a:cubicBezTo>
                <a:cubicBezTo>
                  <a:pt x="7316554" y="2175399"/>
                  <a:pt x="7249619" y="2131319"/>
                  <a:pt x="7181051" y="2088874"/>
                </a:cubicBezTo>
                <a:cubicBezTo>
                  <a:pt x="7181051" y="2083975"/>
                  <a:pt x="7178602" y="2081526"/>
                  <a:pt x="7173705" y="2081526"/>
                </a:cubicBezTo>
                <a:cubicBezTo>
                  <a:pt x="7154113" y="2073363"/>
                  <a:pt x="7136972" y="2062752"/>
                  <a:pt x="7122278" y="2049692"/>
                </a:cubicBezTo>
                <a:cubicBezTo>
                  <a:pt x="7087995" y="2033366"/>
                  <a:pt x="7056160" y="2013774"/>
                  <a:pt x="7026774" y="1990919"/>
                </a:cubicBezTo>
                <a:cubicBezTo>
                  <a:pt x="6995755" y="1976226"/>
                  <a:pt x="6965551" y="1960716"/>
                  <a:pt x="6936165" y="1944391"/>
                </a:cubicBezTo>
                <a:cubicBezTo>
                  <a:pt x="6937799" y="1944391"/>
                  <a:pt x="6938615" y="1942758"/>
                  <a:pt x="6938615" y="1939494"/>
                </a:cubicBezTo>
                <a:cubicBezTo>
                  <a:pt x="6930452" y="1936228"/>
                  <a:pt x="6922288" y="1932963"/>
                  <a:pt x="6914126" y="1929698"/>
                </a:cubicBezTo>
                <a:cubicBezTo>
                  <a:pt x="6905963" y="1923167"/>
                  <a:pt x="6895352" y="1917453"/>
                  <a:pt x="6882291" y="1912556"/>
                </a:cubicBezTo>
                <a:cubicBezTo>
                  <a:pt x="6869230" y="1907658"/>
                  <a:pt x="6856986" y="1901944"/>
                  <a:pt x="6845558" y="1895413"/>
                </a:cubicBezTo>
                <a:lnTo>
                  <a:pt x="6845558" y="1892965"/>
                </a:lnTo>
                <a:cubicBezTo>
                  <a:pt x="6829232" y="1891332"/>
                  <a:pt x="6813723" y="1886435"/>
                  <a:pt x="6799029" y="1878271"/>
                </a:cubicBezTo>
                <a:cubicBezTo>
                  <a:pt x="6787601" y="1875006"/>
                  <a:pt x="6777806" y="1870925"/>
                  <a:pt x="6769643" y="1866027"/>
                </a:cubicBezTo>
                <a:cubicBezTo>
                  <a:pt x="6764746" y="1866027"/>
                  <a:pt x="6759849" y="1864394"/>
                  <a:pt x="6754950" y="1861130"/>
                </a:cubicBezTo>
                <a:cubicBezTo>
                  <a:pt x="6759849" y="1859497"/>
                  <a:pt x="6759849" y="1857048"/>
                  <a:pt x="6754950" y="1853783"/>
                </a:cubicBezTo>
                <a:cubicBezTo>
                  <a:pt x="6751685" y="1855416"/>
                  <a:pt x="6747604" y="1856232"/>
                  <a:pt x="6742706" y="1856232"/>
                </a:cubicBezTo>
                <a:cubicBezTo>
                  <a:pt x="6741073" y="1854600"/>
                  <a:pt x="6741889" y="1853783"/>
                  <a:pt x="6745154" y="1853783"/>
                </a:cubicBezTo>
                <a:cubicBezTo>
                  <a:pt x="6732095" y="1848885"/>
                  <a:pt x="6719850" y="1843988"/>
                  <a:pt x="6708422" y="1839090"/>
                </a:cubicBezTo>
                <a:cubicBezTo>
                  <a:pt x="6703525" y="1837458"/>
                  <a:pt x="6698626" y="1835824"/>
                  <a:pt x="6693729" y="1834192"/>
                </a:cubicBezTo>
                <a:cubicBezTo>
                  <a:pt x="6674138" y="1822765"/>
                  <a:pt x="6655363" y="1812969"/>
                  <a:pt x="6637405" y="1804806"/>
                </a:cubicBezTo>
                <a:cubicBezTo>
                  <a:pt x="6629243" y="1798276"/>
                  <a:pt x="6620263" y="1793379"/>
                  <a:pt x="6610467" y="1790113"/>
                </a:cubicBezTo>
                <a:cubicBezTo>
                  <a:pt x="6603938" y="1788480"/>
                  <a:pt x="6599855" y="1785215"/>
                  <a:pt x="6598223" y="1780318"/>
                </a:cubicBezTo>
                <a:cubicBezTo>
                  <a:pt x="6588428" y="1778684"/>
                  <a:pt x="6579449" y="1776236"/>
                  <a:pt x="6571287" y="1772971"/>
                </a:cubicBezTo>
                <a:cubicBezTo>
                  <a:pt x="6569654" y="1772971"/>
                  <a:pt x="6568838" y="1772155"/>
                  <a:pt x="6568838" y="1770522"/>
                </a:cubicBezTo>
                <a:cubicBezTo>
                  <a:pt x="6552511" y="1757461"/>
                  <a:pt x="6535369" y="1751748"/>
                  <a:pt x="6517411" y="1753380"/>
                </a:cubicBezTo>
                <a:lnTo>
                  <a:pt x="6517411" y="1750932"/>
                </a:lnTo>
                <a:lnTo>
                  <a:pt x="6522309" y="1750932"/>
                </a:lnTo>
                <a:cubicBezTo>
                  <a:pt x="6530472" y="1752564"/>
                  <a:pt x="6537818" y="1750932"/>
                  <a:pt x="6544349" y="1746033"/>
                </a:cubicBezTo>
                <a:cubicBezTo>
                  <a:pt x="6547614" y="1755829"/>
                  <a:pt x="6554145" y="1760726"/>
                  <a:pt x="6563939" y="1760726"/>
                </a:cubicBezTo>
                <a:cubicBezTo>
                  <a:pt x="6568838" y="1755829"/>
                  <a:pt x="6575368" y="1756645"/>
                  <a:pt x="6583531" y="1763175"/>
                </a:cubicBezTo>
                <a:cubicBezTo>
                  <a:pt x="6583531" y="1766441"/>
                  <a:pt x="6585980" y="1767257"/>
                  <a:pt x="6590877" y="1765625"/>
                </a:cubicBezTo>
                <a:cubicBezTo>
                  <a:pt x="6603938" y="1772155"/>
                  <a:pt x="6616998" y="1777868"/>
                  <a:pt x="6630059" y="1782767"/>
                </a:cubicBezTo>
                <a:cubicBezTo>
                  <a:pt x="6628427" y="1782767"/>
                  <a:pt x="6627609" y="1783583"/>
                  <a:pt x="6627609" y="1785215"/>
                </a:cubicBezTo>
                <a:cubicBezTo>
                  <a:pt x="6632508" y="1788480"/>
                  <a:pt x="6635773" y="1791745"/>
                  <a:pt x="6637405" y="1795011"/>
                </a:cubicBezTo>
                <a:cubicBezTo>
                  <a:pt x="6645568" y="1798276"/>
                  <a:pt x="6650466" y="1798276"/>
                  <a:pt x="6652098" y="1795011"/>
                </a:cubicBezTo>
                <a:cubicBezTo>
                  <a:pt x="6656997" y="1796643"/>
                  <a:pt x="6661894" y="1799092"/>
                  <a:pt x="6666791" y="1802357"/>
                </a:cubicBezTo>
                <a:cubicBezTo>
                  <a:pt x="6663526" y="1800725"/>
                  <a:pt x="6660262" y="1799908"/>
                  <a:pt x="6656997" y="1799908"/>
                </a:cubicBezTo>
                <a:cubicBezTo>
                  <a:pt x="6658629" y="1806438"/>
                  <a:pt x="6662710" y="1808888"/>
                  <a:pt x="6669240" y="1807254"/>
                </a:cubicBezTo>
                <a:cubicBezTo>
                  <a:pt x="6670873" y="1808888"/>
                  <a:pt x="6673322" y="1808888"/>
                  <a:pt x="6676587" y="1807254"/>
                </a:cubicBezTo>
                <a:cubicBezTo>
                  <a:pt x="6684749" y="1807254"/>
                  <a:pt x="6690464" y="1811337"/>
                  <a:pt x="6693729" y="1819499"/>
                </a:cubicBezTo>
                <a:cubicBezTo>
                  <a:pt x="6695361" y="1821131"/>
                  <a:pt x="6696994" y="1820315"/>
                  <a:pt x="6698626" y="1817050"/>
                </a:cubicBezTo>
                <a:cubicBezTo>
                  <a:pt x="6705157" y="1821949"/>
                  <a:pt x="6712503" y="1825214"/>
                  <a:pt x="6720666" y="1826846"/>
                </a:cubicBezTo>
                <a:cubicBezTo>
                  <a:pt x="6719034" y="1830111"/>
                  <a:pt x="6719034" y="1831743"/>
                  <a:pt x="6720666" y="1831743"/>
                </a:cubicBezTo>
                <a:cubicBezTo>
                  <a:pt x="6723931" y="1830111"/>
                  <a:pt x="6728829" y="1830111"/>
                  <a:pt x="6735360" y="1831743"/>
                </a:cubicBezTo>
                <a:lnTo>
                  <a:pt x="6735360" y="1836642"/>
                </a:lnTo>
                <a:cubicBezTo>
                  <a:pt x="6738625" y="1838274"/>
                  <a:pt x="6742706" y="1838274"/>
                  <a:pt x="6747604" y="1836642"/>
                </a:cubicBezTo>
                <a:cubicBezTo>
                  <a:pt x="6745972" y="1838274"/>
                  <a:pt x="6746788" y="1840314"/>
                  <a:pt x="6750053" y="1842763"/>
                </a:cubicBezTo>
                <a:cubicBezTo>
                  <a:pt x="6753318" y="1845213"/>
                  <a:pt x="6757399" y="1848069"/>
                  <a:pt x="6762297" y="1851334"/>
                </a:cubicBezTo>
                <a:cubicBezTo>
                  <a:pt x="6767195" y="1854600"/>
                  <a:pt x="6772908" y="1855416"/>
                  <a:pt x="6779439" y="1853783"/>
                </a:cubicBezTo>
                <a:cubicBezTo>
                  <a:pt x="6777806" y="1858681"/>
                  <a:pt x="6779439" y="1861130"/>
                  <a:pt x="6784336" y="1861130"/>
                </a:cubicBezTo>
                <a:cubicBezTo>
                  <a:pt x="6789235" y="1866027"/>
                  <a:pt x="6794132" y="1866027"/>
                  <a:pt x="6799029" y="1861130"/>
                </a:cubicBezTo>
                <a:cubicBezTo>
                  <a:pt x="6794132" y="1857865"/>
                  <a:pt x="6794132" y="1855416"/>
                  <a:pt x="6799029" y="1853783"/>
                </a:cubicBezTo>
                <a:cubicBezTo>
                  <a:pt x="6812090" y="1861946"/>
                  <a:pt x="6827600" y="1868477"/>
                  <a:pt x="6845558" y="1873374"/>
                </a:cubicBezTo>
                <a:cubicBezTo>
                  <a:pt x="6837395" y="1873374"/>
                  <a:pt x="6832497" y="1875006"/>
                  <a:pt x="6830864" y="1878271"/>
                </a:cubicBezTo>
                <a:cubicBezTo>
                  <a:pt x="6835763" y="1883170"/>
                  <a:pt x="6840660" y="1887251"/>
                  <a:pt x="6845558" y="1890516"/>
                </a:cubicBezTo>
                <a:cubicBezTo>
                  <a:pt x="6845558" y="1887251"/>
                  <a:pt x="6846374" y="1884802"/>
                  <a:pt x="6848006" y="1883170"/>
                </a:cubicBezTo>
                <a:cubicBezTo>
                  <a:pt x="6846374" y="1889700"/>
                  <a:pt x="6848822" y="1892965"/>
                  <a:pt x="6855353" y="1892965"/>
                </a:cubicBezTo>
                <a:cubicBezTo>
                  <a:pt x="6856986" y="1894597"/>
                  <a:pt x="6857802" y="1893781"/>
                  <a:pt x="6857802" y="1890516"/>
                </a:cubicBezTo>
                <a:cubicBezTo>
                  <a:pt x="6859435" y="1887251"/>
                  <a:pt x="6857802" y="1883986"/>
                  <a:pt x="6852905" y="1880720"/>
                </a:cubicBezTo>
                <a:cubicBezTo>
                  <a:pt x="6867598" y="1885618"/>
                  <a:pt x="6882291" y="1890516"/>
                  <a:pt x="6896984" y="1895413"/>
                </a:cubicBezTo>
                <a:lnTo>
                  <a:pt x="6899433" y="1895413"/>
                </a:lnTo>
                <a:cubicBezTo>
                  <a:pt x="6891271" y="1892148"/>
                  <a:pt x="6885556" y="1887251"/>
                  <a:pt x="6882291" y="1880720"/>
                </a:cubicBezTo>
                <a:cubicBezTo>
                  <a:pt x="6875760" y="1883986"/>
                  <a:pt x="6869230" y="1882352"/>
                  <a:pt x="6862699" y="1875823"/>
                </a:cubicBezTo>
                <a:cubicBezTo>
                  <a:pt x="6861067" y="1877455"/>
                  <a:pt x="6859435" y="1878271"/>
                  <a:pt x="6857802" y="1878271"/>
                </a:cubicBezTo>
                <a:cubicBezTo>
                  <a:pt x="6857802" y="1876639"/>
                  <a:pt x="6858618" y="1874190"/>
                  <a:pt x="6860251" y="1870925"/>
                </a:cubicBezTo>
                <a:cubicBezTo>
                  <a:pt x="6856986" y="1869293"/>
                  <a:pt x="6854537" y="1867659"/>
                  <a:pt x="6852905" y="1866027"/>
                </a:cubicBezTo>
                <a:cubicBezTo>
                  <a:pt x="6865965" y="1867659"/>
                  <a:pt x="6876576" y="1872558"/>
                  <a:pt x="6884740" y="1880720"/>
                </a:cubicBezTo>
                <a:cubicBezTo>
                  <a:pt x="6889637" y="1880720"/>
                  <a:pt x="6894535" y="1881536"/>
                  <a:pt x="6899433" y="1883170"/>
                </a:cubicBezTo>
                <a:cubicBezTo>
                  <a:pt x="6905963" y="1888067"/>
                  <a:pt x="6913310" y="1890516"/>
                  <a:pt x="6921472" y="1890516"/>
                </a:cubicBezTo>
                <a:cubicBezTo>
                  <a:pt x="6906779" y="1879088"/>
                  <a:pt x="6892087" y="1869293"/>
                  <a:pt x="6877392" y="1861130"/>
                </a:cubicBezTo>
                <a:cubicBezTo>
                  <a:pt x="6872495" y="1854600"/>
                  <a:pt x="6865965" y="1849701"/>
                  <a:pt x="6857802" y="1846436"/>
                </a:cubicBezTo>
                <a:cubicBezTo>
                  <a:pt x="6849640" y="1841539"/>
                  <a:pt x="6840660" y="1838274"/>
                  <a:pt x="6830864" y="1836642"/>
                </a:cubicBezTo>
                <a:cubicBezTo>
                  <a:pt x="6821070" y="1831743"/>
                  <a:pt x="6812090" y="1826846"/>
                  <a:pt x="6803927" y="1821949"/>
                </a:cubicBezTo>
                <a:cubicBezTo>
                  <a:pt x="6797397" y="1820315"/>
                  <a:pt x="6791684" y="1817866"/>
                  <a:pt x="6786785" y="1814601"/>
                </a:cubicBezTo>
                <a:lnTo>
                  <a:pt x="6786785" y="1817050"/>
                </a:lnTo>
                <a:cubicBezTo>
                  <a:pt x="6783520" y="1812153"/>
                  <a:pt x="6778623" y="1808888"/>
                  <a:pt x="6772092" y="1807254"/>
                </a:cubicBezTo>
                <a:cubicBezTo>
                  <a:pt x="6763930" y="1807254"/>
                  <a:pt x="6757399" y="1806438"/>
                  <a:pt x="6752501" y="1804806"/>
                </a:cubicBezTo>
                <a:cubicBezTo>
                  <a:pt x="6749237" y="1799908"/>
                  <a:pt x="6744338" y="1796643"/>
                  <a:pt x="6737808" y="1795011"/>
                </a:cubicBezTo>
                <a:cubicBezTo>
                  <a:pt x="6729645" y="1788480"/>
                  <a:pt x="6721483" y="1783583"/>
                  <a:pt x="6713319" y="1780318"/>
                </a:cubicBezTo>
                <a:lnTo>
                  <a:pt x="6713319" y="1777868"/>
                </a:lnTo>
                <a:cubicBezTo>
                  <a:pt x="6711687" y="1777868"/>
                  <a:pt x="6710054" y="1777052"/>
                  <a:pt x="6708422" y="1775419"/>
                </a:cubicBezTo>
                <a:cubicBezTo>
                  <a:pt x="6706790" y="1777052"/>
                  <a:pt x="6705973" y="1777052"/>
                  <a:pt x="6705973" y="1775419"/>
                </a:cubicBezTo>
                <a:cubicBezTo>
                  <a:pt x="6705973" y="1773787"/>
                  <a:pt x="6703525" y="1772155"/>
                  <a:pt x="6698626" y="1770522"/>
                </a:cubicBezTo>
                <a:cubicBezTo>
                  <a:pt x="6695361" y="1772155"/>
                  <a:pt x="6693729" y="1772563"/>
                  <a:pt x="6693729" y="1771747"/>
                </a:cubicBezTo>
                <a:cubicBezTo>
                  <a:pt x="6693729" y="1770931"/>
                  <a:pt x="6692913" y="1768890"/>
                  <a:pt x="6691280" y="1765625"/>
                </a:cubicBezTo>
                <a:cubicBezTo>
                  <a:pt x="6689648" y="1767257"/>
                  <a:pt x="6688015" y="1768073"/>
                  <a:pt x="6686383" y="1768073"/>
                </a:cubicBezTo>
                <a:cubicBezTo>
                  <a:pt x="6683117" y="1761543"/>
                  <a:pt x="6678219" y="1757461"/>
                  <a:pt x="6671689" y="1755829"/>
                </a:cubicBezTo>
                <a:cubicBezTo>
                  <a:pt x="6670056" y="1757461"/>
                  <a:pt x="6669240" y="1759094"/>
                  <a:pt x="6669240" y="1760726"/>
                </a:cubicBezTo>
                <a:cubicBezTo>
                  <a:pt x="6667608" y="1760726"/>
                  <a:pt x="6665975" y="1760726"/>
                  <a:pt x="6664343" y="1760726"/>
                </a:cubicBezTo>
                <a:cubicBezTo>
                  <a:pt x="6665975" y="1759094"/>
                  <a:pt x="6667608" y="1757461"/>
                  <a:pt x="6669240" y="1755829"/>
                </a:cubicBezTo>
                <a:cubicBezTo>
                  <a:pt x="6664343" y="1755829"/>
                  <a:pt x="6659445" y="1755013"/>
                  <a:pt x="6654547" y="1753380"/>
                </a:cubicBezTo>
                <a:lnTo>
                  <a:pt x="6656997" y="1750932"/>
                </a:lnTo>
                <a:cubicBezTo>
                  <a:pt x="6653731" y="1749299"/>
                  <a:pt x="6650466" y="1748483"/>
                  <a:pt x="6647201" y="1748483"/>
                </a:cubicBezTo>
                <a:cubicBezTo>
                  <a:pt x="6647201" y="1746849"/>
                  <a:pt x="6647201" y="1745217"/>
                  <a:pt x="6647201" y="1743585"/>
                </a:cubicBezTo>
                <a:cubicBezTo>
                  <a:pt x="6643936" y="1745217"/>
                  <a:pt x="6641486" y="1746033"/>
                  <a:pt x="6639854" y="1746033"/>
                </a:cubicBezTo>
                <a:cubicBezTo>
                  <a:pt x="6638221" y="1742768"/>
                  <a:pt x="6634957" y="1738687"/>
                  <a:pt x="6630059" y="1733790"/>
                </a:cubicBezTo>
                <a:lnTo>
                  <a:pt x="6625161" y="1733790"/>
                </a:lnTo>
                <a:cubicBezTo>
                  <a:pt x="6623528" y="1732156"/>
                  <a:pt x="6621896" y="1730524"/>
                  <a:pt x="6620263" y="1728891"/>
                </a:cubicBezTo>
                <a:cubicBezTo>
                  <a:pt x="6602305" y="1732156"/>
                  <a:pt x="6585163" y="1735422"/>
                  <a:pt x="6568838" y="1738687"/>
                </a:cubicBezTo>
                <a:cubicBezTo>
                  <a:pt x="6560675" y="1738687"/>
                  <a:pt x="6554145" y="1741136"/>
                  <a:pt x="6549246" y="1746033"/>
                </a:cubicBezTo>
                <a:lnTo>
                  <a:pt x="6546798" y="1746033"/>
                </a:lnTo>
                <a:cubicBezTo>
                  <a:pt x="6546798" y="1746033"/>
                  <a:pt x="6547614" y="1745217"/>
                  <a:pt x="6549246" y="1743585"/>
                </a:cubicBezTo>
                <a:cubicBezTo>
                  <a:pt x="6545981" y="1740320"/>
                  <a:pt x="6542716" y="1739503"/>
                  <a:pt x="6539452" y="1741136"/>
                </a:cubicBezTo>
                <a:cubicBezTo>
                  <a:pt x="6547614" y="1737871"/>
                  <a:pt x="6550879" y="1733790"/>
                  <a:pt x="6549246" y="1728891"/>
                </a:cubicBezTo>
                <a:cubicBezTo>
                  <a:pt x="6542716" y="1730524"/>
                  <a:pt x="6537002" y="1732972"/>
                  <a:pt x="6532105" y="1736238"/>
                </a:cubicBezTo>
                <a:cubicBezTo>
                  <a:pt x="6532105" y="1737871"/>
                  <a:pt x="6532921" y="1738687"/>
                  <a:pt x="6534553" y="1738687"/>
                </a:cubicBezTo>
                <a:cubicBezTo>
                  <a:pt x="6531288" y="1740320"/>
                  <a:pt x="6530472" y="1741952"/>
                  <a:pt x="6532105" y="1743585"/>
                </a:cubicBezTo>
                <a:cubicBezTo>
                  <a:pt x="6525575" y="1745217"/>
                  <a:pt x="6522309" y="1744401"/>
                  <a:pt x="6522309" y="1741136"/>
                </a:cubicBezTo>
                <a:cubicBezTo>
                  <a:pt x="6520676" y="1747667"/>
                  <a:pt x="6516595" y="1750115"/>
                  <a:pt x="6510065" y="1748483"/>
                </a:cubicBezTo>
                <a:cubicBezTo>
                  <a:pt x="6506799" y="1746849"/>
                  <a:pt x="6504351" y="1747667"/>
                  <a:pt x="6502718" y="1750932"/>
                </a:cubicBezTo>
                <a:lnTo>
                  <a:pt x="6502718" y="1755829"/>
                </a:lnTo>
                <a:cubicBezTo>
                  <a:pt x="6491290" y="1754196"/>
                  <a:pt x="6480679" y="1754196"/>
                  <a:pt x="6470883" y="1755829"/>
                </a:cubicBezTo>
                <a:lnTo>
                  <a:pt x="6470883" y="1760726"/>
                </a:lnTo>
                <a:cubicBezTo>
                  <a:pt x="6469251" y="1760726"/>
                  <a:pt x="6468435" y="1759094"/>
                  <a:pt x="6468435" y="1755829"/>
                </a:cubicBezTo>
                <a:cubicBezTo>
                  <a:pt x="6450477" y="1762359"/>
                  <a:pt x="6433334" y="1768073"/>
                  <a:pt x="6417008" y="1772971"/>
                </a:cubicBezTo>
                <a:lnTo>
                  <a:pt x="6417008" y="1770522"/>
                </a:lnTo>
                <a:cubicBezTo>
                  <a:pt x="6410478" y="1773787"/>
                  <a:pt x="6404765" y="1777052"/>
                  <a:pt x="6399866" y="1780318"/>
                </a:cubicBezTo>
                <a:cubicBezTo>
                  <a:pt x="6424355" y="1809704"/>
                  <a:pt x="6452109" y="1833376"/>
                  <a:pt x="6483128" y="1851334"/>
                </a:cubicBezTo>
                <a:cubicBezTo>
                  <a:pt x="6497821" y="1870925"/>
                  <a:pt x="6506799" y="1891332"/>
                  <a:pt x="6510065" y="1912556"/>
                </a:cubicBezTo>
                <a:cubicBezTo>
                  <a:pt x="6490474" y="1946840"/>
                  <a:pt x="6469251" y="1978675"/>
                  <a:pt x="6446394" y="2008061"/>
                </a:cubicBezTo>
                <a:cubicBezTo>
                  <a:pt x="6417008" y="2037447"/>
                  <a:pt x="6384357" y="2061120"/>
                  <a:pt x="6348441" y="2079078"/>
                </a:cubicBezTo>
                <a:cubicBezTo>
                  <a:pt x="6337013" y="2082343"/>
                  <a:pt x="6328849" y="2080710"/>
                  <a:pt x="6323952" y="2074179"/>
                </a:cubicBezTo>
                <a:cubicBezTo>
                  <a:pt x="6304361" y="2082343"/>
                  <a:pt x="6284770" y="2084791"/>
                  <a:pt x="6265179" y="2081526"/>
                </a:cubicBezTo>
                <a:cubicBezTo>
                  <a:pt x="6247221" y="2078261"/>
                  <a:pt x="6230896" y="2074179"/>
                  <a:pt x="6216203" y="2069282"/>
                </a:cubicBezTo>
                <a:cubicBezTo>
                  <a:pt x="6201509" y="2070914"/>
                  <a:pt x="6187633" y="2071731"/>
                  <a:pt x="6174572" y="2071731"/>
                </a:cubicBezTo>
                <a:cubicBezTo>
                  <a:pt x="6166410" y="2071731"/>
                  <a:pt x="6158246" y="2073363"/>
                  <a:pt x="6150083" y="2076629"/>
                </a:cubicBezTo>
                <a:cubicBezTo>
                  <a:pt x="6133757" y="2078261"/>
                  <a:pt x="6119064" y="2081526"/>
                  <a:pt x="6106004" y="2086424"/>
                </a:cubicBezTo>
                <a:cubicBezTo>
                  <a:pt x="6101106" y="2086424"/>
                  <a:pt x="6097841" y="2087240"/>
                  <a:pt x="6096209" y="2088874"/>
                </a:cubicBezTo>
                <a:cubicBezTo>
                  <a:pt x="6097841" y="2088874"/>
                  <a:pt x="6099474" y="2087240"/>
                  <a:pt x="6101106" y="2083975"/>
                </a:cubicBezTo>
                <a:cubicBezTo>
                  <a:pt x="6040701" y="2090506"/>
                  <a:pt x="5981113" y="2099484"/>
                  <a:pt x="5922340" y="2110913"/>
                </a:cubicBezTo>
                <a:cubicBezTo>
                  <a:pt x="5899484" y="2119075"/>
                  <a:pt x="5876628" y="2123157"/>
                  <a:pt x="5853772" y="2123157"/>
                </a:cubicBezTo>
                <a:cubicBezTo>
                  <a:pt x="5899484" y="2101933"/>
                  <a:pt x="5942747" y="2075813"/>
                  <a:pt x="5983561" y="2044794"/>
                </a:cubicBezTo>
                <a:cubicBezTo>
                  <a:pt x="6034170" y="2013774"/>
                  <a:pt x="6081516" y="1975410"/>
                  <a:pt x="6125595" y="1929698"/>
                </a:cubicBezTo>
                <a:cubicBezTo>
                  <a:pt x="6158246" y="1903576"/>
                  <a:pt x="6187633" y="1872558"/>
                  <a:pt x="6213753" y="1836642"/>
                </a:cubicBezTo>
                <a:cubicBezTo>
                  <a:pt x="6195795" y="1830111"/>
                  <a:pt x="6178653" y="1830927"/>
                  <a:pt x="6162328" y="1839090"/>
                </a:cubicBezTo>
                <a:cubicBezTo>
                  <a:pt x="6159063" y="1845620"/>
                  <a:pt x="6155798" y="1847253"/>
                  <a:pt x="6152533" y="1843988"/>
                </a:cubicBezTo>
                <a:cubicBezTo>
                  <a:pt x="6147634" y="1848885"/>
                  <a:pt x="6143553" y="1852151"/>
                  <a:pt x="6140288" y="1853783"/>
                </a:cubicBezTo>
                <a:lnTo>
                  <a:pt x="6140288" y="1851334"/>
                </a:lnTo>
                <a:cubicBezTo>
                  <a:pt x="6138656" y="1851334"/>
                  <a:pt x="6136206" y="1851334"/>
                  <a:pt x="6132941" y="1851334"/>
                </a:cubicBezTo>
                <a:lnTo>
                  <a:pt x="6135390" y="1848885"/>
                </a:lnTo>
                <a:cubicBezTo>
                  <a:pt x="6128860" y="1845620"/>
                  <a:pt x="6124779" y="1847253"/>
                  <a:pt x="6123145" y="1853783"/>
                </a:cubicBezTo>
                <a:cubicBezTo>
                  <a:pt x="6121513" y="1853783"/>
                  <a:pt x="6120697" y="1854600"/>
                  <a:pt x="6120697" y="1856232"/>
                </a:cubicBezTo>
                <a:cubicBezTo>
                  <a:pt x="6115799" y="1854600"/>
                  <a:pt x="6111718" y="1852967"/>
                  <a:pt x="6108453" y="1851334"/>
                </a:cubicBezTo>
                <a:cubicBezTo>
                  <a:pt x="6113351" y="1851334"/>
                  <a:pt x="6118248" y="1848885"/>
                  <a:pt x="6123145" y="1843988"/>
                </a:cubicBezTo>
                <a:cubicBezTo>
                  <a:pt x="6113351" y="1845620"/>
                  <a:pt x="6105187" y="1848069"/>
                  <a:pt x="6098658" y="1851334"/>
                </a:cubicBezTo>
                <a:cubicBezTo>
                  <a:pt x="6095393" y="1857865"/>
                  <a:pt x="6091311" y="1862762"/>
                  <a:pt x="6086413" y="1866027"/>
                </a:cubicBezTo>
                <a:cubicBezTo>
                  <a:pt x="6081516" y="1866027"/>
                  <a:pt x="6078251" y="1866027"/>
                  <a:pt x="6076617" y="1866027"/>
                </a:cubicBezTo>
                <a:lnTo>
                  <a:pt x="6076617" y="1868477"/>
                </a:lnTo>
                <a:cubicBezTo>
                  <a:pt x="6073353" y="1866843"/>
                  <a:pt x="6068455" y="1866027"/>
                  <a:pt x="6061924" y="1866027"/>
                </a:cubicBezTo>
                <a:cubicBezTo>
                  <a:pt x="6060292" y="1867659"/>
                  <a:pt x="6057436" y="1868884"/>
                  <a:pt x="6053353" y="1869700"/>
                </a:cubicBezTo>
                <a:cubicBezTo>
                  <a:pt x="6049272" y="1870517"/>
                  <a:pt x="6046415" y="1873374"/>
                  <a:pt x="6044782" y="1878271"/>
                </a:cubicBezTo>
                <a:cubicBezTo>
                  <a:pt x="6041518" y="1876639"/>
                  <a:pt x="6041518" y="1873374"/>
                  <a:pt x="6044782" y="1868477"/>
                </a:cubicBezTo>
                <a:cubicBezTo>
                  <a:pt x="6039885" y="1866843"/>
                  <a:pt x="6036620" y="1867659"/>
                  <a:pt x="6034988" y="1870925"/>
                </a:cubicBezTo>
                <a:lnTo>
                  <a:pt x="6034988" y="1873374"/>
                </a:lnTo>
                <a:lnTo>
                  <a:pt x="6034988" y="1875823"/>
                </a:lnTo>
                <a:cubicBezTo>
                  <a:pt x="6033354" y="1872558"/>
                  <a:pt x="6031722" y="1870925"/>
                  <a:pt x="6030089" y="1870925"/>
                </a:cubicBezTo>
                <a:cubicBezTo>
                  <a:pt x="6028457" y="1877455"/>
                  <a:pt x="6026008" y="1881536"/>
                  <a:pt x="6022743" y="1883170"/>
                </a:cubicBezTo>
                <a:lnTo>
                  <a:pt x="6022743" y="1878271"/>
                </a:lnTo>
                <a:cubicBezTo>
                  <a:pt x="6014580" y="1879904"/>
                  <a:pt x="6007234" y="1883170"/>
                  <a:pt x="6000703" y="1888067"/>
                </a:cubicBezTo>
                <a:lnTo>
                  <a:pt x="6000703" y="1883170"/>
                </a:lnTo>
                <a:cubicBezTo>
                  <a:pt x="6002336" y="1878271"/>
                  <a:pt x="6005601" y="1877455"/>
                  <a:pt x="6010499" y="1880720"/>
                </a:cubicBezTo>
                <a:lnTo>
                  <a:pt x="6012947" y="1878271"/>
                </a:lnTo>
                <a:cubicBezTo>
                  <a:pt x="6003152" y="1877048"/>
                  <a:pt x="5995194" y="1879496"/>
                  <a:pt x="5989072" y="1885618"/>
                </a:cubicBezTo>
                <a:lnTo>
                  <a:pt x="5986587" y="1888932"/>
                </a:lnTo>
                <a:lnTo>
                  <a:pt x="5986010" y="1883170"/>
                </a:lnTo>
                <a:cubicBezTo>
                  <a:pt x="5982745" y="1881536"/>
                  <a:pt x="5981929" y="1883170"/>
                  <a:pt x="5983561" y="1888067"/>
                </a:cubicBezTo>
                <a:cubicBezTo>
                  <a:pt x="5975399" y="1891332"/>
                  <a:pt x="5967236" y="1892148"/>
                  <a:pt x="5959072" y="1890516"/>
                </a:cubicBezTo>
                <a:cubicBezTo>
                  <a:pt x="5957440" y="1895413"/>
                  <a:pt x="5954991" y="1897863"/>
                  <a:pt x="5951726" y="1897863"/>
                </a:cubicBezTo>
                <a:cubicBezTo>
                  <a:pt x="5950094" y="1896229"/>
                  <a:pt x="5946829" y="1895413"/>
                  <a:pt x="5941931" y="1895413"/>
                </a:cubicBezTo>
                <a:cubicBezTo>
                  <a:pt x="5938666" y="1898679"/>
                  <a:pt x="5936217" y="1901128"/>
                  <a:pt x="5934584" y="1902760"/>
                </a:cubicBezTo>
                <a:cubicBezTo>
                  <a:pt x="5931320" y="1901128"/>
                  <a:pt x="5929686" y="1899495"/>
                  <a:pt x="5929686" y="1897863"/>
                </a:cubicBezTo>
                <a:cubicBezTo>
                  <a:pt x="5924789" y="1902760"/>
                  <a:pt x="5920708" y="1905209"/>
                  <a:pt x="5917443" y="1905209"/>
                </a:cubicBezTo>
                <a:cubicBezTo>
                  <a:pt x="5904382" y="1908474"/>
                  <a:pt x="5892954" y="1913372"/>
                  <a:pt x="5883158" y="1919902"/>
                </a:cubicBezTo>
                <a:cubicBezTo>
                  <a:pt x="5881525" y="1918270"/>
                  <a:pt x="5882342" y="1916637"/>
                  <a:pt x="5885608" y="1915005"/>
                </a:cubicBezTo>
                <a:cubicBezTo>
                  <a:pt x="5883974" y="1913372"/>
                  <a:pt x="5881525" y="1912556"/>
                  <a:pt x="5878261" y="1912556"/>
                </a:cubicBezTo>
                <a:cubicBezTo>
                  <a:pt x="5874996" y="1920718"/>
                  <a:pt x="5870097" y="1924799"/>
                  <a:pt x="5863568" y="1924799"/>
                </a:cubicBezTo>
                <a:cubicBezTo>
                  <a:pt x="5861935" y="1924799"/>
                  <a:pt x="5861119" y="1923167"/>
                  <a:pt x="5861119" y="1919902"/>
                </a:cubicBezTo>
                <a:cubicBezTo>
                  <a:pt x="5861119" y="1916637"/>
                  <a:pt x="5859486" y="1915821"/>
                  <a:pt x="5856220" y="1917453"/>
                </a:cubicBezTo>
                <a:cubicBezTo>
                  <a:pt x="5854588" y="1919086"/>
                  <a:pt x="5852139" y="1920311"/>
                  <a:pt x="5848874" y="1921127"/>
                </a:cubicBezTo>
                <a:lnTo>
                  <a:pt x="5837446" y="1926840"/>
                </a:lnTo>
                <a:lnTo>
                  <a:pt x="5834181" y="1926024"/>
                </a:lnTo>
                <a:cubicBezTo>
                  <a:pt x="5832549" y="1925208"/>
                  <a:pt x="5830916" y="1924799"/>
                  <a:pt x="5829284" y="1924799"/>
                </a:cubicBezTo>
                <a:cubicBezTo>
                  <a:pt x="5827650" y="1926433"/>
                  <a:pt x="5827650" y="1927249"/>
                  <a:pt x="5829284" y="1927249"/>
                </a:cubicBezTo>
                <a:cubicBezTo>
                  <a:pt x="5822753" y="1932147"/>
                  <a:pt x="5816223" y="1933779"/>
                  <a:pt x="5809692" y="1932147"/>
                </a:cubicBezTo>
                <a:lnTo>
                  <a:pt x="5809692" y="1939494"/>
                </a:lnTo>
                <a:cubicBezTo>
                  <a:pt x="5808060" y="1939494"/>
                  <a:pt x="5807244" y="1938676"/>
                  <a:pt x="5807244" y="1937044"/>
                </a:cubicBezTo>
                <a:cubicBezTo>
                  <a:pt x="5803979" y="1940310"/>
                  <a:pt x="5803162" y="1942758"/>
                  <a:pt x="5804795" y="1944391"/>
                </a:cubicBezTo>
                <a:cubicBezTo>
                  <a:pt x="5801530" y="1941126"/>
                  <a:pt x="5799081" y="1939494"/>
                  <a:pt x="5797449" y="1939494"/>
                </a:cubicBezTo>
                <a:cubicBezTo>
                  <a:pt x="5794183" y="1949288"/>
                  <a:pt x="5788469" y="1952553"/>
                  <a:pt x="5780306" y="1949288"/>
                </a:cubicBezTo>
                <a:cubicBezTo>
                  <a:pt x="5772144" y="1954186"/>
                  <a:pt x="5764797" y="1958268"/>
                  <a:pt x="5758267" y="1961533"/>
                </a:cubicBezTo>
                <a:cubicBezTo>
                  <a:pt x="5751736" y="1961533"/>
                  <a:pt x="5746839" y="1963165"/>
                  <a:pt x="5743574" y="1966430"/>
                </a:cubicBezTo>
                <a:cubicBezTo>
                  <a:pt x="5743574" y="1971327"/>
                  <a:pt x="5741941" y="1972961"/>
                  <a:pt x="5738675" y="1971327"/>
                </a:cubicBezTo>
                <a:cubicBezTo>
                  <a:pt x="5723982" y="1981123"/>
                  <a:pt x="5710106" y="1989286"/>
                  <a:pt x="5697046" y="1995816"/>
                </a:cubicBezTo>
                <a:cubicBezTo>
                  <a:pt x="5688882" y="1994184"/>
                  <a:pt x="5681332" y="1991327"/>
                  <a:pt x="5674394" y="1987245"/>
                </a:cubicBezTo>
                <a:lnTo>
                  <a:pt x="5660016" y="1975187"/>
                </a:lnTo>
                <a:lnTo>
                  <a:pt x="5665211" y="1976226"/>
                </a:lnTo>
                <a:lnTo>
                  <a:pt x="5667659" y="1973777"/>
                </a:lnTo>
                <a:cubicBezTo>
                  <a:pt x="5661129" y="1970511"/>
                  <a:pt x="5657047" y="1964798"/>
                  <a:pt x="5655415" y="1956635"/>
                </a:cubicBezTo>
                <a:cubicBezTo>
                  <a:pt x="5657047" y="1958268"/>
                  <a:pt x="5658680" y="1958268"/>
                  <a:pt x="5660312" y="1956635"/>
                </a:cubicBezTo>
                <a:cubicBezTo>
                  <a:pt x="5637457" y="1935411"/>
                  <a:pt x="5622764" y="1908474"/>
                  <a:pt x="5616233" y="1875823"/>
                </a:cubicBezTo>
                <a:cubicBezTo>
                  <a:pt x="5616233" y="1870925"/>
                  <a:pt x="5616233" y="1866027"/>
                  <a:pt x="5616233" y="1861130"/>
                </a:cubicBezTo>
                <a:lnTo>
                  <a:pt x="5623580" y="1861130"/>
                </a:lnTo>
                <a:cubicBezTo>
                  <a:pt x="5621948" y="1859497"/>
                  <a:pt x="5621131" y="1857048"/>
                  <a:pt x="5621131" y="1853783"/>
                </a:cubicBezTo>
                <a:cubicBezTo>
                  <a:pt x="5622764" y="1855416"/>
                  <a:pt x="5624396" y="1856232"/>
                  <a:pt x="5626029" y="1856232"/>
                </a:cubicBezTo>
                <a:cubicBezTo>
                  <a:pt x="5626029" y="1854600"/>
                  <a:pt x="5626845" y="1851334"/>
                  <a:pt x="5628477" y="1846436"/>
                </a:cubicBezTo>
                <a:cubicBezTo>
                  <a:pt x="5631742" y="1849701"/>
                  <a:pt x="5635823" y="1851334"/>
                  <a:pt x="5640722" y="1851334"/>
                </a:cubicBezTo>
                <a:cubicBezTo>
                  <a:pt x="5635823" y="1841539"/>
                  <a:pt x="5632559" y="1830111"/>
                  <a:pt x="5630926" y="1817050"/>
                </a:cubicBezTo>
                <a:cubicBezTo>
                  <a:pt x="5632559" y="1818683"/>
                  <a:pt x="5635007" y="1820315"/>
                  <a:pt x="5638273" y="1821949"/>
                </a:cubicBezTo>
                <a:cubicBezTo>
                  <a:pt x="5638273" y="1817050"/>
                  <a:pt x="5637457" y="1812153"/>
                  <a:pt x="5635823" y="1807254"/>
                </a:cubicBezTo>
                <a:cubicBezTo>
                  <a:pt x="5639089" y="1808888"/>
                  <a:pt x="5642354" y="1811337"/>
                  <a:pt x="5645619" y="1814601"/>
                </a:cubicBezTo>
                <a:cubicBezTo>
                  <a:pt x="5645619" y="1811337"/>
                  <a:pt x="5644803" y="1808072"/>
                  <a:pt x="5643171" y="1804806"/>
                </a:cubicBezTo>
                <a:cubicBezTo>
                  <a:pt x="5646435" y="1809704"/>
                  <a:pt x="5652150" y="1810520"/>
                  <a:pt x="5660312" y="1807254"/>
                </a:cubicBezTo>
                <a:cubicBezTo>
                  <a:pt x="5660312" y="1803989"/>
                  <a:pt x="5659496" y="1800725"/>
                  <a:pt x="5657864" y="1797460"/>
                </a:cubicBezTo>
                <a:cubicBezTo>
                  <a:pt x="5672557" y="1790929"/>
                  <a:pt x="5688882" y="1784399"/>
                  <a:pt x="5706840" y="1777868"/>
                </a:cubicBezTo>
                <a:cubicBezTo>
                  <a:pt x="5858670" y="1704404"/>
                  <a:pt x="6017845" y="1645631"/>
                  <a:pt x="6184368" y="1601552"/>
                </a:cubicBezTo>
                <a:cubicBezTo>
                  <a:pt x="6192530" y="1601552"/>
                  <a:pt x="6200693" y="1599918"/>
                  <a:pt x="6208856" y="1596653"/>
                </a:cubicBezTo>
                <a:cubicBezTo>
                  <a:pt x="6138656" y="1550941"/>
                  <a:pt x="6079067" y="1492985"/>
                  <a:pt x="6030089" y="1422784"/>
                </a:cubicBezTo>
                <a:cubicBezTo>
                  <a:pt x="5948461" y="1321566"/>
                  <a:pt x="5897851" y="1207286"/>
                  <a:pt x="5878261" y="1079945"/>
                </a:cubicBezTo>
                <a:cubicBezTo>
                  <a:pt x="5855404" y="967298"/>
                  <a:pt x="5866832" y="857916"/>
                  <a:pt x="5912544" y="751799"/>
                </a:cubicBezTo>
                <a:cubicBezTo>
                  <a:pt x="5917443" y="743635"/>
                  <a:pt x="5922340" y="734657"/>
                  <a:pt x="5927237" y="724861"/>
                </a:cubicBezTo>
                <a:cubicBezTo>
                  <a:pt x="5938666" y="726493"/>
                  <a:pt x="5949278" y="728942"/>
                  <a:pt x="5959072" y="732208"/>
                </a:cubicBezTo>
                <a:cubicBezTo>
                  <a:pt x="5965603" y="732208"/>
                  <a:pt x="5972949" y="734657"/>
                  <a:pt x="5981113" y="739554"/>
                </a:cubicBezTo>
                <a:cubicBezTo>
                  <a:pt x="5990908" y="793429"/>
                  <a:pt x="5983561" y="847303"/>
                  <a:pt x="5959072" y="901179"/>
                </a:cubicBezTo>
                <a:cubicBezTo>
                  <a:pt x="5957440" y="902811"/>
                  <a:pt x="5954991" y="928116"/>
                  <a:pt x="5951726" y="977093"/>
                </a:cubicBezTo>
                <a:cubicBezTo>
                  <a:pt x="5948461" y="1026071"/>
                  <a:pt x="5962338" y="1095454"/>
                  <a:pt x="5993357" y="1185246"/>
                </a:cubicBezTo>
                <a:cubicBezTo>
                  <a:pt x="6022743" y="1255446"/>
                  <a:pt x="6062742" y="1317484"/>
                  <a:pt x="6113351" y="1371359"/>
                </a:cubicBezTo>
                <a:cubicBezTo>
                  <a:pt x="6150899" y="1425234"/>
                  <a:pt x="6190081" y="1479108"/>
                  <a:pt x="6230896" y="1532983"/>
                </a:cubicBezTo>
                <a:cubicBezTo>
                  <a:pt x="6243955" y="1534616"/>
                  <a:pt x="6248854" y="1541147"/>
                  <a:pt x="6245589" y="1552574"/>
                </a:cubicBezTo>
                <a:cubicBezTo>
                  <a:pt x="6240691" y="1564002"/>
                  <a:pt x="6235793" y="1575430"/>
                  <a:pt x="6230896" y="1586857"/>
                </a:cubicBezTo>
                <a:cubicBezTo>
                  <a:pt x="6258650" y="1581960"/>
                  <a:pt x="6278240" y="1564002"/>
                  <a:pt x="6289668" y="1532983"/>
                </a:cubicBezTo>
                <a:cubicBezTo>
                  <a:pt x="6302729" y="1516658"/>
                  <a:pt x="6312524" y="1497882"/>
                  <a:pt x="6319055" y="1476659"/>
                </a:cubicBezTo>
                <a:cubicBezTo>
                  <a:pt x="6289668" y="1404826"/>
                  <a:pt x="6268445" y="1329728"/>
                  <a:pt x="6255384" y="1251365"/>
                </a:cubicBezTo>
                <a:cubicBezTo>
                  <a:pt x="6221100" y="1256263"/>
                  <a:pt x="6191714" y="1248916"/>
                  <a:pt x="6167225" y="1229325"/>
                </a:cubicBezTo>
                <a:cubicBezTo>
                  <a:pt x="6159063" y="1232591"/>
                  <a:pt x="6153349" y="1230957"/>
                  <a:pt x="6150083" y="1224428"/>
                </a:cubicBezTo>
                <a:cubicBezTo>
                  <a:pt x="6146818" y="1204837"/>
                  <a:pt x="6143553" y="1185246"/>
                  <a:pt x="6140288" y="1165655"/>
                </a:cubicBezTo>
                <a:cubicBezTo>
                  <a:pt x="6145186" y="1155859"/>
                  <a:pt x="6152533" y="1147697"/>
                  <a:pt x="6162328" y="1141166"/>
                </a:cubicBezTo>
                <a:cubicBezTo>
                  <a:pt x="6167225" y="1121576"/>
                  <a:pt x="6176204" y="1102801"/>
                  <a:pt x="6189265" y="1084843"/>
                </a:cubicBezTo>
                <a:cubicBezTo>
                  <a:pt x="6190898" y="1079945"/>
                  <a:pt x="6194979" y="1076680"/>
                  <a:pt x="6201509" y="1075048"/>
                </a:cubicBezTo>
                <a:cubicBezTo>
                  <a:pt x="6222732" y="1055457"/>
                  <a:pt x="6229262" y="1028519"/>
                  <a:pt x="6221100" y="994235"/>
                </a:cubicBezTo>
                <a:cubicBezTo>
                  <a:pt x="6217835" y="974644"/>
                  <a:pt x="6217019" y="952605"/>
                  <a:pt x="6218651" y="928116"/>
                </a:cubicBezTo>
                <a:cubicBezTo>
                  <a:pt x="6205591" y="931381"/>
                  <a:pt x="6192530" y="934646"/>
                  <a:pt x="6179469" y="937912"/>
                </a:cubicBezTo>
                <a:cubicBezTo>
                  <a:pt x="6128860" y="965666"/>
                  <a:pt x="6088862" y="1002398"/>
                  <a:pt x="6059476" y="1048110"/>
                </a:cubicBezTo>
                <a:cubicBezTo>
                  <a:pt x="6051313" y="1057906"/>
                  <a:pt x="6041518" y="1066068"/>
                  <a:pt x="6030089" y="1072599"/>
                </a:cubicBezTo>
                <a:lnTo>
                  <a:pt x="6030089" y="1070150"/>
                </a:lnTo>
                <a:cubicBezTo>
                  <a:pt x="6046415" y="1047294"/>
                  <a:pt x="6061924" y="1021989"/>
                  <a:pt x="6076617" y="994235"/>
                </a:cubicBezTo>
                <a:cubicBezTo>
                  <a:pt x="6115799" y="938728"/>
                  <a:pt x="6162328" y="888118"/>
                  <a:pt x="6216203" y="842406"/>
                </a:cubicBezTo>
                <a:cubicBezTo>
                  <a:pt x="6217835" y="819551"/>
                  <a:pt x="6221916" y="795878"/>
                  <a:pt x="6228446" y="771389"/>
                </a:cubicBezTo>
                <a:cubicBezTo>
                  <a:pt x="6231712" y="733841"/>
                  <a:pt x="6234977" y="694659"/>
                  <a:pt x="6238242" y="653844"/>
                </a:cubicBezTo>
                <a:cubicBezTo>
                  <a:pt x="6243139" y="632621"/>
                  <a:pt x="6247221" y="610582"/>
                  <a:pt x="6250486" y="587725"/>
                </a:cubicBezTo>
                <a:cubicBezTo>
                  <a:pt x="6255384" y="555074"/>
                  <a:pt x="6261098" y="520790"/>
                  <a:pt x="6267628" y="484874"/>
                </a:cubicBezTo>
                <a:cubicBezTo>
                  <a:pt x="6275791" y="483241"/>
                  <a:pt x="6282321" y="478344"/>
                  <a:pt x="6287219" y="470180"/>
                </a:cubicBezTo>
                <a:cubicBezTo>
                  <a:pt x="6288852" y="466916"/>
                  <a:pt x="6291301" y="462833"/>
                  <a:pt x="6294566" y="457936"/>
                </a:cubicBezTo>
                <a:cubicBezTo>
                  <a:pt x="6297831" y="462833"/>
                  <a:pt x="6302729" y="463649"/>
                  <a:pt x="6309259" y="460385"/>
                </a:cubicBezTo>
                <a:cubicBezTo>
                  <a:pt x="6309259" y="455487"/>
                  <a:pt x="6310075" y="449774"/>
                  <a:pt x="6311707" y="443243"/>
                </a:cubicBezTo>
                <a:cubicBezTo>
                  <a:pt x="6318237" y="446508"/>
                  <a:pt x="6323952" y="444875"/>
                  <a:pt x="6328849" y="438345"/>
                </a:cubicBezTo>
                <a:lnTo>
                  <a:pt x="6328849" y="433447"/>
                </a:lnTo>
                <a:cubicBezTo>
                  <a:pt x="6337013" y="438345"/>
                  <a:pt x="6344359" y="434263"/>
                  <a:pt x="6350890" y="421204"/>
                </a:cubicBezTo>
                <a:cubicBezTo>
                  <a:pt x="6347625" y="416305"/>
                  <a:pt x="6349257" y="413040"/>
                  <a:pt x="6355787" y="411408"/>
                </a:cubicBezTo>
                <a:cubicBezTo>
                  <a:pt x="6401499" y="440794"/>
                  <a:pt x="6441497" y="477526"/>
                  <a:pt x="6475781" y="521606"/>
                </a:cubicBezTo>
                <a:cubicBezTo>
                  <a:pt x="6498637" y="564053"/>
                  <a:pt x="6516595" y="609766"/>
                  <a:pt x="6529656" y="658743"/>
                </a:cubicBezTo>
                <a:cubicBezTo>
                  <a:pt x="6526391" y="670171"/>
                  <a:pt x="6528840" y="680782"/>
                  <a:pt x="6537002" y="690577"/>
                </a:cubicBezTo>
                <a:cubicBezTo>
                  <a:pt x="6603938" y="618744"/>
                  <a:pt x="6678219" y="553442"/>
                  <a:pt x="6759849" y="494669"/>
                </a:cubicBezTo>
                <a:cubicBezTo>
                  <a:pt x="6772908" y="404877"/>
                  <a:pt x="6785153" y="313453"/>
                  <a:pt x="6796581" y="220397"/>
                </a:cubicBezTo>
                <a:cubicBezTo>
                  <a:pt x="6801478" y="169788"/>
                  <a:pt x="6808009" y="118361"/>
                  <a:pt x="6816171" y="66120"/>
                </a:cubicBezTo>
                <a:cubicBezTo>
                  <a:pt x="6817804" y="62854"/>
                  <a:pt x="6821070" y="61221"/>
                  <a:pt x="6825967" y="61221"/>
                </a:cubicBezTo>
                <a:lnTo>
                  <a:pt x="6828416" y="61221"/>
                </a:lnTo>
                <a:cubicBezTo>
                  <a:pt x="6828416" y="54691"/>
                  <a:pt x="6829232" y="47344"/>
                  <a:pt x="6830864" y="39182"/>
                </a:cubicBezTo>
                <a:lnTo>
                  <a:pt x="6835763" y="39182"/>
                </a:lnTo>
                <a:cubicBezTo>
                  <a:pt x="6839028" y="44080"/>
                  <a:pt x="6842293" y="48161"/>
                  <a:pt x="6845558" y="51427"/>
                </a:cubicBezTo>
                <a:cubicBezTo>
                  <a:pt x="6852088" y="43263"/>
                  <a:pt x="6854537" y="33468"/>
                  <a:pt x="6852905" y="22040"/>
                </a:cubicBezTo>
                <a:cubicBezTo>
                  <a:pt x="6862699" y="28570"/>
                  <a:pt x="6872495" y="31835"/>
                  <a:pt x="6882291" y="31835"/>
                </a:cubicBezTo>
                <a:cubicBezTo>
                  <a:pt x="6883923" y="23673"/>
                  <a:pt x="6883923" y="13877"/>
                  <a:pt x="6882291" y="2449"/>
                </a:cubicBezTo>
                <a:cubicBezTo>
                  <a:pt x="6885556" y="7347"/>
                  <a:pt x="6890453" y="9796"/>
                  <a:pt x="6896984" y="9796"/>
                </a:cubicBezTo>
                <a:cubicBezTo>
                  <a:pt x="6898617" y="8163"/>
                  <a:pt x="6898617" y="4899"/>
                  <a:pt x="6896984"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xmlns="" id="{EB215476-6914-4C7F-90A7-3F50CCB290A0}"/>
              </a:ext>
            </a:extLst>
          </p:cNvPr>
          <p:cNvSpPr/>
          <p:nvPr/>
        </p:nvSpPr>
        <p:spPr>
          <a:xfrm>
            <a:off x="2221527" y="1567710"/>
            <a:ext cx="7771225" cy="2541995"/>
          </a:xfrm>
          <a:custGeom>
            <a:avLst/>
            <a:gdLst>
              <a:gd name="connsiteX0" fmla="*/ 2752343 w 7771225"/>
              <a:gd name="connsiteY0" fmla="*/ 2274861 h 2541995"/>
              <a:gd name="connsiteX1" fmla="*/ 2753826 w 7771225"/>
              <a:gd name="connsiteY1" fmla="*/ 2275106 h 2541995"/>
              <a:gd name="connsiteX2" fmla="*/ 2753779 w 7771225"/>
              <a:gd name="connsiteY2" fmla="*/ 2275339 h 2541995"/>
              <a:gd name="connsiteX3" fmla="*/ 2752343 w 7771225"/>
              <a:gd name="connsiteY3" fmla="*/ 2274861 h 2541995"/>
              <a:gd name="connsiteX4" fmla="*/ 4368776 w 7771225"/>
              <a:gd name="connsiteY4" fmla="*/ 2260007 h 2541995"/>
              <a:gd name="connsiteX5" fmla="*/ 4368298 w 7771225"/>
              <a:gd name="connsiteY5" fmla="*/ 2261443 h 2541995"/>
              <a:gd name="connsiteX6" fmla="*/ 4367340 w 7771225"/>
              <a:gd name="connsiteY6" fmla="*/ 2260486 h 2541995"/>
              <a:gd name="connsiteX7" fmla="*/ 4366383 w 7771225"/>
              <a:gd name="connsiteY7" fmla="*/ 2259529 h 2541995"/>
              <a:gd name="connsiteX8" fmla="*/ 4367340 w 7771225"/>
              <a:gd name="connsiteY8" fmla="*/ 2260486 h 2541995"/>
              <a:gd name="connsiteX9" fmla="*/ 4364469 w 7771225"/>
              <a:gd name="connsiteY9" fmla="*/ 2261443 h 2541995"/>
              <a:gd name="connsiteX10" fmla="*/ 4370211 w 7771225"/>
              <a:gd name="connsiteY10" fmla="*/ 2249957 h 2541995"/>
              <a:gd name="connsiteX11" fmla="*/ 4374041 w 7771225"/>
              <a:gd name="connsiteY11" fmla="*/ 2253786 h 2541995"/>
              <a:gd name="connsiteX12" fmla="*/ 4375954 w 7771225"/>
              <a:gd name="connsiteY12" fmla="*/ 2257615 h 2541995"/>
              <a:gd name="connsiteX13" fmla="*/ 4368776 w 7771225"/>
              <a:gd name="connsiteY13" fmla="*/ 2260007 h 2541995"/>
              <a:gd name="connsiteX14" fmla="*/ 4370211 w 7771225"/>
              <a:gd name="connsiteY14" fmla="*/ 2255700 h 2541995"/>
              <a:gd name="connsiteX15" fmla="*/ 4360640 w 7771225"/>
              <a:gd name="connsiteY15" fmla="*/ 2263358 h 2541995"/>
              <a:gd name="connsiteX16" fmla="*/ 4333840 w 7771225"/>
              <a:gd name="connsiteY16" fmla="*/ 2274844 h 2541995"/>
              <a:gd name="connsiteX17" fmla="*/ 4370211 w 7771225"/>
              <a:gd name="connsiteY17" fmla="*/ 2249957 h 2541995"/>
              <a:gd name="connsiteX18" fmla="*/ 4416155 w 7771225"/>
              <a:gd name="connsiteY18" fmla="*/ 2232729 h 2541995"/>
              <a:gd name="connsiteX19" fmla="*/ 4419288 w 7771225"/>
              <a:gd name="connsiteY19" fmla="*/ 2233077 h 2541995"/>
              <a:gd name="connsiteX20" fmla="*/ 4416155 w 7771225"/>
              <a:gd name="connsiteY20" fmla="*/ 2234643 h 2541995"/>
              <a:gd name="connsiteX21" fmla="*/ 4406583 w 7771225"/>
              <a:gd name="connsiteY21" fmla="*/ 2232729 h 2541995"/>
              <a:gd name="connsiteX22" fmla="*/ 4404670 w 7771225"/>
              <a:gd name="connsiteY22" fmla="*/ 2234643 h 2541995"/>
              <a:gd name="connsiteX23" fmla="*/ 4405455 w 7771225"/>
              <a:gd name="connsiteY23" fmla="*/ 2233071 h 2541995"/>
              <a:gd name="connsiteX24" fmla="*/ 4420941 w 7771225"/>
              <a:gd name="connsiteY24" fmla="*/ 2232250 h 2541995"/>
              <a:gd name="connsiteX25" fmla="*/ 4422347 w 7771225"/>
              <a:gd name="connsiteY25" fmla="*/ 2232351 h 2541995"/>
              <a:gd name="connsiteX26" fmla="*/ 4420462 w 7771225"/>
              <a:gd name="connsiteY26" fmla="*/ 2233208 h 2541995"/>
              <a:gd name="connsiteX27" fmla="*/ 4419288 w 7771225"/>
              <a:gd name="connsiteY27" fmla="*/ 2233077 h 2541995"/>
              <a:gd name="connsiteX28" fmla="*/ 3298216 w 7771225"/>
              <a:gd name="connsiteY28" fmla="*/ 2212442 h 2541995"/>
              <a:gd name="connsiteX29" fmla="*/ 3303663 w 7771225"/>
              <a:gd name="connsiteY29" fmla="*/ 2215518 h 2541995"/>
              <a:gd name="connsiteX30" fmla="*/ 3298399 w 7771225"/>
              <a:gd name="connsiteY30" fmla="*/ 2212647 h 2541995"/>
              <a:gd name="connsiteX31" fmla="*/ 3023218 w 7771225"/>
              <a:gd name="connsiteY31" fmla="*/ 2196374 h 2541995"/>
              <a:gd name="connsiteX32" fmla="*/ 3014603 w 7771225"/>
              <a:gd name="connsiteY32" fmla="*/ 2198289 h 2541995"/>
              <a:gd name="connsiteX33" fmla="*/ 3012836 w 7771225"/>
              <a:gd name="connsiteY33" fmla="*/ 2198436 h 2541995"/>
              <a:gd name="connsiteX34" fmla="*/ 3014603 w 7771225"/>
              <a:gd name="connsiteY34" fmla="*/ 2200204 h 2541995"/>
              <a:gd name="connsiteX35" fmla="*/ 3033746 w 7771225"/>
              <a:gd name="connsiteY35" fmla="*/ 2198289 h 2541995"/>
              <a:gd name="connsiteX36" fmla="*/ 3023218 w 7771225"/>
              <a:gd name="connsiteY36" fmla="*/ 2196374 h 2541995"/>
              <a:gd name="connsiteX37" fmla="*/ 2436483 w 7771225"/>
              <a:gd name="connsiteY37" fmla="*/ 2196374 h 2541995"/>
              <a:gd name="connsiteX38" fmla="*/ 2447969 w 7771225"/>
              <a:gd name="connsiteY38" fmla="*/ 2198289 h 2541995"/>
              <a:gd name="connsiteX39" fmla="*/ 2443110 w 7771225"/>
              <a:gd name="connsiteY39" fmla="*/ 2197848 h 2541995"/>
              <a:gd name="connsiteX40" fmla="*/ 2415425 w 7771225"/>
              <a:gd name="connsiteY40" fmla="*/ 2194461 h 2541995"/>
              <a:gd name="connsiteX41" fmla="*/ 2417340 w 7771225"/>
              <a:gd name="connsiteY41" fmla="*/ 2196374 h 2541995"/>
              <a:gd name="connsiteX42" fmla="*/ 2403939 w 7771225"/>
              <a:gd name="connsiteY42" fmla="*/ 2198289 h 2541995"/>
              <a:gd name="connsiteX43" fmla="*/ 2396282 w 7771225"/>
              <a:gd name="connsiteY43" fmla="*/ 2198289 h 2541995"/>
              <a:gd name="connsiteX44" fmla="*/ 2390539 w 7771225"/>
              <a:gd name="connsiteY44" fmla="*/ 2196374 h 2541995"/>
              <a:gd name="connsiteX45" fmla="*/ 2415425 w 7771225"/>
              <a:gd name="connsiteY45" fmla="*/ 2194461 h 2541995"/>
              <a:gd name="connsiteX46" fmla="*/ 3593825 w 7771225"/>
              <a:gd name="connsiteY46" fmla="*/ 2190392 h 2541995"/>
              <a:gd name="connsiteX47" fmla="*/ 3671211 w 7771225"/>
              <a:gd name="connsiteY47" fmla="*/ 2261461 h 2541995"/>
              <a:gd name="connsiteX48" fmla="*/ 3671211 w 7771225"/>
              <a:gd name="connsiteY48" fmla="*/ 2263375 h 2541995"/>
              <a:gd name="connsiteX49" fmla="*/ 3720982 w 7771225"/>
              <a:gd name="connsiteY49" fmla="*/ 2297833 h 2541995"/>
              <a:gd name="connsiteX50" fmla="*/ 3732469 w 7771225"/>
              <a:gd name="connsiteY50" fmla="*/ 2316976 h 2541995"/>
              <a:gd name="connsiteX51" fmla="*/ 3742040 w 7771225"/>
              <a:gd name="connsiteY51" fmla="*/ 2315062 h 2541995"/>
              <a:gd name="connsiteX52" fmla="*/ 3736297 w 7771225"/>
              <a:gd name="connsiteY52" fmla="*/ 2297833 h 2541995"/>
              <a:gd name="connsiteX53" fmla="*/ 3703754 w 7771225"/>
              <a:gd name="connsiteY53" fmla="*/ 2271032 h 2541995"/>
              <a:gd name="connsiteX54" fmla="*/ 3608039 w 7771225"/>
              <a:gd name="connsiteY54" fmla="*/ 2198289 h 2541995"/>
              <a:gd name="connsiteX55" fmla="*/ 4410412 w 7771225"/>
              <a:gd name="connsiteY55" fmla="*/ 2184871 h 2541995"/>
              <a:gd name="connsiteX56" fmla="*/ 4407594 w 7771225"/>
              <a:gd name="connsiteY56" fmla="*/ 2190507 h 2541995"/>
              <a:gd name="connsiteX57" fmla="*/ 4414241 w 7771225"/>
              <a:gd name="connsiteY57" fmla="*/ 2186785 h 2541995"/>
              <a:gd name="connsiteX58" fmla="*/ 4410412 w 7771225"/>
              <a:gd name="connsiteY58" fmla="*/ 2184871 h 2541995"/>
              <a:gd name="connsiteX59" fmla="*/ 3248104 w 7771225"/>
              <a:gd name="connsiteY59" fmla="*/ 2179235 h 2541995"/>
              <a:gd name="connsiteX60" fmla="*/ 3294092 w 7771225"/>
              <a:gd name="connsiteY60" fmla="*/ 2207860 h 2541995"/>
              <a:gd name="connsiteX61" fmla="*/ 3298216 w 7771225"/>
              <a:gd name="connsiteY61" fmla="*/ 2212442 h 2541995"/>
              <a:gd name="connsiteX62" fmla="*/ 3273992 w 7771225"/>
              <a:gd name="connsiteY62" fmla="*/ 2198768 h 2541995"/>
              <a:gd name="connsiteX63" fmla="*/ 3246235 w 7771225"/>
              <a:gd name="connsiteY63" fmla="*/ 2182974 h 2541995"/>
              <a:gd name="connsiteX64" fmla="*/ 3248148 w 7771225"/>
              <a:gd name="connsiteY64" fmla="*/ 2179146 h 2541995"/>
              <a:gd name="connsiteX65" fmla="*/ 3248104 w 7771225"/>
              <a:gd name="connsiteY65" fmla="*/ 2179235 h 2541995"/>
              <a:gd name="connsiteX66" fmla="*/ 3248006 w 7771225"/>
              <a:gd name="connsiteY66" fmla="*/ 2179175 h 2541995"/>
              <a:gd name="connsiteX67" fmla="*/ 3037575 w 7771225"/>
              <a:gd name="connsiteY67" fmla="*/ 2171488 h 2541995"/>
              <a:gd name="connsiteX68" fmla="*/ 3020346 w 7771225"/>
              <a:gd name="connsiteY68" fmla="*/ 2181060 h 2541995"/>
              <a:gd name="connsiteX69" fmla="*/ 3005032 w 7771225"/>
              <a:gd name="connsiteY69" fmla="*/ 2188717 h 2541995"/>
              <a:gd name="connsiteX70" fmla="*/ 2987803 w 7771225"/>
              <a:gd name="connsiteY70" fmla="*/ 2196374 h 2541995"/>
              <a:gd name="connsiteX71" fmla="*/ 2987803 w 7771225"/>
              <a:gd name="connsiteY71" fmla="*/ 2194461 h 2541995"/>
              <a:gd name="connsiteX72" fmla="*/ 2968660 w 7771225"/>
              <a:gd name="connsiteY72" fmla="*/ 2202117 h 2541995"/>
              <a:gd name="connsiteX73" fmla="*/ 2947602 w 7771225"/>
              <a:gd name="connsiteY73" fmla="*/ 2207860 h 2541995"/>
              <a:gd name="connsiteX74" fmla="*/ 2930374 w 7771225"/>
              <a:gd name="connsiteY74" fmla="*/ 2213603 h 2541995"/>
              <a:gd name="connsiteX75" fmla="*/ 2943774 w 7771225"/>
              <a:gd name="connsiteY75" fmla="*/ 2215518 h 2541995"/>
              <a:gd name="connsiteX76" fmla="*/ 2966745 w 7771225"/>
              <a:gd name="connsiteY76" fmla="*/ 2205946 h 2541995"/>
              <a:gd name="connsiteX77" fmla="*/ 2968660 w 7771225"/>
              <a:gd name="connsiteY77" fmla="*/ 2211689 h 2541995"/>
              <a:gd name="connsiteX78" fmla="*/ 2987803 w 7771225"/>
              <a:gd name="connsiteY78" fmla="*/ 2205946 h 2541995"/>
              <a:gd name="connsiteX79" fmla="*/ 3010775 w 7771225"/>
              <a:gd name="connsiteY79" fmla="*/ 2202117 h 2541995"/>
              <a:gd name="connsiteX80" fmla="*/ 3010296 w 7771225"/>
              <a:gd name="connsiteY80" fmla="*/ 2200204 h 2541995"/>
              <a:gd name="connsiteX81" fmla="*/ 3012467 w 7771225"/>
              <a:gd name="connsiteY81" fmla="*/ 2198467 h 2541995"/>
              <a:gd name="connsiteX82" fmla="*/ 2991631 w 7771225"/>
              <a:gd name="connsiteY82" fmla="*/ 2200204 h 2541995"/>
              <a:gd name="connsiteX83" fmla="*/ 3037575 w 7771225"/>
              <a:gd name="connsiteY83" fmla="*/ 2171488 h 2541995"/>
              <a:gd name="connsiteX84" fmla="*/ 4596101 w 7771225"/>
              <a:gd name="connsiteY84" fmla="*/ 2140842 h 2541995"/>
              <a:gd name="connsiteX85" fmla="*/ 4573128 w 7771225"/>
              <a:gd name="connsiteY85" fmla="*/ 2142756 h 2541995"/>
              <a:gd name="connsiteX86" fmla="*/ 4538671 w 7771225"/>
              <a:gd name="connsiteY86" fmla="*/ 2152328 h 2541995"/>
              <a:gd name="connsiteX87" fmla="*/ 4538671 w 7771225"/>
              <a:gd name="connsiteY87" fmla="*/ 2150413 h 2541995"/>
              <a:gd name="connsiteX88" fmla="*/ 4540586 w 7771225"/>
              <a:gd name="connsiteY88" fmla="*/ 2148500 h 2541995"/>
              <a:gd name="connsiteX89" fmla="*/ 4534843 w 7771225"/>
              <a:gd name="connsiteY89" fmla="*/ 2148500 h 2541995"/>
              <a:gd name="connsiteX90" fmla="*/ 4508042 w 7771225"/>
              <a:gd name="connsiteY90" fmla="*/ 2158071 h 2541995"/>
              <a:gd name="connsiteX91" fmla="*/ 4498470 w 7771225"/>
              <a:gd name="connsiteY91" fmla="*/ 2159985 h 2541995"/>
              <a:gd name="connsiteX92" fmla="*/ 4498470 w 7771225"/>
              <a:gd name="connsiteY92" fmla="*/ 2158071 h 2541995"/>
              <a:gd name="connsiteX93" fmla="*/ 4502299 w 7771225"/>
              <a:gd name="connsiteY93" fmla="*/ 2156156 h 2541995"/>
              <a:gd name="connsiteX94" fmla="*/ 4490813 w 7771225"/>
              <a:gd name="connsiteY94" fmla="*/ 2156156 h 2541995"/>
              <a:gd name="connsiteX95" fmla="*/ 4488899 w 7771225"/>
              <a:gd name="connsiteY95" fmla="*/ 2155199 h 2541995"/>
              <a:gd name="connsiteX96" fmla="*/ 4486984 w 7771225"/>
              <a:gd name="connsiteY96" fmla="*/ 2158071 h 2541995"/>
              <a:gd name="connsiteX97" fmla="*/ 4481241 w 7771225"/>
              <a:gd name="connsiteY97" fmla="*/ 2154242 h 2541995"/>
              <a:gd name="connsiteX98" fmla="*/ 4479328 w 7771225"/>
              <a:gd name="connsiteY98" fmla="*/ 2154242 h 2541995"/>
              <a:gd name="connsiteX99" fmla="*/ 4481241 w 7771225"/>
              <a:gd name="connsiteY99" fmla="*/ 2156156 h 2541995"/>
              <a:gd name="connsiteX100" fmla="*/ 4456355 w 7771225"/>
              <a:gd name="connsiteY100" fmla="*/ 2171471 h 2541995"/>
              <a:gd name="connsiteX101" fmla="*/ 4441041 w 7771225"/>
              <a:gd name="connsiteY101" fmla="*/ 2179128 h 2541995"/>
              <a:gd name="connsiteX102" fmla="*/ 4456355 w 7771225"/>
              <a:gd name="connsiteY102" fmla="*/ 2161899 h 2541995"/>
              <a:gd name="connsiteX103" fmla="*/ 4444870 w 7771225"/>
              <a:gd name="connsiteY103" fmla="*/ 2167642 h 2541995"/>
              <a:gd name="connsiteX104" fmla="*/ 4433384 w 7771225"/>
              <a:gd name="connsiteY104" fmla="*/ 2175299 h 2541995"/>
              <a:gd name="connsiteX105" fmla="*/ 4431469 w 7771225"/>
              <a:gd name="connsiteY105" fmla="*/ 2175299 h 2541995"/>
              <a:gd name="connsiteX106" fmla="*/ 4433384 w 7771225"/>
              <a:gd name="connsiteY106" fmla="*/ 2169556 h 2541995"/>
              <a:gd name="connsiteX107" fmla="*/ 4442956 w 7771225"/>
              <a:gd name="connsiteY107" fmla="*/ 2165728 h 2541995"/>
              <a:gd name="connsiteX108" fmla="*/ 4431469 w 7771225"/>
              <a:gd name="connsiteY108" fmla="*/ 2167642 h 2541995"/>
              <a:gd name="connsiteX109" fmla="*/ 4425726 w 7771225"/>
              <a:gd name="connsiteY109" fmla="*/ 2171471 h 2541995"/>
              <a:gd name="connsiteX110" fmla="*/ 4427641 w 7771225"/>
              <a:gd name="connsiteY110" fmla="*/ 2171471 h 2541995"/>
              <a:gd name="connsiteX111" fmla="*/ 4429556 w 7771225"/>
              <a:gd name="connsiteY111" fmla="*/ 2173385 h 2541995"/>
              <a:gd name="connsiteX112" fmla="*/ 4423813 w 7771225"/>
              <a:gd name="connsiteY112" fmla="*/ 2182957 h 2541995"/>
              <a:gd name="connsiteX113" fmla="*/ 4425726 w 7771225"/>
              <a:gd name="connsiteY113" fmla="*/ 2184871 h 2541995"/>
              <a:gd name="connsiteX114" fmla="*/ 4418070 w 7771225"/>
              <a:gd name="connsiteY114" fmla="*/ 2190614 h 2541995"/>
              <a:gd name="connsiteX115" fmla="*/ 4416155 w 7771225"/>
              <a:gd name="connsiteY115" fmla="*/ 2190614 h 2541995"/>
              <a:gd name="connsiteX116" fmla="*/ 4397012 w 7771225"/>
              <a:gd name="connsiteY116" fmla="*/ 2204015 h 2541995"/>
              <a:gd name="connsiteX117" fmla="*/ 4393184 w 7771225"/>
              <a:gd name="connsiteY117" fmla="*/ 2202100 h 2541995"/>
              <a:gd name="connsiteX118" fmla="*/ 4400991 w 7771225"/>
              <a:gd name="connsiteY118" fmla="*/ 2194703 h 2541995"/>
              <a:gd name="connsiteX119" fmla="*/ 4397969 w 7771225"/>
              <a:gd name="connsiteY119" fmla="*/ 2195878 h 2541995"/>
              <a:gd name="connsiteX120" fmla="*/ 4391269 w 7771225"/>
              <a:gd name="connsiteY120" fmla="*/ 2194442 h 2541995"/>
              <a:gd name="connsiteX121" fmla="*/ 4385526 w 7771225"/>
              <a:gd name="connsiteY121" fmla="*/ 2198271 h 2541995"/>
              <a:gd name="connsiteX122" fmla="*/ 4370211 w 7771225"/>
              <a:gd name="connsiteY122" fmla="*/ 2219329 h 2541995"/>
              <a:gd name="connsiteX123" fmla="*/ 4423813 w 7771225"/>
              <a:gd name="connsiteY123" fmla="*/ 2192528 h 2541995"/>
              <a:gd name="connsiteX124" fmla="*/ 4423813 w 7771225"/>
              <a:gd name="connsiteY124" fmla="*/ 2198271 h 2541995"/>
              <a:gd name="connsiteX125" fmla="*/ 4452527 w 7771225"/>
              <a:gd name="connsiteY125" fmla="*/ 2186785 h 2541995"/>
              <a:gd name="connsiteX126" fmla="*/ 4509957 w 7771225"/>
              <a:gd name="connsiteY126" fmla="*/ 2169556 h 2541995"/>
              <a:gd name="connsiteX127" fmla="*/ 4529100 w 7771225"/>
              <a:gd name="connsiteY127" fmla="*/ 2161899 h 2541995"/>
              <a:gd name="connsiteX128" fmla="*/ 4565472 w 7771225"/>
              <a:gd name="connsiteY128" fmla="*/ 2152328 h 2541995"/>
              <a:gd name="connsiteX129" fmla="*/ 4586528 w 7771225"/>
              <a:gd name="connsiteY129" fmla="*/ 2146585 h 2541995"/>
              <a:gd name="connsiteX130" fmla="*/ 4596101 w 7771225"/>
              <a:gd name="connsiteY130" fmla="*/ 2140842 h 2541995"/>
              <a:gd name="connsiteX131" fmla="*/ 3145733 w 7771225"/>
              <a:gd name="connsiteY131" fmla="*/ 2136074 h 2541995"/>
              <a:gd name="connsiteX132" fmla="*/ 3139033 w 7771225"/>
              <a:gd name="connsiteY132" fmla="*/ 2142774 h 2541995"/>
              <a:gd name="connsiteX133" fmla="*/ 3102661 w 7771225"/>
              <a:gd name="connsiteY133" fmla="*/ 2160003 h 2541995"/>
              <a:gd name="connsiteX134" fmla="*/ 3095004 w 7771225"/>
              <a:gd name="connsiteY134" fmla="*/ 2161917 h 2541995"/>
              <a:gd name="connsiteX135" fmla="*/ 3098833 w 7771225"/>
              <a:gd name="connsiteY135" fmla="*/ 2161917 h 2541995"/>
              <a:gd name="connsiteX136" fmla="*/ 3098833 w 7771225"/>
              <a:gd name="connsiteY136" fmla="*/ 2163832 h 2541995"/>
              <a:gd name="connsiteX137" fmla="*/ 3089261 w 7771225"/>
              <a:gd name="connsiteY137" fmla="*/ 2165745 h 2541995"/>
              <a:gd name="connsiteX138" fmla="*/ 3081604 w 7771225"/>
              <a:gd name="connsiteY138" fmla="*/ 2169575 h 2541995"/>
              <a:gd name="connsiteX139" fmla="*/ 3083518 w 7771225"/>
              <a:gd name="connsiteY139" fmla="*/ 2175317 h 2541995"/>
              <a:gd name="connsiteX140" fmla="*/ 3075861 w 7771225"/>
              <a:gd name="connsiteY140" fmla="*/ 2177231 h 2541995"/>
              <a:gd name="connsiteX141" fmla="*/ 3075861 w 7771225"/>
              <a:gd name="connsiteY141" fmla="*/ 2175317 h 2541995"/>
              <a:gd name="connsiteX142" fmla="*/ 3070118 w 7771225"/>
              <a:gd name="connsiteY142" fmla="*/ 2179146 h 2541995"/>
              <a:gd name="connsiteX143" fmla="*/ 3066290 w 7771225"/>
              <a:gd name="connsiteY143" fmla="*/ 2177231 h 2541995"/>
              <a:gd name="connsiteX144" fmla="*/ 3054804 w 7771225"/>
              <a:gd name="connsiteY144" fmla="*/ 2188717 h 2541995"/>
              <a:gd name="connsiteX145" fmla="*/ 3043318 w 7771225"/>
              <a:gd name="connsiteY145" fmla="*/ 2194461 h 2541995"/>
              <a:gd name="connsiteX146" fmla="*/ 3129462 w 7771225"/>
              <a:gd name="connsiteY146" fmla="*/ 2161917 h 2541995"/>
              <a:gd name="connsiteX147" fmla="*/ 3150519 w 7771225"/>
              <a:gd name="connsiteY147" fmla="*/ 2146602 h 2541995"/>
              <a:gd name="connsiteX148" fmla="*/ 3152433 w 7771225"/>
              <a:gd name="connsiteY148" fmla="*/ 2146602 h 2541995"/>
              <a:gd name="connsiteX149" fmla="*/ 3160091 w 7771225"/>
              <a:gd name="connsiteY149" fmla="*/ 2142774 h 2541995"/>
              <a:gd name="connsiteX150" fmla="*/ 3154348 w 7771225"/>
              <a:gd name="connsiteY150" fmla="*/ 2142774 h 2541995"/>
              <a:gd name="connsiteX151" fmla="*/ 3150519 w 7771225"/>
              <a:gd name="connsiteY151" fmla="*/ 2138946 h 2541995"/>
              <a:gd name="connsiteX152" fmla="*/ 3154348 w 7771225"/>
              <a:gd name="connsiteY152" fmla="*/ 2138946 h 2541995"/>
              <a:gd name="connsiteX153" fmla="*/ 3145733 w 7771225"/>
              <a:gd name="connsiteY153" fmla="*/ 2136074 h 2541995"/>
              <a:gd name="connsiteX154" fmla="*/ 3179234 w 7771225"/>
              <a:gd name="connsiteY154" fmla="*/ 2104488 h 2541995"/>
              <a:gd name="connsiteX155" fmla="*/ 3183062 w 7771225"/>
              <a:gd name="connsiteY155" fmla="*/ 2108317 h 2541995"/>
              <a:gd name="connsiteX156" fmla="*/ 3200291 w 7771225"/>
              <a:gd name="connsiteY156" fmla="*/ 2123631 h 2541995"/>
              <a:gd name="connsiteX157" fmla="*/ 3197042 w 7771225"/>
              <a:gd name="connsiteY157" fmla="*/ 2123992 h 2541995"/>
              <a:gd name="connsiteX158" fmla="*/ 3208188 w 7771225"/>
              <a:gd name="connsiteY158" fmla="*/ 2134159 h 2541995"/>
              <a:gd name="connsiteX159" fmla="*/ 3218477 w 7771225"/>
              <a:gd name="connsiteY159" fmla="*/ 2140859 h 2541995"/>
              <a:gd name="connsiteX160" fmla="*/ 3229006 w 7771225"/>
              <a:gd name="connsiteY160" fmla="*/ 2142774 h 2541995"/>
              <a:gd name="connsiteX161" fmla="*/ 3236663 w 7771225"/>
              <a:gd name="connsiteY161" fmla="*/ 2148517 h 2541995"/>
              <a:gd name="connsiteX162" fmla="*/ 3235793 w 7771225"/>
              <a:gd name="connsiteY162" fmla="*/ 2149097 h 2541995"/>
              <a:gd name="connsiteX163" fmla="*/ 3251978 w 7771225"/>
              <a:gd name="connsiteY163" fmla="*/ 2158088 h 2541995"/>
              <a:gd name="connsiteX164" fmla="*/ 3251978 w 7771225"/>
              <a:gd name="connsiteY164" fmla="*/ 2156174 h 2541995"/>
              <a:gd name="connsiteX165" fmla="*/ 3271121 w 7771225"/>
              <a:gd name="connsiteY165" fmla="*/ 2167660 h 2541995"/>
              <a:gd name="connsiteX166" fmla="*/ 3271121 w 7771225"/>
              <a:gd name="connsiteY166" fmla="*/ 2163832 h 2541995"/>
              <a:gd name="connsiteX167" fmla="*/ 3276864 w 7771225"/>
              <a:gd name="connsiteY167" fmla="*/ 2169575 h 2541995"/>
              <a:gd name="connsiteX168" fmla="*/ 3273034 w 7771225"/>
              <a:gd name="connsiteY168" fmla="*/ 2169575 h 2541995"/>
              <a:gd name="connsiteX169" fmla="*/ 3301750 w 7771225"/>
              <a:gd name="connsiteY169" fmla="*/ 2188717 h 2541995"/>
              <a:gd name="connsiteX170" fmla="*/ 3297921 w 7771225"/>
              <a:gd name="connsiteY170" fmla="*/ 2181060 h 2541995"/>
              <a:gd name="connsiteX171" fmla="*/ 3309406 w 7771225"/>
              <a:gd name="connsiteY171" fmla="*/ 2184889 h 2541995"/>
              <a:gd name="connsiteX172" fmla="*/ 3391722 w 7771225"/>
              <a:gd name="connsiteY172" fmla="*/ 2240404 h 2541995"/>
              <a:gd name="connsiteX173" fmla="*/ 3412780 w 7771225"/>
              <a:gd name="connsiteY173" fmla="*/ 2246146 h 2541995"/>
              <a:gd name="connsiteX174" fmla="*/ 3414693 w 7771225"/>
              <a:gd name="connsiteY174" fmla="*/ 2248061 h 2541995"/>
              <a:gd name="connsiteX175" fmla="*/ 3410865 w 7771225"/>
              <a:gd name="connsiteY175" fmla="*/ 2251889 h 2541995"/>
              <a:gd name="connsiteX176" fmla="*/ 3428094 w 7771225"/>
              <a:gd name="connsiteY176" fmla="*/ 2269118 h 2541995"/>
              <a:gd name="connsiteX177" fmla="*/ 3414693 w 7771225"/>
              <a:gd name="connsiteY177" fmla="*/ 2259547 h 2541995"/>
              <a:gd name="connsiteX178" fmla="*/ 3401293 w 7771225"/>
              <a:gd name="connsiteY178" fmla="*/ 2255718 h 2541995"/>
              <a:gd name="connsiteX179" fmla="*/ 3389807 w 7771225"/>
              <a:gd name="connsiteY179" fmla="*/ 2246146 h 2541995"/>
              <a:gd name="connsiteX180" fmla="*/ 3387894 w 7771225"/>
              <a:gd name="connsiteY180" fmla="*/ 2248061 h 2541995"/>
              <a:gd name="connsiteX181" fmla="*/ 3382151 w 7771225"/>
              <a:gd name="connsiteY181" fmla="*/ 2242318 h 2541995"/>
              <a:gd name="connsiteX182" fmla="*/ 3380236 w 7771225"/>
              <a:gd name="connsiteY182" fmla="*/ 2246146 h 2541995"/>
              <a:gd name="connsiteX183" fmla="*/ 3404165 w 7771225"/>
              <a:gd name="connsiteY183" fmla="*/ 2261461 h 2541995"/>
              <a:gd name="connsiteX184" fmla="*/ 3414693 w 7771225"/>
              <a:gd name="connsiteY184" fmla="*/ 2265290 h 2541995"/>
              <a:gd name="connsiteX185" fmla="*/ 3418523 w 7771225"/>
              <a:gd name="connsiteY185" fmla="*/ 2269118 h 2541995"/>
              <a:gd name="connsiteX186" fmla="*/ 3418523 w 7771225"/>
              <a:gd name="connsiteY186" fmla="*/ 2267204 h 2541995"/>
              <a:gd name="connsiteX187" fmla="*/ 3426179 w 7771225"/>
              <a:gd name="connsiteY187" fmla="*/ 2271032 h 2541995"/>
              <a:gd name="connsiteX188" fmla="*/ 3441494 w 7771225"/>
              <a:gd name="connsiteY188" fmla="*/ 2282518 h 2541995"/>
              <a:gd name="connsiteX189" fmla="*/ 3443409 w 7771225"/>
              <a:gd name="connsiteY189" fmla="*/ 2278690 h 2541995"/>
              <a:gd name="connsiteX190" fmla="*/ 3452980 w 7771225"/>
              <a:gd name="connsiteY190" fmla="*/ 2286347 h 2541995"/>
              <a:gd name="connsiteX191" fmla="*/ 3468295 w 7771225"/>
              <a:gd name="connsiteY191" fmla="*/ 2290176 h 2541995"/>
              <a:gd name="connsiteX192" fmla="*/ 3449151 w 7771225"/>
              <a:gd name="connsiteY192" fmla="*/ 2280605 h 2541995"/>
              <a:gd name="connsiteX193" fmla="*/ 3449151 w 7771225"/>
              <a:gd name="connsiteY193" fmla="*/ 2276775 h 2541995"/>
              <a:gd name="connsiteX194" fmla="*/ 3483609 w 7771225"/>
              <a:gd name="connsiteY194" fmla="*/ 2294004 h 2541995"/>
              <a:gd name="connsiteX195" fmla="*/ 3445322 w 7771225"/>
              <a:gd name="connsiteY195" fmla="*/ 2269118 h 2541995"/>
              <a:gd name="connsiteX196" fmla="*/ 3462552 w 7771225"/>
              <a:gd name="connsiteY196" fmla="*/ 2274861 h 2541995"/>
              <a:gd name="connsiteX197" fmla="*/ 3292178 w 7771225"/>
              <a:gd name="connsiteY197" fmla="*/ 2171488 h 2541995"/>
              <a:gd name="connsiteX198" fmla="*/ 3179234 w 7771225"/>
              <a:gd name="connsiteY198" fmla="*/ 2104488 h 2541995"/>
              <a:gd name="connsiteX199" fmla="*/ 4906218 w 7771225"/>
              <a:gd name="connsiteY199" fmla="*/ 2085327 h 2541995"/>
              <a:gd name="connsiteX200" fmla="*/ 4896647 w 7771225"/>
              <a:gd name="connsiteY200" fmla="*/ 2089155 h 2541995"/>
              <a:gd name="connsiteX201" fmla="*/ 4890904 w 7771225"/>
              <a:gd name="connsiteY201" fmla="*/ 2087242 h 2541995"/>
              <a:gd name="connsiteX202" fmla="*/ 4881332 w 7771225"/>
              <a:gd name="connsiteY202" fmla="*/ 2087242 h 2541995"/>
              <a:gd name="connsiteX203" fmla="*/ 4867932 w 7771225"/>
              <a:gd name="connsiteY203" fmla="*/ 2092985 h 2541995"/>
              <a:gd name="connsiteX204" fmla="*/ 4848788 w 7771225"/>
              <a:gd name="connsiteY204" fmla="*/ 2092985 h 2541995"/>
              <a:gd name="connsiteX205" fmla="*/ 4837303 w 7771225"/>
              <a:gd name="connsiteY205" fmla="*/ 2094898 h 2541995"/>
              <a:gd name="connsiteX206" fmla="*/ 4825817 w 7771225"/>
              <a:gd name="connsiteY206" fmla="*/ 2100641 h 2541995"/>
              <a:gd name="connsiteX207" fmla="*/ 4820074 w 7771225"/>
              <a:gd name="connsiteY207" fmla="*/ 2102556 h 2541995"/>
              <a:gd name="connsiteX208" fmla="*/ 4818160 w 7771225"/>
              <a:gd name="connsiteY208" fmla="*/ 2106384 h 2541995"/>
              <a:gd name="connsiteX209" fmla="*/ 4821989 w 7771225"/>
              <a:gd name="connsiteY209" fmla="*/ 2106384 h 2541995"/>
              <a:gd name="connsiteX210" fmla="*/ 4900475 w 7771225"/>
              <a:gd name="connsiteY210" fmla="*/ 2092985 h 2541995"/>
              <a:gd name="connsiteX211" fmla="*/ 4902390 w 7771225"/>
              <a:gd name="connsiteY211" fmla="*/ 2089155 h 2541995"/>
              <a:gd name="connsiteX212" fmla="*/ 4902390 w 7771225"/>
              <a:gd name="connsiteY212" fmla="*/ 2092985 h 2541995"/>
              <a:gd name="connsiteX213" fmla="*/ 4914833 w 7771225"/>
              <a:gd name="connsiteY213" fmla="*/ 2091070 h 2541995"/>
              <a:gd name="connsiteX214" fmla="*/ 4918343 w 7771225"/>
              <a:gd name="connsiteY214" fmla="*/ 2089155 h 2541995"/>
              <a:gd name="connsiteX215" fmla="*/ 4913876 w 7771225"/>
              <a:gd name="connsiteY215" fmla="*/ 2089155 h 2541995"/>
              <a:gd name="connsiteX216" fmla="*/ 4913876 w 7771225"/>
              <a:gd name="connsiteY216" fmla="*/ 2087788 h 2541995"/>
              <a:gd name="connsiteX217" fmla="*/ 4912440 w 7771225"/>
              <a:gd name="connsiteY217" fmla="*/ 2088198 h 2541995"/>
              <a:gd name="connsiteX218" fmla="*/ 4910046 w 7771225"/>
              <a:gd name="connsiteY218" fmla="*/ 2091070 h 2541995"/>
              <a:gd name="connsiteX219" fmla="*/ 4904303 w 7771225"/>
              <a:gd name="connsiteY219" fmla="*/ 2087242 h 2541995"/>
              <a:gd name="connsiteX220" fmla="*/ 4906218 w 7771225"/>
              <a:gd name="connsiteY220" fmla="*/ 2087242 h 2541995"/>
              <a:gd name="connsiteX221" fmla="*/ 2260749 w 7771225"/>
              <a:gd name="connsiteY221" fmla="*/ 2070796 h 2541995"/>
              <a:gd name="connsiteX222" fmla="*/ 2262281 w 7771225"/>
              <a:gd name="connsiteY222" fmla="*/ 2071945 h 2541995"/>
              <a:gd name="connsiteX223" fmla="*/ 2256538 w 7771225"/>
              <a:gd name="connsiteY223" fmla="*/ 2077688 h 2541995"/>
              <a:gd name="connsiteX224" fmla="*/ 2262281 w 7771225"/>
              <a:gd name="connsiteY224" fmla="*/ 2079602 h 2541995"/>
              <a:gd name="connsiteX225" fmla="*/ 2252708 w 7771225"/>
              <a:gd name="connsiteY225" fmla="*/ 2081516 h 2541995"/>
              <a:gd name="connsiteX226" fmla="*/ 2250795 w 7771225"/>
              <a:gd name="connsiteY226" fmla="*/ 2089174 h 2541995"/>
              <a:gd name="connsiteX227" fmla="*/ 2248880 w 7771225"/>
              <a:gd name="connsiteY227" fmla="*/ 2089174 h 2541995"/>
              <a:gd name="connsiteX228" fmla="*/ 2239309 w 7771225"/>
              <a:gd name="connsiteY228" fmla="*/ 2094916 h 2541995"/>
              <a:gd name="connsiteX229" fmla="*/ 2239309 w 7771225"/>
              <a:gd name="connsiteY229" fmla="*/ 2091087 h 2541995"/>
              <a:gd name="connsiteX230" fmla="*/ 2246966 w 7771225"/>
              <a:gd name="connsiteY230" fmla="*/ 2081516 h 2541995"/>
              <a:gd name="connsiteX231" fmla="*/ 2252708 w 7771225"/>
              <a:gd name="connsiteY231" fmla="*/ 2074816 h 2541995"/>
              <a:gd name="connsiteX232" fmla="*/ 2262281 w 7771225"/>
              <a:gd name="connsiteY232" fmla="*/ 2070030 h 2541995"/>
              <a:gd name="connsiteX233" fmla="*/ 2260749 w 7771225"/>
              <a:gd name="connsiteY233" fmla="*/ 2070796 h 2541995"/>
              <a:gd name="connsiteX234" fmla="*/ 2260366 w 7771225"/>
              <a:gd name="connsiteY234" fmla="*/ 2070509 h 2541995"/>
              <a:gd name="connsiteX235" fmla="*/ 2262281 w 7771225"/>
              <a:gd name="connsiteY235" fmla="*/ 2070030 h 2541995"/>
              <a:gd name="connsiteX236" fmla="*/ 1011377 w 7771225"/>
              <a:gd name="connsiteY236" fmla="*/ 2034184 h 2541995"/>
              <a:gd name="connsiteX237" fmla="*/ 1006479 w 7771225"/>
              <a:gd name="connsiteY237" fmla="*/ 2063569 h 2541995"/>
              <a:gd name="connsiteX238" fmla="*/ 1006479 w 7771225"/>
              <a:gd name="connsiteY238" fmla="*/ 2112547 h 2541995"/>
              <a:gd name="connsiteX239" fmla="*/ 1008927 w 7771225"/>
              <a:gd name="connsiteY239" fmla="*/ 2124791 h 2541995"/>
              <a:gd name="connsiteX240" fmla="*/ 1011377 w 7771225"/>
              <a:gd name="connsiteY240" fmla="*/ 2198257 h 2541995"/>
              <a:gd name="connsiteX241" fmla="*/ 1011377 w 7771225"/>
              <a:gd name="connsiteY241" fmla="*/ 2034184 h 2541995"/>
              <a:gd name="connsiteX242" fmla="*/ 3330464 w 7771225"/>
              <a:gd name="connsiteY242" fmla="*/ 2026001 h 2541995"/>
              <a:gd name="connsiteX243" fmla="*/ 3330464 w 7771225"/>
              <a:gd name="connsiteY243" fmla="*/ 2031744 h 2541995"/>
              <a:gd name="connsiteX244" fmla="*/ 3331421 w 7771225"/>
              <a:gd name="connsiteY244" fmla="*/ 2034616 h 2541995"/>
              <a:gd name="connsiteX245" fmla="*/ 3336207 w 7771225"/>
              <a:gd name="connsiteY245" fmla="*/ 2033659 h 2541995"/>
              <a:gd name="connsiteX246" fmla="*/ 3340035 w 7771225"/>
              <a:gd name="connsiteY246" fmla="*/ 2037487 h 2541995"/>
              <a:gd name="connsiteX247" fmla="*/ 3341950 w 7771225"/>
              <a:gd name="connsiteY247" fmla="*/ 2037487 h 2541995"/>
              <a:gd name="connsiteX248" fmla="*/ 3410865 w 7771225"/>
              <a:gd name="connsiteY248" fmla="*/ 2079602 h 2541995"/>
              <a:gd name="connsiteX249" fmla="*/ 3424265 w 7771225"/>
              <a:gd name="connsiteY249" fmla="*/ 2091087 h 2541995"/>
              <a:gd name="connsiteX250" fmla="*/ 3521895 w 7771225"/>
              <a:gd name="connsiteY250" fmla="*/ 2152345 h 2541995"/>
              <a:gd name="connsiteX251" fmla="*/ 3462552 w 7771225"/>
              <a:gd name="connsiteY251" fmla="*/ 2100659 h 2541995"/>
              <a:gd name="connsiteX252" fmla="*/ 3389807 w 7771225"/>
              <a:gd name="connsiteY252" fmla="*/ 2054716 h 2541995"/>
              <a:gd name="connsiteX253" fmla="*/ 3330464 w 7771225"/>
              <a:gd name="connsiteY253" fmla="*/ 2026001 h 2541995"/>
              <a:gd name="connsiteX254" fmla="*/ 5655415 w 7771225"/>
              <a:gd name="connsiteY254" fmla="*/ 1971327 h 2541995"/>
              <a:gd name="connsiteX255" fmla="*/ 5660016 w 7771225"/>
              <a:gd name="connsiteY255" fmla="*/ 1975187 h 2541995"/>
              <a:gd name="connsiteX256" fmla="*/ 5659089 w 7771225"/>
              <a:gd name="connsiteY256" fmla="*/ 1975001 h 2541995"/>
              <a:gd name="connsiteX257" fmla="*/ 5655415 w 7771225"/>
              <a:gd name="connsiteY257" fmla="*/ 1971327 h 2541995"/>
              <a:gd name="connsiteX258" fmla="*/ 2183794 w 7771225"/>
              <a:gd name="connsiteY258" fmla="*/ 1960915 h 2541995"/>
              <a:gd name="connsiteX259" fmla="*/ 2185708 w 7771225"/>
              <a:gd name="connsiteY259" fmla="*/ 1964743 h 2541995"/>
              <a:gd name="connsiteX260" fmla="*/ 2179965 w 7771225"/>
              <a:gd name="connsiteY260" fmla="*/ 1972401 h 2541995"/>
              <a:gd name="connsiteX261" fmla="*/ 2179965 w 7771225"/>
              <a:gd name="connsiteY261" fmla="*/ 1964743 h 2541995"/>
              <a:gd name="connsiteX262" fmla="*/ 2183794 w 7771225"/>
              <a:gd name="connsiteY262" fmla="*/ 1960915 h 2541995"/>
              <a:gd name="connsiteX263" fmla="*/ 5837446 w 7771225"/>
              <a:gd name="connsiteY263" fmla="*/ 1926840 h 2541995"/>
              <a:gd name="connsiteX264" fmla="*/ 5839079 w 7771225"/>
              <a:gd name="connsiteY264" fmla="*/ 1927249 h 2541995"/>
              <a:gd name="connsiteX265" fmla="*/ 5836630 w 7771225"/>
              <a:gd name="connsiteY265" fmla="*/ 1927249 h 2541995"/>
              <a:gd name="connsiteX266" fmla="*/ 3401293 w 7771225"/>
              <a:gd name="connsiteY266" fmla="*/ 1907314 h 2541995"/>
              <a:gd name="connsiteX267" fmla="*/ 3366836 w 7771225"/>
              <a:gd name="connsiteY267" fmla="*/ 1951343 h 2541995"/>
              <a:gd name="connsiteX268" fmla="*/ 3320893 w 7771225"/>
              <a:gd name="connsiteY268" fmla="*/ 2008773 h 2541995"/>
              <a:gd name="connsiteX269" fmla="*/ 3324721 w 7771225"/>
              <a:gd name="connsiteY269" fmla="*/ 2008773 h 2541995"/>
              <a:gd name="connsiteX270" fmla="*/ 3353435 w 7771225"/>
              <a:gd name="connsiteY270" fmla="*/ 1981972 h 2541995"/>
              <a:gd name="connsiteX271" fmla="*/ 3364921 w 7771225"/>
              <a:gd name="connsiteY271" fmla="*/ 1962829 h 2541995"/>
              <a:gd name="connsiteX272" fmla="*/ 3389807 w 7771225"/>
              <a:gd name="connsiteY272" fmla="*/ 1924543 h 2541995"/>
              <a:gd name="connsiteX273" fmla="*/ 3401293 w 7771225"/>
              <a:gd name="connsiteY273" fmla="*/ 1907314 h 2541995"/>
              <a:gd name="connsiteX274" fmla="*/ 5986587 w 7771225"/>
              <a:gd name="connsiteY274" fmla="*/ 1888932 h 2541995"/>
              <a:gd name="connsiteX275" fmla="*/ 5986623 w 7771225"/>
              <a:gd name="connsiteY275" fmla="*/ 1889292 h 2541995"/>
              <a:gd name="connsiteX276" fmla="*/ 5983561 w 7771225"/>
              <a:gd name="connsiteY276" fmla="*/ 1892965 h 2541995"/>
              <a:gd name="connsiteX277" fmla="*/ 5949627 w 7771225"/>
              <a:gd name="connsiteY277" fmla="*/ 1884469 h 2541995"/>
              <a:gd name="connsiteX278" fmla="*/ 5907647 w 7771225"/>
              <a:gd name="connsiteY278" fmla="*/ 1892965 h 2541995"/>
              <a:gd name="connsiteX279" fmla="*/ 5883158 w 7771225"/>
              <a:gd name="connsiteY279" fmla="*/ 1900312 h 2541995"/>
              <a:gd name="connsiteX280" fmla="*/ 5875356 w 7771225"/>
              <a:gd name="connsiteY280" fmla="*/ 1904007 h 2541995"/>
              <a:gd name="connsiteX281" fmla="*/ 5932748 w 7771225"/>
              <a:gd name="connsiteY281" fmla="*/ 1889292 h 2541995"/>
              <a:gd name="connsiteX282" fmla="*/ 2331196 w 7771225"/>
              <a:gd name="connsiteY282" fmla="*/ 1882428 h 2541995"/>
              <a:gd name="connsiteX283" fmla="*/ 2323538 w 7771225"/>
              <a:gd name="connsiteY283" fmla="*/ 1886257 h 2541995"/>
              <a:gd name="connsiteX284" fmla="*/ 2315881 w 7771225"/>
              <a:gd name="connsiteY284" fmla="*/ 1897743 h 2541995"/>
              <a:gd name="connsiteX285" fmla="*/ 2319710 w 7771225"/>
              <a:gd name="connsiteY285" fmla="*/ 1895828 h 2541995"/>
              <a:gd name="connsiteX286" fmla="*/ 2321624 w 7771225"/>
              <a:gd name="connsiteY286" fmla="*/ 1897743 h 2541995"/>
              <a:gd name="connsiteX287" fmla="*/ 2302481 w 7771225"/>
              <a:gd name="connsiteY287" fmla="*/ 1918800 h 2541995"/>
              <a:gd name="connsiteX288" fmla="*/ 2308223 w 7771225"/>
              <a:gd name="connsiteY288" fmla="*/ 1920714 h 2541995"/>
              <a:gd name="connsiteX289" fmla="*/ 4529100 w 7771225"/>
              <a:gd name="connsiteY289" fmla="*/ 1863267 h 2541995"/>
              <a:gd name="connsiteX290" fmla="*/ 4527185 w 7771225"/>
              <a:gd name="connsiteY290" fmla="*/ 1865182 h 2541995"/>
              <a:gd name="connsiteX291" fmla="*/ 4502299 w 7771225"/>
              <a:gd name="connsiteY291" fmla="*/ 1865182 h 2541995"/>
              <a:gd name="connsiteX292" fmla="*/ 4494642 w 7771225"/>
              <a:gd name="connsiteY292" fmla="*/ 1865182 h 2541995"/>
              <a:gd name="connsiteX293" fmla="*/ 4454442 w 7771225"/>
              <a:gd name="connsiteY293" fmla="*/ 1876668 h 2541995"/>
              <a:gd name="connsiteX294" fmla="*/ 4404670 w 7771225"/>
              <a:gd name="connsiteY294" fmla="*/ 1905382 h 2541995"/>
              <a:gd name="connsiteX295" fmla="*/ 4437213 w 7771225"/>
              <a:gd name="connsiteY295" fmla="*/ 1945583 h 2541995"/>
              <a:gd name="connsiteX296" fmla="*/ 4473585 w 7771225"/>
              <a:gd name="connsiteY296" fmla="*/ 2024069 h 2541995"/>
              <a:gd name="connsiteX297" fmla="*/ 4483156 w 7771225"/>
              <a:gd name="connsiteY297" fmla="*/ 2087242 h 2541995"/>
              <a:gd name="connsiteX298" fmla="*/ 4485071 w 7771225"/>
              <a:gd name="connsiteY298" fmla="*/ 2087242 h 2541995"/>
              <a:gd name="connsiteX299" fmla="*/ 4494642 w 7771225"/>
              <a:gd name="connsiteY299" fmla="*/ 2083413 h 2541995"/>
              <a:gd name="connsiteX300" fmla="*/ 4494642 w 7771225"/>
              <a:gd name="connsiteY300" fmla="*/ 2081499 h 2541995"/>
              <a:gd name="connsiteX301" fmla="*/ 4492727 w 7771225"/>
              <a:gd name="connsiteY301" fmla="*/ 2083413 h 2541995"/>
              <a:gd name="connsiteX302" fmla="*/ 4490813 w 7771225"/>
              <a:gd name="connsiteY302" fmla="*/ 2073841 h 2541995"/>
              <a:gd name="connsiteX303" fmla="*/ 4498470 w 7771225"/>
              <a:gd name="connsiteY303" fmla="*/ 2071927 h 2541995"/>
              <a:gd name="connsiteX304" fmla="*/ 4496556 w 7771225"/>
              <a:gd name="connsiteY304" fmla="*/ 2068099 h 2541995"/>
              <a:gd name="connsiteX305" fmla="*/ 4498470 w 7771225"/>
              <a:gd name="connsiteY305" fmla="*/ 2064269 h 2541995"/>
              <a:gd name="connsiteX306" fmla="*/ 4511870 w 7771225"/>
              <a:gd name="connsiteY306" fmla="*/ 1978125 h 2541995"/>
              <a:gd name="connsiteX307" fmla="*/ 4524313 w 7771225"/>
              <a:gd name="connsiteY307" fmla="*/ 1898682 h 2541995"/>
              <a:gd name="connsiteX308" fmla="*/ 4529100 w 7771225"/>
              <a:gd name="connsiteY308" fmla="*/ 1869010 h 2541995"/>
              <a:gd name="connsiteX309" fmla="*/ 5057449 w 7771225"/>
              <a:gd name="connsiteY309" fmla="*/ 1853696 h 2541995"/>
              <a:gd name="connsiteX310" fmla="*/ 5032563 w 7771225"/>
              <a:gd name="connsiteY310" fmla="*/ 1870925 h 2541995"/>
              <a:gd name="connsiteX311" fmla="*/ 4982791 w 7771225"/>
              <a:gd name="connsiteY311" fmla="*/ 1911125 h 2541995"/>
              <a:gd name="connsiteX312" fmla="*/ 4961733 w 7771225"/>
              <a:gd name="connsiteY312" fmla="*/ 1930268 h 2541995"/>
              <a:gd name="connsiteX313" fmla="*/ 4950247 w 7771225"/>
              <a:gd name="connsiteY313" fmla="*/ 1949411 h 2541995"/>
              <a:gd name="connsiteX314" fmla="*/ 4913876 w 7771225"/>
              <a:gd name="connsiteY314" fmla="*/ 1995355 h 2541995"/>
              <a:gd name="connsiteX315" fmla="*/ 4942590 w 7771225"/>
              <a:gd name="connsiteY315" fmla="*/ 1983868 h 2541995"/>
              <a:gd name="connsiteX316" fmla="*/ 4942590 w 7771225"/>
              <a:gd name="connsiteY316" fmla="*/ 1980040 h 2541995"/>
              <a:gd name="connsiteX317" fmla="*/ 4950247 w 7771225"/>
              <a:gd name="connsiteY317" fmla="*/ 1976212 h 2541995"/>
              <a:gd name="connsiteX318" fmla="*/ 4971305 w 7771225"/>
              <a:gd name="connsiteY318" fmla="*/ 1968554 h 2541995"/>
              <a:gd name="connsiteX319" fmla="*/ 4996190 w 7771225"/>
              <a:gd name="connsiteY319" fmla="*/ 1962811 h 2541995"/>
              <a:gd name="connsiteX320" fmla="*/ 4994277 w 7771225"/>
              <a:gd name="connsiteY320" fmla="*/ 1955154 h 2541995"/>
              <a:gd name="connsiteX321" fmla="*/ 4998105 w 7771225"/>
              <a:gd name="connsiteY321" fmla="*/ 1960897 h 2541995"/>
              <a:gd name="connsiteX322" fmla="*/ 5049792 w 7771225"/>
              <a:gd name="connsiteY322" fmla="*/ 1978125 h 2541995"/>
              <a:gd name="connsiteX323" fmla="*/ 5084249 w 7771225"/>
              <a:gd name="connsiteY323" fmla="*/ 1901554 h 2541995"/>
              <a:gd name="connsiteX324" fmla="*/ 5057449 w 7771225"/>
              <a:gd name="connsiteY324" fmla="*/ 1853696 h 2541995"/>
              <a:gd name="connsiteX325" fmla="*/ 1045661 w 7771225"/>
              <a:gd name="connsiteY325" fmla="*/ 1852968 h 2541995"/>
              <a:gd name="connsiteX326" fmla="*/ 1050558 w 7771225"/>
              <a:gd name="connsiteY326" fmla="*/ 1879905 h 2541995"/>
              <a:gd name="connsiteX327" fmla="*/ 1045661 w 7771225"/>
              <a:gd name="connsiteY327" fmla="*/ 1897047 h 2541995"/>
              <a:gd name="connsiteX328" fmla="*/ 2677685 w 7771225"/>
              <a:gd name="connsiteY328" fmla="*/ 1846056 h 2541995"/>
              <a:gd name="connsiteX329" fmla="*/ 2656628 w 7771225"/>
              <a:gd name="connsiteY329" fmla="*/ 1872857 h 2541995"/>
              <a:gd name="connsiteX330" fmla="*/ 2691085 w 7771225"/>
              <a:gd name="connsiteY330" fmla="*/ 1861371 h 2541995"/>
              <a:gd name="connsiteX331" fmla="*/ 6806377 w 7771225"/>
              <a:gd name="connsiteY331" fmla="*/ 1844967 h 2541995"/>
              <a:gd name="connsiteX332" fmla="*/ 6808825 w 7771225"/>
              <a:gd name="connsiteY332" fmla="*/ 1846436 h 2541995"/>
              <a:gd name="connsiteX333" fmla="*/ 6821070 w 7771225"/>
              <a:gd name="connsiteY333" fmla="*/ 1848885 h 2541995"/>
              <a:gd name="connsiteX334" fmla="*/ 6838212 w 7771225"/>
              <a:gd name="connsiteY334" fmla="*/ 1856232 h 2541995"/>
              <a:gd name="connsiteX335" fmla="*/ 6821070 w 7771225"/>
              <a:gd name="connsiteY335" fmla="*/ 1858681 h 2541995"/>
              <a:gd name="connsiteX336" fmla="*/ 6813723 w 7771225"/>
              <a:gd name="connsiteY336" fmla="*/ 1856232 h 2541995"/>
              <a:gd name="connsiteX337" fmla="*/ 6806377 w 7771225"/>
              <a:gd name="connsiteY337" fmla="*/ 1851334 h 2541995"/>
              <a:gd name="connsiteX338" fmla="*/ 6806377 w 7771225"/>
              <a:gd name="connsiteY338" fmla="*/ 1843988 h 2541995"/>
              <a:gd name="connsiteX339" fmla="*/ 6806377 w 7771225"/>
              <a:gd name="connsiteY339" fmla="*/ 1844967 h 2541995"/>
              <a:gd name="connsiteX340" fmla="*/ 6805764 w 7771225"/>
              <a:gd name="connsiteY340" fmla="*/ 1844600 h 2541995"/>
              <a:gd name="connsiteX341" fmla="*/ 6125595 w 7771225"/>
              <a:gd name="connsiteY341" fmla="*/ 1839090 h 2541995"/>
              <a:gd name="connsiteX342" fmla="*/ 6047231 w 7771225"/>
              <a:gd name="connsiteY342" fmla="*/ 1856232 h 2541995"/>
              <a:gd name="connsiteX343" fmla="*/ 6010499 w 7771225"/>
              <a:gd name="connsiteY343" fmla="*/ 1866027 h 2541995"/>
              <a:gd name="connsiteX344" fmla="*/ 5981113 w 7771225"/>
              <a:gd name="connsiteY344" fmla="*/ 1875473 h 2541995"/>
              <a:gd name="connsiteX345" fmla="*/ 6005601 w 7771225"/>
              <a:gd name="connsiteY345" fmla="*/ 1868477 h 2541995"/>
              <a:gd name="connsiteX346" fmla="*/ 6020295 w 7771225"/>
              <a:gd name="connsiteY346" fmla="*/ 1866027 h 2541995"/>
              <a:gd name="connsiteX347" fmla="*/ 6125595 w 7771225"/>
              <a:gd name="connsiteY347" fmla="*/ 1839090 h 2541995"/>
              <a:gd name="connsiteX348" fmla="*/ 5902750 w 7771225"/>
              <a:gd name="connsiteY348" fmla="*/ 1839090 h 2541995"/>
              <a:gd name="connsiteX349" fmla="*/ 5898037 w 7771225"/>
              <a:gd name="connsiteY349" fmla="*/ 1842624 h 2541995"/>
              <a:gd name="connsiteX350" fmla="*/ 5904539 w 7771225"/>
              <a:gd name="connsiteY350" fmla="*/ 1840880 h 2541995"/>
              <a:gd name="connsiteX351" fmla="*/ 6909412 w 7771225"/>
              <a:gd name="connsiteY351" fmla="*/ 1820458 h 2541995"/>
              <a:gd name="connsiteX352" fmla="*/ 6917187 w 7771225"/>
              <a:gd name="connsiteY352" fmla="*/ 1830518 h 2541995"/>
              <a:gd name="connsiteX353" fmla="*/ 6922204 w 7771225"/>
              <a:gd name="connsiteY353" fmla="*/ 1832377 h 2541995"/>
              <a:gd name="connsiteX354" fmla="*/ 6913361 w 7771225"/>
              <a:gd name="connsiteY354" fmla="*/ 1823326 h 2541995"/>
              <a:gd name="connsiteX355" fmla="*/ 5983561 w 7771225"/>
              <a:gd name="connsiteY355" fmla="*/ 1814601 h 2541995"/>
              <a:gd name="connsiteX356" fmla="*/ 5924789 w 7771225"/>
              <a:gd name="connsiteY356" fmla="*/ 1834192 h 2541995"/>
              <a:gd name="connsiteX357" fmla="*/ 5913769 w 7771225"/>
              <a:gd name="connsiteY357" fmla="*/ 1837254 h 2541995"/>
              <a:gd name="connsiteX358" fmla="*/ 5908807 w 7771225"/>
              <a:gd name="connsiteY358" fmla="*/ 1839734 h 2541995"/>
              <a:gd name="connsiteX359" fmla="*/ 5993357 w 7771225"/>
              <a:gd name="connsiteY359" fmla="*/ 1817050 h 2541995"/>
              <a:gd name="connsiteX360" fmla="*/ 5983561 w 7771225"/>
              <a:gd name="connsiteY360" fmla="*/ 1814601 h 2541995"/>
              <a:gd name="connsiteX361" fmla="*/ 2331387 w 7771225"/>
              <a:gd name="connsiteY361" fmla="*/ 1802588 h 2541995"/>
              <a:gd name="connsiteX362" fmla="*/ 2328324 w 7771225"/>
              <a:gd name="connsiteY362" fmla="*/ 1805856 h 2541995"/>
              <a:gd name="connsiteX363" fmla="*/ 2324256 w 7771225"/>
              <a:gd name="connsiteY363" fmla="*/ 1807771 h 2541995"/>
              <a:gd name="connsiteX364" fmla="*/ 2320093 w 7771225"/>
              <a:gd name="connsiteY364" fmla="*/ 1807771 h 2541995"/>
              <a:gd name="connsiteX365" fmla="*/ 2306310 w 7771225"/>
              <a:gd name="connsiteY365" fmla="*/ 1830742 h 2541995"/>
              <a:gd name="connsiteX366" fmla="*/ 2306310 w 7771225"/>
              <a:gd name="connsiteY366" fmla="*/ 1834570 h 2541995"/>
              <a:gd name="connsiteX367" fmla="*/ 2310138 w 7771225"/>
              <a:gd name="connsiteY367" fmla="*/ 1836485 h 2541995"/>
              <a:gd name="connsiteX368" fmla="*/ 2306310 w 7771225"/>
              <a:gd name="connsiteY368" fmla="*/ 1840313 h 2541995"/>
              <a:gd name="connsiteX369" fmla="*/ 2298652 w 7771225"/>
              <a:gd name="connsiteY369" fmla="*/ 1844142 h 2541995"/>
              <a:gd name="connsiteX370" fmla="*/ 2298652 w 7771225"/>
              <a:gd name="connsiteY370" fmla="*/ 1851799 h 2541995"/>
              <a:gd name="connsiteX371" fmla="*/ 2292909 w 7771225"/>
              <a:gd name="connsiteY371" fmla="*/ 1855628 h 2541995"/>
              <a:gd name="connsiteX372" fmla="*/ 2292909 w 7771225"/>
              <a:gd name="connsiteY372" fmla="*/ 1853713 h 2541995"/>
              <a:gd name="connsiteX373" fmla="*/ 2285252 w 7771225"/>
              <a:gd name="connsiteY373" fmla="*/ 1857542 h 2541995"/>
              <a:gd name="connsiteX374" fmla="*/ 2283337 w 7771225"/>
              <a:gd name="connsiteY374" fmla="*/ 1868071 h 2541995"/>
              <a:gd name="connsiteX375" fmla="*/ 2289081 w 7771225"/>
              <a:gd name="connsiteY375" fmla="*/ 1859456 h 2541995"/>
              <a:gd name="connsiteX376" fmla="*/ 2290995 w 7771225"/>
              <a:gd name="connsiteY376" fmla="*/ 1863285 h 2541995"/>
              <a:gd name="connsiteX377" fmla="*/ 2287167 w 7771225"/>
              <a:gd name="connsiteY377" fmla="*/ 1865199 h 2541995"/>
              <a:gd name="connsiteX378" fmla="*/ 2281424 w 7771225"/>
              <a:gd name="connsiteY378" fmla="*/ 1882428 h 2541995"/>
              <a:gd name="connsiteX379" fmla="*/ 2287167 w 7771225"/>
              <a:gd name="connsiteY379" fmla="*/ 1874771 h 2541995"/>
              <a:gd name="connsiteX380" fmla="*/ 2289081 w 7771225"/>
              <a:gd name="connsiteY380" fmla="*/ 1876685 h 2541995"/>
              <a:gd name="connsiteX381" fmla="*/ 2298652 w 7771225"/>
              <a:gd name="connsiteY381" fmla="*/ 1861371 h 2541995"/>
              <a:gd name="connsiteX382" fmla="*/ 2296738 w 7771225"/>
              <a:gd name="connsiteY382" fmla="*/ 1861371 h 2541995"/>
              <a:gd name="connsiteX383" fmla="*/ 2304395 w 7771225"/>
              <a:gd name="connsiteY383" fmla="*/ 1853713 h 2541995"/>
              <a:gd name="connsiteX384" fmla="*/ 2310138 w 7771225"/>
              <a:gd name="connsiteY384" fmla="*/ 1844142 h 2541995"/>
              <a:gd name="connsiteX385" fmla="*/ 2313966 w 7771225"/>
              <a:gd name="connsiteY385" fmla="*/ 1838399 h 2541995"/>
              <a:gd name="connsiteX386" fmla="*/ 2321624 w 7771225"/>
              <a:gd name="connsiteY386" fmla="*/ 1823085 h 2541995"/>
              <a:gd name="connsiteX387" fmla="*/ 2321624 w 7771225"/>
              <a:gd name="connsiteY387" fmla="*/ 1819256 h 2541995"/>
              <a:gd name="connsiteX388" fmla="*/ 2327845 w 7771225"/>
              <a:gd name="connsiteY388" fmla="*/ 1808727 h 2541995"/>
              <a:gd name="connsiteX389" fmla="*/ 6865149 w 7771225"/>
              <a:gd name="connsiteY389" fmla="*/ 1799908 h 2541995"/>
              <a:gd name="connsiteX390" fmla="*/ 6902026 w 7771225"/>
              <a:gd name="connsiteY390" fmla="*/ 1815093 h 2541995"/>
              <a:gd name="connsiteX391" fmla="*/ 6898821 w 7771225"/>
              <a:gd name="connsiteY391" fmla="*/ 1812765 h 2541995"/>
              <a:gd name="connsiteX392" fmla="*/ 6865149 w 7771225"/>
              <a:gd name="connsiteY392" fmla="*/ 1799908 h 2541995"/>
              <a:gd name="connsiteX393" fmla="*/ 6691280 w 7771225"/>
              <a:gd name="connsiteY393" fmla="*/ 1795011 h 2541995"/>
              <a:gd name="connsiteX394" fmla="*/ 6696178 w 7771225"/>
              <a:gd name="connsiteY394" fmla="*/ 1795011 h 2541995"/>
              <a:gd name="connsiteX395" fmla="*/ 6713319 w 7771225"/>
              <a:gd name="connsiteY395" fmla="*/ 1802357 h 2541995"/>
              <a:gd name="connsiteX396" fmla="*/ 6713319 w 7771225"/>
              <a:gd name="connsiteY396" fmla="*/ 1804806 h 2541995"/>
              <a:gd name="connsiteX397" fmla="*/ 6718218 w 7771225"/>
              <a:gd name="connsiteY397" fmla="*/ 1802357 h 2541995"/>
              <a:gd name="connsiteX398" fmla="*/ 6737808 w 7771225"/>
              <a:gd name="connsiteY398" fmla="*/ 1814601 h 2541995"/>
              <a:gd name="connsiteX399" fmla="*/ 6779439 w 7771225"/>
              <a:gd name="connsiteY399" fmla="*/ 1831743 h 2541995"/>
              <a:gd name="connsiteX400" fmla="*/ 6786785 w 7771225"/>
              <a:gd name="connsiteY400" fmla="*/ 1836642 h 2541995"/>
              <a:gd name="connsiteX401" fmla="*/ 6796581 w 7771225"/>
              <a:gd name="connsiteY401" fmla="*/ 1839090 h 2541995"/>
              <a:gd name="connsiteX402" fmla="*/ 6805764 w 7771225"/>
              <a:gd name="connsiteY402" fmla="*/ 1844600 h 2541995"/>
              <a:gd name="connsiteX403" fmla="*/ 6801478 w 7771225"/>
              <a:gd name="connsiteY403" fmla="*/ 1848885 h 2541995"/>
              <a:gd name="connsiteX404" fmla="*/ 6757399 w 7771225"/>
              <a:gd name="connsiteY404" fmla="*/ 1826846 h 2541995"/>
              <a:gd name="connsiteX405" fmla="*/ 6735360 w 7771225"/>
              <a:gd name="connsiteY405" fmla="*/ 1817050 h 2541995"/>
              <a:gd name="connsiteX406" fmla="*/ 6730461 w 7771225"/>
              <a:gd name="connsiteY406" fmla="*/ 1817050 h 2541995"/>
              <a:gd name="connsiteX407" fmla="*/ 6723115 w 7771225"/>
              <a:gd name="connsiteY407" fmla="*/ 1807254 h 2541995"/>
              <a:gd name="connsiteX408" fmla="*/ 6715769 w 7771225"/>
              <a:gd name="connsiteY408" fmla="*/ 1812153 h 2541995"/>
              <a:gd name="connsiteX409" fmla="*/ 6708422 w 7771225"/>
              <a:gd name="connsiteY409" fmla="*/ 1802357 h 2541995"/>
              <a:gd name="connsiteX410" fmla="*/ 6708422 w 7771225"/>
              <a:gd name="connsiteY410" fmla="*/ 1804806 h 2541995"/>
              <a:gd name="connsiteX411" fmla="*/ 6691280 w 7771225"/>
              <a:gd name="connsiteY411" fmla="*/ 1795011 h 2541995"/>
              <a:gd name="connsiteX412" fmla="*/ 6010499 w 7771225"/>
              <a:gd name="connsiteY412" fmla="*/ 1792561 h 2541995"/>
              <a:gd name="connsiteX413" fmla="*/ 6003152 w 7771225"/>
              <a:gd name="connsiteY413" fmla="*/ 1799908 h 2541995"/>
              <a:gd name="connsiteX414" fmla="*/ 5996418 w 7771225"/>
              <a:gd name="connsiteY414" fmla="*/ 1801133 h 2541995"/>
              <a:gd name="connsiteX415" fmla="*/ 5991503 w 7771225"/>
              <a:gd name="connsiteY415" fmla="*/ 1800040 h 2541995"/>
              <a:gd name="connsiteX416" fmla="*/ 5984786 w 7771225"/>
              <a:gd name="connsiteY416" fmla="*/ 1800520 h 2541995"/>
              <a:gd name="connsiteX417" fmla="*/ 5978664 w 7771225"/>
              <a:gd name="connsiteY417" fmla="*/ 1802357 h 2541995"/>
              <a:gd name="connsiteX418" fmla="*/ 5976215 w 7771225"/>
              <a:gd name="connsiteY418" fmla="*/ 1809704 h 2541995"/>
              <a:gd name="connsiteX419" fmla="*/ 5971317 w 7771225"/>
              <a:gd name="connsiteY419" fmla="*/ 1807254 h 2541995"/>
              <a:gd name="connsiteX420" fmla="*/ 5963971 w 7771225"/>
              <a:gd name="connsiteY420" fmla="*/ 1814601 h 2541995"/>
              <a:gd name="connsiteX421" fmla="*/ 5995806 w 7771225"/>
              <a:gd name="connsiteY421" fmla="*/ 1804806 h 2541995"/>
              <a:gd name="connsiteX422" fmla="*/ 5995806 w 7771225"/>
              <a:gd name="connsiteY422" fmla="*/ 1807254 h 2541995"/>
              <a:gd name="connsiteX423" fmla="*/ 6005601 w 7771225"/>
              <a:gd name="connsiteY423" fmla="*/ 1804806 h 2541995"/>
              <a:gd name="connsiteX424" fmla="*/ 6010499 w 7771225"/>
              <a:gd name="connsiteY424" fmla="*/ 1792561 h 2541995"/>
              <a:gd name="connsiteX425" fmla="*/ 2453711 w 7771225"/>
              <a:gd name="connsiteY425" fmla="*/ 1792456 h 2541995"/>
              <a:gd name="connsiteX426" fmla="*/ 2457540 w 7771225"/>
              <a:gd name="connsiteY426" fmla="*/ 1794370 h 2541995"/>
              <a:gd name="connsiteX427" fmla="*/ 2457540 w 7771225"/>
              <a:gd name="connsiteY427" fmla="*/ 1796284 h 2541995"/>
              <a:gd name="connsiteX428" fmla="*/ 2453711 w 7771225"/>
              <a:gd name="connsiteY428" fmla="*/ 1792456 h 2541995"/>
              <a:gd name="connsiteX429" fmla="*/ 4745416 w 7771225"/>
              <a:gd name="connsiteY429" fmla="*/ 1790524 h 2541995"/>
              <a:gd name="connsiteX430" fmla="*/ 4724359 w 7771225"/>
              <a:gd name="connsiteY430" fmla="*/ 1796267 h 2541995"/>
              <a:gd name="connsiteX431" fmla="*/ 4724359 w 7771225"/>
              <a:gd name="connsiteY431" fmla="*/ 1794352 h 2541995"/>
              <a:gd name="connsiteX432" fmla="*/ 4705216 w 7771225"/>
              <a:gd name="connsiteY432" fmla="*/ 1792438 h 2541995"/>
              <a:gd name="connsiteX433" fmla="*/ 4659272 w 7771225"/>
              <a:gd name="connsiteY433" fmla="*/ 1813495 h 2541995"/>
              <a:gd name="connsiteX434" fmla="*/ 4680330 w 7771225"/>
              <a:gd name="connsiteY434" fmla="*/ 1844124 h 2541995"/>
              <a:gd name="connsiteX435" fmla="*/ 4682244 w 7771225"/>
              <a:gd name="connsiteY435" fmla="*/ 1851781 h 2541995"/>
              <a:gd name="connsiteX436" fmla="*/ 4686073 w 7771225"/>
              <a:gd name="connsiteY436" fmla="*/ 1891982 h 2541995"/>
              <a:gd name="connsiteX437" fmla="*/ 4670758 w 7771225"/>
              <a:gd name="connsiteY437" fmla="*/ 1922610 h 2541995"/>
              <a:gd name="connsiteX438" fmla="*/ 4653529 w 7771225"/>
              <a:gd name="connsiteY438" fmla="*/ 1983868 h 2541995"/>
              <a:gd name="connsiteX439" fmla="*/ 4642043 w 7771225"/>
              <a:gd name="connsiteY439" fmla="*/ 1981955 h 2541995"/>
              <a:gd name="connsiteX440" fmla="*/ 4621943 w 7771225"/>
              <a:gd name="connsiteY440" fmla="*/ 2017369 h 2541995"/>
              <a:gd name="connsiteX441" fmla="*/ 4605915 w 7771225"/>
              <a:gd name="connsiteY441" fmla="*/ 2046895 h 2541995"/>
              <a:gd name="connsiteX442" fmla="*/ 4612850 w 7771225"/>
              <a:gd name="connsiteY442" fmla="*/ 2042734 h 2541995"/>
              <a:gd name="connsiteX443" fmla="*/ 4619072 w 7771225"/>
              <a:gd name="connsiteY443" fmla="*/ 2033640 h 2541995"/>
              <a:gd name="connsiteX444" fmla="*/ 4619072 w 7771225"/>
              <a:gd name="connsiteY444" fmla="*/ 2039383 h 2541995"/>
              <a:gd name="connsiteX445" fmla="*/ 4630558 w 7771225"/>
              <a:gd name="connsiteY445" fmla="*/ 2031727 h 2541995"/>
              <a:gd name="connsiteX446" fmla="*/ 4626729 w 7771225"/>
              <a:gd name="connsiteY446" fmla="*/ 2029812 h 2541995"/>
              <a:gd name="connsiteX447" fmla="*/ 4655444 w 7771225"/>
              <a:gd name="connsiteY447" fmla="*/ 2008754 h 2541995"/>
              <a:gd name="connsiteX448" fmla="*/ 4653529 w 7771225"/>
              <a:gd name="connsiteY448" fmla="*/ 2008754 h 2541995"/>
              <a:gd name="connsiteX449" fmla="*/ 4655444 w 7771225"/>
              <a:gd name="connsiteY449" fmla="*/ 2004926 h 2541995"/>
              <a:gd name="connsiteX450" fmla="*/ 4666930 w 7771225"/>
              <a:gd name="connsiteY450" fmla="*/ 1999183 h 2541995"/>
              <a:gd name="connsiteX451" fmla="*/ 4730102 w 7771225"/>
              <a:gd name="connsiteY451" fmla="*/ 1909211 h 2541995"/>
              <a:gd name="connsiteX452" fmla="*/ 4735845 w 7771225"/>
              <a:gd name="connsiteY452" fmla="*/ 1901554 h 2541995"/>
              <a:gd name="connsiteX453" fmla="*/ 4733930 w 7771225"/>
              <a:gd name="connsiteY453" fmla="*/ 1897724 h 2541995"/>
              <a:gd name="connsiteX454" fmla="*/ 4747331 w 7771225"/>
              <a:gd name="connsiteY454" fmla="*/ 1884325 h 2541995"/>
              <a:gd name="connsiteX455" fmla="*/ 4779874 w 7771225"/>
              <a:gd name="connsiteY455" fmla="*/ 1826895 h 2541995"/>
              <a:gd name="connsiteX456" fmla="*/ 4770302 w 7771225"/>
              <a:gd name="connsiteY456" fmla="*/ 1800095 h 2541995"/>
              <a:gd name="connsiteX457" fmla="*/ 4760731 w 7771225"/>
              <a:gd name="connsiteY457" fmla="*/ 1803924 h 2541995"/>
              <a:gd name="connsiteX458" fmla="*/ 4745416 w 7771225"/>
              <a:gd name="connsiteY458" fmla="*/ 1790524 h 2541995"/>
              <a:gd name="connsiteX459" fmla="*/ 6675834 w 7771225"/>
              <a:gd name="connsiteY459" fmla="*/ 1784839 h 2541995"/>
              <a:gd name="connsiteX460" fmla="*/ 6686383 w 7771225"/>
              <a:gd name="connsiteY460" fmla="*/ 1790113 h 2541995"/>
              <a:gd name="connsiteX461" fmla="*/ 6682709 w 7771225"/>
              <a:gd name="connsiteY461" fmla="*/ 1792561 h 2541995"/>
              <a:gd name="connsiteX462" fmla="*/ 6681485 w 7771225"/>
              <a:gd name="connsiteY462" fmla="*/ 1795011 h 2541995"/>
              <a:gd name="connsiteX463" fmla="*/ 2394367 w 7771225"/>
              <a:gd name="connsiteY463" fmla="*/ 1784798 h 2541995"/>
              <a:gd name="connsiteX464" fmla="*/ 2390539 w 7771225"/>
              <a:gd name="connsiteY464" fmla="*/ 1786713 h 2541995"/>
              <a:gd name="connsiteX465" fmla="*/ 2375225 w 7771225"/>
              <a:gd name="connsiteY465" fmla="*/ 1811599 h 2541995"/>
              <a:gd name="connsiteX466" fmla="*/ 2367568 w 7771225"/>
              <a:gd name="connsiteY466" fmla="*/ 1819256 h 2541995"/>
              <a:gd name="connsiteX467" fmla="*/ 2363738 w 7771225"/>
              <a:gd name="connsiteY467" fmla="*/ 1832656 h 2541995"/>
              <a:gd name="connsiteX468" fmla="*/ 2340767 w 7771225"/>
              <a:gd name="connsiteY468" fmla="*/ 1865199 h 2541995"/>
              <a:gd name="connsiteX469" fmla="*/ 2344595 w 7771225"/>
              <a:gd name="connsiteY469" fmla="*/ 1865199 h 2541995"/>
              <a:gd name="connsiteX470" fmla="*/ 2394367 w 7771225"/>
              <a:gd name="connsiteY470" fmla="*/ 1784798 h 2541995"/>
              <a:gd name="connsiteX471" fmla="*/ 2421951 w 7771225"/>
              <a:gd name="connsiteY471" fmla="*/ 1783580 h 2541995"/>
              <a:gd name="connsiteX472" fmla="*/ 2418296 w 7771225"/>
              <a:gd name="connsiteY472" fmla="*/ 1786713 h 2541995"/>
              <a:gd name="connsiteX473" fmla="*/ 2413510 w 7771225"/>
              <a:gd name="connsiteY473" fmla="*/ 1792456 h 2541995"/>
              <a:gd name="connsiteX474" fmla="*/ 2384796 w 7771225"/>
              <a:gd name="connsiteY474" fmla="*/ 1836485 h 2541995"/>
              <a:gd name="connsiteX475" fmla="*/ 2382882 w 7771225"/>
              <a:gd name="connsiteY475" fmla="*/ 1838399 h 2541995"/>
              <a:gd name="connsiteX476" fmla="*/ 2348424 w 7771225"/>
              <a:gd name="connsiteY476" fmla="*/ 1893914 h 2541995"/>
              <a:gd name="connsiteX477" fmla="*/ 2313966 w 7771225"/>
              <a:gd name="connsiteY477" fmla="*/ 1949428 h 2541995"/>
              <a:gd name="connsiteX478" fmla="*/ 2317795 w 7771225"/>
              <a:gd name="connsiteY478" fmla="*/ 1955172 h 2541995"/>
              <a:gd name="connsiteX479" fmla="*/ 2310138 w 7771225"/>
              <a:gd name="connsiteY479" fmla="*/ 1962829 h 2541995"/>
              <a:gd name="connsiteX480" fmla="*/ 2312053 w 7771225"/>
              <a:gd name="connsiteY480" fmla="*/ 1962829 h 2541995"/>
              <a:gd name="connsiteX481" fmla="*/ 2310138 w 7771225"/>
              <a:gd name="connsiteY481" fmla="*/ 1964743 h 2541995"/>
              <a:gd name="connsiteX482" fmla="*/ 2317795 w 7771225"/>
              <a:gd name="connsiteY482" fmla="*/ 1960915 h 2541995"/>
              <a:gd name="connsiteX483" fmla="*/ 2323538 w 7771225"/>
              <a:gd name="connsiteY483" fmla="*/ 1949428 h 2541995"/>
              <a:gd name="connsiteX484" fmla="*/ 2321624 w 7771225"/>
              <a:gd name="connsiteY484" fmla="*/ 1949428 h 2541995"/>
              <a:gd name="connsiteX485" fmla="*/ 2325453 w 7771225"/>
              <a:gd name="connsiteY485" fmla="*/ 1945600 h 2541995"/>
              <a:gd name="connsiteX486" fmla="*/ 2327367 w 7771225"/>
              <a:gd name="connsiteY486" fmla="*/ 1949428 h 2541995"/>
              <a:gd name="connsiteX487" fmla="*/ 2336939 w 7771225"/>
              <a:gd name="connsiteY487" fmla="*/ 1941772 h 2541995"/>
              <a:gd name="connsiteX488" fmla="*/ 2331196 w 7771225"/>
              <a:gd name="connsiteY488" fmla="*/ 1939857 h 2541995"/>
              <a:gd name="connsiteX489" fmla="*/ 2348424 w 7771225"/>
              <a:gd name="connsiteY489" fmla="*/ 1924543 h 2541995"/>
              <a:gd name="connsiteX490" fmla="*/ 2338852 w 7771225"/>
              <a:gd name="connsiteY490" fmla="*/ 1928372 h 2541995"/>
              <a:gd name="connsiteX491" fmla="*/ 2338852 w 7771225"/>
              <a:gd name="connsiteY491" fmla="*/ 1926457 h 2541995"/>
              <a:gd name="connsiteX492" fmla="*/ 2335024 w 7771225"/>
              <a:gd name="connsiteY492" fmla="*/ 1922629 h 2541995"/>
              <a:gd name="connsiteX493" fmla="*/ 2352253 w 7771225"/>
              <a:gd name="connsiteY493" fmla="*/ 1899657 h 2541995"/>
              <a:gd name="connsiteX494" fmla="*/ 2357996 w 7771225"/>
              <a:gd name="connsiteY494" fmla="*/ 1897743 h 2541995"/>
              <a:gd name="connsiteX495" fmla="*/ 2356082 w 7771225"/>
              <a:gd name="connsiteY495" fmla="*/ 1897743 h 2541995"/>
              <a:gd name="connsiteX496" fmla="*/ 2357996 w 7771225"/>
              <a:gd name="connsiteY496" fmla="*/ 1895828 h 2541995"/>
              <a:gd name="connsiteX497" fmla="*/ 2352253 w 7771225"/>
              <a:gd name="connsiteY497" fmla="*/ 1895828 h 2541995"/>
              <a:gd name="connsiteX498" fmla="*/ 2365653 w 7771225"/>
              <a:gd name="connsiteY498" fmla="*/ 1884342 h 2541995"/>
              <a:gd name="connsiteX499" fmla="*/ 2361825 w 7771225"/>
              <a:gd name="connsiteY499" fmla="*/ 1882428 h 2541995"/>
              <a:gd name="connsiteX500" fmla="*/ 2369481 w 7771225"/>
              <a:gd name="connsiteY500" fmla="*/ 1880514 h 2541995"/>
              <a:gd name="connsiteX501" fmla="*/ 2371396 w 7771225"/>
              <a:gd name="connsiteY501" fmla="*/ 1872857 h 2541995"/>
              <a:gd name="connsiteX502" fmla="*/ 2375225 w 7771225"/>
              <a:gd name="connsiteY502" fmla="*/ 1870942 h 2541995"/>
              <a:gd name="connsiteX503" fmla="*/ 2402025 w 7771225"/>
              <a:gd name="connsiteY503" fmla="*/ 1823085 h 2541995"/>
              <a:gd name="connsiteX504" fmla="*/ 2398196 w 7771225"/>
              <a:gd name="connsiteY504" fmla="*/ 1824999 h 2541995"/>
              <a:gd name="connsiteX505" fmla="*/ 2409682 w 7771225"/>
              <a:gd name="connsiteY505" fmla="*/ 1811599 h 2541995"/>
              <a:gd name="connsiteX506" fmla="*/ 2420689 w 7771225"/>
              <a:gd name="connsiteY506" fmla="*/ 1785755 h 2541995"/>
              <a:gd name="connsiteX507" fmla="*/ 6672669 w 7771225"/>
              <a:gd name="connsiteY507" fmla="*/ 1783257 h 2541995"/>
              <a:gd name="connsiteX508" fmla="*/ 6675362 w 7771225"/>
              <a:gd name="connsiteY508" fmla="*/ 1783990 h 2541995"/>
              <a:gd name="connsiteX509" fmla="*/ 6675834 w 7771225"/>
              <a:gd name="connsiteY509" fmla="*/ 1784839 h 2541995"/>
              <a:gd name="connsiteX510" fmla="*/ 503340 w 7771225"/>
              <a:gd name="connsiteY510" fmla="*/ 1776933 h 2541995"/>
              <a:gd name="connsiteX511" fmla="*/ 497117 w 7771225"/>
              <a:gd name="connsiteY511" fmla="*/ 1784401 h 2541995"/>
              <a:gd name="connsiteX512" fmla="*/ 502015 w 7771225"/>
              <a:gd name="connsiteY512" fmla="*/ 1777054 h 2541995"/>
              <a:gd name="connsiteX513" fmla="*/ 6632508 w 7771225"/>
              <a:gd name="connsiteY513" fmla="*/ 1765625 h 2541995"/>
              <a:gd name="connsiteX514" fmla="*/ 6664343 w 7771225"/>
              <a:gd name="connsiteY514" fmla="*/ 1779093 h 2541995"/>
              <a:gd name="connsiteX515" fmla="*/ 6672669 w 7771225"/>
              <a:gd name="connsiteY515" fmla="*/ 1783257 h 2541995"/>
              <a:gd name="connsiteX516" fmla="*/ 6661894 w 7771225"/>
              <a:gd name="connsiteY516" fmla="*/ 1780318 h 2541995"/>
              <a:gd name="connsiteX517" fmla="*/ 6649650 w 7771225"/>
              <a:gd name="connsiteY517" fmla="*/ 1775419 h 2541995"/>
              <a:gd name="connsiteX518" fmla="*/ 6647201 w 7771225"/>
              <a:gd name="connsiteY518" fmla="*/ 1775419 h 2541995"/>
              <a:gd name="connsiteX519" fmla="*/ 6632508 w 7771225"/>
              <a:gd name="connsiteY519" fmla="*/ 1765625 h 2541995"/>
              <a:gd name="connsiteX520" fmla="*/ 2434568 w 7771225"/>
              <a:gd name="connsiteY520" fmla="*/ 1761827 h 2541995"/>
              <a:gd name="connsiteX521" fmla="*/ 2427389 w 7771225"/>
              <a:gd name="connsiteY521" fmla="*/ 1770441 h 2541995"/>
              <a:gd name="connsiteX522" fmla="*/ 2425983 w 7771225"/>
              <a:gd name="connsiteY522" fmla="*/ 1776629 h 2541995"/>
              <a:gd name="connsiteX523" fmla="*/ 3209863 w 7771225"/>
              <a:gd name="connsiteY523" fmla="*/ 1754169 h 2541995"/>
              <a:gd name="connsiteX524" fmla="*/ 3139033 w 7771225"/>
              <a:gd name="connsiteY524" fmla="*/ 1779055 h 2541995"/>
              <a:gd name="connsiteX525" fmla="*/ 3123719 w 7771225"/>
              <a:gd name="connsiteY525" fmla="*/ 1792456 h 2541995"/>
              <a:gd name="connsiteX526" fmla="*/ 3037575 w 7771225"/>
              <a:gd name="connsiteY526" fmla="*/ 1834570 h 2541995"/>
              <a:gd name="connsiteX527" fmla="*/ 3005032 w 7771225"/>
              <a:gd name="connsiteY527" fmla="*/ 1851799 h 2541995"/>
              <a:gd name="connsiteX528" fmla="*/ 3037575 w 7771225"/>
              <a:gd name="connsiteY528" fmla="*/ 1861371 h 2541995"/>
              <a:gd name="connsiteX529" fmla="*/ 3037575 w 7771225"/>
              <a:gd name="connsiteY529" fmla="*/ 1863285 h 2541995"/>
              <a:gd name="connsiteX530" fmla="*/ 3024175 w 7771225"/>
              <a:gd name="connsiteY530" fmla="*/ 1859456 h 2541995"/>
              <a:gd name="connsiteX531" fmla="*/ 3020346 w 7771225"/>
              <a:gd name="connsiteY531" fmla="*/ 1861371 h 2541995"/>
              <a:gd name="connsiteX532" fmla="*/ 3020346 w 7771225"/>
              <a:gd name="connsiteY532" fmla="*/ 1863285 h 2541995"/>
              <a:gd name="connsiteX533" fmla="*/ 3014603 w 7771225"/>
              <a:gd name="connsiteY533" fmla="*/ 1865199 h 2541995"/>
              <a:gd name="connsiteX534" fmla="*/ 3010775 w 7771225"/>
              <a:gd name="connsiteY534" fmla="*/ 1859456 h 2541995"/>
              <a:gd name="connsiteX535" fmla="*/ 3012689 w 7771225"/>
              <a:gd name="connsiteY535" fmla="*/ 1859456 h 2541995"/>
              <a:gd name="connsiteX536" fmla="*/ 3010775 w 7771225"/>
              <a:gd name="connsiteY536" fmla="*/ 1857542 h 2541995"/>
              <a:gd name="connsiteX537" fmla="*/ 3010775 w 7771225"/>
              <a:gd name="connsiteY537" fmla="*/ 1859456 h 2541995"/>
              <a:gd name="connsiteX538" fmla="*/ 3010775 w 7771225"/>
              <a:gd name="connsiteY538" fmla="*/ 1861371 h 2541995"/>
              <a:gd name="connsiteX539" fmla="*/ 2995461 w 7771225"/>
              <a:gd name="connsiteY539" fmla="*/ 1859456 h 2541995"/>
              <a:gd name="connsiteX540" fmla="*/ 2989717 w 7771225"/>
              <a:gd name="connsiteY540" fmla="*/ 1859456 h 2541995"/>
              <a:gd name="connsiteX541" fmla="*/ 3005032 w 7771225"/>
              <a:gd name="connsiteY541" fmla="*/ 1865199 h 2541995"/>
              <a:gd name="connsiteX542" fmla="*/ 2983974 w 7771225"/>
              <a:gd name="connsiteY542" fmla="*/ 1865199 h 2541995"/>
              <a:gd name="connsiteX543" fmla="*/ 2997374 w 7771225"/>
              <a:gd name="connsiteY543" fmla="*/ 1870942 h 2541995"/>
              <a:gd name="connsiteX544" fmla="*/ 2987803 w 7771225"/>
              <a:gd name="connsiteY544" fmla="*/ 1872857 h 2541995"/>
              <a:gd name="connsiteX545" fmla="*/ 3006946 w 7771225"/>
              <a:gd name="connsiteY545" fmla="*/ 1878599 h 2541995"/>
              <a:gd name="connsiteX546" fmla="*/ 3039489 w 7771225"/>
              <a:gd name="connsiteY546" fmla="*/ 1892000 h 2541995"/>
              <a:gd name="connsiteX547" fmla="*/ 3049061 w 7771225"/>
              <a:gd name="connsiteY547" fmla="*/ 1897743 h 2541995"/>
              <a:gd name="connsiteX548" fmla="*/ 3045232 w 7771225"/>
              <a:gd name="connsiteY548" fmla="*/ 1897743 h 2541995"/>
              <a:gd name="connsiteX549" fmla="*/ 3035661 w 7771225"/>
              <a:gd name="connsiteY549" fmla="*/ 1897743 h 2541995"/>
              <a:gd name="connsiteX550" fmla="*/ 3029918 w 7771225"/>
              <a:gd name="connsiteY550" fmla="*/ 1893914 h 2541995"/>
              <a:gd name="connsiteX551" fmla="*/ 3016518 w 7771225"/>
              <a:gd name="connsiteY551" fmla="*/ 1893914 h 2541995"/>
              <a:gd name="connsiteX552" fmla="*/ 3016518 w 7771225"/>
              <a:gd name="connsiteY552" fmla="*/ 1892000 h 2541995"/>
              <a:gd name="connsiteX553" fmla="*/ 3014603 w 7771225"/>
              <a:gd name="connsiteY553" fmla="*/ 1884342 h 2541995"/>
              <a:gd name="connsiteX554" fmla="*/ 3005032 w 7771225"/>
              <a:gd name="connsiteY554" fmla="*/ 1882428 h 2541995"/>
              <a:gd name="connsiteX555" fmla="*/ 2985889 w 7771225"/>
              <a:gd name="connsiteY555" fmla="*/ 1886257 h 2541995"/>
              <a:gd name="connsiteX556" fmla="*/ 2989717 w 7771225"/>
              <a:gd name="connsiteY556" fmla="*/ 1890085 h 2541995"/>
              <a:gd name="connsiteX557" fmla="*/ 2985889 w 7771225"/>
              <a:gd name="connsiteY557" fmla="*/ 1893914 h 2541995"/>
              <a:gd name="connsiteX558" fmla="*/ 2991631 w 7771225"/>
              <a:gd name="connsiteY558" fmla="*/ 1893914 h 2541995"/>
              <a:gd name="connsiteX559" fmla="*/ 2997374 w 7771225"/>
              <a:gd name="connsiteY559" fmla="*/ 1901571 h 2541995"/>
              <a:gd name="connsiteX560" fmla="*/ 3005032 w 7771225"/>
              <a:gd name="connsiteY560" fmla="*/ 1899657 h 2541995"/>
              <a:gd name="connsiteX561" fmla="*/ 3008860 w 7771225"/>
              <a:gd name="connsiteY561" fmla="*/ 1903486 h 2541995"/>
              <a:gd name="connsiteX562" fmla="*/ 3014603 w 7771225"/>
              <a:gd name="connsiteY562" fmla="*/ 1901571 h 2541995"/>
              <a:gd name="connsiteX563" fmla="*/ 3014603 w 7771225"/>
              <a:gd name="connsiteY563" fmla="*/ 1903486 h 2541995"/>
              <a:gd name="connsiteX564" fmla="*/ 3020346 w 7771225"/>
              <a:gd name="connsiteY564" fmla="*/ 1907314 h 2541995"/>
              <a:gd name="connsiteX565" fmla="*/ 3018628 w 7771225"/>
              <a:gd name="connsiteY565" fmla="*/ 1909033 h 2541995"/>
              <a:gd name="connsiteX566" fmla="*/ 3029439 w 7771225"/>
              <a:gd name="connsiteY566" fmla="*/ 1917843 h 2541995"/>
              <a:gd name="connsiteX567" fmla="*/ 3045232 w 7771225"/>
              <a:gd name="connsiteY567" fmla="*/ 1926457 h 2541995"/>
              <a:gd name="connsiteX568" fmla="*/ 3041404 w 7771225"/>
              <a:gd name="connsiteY568" fmla="*/ 1928372 h 2541995"/>
              <a:gd name="connsiteX569" fmla="*/ 3041404 w 7771225"/>
              <a:gd name="connsiteY569" fmla="*/ 1930286 h 2541995"/>
              <a:gd name="connsiteX570" fmla="*/ 3016518 w 7771225"/>
              <a:gd name="connsiteY570" fmla="*/ 1922629 h 2541995"/>
              <a:gd name="connsiteX571" fmla="*/ 3058632 w 7771225"/>
              <a:gd name="connsiteY571" fmla="*/ 1943686 h 2541995"/>
              <a:gd name="connsiteX572" fmla="*/ 3100747 w 7771225"/>
              <a:gd name="connsiteY572" fmla="*/ 1903486 h 2541995"/>
              <a:gd name="connsiteX573" fmla="*/ 3209863 w 7771225"/>
              <a:gd name="connsiteY573" fmla="*/ 1754169 h 2541995"/>
              <a:gd name="connsiteX574" fmla="*/ 6789235 w 7771225"/>
              <a:gd name="connsiteY574" fmla="*/ 1753380 h 2541995"/>
              <a:gd name="connsiteX575" fmla="*/ 6794132 w 7771225"/>
              <a:gd name="connsiteY575" fmla="*/ 1755829 h 2541995"/>
              <a:gd name="connsiteX576" fmla="*/ 6784336 w 7771225"/>
              <a:gd name="connsiteY576" fmla="*/ 1758278 h 2541995"/>
              <a:gd name="connsiteX577" fmla="*/ 6786785 w 7771225"/>
              <a:gd name="connsiteY577" fmla="*/ 1760726 h 2541995"/>
              <a:gd name="connsiteX578" fmla="*/ 6784336 w 7771225"/>
              <a:gd name="connsiteY578" fmla="*/ 1766237 h 2541995"/>
              <a:gd name="connsiteX579" fmla="*/ 6784065 w 7771225"/>
              <a:gd name="connsiteY579" fmla="*/ 1765896 h 2541995"/>
              <a:gd name="connsiteX580" fmla="*/ 6781888 w 7771225"/>
              <a:gd name="connsiteY580" fmla="*/ 1768073 h 2541995"/>
              <a:gd name="connsiteX581" fmla="*/ 6767195 w 7771225"/>
              <a:gd name="connsiteY581" fmla="*/ 1760726 h 2541995"/>
              <a:gd name="connsiteX582" fmla="*/ 6770868 w 7771225"/>
              <a:gd name="connsiteY582" fmla="*/ 1761951 h 2541995"/>
              <a:gd name="connsiteX583" fmla="*/ 6769643 w 7771225"/>
              <a:gd name="connsiteY583" fmla="*/ 1758278 h 2541995"/>
              <a:gd name="connsiteX584" fmla="*/ 6774541 w 7771225"/>
              <a:gd name="connsiteY584" fmla="*/ 1755829 h 2541995"/>
              <a:gd name="connsiteX585" fmla="*/ 6764746 w 7771225"/>
              <a:gd name="connsiteY585" fmla="*/ 1755829 h 2541995"/>
              <a:gd name="connsiteX586" fmla="*/ 6769643 w 7771225"/>
              <a:gd name="connsiteY586" fmla="*/ 1758278 h 2541995"/>
              <a:gd name="connsiteX587" fmla="*/ 6754950 w 7771225"/>
              <a:gd name="connsiteY587" fmla="*/ 1758278 h 2541995"/>
              <a:gd name="connsiteX588" fmla="*/ 6779439 w 7771225"/>
              <a:gd name="connsiteY588" fmla="*/ 1770522 h 2541995"/>
              <a:gd name="connsiteX589" fmla="*/ 6796581 w 7771225"/>
              <a:gd name="connsiteY589" fmla="*/ 1780318 h 2541995"/>
              <a:gd name="connsiteX590" fmla="*/ 6830864 w 7771225"/>
              <a:gd name="connsiteY590" fmla="*/ 1797460 h 2541995"/>
              <a:gd name="connsiteX591" fmla="*/ 6830864 w 7771225"/>
              <a:gd name="connsiteY591" fmla="*/ 1804806 h 2541995"/>
              <a:gd name="connsiteX592" fmla="*/ 6865149 w 7771225"/>
              <a:gd name="connsiteY592" fmla="*/ 1817050 h 2541995"/>
              <a:gd name="connsiteX593" fmla="*/ 6852905 w 7771225"/>
              <a:gd name="connsiteY593" fmla="*/ 1812153 h 2541995"/>
              <a:gd name="connsiteX594" fmla="*/ 6843109 w 7771225"/>
              <a:gd name="connsiteY594" fmla="*/ 1806031 h 2541995"/>
              <a:gd name="connsiteX595" fmla="*/ 6843109 w 7771225"/>
              <a:gd name="connsiteY595" fmla="*/ 1802357 h 2541995"/>
              <a:gd name="connsiteX596" fmla="*/ 6840660 w 7771225"/>
              <a:gd name="connsiteY596" fmla="*/ 1802357 h 2541995"/>
              <a:gd name="connsiteX597" fmla="*/ 6823518 w 7771225"/>
              <a:gd name="connsiteY597" fmla="*/ 1785215 h 2541995"/>
              <a:gd name="connsiteX598" fmla="*/ 6813723 w 7771225"/>
              <a:gd name="connsiteY598" fmla="*/ 1777868 h 2541995"/>
              <a:gd name="connsiteX599" fmla="*/ 6806377 w 7771225"/>
              <a:gd name="connsiteY599" fmla="*/ 1775419 h 2541995"/>
              <a:gd name="connsiteX600" fmla="*/ 6791684 w 7771225"/>
              <a:gd name="connsiteY600" fmla="*/ 1763175 h 2541995"/>
              <a:gd name="connsiteX601" fmla="*/ 6796581 w 7771225"/>
              <a:gd name="connsiteY601" fmla="*/ 1760726 h 2541995"/>
              <a:gd name="connsiteX602" fmla="*/ 6794132 w 7771225"/>
              <a:gd name="connsiteY602" fmla="*/ 1760726 h 2541995"/>
              <a:gd name="connsiteX603" fmla="*/ 6801478 w 7771225"/>
              <a:gd name="connsiteY603" fmla="*/ 1755829 h 2541995"/>
              <a:gd name="connsiteX604" fmla="*/ 2430739 w 7771225"/>
              <a:gd name="connsiteY604" fmla="*/ 1750341 h 2541995"/>
              <a:gd name="connsiteX605" fmla="*/ 2426911 w 7771225"/>
              <a:gd name="connsiteY605" fmla="*/ 1756084 h 2541995"/>
              <a:gd name="connsiteX606" fmla="*/ 2424996 w 7771225"/>
              <a:gd name="connsiteY606" fmla="*/ 1752256 h 2541995"/>
              <a:gd name="connsiteX607" fmla="*/ 2417340 w 7771225"/>
              <a:gd name="connsiteY607" fmla="*/ 1759912 h 2541995"/>
              <a:gd name="connsiteX608" fmla="*/ 2403939 w 7771225"/>
              <a:gd name="connsiteY608" fmla="*/ 1782884 h 2541995"/>
              <a:gd name="connsiteX609" fmla="*/ 2407768 w 7771225"/>
              <a:gd name="connsiteY609" fmla="*/ 1782884 h 2541995"/>
              <a:gd name="connsiteX610" fmla="*/ 2394367 w 7771225"/>
              <a:gd name="connsiteY610" fmla="*/ 1800113 h 2541995"/>
              <a:gd name="connsiteX611" fmla="*/ 2388624 w 7771225"/>
              <a:gd name="connsiteY611" fmla="*/ 1805856 h 2541995"/>
              <a:gd name="connsiteX612" fmla="*/ 2396282 w 7771225"/>
              <a:gd name="connsiteY612" fmla="*/ 1805856 h 2541995"/>
              <a:gd name="connsiteX613" fmla="*/ 2384796 w 7771225"/>
              <a:gd name="connsiteY613" fmla="*/ 1817342 h 2541995"/>
              <a:gd name="connsiteX614" fmla="*/ 2380968 w 7771225"/>
              <a:gd name="connsiteY614" fmla="*/ 1819256 h 2541995"/>
              <a:gd name="connsiteX615" fmla="*/ 2382882 w 7771225"/>
              <a:gd name="connsiteY615" fmla="*/ 1824999 h 2541995"/>
              <a:gd name="connsiteX616" fmla="*/ 2379053 w 7771225"/>
              <a:gd name="connsiteY616" fmla="*/ 1828827 h 2541995"/>
              <a:gd name="connsiteX617" fmla="*/ 2375225 w 7771225"/>
              <a:gd name="connsiteY617" fmla="*/ 1824999 h 2541995"/>
              <a:gd name="connsiteX618" fmla="*/ 2375225 w 7771225"/>
              <a:gd name="connsiteY618" fmla="*/ 1826913 h 2541995"/>
              <a:gd name="connsiteX619" fmla="*/ 2373310 w 7771225"/>
              <a:gd name="connsiteY619" fmla="*/ 1840313 h 2541995"/>
              <a:gd name="connsiteX620" fmla="*/ 2363738 w 7771225"/>
              <a:gd name="connsiteY620" fmla="*/ 1849885 h 2541995"/>
              <a:gd name="connsiteX621" fmla="*/ 2367568 w 7771225"/>
              <a:gd name="connsiteY621" fmla="*/ 1849885 h 2541995"/>
              <a:gd name="connsiteX622" fmla="*/ 2359910 w 7771225"/>
              <a:gd name="connsiteY622" fmla="*/ 1855628 h 2541995"/>
              <a:gd name="connsiteX623" fmla="*/ 2363738 w 7771225"/>
              <a:gd name="connsiteY623" fmla="*/ 1857542 h 2541995"/>
              <a:gd name="connsiteX624" fmla="*/ 2359910 w 7771225"/>
              <a:gd name="connsiteY624" fmla="*/ 1859456 h 2541995"/>
              <a:gd name="connsiteX625" fmla="*/ 2338852 w 7771225"/>
              <a:gd name="connsiteY625" fmla="*/ 1888171 h 2541995"/>
              <a:gd name="connsiteX626" fmla="*/ 2335024 w 7771225"/>
              <a:gd name="connsiteY626" fmla="*/ 1893914 h 2541995"/>
              <a:gd name="connsiteX627" fmla="*/ 2338852 w 7771225"/>
              <a:gd name="connsiteY627" fmla="*/ 1897743 h 2541995"/>
              <a:gd name="connsiteX628" fmla="*/ 2335024 w 7771225"/>
              <a:gd name="connsiteY628" fmla="*/ 1899657 h 2541995"/>
              <a:gd name="connsiteX629" fmla="*/ 2329281 w 7771225"/>
              <a:gd name="connsiteY629" fmla="*/ 1913057 h 2541995"/>
              <a:gd name="connsiteX630" fmla="*/ 2417340 w 7771225"/>
              <a:gd name="connsiteY630" fmla="*/ 1775227 h 2541995"/>
              <a:gd name="connsiteX631" fmla="*/ 2430739 w 7771225"/>
              <a:gd name="connsiteY631" fmla="*/ 1750341 h 2541995"/>
              <a:gd name="connsiteX632" fmla="*/ 6661894 w 7771225"/>
              <a:gd name="connsiteY632" fmla="*/ 1746033 h 2541995"/>
              <a:gd name="connsiteX633" fmla="*/ 6679036 w 7771225"/>
              <a:gd name="connsiteY633" fmla="*/ 1750932 h 2541995"/>
              <a:gd name="connsiteX634" fmla="*/ 6794132 w 7771225"/>
              <a:gd name="connsiteY634" fmla="*/ 1807254 h 2541995"/>
              <a:gd name="connsiteX635" fmla="*/ 6806377 w 7771225"/>
              <a:gd name="connsiteY635" fmla="*/ 1814601 h 2541995"/>
              <a:gd name="connsiteX636" fmla="*/ 6813723 w 7771225"/>
              <a:gd name="connsiteY636" fmla="*/ 1814601 h 2541995"/>
              <a:gd name="connsiteX637" fmla="*/ 6769643 w 7771225"/>
              <a:gd name="connsiteY637" fmla="*/ 1777868 h 2541995"/>
              <a:gd name="connsiteX638" fmla="*/ 6774541 w 7771225"/>
              <a:gd name="connsiteY638" fmla="*/ 1775419 h 2541995"/>
              <a:gd name="connsiteX639" fmla="*/ 6759849 w 7771225"/>
              <a:gd name="connsiteY639" fmla="*/ 1770522 h 2541995"/>
              <a:gd name="connsiteX640" fmla="*/ 6757399 w 7771225"/>
              <a:gd name="connsiteY640" fmla="*/ 1765625 h 2541995"/>
              <a:gd name="connsiteX641" fmla="*/ 6661894 w 7771225"/>
              <a:gd name="connsiteY641" fmla="*/ 1746033 h 2541995"/>
              <a:gd name="connsiteX642" fmla="*/ 6470883 w 7771225"/>
              <a:gd name="connsiteY642" fmla="*/ 1746033 h 2541995"/>
              <a:gd name="connsiteX643" fmla="*/ 6414559 w 7771225"/>
              <a:gd name="connsiteY643" fmla="*/ 1760726 h 2541995"/>
              <a:gd name="connsiteX644" fmla="*/ 6463536 w 7771225"/>
              <a:gd name="connsiteY644" fmla="*/ 1750932 h 2541995"/>
              <a:gd name="connsiteX645" fmla="*/ 6461088 w 7771225"/>
              <a:gd name="connsiteY645" fmla="*/ 1755829 h 2541995"/>
              <a:gd name="connsiteX646" fmla="*/ 6470883 w 7771225"/>
              <a:gd name="connsiteY646" fmla="*/ 1746033 h 2541995"/>
              <a:gd name="connsiteX647" fmla="*/ 1017954 w 7771225"/>
              <a:gd name="connsiteY647" fmla="*/ 1740961 h 2541995"/>
              <a:gd name="connsiteX648" fmla="*/ 1018723 w 7771225"/>
              <a:gd name="connsiteY648" fmla="*/ 1747667 h 2541995"/>
              <a:gd name="connsiteX649" fmla="*/ 1015050 w 7771225"/>
              <a:gd name="connsiteY649" fmla="*/ 1743382 h 2541995"/>
              <a:gd name="connsiteX650" fmla="*/ 1017771 w 7771225"/>
              <a:gd name="connsiteY650" fmla="*/ 1739369 h 2541995"/>
              <a:gd name="connsiteX651" fmla="*/ 1018723 w 7771225"/>
              <a:gd name="connsiteY651" fmla="*/ 1740320 h 2541995"/>
              <a:gd name="connsiteX652" fmla="*/ 1017954 w 7771225"/>
              <a:gd name="connsiteY652" fmla="*/ 1740961 h 2541995"/>
              <a:gd name="connsiteX653" fmla="*/ 1017116 w 7771225"/>
              <a:gd name="connsiteY653" fmla="*/ 1733663 h 2541995"/>
              <a:gd name="connsiteX654" fmla="*/ 1017771 w 7771225"/>
              <a:gd name="connsiteY654" fmla="*/ 1739369 h 2541995"/>
              <a:gd name="connsiteX655" fmla="*/ 1016274 w 7771225"/>
              <a:gd name="connsiteY655" fmla="*/ 1737872 h 2541995"/>
              <a:gd name="connsiteX656" fmla="*/ 6718218 w 7771225"/>
              <a:gd name="connsiteY656" fmla="*/ 1731340 h 2541995"/>
              <a:gd name="connsiteX657" fmla="*/ 6835763 w 7771225"/>
              <a:gd name="connsiteY657" fmla="*/ 1758278 h 2541995"/>
              <a:gd name="connsiteX658" fmla="*/ 6830864 w 7771225"/>
              <a:gd name="connsiteY658" fmla="*/ 1753380 h 2541995"/>
              <a:gd name="connsiteX659" fmla="*/ 6718218 w 7771225"/>
              <a:gd name="connsiteY659" fmla="*/ 1731340 h 2541995"/>
              <a:gd name="connsiteX660" fmla="*/ 6517411 w 7771225"/>
              <a:gd name="connsiteY660" fmla="*/ 1728891 h 2541995"/>
              <a:gd name="connsiteX661" fmla="*/ 6492325 w 7771225"/>
              <a:gd name="connsiteY661" fmla="*/ 1733669 h 2541995"/>
              <a:gd name="connsiteX662" fmla="*/ 6480679 w 7771225"/>
              <a:gd name="connsiteY662" fmla="*/ 1731340 h 2541995"/>
              <a:gd name="connsiteX663" fmla="*/ 6445782 w 7771225"/>
              <a:gd name="connsiteY663" fmla="*/ 1743585 h 2541995"/>
              <a:gd name="connsiteX664" fmla="*/ 6414644 w 7771225"/>
              <a:gd name="connsiteY664" fmla="*/ 1749918 h 2541995"/>
              <a:gd name="connsiteX665" fmla="*/ 6418233 w 7771225"/>
              <a:gd name="connsiteY665" fmla="*/ 1749707 h 2541995"/>
              <a:gd name="connsiteX666" fmla="*/ 6441497 w 7771225"/>
              <a:gd name="connsiteY666" fmla="*/ 1746033 h 2541995"/>
              <a:gd name="connsiteX667" fmla="*/ 6465986 w 7771225"/>
              <a:gd name="connsiteY667" fmla="*/ 1738687 h 2541995"/>
              <a:gd name="connsiteX668" fmla="*/ 6492325 w 7771225"/>
              <a:gd name="connsiteY668" fmla="*/ 1733669 h 2541995"/>
              <a:gd name="connsiteX669" fmla="*/ 6492922 w 7771225"/>
              <a:gd name="connsiteY669" fmla="*/ 1733790 h 2541995"/>
              <a:gd name="connsiteX670" fmla="*/ 6517411 w 7771225"/>
              <a:gd name="connsiteY670" fmla="*/ 1728891 h 2541995"/>
              <a:gd name="connsiteX671" fmla="*/ 6418435 w 7771225"/>
              <a:gd name="connsiteY671" fmla="*/ 1705117 h 2541995"/>
              <a:gd name="connsiteX672" fmla="*/ 6382725 w 7771225"/>
              <a:gd name="connsiteY672" fmla="*/ 1711750 h 2541995"/>
              <a:gd name="connsiteX673" fmla="*/ 6401091 w 7771225"/>
              <a:gd name="connsiteY673" fmla="*/ 1708689 h 2541995"/>
              <a:gd name="connsiteX674" fmla="*/ 6688831 w 7771225"/>
              <a:gd name="connsiteY674" fmla="*/ 1701954 h 2541995"/>
              <a:gd name="connsiteX675" fmla="*/ 6671689 w 7771225"/>
              <a:gd name="connsiteY675" fmla="*/ 1706852 h 2541995"/>
              <a:gd name="connsiteX676" fmla="*/ 6691280 w 7771225"/>
              <a:gd name="connsiteY676" fmla="*/ 1704404 h 2541995"/>
              <a:gd name="connsiteX677" fmla="*/ 6688831 w 7771225"/>
              <a:gd name="connsiteY677" fmla="*/ 1711750 h 2541995"/>
              <a:gd name="connsiteX678" fmla="*/ 6703525 w 7771225"/>
              <a:gd name="connsiteY678" fmla="*/ 1714198 h 2541995"/>
              <a:gd name="connsiteX679" fmla="*/ 6723115 w 7771225"/>
              <a:gd name="connsiteY679" fmla="*/ 1716647 h 2541995"/>
              <a:gd name="connsiteX680" fmla="*/ 6825967 w 7771225"/>
              <a:gd name="connsiteY680" fmla="*/ 1741136 h 2541995"/>
              <a:gd name="connsiteX681" fmla="*/ 6870047 w 7771225"/>
              <a:gd name="connsiteY681" fmla="*/ 1750932 h 2541995"/>
              <a:gd name="connsiteX682" fmla="*/ 6855353 w 7771225"/>
              <a:gd name="connsiteY682" fmla="*/ 1738687 h 2541995"/>
              <a:gd name="connsiteX683" fmla="*/ 6723115 w 7771225"/>
              <a:gd name="connsiteY683" fmla="*/ 1711750 h 2541995"/>
              <a:gd name="connsiteX684" fmla="*/ 6718218 w 7771225"/>
              <a:gd name="connsiteY684" fmla="*/ 1711750 h 2541995"/>
              <a:gd name="connsiteX685" fmla="*/ 6688831 w 7771225"/>
              <a:gd name="connsiteY685" fmla="*/ 1701954 h 2541995"/>
              <a:gd name="connsiteX686" fmla="*/ 6840660 w 7771225"/>
              <a:gd name="connsiteY686" fmla="*/ 1699505 h 2541995"/>
              <a:gd name="connsiteX687" fmla="*/ 6786785 w 7771225"/>
              <a:gd name="connsiteY687" fmla="*/ 1704404 h 2541995"/>
              <a:gd name="connsiteX688" fmla="*/ 6801478 w 7771225"/>
              <a:gd name="connsiteY688" fmla="*/ 1704404 h 2541995"/>
              <a:gd name="connsiteX689" fmla="*/ 6887188 w 7771225"/>
              <a:gd name="connsiteY689" fmla="*/ 1731340 h 2541995"/>
              <a:gd name="connsiteX690" fmla="*/ 6882291 w 7771225"/>
              <a:gd name="connsiteY690" fmla="*/ 1719097 h 2541995"/>
              <a:gd name="connsiteX691" fmla="*/ 6901881 w 7771225"/>
              <a:gd name="connsiteY691" fmla="*/ 1719097 h 2541995"/>
              <a:gd name="connsiteX692" fmla="*/ 6909227 w 7771225"/>
              <a:gd name="connsiteY692" fmla="*/ 1719097 h 2541995"/>
              <a:gd name="connsiteX693" fmla="*/ 6938615 w 7771225"/>
              <a:gd name="connsiteY693" fmla="*/ 1728891 h 2541995"/>
              <a:gd name="connsiteX694" fmla="*/ 6923922 w 7771225"/>
              <a:gd name="connsiteY694" fmla="*/ 1723994 h 2541995"/>
              <a:gd name="connsiteX695" fmla="*/ 6899433 w 7771225"/>
              <a:gd name="connsiteY695" fmla="*/ 1714198 h 2541995"/>
              <a:gd name="connsiteX696" fmla="*/ 6884740 w 7771225"/>
              <a:gd name="connsiteY696" fmla="*/ 1706852 h 2541995"/>
              <a:gd name="connsiteX697" fmla="*/ 6862699 w 7771225"/>
              <a:gd name="connsiteY697" fmla="*/ 1704404 h 2541995"/>
              <a:gd name="connsiteX698" fmla="*/ 6862699 w 7771225"/>
              <a:gd name="connsiteY698" fmla="*/ 1699505 h 2541995"/>
              <a:gd name="connsiteX699" fmla="*/ 6857802 w 7771225"/>
              <a:gd name="connsiteY699" fmla="*/ 1704404 h 2541995"/>
              <a:gd name="connsiteX700" fmla="*/ 6852905 w 7771225"/>
              <a:gd name="connsiteY700" fmla="*/ 1704404 h 2541995"/>
              <a:gd name="connsiteX701" fmla="*/ 6852905 w 7771225"/>
              <a:gd name="connsiteY701" fmla="*/ 1699505 h 2541995"/>
              <a:gd name="connsiteX702" fmla="*/ 6840660 w 7771225"/>
              <a:gd name="connsiteY702" fmla="*/ 1699505 h 2541995"/>
              <a:gd name="connsiteX703" fmla="*/ 6385173 w 7771225"/>
              <a:gd name="connsiteY703" fmla="*/ 1694608 h 2541995"/>
              <a:gd name="connsiteX704" fmla="*/ 6382804 w 7771225"/>
              <a:gd name="connsiteY704" fmla="*/ 1694687 h 2541995"/>
              <a:gd name="connsiteX705" fmla="*/ 6385173 w 7771225"/>
              <a:gd name="connsiteY705" fmla="*/ 1697056 h 2541995"/>
              <a:gd name="connsiteX706" fmla="*/ 6387622 w 7771225"/>
              <a:gd name="connsiteY706" fmla="*/ 1697056 h 2541995"/>
              <a:gd name="connsiteX707" fmla="*/ 6385173 w 7771225"/>
              <a:gd name="connsiteY707" fmla="*/ 1694608 h 2541995"/>
              <a:gd name="connsiteX708" fmla="*/ 1049821 w 7771225"/>
              <a:gd name="connsiteY708" fmla="*/ 1690952 h 2541995"/>
              <a:gd name="connsiteX709" fmla="*/ 1053007 w 7771225"/>
              <a:gd name="connsiteY709" fmla="*/ 1698691 h 2541995"/>
              <a:gd name="connsiteX710" fmla="*/ 1049794 w 7771225"/>
              <a:gd name="connsiteY710" fmla="*/ 1691955 h 2541995"/>
              <a:gd name="connsiteX711" fmla="*/ 6304361 w 7771225"/>
              <a:gd name="connsiteY711" fmla="*/ 1687261 h 2541995"/>
              <a:gd name="connsiteX712" fmla="*/ 6277424 w 7771225"/>
              <a:gd name="connsiteY712" fmla="*/ 1694608 h 2541995"/>
              <a:gd name="connsiteX713" fmla="*/ 6248038 w 7771225"/>
              <a:gd name="connsiteY713" fmla="*/ 1701954 h 2541995"/>
              <a:gd name="connsiteX714" fmla="*/ 6262731 w 7771225"/>
              <a:gd name="connsiteY714" fmla="*/ 1701954 h 2541995"/>
              <a:gd name="connsiteX715" fmla="*/ 6260282 w 7771225"/>
              <a:gd name="connsiteY715" fmla="*/ 1704404 h 2541995"/>
              <a:gd name="connsiteX716" fmla="*/ 6267628 w 7771225"/>
              <a:gd name="connsiteY716" fmla="*/ 1706852 h 2541995"/>
              <a:gd name="connsiteX717" fmla="*/ 6267628 w 7771225"/>
              <a:gd name="connsiteY717" fmla="*/ 1699505 h 2541995"/>
              <a:gd name="connsiteX718" fmla="*/ 6306810 w 7771225"/>
              <a:gd name="connsiteY718" fmla="*/ 1689709 h 2541995"/>
              <a:gd name="connsiteX719" fmla="*/ 821415 w 7771225"/>
              <a:gd name="connsiteY719" fmla="*/ 1685047 h 2541995"/>
              <a:gd name="connsiteX720" fmla="*/ 805673 w 7771225"/>
              <a:gd name="connsiteY720" fmla="*/ 1693792 h 2541995"/>
              <a:gd name="connsiteX721" fmla="*/ 810571 w 7771225"/>
              <a:gd name="connsiteY721" fmla="*/ 1698691 h 2541995"/>
              <a:gd name="connsiteX722" fmla="*/ 808122 w 7771225"/>
              <a:gd name="connsiteY722" fmla="*/ 1698691 h 2541995"/>
              <a:gd name="connsiteX723" fmla="*/ 798326 w 7771225"/>
              <a:gd name="connsiteY723" fmla="*/ 1693792 h 2541995"/>
              <a:gd name="connsiteX724" fmla="*/ 795877 w 7771225"/>
              <a:gd name="connsiteY724" fmla="*/ 1698691 h 2541995"/>
              <a:gd name="connsiteX725" fmla="*/ 776287 w 7771225"/>
              <a:gd name="connsiteY725" fmla="*/ 1698691 h 2541995"/>
              <a:gd name="connsiteX726" fmla="*/ 6865149 w 7771225"/>
              <a:gd name="connsiteY726" fmla="*/ 1682363 h 2541995"/>
              <a:gd name="connsiteX727" fmla="*/ 6845558 w 7771225"/>
              <a:gd name="connsiteY727" fmla="*/ 1684812 h 2541995"/>
              <a:gd name="connsiteX728" fmla="*/ 6882291 w 7771225"/>
              <a:gd name="connsiteY728" fmla="*/ 1684812 h 2541995"/>
              <a:gd name="connsiteX729" fmla="*/ 6865149 w 7771225"/>
              <a:gd name="connsiteY729" fmla="*/ 1682363 h 2541995"/>
              <a:gd name="connsiteX730" fmla="*/ 6561491 w 7771225"/>
              <a:gd name="connsiteY730" fmla="*/ 1682363 h 2541995"/>
              <a:gd name="connsiteX731" fmla="*/ 6527207 w 7771225"/>
              <a:gd name="connsiteY731" fmla="*/ 1689709 h 2541995"/>
              <a:gd name="connsiteX732" fmla="*/ 6554145 w 7771225"/>
              <a:gd name="connsiteY732" fmla="*/ 1684812 h 2541995"/>
              <a:gd name="connsiteX733" fmla="*/ 6549246 w 7771225"/>
              <a:gd name="connsiteY733" fmla="*/ 1689709 h 2541995"/>
              <a:gd name="connsiteX734" fmla="*/ 6568838 w 7771225"/>
              <a:gd name="connsiteY734" fmla="*/ 1682363 h 2541995"/>
              <a:gd name="connsiteX735" fmla="*/ 869879 w 7771225"/>
              <a:gd name="connsiteY735" fmla="*/ 1681777 h 2541995"/>
              <a:gd name="connsiteX736" fmla="*/ 873629 w 7771225"/>
              <a:gd name="connsiteY736" fmla="*/ 1683384 h 2541995"/>
              <a:gd name="connsiteX737" fmla="*/ 871792 w 7771225"/>
              <a:gd name="connsiteY737" fmla="*/ 1683997 h 2541995"/>
              <a:gd name="connsiteX738" fmla="*/ 881588 w 7771225"/>
              <a:gd name="connsiteY738" fmla="*/ 1686446 h 2541995"/>
              <a:gd name="connsiteX739" fmla="*/ 866894 w 7771225"/>
              <a:gd name="connsiteY739" fmla="*/ 1696242 h 2541995"/>
              <a:gd name="connsiteX740" fmla="*/ 871180 w 7771225"/>
              <a:gd name="connsiteY740" fmla="*/ 1688283 h 2541995"/>
              <a:gd name="connsiteX741" fmla="*/ 827712 w 7771225"/>
              <a:gd name="connsiteY741" fmla="*/ 1681549 h 2541995"/>
              <a:gd name="connsiteX742" fmla="*/ 828406 w 7771225"/>
              <a:gd name="connsiteY742" fmla="*/ 1682934 h 2541995"/>
              <a:gd name="connsiteX743" fmla="*/ 821415 w 7771225"/>
              <a:gd name="connsiteY743" fmla="*/ 1685047 h 2541995"/>
              <a:gd name="connsiteX744" fmla="*/ 1055106 w 7771225"/>
              <a:gd name="connsiteY744" fmla="*/ 1681432 h 2541995"/>
              <a:gd name="connsiteX745" fmla="*/ 1053007 w 7771225"/>
              <a:gd name="connsiteY745" fmla="*/ 1683997 h 2541995"/>
              <a:gd name="connsiteX746" fmla="*/ 1052704 w 7771225"/>
              <a:gd name="connsiteY746" fmla="*/ 1683088 h 2541995"/>
              <a:gd name="connsiteX747" fmla="*/ 1053466 w 7771225"/>
              <a:gd name="connsiteY747" fmla="*/ 1682161 h 2541995"/>
              <a:gd name="connsiteX748" fmla="*/ 869752 w 7771225"/>
              <a:gd name="connsiteY748" fmla="*/ 1681140 h 2541995"/>
              <a:gd name="connsiteX749" fmla="*/ 869879 w 7771225"/>
              <a:gd name="connsiteY749" fmla="*/ 1681777 h 2541995"/>
              <a:gd name="connsiteX750" fmla="*/ 869343 w 7771225"/>
              <a:gd name="connsiteY750" fmla="*/ 1681549 h 2541995"/>
              <a:gd name="connsiteX751" fmla="*/ 6515528 w 7771225"/>
              <a:gd name="connsiteY751" fmla="*/ 1679349 h 2541995"/>
              <a:gd name="connsiteX752" fmla="*/ 6507616 w 7771225"/>
              <a:gd name="connsiteY752" fmla="*/ 1679915 h 2541995"/>
              <a:gd name="connsiteX753" fmla="*/ 6507616 w 7771225"/>
              <a:gd name="connsiteY753" fmla="*/ 1682363 h 2541995"/>
              <a:gd name="connsiteX754" fmla="*/ 6512514 w 7771225"/>
              <a:gd name="connsiteY754" fmla="*/ 1682363 h 2541995"/>
              <a:gd name="connsiteX755" fmla="*/ 876689 w 7771225"/>
              <a:gd name="connsiteY755" fmla="*/ 1679099 h 2541995"/>
              <a:gd name="connsiteX756" fmla="*/ 879139 w 7771225"/>
              <a:gd name="connsiteY756" fmla="*/ 1681549 h 2541995"/>
              <a:gd name="connsiteX757" fmla="*/ 873629 w 7771225"/>
              <a:gd name="connsiteY757" fmla="*/ 1683384 h 2541995"/>
              <a:gd name="connsiteX758" fmla="*/ 914729 w 7771225"/>
              <a:gd name="connsiteY758" fmla="*/ 1677304 h 2541995"/>
              <a:gd name="connsiteX759" fmla="*/ 918320 w 7771225"/>
              <a:gd name="connsiteY759" fmla="*/ 1679099 h 2541995"/>
              <a:gd name="connsiteX760" fmla="*/ 923218 w 7771225"/>
              <a:gd name="connsiteY760" fmla="*/ 1679099 h 2541995"/>
              <a:gd name="connsiteX761" fmla="*/ 898729 w 7771225"/>
              <a:gd name="connsiteY761" fmla="*/ 1686446 h 2541995"/>
              <a:gd name="connsiteX762" fmla="*/ 6683557 w 7771225"/>
              <a:gd name="connsiteY762" fmla="*/ 1676901 h 2541995"/>
              <a:gd name="connsiteX763" fmla="*/ 6681485 w 7771225"/>
              <a:gd name="connsiteY763" fmla="*/ 1677466 h 2541995"/>
              <a:gd name="connsiteX764" fmla="*/ 6681485 w 7771225"/>
              <a:gd name="connsiteY764" fmla="*/ 1679915 h 2541995"/>
              <a:gd name="connsiteX765" fmla="*/ 6682709 w 7771225"/>
              <a:gd name="connsiteY765" fmla="*/ 1677466 h 2541995"/>
              <a:gd name="connsiteX766" fmla="*/ 1050558 w 7771225"/>
              <a:gd name="connsiteY766" fmla="*/ 1676650 h 2541995"/>
              <a:gd name="connsiteX767" fmla="*/ 1052704 w 7771225"/>
              <a:gd name="connsiteY767" fmla="*/ 1683088 h 2541995"/>
              <a:gd name="connsiteX768" fmla="*/ 1049946 w 7771225"/>
              <a:gd name="connsiteY768" fmla="*/ 1686446 h 2541995"/>
              <a:gd name="connsiteX769" fmla="*/ 1049821 w 7771225"/>
              <a:gd name="connsiteY769" fmla="*/ 1690952 h 2541995"/>
              <a:gd name="connsiteX770" fmla="*/ 1048721 w 7771225"/>
              <a:gd name="connsiteY770" fmla="*/ 1688283 h 2541995"/>
              <a:gd name="connsiteX771" fmla="*/ 1050558 w 7771225"/>
              <a:gd name="connsiteY771" fmla="*/ 1676650 h 2541995"/>
              <a:gd name="connsiteX772" fmla="*/ 915871 w 7771225"/>
              <a:gd name="connsiteY772" fmla="*/ 1676650 h 2541995"/>
              <a:gd name="connsiteX773" fmla="*/ 914729 w 7771225"/>
              <a:gd name="connsiteY773" fmla="*/ 1677304 h 2541995"/>
              <a:gd name="connsiteX774" fmla="*/ 914239 w 7771225"/>
              <a:gd name="connsiteY774" fmla="*/ 1677059 h 2541995"/>
              <a:gd name="connsiteX775" fmla="*/ 886485 w 7771225"/>
              <a:gd name="connsiteY775" fmla="*/ 1676650 h 2541995"/>
              <a:gd name="connsiteX776" fmla="*/ 888934 w 7771225"/>
              <a:gd name="connsiteY776" fmla="*/ 1679099 h 2541995"/>
              <a:gd name="connsiteX777" fmla="*/ 886485 w 7771225"/>
              <a:gd name="connsiteY777" fmla="*/ 1679099 h 2541995"/>
              <a:gd name="connsiteX778" fmla="*/ 886485 w 7771225"/>
              <a:gd name="connsiteY778" fmla="*/ 1676650 h 2541995"/>
              <a:gd name="connsiteX779" fmla="*/ 6701688 w 7771225"/>
              <a:gd name="connsiteY779" fmla="*/ 1671956 h 2541995"/>
              <a:gd name="connsiteX780" fmla="*/ 6688669 w 7771225"/>
              <a:gd name="connsiteY780" fmla="*/ 1675506 h 2541995"/>
              <a:gd name="connsiteX781" fmla="*/ 6694954 w 7771225"/>
              <a:gd name="connsiteY781" fmla="*/ 1676853 h 2541995"/>
              <a:gd name="connsiteX782" fmla="*/ 6705973 w 7771225"/>
              <a:gd name="connsiteY782" fmla="*/ 1677466 h 2541995"/>
              <a:gd name="connsiteX783" fmla="*/ 6742706 w 7771225"/>
              <a:gd name="connsiteY783" fmla="*/ 1694608 h 2541995"/>
              <a:gd name="connsiteX784" fmla="*/ 6752501 w 7771225"/>
              <a:gd name="connsiteY784" fmla="*/ 1692159 h 2541995"/>
              <a:gd name="connsiteX785" fmla="*/ 6754950 w 7771225"/>
              <a:gd name="connsiteY785" fmla="*/ 1694608 h 2541995"/>
              <a:gd name="connsiteX786" fmla="*/ 6754950 w 7771225"/>
              <a:gd name="connsiteY786" fmla="*/ 1692159 h 2541995"/>
              <a:gd name="connsiteX787" fmla="*/ 6737808 w 7771225"/>
              <a:gd name="connsiteY787" fmla="*/ 1689709 h 2541995"/>
              <a:gd name="connsiteX788" fmla="*/ 6759849 w 7771225"/>
              <a:gd name="connsiteY788" fmla="*/ 1684812 h 2541995"/>
              <a:gd name="connsiteX789" fmla="*/ 6752501 w 7771225"/>
              <a:gd name="connsiteY789" fmla="*/ 1684812 h 2541995"/>
              <a:gd name="connsiteX790" fmla="*/ 6745154 w 7771225"/>
              <a:gd name="connsiteY790" fmla="*/ 1675016 h 2541995"/>
              <a:gd name="connsiteX791" fmla="*/ 6725564 w 7771225"/>
              <a:gd name="connsiteY791" fmla="*/ 1677466 h 2541995"/>
              <a:gd name="connsiteX792" fmla="*/ 6713319 w 7771225"/>
              <a:gd name="connsiteY792" fmla="*/ 1677466 h 2541995"/>
              <a:gd name="connsiteX793" fmla="*/ 6705973 w 7771225"/>
              <a:gd name="connsiteY793" fmla="*/ 1677466 h 2541995"/>
              <a:gd name="connsiteX794" fmla="*/ 6708259 w 7771225"/>
              <a:gd name="connsiteY794" fmla="*/ 1672895 h 2541995"/>
              <a:gd name="connsiteX795" fmla="*/ 1012245 w 7771225"/>
              <a:gd name="connsiteY795" fmla="*/ 1668830 h 2541995"/>
              <a:gd name="connsiteX796" fmla="*/ 1011377 w 7771225"/>
              <a:gd name="connsiteY796" fmla="*/ 1669916 h 2541995"/>
              <a:gd name="connsiteX797" fmla="*/ 1008927 w 7771225"/>
              <a:gd name="connsiteY797" fmla="*/ 1669304 h 2541995"/>
              <a:gd name="connsiteX798" fmla="*/ 6568838 w 7771225"/>
              <a:gd name="connsiteY798" fmla="*/ 1667670 h 2541995"/>
              <a:gd name="connsiteX799" fmla="*/ 6544349 w 7771225"/>
              <a:gd name="connsiteY799" fmla="*/ 1677466 h 2541995"/>
              <a:gd name="connsiteX800" fmla="*/ 6549246 w 7771225"/>
              <a:gd name="connsiteY800" fmla="*/ 1672568 h 2541995"/>
              <a:gd name="connsiteX801" fmla="*/ 6568838 w 7771225"/>
              <a:gd name="connsiteY801" fmla="*/ 1667670 h 2541995"/>
              <a:gd name="connsiteX802" fmla="*/ 6554145 w 7771225"/>
              <a:gd name="connsiteY802" fmla="*/ 1667670 h 2541995"/>
              <a:gd name="connsiteX803" fmla="*/ 6549246 w 7771225"/>
              <a:gd name="connsiteY803" fmla="*/ 1672568 h 2541995"/>
              <a:gd name="connsiteX804" fmla="*/ 6537002 w 7771225"/>
              <a:gd name="connsiteY804" fmla="*/ 1672568 h 2541995"/>
              <a:gd name="connsiteX805" fmla="*/ 6537002 w 7771225"/>
              <a:gd name="connsiteY805" fmla="*/ 1675016 h 2541995"/>
              <a:gd name="connsiteX806" fmla="*/ 6532105 w 7771225"/>
              <a:gd name="connsiteY806" fmla="*/ 1672568 h 2541995"/>
              <a:gd name="connsiteX807" fmla="*/ 6554145 w 7771225"/>
              <a:gd name="connsiteY807" fmla="*/ 1667670 h 2541995"/>
              <a:gd name="connsiteX808" fmla="*/ 881588 w 7771225"/>
              <a:gd name="connsiteY808" fmla="*/ 1666856 h 2541995"/>
              <a:gd name="connsiteX809" fmla="*/ 876689 w 7771225"/>
              <a:gd name="connsiteY809" fmla="*/ 1671753 h 2541995"/>
              <a:gd name="connsiteX810" fmla="*/ 876689 w 7771225"/>
              <a:gd name="connsiteY810" fmla="*/ 1674202 h 2541995"/>
              <a:gd name="connsiteX811" fmla="*/ 869752 w 7771225"/>
              <a:gd name="connsiteY811" fmla="*/ 1681140 h 2541995"/>
              <a:gd name="connsiteX812" fmla="*/ 869343 w 7771225"/>
              <a:gd name="connsiteY812" fmla="*/ 1679099 h 2541995"/>
              <a:gd name="connsiteX813" fmla="*/ 864446 w 7771225"/>
              <a:gd name="connsiteY813" fmla="*/ 1679099 h 2541995"/>
              <a:gd name="connsiteX814" fmla="*/ 854650 w 7771225"/>
              <a:gd name="connsiteY814" fmla="*/ 1676650 h 2541995"/>
              <a:gd name="connsiteX815" fmla="*/ 830161 w 7771225"/>
              <a:gd name="connsiteY815" fmla="*/ 1686446 h 2541995"/>
              <a:gd name="connsiteX816" fmla="*/ 828406 w 7771225"/>
              <a:gd name="connsiteY816" fmla="*/ 1682934 h 2541995"/>
              <a:gd name="connsiteX817" fmla="*/ 1049354 w 7771225"/>
              <a:gd name="connsiteY817" fmla="*/ 1665772 h 2541995"/>
              <a:gd name="connsiteX818" fmla="*/ 1050558 w 7771225"/>
              <a:gd name="connsiteY818" fmla="*/ 1674202 h 2541995"/>
              <a:gd name="connsiteX819" fmla="*/ 1048721 w 7771225"/>
              <a:gd name="connsiteY819" fmla="*/ 1666856 h 2541995"/>
              <a:gd name="connsiteX820" fmla="*/ 844854 w 7771225"/>
              <a:gd name="connsiteY820" fmla="*/ 1652161 h 2541995"/>
              <a:gd name="connsiteX821" fmla="*/ 825264 w 7771225"/>
              <a:gd name="connsiteY821" fmla="*/ 1661957 h 2541995"/>
              <a:gd name="connsiteX822" fmla="*/ 805673 w 7771225"/>
              <a:gd name="connsiteY822" fmla="*/ 1661957 h 2541995"/>
              <a:gd name="connsiteX823" fmla="*/ 813019 w 7771225"/>
              <a:gd name="connsiteY823" fmla="*/ 1657060 h 2541995"/>
              <a:gd name="connsiteX824" fmla="*/ 803225 w 7771225"/>
              <a:gd name="connsiteY824" fmla="*/ 1659509 h 2541995"/>
              <a:gd name="connsiteX825" fmla="*/ 773838 w 7771225"/>
              <a:gd name="connsiteY825" fmla="*/ 1679099 h 2541995"/>
              <a:gd name="connsiteX826" fmla="*/ 813019 w 7771225"/>
              <a:gd name="connsiteY826" fmla="*/ 1669304 h 2541995"/>
              <a:gd name="connsiteX827" fmla="*/ 854650 w 7771225"/>
              <a:gd name="connsiteY827" fmla="*/ 1659509 h 2541995"/>
              <a:gd name="connsiteX828" fmla="*/ 844854 w 7771225"/>
              <a:gd name="connsiteY828" fmla="*/ 1652161 h 2541995"/>
              <a:gd name="connsiteX829" fmla="*/ 974644 w 7771225"/>
              <a:gd name="connsiteY829" fmla="*/ 1632571 h 2541995"/>
              <a:gd name="connsiteX830" fmla="*/ 977092 w 7771225"/>
              <a:gd name="connsiteY830" fmla="*/ 1635020 h 2541995"/>
              <a:gd name="connsiteX831" fmla="*/ 986888 w 7771225"/>
              <a:gd name="connsiteY831" fmla="*/ 1637468 h 2541995"/>
              <a:gd name="connsiteX832" fmla="*/ 933013 w 7771225"/>
              <a:gd name="connsiteY832" fmla="*/ 1649713 h 2541995"/>
              <a:gd name="connsiteX833" fmla="*/ 947706 w 7771225"/>
              <a:gd name="connsiteY833" fmla="*/ 1639918 h 2541995"/>
              <a:gd name="connsiteX834" fmla="*/ 962399 w 7771225"/>
              <a:gd name="connsiteY834" fmla="*/ 1637468 h 2541995"/>
              <a:gd name="connsiteX835" fmla="*/ 962399 w 7771225"/>
              <a:gd name="connsiteY835" fmla="*/ 1639918 h 2541995"/>
              <a:gd name="connsiteX836" fmla="*/ 974644 w 7771225"/>
              <a:gd name="connsiteY836" fmla="*/ 1632571 h 2541995"/>
              <a:gd name="connsiteX837" fmla="*/ 6830864 w 7771225"/>
              <a:gd name="connsiteY837" fmla="*/ 1626039 h 2541995"/>
              <a:gd name="connsiteX838" fmla="*/ 6838212 w 7771225"/>
              <a:gd name="connsiteY838" fmla="*/ 1626039 h 2541995"/>
              <a:gd name="connsiteX839" fmla="*/ 6830864 w 7771225"/>
              <a:gd name="connsiteY839" fmla="*/ 1628488 h 2541995"/>
              <a:gd name="connsiteX840" fmla="*/ 6825967 w 7771225"/>
              <a:gd name="connsiteY840" fmla="*/ 1630938 h 2541995"/>
              <a:gd name="connsiteX841" fmla="*/ 6838212 w 7771225"/>
              <a:gd name="connsiteY841" fmla="*/ 1633387 h 2541995"/>
              <a:gd name="connsiteX842" fmla="*/ 6813723 w 7771225"/>
              <a:gd name="connsiteY842" fmla="*/ 1635835 h 2541995"/>
              <a:gd name="connsiteX843" fmla="*/ 6821070 w 7771225"/>
              <a:gd name="connsiteY843" fmla="*/ 1633387 h 2541995"/>
              <a:gd name="connsiteX844" fmla="*/ 6801478 w 7771225"/>
              <a:gd name="connsiteY844" fmla="*/ 1633387 h 2541995"/>
              <a:gd name="connsiteX845" fmla="*/ 6796581 w 7771225"/>
              <a:gd name="connsiteY845" fmla="*/ 1628488 h 2541995"/>
              <a:gd name="connsiteX846" fmla="*/ 6830864 w 7771225"/>
              <a:gd name="connsiteY846" fmla="*/ 1626039 h 2541995"/>
              <a:gd name="connsiteX847" fmla="*/ 6896984 w 7771225"/>
              <a:gd name="connsiteY847" fmla="*/ 1623591 h 2541995"/>
              <a:gd name="connsiteX848" fmla="*/ 6879841 w 7771225"/>
              <a:gd name="connsiteY848" fmla="*/ 1626039 h 2541995"/>
              <a:gd name="connsiteX849" fmla="*/ 6892087 w 7771225"/>
              <a:gd name="connsiteY849" fmla="*/ 1628488 h 2541995"/>
              <a:gd name="connsiteX850" fmla="*/ 6883156 w 7771225"/>
              <a:gd name="connsiteY850" fmla="*/ 1632954 h 2541995"/>
              <a:gd name="connsiteX851" fmla="*/ 6917799 w 7771225"/>
              <a:gd name="connsiteY851" fmla="*/ 1631550 h 2541995"/>
              <a:gd name="connsiteX852" fmla="*/ 6965551 w 7771225"/>
              <a:gd name="connsiteY852" fmla="*/ 1630938 h 2541995"/>
              <a:gd name="connsiteX853" fmla="*/ 6916575 w 7771225"/>
              <a:gd name="connsiteY853" fmla="*/ 1626039 h 2541995"/>
              <a:gd name="connsiteX854" fmla="*/ 6919023 w 7771225"/>
              <a:gd name="connsiteY854" fmla="*/ 1623591 h 2541995"/>
              <a:gd name="connsiteX855" fmla="*/ 6911677 w 7771225"/>
              <a:gd name="connsiteY855" fmla="*/ 1626039 h 2541995"/>
              <a:gd name="connsiteX856" fmla="*/ 6896984 w 7771225"/>
              <a:gd name="connsiteY856" fmla="*/ 1623591 h 2541995"/>
              <a:gd name="connsiteX857" fmla="*/ 6830864 w 7771225"/>
              <a:gd name="connsiteY857" fmla="*/ 1621142 h 2541995"/>
              <a:gd name="connsiteX858" fmla="*/ 6801478 w 7771225"/>
              <a:gd name="connsiteY858" fmla="*/ 1623591 h 2541995"/>
              <a:gd name="connsiteX859" fmla="*/ 6791684 w 7771225"/>
              <a:gd name="connsiteY859" fmla="*/ 1626039 h 2541995"/>
              <a:gd name="connsiteX860" fmla="*/ 6774541 w 7771225"/>
              <a:gd name="connsiteY860" fmla="*/ 1635835 h 2541995"/>
              <a:gd name="connsiteX861" fmla="*/ 6774541 w 7771225"/>
              <a:gd name="connsiteY861" fmla="*/ 1633387 h 2541995"/>
              <a:gd name="connsiteX862" fmla="*/ 6774541 w 7771225"/>
              <a:gd name="connsiteY862" fmla="*/ 1630938 h 2541995"/>
              <a:gd name="connsiteX863" fmla="*/ 6774541 w 7771225"/>
              <a:gd name="connsiteY863" fmla="*/ 1626039 h 2541995"/>
              <a:gd name="connsiteX864" fmla="*/ 6754950 w 7771225"/>
              <a:gd name="connsiteY864" fmla="*/ 1633387 h 2541995"/>
              <a:gd name="connsiteX865" fmla="*/ 6752501 w 7771225"/>
              <a:gd name="connsiteY865" fmla="*/ 1628488 h 2541995"/>
              <a:gd name="connsiteX866" fmla="*/ 6728013 w 7771225"/>
              <a:gd name="connsiteY866" fmla="*/ 1635835 h 2541995"/>
              <a:gd name="connsiteX867" fmla="*/ 6723115 w 7771225"/>
              <a:gd name="connsiteY867" fmla="*/ 1633387 h 2541995"/>
              <a:gd name="connsiteX868" fmla="*/ 6630059 w 7771225"/>
              <a:gd name="connsiteY868" fmla="*/ 1645631 h 2541995"/>
              <a:gd name="connsiteX869" fmla="*/ 6619038 w 7771225"/>
              <a:gd name="connsiteY869" fmla="*/ 1651752 h 2541995"/>
              <a:gd name="connsiteX870" fmla="*/ 6620263 w 7771225"/>
              <a:gd name="connsiteY870" fmla="*/ 1645631 h 2541995"/>
              <a:gd name="connsiteX871" fmla="*/ 6593326 w 7771225"/>
              <a:gd name="connsiteY871" fmla="*/ 1655426 h 2541995"/>
              <a:gd name="connsiteX872" fmla="*/ 6593326 w 7771225"/>
              <a:gd name="connsiteY872" fmla="*/ 1652977 h 2541995"/>
              <a:gd name="connsiteX873" fmla="*/ 6583531 w 7771225"/>
              <a:gd name="connsiteY873" fmla="*/ 1657874 h 2541995"/>
              <a:gd name="connsiteX874" fmla="*/ 6578632 w 7771225"/>
              <a:gd name="connsiteY874" fmla="*/ 1650528 h 2541995"/>
              <a:gd name="connsiteX875" fmla="*/ 6529656 w 7771225"/>
              <a:gd name="connsiteY875" fmla="*/ 1660324 h 2541995"/>
              <a:gd name="connsiteX876" fmla="*/ 6532105 w 7771225"/>
              <a:gd name="connsiteY876" fmla="*/ 1662773 h 2541995"/>
              <a:gd name="connsiteX877" fmla="*/ 6524757 w 7771225"/>
              <a:gd name="connsiteY877" fmla="*/ 1667670 h 2541995"/>
              <a:gd name="connsiteX878" fmla="*/ 6527207 w 7771225"/>
              <a:gd name="connsiteY878" fmla="*/ 1662773 h 2541995"/>
              <a:gd name="connsiteX879" fmla="*/ 6497821 w 7771225"/>
              <a:gd name="connsiteY879" fmla="*/ 1672568 h 2541995"/>
              <a:gd name="connsiteX880" fmla="*/ 6478229 w 7771225"/>
              <a:gd name="connsiteY880" fmla="*/ 1675016 h 2541995"/>
              <a:gd name="connsiteX881" fmla="*/ 6483128 w 7771225"/>
              <a:gd name="connsiteY881" fmla="*/ 1672568 h 2541995"/>
              <a:gd name="connsiteX882" fmla="*/ 6429253 w 7771225"/>
              <a:gd name="connsiteY882" fmla="*/ 1679915 h 2541995"/>
              <a:gd name="connsiteX883" fmla="*/ 6407213 w 7771225"/>
              <a:gd name="connsiteY883" fmla="*/ 1692159 h 2541995"/>
              <a:gd name="connsiteX884" fmla="*/ 6461088 w 7771225"/>
              <a:gd name="connsiteY884" fmla="*/ 1682363 h 2541995"/>
              <a:gd name="connsiteX885" fmla="*/ 6478229 w 7771225"/>
              <a:gd name="connsiteY885" fmla="*/ 1682363 h 2541995"/>
              <a:gd name="connsiteX886" fmla="*/ 6453741 w 7771225"/>
              <a:gd name="connsiteY886" fmla="*/ 1687261 h 2541995"/>
              <a:gd name="connsiteX887" fmla="*/ 6488025 w 7771225"/>
              <a:gd name="connsiteY887" fmla="*/ 1684812 h 2541995"/>
              <a:gd name="connsiteX888" fmla="*/ 6485576 w 7771225"/>
              <a:gd name="connsiteY888" fmla="*/ 1682363 h 2541995"/>
              <a:gd name="connsiteX889" fmla="*/ 6529656 w 7771225"/>
              <a:gd name="connsiteY889" fmla="*/ 1672568 h 2541995"/>
              <a:gd name="connsiteX890" fmla="*/ 6527207 w 7771225"/>
              <a:gd name="connsiteY890" fmla="*/ 1677466 h 2541995"/>
              <a:gd name="connsiteX891" fmla="*/ 6519860 w 7771225"/>
              <a:gd name="connsiteY891" fmla="*/ 1678690 h 2541995"/>
              <a:gd name="connsiteX892" fmla="*/ 6522309 w 7771225"/>
              <a:gd name="connsiteY892" fmla="*/ 1679915 h 2541995"/>
              <a:gd name="connsiteX893" fmla="*/ 6475781 w 7771225"/>
              <a:gd name="connsiteY893" fmla="*/ 1692159 h 2541995"/>
              <a:gd name="connsiteX894" fmla="*/ 6461088 w 7771225"/>
              <a:gd name="connsiteY894" fmla="*/ 1701954 h 2541995"/>
              <a:gd name="connsiteX895" fmla="*/ 6426804 w 7771225"/>
              <a:gd name="connsiteY895" fmla="*/ 1704404 h 2541995"/>
              <a:gd name="connsiteX896" fmla="*/ 6470883 w 7771225"/>
              <a:gd name="connsiteY896" fmla="*/ 1694608 h 2541995"/>
              <a:gd name="connsiteX897" fmla="*/ 6425579 w 7771225"/>
              <a:gd name="connsiteY897" fmla="*/ 1703791 h 2541995"/>
              <a:gd name="connsiteX898" fmla="*/ 6421628 w 7771225"/>
              <a:gd name="connsiteY898" fmla="*/ 1704525 h 2541995"/>
              <a:gd name="connsiteX899" fmla="*/ 6402315 w 7771225"/>
              <a:gd name="connsiteY899" fmla="*/ 1712974 h 2541995"/>
              <a:gd name="connsiteX900" fmla="*/ 6382725 w 7771225"/>
              <a:gd name="connsiteY900" fmla="*/ 1714198 h 2541995"/>
              <a:gd name="connsiteX901" fmla="*/ 6377827 w 7771225"/>
              <a:gd name="connsiteY901" fmla="*/ 1719097 h 2541995"/>
              <a:gd name="connsiteX902" fmla="*/ 6375377 w 7771225"/>
              <a:gd name="connsiteY902" fmla="*/ 1716647 h 2541995"/>
              <a:gd name="connsiteX903" fmla="*/ 6350890 w 7771225"/>
              <a:gd name="connsiteY903" fmla="*/ 1719097 h 2541995"/>
              <a:gd name="connsiteX904" fmla="*/ 6377827 w 7771225"/>
              <a:gd name="connsiteY904" fmla="*/ 1711750 h 2541995"/>
              <a:gd name="connsiteX905" fmla="*/ 6350890 w 7771225"/>
              <a:gd name="connsiteY905" fmla="*/ 1711750 h 2541995"/>
              <a:gd name="connsiteX906" fmla="*/ 6354563 w 7771225"/>
              <a:gd name="connsiteY906" fmla="*/ 1709301 h 2541995"/>
              <a:gd name="connsiteX907" fmla="*/ 6353338 w 7771225"/>
              <a:gd name="connsiteY907" fmla="*/ 1704404 h 2541995"/>
              <a:gd name="connsiteX908" fmla="*/ 6372929 w 7771225"/>
              <a:gd name="connsiteY908" fmla="*/ 1701954 h 2541995"/>
              <a:gd name="connsiteX909" fmla="*/ 6370480 w 7771225"/>
              <a:gd name="connsiteY909" fmla="*/ 1704404 h 2541995"/>
              <a:gd name="connsiteX910" fmla="*/ 6372929 w 7771225"/>
              <a:gd name="connsiteY910" fmla="*/ 1704404 h 2541995"/>
              <a:gd name="connsiteX911" fmla="*/ 6377827 w 7771225"/>
              <a:gd name="connsiteY911" fmla="*/ 1701954 h 2541995"/>
              <a:gd name="connsiteX912" fmla="*/ 6379051 w 7771225"/>
              <a:gd name="connsiteY912" fmla="*/ 1698893 h 2541995"/>
              <a:gd name="connsiteX913" fmla="*/ 6382652 w 7771225"/>
              <a:gd name="connsiteY913" fmla="*/ 1694691 h 2541995"/>
              <a:gd name="connsiteX914" fmla="*/ 6366807 w 7771225"/>
              <a:gd name="connsiteY914" fmla="*/ 1695220 h 2541995"/>
              <a:gd name="connsiteX915" fmla="*/ 6350890 w 7771225"/>
              <a:gd name="connsiteY915" fmla="*/ 1701954 h 2541995"/>
              <a:gd name="connsiteX916" fmla="*/ 6323952 w 7771225"/>
              <a:gd name="connsiteY916" fmla="*/ 1701954 h 2541995"/>
              <a:gd name="connsiteX917" fmla="*/ 6316605 w 7771225"/>
              <a:gd name="connsiteY917" fmla="*/ 1704404 h 2541995"/>
              <a:gd name="connsiteX918" fmla="*/ 6314156 w 7771225"/>
              <a:gd name="connsiteY918" fmla="*/ 1706852 h 2541995"/>
              <a:gd name="connsiteX919" fmla="*/ 6311707 w 7771225"/>
              <a:gd name="connsiteY919" fmla="*/ 1704404 h 2541995"/>
              <a:gd name="connsiteX920" fmla="*/ 6267628 w 7771225"/>
              <a:gd name="connsiteY920" fmla="*/ 1711750 h 2541995"/>
              <a:gd name="connsiteX921" fmla="*/ 6252935 w 7771225"/>
              <a:gd name="connsiteY921" fmla="*/ 1719097 h 2541995"/>
              <a:gd name="connsiteX922" fmla="*/ 6250486 w 7771225"/>
              <a:gd name="connsiteY922" fmla="*/ 1716647 h 2541995"/>
              <a:gd name="connsiteX923" fmla="*/ 6245589 w 7771225"/>
              <a:gd name="connsiteY923" fmla="*/ 1716647 h 2541995"/>
              <a:gd name="connsiteX924" fmla="*/ 6238242 w 7771225"/>
              <a:gd name="connsiteY924" fmla="*/ 1723994 h 2541995"/>
              <a:gd name="connsiteX925" fmla="*/ 6235793 w 7771225"/>
              <a:gd name="connsiteY925" fmla="*/ 1719097 h 2541995"/>
              <a:gd name="connsiteX926" fmla="*/ 6228446 w 7771225"/>
              <a:gd name="connsiteY926" fmla="*/ 1723994 h 2541995"/>
              <a:gd name="connsiteX927" fmla="*/ 6235793 w 7771225"/>
              <a:gd name="connsiteY927" fmla="*/ 1723994 h 2541995"/>
              <a:gd name="connsiteX928" fmla="*/ 6221100 w 7771225"/>
              <a:gd name="connsiteY928" fmla="*/ 1728891 h 2541995"/>
              <a:gd name="connsiteX929" fmla="*/ 6186816 w 7771225"/>
              <a:gd name="connsiteY929" fmla="*/ 1743585 h 2541995"/>
              <a:gd name="connsiteX930" fmla="*/ 6184368 w 7771225"/>
              <a:gd name="connsiteY930" fmla="*/ 1738687 h 2541995"/>
              <a:gd name="connsiteX931" fmla="*/ 6179469 w 7771225"/>
              <a:gd name="connsiteY931" fmla="*/ 1738687 h 2541995"/>
              <a:gd name="connsiteX932" fmla="*/ 6169675 w 7771225"/>
              <a:gd name="connsiteY932" fmla="*/ 1746033 h 2541995"/>
              <a:gd name="connsiteX933" fmla="*/ 6169675 w 7771225"/>
              <a:gd name="connsiteY933" fmla="*/ 1748483 h 2541995"/>
              <a:gd name="connsiteX934" fmla="*/ 6167225 w 7771225"/>
              <a:gd name="connsiteY934" fmla="*/ 1755829 h 2541995"/>
              <a:gd name="connsiteX935" fmla="*/ 6162328 w 7771225"/>
              <a:gd name="connsiteY935" fmla="*/ 1748483 h 2541995"/>
              <a:gd name="connsiteX936" fmla="*/ 6137840 w 7771225"/>
              <a:gd name="connsiteY936" fmla="*/ 1755829 h 2541995"/>
              <a:gd name="connsiteX937" fmla="*/ 6145186 w 7771225"/>
              <a:gd name="connsiteY937" fmla="*/ 1758278 h 2541995"/>
              <a:gd name="connsiteX938" fmla="*/ 6135390 w 7771225"/>
              <a:gd name="connsiteY938" fmla="*/ 1765625 h 2541995"/>
              <a:gd name="connsiteX939" fmla="*/ 6123145 w 7771225"/>
              <a:gd name="connsiteY939" fmla="*/ 1763175 h 2541995"/>
              <a:gd name="connsiteX940" fmla="*/ 6135390 w 7771225"/>
              <a:gd name="connsiteY940" fmla="*/ 1758278 h 2541995"/>
              <a:gd name="connsiteX941" fmla="*/ 6128044 w 7771225"/>
              <a:gd name="connsiteY941" fmla="*/ 1755829 h 2541995"/>
              <a:gd name="connsiteX942" fmla="*/ 6125595 w 7771225"/>
              <a:gd name="connsiteY942" fmla="*/ 1755829 h 2541995"/>
              <a:gd name="connsiteX943" fmla="*/ 6123145 w 7771225"/>
              <a:gd name="connsiteY943" fmla="*/ 1758278 h 2541995"/>
              <a:gd name="connsiteX944" fmla="*/ 6102331 w 7771225"/>
              <a:gd name="connsiteY944" fmla="*/ 1768073 h 2541995"/>
              <a:gd name="connsiteX945" fmla="*/ 6098658 w 7771225"/>
              <a:gd name="connsiteY945" fmla="*/ 1770522 h 2541995"/>
              <a:gd name="connsiteX946" fmla="*/ 6096209 w 7771225"/>
              <a:gd name="connsiteY946" fmla="*/ 1772971 h 2541995"/>
              <a:gd name="connsiteX947" fmla="*/ 6081516 w 7771225"/>
              <a:gd name="connsiteY947" fmla="*/ 1772971 h 2541995"/>
              <a:gd name="connsiteX948" fmla="*/ 6081516 w 7771225"/>
              <a:gd name="connsiteY948" fmla="*/ 1775419 h 2541995"/>
              <a:gd name="connsiteX949" fmla="*/ 6074169 w 7771225"/>
              <a:gd name="connsiteY949" fmla="*/ 1777868 h 2541995"/>
              <a:gd name="connsiteX950" fmla="*/ 6076617 w 7771225"/>
              <a:gd name="connsiteY950" fmla="*/ 1775419 h 2541995"/>
              <a:gd name="connsiteX951" fmla="*/ 6066823 w 7771225"/>
              <a:gd name="connsiteY951" fmla="*/ 1775419 h 2541995"/>
              <a:gd name="connsiteX952" fmla="*/ 6066823 w 7771225"/>
              <a:gd name="connsiteY952" fmla="*/ 1777868 h 2541995"/>
              <a:gd name="connsiteX953" fmla="*/ 6061924 w 7771225"/>
              <a:gd name="connsiteY953" fmla="*/ 1777868 h 2541995"/>
              <a:gd name="connsiteX954" fmla="*/ 6012947 w 7771225"/>
              <a:gd name="connsiteY954" fmla="*/ 1799908 h 2541995"/>
              <a:gd name="connsiteX955" fmla="*/ 6108453 w 7771225"/>
              <a:gd name="connsiteY955" fmla="*/ 1775419 h 2541995"/>
              <a:gd name="connsiteX956" fmla="*/ 6108453 w 7771225"/>
              <a:gd name="connsiteY956" fmla="*/ 1777868 h 2541995"/>
              <a:gd name="connsiteX957" fmla="*/ 6107156 w 7771225"/>
              <a:gd name="connsiteY957" fmla="*/ 1778733 h 2541995"/>
              <a:gd name="connsiteX958" fmla="*/ 6108453 w 7771225"/>
              <a:gd name="connsiteY958" fmla="*/ 1779705 h 2541995"/>
              <a:gd name="connsiteX959" fmla="*/ 6110902 w 7771225"/>
              <a:gd name="connsiteY959" fmla="*/ 1775419 h 2541995"/>
              <a:gd name="connsiteX960" fmla="*/ 6189265 w 7771225"/>
              <a:gd name="connsiteY960" fmla="*/ 1753380 h 2541995"/>
              <a:gd name="connsiteX961" fmla="*/ 6189265 w 7771225"/>
              <a:gd name="connsiteY961" fmla="*/ 1760726 h 2541995"/>
              <a:gd name="connsiteX962" fmla="*/ 6199061 w 7771225"/>
              <a:gd name="connsiteY962" fmla="*/ 1750932 h 2541995"/>
              <a:gd name="connsiteX963" fmla="*/ 6206407 w 7771225"/>
              <a:gd name="connsiteY963" fmla="*/ 1748483 h 2541995"/>
              <a:gd name="connsiteX964" fmla="*/ 6206407 w 7771225"/>
              <a:gd name="connsiteY964" fmla="*/ 1750932 h 2541995"/>
              <a:gd name="connsiteX965" fmla="*/ 6201509 w 7771225"/>
              <a:gd name="connsiteY965" fmla="*/ 1753380 h 2541995"/>
              <a:gd name="connsiteX966" fmla="*/ 6216203 w 7771225"/>
              <a:gd name="connsiteY966" fmla="*/ 1755829 h 2541995"/>
              <a:gd name="connsiteX967" fmla="*/ 6137840 w 7771225"/>
              <a:gd name="connsiteY967" fmla="*/ 1777868 h 2541995"/>
              <a:gd name="connsiteX968" fmla="*/ 5995806 w 7771225"/>
              <a:gd name="connsiteY968" fmla="*/ 1814601 h 2541995"/>
              <a:gd name="connsiteX969" fmla="*/ 6032538 w 7771225"/>
              <a:gd name="connsiteY969" fmla="*/ 1812153 h 2541995"/>
              <a:gd name="connsiteX970" fmla="*/ 6025946 w 7771225"/>
              <a:gd name="connsiteY970" fmla="*/ 1814790 h 2541995"/>
              <a:gd name="connsiteX971" fmla="*/ 6058252 w 7771225"/>
              <a:gd name="connsiteY971" fmla="*/ 1807867 h 2541995"/>
              <a:gd name="connsiteX972" fmla="*/ 6086296 w 7771225"/>
              <a:gd name="connsiteY972" fmla="*/ 1799908 h 2541995"/>
              <a:gd name="connsiteX973" fmla="*/ 6076617 w 7771225"/>
              <a:gd name="connsiteY973" fmla="*/ 1799908 h 2541995"/>
              <a:gd name="connsiteX974" fmla="*/ 6132941 w 7771225"/>
              <a:gd name="connsiteY974" fmla="*/ 1780318 h 2541995"/>
              <a:gd name="connsiteX975" fmla="*/ 6154981 w 7771225"/>
              <a:gd name="connsiteY975" fmla="*/ 1777868 h 2541995"/>
              <a:gd name="connsiteX976" fmla="*/ 6113351 w 7771225"/>
              <a:gd name="connsiteY976" fmla="*/ 1792561 h 2541995"/>
              <a:gd name="connsiteX977" fmla="*/ 6132941 w 7771225"/>
              <a:gd name="connsiteY977" fmla="*/ 1787664 h 2541995"/>
              <a:gd name="connsiteX978" fmla="*/ 6135390 w 7771225"/>
              <a:gd name="connsiteY978" fmla="*/ 1790113 h 2541995"/>
              <a:gd name="connsiteX979" fmla="*/ 6137840 w 7771225"/>
              <a:gd name="connsiteY979" fmla="*/ 1790113 h 2541995"/>
              <a:gd name="connsiteX980" fmla="*/ 6137840 w 7771225"/>
              <a:gd name="connsiteY980" fmla="*/ 1787664 h 2541995"/>
              <a:gd name="connsiteX981" fmla="*/ 6154981 w 7771225"/>
              <a:gd name="connsiteY981" fmla="*/ 1782767 h 2541995"/>
              <a:gd name="connsiteX982" fmla="*/ 6186816 w 7771225"/>
              <a:gd name="connsiteY982" fmla="*/ 1775419 h 2541995"/>
              <a:gd name="connsiteX983" fmla="*/ 6206407 w 7771225"/>
              <a:gd name="connsiteY983" fmla="*/ 1770522 h 2541995"/>
              <a:gd name="connsiteX984" fmla="*/ 6206407 w 7771225"/>
              <a:gd name="connsiteY984" fmla="*/ 1772971 h 2541995"/>
              <a:gd name="connsiteX985" fmla="*/ 6228446 w 7771225"/>
              <a:gd name="connsiteY985" fmla="*/ 1760726 h 2541995"/>
              <a:gd name="connsiteX986" fmla="*/ 6221100 w 7771225"/>
              <a:gd name="connsiteY986" fmla="*/ 1758278 h 2541995"/>
              <a:gd name="connsiteX987" fmla="*/ 6238242 w 7771225"/>
              <a:gd name="connsiteY987" fmla="*/ 1750932 h 2541995"/>
              <a:gd name="connsiteX988" fmla="*/ 6233344 w 7771225"/>
              <a:gd name="connsiteY988" fmla="*/ 1755829 h 2541995"/>
              <a:gd name="connsiteX989" fmla="*/ 6238242 w 7771225"/>
              <a:gd name="connsiteY989" fmla="*/ 1755829 h 2541995"/>
              <a:gd name="connsiteX990" fmla="*/ 6267628 w 7771225"/>
              <a:gd name="connsiteY990" fmla="*/ 1755829 h 2541995"/>
              <a:gd name="connsiteX991" fmla="*/ 6289668 w 7771225"/>
              <a:gd name="connsiteY991" fmla="*/ 1746033 h 2541995"/>
              <a:gd name="connsiteX992" fmla="*/ 6294566 w 7771225"/>
              <a:gd name="connsiteY992" fmla="*/ 1753380 h 2541995"/>
              <a:gd name="connsiteX993" fmla="*/ 6309259 w 7771225"/>
              <a:gd name="connsiteY993" fmla="*/ 1750932 h 2541995"/>
              <a:gd name="connsiteX994" fmla="*/ 6299463 w 7771225"/>
              <a:gd name="connsiteY994" fmla="*/ 1750932 h 2541995"/>
              <a:gd name="connsiteX995" fmla="*/ 6309259 w 7771225"/>
              <a:gd name="connsiteY995" fmla="*/ 1741136 h 2541995"/>
              <a:gd name="connsiteX996" fmla="*/ 6311707 w 7771225"/>
              <a:gd name="connsiteY996" fmla="*/ 1743585 h 2541995"/>
              <a:gd name="connsiteX997" fmla="*/ 6321503 w 7771225"/>
              <a:gd name="connsiteY997" fmla="*/ 1738687 h 2541995"/>
              <a:gd name="connsiteX998" fmla="*/ 6348441 w 7771225"/>
              <a:gd name="connsiteY998" fmla="*/ 1736238 h 2541995"/>
              <a:gd name="connsiteX999" fmla="*/ 6343542 w 7771225"/>
              <a:gd name="connsiteY999" fmla="*/ 1741136 h 2541995"/>
              <a:gd name="connsiteX1000" fmla="*/ 6352113 w 7771225"/>
              <a:gd name="connsiteY1000" fmla="*/ 1739911 h 2541995"/>
              <a:gd name="connsiteX1001" fmla="*/ 6355787 w 7771225"/>
              <a:gd name="connsiteY1001" fmla="*/ 1741136 h 2541995"/>
              <a:gd name="connsiteX1002" fmla="*/ 6360684 w 7771225"/>
              <a:gd name="connsiteY1002" fmla="*/ 1738687 h 2541995"/>
              <a:gd name="connsiteX1003" fmla="*/ 6352113 w 7771225"/>
              <a:gd name="connsiteY1003" fmla="*/ 1739911 h 2541995"/>
              <a:gd name="connsiteX1004" fmla="*/ 6348441 w 7771225"/>
              <a:gd name="connsiteY1004" fmla="*/ 1738687 h 2541995"/>
              <a:gd name="connsiteX1005" fmla="*/ 6358236 w 7771225"/>
              <a:gd name="connsiteY1005" fmla="*/ 1728891 h 2541995"/>
              <a:gd name="connsiteX1006" fmla="*/ 6348441 w 7771225"/>
              <a:gd name="connsiteY1006" fmla="*/ 1731340 h 2541995"/>
              <a:gd name="connsiteX1007" fmla="*/ 6365583 w 7771225"/>
              <a:gd name="connsiteY1007" fmla="*/ 1726443 h 2541995"/>
              <a:gd name="connsiteX1008" fmla="*/ 6365583 w 7771225"/>
              <a:gd name="connsiteY1008" fmla="*/ 1728891 h 2541995"/>
              <a:gd name="connsiteX1009" fmla="*/ 6372929 w 7771225"/>
              <a:gd name="connsiteY1009" fmla="*/ 1726443 h 2541995"/>
              <a:gd name="connsiteX1010" fmla="*/ 6368031 w 7771225"/>
              <a:gd name="connsiteY1010" fmla="*/ 1726443 h 2541995"/>
              <a:gd name="connsiteX1011" fmla="*/ 6385173 w 7771225"/>
              <a:gd name="connsiteY1011" fmla="*/ 1719097 h 2541995"/>
              <a:gd name="connsiteX1012" fmla="*/ 6412111 w 7771225"/>
              <a:gd name="connsiteY1012" fmla="*/ 1711750 h 2541995"/>
              <a:gd name="connsiteX1013" fmla="*/ 6421905 w 7771225"/>
              <a:gd name="connsiteY1013" fmla="*/ 1711750 h 2541995"/>
              <a:gd name="connsiteX1014" fmla="*/ 6429253 w 7771225"/>
              <a:gd name="connsiteY1014" fmla="*/ 1711750 h 2541995"/>
              <a:gd name="connsiteX1015" fmla="*/ 6453741 w 7771225"/>
              <a:gd name="connsiteY1015" fmla="*/ 1704404 h 2541995"/>
              <a:gd name="connsiteX1016" fmla="*/ 6475781 w 7771225"/>
              <a:gd name="connsiteY1016" fmla="*/ 1701954 h 2541995"/>
              <a:gd name="connsiteX1017" fmla="*/ 6483128 w 7771225"/>
              <a:gd name="connsiteY1017" fmla="*/ 1701954 h 2541995"/>
              <a:gd name="connsiteX1018" fmla="*/ 6480679 w 7771225"/>
              <a:gd name="connsiteY1018" fmla="*/ 1699505 h 2541995"/>
              <a:gd name="connsiteX1019" fmla="*/ 6497821 w 7771225"/>
              <a:gd name="connsiteY1019" fmla="*/ 1697056 h 2541995"/>
              <a:gd name="connsiteX1020" fmla="*/ 6497821 w 7771225"/>
              <a:gd name="connsiteY1020" fmla="*/ 1699505 h 2541995"/>
              <a:gd name="connsiteX1021" fmla="*/ 6505167 w 7771225"/>
              <a:gd name="connsiteY1021" fmla="*/ 1697056 h 2541995"/>
              <a:gd name="connsiteX1022" fmla="*/ 6502718 w 7771225"/>
              <a:gd name="connsiteY1022" fmla="*/ 1695833 h 2541995"/>
              <a:gd name="connsiteX1023" fmla="*/ 6507616 w 7771225"/>
              <a:gd name="connsiteY1023" fmla="*/ 1692159 h 2541995"/>
              <a:gd name="connsiteX1024" fmla="*/ 6510065 w 7771225"/>
              <a:gd name="connsiteY1024" fmla="*/ 1694608 h 2541995"/>
              <a:gd name="connsiteX1025" fmla="*/ 6507616 w 7771225"/>
              <a:gd name="connsiteY1025" fmla="*/ 1697056 h 2541995"/>
              <a:gd name="connsiteX1026" fmla="*/ 6519860 w 7771225"/>
              <a:gd name="connsiteY1026" fmla="*/ 1689709 h 2541995"/>
              <a:gd name="connsiteX1027" fmla="*/ 6512514 w 7771225"/>
              <a:gd name="connsiteY1027" fmla="*/ 1687261 h 2541995"/>
              <a:gd name="connsiteX1028" fmla="*/ 6632508 w 7771225"/>
              <a:gd name="connsiteY1028" fmla="*/ 1665221 h 2541995"/>
              <a:gd name="connsiteX1029" fmla="*/ 6600673 w 7771225"/>
              <a:gd name="connsiteY1029" fmla="*/ 1675016 h 2541995"/>
              <a:gd name="connsiteX1030" fmla="*/ 6605570 w 7771225"/>
              <a:gd name="connsiteY1030" fmla="*/ 1677466 h 2541995"/>
              <a:gd name="connsiteX1031" fmla="*/ 6595774 w 7771225"/>
              <a:gd name="connsiteY1031" fmla="*/ 1682363 h 2541995"/>
              <a:gd name="connsiteX1032" fmla="*/ 6652098 w 7771225"/>
              <a:gd name="connsiteY1032" fmla="*/ 1667670 h 2541995"/>
              <a:gd name="connsiteX1033" fmla="*/ 6652098 w 7771225"/>
              <a:gd name="connsiteY1033" fmla="*/ 1665221 h 2541995"/>
              <a:gd name="connsiteX1034" fmla="*/ 6654547 w 7771225"/>
              <a:gd name="connsiteY1034" fmla="*/ 1667670 h 2541995"/>
              <a:gd name="connsiteX1035" fmla="*/ 6696178 w 7771225"/>
              <a:gd name="connsiteY1035" fmla="*/ 1662773 h 2541995"/>
              <a:gd name="connsiteX1036" fmla="*/ 6698626 w 7771225"/>
              <a:gd name="connsiteY1036" fmla="*/ 1657874 h 2541995"/>
              <a:gd name="connsiteX1037" fmla="*/ 6687607 w 7771225"/>
              <a:gd name="connsiteY1037" fmla="*/ 1655426 h 2541995"/>
              <a:gd name="connsiteX1038" fmla="*/ 6686383 w 7771225"/>
              <a:gd name="connsiteY1038" fmla="*/ 1652977 h 2541995"/>
              <a:gd name="connsiteX1039" fmla="*/ 6686383 w 7771225"/>
              <a:gd name="connsiteY1039" fmla="*/ 1650528 h 2541995"/>
              <a:gd name="connsiteX1040" fmla="*/ 6703525 w 7771225"/>
              <a:gd name="connsiteY1040" fmla="*/ 1648080 h 2541995"/>
              <a:gd name="connsiteX1041" fmla="*/ 6774541 w 7771225"/>
              <a:gd name="connsiteY1041" fmla="*/ 1652977 h 2541995"/>
              <a:gd name="connsiteX1042" fmla="*/ 6772092 w 7771225"/>
              <a:gd name="connsiteY1042" fmla="*/ 1640733 h 2541995"/>
              <a:gd name="connsiteX1043" fmla="*/ 6778933 w 7771225"/>
              <a:gd name="connsiteY1043" fmla="*/ 1645292 h 2541995"/>
              <a:gd name="connsiteX1044" fmla="*/ 6790459 w 7771225"/>
              <a:gd name="connsiteY1044" fmla="*/ 1644406 h 2541995"/>
              <a:gd name="connsiteX1045" fmla="*/ 6808825 w 7771225"/>
              <a:gd name="connsiteY1045" fmla="*/ 1640733 h 2541995"/>
              <a:gd name="connsiteX1046" fmla="*/ 6867598 w 7771225"/>
              <a:gd name="connsiteY1046" fmla="*/ 1635835 h 2541995"/>
              <a:gd name="connsiteX1047" fmla="*/ 6860251 w 7771225"/>
              <a:gd name="connsiteY1047" fmla="*/ 1628488 h 2541995"/>
              <a:gd name="connsiteX1048" fmla="*/ 6857802 w 7771225"/>
              <a:gd name="connsiteY1048" fmla="*/ 1628488 h 2541995"/>
              <a:gd name="connsiteX1049" fmla="*/ 6860251 w 7771225"/>
              <a:gd name="connsiteY1049" fmla="*/ 1630938 h 2541995"/>
              <a:gd name="connsiteX1050" fmla="*/ 6852905 w 7771225"/>
              <a:gd name="connsiteY1050" fmla="*/ 1635835 h 2541995"/>
              <a:gd name="connsiteX1051" fmla="*/ 6843109 w 7771225"/>
              <a:gd name="connsiteY1051" fmla="*/ 1626039 h 2541995"/>
              <a:gd name="connsiteX1052" fmla="*/ 6845135 w 7771225"/>
              <a:gd name="connsiteY1052" fmla="*/ 1625702 h 2541995"/>
              <a:gd name="connsiteX1053" fmla="*/ 6839435 w 7771225"/>
              <a:gd name="connsiteY1053" fmla="*/ 1621142 h 2541995"/>
              <a:gd name="connsiteX1054" fmla="*/ 6830864 w 7771225"/>
              <a:gd name="connsiteY1054" fmla="*/ 1621142 h 2541995"/>
              <a:gd name="connsiteX1055" fmla="*/ 6301913 w 7771225"/>
              <a:gd name="connsiteY1055" fmla="*/ 1599102 h 2541995"/>
              <a:gd name="connsiteX1056" fmla="*/ 6255384 w 7771225"/>
              <a:gd name="connsiteY1056" fmla="*/ 1611346 h 2541995"/>
              <a:gd name="connsiteX1057" fmla="*/ 6314156 w 7771225"/>
              <a:gd name="connsiteY1057" fmla="*/ 1599102 h 2541995"/>
              <a:gd name="connsiteX1058" fmla="*/ 2583885 w 7771225"/>
              <a:gd name="connsiteY1058" fmla="*/ 1593367 h 2541995"/>
              <a:gd name="connsiteX1059" fmla="*/ 2574312 w 7771225"/>
              <a:gd name="connsiteY1059" fmla="*/ 1610597 h 2541995"/>
              <a:gd name="connsiteX1060" fmla="*/ 2578141 w 7771225"/>
              <a:gd name="connsiteY1060" fmla="*/ 1610597 h 2541995"/>
              <a:gd name="connsiteX1061" fmla="*/ 2572398 w 7771225"/>
              <a:gd name="connsiteY1061" fmla="*/ 1622082 h 2541995"/>
              <a:gd name="connsiteX1062" fmla="*/ 2568570 w 7771225"/>
              <a:gd name="connsiteY1062" fmla="*/ 1620168 h 2541995"/>
              <a:gd name="connsiteX1063" fmla="*/ 2557084 w 7771225"/>
              <a:gd name="connsiteY1063" fmla="*/ 1643139 h 2541995"/>
              <a:gd name="connsiteX1064" fmla="*/ 2551341 w 7771225"/>
              <a:gd name="connsiteY1064" fmla="*/ 1637396 h 2541995"/>
              <a:gd name="connsiteX1065" fmla="*/ 2570484 w 7771225"/>
              <a:gd name="connsiteY1065" fmla="*/ 1601025 h 2541995"/>
              <a:gd name="connsiteX1066" fmla="*/ 2576227 w 7771225"/>
              <a:gd name="connsiteY1066" fmla="*/ 1597196 h 2541995"/>
              <a:gd name="connsiteX1067" fmla="*/ 2578141 w 7771225"/>
              <a:gd name="connsiteY1067" fmla="*/ 1597196 h 2541995"/>
              <a:gd name="connsiteX1068" fmla="*/ 2583885 w 7771225"/>
              <a:gd name="connsiteY1068" fmla="*/ 1593367 h 2541995"/>
              <a:gd name="connsiteX1069" fmla="*/ 980610 w 7771225"/>
              <a:gd name="connsiteY1069" fmla="*/ 1571350 h 2541995"/>
              <a:gd name="connsiteX1070" fmla="*/ 977858 w 7771225"/>
              <a:gd name="connsiteY1070" fmla="*/ 1574870 h 2541995"/>
              <a:gd name="connsiteX1071" fmla="*/ 952605 w 7771225"/>
              <a:gd name="connsiteY1071" fmla="*/ 1583594 h 2541995"/>
              <a:gd name="connsiteX1072" fmla="*/ 974644 w 7771225"/>
              <a:gd name="connsiteY1072" fmla="*/ 1586043 h 2541995"/>
              <a:gd name="connsiteX1073" fmla="*/ 972195 w 7771225"/>
              <a:gd name="connsiteY1073" fmla="*/ 1586043 h 2541995"/>
              <a:gd name="connsiteX1074" fmla="*/ 979541 w 7771225"/>
              <a:gd name="connsiteY1074" fmla="*/ 1588492 h 2541995"/>
              <a:gd name="connsiteX1075" fmla="*/ 969746 w 7771225"/>
              <a:gd name="connsiteY1075" fmla="*/ 1593390 h 2541995"/>
              <a:gd name="connsiteX1076" fmla="*/ 986888 w 7771225"/>
              <a:gd name="connsiteY1076" fmla="*/ 1586043 h 2541995"/>
              <a:gd name="connsiteX1077" fmla="*/ 991787 w 7771225"/>
              <a:gd name="connsiteY1077" fmla="*/ 1571350 h 2541995"/>
              <a:gd name="connsiteX1078" fmla="*/ 1199609 w 7771225"/>
              <a:gd name="connsiteY1078" fmla="*/ 1571099 h 2541995"/>
              <a:gd name="connsiteX1079" fmla="*/ 1199326 w 7771225"/>
              <a:gd name="connsiteY1079" fmla="*/ 1571350 h 2541995"/>
              <a:gd name="connsiteX1080" fmla="*/ 1192592 w 7771225"/>
              <a:gd name="connsiteY1080" fmla="*/ 1571350 h 2541995"/>
              <a:gd name="connsiteX1081" fmla="*/ 993010 w 7771225"/>
              <a:gd name="connsiteY1081" fmla="*/ 1565839 h 2541995"/>
              <a:gd name="connsiteX1082" fmla="*/ 984439 w 7771225"/>
              <a:gd name="connsiteY1082" fmla="*/ 1566452 h 2541995"/>
              <a:gd name="connsiteX1083" fmla="*/ 981025 w 7771225"/>
              <a:gd name="connsiteY1083" fmla="*/ 1570820 h 2541995"/>
              <a:gd name="connsiteX1084" fmla="*/ 988113 w 7771225"/>
              <a:gd name="connsiteY1084" fmla="*/ 1568289 h 2541995"/>
              <a:gd name="connsiteX1085" fmla="*/ 999133 w 7771225"/>
              <a:gd name="connsiteY1085" fmla="*/ 1568901 h 2541995"/>
              <a:gd name="connsiteX1086" fmla="*/ 993010 w 7771225"/>
              <a:gd name="connsiteY1086" fmla="*/ 1565839 h 2541995"/>
              <a:gd name="connsiteX1087" fmla="*/ 1192592 w 7771225"/>
              <a:gd name="connsiteY1087" fmla="*/ 1554208 h 2541995"/>
              <a:gd name="connsiteX1088" fmla="*/ 1190143 w 7771225"/>
              <a:gd name="connsiteY1088" fmla="*/ 1556657 h 2541995"/>
              <a:gd name="connsiteX1089" fmla="*/ 1189670 w 7771225"/>
              <a:gd name="connsiteY1089" fmla="*/ 1556545 h 2541995"/>
              <a:gd name="connsiteX1090" fmla="*/ 1179736 w 7771225"/>
              <a:gd name="connsiteY1090" fmla="*/ 1554208 h 2541995"/>
              <a:gd name="connsiteX1091" fmla="*/ 1189670 w 7771225"/>
              <a:gd name="connsiteY1091" fmla="*/ 1556545 h 2541995"/>
              <a:gd name="connsiteX1092" fmla="*/ 1180348 w 7771225"/>
              <a:gd name="connsiteY1092" fmla="*/ 1564004 h 2541995"/>
              <a:gd name="connsiteX1093" fmla="*/ 1204836 w 7771225"/>
              <a:gd name="connsiteY1093" fmla="*/ 1564004 h 2541995"/>
              <a:gd name="connsiteX1094" fmla="*/ 1236671 w 7771225"/>
              <a:gd name="connsiteY1094" fmla="*/ 1559105 h 2541995"/>
              <a:gd name="connsiteX1095" fmla="*/ 1226876 w 7771225"/>
              <a:gd name="connsiteY1095" fmla="*/ 1564004 h 2541995"/>
              <a:gd name="connsiteX1096" fmla="*/ 1209734 w 7771225"/>
              <a:gd name="connsiteY1096" fmla="*/ 1570738 h 2541995"/>
              <a:gd name="connsiteX1097" fmla="*/ 1199609 w 7771225"/>
              <a:gd name="connsiteY1097" fmla="*/ 1571099 h 2541995"/>
              <a:gd name="connsiteX1098" fmla="*/ 1204836 w 7771225"/>
              <a:gd name="connsiteY1098" fmla="*/ 1566452 h 2541995"/>
              <a:gd name="connsiteX1099" fmla="*/ 1177899 w 7771225"/>
              <a:gd name="connsiteY1099" fmla="*/ 1568901 h 2541995"/>
              <a:gd name="connsiteX1100" fmla="*/ 1182796 w 7771225"/>
              <a:gd name="connsiteY1100" fmla="*/ 1566452 h 2541995"/>
              <a:gd name="connsiteX1101" fmla="*/ 1168103 w 7771225"/>
              <a:gd name="connsiteY1101" fmla="*/ 1556657 h 2541995"/>
              <a:gd name="connsiteX1102" fmla="*/ 1179736 w 7771225"/>
              <a:gd name="connsiteY1102" fmla="*/ 1554208 h 2541995"/>
              <a:gd name="connsiteX1103" fmla="*/ 2601963 w 7771225"/>
              <a:gd name="connsiteY1103" fmla="*/ 1548913 h 2541995"/>
              <a:gd name="connsiteX1104" fmla="*/ 2601592 w 7771225"/>
              <a:gd name="connsiteY1104" fmla="*/ 1550774 h 2541995"/>
              <a:gd name="connsiteX1105" fmla="*/ 2597284 w 7771225"/>
              <a:gd name="connsiteY1105" fmla="*/ 1553167 h 2541995"/>
              <a:gd name="connsiteX1106" fmla="*/ 2602690 w 7771225"/>
              <a:gd name="connsiteY1106" fmla="*/ 1545284 h 2541995"/>
              <a:gd name="connsiteX1107" fmla="*/ 2602548 w 7771225"/>
              <a:gd name="connsiteY1107" fmla="*/ 1548382 h 2541995"/>
              <a:gd name="connsiteX1108" fmla="*/ 2601963 w 7771225"/>
              <a:gd name="connsiteY1108" fmla="*/ 1548913 h 2541995"/>
              <a:gd name="connsiteX1109" fmla="*/ 1248916 w 7771225"/>
              <a:gd name="connsiteY1109" fmla="*/ 1537066 h 2541995"/>
              <a:gd name="connsiteX1110" fmla="*/ 1256262 w 7771225"/>
              <a:gd name="connsiteY1110" fmla="*/ 1539515 h 2541995"/>
              <a:gd name="connsiteX1111" fmla="*/ 1253813 w 7771225"/>
              <a:gd name="connsiteY1111" fmla="*/ 1541963 h 2541995"/>
              <a:gd name="connsiteX1112" fmla="*/ 979541 w 7771225"/>
              <a:gd name="connsiteY1112" fmla="*/ 1534616 h 2541995"/>
              <a:gd name="connsiteX1113" fmla="*/ 984439 w 7771225"/>
              <a:gd name="connsiteY1113" fmla="*/ 1537066 h 2541995"/>
              <a:gd name="connsiteX1114" fmla="*/ 979541 w 7771225"/>
              <a:gd name="connsiteY1114" fmla="*/ 1541963 h 2541995"/>
              <a:gd name="connsiteX1115" fmla="*/ 964848 w 7771225"/>
              <a:gd name="connsiteY1115" fmla="*/ 1554208 h 2541995"/>
              <a:gd name="connsiteX1116" fmla="*/ 962399 w 7771225"/>
              <a:gd name="connsiteY1116" fmla="*/ 1551759 h 2541995"/>
              <a:gd name="connsiteX1117" fmla="*/ 962399 w 7771225"/>
              <a:gd name="connsiteY1117" fmla="*/ 1554208 h 2541995"/>
              <a:gd name="connsiteX1118" fmla="*/ 955053 w 7771225"/>
              <a:gd name="connsiteY1118" fmla="*/ 1554208 h 2541995"/>
              <a:gd name="connsiteX1119" fmla="*/ 945258 w 7771225"/>
              <a:gd name="connsiteY1119" fmla="*/ 1564004 h 2541995"/>
              <a:gd name="connsiteX1120" fmla="*/ 969746 w 7771225"/>
              <a:gd name="connsiteY1120" fmla="*/ 1559105 h 2541995"/>
              <a:gd name="connsiteX1121" fmla="*/ 964848 w 7771225"/>
              <a:gd name="connsiteY1121" fmla="*/ 1564004 h 2541995"/>
              <a:gd name="connsiteX1122" fmla="*/ 979541 w 7771225"/>
              <a:gd name="connsiteY1122" fmla="*/ 1561554 h 2541995"/>
              <a:gd name="connsiteX1123" fmla="*/ 981991 w 7771225"/>
              <a:gd name="connsiteY1123" fmla="*/ 1554208 h 2541995"/>
              <a:gd name="connsiteX1124" fmla="*/ 989337 w 7771225"/>
              <a:gd name="connsiteY1124" fmla="*/ 1559105 h 2541995"/>
              <a:gd name="connsiteX1125" fmla="*/ 999133 w 7771225"/>
              <a:gd name="connsiteY1125" fmla="*/ 1559105 h 2541995"/>
              <a:gd name="connsiteX1126" fmla="*/ 1001581 w 7771225"/>
              <a:gd name="connsiteY1126" fmla="*/ 1534616 h 2541995"/>
              <a:gd name="connsiteX1127" fmla="*/ 994235 w 7771225"/>
              <a:gd name="connsiteY1127" fmla="*/ 1539515 h 2541995"/>
              <a:gd name="connsiteX1128" fmla="*/ 984439 w 7771225"/>
              <a:gd name="connsiteY1128" fmla="*/ 1534616 h 2541995"/>
              <a:gd name="connsiteX1129" fmla="*/ 6336196 w 7771225"/>
              <a:gd name="connsiteY1129" fmla="*/ 1528086 h 2541995"/>
              <a:gd name="connsiteX1130" fmla="*/ 6306810 w 7771225"/>
              <a:gd name="connsiteY1130" fmla="*/ 1564818 h 2541995"/>
              <a:gd name="connsiteX1131" fmla="*/ 6350890 w 7771225"/>
              <a:gd name="connsiteY1131" fmla="*/ 1559921 h 2541995"/>
              <a:gd name="connsiteX1132" fmla="*/ 1266912 w 7771225"/>
              <a:gd name="connsiteY1132" fmla="*/ 1519613 h 2541995"/>
              <a:gd name="connsiteX1133" fmla="*/ 1267281 w 7771225"/>
              <a:gd name="connsiteY1133" fmla="*/ 1520536 h 2541995"/>
              <a:gd name="connsiteX1134" fmla="*/ 1270955 w 7771225"/>
              <a:gd name="connsiteY1134" fmla="*/ 1519924 h 2541995"/>
              <a:gd name="connsiteX1135" fmla="*/ 796768 w 7771225"/>
              <a:gd name="connsiteY1135" fmla="*/ 1515249 h 2541995"/>
              <a:gd name="connsiteX1136" fmla="*/ 789755 w 7771225"/>
              <a:gd name="connsiteY1136" fmla="*/ 1515639 h 2541995"/>
              <a:gd name="connsiteX1137" fmla="*/ 781184 w 7771225"/>
              <a:gd name="connsiteY1137" fmla="*/ 1517475 h 2541995"/>
              <a:gd name="connsiteX1138" fmla="*/ 1195041 w 7771225"/>
              <a:gd name="connsiteY1138" fmla="*/ 1512577 h 2541995"/>
              <a:gd name="connsiteX1139" fmla="*/ 1158308 w 7771225"/>
              <a:gd name="connsiteY1139" fmla="*/ 1522373 h 2541995"/>
              <a:gd name="connsiteX1140" fmla="*/ 1175450 w 7771225"/>
              <a:gd name="connsiteY1140" fmla="*/ 1519924 h 2541995"/>
              <a:gd name="connsiteX1141" fmla="*/ 1160757 w 7771225"/>
              <a:gd name="connsiteY1141" fmla="*/ 1529719 h 2541995"/>
              <a:gd name="connsiteX1142" fmla="*/ 1175450 w 7771225"/>
              <a:gd name="connsiteY1142" fmla="*/ 1532168 h 2541995"/>
              <a:gd name="connsiteX1143" fmla="*/ 1160757 w 7771225"/>
              <a:gd name="connsiteY1143" fmla="*/ 1537066 h 2541995"/>
              <a:gd name="connsiteX1144" fmla="*/ 1168103 w 7771225"/>
              <a:gd name="connsiteY1144" fmla="*/ 1549311 h 2541995"/>
              <a:gd name="connsiteX1145" fmla="*/ 1158308 w 7771225"/>
              <a:gd name="connsiteY1145" fmla="*/ 1559105 h 2541995"/>
              <a:gd name="connsiteX1146" fmla="*/ 1168103 w 7771225"/>
              <a:gd name="connsiteY1146" fmla="*/ 1559105 h 2541995"/>
              <a:gd name="connsiteX1147" fmla="*/ 1158308 w 7771225"/>
              <a:gd name="connsiteY1147" fmla="*/ 1568901 h 2541995"/>
              <a:gd name="connsiteX1148" fmla="*/ 1170552 w 7771225"/>
              <a:gd name="connsiteY1148" fmla="*/ 1566452 h 2541995"/>
              <a:gd name="connsiteX1149" fmla="*/ 1173001 w 7771225"/>
              <a:gd name="connsiteY1149" fmla="*/ 1571350 h 2541995"/>
              <a:gd name="connsiteX1150" fmla="*/ 1170552 w 7771225"/>
              <a:gd name="connsiteY1150" fmla="*/ 1571350 h 2541995"/>
              <a:gd name="connsiteX1151" fmla="*/ 1160757 w 7771225"/>
              <a:gd name="connsiteY1151" fmla="*/ 1581146 h 2541995"/>
              <a:gd name="connsiteX1152" fmla="*/ 1192592 w 7771225"/>
              <a:gd name="connsiteY1152" fmla="*/ 1581146 h 2541995"/>
              <a:gd name="connsiteX1153" fmla="*/ 1187695 w 7771225"/>
              <a:gd name="connsiteY1153" fmla="*/ 1578697 h 2541995"/>
              <a:gd name="connsiteX1154" fmla="*/ 1192592 w 7771225"/>
              <a:gd name="connsiteY1154" fmla="*/ 1576247 h 2541995"/>
              <a:gd name="connsiteX1155" fmla="*/ 1197489 w 7771225"/>
              <a:gd name="connsiteY1155" fmla="*/ 1581146 h 2541995"/>
              <a:gd name="connsiteX1156" fmla="*/ 1248916 w 7771225"/>
              <a:gd name="connsiteY1156" fmla="*/ 1576247 h 2541995"/>
              <a:gd name="connsiteX1157" fmla="*/ 1295444 w 7771225"/>
              <a:gd name="connsiteY1157" fmla="*/ 1571350 h 2541995"/>
              <a:gd name="connsiteX1158" fmla="*/ 1297893 w 7771225"/>
              <a:gd name="connsiteY1158" fmla="*/ 1566452 h 2541995"/>
              <a:gd name="connsiteX1159" fmla="*/ 1273404 w 7771225"/>
              <a:gd name="connsiteY1159" fmla="*/ 1568901 h 2541995"/>
              <a:gd name="connsiteX1160" fmla="*/ 1273404 w 7771225"/>
              <a:gd name="connsiteY1160" fmla="*/ 1566452 h 2541995"/>
              <a:gd name="connsiteX1161" fmla="*/ 1278302 w 7771225"/>
              <a:gd name="connsiteY1161" fmla="*/ 1566452 h 2541995"/>
              <a:gd name="connsiteX1162" fmla="*/ 1278302 w 7771225"/>
              <a:gd name="connsiteY1162" fmla="*/ 1561554 h 2541995"/>
              <a:gd name="connsiteX1163" fmla="*/ 1256262 w 7771225"/>
              <a:gd name="connsiteY1163" fmla="*/ 1559105 h 2541995"/>
              <a:gd name="connsiteX1164" fmla="*/ 1273404 w 7771225"/>
              <a:gd name="connsiteY1164" fmla="*/ 1554208 h 2541995"/>
              <a:gd name="connsiteX1165" fmla="*/ 1278302 w 7771225"/>
              <a:gd name="connsiteY1165" fmla="*/ 1556657 h 2541995"/>
              <a:gd name="connsiteX1166" fmla="*/ 1281363 w 7771225"/>
              <a:gd name="connsiteY1166" fmla="*/ 1556657 h 2541995"/>
              <a:gd name="connsiteX1167" fmla="*/ 1280751 w 7771225"/>
              <a:gd name="connsiteY1167" fmla="*/ 1551759 h 2541995"/>
              <a:gd name="connsiteX1168" fmla="*/ 1268506 w 7771225"/>
              <a:gd name="connsiteY1168" fmla="*/ 1549311 h 2541995"/>
              <a:gd name="connsiteX1169" fmla="*/ 1268506 w 7771225"/>
              <a:gd name="connsiteY1169" fmla="*/ 1544412 h 2541995"/>
              <a:gd name="connsiteX1170" fmla="*/ 1257487 w 7771225"/>
              <a:gd name="connsiteY1170" fmla="*/ 1543188 h 2541995"/>
              <a:gd name="connsiteX1171" fmla="*/ 1261159 w 7771225"/>
              <a:gd name="connsiteY1171" fmla="*/ 1537066 h 2541995"/>
              <a:gd name="connsiteX1172" fmla="*/ 1248916 w 7771225"/>
              <a:gd name="connsiteY1172" fmla="*/ 1534616 h 2541995"/>
              <a:gd name="connsiteX1173" fmla="*/ 1248916 w 7771225"/>
              <a:gd name="connsiteY1173" fmla="*/ 1537066 h 2541995"/>
              <a:gd name="connsiteX1174" fmla="*/ 1244017 w 7771225"/>
              <a:gd name="connsiteY1174" fmla="*/ 1532168 h 2541995"/>
              <a:gd name="connsiteX1175" fmla="*/ 1239120 w 7771225"/>
              <a:gd name="connsiteY1175" fmla="*/ 1534616 h 2541995"/>
              <a:gd name="connsiteX1176" fmla="*/ 1231774 w 7771225"/>
              <a:gd name="connsiteY1176" fmla="*/ 1532168 h 2541995"/>
              <a:gd name="connsiteX1177" fmla="*/ 1236671 w 7771225"/>
              <a:gd name="connsiteY1177" fmla="*/ 1529719 h 2541995"/>
              <a:gd name="connsiteX1178" fmla="*/ 1234223 w 7771225"/>
              <a:gd name="connsiteY1178" fmla="*/ 1524822 h 2541995"/>
              <a:gd name="connsiteX1179" fmla="*/ 1234223 w 7771225"/>
              <a:gd name="connsiteY1179" fmla="*/ 1527270 h 2541995"/>
              <a:gd name="connsiteX1180" fmla="*/ 1231774 w 7771225"/>
              <a:gd name="connsiteY1180" fmla="*/ 1529719 h 2541995"/>
              <a:gd name="connsiteX1181" fmla="*/ 1231774 w 7771225"/>
              <a:gd name="connsiteY1181" fmla="*/ 1524822 h 2541995"/>
              <a:gd name="connsiteX1182" fmla="*/ 1219530 w 7771225"/>
              <a:gd name="connsiteY1182" fmla="*/ 1522373 h 2541995"/>
              <a:gd name="connsiteX1183" fmla="*/ 1236671 w 7771225"/>
              <a:gd name="connsiteY1183" fmla="*/ 1522373 h 2541995"/>
              <a:gd name="connsiteX1184" fmla="*/ 1257551 w 7771225"/>
              <a:gd name="connsiteY1184" fmla="*/ 1518893 h 2541995"/>
              <a:gd name="connsiteX1185" fmla="*/ 1255038 w 7771225"/>
              <a:gd name="connsiteY1185" fmla="*/ 1518699 h 2541995"/>
              <a:gd name="connsiteX1186" fmla="*/ 1241569 w 7771225"/>
              <a:gd name="connsiteY1186" fmla="*/ 1515026 h 2541995"/>
              <a:gd name="connsiteX1187" fmla="*/ 1236671 w 7771225"/>
              <a:gd name="connsiteY1187" fmla="*/ 1512577 h 2541995"/>
              <a:gd name="connsiteX1188" fmla="*/ 1236671 w 7771225"/>
              <a:gd name="connsiteY1188" fmla="*/ 1519924 h 2541995"/>
              <a:gd name="connsiteX1189" fmla="*/ 1234223 w 7771225"/>
              <a:gd name="connsiteY1189" fmla="*/ 1515026 h 2541995"/>
              <a:gd name="connsiteX1190" fmla="*/ 1214631 w 7771225"/>
              <a:gd name="connsiteY1190" fmla="*/ 1512577 h 2541995"/>
              <a:gd name="connsiteX1191" fmla="*/ 1195041 w 7771225"/>
              <a:gd name="connsiteY1191" fmla="*/ 1515026 h 2541995"/>
              <a:gd name="connsiteX1192" fmla="*/ 839957 w 7771225"/>
              <a:gd name="connsiteY1192" fmla="*/ 1512577 h 2541995"/>
              <a:gd name="connsiteX1193" fmla="*/ 810571 w 7771225"/>
              <a:gd name="connsiteY1193" fmla="*/ 1515026 h 2541995"/>
              <a:gd name="connsiteX1194" fmla="*/ 800775 w 7771225"/>
              <a:gd name="connsiteY1194" fmla="*/ 1517475 h 2541995"/>
              <a:gd name="connsiteX1195" fmla="*/ 800775 w 7771225"/>
              <a:gd name="connsiteY1195" fmla="*/ 1515026 h 2541995"/>
              <a:gd name="connsiteX1196" fmla="*/ 798220 w 7771225"/>
              <a:gd name="connsiteY1196" fmla="*/ 1515168 h 2541995"/>
              <a:gd name="connsiteX1197" fmla="*/ 790980 w 7771225"/>
              <a:gd name="connsiteY1197" fmla="*/ 1524822 h 2541995"/>
              <a:gd name="connsiteX1198" fmla="*/ 800775 w 7771225"/>
              <a:gd name="connsiteY1198" fmla="*/ 1519924 h 2541995"/>
              <a:gd name="connsiteX1199" fmla="*/ 820366 w 7771225"/>
              <a:gd name="connsiteY1199" fmla="*/ 1524822 h 2541995"/>
              <a:gd name="connsiteX1200" fmla="*/ 817918 w 7771225"/>
              <a:gd name="connsiteY1200" fmla="*/ 1529719 h 2541995"/>
              <a:gd name="connsiteX1201" fmla="*/ 831386 w 7771225"/>
              <a:gd name="connsiteY1201" fmla="*/ 1518699 h 2541995"/>
              <a:gd name="connsiteX1202" fmla="*/ 842740 w 7771225"/>
              <a:gd name="connsiteY1202" fmla="*/ 1516695 h 2541995"/>
              <a:gd name="connsiteX1203" fmla="*/ 839957 w 7771225"/>
              <a:gd name="connsiteY1203" fmla="*/ 1515026 h 2541995"/>
              <a:gd name="connsiteX1204" fmla="*/ 1326417 w 7771225"/>
              <a:gd name="connsiteY1204" fmla="*/ 1510798 h 2541995"/>
              <a:gd name="connsiteX1205" fmla="*/ 1315034 w 7771225"/>
              <a:gd name="connsiteY1205" fmla="*/ 1512577 h 2541995"/>
              <a:gd name="connsiteX1206" fmla="*/ 1321769 w 7771225"/>
              <a:gd name="connsiteY1206" fmla="*/ 1514414 h 2541995"/>
              <a:gd name="connsiteX1207" fmla="*/ 1415438 w 7771225"/>
              <a:gd name="connsiteY1207" fmla="*/ 1502781 h 2541995"/>
              <a:gd name="connsiteX1208" fmla="*/ 1412701 w 7771225"/>
              <a:gd name="connsiteY1208" fmla="*/ 1507162 h 2541995"/>
              <a:gd name="connsiteX1209" fmla="*/ 1417886 w 7771225"/>
              <a:gd name="connsiteY1209" fmla="*/ 1507680 h 2541995"/>
              <a:gd name="connsiteX1210" fmla="*/ 1415438 w 7771225"/>
              <a:gd name="connsiteY1210" fmla="*/ 1502781 h 2541995"/>
              <a:gd name="connsiteX1211" fmla="*/ 1380541 w 7771225"/>
              <a:gd name="connsiteY1211" fmla="*/ 1495435 h 2541995"/>
              <a:gd name="connsiteX1212" fmla="*/ 1376257 w 7771225"/>
              <a:gd name="connsiteY1212" fmla="*/ 1500333 h 2541995"/>
              <a:gd name="connsiteX1213" fmla="*/ 1371358 w 7771225"/>
              <a:gd name="connsiteY1213" fmla="*/ 1497884 h 2541995"/>
              <a:gd name="connsiteX1214" fmla="*/ 1354216 w 7771225"/>
              <a:gd name="connsiteY1214" fmla="*/ 1500333 h 2541995"/>
              <a:gd name="connsiteX1215" fmla="*/ 1334626 w 7771225"/>
              <a:gd name="connsiteY1215" fmla="*/ 1509517 h 2541995"/>
              <a:gd name="connsiteX1216" fmla="*/ 1327870 w 7771225"/>
              <a:gd name="connsiteY1216" fmla="*/ 1510572 h 2541995"/>
              <a:gd name="connsiteX1217" fmla="*/ 1337075 w 7771225"/>
              <a:gd name="connsiteY1217" fmla="*/ 1517475 h 2541995"/>
              <a:gd name="connsiteX1218" fmla="*/ 1327279 w 7771225"/>
              <a:gd name="connsiteY1218" fmla="*/ 1524822 h 2541995"/>
              <a:gd name="connsiteX1219" fmla="*/ 1322381 w 7771225"/>
              <a:gd name="connsiteY1219" fmla="*/ 1519924 h 2541995"/>
              <a:gd name="connsiteX1220" fmla="*/ 1317483 w 7771225"/>
              <a:gd name="connsiteY1220" fmla="*/ 1519924 h 2541995"/>
              <a:gd name="connsiteX1221" fmla="*/ 1312586 w 7771225"/>
              <a:gd name="connsiteY1221" fmla="*/ 1524822 h 2541995"/>
              <a:gd name="connsiteX1222" fmla="*/ 1322381 w 7771225"/>
              <a:gd name="connsiteY1222" fmla="*/ 1519924 h 2541995"/>
              <a:gd name="connsiteX1223" fmla="*/ 1322381 w 7771225"/>
              <a:gd name="connsiteY1223" fmla="*/ 1522373 h 2541995"/>
              <a:gd name="connsiteX1224" fmla="*/ 1317483 w 7771225"/>
              <a:gd name="connsiteY1224" fmla="*/ 1524822 h 2541995"/>
              <a:gd name="connsiteX1225" fmla="*/ 1327279 w 7771225"/>
              <a:gd name="connsiteY1225" fmla="*/ 1524822 h 2541995"/>
              <a:gd name="connsiteX1226" fmla="*/ 1349318 w 7771225"/>
              <a:gd name="connsiteY1226" fmla="*/ 1524822 h 2541995"/>
              <a:gd name="connsiteX1227" fmla="*/ 1332176 w 7771225"/>
              <a:gd name="connsiteY1227" fmla="*/ 1532168 h 2541995"/>
              <a:gd name="connsiteX1228" fmla="*/ 1346869 w 7771225"/>
              <a:gd name="connsiteY1228" fmla="*/ 1532168 h 2541995"/>
              <a:gd name="connsiteX1229" fmla="*/ 1327279 w 7771225"/>
              <a:gd name="connsiteY1229" fmla="*/ 1539515 h 2541995"/>
              <a:gd name="connsiteX1230" fmla="*/ 1356665 w 7771225"/>
              <a:gd name="connsiteY1230" fmla="*/ 1537066 h 2541995"/>
              <a:gd name="connsiteX1231" fmla="*/ 1361562 w 7771225"/>
              <a:gd name="connsiteY1231" fmla="*/ 1544412 h 2541995"/>
              <a:gd name="connsiteX1232" fmla="*/ 1373807 w 7771225"/>
              <a:gd name="connsiteY1232" fmla="*/ 1549311 h 2541995"/>
              <a:gd name="connsiteX1233" fmla="*/ 1364011 w 7771225"/>
              <a:gd name="connsiteY1233" fmla="*/ 1551759 h 2541995"/>
              <a:gd name="connsiteX1234" fmla="*/ 1364011 w 7771225"/>
              <a:gd name="connsiteY1234" fmla="*/ 1549311 h 2541995"/>
              <a:gd name="connsiteX1235" fmla="*/ 1344421 w 7771225"/>
              <a:gd name="connsiteY1235" fmla="*/ 1554208 h 2541995"/>
              <a:gd name="connsiteX1236" fmla="*/ 1341972 w 7771225"/>
              <a:gd name="connsiteY1236" fmla="*/ 1559105 h 2541995"/>
              <a:gd name="connsiteX1237" fmla="*/ 1381154 w 7771225"/>
              <a:gd name="connsiteY1237" fmla="*/ 1561554 h 2541995"/>
              <a:gd name="connsiteX1238" fmla="*/ 1356665 w 7771225"/>
              <a:gd name="connsiteY1238" fmla="*/ 1566452 h 2541995"/>
              <a:gd name="connsiteX1239" fmla="*/ 1373807 w 7771225"/>
              <a:gd name="connsiteY1239" fmla="*/ 1564004 h 2541995"/>
              <a:gd name="connsiteX1240" fmla="*/ 1376257 w 7771225"/>
              <a:gd name="connsiteY1240" fmla="*/ 1566452 h 2541995"/>
              <a:gd name="connsiteX1241" fmla="*/ 1398296 w 7771225"/>
              <a:gd name="connsiteY1241" fmla="*/ 1566452 h 2541995"/>
              <a:gd name="connsiteX1242" fmla="*/ 1422785 w 7771225"/>
              <a:gd name="connsiteY1242" fmla="*/ 1564004 h 2541995"/>
              <a:gd name="connsiteX1243" fmla="*/ 1422785 w 7771225"/>
              <a:gd name="connsiteY1243" fmla="*/ 1566452 h 2541995"/>
              <a:gd name="connsiteX1244" fmla="*/ 1437478 w 7771225"/>
              <a:gd name="connsiteY1244" fmla="*/ 1564004 h 2541995"/>
              <a:gd name="connsiteX1245" fmla="*/ 1452171 w 7771225"/>
              <a:gd name="connsiteY1245" fmla="*/ 1554208 h 2541995"/>
              <a:gd name="connsiteX1246" fmla="*/ 1454620 w 7771225"/>
              <a:gd name="connsiteY1246" fmla="*/ 1556657 h 2541995"/>
              <a:gd name="connsiteX1247" fmla="*/ 1452171 w 7771225"/>
              <a:gd name="connsiteY1247" fmla="*/ 1559105 h 2541995"/>
              <a:gd name="connsiteX1248" fmla="*/ 1459517 w 7771225"/>
              <a:gd name="connsiteY1248" fmla="*/ 1559105 h 2541995"/>
              <a:gd name="connsiteX1249" fmla="*/ 1461966 w 7771225"/>
              <a:gd name="connsiteY1249" fmla="*/ 1561554 h 2541995"/>
              <a:gd name="connsiteX1250" fmla="*/ 1459517 w 7771225"/>
              <a:gd name="connsiteY1250" fmla="*/ 1564004 h 2541995"/>
              <a:gd name="connsiteX1251" fmla="*/ 1469313 w 7771225"/>
              <a:gd name="connsiteY1251" fmla="*/ 1559105 h 2541995"/>
              <a:gd name="connsiteX1252" fmla="*/ 1459517 w 7771225"/>
              <a:gd name="connsiteY1252" fmla="*/ 1559105 h 2541995"/>
              <a:gd name="connsiteX1253" fmla="*/ 1488903 w 7771225"/>
              <a:gd name="connsiteY1253" fmla="*/ 1546861 h 2541995"/>
              <a:gd name="connsiteX1254" fmla="*/ 1459517 w 7771225"/>
              <a:gd name="connsiteY1254" fmla="*/ 1546861 h 2541995"/>
              <a:gd name="connsiteX1255" fmla="*/ 1454620 w 7771225"/>
              <a:gd name="connsiteY1255" fmla="*/ 1541963 h 2541995"/>
              <a:gd name="connsiteX1256" fmla="*/ 1452171 w 7771225"/>
              <a:gd name="connsiteY1256" fmla="*/ 1544412 h 2541995"/>
              <a:gd name="connsiteX1257" fmla="*/ 1447273 w 7771225"/>
              <a:gd name="connsiteY1257" fmla="*/ 1541963 h 2541995"/>
              <a:gd name="connsiteX1258" fmla="*/ 1454620 w 7771225"/>
              <a:gd name="connsiteY1258" fmla="*/ 1537066 h 2541995"/>
              <a:gd name="connsiteX1259" fmla="*/ 1449721 w 7771225"/>
              <a:gd name="connsiteY1259" fmla="*/ 1534616 h 2541995"/>
              <a:gd name="connsiteX1260" fmla="*/ 1474210 w 7771225"/>
              <a:gd name="connsiteY1260" fmla="*/ 1529719 h 2541995"/>
              <a:gd name="connsiteX1261" fmla="*/ 1471761 w 7771225"/>
              <a:gd name="connsiteY1261" fmla="*/ 1532168 h 2541995"/>
              <a:gd name="connsiteX1262" fmla="*/ 1486455 w 7771225"/>
              <a:gd name="connsiteY1262" fmla="*/ 1532168 h 2541995"/>
              <a:gd name="connsiteX1263" fmla="*/ 1503596 w 7771225"/>
              <a:gd name="connsiteY1263" fmla="*/ 1532168 h 2541995"/>
              <a:gd name="connsiteX1264" fmla="*/ 1491352 w 7771225"/>
              <a:gd name="connsiteY1264" fmla="*/ 1539515 h 2541995"/>
              <a:gd name="connsiteX1265" fmla="*/ 1515841 w 7771225"/>
              <a:gd name="connsiteY1265" fmla="*/ 1541963 h 2541995"/>
              <a:gd name="connsiteX1266" fmla="*/ 1508494 w 7771225"/>
              <a:gd name="connsiteY1266" fmla="*/ 1544412 h 2541995"/>
              <a:gd name="connsiteX1267" fmla="*/ 1510942 w 7771225"/>
              <a:gd name="connsiteY1267" fmla="*/ 1546861 h 2541995"/>
              <a:gd name="connsiteX1268" fmla="*/ 1498699 w 7771225"/>
              <a:gd name="connsiteY1268" fmla="*/ 1551759 h 2541995"/>
              <a:gd name="connsiteX1269" fmla="*/ 1508494 w 7771225"/>
              <a:gd name="connsiteY1269" fmla="*/ 1554208 h 2541995"/>
              <a:gd name="connsiteX1270" fmla="*/ 1508494 w 7771225"/>
              <a:gd name="connsiteY1270" fmla="*/ 1556657 h 2541995"/>
              <a:gd name="connsiteX1271" fmla="*/ 1528085 w 7771225"/>
              <a:gd name="connsiteY1271" fmla="*/ 1554208 h 2541995"/>
              <a:gd name="connsiteX1272" fmla="*/ 1574613 w 7771225"/>
              <a:gd name="connsiteY1272" fmla="*/ 1556657 h 2541995"/>
              <a:gd name="connsiteX1273" fmla="*/ 1572165 w 7771225"/>
              <a:gd name="connsiteY1273" fmla="*/ 1554208 h 2541995"/>
              <a:gd name="connsiteX1274" fmla="*/ 1574613 w 7771225"/>
              <a:gd name="connsiteY1274" fmla="*/ 1551759 h 2541995"/>
              <a:gd name="connsiteX1275" fmla="*/ 1559920 w 7771225"/>
              <a:gd name="connsiteY1275" fmla="*/ 1551759 h 2541995"/>
              <a:gd name="connsiteX1276" fmla="*/ 1562369 w 7771225"/>
              <a:gd name="connsiteY1276" fmla="*/ 1546861 h 2541995"/>
              <a:gd name="connsiteX1277" fmla="*/ 1581959 w 7771225"/>
              <a:gd name="connsiteY1277" fmla="*/ 1546861 h 2541995"/>
              <a:gd name="connsiteX1278" fmla="*/ 1581959 w 7771225"/>
              <a:gd name="connsiteY1278" fmla="*/ 1541963 h 2541995"/>
              <a:gd name="connsiteX1279" fmla="*/ 1584408 w 7771225"/>
              <a:gd name="connsiteY1279" fmla="*/ 1546861 h 2541995"/>
              <a:gd name="connsiteX1280" fmla="*/ 1623590 w 7771225"/>
              <a:gd name="connsiteY1280" fmla="*/ 1537066 h 2541995"/>
              <a:gd name="connsiteX1281" fmla="*/ 1621141 w 7771225"/>
              <a:gd name="connsiteY1281" fmla="*/ 1535841 h 2541995"/>
              <a:gd name="connsiteX1282" fmla="*/ 1623590 w 7771225"/>
              <a:gd name="connsiteY1282" fmla="*/ 1532168 h 2541995"/>
              <a:gd name="connsiteX1283" fmla="*/ 1618693 w 7771225"/>
              <a:gd name="connsiteY1283" fmla="*/ 1534616 h 2541995"/>
              <a:gd name="connsiteX1284" fmla="*/ 1616244 w 7771225"/>
              <a:gd name="connsiteY1284" fmla="*/ 1534616 h 2541995"/>
              <a:gd name="connsiteX1285" fmla="*/ 1606448 w 7771225"/>
              <a:gd name="connsiteY1285" fmla="*/ 1539515 h 2541995"/>
              <a:gd name="connsiteX1286" fmla="*/ 1606448 w 7771225"/>
              <a:gd name="connsiteY1286" fmla="*/ 1537066 h 2541995"/>
              <a:gd name="connsiteX1287" fmla="*/ 1599101 w 7771225"/>
              <a:gd name="connsiteY1287" fmla="*/ 1541963 h 2541995"/>
              <a:gd name="connsiteX1288" fmla="*/ 1584408 w 7771225"/>
              <a:gd name="connsiteY1288" fmla="*/ 1532168 h 2541995"/>
              <a:gd name="connsiteX1289" fmla="*/ 1559920 w 7771225"/>
              <a:gd name="connsiteY1289" fmla="*/ 1532168 h 2541995"/>
              <a:gd name="connsiteX1290" fmla="*/ 1540330 w 7771225"/>
              <a:gd name="connsiteY1290" fmla="*/ 1529719 h 2541995"/>
              <a:gd name="connsiteX1291" fmla="*/ 1564818 w 7771225"/>
              <a:gd name="connsiteY1291" fmla="*/ 1524822 h 2541995"/>
              <a:gd name="connsiteX1292" fmla="*/ 1545227 w 7771225"/>
              <a:gd name="connsiteY1292" fmla="*/ 1524822 h 2541995"/>
              <a:gd name="connsiteX1293" fmla="*/ 1542778 w 7771225"/>
              <a:gd name="connsiteY1293" fmla="*/ 1515026 h 2541995"/>
              <a:gd name="connsiteX1294" fmla="*/ 1510942 w 7771225"/>
              <a:gd name="connsiteY1294" fmla="*/ 1524822 h 2541995"/>
              <a:gd name="connsiteX1295" fmla="*/ 1507270 w 7771225"/>
              <a:gd name="connsiteY1295" fmla="*/ 1523597 h 2541995"/>
              <a:gd name="connsiteX1296" fmla="*/ 1508494 w 7771225"/>
              <a:gd name="connsiteY1296" fmla="*/ 1519924 h 2541995"/>
              <a:gd name="connsiteX1297" fmla="*/ 1506045 w 7771225"/>
              <a:gd name="connsiteY1297" fmla="*/ 1519924 h 2541995"/>
              <a:gd name="connsiteX1298" fmla="*/ 1503596 w 7771225"/>
              <a:gd name="connsiteY1298" fmla="*/ 1515026 h 2541995"/>
              <a:gd name="connsiteX1299" fmla="*/ 1452171 w 7771225"/>
              <a:gd name="connsiteY1299" fmla="*/ 1517475 h 2541995"/>
              <a:gd name="connsiteX1300" fmla="*/ 1479108 w 7771225"/>
              <a:gd name="connsiteY1300" fmla="*/ 1519924 h 2541995"/>
              <a:gd name="connsiteX1301" fmla="*/ 1471761 w 7771225"/>
              <a:gd name="connsiteY1301" fmla="*/ 1524822 h 2541995"/>
              <a:gd name="connsiteX1302" fmla="*/ 1437478 w 7771225"/>
              <a:gd name="connsiteY1302" fmla="*/ 1524822 h 2541995"/>
              <a:gd name="connsiteX1303" fmla="*/ 1435028 w 7771225"/>
              <a:gd name="connsiteY1303" fmla="*/ 1522373 h 2541995"/>
              <a:gd name="connsiteX1304" fmla="*/ 1439927 w 7771225"/>
              <a:gd name="connsiteY1304" fmla="*/ 1515026 h 2541995"/>
              <a:gd name="connsiteX1305" fmla="*/ 1408092 w 7771225"/>
              <a:gd name="connsiteY1305" fmla="*/ 1510129 h 2541995"/>
              <a:gd name="connsiteX1306" fmla="*/ 1411029 w 7771225"/>
              <a:gd name="connsiteY1306" fmla="*/ 1507680 h 2541995"/>
              <a:gd name="connsiteX1307" fmla="*/ 1408092 w 7771225"/>
              <a:gd name="connsiteY1307" fmla="*/ 1507680 h 2541995"/>
              <a:gd name="connsiteX1308" fmla="*/ 1408092 w 7771225"/>
              <a:gd name="connsiteY1308" fmla="*/ 1500333 h 2541995"/>
              <a:gd name="connsiteX1309" fmla="*/ 1403193 w 7771225"/>
              <a:gd name="connsiteY1309" fmla="*/ 1502781 h 2541995"/>
              <a:gd name="connsiteX1310" fmla="*/ 1400745 w 7771225"/>
              <a:gd name="connsiteY1310" fmla="*/ 1497884 h 2541995"/>
              <a:gd name="connsiteX1311" fmla="*/ 1393397 w 7771225"/>
              <a:gd name="connsiteY1311" fmla="*/ 1500333 h 2541995"/>
              <a:gd name="connsiteX1312" fmla="*/ 1388500 w 7771225"/>
              <a:gd name="connsiteY1312" fmla="*/ 1507680 h 2541995"/>
              <a:gd name="connsiteX1313" fmla="*/ 1383603 w 7771225"/>
              <a:gd name="connsiteY1313" fmla="*/ 1502781 h 2541995"/>
              <a:gd name="connsiteX1314" fmla="*/ 1388500 w 7771225"/>
              <a:gd name="connsiteY1314" fmla="*/ 1500333 h 2541995"/>
              <a:gd name="connsiteX1315" fmla="*/ 1384827 w 7771225"/>
              <a:gd name="connsiteY1315" fmla="*/ 1499109 h 2541995"/>
              <a:gd name="connsiteX1316" fmla="*/ 1388500 w 7771225"/>
              <a:gd name="connsiteY1316" fmla="*/ 1495435 h 2541995"/>
              <a:gd name="connsiteX1317" fmla="*/ 1380541 w 7771225"/>
              <a:gd name="connsiteY1317" fmla="*/ 1495435 h 2541995"/>
              <a:gd name="connsiteX1318" fmla="*/ 1190143 w 7771225"/>
              <a:gd name="connsiteY1318" fmla="*/ 1488088 h 2541995"/>
              <a:gd name="connsiteX1319" fmla="*/ 1165654 w 7771225"/>
              <a:gd name="connsiteY1319" fmla="*/ 1490538 h 2541995"/>
              <a:gd name="connsiteX1320" fmla="*/ 1158308 w 7771225"/>
              <a:gd name="connsiteY1320" fmla="*/ 1495435 h 2541995"/>
              <a:gd name="connsiteX1321" fmla="*/ 1150961 w 7771225"/>
              <a:gd name="connsiteY1321" fmla="*/ 1497884 h 2541995"/>
              <a:gd name="connsiteX1322" fmla="*/ 1153410 w 7771225"/>
              <a:gd name="connsiteY1322" fmla="*/ 1505231 h 2541995"/>
              <a:gd name="connsiteX1323" fmla="*/ 1158308 w 7771225"/>
              <a:gd name="connsiteY1323" fmla="*/ 1497884 h 2541995"/>
              <a:gd name="connsiteX1324" fmla="*/ 1175450 w 7771225"/>
              <a:gd name="connsiteY1324" fmla="*/ 1497884 h 2541995"/>
              <a:gd name="connsiteX1325" fmla="*/ 1185245 w 7771225"/>
              <a:gd name="connsiteY1325" fmla="*/ 1497884 h 2541995"/>
              <a:gd name="connsiteX1326" fmla="*/ 1197489 w 7771225"/>
              <a:gd name="connsiteY1326" fmla="*/ 1495435 h 2541995"/>
              <a:gd name="connsiteX1327" fmla="*/ 1202388 w 7771225"/>
              <a:gd name="connsiteY1327" fmla="*/ 1490538 h 2541995"/>
              <a:gd name="connsiteX1328" fmla="*/ 1226876 w 7771225"/>
              <a:gd name="connsiteY1328" fmla="*/ 1490538 h 2541995"/>
              <a:gd name="connsiteX1329" fmla="*/ 1190143 w 7771225"/>
              <a:gd name="connsiteY1329" fmla="*/ 1488088 h 2541995"/>
              <a:gd name="connsiteX1330" fmla="*/ 1001581 w 7771225"/>
              <a:gd name="connsiteY1330" fmla="*/ 1488088 h 2541995"/>
              <a:gd name="connsiteX1331" fmla="*/ 972195 w 7771225"/>
              <a:gd name="connsiteY1331" fmla="*/ 1490538 h 2541995"/>
              <a:gd name="connsiteX1332" fmla="*/ 842405 w 7771225"/>
              <a:gd name="connsiteY1332" fmla="*/ 1507680 h 2541995"/>
              <a:gd name="connsiteX1333" fmla="*/ 847304 w 7771225"/>
              <a:gd name="connsiteY1333" fmla="*/ 1512577 h 2541995"/>
              <a:gd name="connsiteX1334" fmla="*/ 843281 w 7771225"/>
              <a:gd name="connsiteY1334" fmla="*/ 1516600 h 2541995"/>
              <a:gd name="connsiteX1335" fmla="*/ 852201 w 7771225"/>
              <a:gd name="connsiteY1335" fmla="*/ 1515026 h 2541995"/>
              <a:gd name="connsiteX1336" fmla="*/ 852201 w 7771225"/>
              <a:gd name="connsiteY1336" fmla="*/ 1512577 h 2541995"/>
              <a:gd name="connsiteX1337" fmla="*/ 847304 w 7771225"/>
              <a:gd name="connsiteY1337" fmla="*/ 1512577 h 2541995"/>
              <a:gd name="connsiteX1338" fmla="*/ 847304 w 7771225"/>
              <a:gd name="connsiteY1338" fmla="*/ 1507680 h 2541995"/>
              <a:gd name="connsiteX1339" fmla="*/ 930564 w 7771225"/>
              <a:gd name="connsiteY1339" fmla="*/ 1497884 h 2541995"/>
              <a:gd name="connsiteX1340" fmla="*/ 928116 w 7771225"/>
              <a:gd name="connsiteY1340" fmla="*/ 1502781 h 2541995"/>
              <a:gd name="connsiteX1341" fmla="*/ 861997 w 7771225"/>
              <a:gd name="connsiteY1341" fmla="*/ 1512577 h 2541995"/>
              <a:gd name="connsiteX1342" fmla="*/ 881588 w 7771225"/>
              <a:gd name="connsiteY1342" fmla="*/ 1512577 h 2541995"/>
              <a:gd name="connsiteX1343" fmla="*/ 957502 w 7771225"/>
              <a:gd name="connsiteY1343" fmla="*/ 1505231 h 2541995"/>
              <a:gd name="connsiteX1344" fmla="*/ 950155 w 7771225"/>
              <a:gd name="connsiteY1344" fmla="*/ 1515026 h 2541995"/>
              <a:gd name="connsiteX1345" fmla="*/ 981991 w 7771225"/>
              <a:gd name="connsiteY1345" fmla="*/ 1512577 h 2541995"/>
              <a:gd name="connsiteX1346" fmla="*/ 972195 w 7771225"/>
              <a:gd name="connsiteY1346" fmla="*/ 1519924 h 2541995"/>
              <a:gd name="connsiteX1347" fmla="*/ 1001581 w 7771225"/>
              <a:gd name="connsiteY1347" fmla="*/ 1515026 h 2541995"/>
              <a:gd name="connsiteX1348" fmla="*/ 996684 w 7771225"/>
              <a:gd name="connsiteY1348" fmla="*/ 1507680 h 2541995"/>
              <a:gd name="connsiteX1349" fmla="*/ 999133 w 7771225"/>
              <a:gd name="connsiteY1349" fmla="*/ 1507680 h 2541995"/>
              <a:gd name="connsiteX1350" fmla="*/ 1001581 w 7771225"/>
              <a:gd name="connsiteY1350" fmla="*/ 1488088 h 2541995"/>
              <a:gd name="connsiteX1351" fmla="*/ 1246467 w 7771225"/>
              <a:gd name="connsiteY1351" fmla="*/ 1473395 h 2541995"/>
              <a:gd name="connsiteX1352" fmla="*/ 1244017 w 7771225"/>
              <a:gd name="connsiteY1352" fmla="*/ 1480742 h 2541995"/>
              <a:gd name="connsiteX1353" fmla="*/ 1236671 w 7771225"/>
              <a:gd name="connsiteY1353" fmla="*/ 1475845 h 2541995"/>
              <a:gd name="connsiteX1354" fmla="*/ 1236671 w 7771225"/>
              <a:gd name="connsiteY1354" fmla="*/ 1480742 h 2541995"/>
              <a:gd name="connsiteX1355" fmla="*/ 1199938 w 7771225"/>
              <a:gd name="connsiteY1355" fmla="*/ 1480742 h 2541995"/>
              <a:gd name="connsiteX1356" fmla="*/ 1244017 w 7771225"/>
              <a:gd name="connsiteY1356" fmla="*/ 1483191 h 2541995"/>
              <a:gd name="connsiteX1357" fmla="*/ 1251365 w 7771225"/>
              <a:gd name="connsiteY1357" fmla="*/ 1478294 h 2541995"/>
              <a:gd name="connsiteX1358" fmla="*/ 1246467 w 7771225"/>
              <a:gd name="connsiteY1358" fmla="*/ 1473395 h 2541995"/>
              <a:gd name="connsiteX1359" fmla="*/ 1341972 w 7771225"/>
              <a:gd name="connsiteY1359" fmla="*/ 1466049 h 2541995"/>
              <a:gd name="connsiteX1360" fmla="*/ 1327279 w 7771225"/>
              <a:gd name="connsiteY1360" fmla="*/ 1473395 h 2541995"/>
              <a:gd name="connsiteX1361" fmla="*/ 1345032 w 7771225"/>
              <a:gd name="connsiteY1361" fmla="*/ 1473395 h 2541995"/>
              <a:gd name="connsiteX1362" fmla="*/ 1337075 w 7771225"/>
              <a:gd name="connsiteY1362" fmla="*/ 1470947 h 2541995"/>
              <a:gd name="connsiteX1363" fmla="*/ 1341972 w 7771225"/>
              <a:gd name="connsiteY1363" fmla="*/ 1466049 h 2541995"/>
              <a:gd name="connsiteX1364" fmla="*/ 1405642 w 7771225"/>
              <a:gd name="connsiteY1364" fmla="*/ 1463600 h 2541995"/>
              <a:gd name="connsiteX1365" fmla="*/ 1404159 w 7771225"/>
              <a:gd name="connsiteY1365" fmla="*/ 1466566 h 2541995"/>
              <a:gd name="connsiteX1366" fmla="*/ 1408092 w 7771225"/>
              <a:gd name="connsiteY1366" fmla="*/ 1466049 h 2541995"/>
              <a:gd name="connsiteX1367" fmla="*/ 1408092 w 7771225"/>
              <a:gd name="connsiteY1367" fmla="*/ 1468498 h 2541995"/>
              <a:gd name="connsiteX1368" fmla="*/ 1412989 w 7771225"/>
              <a:gd name="connsiteY1368" fmla="*/ 1468498 h 2541995"/>
              <a:gd name="connsiteX1369" fmla="*/ 1405642 w 7771225"/>
              <a:gd name="connsiteY1369" fmla="*/ 1463600 h 2541995"/>
              <a:gd name="connsiteX1370" fmla="*/ 1359114 w 7771225"/>
              <a:gd name="connsiteY1370" fmla="*/ 1453805 h 2541995"/>
              <a:gd name="connsiteX1371" fmla="*/ 1351768 w 7771225"/>
              <a:gd name="connsiteY1371" fmla="*/ 1456253 h 2541995"/>
              <a:gd name="connsiteX1372" fmla="*/ 1351768 w 7771225"/>
              <a:gd name="connsiteY1372" fmla="*/ 1458702 h 2541995"/>
              <a:gd name="connsiteX1373" fmla="*/ 1354216 w 7771225"/>
              <a:gd name="connsiteY1373" fmla="*/ 1470947 h 2541995"/>
              <a:gd name="connsiteX1374" fmla="*/ 1345034 w 7771225"/>
              <a:gd name="connsiteY1374" fmla="*/ 1473395 h 2541995"/>
              <a:gd name="connsiteX1375" fmla="*/ 1359114 w 7771225"/>
              <a:gd name="connsiteY1375" fmla="*/ 1473395 h 2541995"/>
              <a:gd name="connsiteX1376" fmla="*/ 1322381 w 7771225"/>
              <a:gd name="connsiteY1376" fmla="*/ 1485640 h 2541995"/>
              <a:gd name="connsiteX1377" fmla="*/ 1393397 w 7771225"/>
              <a:gd name="connsiteY1377" fmla="*/ 1488088 h 2541995"/>
              <a:gd name="connsiteX1378" fmla="*/ 1395847 w 7771225"/>
              <a:gd name="connsiteY1378" fmla="*/ 1490538 h 2541995"/>
              <a:gd name="connsiteX1379" fmla="*/ 1393397 w 7771225"/>
              <a:gd name="connsiteY1379" fmla="*/ 1495435 h 2541995"/>
              <a:gd name="connsiteX1380" fmla="*/ 1405642 w 7771225"/>
              <a:gd name="connsiteY1380" fmla="*/ 1495435 h 2541995"/>
              <a:gd name="connsiteX1381" fmla="*/ 1403193 w 7771225"/>
              <a:gd name="connsiteY1381" fmla="*/ 1490538 h 2541995"/>
              <a:gd name="connsiteX1382" fmla="*/ 1410540 w 7771225"/>
              <a:gd name="connsiteY1382" fmla="*/ 1485640 h 2541995"/>
              <a:gd name="connsiteX1383" fmla="*/ 1415438 w 7771225"/>
              <a:gd name="connsiteY1383" fmla="*/ 1495435 h 2541995"/>
              <a:gd name="connsiteX1384" fmla="*/ 1417886 w 7771225"/>
              <a:gd name="connsiteY1384" fmla="*/ 1495435 h 2541995"/>
              <a:gd name="connsiteX1385" fmla="*/ 1410540 w 7771225"/>
              <a:gd name="connsiteY1385" fmla="*/ 1485640 h 2541995"/>
              <a:gd name="connsiteX1386" fmla="*/ 1410540 w 7771225"/>
              <a:gd name="connsiteY1386" fmla="*/ 1483191 h 2541995"/>
              <a:gd name="connsiteX1387" fmla="*/ 1430131 w 7771225"/>
              <a:gd name="connsiteY1387" fmla="*/ 1483191 h 2541995"/>
              <a:gd name="connsiteX1388" fmla="*/ 1427682 w 7771225"/>
              <a:gd name="connsiteY1388" fmla="*/ 1485640 h 2541995"/>
              <a:gd name="connsiteX1389" fmla="*/ 1422785 w 7771225"/>
              <a:gd name="connsiteY1389" fmla="*/ 1490538 h 2541995"/>
              <a:gd name="connsiteX1390" fmla="*/ 1432579 w 7771225"/>
              <a:gd name="connsiteY1390" fmla="*/ 1488088 h 2541995"/>
              <a:gd name="connsiteX1391" fmla="*/ 1430131 w 7771225"/>
              <a:gd name="connsiteY1391" fmla="*/ 1485640 h 2541995"/>
              <a:gd name="connsiteX1392" fmla="*/ 1444824 w 7771225"/>
              <a:gd name="connsiteY1392" fmla="*/ 1480742 h 2541995"/>
              <a:gd name="connsiteX1393" fmla="*/ 1400745 w 7771225"/>
              <a:gd name="connsiteY1393" fmla="*/ 1480742 h 2541995"/>
              <a:gd name="connsiteX1394" fmla="*/ 1378705 w 7771225"/>
              <a:gd name="connsiteY1394" fmla="*/ 1473395 h 2541995"/>
              <a:gd name="connsiteX1395" fmla="*/ 1376257 w 7771225"/>
              <a:gd name="connsiteY1395" fmla="*/ 1475845 h 2541995"/>
              <a:gd name="connsiteX1396" fmla="*/ 1364011 w 7771225"/>
              <a:gd name="connsiteY1396" fmla="*/ 1473395 h 2541995"/>
              <a:gd name="connsiteX1397" fmla="*/ 1384826 w 7771225"/>
              <a:gd name="connsiteY1397" fmla="*/ 1469110 h 2541995"/>
              <a:gd name="connsiteX1398" fmla="*/ 1389479 w 7771225"/>
              <a:gd name="connsiteY1398" fmla="*/ 1468498 h 2541995"/>
              <a:gd name="connsiteX1399" fmla="*/ 1378705 w 7771225"/>
              <a:gd name="connsiteY1399" fmla="*/ 1468498 h 2541995"/>
              <a:gd name="connsiteX1400" fmla="*/ 1376257 w 7771225"/>
              <a:gd name="connsiteY1400" fmla="*/ 1463600 h 2541995"/>
              <a:gd name="connsiteX1401" fmla="*/ 1371358 w 7771225"/>
              <a:gd name="connsiteY1401" fmla="*/ 1463600 h 2541995"/>
              <a:gd name="connsiteX1402" fmla="*/ 1376257 w 7771225"/>
              <a:gd name="connsiteY1402" fmla="*/ 1456253 h 2541995"/>
              <a:gd name="connsiteX1403" fmla="*/ 1373807 w 7771225"/>
              <a:gd name="connsiteY1403" fmla="*/ 1453805 h 2541995"/>
              <a:gd name="connsiteX1404" fmla="*/ 1359114 w 7771225"/>
              <a:gd name="connsiteY1404" fmla="*/ 1456253 h 2541995"/>
              <a:gd name="connsiteX1405" fmla="*/ 3175405 w 7771225"/>
              <a:gd name="connsiteY1405" fmla="*/ 1350250 h 2541995"/>
              <a:gd name="connsiteX1406" fmla="*/ 3050975 w 7771225"/>
              <a:gd name="connsiteY1406" fmla="*/ 1380879 h 2541995"/>
              <a:gd name="connsiteX1407" fmla="*/ 3045232 w 7771225"/>
              <a:gd name="connsiteY1407" fmla="*/ 1392365 h 2541995"/>
              <a:gd name="connsiteX1408" fmla="*/ 3037575 w 7771225"/>
              <a:gd name="connsiteY1408" fmla="*/ 1415337 h 2541995"/>
              <a:gd name="connsiteX1409" fmla="*/ 3024175 w 7771225"/>
              <a:gd name="connsiteY1409" fmla="*/ 1495738 h 2541995"/>
              <a:gd name="connsiteX1410" fmla="*/ 3133290 w 7771225"/>
              <a:gd name="connsiteY1410" fmla="*/ 1463195 h 2541995"/>
              <a:gd name="connsiteX1411" fmla="*/ 3175405 w 7771225"/>
              <a:gd name="connsiteY1411" fmla="*/ 1350250 h 2541995"/>
              <a:gd name="connsiteX1412" fmla="*/ 6647201 w 7771225"/>
              <a:gd name="connsiteY1412" fmla="*/ 1268507 h 2541995"/>
              <a:gd name="connsiteX1413" fmla="*/ 6620263 w 7771225"/>
              <a:gd name="connsiteY1413" fmla="*/ 1283200 h 2541995"/>
              <a:gd name="connsiteX1414" fmla="*/ 6546798 w 7771225"/>
              <a:gd name="connsiteY1414" fmla="*/ 1329728 h 2541995"/>
              <a:gd name="connsiteX1415" fmla="*/ 6461088 w 7771225"/>
              <a:gd name="connsiteY1415" fmla="*/ 1410541 h 2541995"/>
              <a:gd name="connsiteX1416" fmla="*/ 6468435 w 7771225"/>
              <a:gd name="connsiteY1416" fmla="*/ 1535432 h 2541995"/>
              <a:gd name="connsiteX1417" fmla="*/ 6522309 w 7771225"/>
              <a:gd name="connsiteY1417" fmla="*/ 1528086 h 2541995"/>
              <a:gd name="connsiteX1418" fmla="*/ 6581081 w 7771225"/>
              <a:gd name="connsiteY1418" fmla="*/ 1486455 h 2541995"/>
              <a:gd name="connsiteX1419" fmla="*/ 6605570 w 7771225"/>
              <a:gd name="connsiteY1419" fmla="*/ 1452172 h 2541995"/>
              <a:gd name="connsiteX1420" fmla="*/ 6598223 w 7771225"/>
              <a:gd name="connsiteY1420" fmla="*/ 1457069 h 2541995"/>
              <a:gd name="connsiteX1421" fmla="*/ 6590877 w 7771225"/>
              <a:gd name="connsiteY1421" fmla="*/ 1452172 h 2541995"/>
              <a:gd name="connsiteX1422" fmla="*/ 6630059 w 7771225"/>
              <a:gd name="connsiteY1422" fmla="*/ 1344421 h 2541995"/>
              <a:gd name="connsiteX1423" fmla="*/ 6647201 w 7771225"/>
              <a:gd name="connsiteY1423" fmla="*/ 1268507 h 2541995"/>
              <a:gd name="connsiteX1424" fmla="*/ 2819344 w 7771225"/>
              <a:gd name="connsiteY1424" fmla="*/ 1239221 h 2541995"/>
              <a:gd name="connsiteX1425" fmla="*/ 2798287 w 7771225"/>
              <a:gd name="connsiteY1425" fmla="*/ 1267935 h 2541995"/>
              <a:gd name="connsiteX1426" fmla="*/ 2800201 w 7771225"/>
              <a:gd name="connsiteY1426" fmla="*/ 1271764 h 2541995"/>
              <a:gd name="connsiteX1427" fmla="*/ 2798287 w 7771225"/>
              <a:gd name="connsiteY1427" fmla="*/ 1275592 h 2541995"/>
              <a:gd name="connsiteX1428" fmla="*/ 2784887 w 7771225"/>
              <a:gd name="connsiteY1428" fmla="*/ 1287078 h 2541995"/>
              <a:gd name="connsiteX1429" fmla="*/ 2790629 w 7771225"/>
              <a:gd name="connsiteY1429" fmla="*/ 1287078 h 2541995"/>
              <a:gd name="connsiteX1430" fmla="*/ 2773401 w 7771225"/>
              <a:gd name="connsiteY1430" fmla="*/ 1298564 h 2541995"/>
              <a:gd name="connsiteX1431" fmla="*/ 2775315 w 7771225"/>
              <a:gd name="connsiteY1431" fmla="*/ 1306221 h 2541995"/>
              <a:gd name="connsiteX1432" fmla="*/ 2758086 w 7771225"/>
              <a:gd name="connsiteY1432" fmla="*/ 1327279 h 2541995"/>
              <a:gd name="connsiteX1433" fmla="*/ 2737029 w 7771225"/>
              <a:gd name="connsiteY1433" fmla="*/ 1355993 h 2541995"/>
              <a:gd name="connsiteX1434" fmla="*/ 2737029 w 7771225"/>
              <a:gd name="connsiteY1434" fmla="*/ 1359822 h 2541995"/>
              <a:gd name="connsiteX1435" fmla="*/ 2721714 w 7771225"/>
              <a:gd name="connsiteY1435" fmla="*/ 1378965 h 2541995"/>
              <a:gd name="connsiteX1436" fmla="*/ 2842316 w 7771225"/>
              <a:gd name="connsiteY1436" fmla="*/ 1334936 h 2541995"/>
              <a:gd name="connsiteX1437" fmla="*/ 2840402 w 7771225"/>
              <a:gd name="connsiteY1437" fmla="*/ 1298564 h 2541995"/>
              <a:gd name="connsiteX1438" fmla="*/ 2819344 w 7771225"/>
              <a:gd name="connsiteY1438" fmla="*/ 1239221 h 2541995"/>
              <a:gd name="connsiteX1439" fmla="*/ 773838 w 7771225"/>
              <a:gd name="connsiteY1439" fmla="*/ 1238305 h 2541995"/>
              <a:gd name="connsiteX1440" fmla="*/ 746901 w 7771225"/>
              <a:gd name="connsiteY1440" fmla="*/ 1252998 h 2541995"/>
              <a:gd name="connsiteX1441" fmla="*/ 705270 w 7771225"/>
              <a:gd name="connsiteY1441" fmla="*/ 1265243 h 2541995"/>
              <a:gd name="connsiteX1442" fmla="*/ 705270 w 7771225"/>
              <a:gd name="connsiteY1442" fmla="*/ 1270141 h 2541995"/>
              <a:gd name="connsiteX1443" fmla="*/ 710167 w 7771225"/>
              <a:gd name="connsiteY1443" fmla="*/ 1265243 h 2541995"/>
              <a:gd name="connsiteX1444" fmla="*/ 700373 w 7771225"/>
              <a:gd name="connsiteY1444" fmla="*/ 1277487 h 2541995"/>
              <a:gd name="connsiteX1445" fmla="*/ 695474 w 7771225"/>
              <a:gd name="connsiteY1445" fmla="*/ 1275038 h 2541995"/>
              <a:gd name="connsiteX1446" fmla="*/ 656292 w 7771225"/>
              <a:gd name="connsiteY1446" fmla="*/ 1294629 h 2541995"/>
              <a:gd name="connsiteX1447" fmla="*/ 631804 w 7771225"/>
              <a:gd name="connsiteY1447" fmla="*/ 1316669 h 2541995"/>
              <a:gd name="connsiteX1448" fmla="*/ 683231 w 7771225"/>
              <a:gd name="connsiteY1448" fmla="*/ 1368095 h 2541995"/>
              <a:gd name="connsiteX1449" fmla="*/ 688128 w 7771225"/>
              <a:gd name="connsiteY1449" fmla="*/ 1377890 h 2541995"/>
              <a:gd name="connsiteX1450" fmla="*/ 727309 w 7771225"/>
              <a:gd name="connsiteY1450" fmla="*/ 1439112 h 2541995"/>
              <a:gd name="connsiteX1451" fmla="*/ 744452 w 7771225"/>
              <a:gd name="connsiteY1451" fmla="*/ 1468498 h 2541995"/>
              <a:gd name="connsiteX1452" fmla="*/ 742002 w 7771225"/>
              <a:gd name="connsiteY1452" fmla="*/ 1468498 h 2541995"/>
              <a:gd name="connsiteX1453" fmla="*/ 766491 w 7771225"/>
              <a:gd name="connsiteY1453" fmla="*/ 1502781 h 2541995"/>
              <a:gd name="connsiteX1454" fmla="*/ 1004030 w 7771225"/>
              <a:gd name="connsiteY1454" fmla="*/ 1475845 h 2541995"/>
              <a:gd name="connsiteX1455" fmla="*/ 1001581 w 7771225"/>
              <a:gd name="connsiteY1455" fmla="*/ 1260345 h 2541995"/>
              <a:gd name="connsiteX1456" fmla="*/ 906076 w 7771225"/>
              <a:gd name="connsiteY1456" fmla="*/ 1265243 h 2541995"/>
              <a:gd name="connsiteX1457" fmla="*/ 773838 w 7771225"/>
              <a:gd name="connsiteY1457" fmla="*/ 1238305 h 2541995"/>
              <a:gd name="connsiteX1458" fmla="*/ 6453741 w 7771225"/>
              <a:gd name="connsiteY1458" fmla="*/ 1229325 h 2541995"/>
              <a:gd name="connsiteX1459" fmla="*/ 6421905 w 7771225"/>
              <a:gd name="connsiteY1459" fmla="*/ 1244018 h 2541995"/>
              <a:gd name="connsiteX1460" fmla="*/ 6441497 w 7771225"/>
              <a:gd name="connsiteY1460" fmla="*/ 1292996 h 2541995"/>
              <a:gd name="connsiteX1461" fmla="*/ 6470883 w 7771225"/>
              <a:gd name="connsiteY1461" fmla="*/ 1229325 h 2541995"/>
              <a:gd name="connsiteX1462" fmla="*/ 6461088 w 7771225"/>
              <a:gd name="connsiteY1462" fmla="*/ 1236672 h 2541995"/>
              <a:gd name="connsiteX1463" fmla="*/ 6453741 w 7771225"/>
              <a:gd name="connsiteY1463" fmla="*/ 1229325 h 2541995"/>
              <a:gd name="connsiteX1464" fmla="*/ 4833474 w 7771225"/>
              <a:gd name="connsiteY1464" fmla="*/ 1214317 h 2541995"/>
              <a:gd name="connsiteX1465" fmla="*/ 4785617 w 7771225"/>
              <a:gd name="connsiteY1465" fmla="*/ 1250689 h 2541995"/>
              <a:gd name="connsiteX1466" fmla="*/ 4762645 w 7771225"/>
              <a:gd name="connsiteY1466" fmla="*/ 1264089 h 2541995"/>
              <a:gd name="connsiteX1467" fmla="*/ 4737759 w 7771225"/>
              <a:gd name="connsiteY1467" fmla="*/ 1271746 h 2541995"/>
              <a:gd name="connsiteX1468" fmla="*/ 4722444 w 7771225"/>
              <a:gd name="connsiteY1468" fmla="*/ 1285146 h 2541995"/>
              <a:gd name="connsiteX1469" fmla="*/ 4791360 w 7771225"/>
              <a:gd name="connsiteY1469" fmla="*/ 1310032 h 2541995"/>
              <a:gd name="connsiteX1470" fmla="*/ 4856446 w 7771225"/>
              <a:gd name="connsiteY1470" fmla="*/ 1357890 h 2541995"/>
              <a:gd name="connsiteX1471" fmla="*/ 4879417 w 7771225"/>
              <a:gd name="connsiteY1471" fmla="*/ 1398091 h 2541995"/>
              <a:gd name="connsiteX1472" fmla="*/ 4875589 w 7771225"/>
              <a:gd name="connsiteY1472" fmla="*/ 1405747 h 2541995"/>
              <a:gd name="connsiteX1473" fmla="*/ 4877504 w 7771225"/>
              <a:gd name="connsiteY1473" fmla="*/ 1411491 h 2541995"/>
              <a:gd name="connsiteX1474" fmla="*/ 4864103 w 7771225"/>
              <a:gd name="connsiteY1474" fmla="*/ 1440205 h 2541995"/>
              <a:gd name="connsiteX1475" fmla="*/ 4835389 w 7771225"/>
              <a:gd name="connsiteY1475" fmla="*/ 1480405 h 2541995"/>
              <a:gd name="connsiteX1476" fmla="*/ 4659272 w 7771225"/>
              <a:gd name="connsiteY1476" fmla="*/ 1679494 h 2541995"/>
              <a:gd name="connsiteX1477" fmla="*/ 4638215 w 7771225"/>
              <a:gd name="connsiteY1477" fmla="*/ 1708208 h 2541995"/>
              <a:gd name="connsiteX1478" fmla="*/ 4653529 w 7771225"/>
              <a:gd name="connsiteY1478" fmla="*/ 1713951 h 2541995"/>
              <a:gd name="connsiteX1479" fmla="*/ 4747331 w 7771225"/>
              <a:gd name="connsiteY1479" fmla="*/ 1668008 h 2541995"/>
              <a:gd name="connsiteX1480" fmla="*/ 4831560 w 7771225"/>
              <a:gd name="connsiteY1480" fmla="*/ 1643122 h 2541995"/>
              <a:gd name="connsiteX1481" fmla="*/ 4871761 w 7771225"/>
              <a:gd name="connsiteY1481" fmla="*/ 1639293 h 2541995"/>
              <a:gd name="connsiteX1482" fmla="*/ 4913876 w 7771225"/>
              <a:gd name="connsiteY1482" fmla="*/ 1641207 h 2541995"/>
              <a:gd name="connsiteX1483" fmla="*/ 4982791 w 7771225"/>
              <a:gd name="connsiteY1483" fmla="*/ 1668008 h 2541995"/>
              <a:gd name="connsiteX1484" fmla="*/ 4885161 w 7771225"/>
              <a:gd name="connsiteY1484" fmla="*/ 1382776 h 2541995"/>
              <a:gd name="connsiteX1485" fmla="*/ 4850703 w 7771225"/>
              <a:gd name="connsiteY1485" fmla="*/ 1214317 h 2541995"/>
              <a:gd name="connsiteX1486" fmla="*/ 4833474 w 7771225"/>
              <a:gd name="connsiteY1486" fmla="*/ 1214317 h 2541995"/>
              <a:gd name="connsiteX1487" fmla="*/ 214635 w 7771225"/>
              <a:gd name="connsiteY1487" fmla="*/ 1197251 h 2541995"/>
              <a:gd name="connsiteX1488" fmla="*/ 210601 w 7771225"/>
              <a:gd name="connsiteY1488" fmla="*/ 1201573 h 2541995"/>
              <a:gd name="connsiteX1489" fmla="*/ 211826 w 7771225"/>
              <a:gd name="connsiteY1489" fmla="*/ 1199124 h 2541995"/>
              <a:gd name="connsiteX1490" fmla="*/ 215276 w 7771225"/>
              <a:gd name="connsiteY1490" fmla="*/ 1196564 h 2541995"/>
              <a:gd name="connsiteX1491" fmla="*/ 215499 w 7771225"/>
              <a:gd name="connsiteY1491" fmla="*/ 1196675 h 2541995"/>
              <a:gd name="connsiteX1492" fmla="*/ 214635 w 7771225"/>
              <a:gd name="connsiteY1492" fmla="*/ 1197251 h 2541995"/>
              <a:gd name="connsiteX1493" fmla="*/ 7029222 w 7771225"/>
              <a:gd name="connsiteY1493" fmla="*/ 1101985 h 2541995"/>
              <a:gd name="connsiteX1494" fmla="*/ 6965551 w 7771225"/>
              <a:gd name="connsiteY1494" fmla="*/ 1126473 h 2541995"/>
              <a:gd name="connsiteX1495" fmla="*/ 6899433 w 7771225"/>
              <a:gd name="connsiteY1495" fmla="*/ 1150962 h 2541995"/>
              <a:gd name="connsiteX1496" fmla="*/ 6889637 w 7771225"/>
              <a:gd name="connsiteY1496" fmla="*/ 1219530 h 2541995"/>
              <a:gd name="connsiteX1497" fmla="*/ 6879841 w 7771225"/>
              <a:gd name="connsiteY1497" fmla="*/ 1307689 h 2541995"/>
              <a:gd name="connsiteX1498" fmla="*/ 6882291 w 7771225"/>
              <a:gd name="connsiteY1498" fmla="*/ 1334627 h 2541995"/>
              <a:gd name="connsiteX1499" fmla="*/ 6896984 w 7771225"/>
              <a:gd name="connsiteY1499" fmla="*/ 1332177 h 2541995"/>
              <a:gd name="connsiteX1500" fmla="*/ 6928819 w 7771225"/>
              <a:gd name="connsiteY1500" fmla="*/ 1324831 h 2541995"/>
              <a:gd name="connsiteX1501" fmla="*/ 6938615 w 7771225"/>
              <a:gd name="connsiteY1501" fmla="*/ 1317484 h 2541995"/>
              <a:gd name="connsiteX1502" fmla="*/ 6953308 w 7771225"/>
              <a:gd name="connsiteY1502" fmla="*/ 1295445 h 2541995"/>
              <a:gd name="connsiteX1503" fmla="*/ 6985143 w 7771225"/>
              <a:gd name="connsiteY1503" fmla="*/ 1285649 h 2541995"/>
              <a:gd name="connsiteX1504" fmla="*/ 6994939 w 7771225"/>
              <a:gd name="connsiteY1504" fmla="*/ 1270956 h 2541995"/>
              <a:gd name="connsiteX1505" fmla="*/ 7007182 w 7771225"/>
              <a:gd name="connsiteY1505" fmla="*/ 1266058 h 2541995"/>
              <a:gd name="connsiteX1506" fmla="*/ 7014529 w 7771225"/>
              <a:gd name="connsiteY1506" fmla="*/ 1258711 h 2541995"/>
              <a:gd name="connsiteX1507" fmla="*/ 7014529 w 7771225"/>
              <a:gd name="connsiteY1507" fmla="*/ 1253814 h 2541995"/>
              <a:gd name="connsiteX1508" fmla="*/ 7009631 w 7771225"/>
              <a:gd name="connsiteY1508" fmla="*/ 1251365 h 2541995"/>
              <a:gd name="connsiteX1509" fmla="*/ 7026774 w 7771225"/>
              <a:gd name="connsiteY1509" fmla="*/ 1246468 h 2541995"/>
              <a:gd name="connsiteX1510" fmla="*/ 7092892 w 7771225"/>
              <a:gd name="connsiteY1510" fmla="*/ 1106883 h 2541995"/>
              <a:gd name="connsiteX1511" fmla="*/ 7029222 w 7771225"/>
              <a:gd name="connsiteY1511" fmla="*/ 1101985 h 2541995"/>
              <a:gd name="connsiteX1512" fmla="*/ 3437666 w 7771225"/>
              <a:gd name="connsiteY1512" fmla="*/ 1043961 h 2541995"/>
              <a:gd name="connsiteX1513" fmla="*/ 3437666 w 7771225"/>
              <a:gd name="connsiteY1513" fmla="*/ 1045875 h 2541995"/>
              <a:gd name="connsiteX1514" fmla="*/ 3434794 w 7771225"/>
              <a:gd name="connsiteY1514" fmla="*/ 1045875 h 2541995"/>
              <a:gd name="connsiteX1515" fmla="*/ 890770 w 7771225"/>
              <a:gd name="connsiteY1515" fmla="*/ 719608 h 2541995"/>
              <a:gd name="connsiteX1516" fmla="*/ 859547 w 7771225"/>
              <a:gd name="connsiteY1516" fmla="*/ 733841 h 2541995"/>
              <a:gd name="connsiteX1517" fmla="*/ 822815 w 7771225"/>
              <a:gd name="connsiteY1517" fmla="*/ 758330 h 2541995"/>
              <a:gd name="connsiteX1518" fmla="*/ 746901 w 7771225"/>
              <a:gd name="connsiteY1518" fmla="*/ 824449 h 2541995"/>
              <a:gd name="connsiteX1519" fmla="*/ 673435 w 7771225"/>
              <a:gd name="connsiteY1519" fmla="*/ 961585 h 2541995"/>
              <a:gd name="connsiteX1520" fmla="*/ 663639 w 7771225"/>
              <a:gd name="connsiteY1520" fmla="*/ 1032601 h 2541995"/>
              <a:gd name="connsiteX1521" fmla="*/ 693026 w 7771225"/>
              <a:gd name="connsiteY1521" fmla="*/ 1030153 h 2541995"/>
              <a:gd name="connsiteX1522" fmla="*/ 893832 w 7771225"/>
              <a:gd name="connsiteY1522" fmla="*/ 934648 h 2541995"/>
              <a:gd name="connsiteX1523" fmla="*/ 955053 w 7771225"/>
              <a:gd name="connsiteY1523" fmla="*/ 890568 h 2541995"/>
              <a:gd name="connsiteX1524" fmla="*/ 979541 w 7771225"/>
              <a:gd name="connsiteY1524" fmla="*/ 858733 h 2541995"/>
              <a:gd name="connsiteX1525" fmla="*/ 989337 w 7771225"/>
              <a:gd name="connsiteY1525" fmla="*/ 841592 h 2541995"/>
              <a:gd name="connsiteX1526" fmla="*/ 996684 w 7771225"/>
              <a:gd name="connsiteY1526" fmla="*/ 797511 h 2541995"/>
              <a:gd name="connsiteX1527" fmla="*/ 989337 w 7771225"/>
              <a:gd name="connsiteY1527" fmla="*/ 814654 h 2541995"/>
              <a:gd name="connsiteX1528" fmla="*/ 984439 w 7771225"/>
              <a:gd name="connsiteY1528" fmla="*/ 728944 h 2541995"/>
              <a:gd name="connsiteX1529" fmla="*/ 928116 w 7771225"/>
              <a:gd name="connsiteY1529" fmla="*/ 726495 h 2541995"/>
              <a:gd name="connsiteX1530" fmla="*/ 903628 w 7771225"/>
              <a:gd name="connsiteY1530" fmla="*/ 721597 h 2541995"/>
              <a:gd name="connsiteX1531" fmla="*/ 890770 w 7771225"/>
              <a:gd name="connsiteY1531" fmla="*/ 719608 h 2541995"/>
              <a:gd name="connsiteX1532" fmla="*/ 6732911 w 7771225"/>
              <a:gd name="connsiteY1532" fmla="*/ 663640 h 2541995"/>
              <a:gd name="connsiteX1533" fmla="*/ 6510065 w 7771225"/>
              <a:gd name="connsiteY1533" fmla="*/ 835060 h 2541995"/>
              <a:gd name="connsiteX1534" fmla="*/ 6497821 w 7771225"/>
              <a:gd name="connsiteY1534" fmla="*/ 842406 h 2541995"/>
              <a:gd name="connsiteX1535" fmla="*/ 6483128 w 7771225"/>
              <a:gd name="connsiteY1535" fmla="*/ 906076 h 2541995"/>
              <a:gd name="connsiteX1536" fmla="*/ 6461088 w 7771225"/>
              <a:gd name="connsiteY1536" fmla="*/ 937912 h 2541995"/>
              <a:gd name="connsiteX1537" fmla="*/ 6436600 w 7771225"/>
              <a:gd name="connsiteY1537" fmla="*/ 991786 h 2541995"/>
              <a:gd name="connsiteX1538" fmla="*/ 6461088 w 7771225"/>
              <a:gd name="connsiteY1538" fmla="*/ 974644 h 2541995"/>
              <a:gd name="connsiteX1539" fmla="*/ 6517411 w 7771225"/>
              <a:gd name="connsiteY1539" fmla="*/ 942809 h 2541995"/>
              <a:gd name="connsiteX1540" fmla="*/ 6718218 w 7771225"/>
              <a:gd name="connsiteY1540" fmla="*/ 815468 h 2541995"/>
              <a:gd name="connsiteX1541" fmla="*/ 6732911 w 7771225"/>
              <a:gd name="connsiteY1541" fmla="*/ 663640 h 2541995"/>
              <a:gd name="connsiteX1542" fmla="*/ 2964832 w 7771225"/>
              <a:gd name="connsiteY1542" fmla="*/ 607499 h 2541995"/>
              <a:gd name="connsiteX1543" fmla="*/ 3087347 w 7771225"/>
              <a:gd name="connsiteY1543" fmla="*/ 676414 h 2541995"/>
              <a:gd name="connsiteX1544" fmla="*/ 3144776 w 7771225"/>
              <a:gd name="connsiteY1544" fmla="*/ 730015 h 2541995"/>
              <a:gd name="connsiteX1545" fmla="*/ 3144776 w 7771225"/>
              <a:gd name="connsiteY1545" fmla="*/ 731929 h 2541995"/>
              <a:gd name="connsiteX1546" fmla="*/ 3194548 w 7771225"/>
              <a:gd name="connsiteY1546" fmla="*/ 802758 h 2541995"/>
              <a:gd name="connsiteX1547" fmla="*/ 3200291 w 7771225"/>
              <a:gd name="connsiteY1547" fmla="*/ 886988 h 2541995"/>
              <a:gd name="connsiteX1548" fmla="*/ 3230920 w 7771225"/>
              <a:gd name="connsiteY1548" fmla="*/ 888902 h 2541995"/>
              <a:gd name="connsiteX1549" fmla="*/ 3242406 w 7771225"/>
              <a:gd name="connsiteY1549" fmla="*/ 879331 h 2541995"/>
              <a:gd name="connsiteX1550" fmla="*/ 3251978 w 7771225"/>
              <a:gd name="connsiteY1550" fmla="*/ 871674 h 2541995"/>
              <a:gd name="connsiteX1551" fmla="*/ 3261549 w 7771225"/>
              <a:gd name="connsiteY1551" fmla="*/ 869759 h 2541995"/>
              <a:gd name="connsiteX1552" fmla="*/ 3263463 w 7771225"/>
              <a:gd name="connsiteY1552" fmla="*/ 867844 h 2541995"/>
              <a:gd name="connsiteX1553" fmla="*/ 3265378 w 7771225"/>
              <a:gd name="connsiteY1553" fmla="*/ 871674 h 2541995"/>
              <a:gd name="connsiteX1554" fmla="*/ 3284520 w 7771225"/>
              <a:gd name="connsiteY1554" fmla="*/ 865931 h 2541995"/>
              <a:gd name="connsiteX1555" fmla="*/ 3309406 w 7771225"/>
              <a:gd name="connsiteY1555" fmla="*/ 848702 h 2541995"/>
              <a:gd name="connsiteX1556" fmla="*/ 3315150 w 7771225"/>
              <a:gd name="connsiteY1556" fmla="*/ 841045 h 2541995"/>
              <a:gd name="connsiteX1557" fmla="*/ 3328549 w 7771225"/>
              <a:gd name="connsiteY1557" fmla="*/ 841045 h 2541995"/>
              <a:gd name="connsiteX1558" fmla="*/ 3353435 w 7771225"/>
              <a:gd name="connsiteY1558" fmla="*/ 848702 h 2541995"/>
              <a:gd name="connsiteX1559" fmla="*/ 3397465 w 7771225"/>
              <a:gd name="connsiteY1559" fmla="*/ 881245 h 2541995"/>
              <a:gd name="connsiteX1560" fmla="*/ 3405122 w 7771225"/>
              <a:gd name="connsiteY1560" fmla="*/ 888902 h 2541995"/>
              <a:gd name="connsiteX1561" fmla="*/ 3407037 w 7771225"/>
              <a:gd name="connsiteY1561" fmla="*/ 888902 h 2541995"/>
              <a:gd name="connsiteX1562" fmla="*/ 3464465 w 7771225"/>
              <a:gd name="connsiteY1562" fmla="*/ 921446 h 2541995"/>
              <a:gd name="connsiteX1563" fmla="*/ 3479780 w 7771225"/>
              <a:gd name="connsiteY1563" fmla="*/ 936760 h 2541995"/>
              <a:gd name="connsiteX1564" fmla="*/ 3514237 w 7771225"/>
              <a:gd name="connsiteY1564" fmla="*/ 969303 h 2541995"/>
              <a:gd name="connsiteX1565" fmla="*/ 3519980 w 7771225"/>
              <a:gd name="connsiteY1565" fmla="*/ 996104 h 2541995"/>
              <a:gd name="connsiteX1566" fmla="*/ 3516152 w 7771225"/>
              <a:gd name="connsiteY1566" fmla="*/ 1005675 h 2541995"/>
              <a:gd name="connsiteX1567" fmla="*/ 3510409 w 7771225"/>
              <a:gd name="connsiteY1567" fmla="*/ 1032476 h 2541995"/>
              <a:gd name="connsiteX1568" fmla="*/ 3495094 w 7771225"/>
              <a:gd name="connsiteY1568" fmla="*/ 1032476 h 2541995"/>
              <a:gd name="connsiteX1569" fmla="*/ 3460637 w 7771225"/>
              <a:gd name="connsiteY1569" fmla="*/ 1036304 h 2541995"/>
              <a:gd name="connsiteX1570" fmla="*/ 3441494 w 7771225"/>
              <a:gd name="connsiteY1570" fmla="*/ 1038219 h 2541995"/>
              <a:gd name="connsiteX1571" fmla="*/ 3437666 w 7771225"/>
              <a:gd name="connsiteY1571" fmla="*/ 1042047 h 2541995"/>
              <a:gd name="connsiteX1572" fmla="*/ 3437666 w 7771225"/>
              <a:gd name="connsiteY1572" fmla="*/ 1043961 h 2541995"/>
              <a:gd name="connsiteX1573" fmla="*/ 3433836 w 7771225"/>
              <a:gd name="connsiteY1573" fmla="*/ 1045875 h 2541995"/>
              <a:gd name="connsiteX1574" fmla="*/ 3434794 w 7771225"/>
              <a:gd name="connsiteY1574" fmla="*/ 1045875 h 2541995"/>
              <a:gd name="connsiteX1575" fmla="*/ 3431923 w 7771225"/>
              <a:gd name="connsiteY1575" fmla="*/ 1047790 h 2541995"/>
              <a:gd name="connsiteX1576" fmla="*/ 3428094 w 7771225"/>
              <a:gd name="connsiteY1576" fmla="*/ 1043961 h 2541995"/>
              <a:gd name="connsiteX1577" fmla="*/ 3410865 w 7771225"/>
              <a:gd name="connsiteY1577" fmla="*/ 1043961 h 2541995"/>
              <a:gd name="connsiteX1578" fmla="*/ 3416608 w 7771225"/>
              <a:gd name="connsiteY1578" fmla="*/ 1038219 h 2541995"/>
              <a:gd name="connsiteX1579" fmla="*/ 3395550 w 7771225"/>
              <a:gd name="connsiteY1579" fmla="*/ 1038219 h 2541995"/>
              <a:gd name="connsiteX1580" fmla="*/ 3318978 w 7771225"/>
              <a:gd name="connsiteY1580" fmla="*/ 1042047 h 2541995"/>
              <a:gd name="connsiteX1581" fmla="*/ 3294092 w 7771225"/>
              <a:gd name="connsiteY1581" fmla="*/ 1042047 h 2541995"/>
              <a:gd name="connsiteX1582" fmla="*/ 3227092 w 7771225"/>
              <a:gd name="connsiteY1582" fmla="*/ 1051619 h 2541995"/>
              <a:gd name="connsiteX1583" fmla="*/ 3171577 w 7771225"/>
              <a:gd name="connsiteY1583" fmla="*/ 1066933 h 2541995"/>
              <a:gd name="connsiteX1584" fmla="*/ 3165834 w 7771225"/>
              <a:gd name="connsiteY1584" fmla="*/ 1066933 h 2541995"/>
              <a:gd name="connsiteX1585" fmla="*/ 3144776 w 7771225"/>
              <a:gd name="connsiteY1585" fmla="*/ 1066933 h 2541995"/>
              <a:gd name="connsiteX1586" fmla="*/ 3129462 w 7771225"/>
              <a:gd name="connsiteY1586" fmla="*/ 1078419 h 2541995"/>
              <a:gd name="connsiteX1587" fmla="*/ 3116062 w 7771225"/>
              <a:gd name="connsiteY1587" fmla="*/ 1074590 h 2541995"/>
              <a:gd name="connsiteX1588" fmla="*/ 3098833 w 7771225"/>
              <a:gd name="connsiteY1588" fmla="*/ 1082248 h 2541995"/>
              <a:gd name="connsiteX1589" fmla="*/ 3091176 w 7771225"/>
              <a:gd name="connsiteY1589" fmla="*/ 1082248 h 2541995"/>
              <a:gd name="connsiteX1590" fmla="*/ 3087347 w 7771225"/>
              <a:gd name="connsiteY1590" fmla="*/ 1086076 h 2541995"/>
              <a:gd name="connsiteX1591" fmla="*/ 3050975 w 7771225"/>
              <a:gd name="connsiteY1591" fmla="*/ 1093733 h 2541995"/>
              <a:gd name="connsiteX1592" fmla="*/ 3024175 w 7771225"/>
              <a:gd name="connsiteY1592" fmla="*/ 1101391 h 2541995"/>
              <a:gd name="connsiteX1593" fmla="*/ 2966745 w 7771225"/>
              <a:gd name="connsiteY1593" fmla="*/ 1126276 h 2541995"/>
              <a:gd name="connsiteX1594" fmla="*/ 2964832 w 7771225"/>
              <a:gd name="connsiteY1594" fmla="*/ 1124362 h 2541995"/>
              <a:gd name="connsiteX1595" fmla="*/ 2951431 w 7771225"/>
              <a:gd name="connsiteY1595" fmla="*/ 1133934 h 2541995"/>
              <a:gd name="connsiteX1596" fmla="*/ 2951431 w 7771225"/>
              <a:gd name="connsiteY1596" fmla="*/ 1132019 h 2541995"/>
              <a:gd name="connsiteX1597" fmla="*/ 2886344 w 7771225"/>
              <a:gd name="connsiteY1597" fmla="*/ 1168392 h 2541995"/>
              <a:gd name="connsiteX1598" fmla="*/ 2989717 w 7771225"/>
              <a:gd name="connsiteY1598" fmla="*/ 1243049 h 2541995"/>
              <a:gd name="connsiteX1599" fmla="*/ 3035661 w 7771225"/>
              <a:gd name="connsiteY1599" fmla="*/ 1285164 h 2541995"/>
              <a:gd name="connsiteX1600" fmla="*/ 3196463 w 7771225"/>
              <a:gd name="connsiteY1600" fmla="*/ 1252621 h 2541995"/>
              <a:gd name="connsiteX1601" fmla="*/ 3198377 w 7771225"/>
              <a:gd name="connsiteY1601" fmla="*/ 1246878 h 2541995"/>
              <a:gd name="connsiteX1602" fmla="*/ 3186891 w 7771225"/>
              <a:gd name="connsiteY1602" fmla="*/ 1177963 h 2541995"/>
              <a:gd name="connsiteX1603" fmla="*/ 3163919 w 7771225"/>
              <a:gd name="connsiteY1603" fmla="*/ 1139676 h 2541995"/>
              <a:gd name="connsiteX1604" fmla="*/ 3173491 w 7771225"/>
              <a:gd name="connsiteY1604" fmla="*/ 1139676 h 2541995"/>
              <a:gd name="connsiteX1605" fmla="*/ 3169662 w 7771225"/>
              <a:gd name="connsiteY1605" fmla="*/ 1135848 h 2541995"/>
              <a:gd name="connsiteX1606" fmla="*/ 3186891 w 7771225"/>
              <a:gd name="connsiteY1606" fmla="*/ 1126276 h 2541995"/>
              <a:gd name="connsiteX1607" fmla="*/ 3190720 w 7771225"/>
              <a:gd name="connsiteY1607" fmla="*/ 1124362 h 2541995"/>
              <a:gd name="connsiteX1608" fmla="*/ 3194548 w 7771225"/>
              <a:gd name="connsiteY1608" fmla="*/ 1124362 h 2541995"/>
              <a:gd name="connsiteX1609" fmla="*/ 3196463 w 7771225"/>
              <a:gd name="connsiteY1609" fmla="*/ 1107134 h 2541995"/>
              <a:gd name="connsiteX1610" fmla="*/ 3202206 w 7771225"/>
              <a:gd name="connsiteY1610" fmla="*/ 1107134 h 2541995"/>
              <a:gd name="connsiteX1611" fmla="*/ 3223262 w 7771225"/>
              <a:gd name="connsiteY1611" fmla="*/ 1095647 h 2541995"/>
              <a:gd name="connsiteX1612" fmla="*/ 3251978 w 7771225"/>
              <a:gd name="connsiteY1612" fmla="*/ 1082248 h 2541995"/>
              <a:gd name="connsiteX1613" fmla="*/ 3263463 w 7771225"/>
              <a:gd name="connsiteY1613" fmla="*/ 1078419 h 2541995"/>
              <a:gd name="connsiteX1614" fmla="*/ 3280692 w 7771225"/>
              <a:gd name="connsiteY1614" fmla="*/ 1078419 h 2541995"/>
              <a:gd name="connsiteX1615" fmla="*/ 3387894 w 7771225"/>
              <a:gd name="connsiteY1615" fmla="*/ 1139676 h 2541995"/>
              <a:gd name="connsiteX1616" fmla="*/ 3454894 w 7771225"/>
              <a:gd name="connsiteY1616" fmla="*/ 1216249 h 2541995"/>
              <a:gd name="connsiteX1617" fmla="*/ 3489351 w 7771225"/>
              <a:gd name="connsiteY1617" fmla="*/ 1218164 h 2541995"/>
              <a:gd name="connsiteX1618" fmla="*/ 3506580 w 7771225"/>
              <a:gd name="connsiteY1618" fmla="*/ 1208592 h 2541995"/>
              <a:gd name="connsiteX1619" fmla="*/ 3519980 w 7771225"/>
              <a:gd name="connsiteY1619" fmla="*/ 1206677 h 2541995"/>
              <a:gd name="connsiteX1620" fmla="*/ 3533381 w 7771225"/>
              <a:gd name="connsiteY1620" fmla="*/ 1204763 h 2541995"/>
              <a:gd name="connsiteX1621" fmla="*/ 3539124 w 7771225"/>
              <a:gd name="connsiteY1621" fmla="*/ 1208592 h 2541995"/>
              <a:gd name="connsiteX1622" fmla="*/ 3535295 w 7771225"/>
              <a:gd name="connsiteY1622" fmla="*/ 1199021 h 2541995"/>
              <a:gd name="connsiteX1623" fmla="*/ 3546781 w 7771225"/>
              <a:gd name="connsiteY1623" fmla="*/ 1197106 h 2541995"/>
              <a:gd name="connsiteX1624" fmla="*/ 3615696 w 7771225"/>
              <a:gd name="connsiteY1624" fmla="*/ 1231563 h 2541995"/>
              <a:gd name="connsiteX1625" fmla="*/ 3676954 w 7771225"/>
              <a:gd name="connsiteY1625" fmla="*/ 1258364 h 2541995"/>
              <a:gd name="connsiteX1626" fmla="*/ 3684611 w 7771225"/>
              <a:gd name="connsiteY1626" fmla="*/ 1300478 h 2541995"/>
              <a:gd name="connsiteX1627" fmla="*/ 3665467 w 7771225"/>
              <a:gd name="connsiteY1627" fmla="*/ 1327279 h 2541995"/>
              <a:gd name="connsiteX1628" fmla="*/ 3667382 w 7771225"/>
              <a:gd name="connsiteY1628" fmla="*/ 1333022 h 2541995"/>
              <a:gd name="connsiteX1629" fmla="*/ 3665467 w 7771225"/>
              <a:gd name="connsiteY1629" fmla="*/ 1331107 h 2541995"/>
              <a:gd name="connsiteX1630" fmla="*/ 3663554 w 7771225"/>
              <a:gd name="connsiteY1630" fmla="*/ 1334936 h 2541995"/>
              <a:gd name="connsiteX1631" fmla="*/ 3659725 w 7771225"/>
              <a:gd name="connsiteY1631" fmla="*/ 1333022 h 2541995"/>
              <a:gd name="connsiteX1632" fmla="*/ 3661639 w 7771225"/>
              <a:gd name="connsiteY1632" fmla="*/ 1333022 h 2541995"/>
              <a:gd name="connsiteX1633" fmla="*/ 3636753 w 7771225"/>
              <a:gd name="connsiteY1633" fmla="*/ 1331107 h 2541995"/>
              <a:gd name="connsiteX1634" fmla="*/ 3621439 w 7771225"/>
              <a:gd name="connsiteY1634" fmla="*/ 1333022 h 2541995"/>
              <a:gd name="connsiteX1635" fmla="*/ 3588896 w 7771225"/>
              <a:gd name="connsiteY1635" fmla="*/ 1336850 h 2541995"/>
              <a:gd name="connsiteX1636" fmla="*/ 3558267 w 7771225"/>
              <a:gd name="connsiteY1636" fmla="*/ 1338765 h 2541995"/>
              <a:gd name="connsiteX1637" fmla="*/ 3456808 w 7771225"/>
              <a:gd name="connsiteY1637" fmla="*/ 1340679 h 2541995"/>
              <a:gd name="connsiteX1638" fmla="*/ 3428094 w 7771225"/>
              <a:gd name="connsiteY1638" fmla="*/ 1424909 h 2541995"/>
              <a:gd name="connsiteX1639" fmla="*/ 3412780 w 7771225"/>
              <a:gd name="connsiteY1639" fmla="*/ 1461280 h 2541995"/>
              <a:gd name="connsiteX1640" fmla="*/ 3393636 w 7771225"/>
              <a:gd name="connsiteY1640" fmla="*/ 1503395 h 2541995"/>
              <a:gd name="connsiteX1641" fmla="*/ 3376408 w 7771225"/>
              <a:gd name="connsiteY1641" fmla="*/ 1537852 h 2541995"/>
              <a:gd name="connsiteX1642" fmla="*/ 3357265 w 7771225"/>
              <a:gd name="connsiteY1642" fmla="*/ 1553167 h 2541995"/>
              <a:gd name="connsiteX1643" fmla="*/ 3340035 w 7771225"/>
              <a:gd name="connsiteY1643" fmla="*/ 1568481 h 2541995"/>
              <a:gd name="connsiteX1644" fmla="*/ 3324721 w 7771225"/>
              <a:gd name="connsiteY1644" fmla="*/ 1572310 h 2541995"/>
              <a:gd name="connsiteX1645" fmla="*/ 3315150 w 7771225"/>
              <a:gd name="connsiteY1645" fmla="*/ 1566567 h 2541995"/>
              <a:gd name="connsiteX1646" fmla="*/ 3290264 w 7771225"/>
              <a:gd name="connsiteY1646" fmla="*/ 1578053 h 2541995"/>
              <a:gd name="connsiteX1647" fmla="*/ 3248148 w 7771225"/>
              <a:gd name="connsiteY1647" fmla="*/ 1587624 h 2541995"/>
              <a:gd name="connsiteX1648" fmla="*/ 3156262 w 7771225"/>
              <a:gd name="connsiteY1648" fmla="*/ 1604854 h 2541995"/>
              <a:gd name="connsiteX1649" fmla="*/ 3129462 w 7771225"/>
              <a:gd name="connsiteY1649" fmla="*/ 1618253 h 2541995"/>
              <a:gd name="connsiteX1650" fmla="*/ 3125633 w 7771225"/>
              <a:gd name="connsiteY1650" fmla="*/ 1620168 h 2541995"/>
              <a:gd name="connsiteX1651" fmla="*/ 3131376 w 7771225"/>
              <a:gd name="connsiteY1651" fmla="*/ 1614425 h 2541995"/>
              <a:gd name="connsiteX1652" fmla="*/ 3100747 w 7771225"/>
              <a:gd name="connsiteY1652" fmla="*/ 1622082 h 2541995"/>
              <a:gd name="connsiteX1653" fmla="*/ 2995461 w 7771225"/>
              <a:gd name="connsiteY1653" fmla="*/ 1658454 h 2541995"/>
              <a:gd name="connsiteX1654" fmla="*/ 2970575 w 7771225"/>
              <a:gd name="connsiteY1654" fmla="*/ 1656540 h 2541995"/>
              <a:gd name="connsiteX1655" fmla="*/ 2932288 w 7771225"/>
              <a:gd name="connsiteY1655" fmla="*/ 1662283 h 2541995"/>
              <a:gd name="connsiteX1656" fmla="*/ 2765743 w 7771225"/>
              <a:gd name="connsiteY1656" fmla="*/ 1765655 h 2541995"/>
              <a:gd name="connsiteX1657" fmla="*/ 2731286 w 7771225"/>
              <a:gd name="connsiteY1657" fmla="*/ 1792456 h 2541995"/>
              <a:gd name="connsiteX1658" fmla="*/ 2777229 w 7771225"/>
              <a:gd name="connsiteY1658" fmla="*/ 1819256 h 2541995"/>
              <a:gd name="connsiteX1659" fmla="*/ 2792544 w 7771225"/>
              <a:gd name="connsiteY1659" fmla="*/ 1828827 h 2541995"/>
              <a:gd name="connsiteX1660" fmla="*/ 2800201 w 7771225"/>
              <a:gd name="connsiteY1660" fmla="*/ 1828827 h 2541995"/>
              <a:gd name="connsiteX1661" fmla="*/ 2788715 w 7771225"/>
              <a:gd name="connsiteY1661" fmla="*/ 1819256 h 2541995"/>
              <a:gd name="connsiteX1662" fmla="*/ 2761915 w 7771225"/>
              <a:gd name="connsiteY1662" fmla="*/ 1802027 h 2541995"/>
              <a:gd name="connsiteX1663" fmla="*/ 2811686 w 7771225"/>
              <a:gd name="connsiteY1663" fmla="*/ 1821170 h 2541995"/>
              <a:gd name="connsiteX1664" fmla="*/ 2823173 w 7771225"/>
              <a:gd name="connsiteY1664" fmla="*/ 1819256 h 2541995"/>
              <a:gd name="connsiteX1665" fmla="*/ 2798287 w 7771225"/>
              <a:gd name="connsiteY1665" fmla="*/ 1805856 h 2541995"/>
              <a:gd name="connsiteX1666" fmla="*/ 2811686 w 7771225"/>
              <a:gd name="connsiteY1666" fmla="*/ 1811599 h 2541995"/>
              <a:gd name="connsiteX1667" fmla="*/ 2832744 w 7771225"/>
              <a:gd name="connsiteY1667" fmla="*/ 1819256 h 2541995"/>
              <a:gd name="connsiteX1668" fmla="*/ 2805943 w 7771225"/>
              <a:gd name="connsiteY1668" fmla="*/ 1802027 h 2541995"/>
              <a:gd name="connsiteX1669" fmla="*/ 2802115 w 7771225"/>
              <a:gd name="connsiteY1669" fmla="*/ 1802027 h 2541995"/>
              <a:gd name="connsiteX1670" fmla="*/ 2809773 w 7771225"/>
              <a:gd name="connsiteY1670" fmla="*/ 1798198 h 2541995"/>
              <a:gd name="connsiteX1671" fmla="*/ 2817430 w 7771225"/>
              <a:gd name="connsiteY1671" fmla="*/ 1798198 h 2541995"/>
              <a:gd name="connsiteX1672" fmla="*/ 2838487 w 7771225"/>
              <a:gd name="connsiteY1672" fmla="*/ 1809684 h 2541995"/>
              <a:gd name="connsiteX1673" fmla="*/ 2842316 w 7771225"/>
              <a:gd name="connsiteY1673" fmla="*/ 1807771 h 2541995"/>
              <a:gd name="connsiteX1674" fmla="*/ 2836572 w 7771225"/>
              <a:gd name="connsiteY1674" fmla="*/ 1805856 h 2541995"/>
              <a:gd name="connsiteX1675" fmla="*/ 2813601 w 7771225"/>
              <a:gd name="connsiteY1675" fmla="*/ 1790541 h 2541995"/>
              <a:gd name="connsiteX1676" fmla="*/ 2813601 w 7771225"/>
              <a:gd name="connsiteY1676" fmla="*/ 1786713 h 2541995"/>
              <a:gd name="connsiteX1677" fmla="*/ 2857630 w 7771225"/>
              <a:gd name="connsiteY1677" fmla="*/ 1809684 h 2541995"/>
              <a:gd name="connsiteX1678" fmla="*/ 2861458 w 7771225"/>
              <a:gd name="connsiteY1678" fmla="*/ 1805856 h 2541995"/>
              <a:gd name="connsiteX1679" fmla="*/ 2832744 w 7771225"/>
              <a:gd name="connsiteY1679" fmla="*/ 1788627 h 2541995"/>
              <a:gd name="connsiteX1680" fmla="*/ 2869116 w 7771225"/>
              <a:gd name="connsiteY1680" fmla="*/ 1803941 h 2541995"/>
              <a:gd name="connsiteX1681" fmla="*/ 2846144 w 7771225"/>
              <a:gd name="connsiteY1681" fmla="*/ 1788627 h 2541995"/>
              <a:gd name="connsiteX1682" fmla="*/ 2849973 w 7771225"/>
              <a:gd name="connsiteY1682" fmla="*/ 1784798 h 2541995"/>
              <a:gd name="connsiteX1683" fmla="*/ 2846144 w 7771225"/>
              <a:gd name="connsiteY1683" fmla="*/ 1782884 h 2541995"/>
              <a:gd name="connsiteX1684" fmla="*/ 2859545 w 7771225"/>
              <a:gd name="connsiteY1684" fmla="*/ 1788627 h 2541995"/>
              <a:gd name="connsiteX1685" fmla="*/ 2863373 w 7771225"/>
              <a:gd name="connsiteY1685" fmla="*/ 1788627 h 2541995"/>
              <a:gd name="connsiteX1686" fmla="*/ 2890174 w 7771225"/>
              <a:gd name="connsiteY1686" fmla="*/ 1796284 h 2541995"/>
              <a:gd name="connsiteX1687" fmla="*/ 3123719 w 7771225"/>
              <a:gd name="connsiteY1687" fmla="*/ 1708226 h 2541995"/>
              <a:gd name="connsiteX1688" fmla="*/ 3129462 w 7771225"/>
              <a:gd name="connsiteY1688" fmla="*/ 1704397 h 2541995"/>
              <a:gd name="connsiteX1689" fmla="*/ 3213691 w 7771225"/>
              <a:gd name="connsiteY1689" fmla="*/ 1673768 h 2541995"/>
              <a:gd name="connsiteX1690" fmla="*/ 3280692 w 7771225"/>
              <a:gd name="connsiteY1690" fmla="*/ 1643139 h 2541995"/>
              <a:gd name="connsiteX1691" fmla="*/ 3343864 w 7771225"/>
              <a:gd name="connsiteY1691" fmla="*/ 1639311 h 2541995"/>
              <a:gd name="connsiteX1692" fmla="*/ 3347693 w 7771225"/>
              <a:gd name="connsiteY1692" fmla="*/ 1643139 h 2541995"/>
              <a:gd name="connsiteX1693" fmla="*/ 3452980 w 7771225"/>
              <a:gd name="connsiteY1693" fmla="*/ 1708226 h 2541995"/>
              <a:gd name="connsiteX1694" fmla="*/ 3500837 w 7771225"/>
              <a:gd name="connsiteY1694" fmla="*/ 1756084 h 2541995"/>
              <a:gd name="connsiteX1695" fmla="*/ 3565924 w 7771225"/>
              <a:gd name="connsiteY1695" fmla="*/ 1826913 h 2541995"/>
              <a:gd name="connsiteX1696" fmla="*/ 3569752 w 7771225"/>
              <a:gd name="connsiteY1696" fmla="*/ 1846056 h 2541995"/>
              <a:gd name="connsiteX1697" fmla="*/ 3567838 w 7771225"/>
              <a:gd name="connsiteY1697" fmla="*/ 1869028 h 2541995"/>
              <a:gd name="connsiteX1698" fmla="*/ 3546781 w 7771225"/>
              <a:gd name="connsiteY1698" fmla="*/ 1882428 h 2541995"/>
              <a:gd name="connsiteX1699" fmla="*/ 3529552 w 7771225"/>
              <a:gd name="connsiteY1699" fmla="*/ 1890085 h 2541995"/>
              <a:gd name="connsiteX1700" fmla="*/ 3483609 w 7771225"/>
              <a:gd name="connsiteY1700" fmla="*/ 1905400 h 2541995"/>
              <a:gd name="connsiteX1701" fmla="*/ 3443409 w 7771225"/>
              <a:gd name="connsiteY1701" fmla="*/ 1941772 h 2541995"/>
              <a:gd name="connsiteX1702" fmla="*/ 3355350 w 7771225"/>
              <a:gd name="connsiteY1702" fmla="*/ 2026001 h 2541995"/>
              <a:gd name="connsiteX1703" fmla="*/ 3395550 w 7771225"/>
              <a:gd name="connsiteY1703" fmla="*/ 2052802 h 2541995"/>
              <a:gd name="connsiteX1704" fmla="*/ 3405122 w 7771225"/>
              <a:gd name="connsiteY1704" fmla="*/ 2060458 h 2541995"/>
              <a:gd name="connsiteX1705" fmla="*/ 3441494 w 7771225"/>
              <a:gd name="connsiteY1705" fmla="*/ 2081516 h 2541995"/>
              <a:gd name="connsiteX1706" fmla="*/ 3518066 w 7771225"/>
              <a:gd name="connsiteY1706" fmla="*/ 2135117 h 2541995"/>
              <a:gd name="connsiteX1707" fmla="*/ 3531466 w 7771225"/>
              <a:gd name="connsiteY1707" fmla="*/ 2142774 h 2541995"/>
              <a:gd name="connsiteX1708" fmla="*/ 3766926 w 7771225"/>
              <a:gd name="connsiteY1708" fmla="*/ 2322719 h 2541995"/>
              <a:gd name="connsiteX1709" fmla="*/ 3805213 w 7771225"/>
              <a:gd name="connsiteY1709" fmla="*/ 2357176 h 2541995"/>
              <a:gd name="connsiteX1710" fmla="*/ 3799470 w 7771225"/>
              <a:gd name="connsiteY1710" fmla="*/ 2359091 h 2541995"/>
              <a:gd name="connsiteX1711" fmla="*/ 3807126 w 7771225"/>
              <a:gd name="connsiteY1711" fmla="*/ 2374405 h 2541995"/>
              <a:gd name="connsiteX1712" fmla="*/ 3810955 w 7771225"/>
              <a:gd name="connsiteY1712" fmla="*/ 2370577 h 2541995"/>
              <a:gd name="connsiteX1713" fmla="*/ 3810955 w 7771225"/>
              <a:gd name="connsiteY1713" fmla="*/ 2374405 h 2541995"/>
              <a:gd name="connsiteX1714" fmla="*/ 3809041 w 7771225"/>
              <a:gd name="connsiteY1714" fmla="*/ 2372491 h 2541995"/>
              <a:gd name="connsiteX1715" fmla="*/ 3816698 w 7771225"/>
              <a:gd name="connsiteY1715" fmla="*/ 2389720 h 2541995"/>
              <a:gd name="connsiteX1716" fmla="*/ 3822441 w 7771225"/>
              <a:gd name="connsiteY1716" fmla="*/ 2414606 h 2541995"/>
              <a:gd name="connsiteX1717" fmla="*/ 3784155 w 7771225"/>
              <a:gd name="connsiteY1717" fmla="*/ 2495006 h 2541995"/>
              <a:gd name="connsiteX1718" fmla="*/ 3719069 w 7771225"/>
              <a:gd name="connsiteY1718" fmla="*/ 2489263 h 2541995"/>
              <a:gd name="connsiteX1719" fmla="*/ 3678868 w 7771225"/>
              <a:gd name="connsiteY1719" fmla="*/ 2493092 h 2541995"/>
              <a:gd name="connsiteX1720" fmla="*/ 3682697 w 7771225"/>
              <a:gd name="connsiteY1720" fmla="*/ 2495006 h 2541995"/>
              <a:gd name="connsiteX1721" fmla="*/ 3682697 w 7771225"/>
              <a:gd name="connsiteY1721" fmla="*/ 2496921 h 2541995"/>
              <a:gd name="connsiteX1722" fmla="*/ 3663554 w 7771225"/>
              <a:gd name="connsiteY1722" fmla="*/ 2491178 h 2541995"/>
              <a:gd name="connsiteX1723" fmla="*/ 3604210 w 7771225"/>
              <a:gd name="connsiteY1723" fmla="*/ 2498835 h 2541995"/>
              <a:gd name="connsiteX1724" fmla="*/ 3625267 w 7771225"/>
              <a:gd name="connsiteY1724" fmla="*/ 2464377 h 2541995"/>
              <a:gd name="connsiteX1725" fmla="*/ 3619525 w 7771225"/>
              <a:gd name="connsiteY1725" fmla="*/ 2416520 h 2541995"/>
              <a:gd name="connsiteX1726" fmla="*/ 3565924 w 7771225"/>
              <a:gd name="connsiteY1726" fmla="*/ 2372491 h 2541995"/>
              <a:gd name="connsiteX1727" fmla="*/ 3527638 w 7771225"/>
              <a:gd name="connsiteY1727" fmla="*/ 2345691 h 2541995"/>
              <a:gd name="connsiteX1728" fmla="*/ 3512323 w 7771225"/>
              <a:gd name="connsiteY1728" fmla="*/ 2334205 h 2541995"/>
              <a:gd name="connsiteX1729" fmla="*/ 3514237 w 7771225"/>
              <a:gd name="connsiteY1729" fmla="*/ 2328462 h 2541995"/>
              <a:gd name="connsiteX1730" fmla="*/ 3504666 w 7771225"/>
              <a:gd name="connsiteY1730" fmla="*/ 2326547 h 2541995"/>
              <a:gd name="connsiteX1731" fmla="*/ 3491266 w 7771225"/>
              <a:gd name="connsiteY1731" fmla="*/ 2322719 h 2541995"/>
              <a:gd name="connsiteX1732" fmla="*/ 3493181 w 7771225"/>
              <a:gd name="connsiteY1732" fmla="*/ 2320805 h 2541995"/>
              <a:gd name="connsiteX1733" fmla="*/ 3475951 w 7771225"/>
              <a:gd name="connsiteY1733" fmla="*/ 2311233 h 2541995"/>
              <a:gd name="connsiteX1734" fmla="*/ 3477866 w 7771225"/>
              <a:gd name="connsiteY1734" fmla="*/ 2309319 h 2541995"/>
              <a:gd name="connsiteX1735" fmla="*/ 3468295 w 7771225"/>
              <a:gd name="connsiteY1735" fmla="*/ 2307404 h 2541995"/>
              <a:gd name="connsiteX1736" fmla="*/ 3468295 w 7771225"/>
              <a:gd name="connsiteY1736" fmla="*/ 2303576 h 2541995"/>
              <a:gd name="connsiteX1737" fmla="*/ 3460637 w 7771225"/>
              <a:gd name="connsiteY1737" fmla="*/ 2303576 h 2541995"/>
              <a:gd name="connsiteX1738" fmla="*/ 3452980 w 7771225"/>
              <a:gd name="connsiteY1738" fmla="*/ 2299747 h 2541995"/>
              <a:gd name="connsiteX1739" fmla="*/ 3452980 w 7771225"/>
              <a:gd name="connsiteY1739" fmla="*/ 2294004 h 2541995"/>
              <a:gd name="connsiteX1740" fmla="*/ 3445322 w 7771225"/>
              <a:gd name="connsiteY1740" fmla="*/ 2297833 h 2541995"/>
              <a:gd name="connsiteX1741" fmla="*/ 3445322 w 7771225"/>
              <a:gd name="connsiteY1741" fmla="*/ 2292090 h 2541995"/>
              <a:gd name="connsiteX1742" fmla="*/ 3428094 w 7771225"/>
              <a:gd name="connsiteY1742" fmla="*/ 2286347 h 2541995"/>
              <a:gd name="connsiteX1743" fmla="*/ 3418523 w 7771225"/>
              <a:gd name="connsiteY1743" fmla="*/ 2282518 h 2541995"/>
              <a:gd name="connsiteX1744" fmla="*/ 3399379 w 7771225"/>
              <a:gd name="connsiteY1744" fmla="*/ 2271032 h 2541995"/>
              <a:gd name="connsiteX1745" fmla="*/ 3380236 w 7771225"/>
              <a:gd name="connsiteY1745" fmla="*/ 2255718 h 2541995"/>
              <a:gd name="connsiteX1746" fmla="*/ 3385979 w 7771225"/>
              <a:gd name="connsiteY1746" fmla="*/ 2255718 h 2541995"/>
              <a:gd name="connsiteX1747" fmla="*/ 3368750 w 7771225"/>
              <a:gd name="connsiteY1747" fmla="*/ 2242318 h 2541995"/>
              <a:gd name="connsiteX1748" fmla="*/ 3374493 w 7771225"/>
              <a:gd name="connsiteY1748" fmla="*/ 2240404 h 2541995"/>
              <a:gd name="connsiteX1749" fmla="*/ 3363008 w 7771225"/>
              <a:gd name="connsiteY1749" fmla="*/ 2240404 h 2541995"/>
              <a:gd name="connsiteX1750" fmla="*/ 3248148 w 7771225"/>
              <a:gd name="connsiteY1750" fmla="*/ 2169575 h 2541995"/>
              <a:gd name="connsiteX1751" fmla="*/ 3246235 w 7771225"/>
              <a:gd name="connsiteY1751" fmla="*/ 2163832 h 2541995"/>
              <a:gd name="connsiteX1752" fmla="*/ 3223262 w 7771225"/>
              <a:gd name="connsiteY1752" fmla="*/ 2154260 h 2541995"/>
              <a:gd name="connsiteX1753" fmla="*/ 3181148 w 7771225"/>
              <a:gd name="connsiteY1753" fmla="*/ 2129374 h 2541995"/>
              <a:gd name="connsiteX1754" fmla="*/ 3183062 w 7771225"/>
              <a:gd name="connsiteY1754" fmla="*/ 2127459 h 2541995"/>
              <a:gd name="connsiteX1755" fmla="*/ 3175405 w 7771225"/>
              <a:gd name="connsiteY1755" fmla="*/ 2123631 h 2541995"/>
              <a:gd name="connsiteX1756" fmla="*/ 3167747 w 7771225"/>
              <a:gd name="connsiteY1756" fmla="*/ 2112145 h 2541995"/>
              <a:gd name="connsiteX1757" fmla="*/ 3169662 w 7771225"/>
              <a:gd name="connsiteY1757" fmla="*/ 2119803 h 2541995"/>
              <a:gd name="connsiteX1758" fmla="*/ 3158176 w 7771225"/>
              <a:gd name="connsiteY1758" fmla="*/ 2119803 h 2541995"/>
              <a:gd name="connsiteX1759" fmla="*/ 3183062 w 7771225"/>
              <a:gd name="connsiteY1759" fmla="*/ 2137031 h 2541995"/>
              <a:gd name="connsiteX1760" fmla="*/ 3198377 w 7771225"/>
              <a:gd name="connsiteY1760" fmla="*/ 2152345 h 2541995"/>
              <a:gd name="connsiteX1761" fmla="*/ 3247192 w 7771225"/>
              <a:gd name="connsiteY1761" fmla="*/ 2178667 h 2541995"/>
              <a:gd name="connsiteX1762" fmla="*/ 3248006 w 7771225"/>
              <a:gd name="connsiteY1762" fmla="*/ 2179175 h 2541995"/>
              <a:gd name="connsiteX1763" fmla="*/ 3245756 w 7771225"/>
              <a:gd name="connsiteY1763" fmla="*/ 2179624 h 2541995"/>
              <a:gd name="connsiteX1764" fmla="*/ 3246235 w 7771225"/>
              <a:gd name="connsiteY1764" fmla="*/ 2181060 h 2541995"/>
              <a:gd name="connsiteX1765" fmla="*/ 3236663 w 7771225"/>
              <a:gd name="connsiteY1765" fmla="*/ 2179146 h 2541995"/>
              <a:gd name="connsiteX1766" fmla="*/ 3242406 w 7771225"/>
              <a:gd name="connsiteY1766" fmla="*/ 2177231 h 2541995"/>
              <a:gd name="connsiteX1767" fmla="*/ 3181148 w 7771225"/>
              <a:gd name="connsiteY1767" fmla="*/ 2152345 h 2541995"/>
              <a:gd name="connsiteX1768" fmla="*/ 3146691 w 7771225"/>
              <a:gd name="connsiteY1768" fmla="*/ 2167660 h 2541995"/>
              <a:gd name="connsiteX1769" fmla="*/ 3133290 w 7771225"/>
              <a:gd name="connsiteY1769" fmla="*/ 2171488 h 2541995"/>
              <a:gd name="connsiteX1770" fmla="*/ 3128505 w 7771225"/>
              <a:gd name="connsiteY1770" fmla="*/ 2178188 h 2541995"/>
              <a:gd name="connsiteX1771" fmla="*/ 3116062 w 7771225"/>
              <a:gd name="connsiteY1771" fmla="*/ 2186803 h 2541995"/>
              <a:gd name="connsiteX1772" fmla="*/ 3110319 w 7771225"/>
              <a:gd name="connsiteY1772" fmla="*/ 2188717 h 2541995"/>
              <a:gd name="connsiteX1773" fmla="*/ 3112233 w 7771225"/>
              <a:gd name="connsiteY1773" fmla="*/ 2188717 h 2541995"/>
              <a:gd name="connsiteX1774" fmla="*/ 3058632 w 7771225"/>
              <a:gd name="connsiteY1774" fmla="*/ 2207860 h 2541995"/>
              <a:gd name="connsiteX1775" fmla="*/ 3024175 w 7771225"/>
              <a:gd name="connsiteY1775" fmla="*/ 2221260 h 2541995"/>
              <a:gd name="connsiteX1776" fmla="*/ 2970575 w 7771225"/>
              <a:gd name="connsiteY1776" fmla="*/ 2236575 h 2541995"/>
              <a:gd name="connsiteX1777" fmla="*/ 2966745 w 7771225"/>
              <a:gd name="connsiteY1777" fmla="*/ 2238489 h 2541995"/>
              <a:gd name="connsiteX1778" fmla="*/ 2943774 w 7771225"/>
              <a:gd name="connsiteY1778" fmla="*/ 2238489 h 2541995"/>
              <a:gd name="connsiteX1779" fmla="*/ 2938031 w 7771225"/>
              <a:gd name="connsiteY1779" fmla="*/ 2244232 h 2541995"/>
              <a:gd name="connsiteX1780" fmla="*/ 2934202 w 7771225"/>
              <a:gd name="connsiteY1780" fmla="*/ 2242318 h 2541995"/>
              <a:gd name="connsiteX1781" fmla="*/ 2924631 w 7771225"/>
              <a:gd name="connsiteY1781" fmla="*/ 2248061 h 2541995"/>
              <a:gd name="connsiteX1782" fmla="*/ 2916973 w 7771225"/>
              <a:gd name="connsiteY1782" fmla="*/ 2249975 h 2541995"/>
              <a:gd name="connsiteX1783" fmla="*/ 2916973 w 7771225"/>
              <a:gd name="connsiteY1783" fmla="*/ 2248061 h 2541995"/>
              <a:gd name="connsiteX1784" fmla="*/ 2907402 w 7771225"/>
              <a:gd name="connsiteY1784" fmla="*/ 2251889 h 2541995"/>
              <a:gd name="connsiteX1785" fmla="*/ 2905488 w 7771225"/>
              <a:gd name="connsiteY1785" fmla="*/ 2257632 h 2541995"/>
              <a:gd name="connsiteX1786" fmla="*/ 2901659 w 7771225"/>
              <a:gd name="connsiteY1786" fmla="*/ 2259547 h 2541995"/>
              <a:gd name="connsiteX1787" fmla="*/ 2901659 w 7771225"/>
              <a:gd name="connsiteY1787" fmla="*/ 2255718 h 2541995"/>
              <a:gd name="connsiteX1788" fmla="*/ 2905488 w 7771225"/>
              <a:gd name="connsiteY1788" fmla="*/ 2251889 h 2541995"/>
              <a:gd name="connsiteX1789" fmla="*/ 2880602 w 7771225"/>
              <a:gd name="connsiteY1789" fmla="*/ 2261461 h 2541995"/>
              <a:gd name="connsiteX1790" fmla="*/ 2859545 w 7771225"/>
              <a:gd name="connsiteY1790" fmla="*/ 2257632 h 2541995"/>
              <a:gd name="connsiteX1791" fmla="*/ 2834659 w 7771225"/>
              <a:gd name="connsiteY1791" fmla="*/ 2267204 h 2541995"/>
              <a:gd name="connsiteX1792" fmla="*/ 2830829 w 7771225"/>
              <a:gd name="connsiteY1792" fmla="*/ 2267204 h 2541995"/>
              <a:gd name="connsiteX1793" fmla="*/ 2836572 w 7771225"/>
              <a:gd name="connsiteY1793" fmla="*/ 2263375 h 2541995"/>
              <a:gd name="connsiteX1794" fmla="*/ 2827001 w 7771225"/>
              <a:gd name="connsiteY1794" fmla="*/ 2267204 h 2541995"/>
              <a:gd name="connsiteX1795" fmla="*/ 2828916 w 7771225"/>
              <a:gd name="connsiteY1795" fmla="*/ 2269118 h 2541995"/>
              <a:gd name="connsiteX1796" fmla="*/ 2805943 w 7771225"/>
              <a:gd name="connsiteY1796" fmla="*/ 2272947 h 2541995"/>
              <a:gd name="connsiteX1797" fmla="*/ 2805943 w 7771225"/>
              <a:gd name="connsiteY1797" fmla="*/ 2271032 h 2541995"/>
              <a:gd name="connsiteX1798" fmla="*/ 2786801 w 7771225"/>
              <a:gd name="connsiteY1798" fmla="*/ 2274861 h 2541995"/>
              <a:gd name="connsiteX1799" fmla="*/ 2792544 w 7771225"/>
              <a:gd name="connsiteY1799" fmla="*/ 2269118 h 2541995"/>
              <a:gd name="connsiteX1800" fmla="*/ 2788715 w 7771225"/>
              <a:gd name="connsiteY1800" fmla="*/ 2267204 h 2541995"/>
              <a:gd name="connsiteX1801" fmla="*/ 2762513 w 7771225"/>
              <a:gd name="connsiteY1801" fmla="*/ 2276536 h 2541995"/>
              <a:gd name="connsiteX1802" fmla="*/ 2753826 w 7771225"/>
              <a:gd name="connsiteY1802" fmla="*/ 2275106 h 2541995"/>
              <a:gd name="connsiteX1803" fmla="*/ 2754258 w 7771225"/>
              <a:gd name="connsiteY1803" fmla="*/ 2272947 h 2541995"/>
              <a:gd name="connsiteX1804" fmla="*/ 2748515 w 7771225"/>
              <a:gd name="connsiteY1804" fmla="*/ 2274861 h 2541995"/>
              <a:gd name="connsiteX1805" fmla="*/ 2742772 w 7771225"/>
              <a:gd name="connsiteY1805" fmla="*/ 2274861 h 2541995"/>
              <a:gd name="connsiteX1806" fmla="*/ 2750428 w 7771225"/>
              <a:gd name="connsiteY1806" fmla="*/ 2269118 h 2541995"/>
              <a:gd name="connsiteX1807" fmla="*/ 2742772 w 7771225"/>
              <a:gd name="connsiteY1807" fmla="*/ 2265290 h 2541995"/>
              <a:gd name="connsiteX1808" fmla="*/ 2733200 w 7771225"/>
              <a:gd name="connsiteY1808" fmla="*/ 2265290 h 2541995"/>
              <a:gd name="connsiteX1809" fmla="*/ 2714057 w 7771225"/>
              <a:gd name="connsiteY1809" fmla="*/ 2265290 h 2541995"/>
              <a:gd name="connsiteX1810" fmla="*/ 2714057 w 7771225"/>
              <a:gd name="connsiteY1810" fmla="*/ 2263375 h 2541995"/>
              <a:gd name="connsiteX1811" fmla="*/ 2673857 w 7771225"/>
              <a:gd name="connsiteY1811" fmla="*/ 2263375 h 2541995"/>
              <a:gd name="connsiteX1812" fmla="*/ 2666199 w 7771225"/>
              <a:gd name="connsiteY1812" fmla="*/ 2265290 h 2541995"/>
              <a:gd name="connsiteX1813" fmla="*/ 2668114 w 7771225"/>
              <a:gd name="connsiteY1813" fmla="*/ 2263375 h 2541995"/>
              <a:gd name="connsiteX1814" fmla="*/ 2645142 w 7771225"/>
              <a:gd name="connsiteY1814" fmla="*/ 2263375 h 2541995"/>
              <a:gd name="connsiteX1815" fmla="*/ 2643228 w 7771225"/>
              <a:gd name="connsiteY1815" fmla="*/ 2259547 h 2541995"/>
              <a:gd name="connsiteX1816" fmla="*/ 2624085 w 7771225"/>
              <a:gd name="connsiteY1816" fmla="*/ 2261461 h 2541995"/>
              <a:gd name="connsiteX1817" fmla="*/ 2624085 w 7771225"/>
              <a:gd name="connsiteY1817" fmla="*/ 2259547 h 2541995"/>
              <a:gd name="connsiteX1818" fmla="*/ 2570484 w 7771225"/>
              <a:gd name="connsiteY1818" fmla="*/ 2249975 h 2541995"/>
              <a:gd name="connsiteX1819" fmla="*/ 2478597 w 7771225"/>
              <a:gd name="connsiteY1819" fmla="*/ 2236575 h 2541995"/>
              <a:gd name="connsiteX1820" fmla="*/ 2423083 w 7771225"/>
              <a:gd name="connsiteY1820" fmla="*/ 2228918 h 2541995"/>
              <a:gd name="connsiteX1821" fmla="*/ 2415425 w 7771225"/>
              <a:gd name="connsiteY1821" fmla="*/ 2230832 h 2541995"/>
              <a:gd name="connsiteX1822" fmla="*/ 2405854 w 7771225"/>
              <a:gd name="connsiteY1822" fmla="*/ 2217432 h 2541995"/>
              <a:gd name="connsiteX1823" fmla="*/ 2541769 w 7771225"/>
              <a:gd name="connsiteY1823" fmla="*/ 2236575 h 2541995"/>
              <a:gd name="connsiteX1824" fmla="*/ 2700657 w 7771225"/>
              <a:gd name="connsiteY1824" fmla="*/ 2248061 h 2541995"/>
              <a:gd name="connsiteX1825" fmla="*/ 2702571 w 7771225"/>
              <a:gd name="connsiteY1825" fmla="*/ 2246146 h 2541995"/>
              <a:gd name="connsiteX1826" fmla="*/ 2802115 w 7771225"/>
              <a:gd name="connsiteY1826" fmla="*/ 2240404 h 2541995"/>
              <a:gd name="connsiteX1827" fmla="*/ 2815515 w 7771225"/>
              <a:gd name="connsiteY1827" fmla="*/ 2234661 h 2541995"/>
              <a:gd name="connsiteX1828" fmla="*/ 2842316 w 7771225"/>
              <a:gd name="connsiteY1828" fmla="*/ 2236575 h 2541995"/>
              <a:gd name="connsiteX1829" fmla="*/ 2842316 w 7771225"/>
              <a:gd name="connsiteY1829" fmla="*/ 2230832 h 2541995"/>
              <a:gd name="connsiteX1830" fmla="*/ 2802115 w 7771225"/>
              <a:gd name="connsiteY1830" fmla="*/ 2234661 h 2541995"/>
              <a:gd name="connsiteX1831" fmla="*/ 2758086 w 7771225"/>
              <a:gd name="connsiteY1831" fmla="*/ 2238489 h 2541995"/>
              <a:gd name="connsiteX1832" fmla="*/ 2731286 w 7771225"/>
              <a:gd name="connsiteY1832" fmla="*/ 2240404 h 2541995"/>
              <a:gd name="connsiteX1833" fmla="*/ 2721714 w 7771225"/>
              <a:gd name="connsiteY1833" fmla="*/ 2236575 h 2541995"/>
              <a:gd name="connsiteX1834" fmla="*/ 2714057 w 7771225"/>
              <a:gd name="connsiteY1834" fmla="*/ 2238489 h 2541995"/>
              <a:gd name="connsiteX1835" fmla="*/ 2714057 w 7771225"/>
              <a:gd name="connsiteY1835" fmla="*/ 2240404 h 2541995"/>
              <a:gd name="connsiteX1836" fmla="*/ 2700657 w 7771225"/>
              <a:gd name="connsiteY1836" fmla="*/ 2238489 h 2541995"/>
              <a:gd name="connsiteX1837" fmla="*/ 2700657 w 7771225"/>
              <a:gd name="connsiteY1837" fmla="*/ 2240404 h 2541995"/>
              <a:gd name="connsiteX1838" fmla="*/ 2681514 w 7771225"/>
              <a:gd name="connsiteY1838" fmla="*/ 2240404 h 2541995"/>
              <a:gd name="connsiteX1839" fmla="*/ 2662371 w 7771225"/>
              <a:gd name="connsiteY1839" fmla="*/ 2238489 h 2541995"/>
              <a:gd name="connsiteX1840" fmla="*/ 2597284 w 7771225"/>
              <a:gd name="connsiteY1840" fmla="*/ 2228918 h 2541995"/>
              <a:gd name="connsiteX1841" fmla="*/ 2597284 w 7771225"/>
              <a:gd name="connsiteY1841" fmla="*/ 2230832 h 2541995"/>
              <a:gd name="connsiteX1842" fmla="*/ 2589627 w 7771225"/>
              <a:gd name="connsiteY1842" fmla="*/ 2228918 h 2541995"/>
              <a:gd name="connsiteX1843" fmla="*/ 2589627 w 7771225"/>
              <a:gd name="connsiteY1843" fmla="*/ 2227003 h 2541995"/>
              <a:gd name="connsiteX1844" fmla="*/ 2566655 w 7771225"/>
              <a:gd name="connsiteY1844" fmla="*/ 2219346 h 2541995"/>
              <a:gd name="connsiteX1845" fmla="*/ 2543684 w 7771225"/>
              <a:gd name="connsiteY1845" fmla="*/ 2217432 h 2541995"/>
              <a:gd name="connsiteX1846" fmla="*/ 2532198 w 7771225"/>
              <a:gd name="connsiteY1846" fmla="*/ 2213603 h 2541995"/>
              <a:gd name="connsiteX1847" fmla="*/ 2534112 w 7771225"/>
              <a:gd name="connsiteY1847" fmla="*/ 2211689 h 2541995"/>
              <a:gd name="connsiteX1848" fmla="*/ 2524540 w 7771225"/>
              <a:gd name="connsiteY1848" fmla="*/ 2213603 h 2541995"/>
              <a:gd name="connsiteX1849" fmla="*/ 2522627 w 7771225"/>
              <a:gd name="connsiteY1849" fmla="*/ 2207860 h 2541995"/>
              <a:gd name="connsiteX1850" fmla="*/ 2491997 w 7771225"/>
              <a:gd name="connsiteY1850" fmla="*/ 2213603 h 2541995"/>
              <a:gd name="connsiteX1851" fmla="*/ 2480511 w 7771225"/>
              <a:gd name="connsiteY1851" fmla="*/ 2209775 h 2541995"/>
              <a:gd name="connsiteX1852" fmla="*/ 2474768 w 7771225"/>
              <a:gd name="connsiteY1852" fmla="*/ 2211689 h 2541995"/>
              <a:gd name="connsiteX1853" fmla="*/ 2474768 w 7771225"/>
              <a:gd name="connsiteY1853" fmla="*/ 2209775 h 2541995"/>
              <a:gd name="connsiteX1854" fmla="*/ 2440311 w 7771225"/>
              <a:gd name="connsiteY1854" fmla="*/ 2205946 h 2541995"/>
              <a:gd name="connsiteX1855" fmla="*/ 2436483 w 7771225"/>
              <a:gd name="connsiteY1855" fmla="*/ 2202117 h 2541995"/>
              <a:gd name="connsiteX1856" fmla="*/ 2423083 w 7771225"/>
              <a:gd name="connsiteY1856" fmla="*/ 2202117 h 2541995"/>
              <a:gd name="connsiteX1857" fmla="*/ 2423083 w 7771225"/>
              <a:gd name="connsiteY1857" fmla="*/ 2198289 h 2541995"/>
              <a:gd name="connsiteX1858" fmla="*/ 2419253 w 7771225"/>
              <a:gd name="connsiteY1858" fmla="*/ 2198289 h 2541995"/>
              <a:gd name="connsiteX1859" fmla="*/ 2417340 w 7771225"/>
              <a:gd name="connsiteY1859" fmla="*/ 2196374 h 2541995"/>
              <a:gd name="connsiteX1860" fmla="*/ 2419253 w 7771225"/>
              <a:gd name="connsiteY1860" fmla="*/ 2196374 h 2541995"/>
              <a:gd name="connsiteX1861" fmla="*/ 2424996 w 7771225"/>
              <a:gd name="connsiteY1861" fmla="*/ 2196374 h 2541995"/>
              <a:gd name="connsiteX1862" fmla="*/ 2424996 w 7771225"/>
              <a:gd name="connsiteY1862" fmla="*/ 2194461 h 2541995"/>
              <a:gd name="connsiteX1863" fmla="*/ 2430739 w 7771225"/>
              <a:gd name="connsiteY1863" fmla="*/ 2196374 h 2541995"/>
              <a:gd name="connsiteX1864" fmla="*/ 2426911 w 7771225"/>
              <a:gd name="connsiteY1864" fmla="*/ 2196374 h 2541995"/>
              <a:gd name="connsiteX1865" fmla="*/ 2443110 w 7771225"/>
              <a:gd name="connsiteY1865" fmla="*/ 2197848 h 2541995"/>
              <a:gd name="connsiteX1866" fmla="*/ 2453711 w 7771225"/>
              <a:gd name="connsiteY1866" fmla="*/ 2200204 h 2541995"/>
              <a:gd name="connsiteX1867" fmla="*/ 2495826 w 7771225"/>
              <a:gd name="connsiteY1867" fmla="*/ 2202117 h 2541995"/>
              <a:gd name="connsiteX1868" fmla="*/ 2505397 w 7771225"/>
              <a:gd name="connsiteY1868" fmla="*/ 2200204 h 2541995"/>
              <a:gd name="connsiteX1869" fmla="*/ 2507312 w 7771225"/>
              <a:gd name="connsiteY1869" fmla="*/ 2200204 h 2541995"/>
              <a:gd name="connsiteX1870" fmla="*/ 2518798 w 7771225"/>
              <a:gd name="connsiteY1870" fmla="*/ 2200204 h 2541995"/>
              <a:gd name="connsiteX1871" fmla="*/ 2514969 w 7771225"/>
              <a:gd name="connsiteY1871" fmla="*/ 2198289 h 2541995"/>
              <a:gd name="connsiteX1872" fmla="*/ 2532198 w 7771225"/>
              <a:gd name="connsiteY1872" fmla="*/ 2198289 h 2541995"/>
              <a:gd name="connsiteX1873" fmla="*/ 2528370 w 7771225"/>
              <a:gd name="connsiteY1873" fmla="*/ 2190631 h 2541995"/>
              <a:gd name="connsiteX1874" fmla="*/ 2566655 w 7771225"/>
              <a:gd name="connsiteY1874" fmla="*/ 2192546 h 2541995"/>
              <a:gd name="connsiteX1875" fmla="*/ 2723629 w 7771225"/>
              <a:gd name="connsiteY1875" fmla="*/ 2160003 h 2541995"/>
              <a:gd name="connsiteX1876" fmla="*/ 2723629 w 7771225"/>
              <a:gd name="connsiteY1876" fmla="*/ 2158088 h 2541995"/>
              <a:gd name="connsiteX1877" fmla="*/ 2748515 w 7771225"/>
              <a:gd name="connsiteY1877" fmla="*/ 2156174 h 2541995"/>
              <a:gd name="connsiteX1878" fmla="*/ 2807858 w 7771225"/>
              <a:gd name="connsiteY1878" fmla="*/ 2129374 h 2541995"/>
              <a:gd name="connsiteX1879" fmla="*/ 2838487 w 7771225"/>
              <a:gd name="connsiteY1879" fmla="*/ 2117888 h 2541995"/>
              <a:gd name="connsiteX1880" fmla="*/ 2834659 w 7771225"/>
              <a:gd name="connsiteY1880" fmla="*/ 2112145 h 2541995"/>
              <a:gd name="connsiteX1881" fmla="*/ 2844230 w 7771225"/>
              <a:gd name="connsiteY1881" fmla="*/ 2110230 h 2541995"/>
              <a:gd name="connsiteX1882" fmla="*/ 2842316 w 7771225"/>
              <a:gd name="connsiteY1882" fmla="*/ 2112145 h 2541995"/>
              <a:gd name="connsiteX1883" fmla="*/ 2853802 w 7771225"/>
              <a:gd name="connsiteY1883" fmla="*/ 2110230 h 2541995"/>
              <a:gd name="connsiteX1884" fmla="*/ 2851887 w 7771225"/>
              <a:gd name="connsiteY1884" fmla="*/ 2110230 h 2541995"/>
              <a:gd name="connsiteX1885" fmla="*/ 2851887 w 7771225"/>
              <a:gd name="connsiteY1885" fmla="*/ 2108317 h 2541995"/>
              <a:gd name="connsiteX1886" fmla="*/ 2857630 w 7771225"/>
              <a:gd name="connsiteY1886" fmla="*/ 2108317 h 2541995"/>
              <a:gd name="connsiteX1887" fmla="*/ 2857630 w 7771225"/>
              <a:gd name="connsiteY1887" fmla="*/ 2106402 h 2541995"/>
              <a:gd name="connsiteX1888" fmla="*/ 2861458 w 7771225"/>
              <a:gd name="connsiteY1888" fmla="*/ 2108317 h 2541995"/>
              <a:gd name="connsiteX1889" fmla="*/ 2867201 w 7771225"/>
              <a:gd name="connsiteY1889" fmla="*/ 2104488 h 2541995"/>
              <a:gd name="connsiteX1890" fmla="*/ 2863373 w 7771225"/>
              <a:gd name="connsiteY1890" fmla="*/ 2102573 h 2541995"/>
              <a:gd name="connsiteX1891" fmla="*/ 2884431 w 7771225"/>
              <a:gd name="connsiteY1891" fmla="*/ 2089174 h 2541995"/>
              <a:gd name="connsiteX1892" fmla="*/ 2888259 w 7771225"/>
              <a:gd name="connsiteY1892" fmla="*/ 2081516 h 2541995"/>
              <a:gd name="connsiteX1893" fmla="*/ 2905488 w 7771225"/>
              <a:gd name="connsiteY1893" fmla="*/ 2073859 h 2541995"/>
              <a:gd name="connsiteX1894" fmla="*/ 2907402 w 7771225"/>
              <a:gd name="connsiteY1894" fmla="*/ 2071945 h 2541995"/>
              <a:gd name="connsiteX1895" fmla="*/ 2903574 w 7771225"/>
              <a:gd name="connsiteY1895" fmla="*/ 2070030 h 2541995"/>
              <a:gd name="connsiteX1896" fmla="*/ 2924631 w 7771225"/>
              <a:gd name="connsiteY1896" fmla="*/ 2062373 h 2541995"/>
              <a:gd name="connsiteX1897" fmla="*/ 2947602 w 7771225"/>
              <a:gd name="connsiteY1897" fmla="*/ 2041316 h 2541995"/>
              <a:gd name="connsiteX1898" fmla="*/ 2957174 w 7771225"/>
              <a:gd name="connsiteY1898" fmla="*/ 2035572 h 2541995"/>
              <a:gd name="connsiteX1899" fmla="*/ 2836572 w 7771225"/>
              <a:gd name="connsiteY1899" fmla="*/ 1972401 h 2541995"/>
              <a:gd name="connsiteX1900" fmla="*/ 2777229 w 7771225"/>
              <a:gd name="connsiteY1900" fmla="*/ 1937943 h 2541995"/>
              <a:gd name="connsiteX1901" fmla="*/ 2738943 w 7771225"/>
              <a:gd name="connsiteY1901" fmla="*/ 1951343 h 2541995"/>
              <a:gd name="connsiteX1902" fmla="*/ 2560912 w 7771225"/>
              <a:gd name="connsiteY1902" fmla="*/ 2037487 h 2541995"/>
              <a:gd name="connsiteX1903" fmla="*/ 2536026 w 7771225"/>
              <a:gd name="connsiteY1903" fmla="*/ 2027916 h 2541995"/>
              <a:gd name="connsiteX1904" fmla="*/ 2511140 w 7771225"/>
              <a:gd name="connsiteY1904" fmla="*/ 1966658 h 2541995"/>
              <a:gd name="connsiteX1905" fmla="*/ 2513055 w 7771225"/>
              <a:gd name="connsiteY1905" fmla="*/ 1953258 h 2541995"/>
              <a:gd name="connsiteX1906" fmla="*/ 2520712 w 7771225"/>
              <a:gd name="connsiteY1906" fmla="*/ 1959001 h 2541995"/>
              <a:gd name="connsiteX1907" fmla="*/ 2528370 w 7771225"/>
              <a:gd name="connsiteY1907" fmla="*/ 1924543 h 2541995"/>
              <a:gd name="connsiteX1908" fmla="*/ 2543684 w 7771225"/>
              <a:gd name="connsiteY1908" fmla="*/ 1903486 h 2541995"/>
              <a:gd name="connsiteX1909" fmla="*/ 2557084 w 7771225"/>
              <a:gd name="connsiteY1909" fmla="*/ 1882428 h 2541995"/>
              <a:gd name="connsiteX1910" fmla="*/ 2710228 w 7771225"/>
              <a:gd name="connsiteY1910" fmla="*/ 1779055 h 2541995"/>
              <a:gd name="connsiteX1911" fmla="*/ 2855716 w 7771225"/>
              <a:gd name="connsiteY1911" fmla="*/ 1669940 h 2541995"/>
              <a:gd name="connsiteX1912" fmla="*/ 2834659 w 7771225"/>
              <a:gd name="connsiteY1912" fmla="*/ 1677597 h 2541995"/>
              <a:gd name="connsiteX1913" fmla="*/ 2825087 w 7771225"/>
              <a:gd name="connsiteY1913" fmla="*/ 1679511 h 2541995"/>
              <a:gd name="connsiteX1914" fmla="*/ 2788715 w 7771225"/>
              <a:gd name="connsiteY1914" fmla="*/ 1654625 h 2541995"/>
              <a:gd name="connsiteX1915" fmla="*/ 2779144 w 7771225"/>
              <a:gd name="connsiteY1915" fmla="*/ 1633568 h 2541995"/>
              <a:gd name="connsiteX1916" fmla="*/ 2775315 w 7771225"/>
              <a:gd name="connsiteY1916" fmla="*/ 1627825 h 2541995"/>
              <a:gd name="connsiteX1917" fmla="*/ 2782972 w 7771225"/>
              <a:gd name="connsiteY1917" fmla="*/ 1629739 h 2541995"/>
              <a:gd name="connsiteX1918" fmla="*/ 2784887 w 7771225"/>
              <a:gd name="connsiteY1918" fmla="*/ 1625911 h 2541995"/>
              <a:gd name="connsiteX1919" fmla="*/ 2792544 w 7771225"/>
              <a:gd name="connsiteY1919" fmla="*/ 1623996 h 2541995"/>
              <a:gd name="connsiteX1920" fmla="*/ 2784887 w 7771225"/>
              <a:gd name="connsiteY1920" fmla="*/ 1612510 h 2541995"/>
              <a:gd name="connsiteX1921" fmla="*/ 2796372 w 7771225"/>
              <a:gd name="connsiteY1921" fmla="*/ 1610597 h 2541995"/>
              <a:gd name="connsiteX1922" fmla="*/ 2804030 w 7771225"/>
              <a:gd name="connsiteY1922" fmla="*/ 1595282 h 2541995"/>
              <a:gd name="connsiteX1923" fmla="*/ 2819344 w 7771225"/>
              <a:gd name="connsiteY1923" fmla="*/ 1589539 h 2541995"/>
              <a:gd name="connsiteX1924" fmla="*/ 2825087 w 7771225"/>
              <a:gd name="connsiteY1924" fmla="*/ 1568481 h 2541995"/>
              <a:gd name="connsiteX1925" fmla="*/ 2823173 w 7771225"/>
              <a:gd name="connsiteY1925" fmla="*/ 1568481 h 2541995"/>
              <a:gd name="connsiteX1926" fmla="*/ 2830829 w 7771225"/>
              <a:gd name="connsiteY1926" fmla="*/ 1553167 h 2541995"/>
              <a:gd name="connsiteX1927" fmla="*/ 2844230 w 7771225"/>
              <a:gd name="connsiteY1927" fmla="*/ 1553167 h 2541995"/>
              <a:gd name="connsiteX1928" fmla="*/ 2863373 w 7771225"/>
              <a:gd name="connsiteY1928" fmla="*/ 1541681 h 2541995"/>
              <a:gd name="connsiteX1929" fmla="*/ 2869116 w 7771225"/>
              <a:gd name="connsiteY1929" fmla="*/ 1537852 h 2541995"/>
              <a:gd name="connsiteX1930" fmla="*/ 2848059 w 7771225"/>
              <a:gd name="connsiteY1930" fmla="*/ 1430652 h 2541995"/>
              <a:gd name="connsiteX1931" fmla="*/ 2809773 w 7771225"/>
              <a:gd name="connsiteY1931" fmla="*/ 1444052 h 2541995"/>
              <a:gd name="connsiteX1932" fmla="*/ 2725542 w 7771225"/>
              <a:gd name="connsiteY1932" fmla="*/ 1482337 h 2541995"/>
              <a:gd name="connsiteX1933" fmla="*/ 2627913 w 7771225"/>
              <a:gd name="connsiteY1933" fmla="*/ 1526367 h 2541995"/>
              <a:gd name="connsiteX1934" fmla="*/ 2627913 w 7771225"/>
              <a:gd name="connsiteY1934" fmla="*/ 1528281 h 2541995"/>
              <a:gd name="connsiteX1935" fmla="*/ 2624085 w 7771225"/>
              <a:gd name="connsiteY1935" fmla="*/ 1532109 h 2541995"/>
              <a:gd name="connsiteX1936" fmla="*/ 2624085 w 7771225"/>
              <a:gd name="connsiteY1936" fmla="*/ 1530196 h 2541995"/>
              <a:gd name="connsiteX1937" fmla="*/ 2616427 w 7771225"/>
              <a:gd name="connsiteY1937" fmla="*/ 1541681 h 2541995"/>
              <a:gd name="connsiteX1938" fmla="*/ 2620256 w 7771225"/>
              <a:gd name="connsiteY1938" fmla="*/ 1528281 h 2541995"/>
              <a:gd name="connsiteX1939" fmla="*/ 2612599 w 7771225"/>
              <a:gd name="connsiteY1939" fmla="*/ 1539767 h 2541995"/>
              <a:gd name="connsiteX1940" fmla="*/ 2606856 w 7771225"/>
              <a:gd name="connsiteY1940" fmla="*/ 1547424 h 2541995"/>
              <a:gd name="connsiteX1941" fmla="*/ 2603027 w 7771225"/>
              <a:gd name="connsiteY1941" fmla="*/ 1543596 h 2541995"/>
              <a:gd name="connsiteX1942" fmla="*/ 2602690 w 7771225"/>
              <a:gd name="connsiteY1942" fmla="*/ 1545284 h 2541995"/>
              <a:gd name="connsiteX1943" fmla="*/ 2603027 w 7771225"/>
              <a:gd name="connsiteY1943" fmla="*/ 1537852 h 2541995"/>
              <a:gd name="connsiteX1944" fmla="*/ 2595370 w 7771225"/>
              <a:gd name="connsiteY1944" fmla="*/ 1553167 h 2541995"/>
              <a:gd name="connsiteX1945" fmla="*/ 2583885 w 7771225"/>
              <a:gd name="connsiteY1945" fmla="*/ 1568481 h 2541995"/>
              <a:gd name="connsiteX1946" fmla="*/ 2572398 w 7771225"/>
              <a:gd name="connsiteY1946" fmla="*/ 1585711 h 2541995"/>
              <a:gd name="connsiteX1947" fmla="*/ 2560912 w 7771225"/>
              <a:gd name="connsiteY1947" fmla="*/ 1614425 h 2541995"/>
              <a:gd name="connsiteX1948" fmla="*/ 2530283 w 7771225"/>
              <a:gd name="connsiteY1948" fmla="*/ 1662283 h 2541995"/>
              <a:gd name="connsiteX1949" fmla="*/ 2522627 w 7771225"/>
              <a:gd name="connsiteY1949" fmla="*/ 1673768 h 2541995"/>
              <a:gd name="connsiteX1950" fmla="*/ 2526455 w 7771225"/>
              <a:gd name="connsiteY1950" fmla="*/ 1675683 h 2541995"/>
              <a:gd name="connsiteX1951" fmla="*/ 2513055 w 7771225"/>
              <a:gd name="connsiteY1951" fmla="*/ 1681426 h 2541995"/>
              <a:gd name="connsiteX1952" fmla="*/ 2513055 w 7771225"/>
              <a:gd name="connsiteY1952" fmla="*/ 1683340 h 2541995"/>
              <a:gd name="connsiteX1953" fmla="*/ 2501569 w 7771225"/>
              <a:gd name="connsiteY1953" fmla="*/ 1700569 h 2541995"/>
              <a:gd name="connsiteX1954" fmla="*/ 2491997 w 7771225"/>
              <a:gd name="connsiteY1954" fmla="*/ 1713969 h 2541995"/>
              <a:gd name="connsiteX1955" fmla="*/ 2495826 w 7771225"/>
              <a:gd name="connsiteY1955" fmla="*/ 1715883 h 2541995"/>
              <a:gd name="connsiteX1956" fmla="*/ 2488169 w 7771225"/>
              <a:gd name="connsiteY1956" fmla="*/ 1723540 h 2541995"/>
              <a:gd name="connsiteX1957" fmla="*/ 2482426 w 7771225"/>
              <a:gd name="connsiteY1957" fmla="*/ 1738855 h 2541995"/>
              <a:gd name="connsiteX1958" fmla="*/ 2474768 w 7771225"/>
              <a:gd name="connsiteY1958" fmla="*/ 1750341 h 2541995"/>
              <a:gd name="connsiteX1959" fmla="*/ 2474768 w 7771225"/>
              <a:gd name="connsiteY1959" fmla="*/ 1754169 h 2541995"/>
              <a:gd name="connsiteX1960" fmla="*/ 2476683 w 7771225"/>
              <a:gd name="connsiteY1960" fmla="*/ 1754169 h 2541995"/>
              <a:gd name="connsiteX1961" fmla="*/ 2459454 w 7771225"/>
              <a:gd name="connsiteY1961" fmla="*/ 1779055 h 2541995"/>
              <a:gd name="connsiteX1962" fmla="*/ 2463283 w 7771225"/>
              <a:gd name="connsiteY1962" fmla="*/ 1784798 h 2541995"/>
              <a:gd name="connsiteX1963" fmla="*/ 2453711 w 7771225"/>
              <a:gd name="connsiteY1963" fmla="*/ 1792456 h 2541995"/>
              <a:gd name="connsiteX1964" fmla="*/ 2446054 w 7771225"/>
              <a:gd name="connsiteY1964" fmla="*/ 1811599 h 2541995"/>
              <a:gd name="connsiteX1965" fmla="*/ 2423083 w 7771225"/>
              <a:gd name="connsiteY1965" fmla="*/ 1846056 h 2541995"/>
              <a:gd name="connsiteX1966" fmla="*/ 2356082 w 7771225"/>
              <a:gd name="connsiteY1966" fmla="*/ 1934114 h 2541995"/>
              <a:gd name="connsiteX1967" fmla="*/ 2336939 w 7771225"/>
              <a:gd name="connsiteY1967" fmla="*/ 1957086 h 2541995"/>
              <a:gd name="connsiteX1968" fmla="*/ 2342682 w 7771225"/>
              <a:gd name="connsiteY1968" fmla="*/ 1957086 h 2541995"/>
              <a:gd name="connsiteX1969" fmla="*/ 2346510 w 7771225"/>
              <a:gd name="connsiteY1969" fmla="*/ 1955172 h 2541995"/>
              <a:gd name="connsiteX1970" fmla="*/ 2336939 w 7771225"/>
              <a:gd name="connsiteY1970" fmla="*/ 1968572 h 2541995"/>
              <a:gd name="connsiteX1971" fmla="*/ 2336939 w 7771225"/>
              <a:gd name="connsiteY1971" fmla="*/ 1966658 h 2541995"/>
              <a:gd name="connsiteX1972" fmla="*/ 2333109 w 7771225"/>
              <a:gd name="connsiteY1972" fmla="*/ 1970486 h 2541995"/>
              <a:gd name="connsiteX1973" fmla="*/ 2335024 w 7771225"/>
              <a:gd name="connsiteY1973" fmla="*/ 1976229 h 2541995"/>
              <a:gd name="connsiteX1974" fmla="*/ 2317795 w 7771225"/>
              <a:gd name="connsiteY1974" fmla="*/ 1989629 h 2541995"/>
              <a:gd name="connsiteX1975" fmla="*/ 2319710 w 7771225"/>
              <a:gd name="connsiteY1975" fmla="*/ 1991544 h 2541995"/>
              <a:gd name="connsiteX1976" fmla="*/ 2279509 w 7771225"/>
              <a:gd name="connsiteY1976" fmla="*/ 2031744 h 2541995"/>
              <a:gd name="connsiteX1977" fmla="*/ 2266109 w 7771225"/>
              <a:gd name="connsiteY1977" fmla="*/ 2054716 h 2541995"/>
              <a:gd name="connsiteX1978" fmla="*/ 2252708 w 7771225"/>
              <a:gd name="connsiteY1978" fmla="*/ 2054716 h 2541995"/>
              <a:gd name="connsiteX1979" fmla="*/ 2239309 w 7771225"/>
              <a:gd name="connsiteY1979" fmla="*/ 2070030 h 2541995"/>
              <a:gd name="connsiteX1980" fmla="*/ 2256538 w 7771225"/>
              <a:gd name="connsiteY1980" fmla="*/ 2060458 h 2541995"/>
              <a:gd name="connsiteX1981" fmla="*/ 2239309 w 7771225"/>
              <a:gd name="connsiteY1981" fmla="*/ 2077688 h 2541995"/>
              <a:gd name="connsiteX1982" fmla="*/ 2202937 w 7771225"/>
              <a:gd name="connsiteY1982" fmla="*/ 2119803 h 2541995"/>
              <a:gd name="connsiteX1983" fmla="*/ 2202937 w 7771225"/>
              <a:gd name="connsiteY1983" fmla="*/ 2121716 h 2541995"/>
              <a:gd name="connsiteX1984" fmla="*/ 2206766 w 7771225"/>
              <a:gd name="connsiteY1984" fmla="*/ 2115973 h 2541995"/>
              <a:gd name="connsiteX1985" fmla="*/ 2202937 w 7771225"/>
              <a:gd name="connsiteY1985" fmla="*/ 2138946 h 2541995"/>
              <a:gd name="connsiteX1986" fmla="*/ 2189537 w 7771225"/>
              <a:gd name="connsiteY1986" fmla="*/ 2150431 h 2541995"/>
              <a:gd name="connsiteX1987" fmla="*/ 2181880 w 7771225"/>
              <a:gd name="connsiteY1987" fmla="*/ 2140859 h 2541995"/>
              <a:gd name="connsiteX1988" fmla="*/ 2089993 w 7771225"/>
              <a:gd name="connsiteY1988" fmla="*/ 2217432 h 2541995"/>
              <a:gd name="connsiteX1989" fmla="*/ 2074678 w 7771225"/>
              <a:gd name="connsiteY1989" fmla="*/ 2225090 h 2541995"/>
              <a:gd name="connsiteX1990" fmla="*/ 2059364 w 7771225"/>
              <a:gd name="connsiteY1990" fmla="*/ 2182974 h 2541995"/>
              <a:gd name="connsiteX1991" fmla="*/ 2059364 w 7771225"/>
              <a:gd name="connsiteY1991" fmla="*/ 2165745 h 2541995"/>
              <a:gd name="connsiteX1992" fmla="*/ 2045964 w 7771225"/>
              <a:gd name="connsiteY1992" fmla="*/ 2188717 h 2541995"/>
              <a:gd name="connsiteX1993" fmla="*/ 2040221 w 7771225"/>
              <a:gd name="connsiteY1993" fmla="*/ 2150431 h 2541995"/>
              <a:gd name="connsiteX1994" fmla="*/ 2032563 w 7771225"/>
              <a:gd name="connsiteY1994" fmla="*/ 2148517 h 2541995"/>
              <a:gd name="connsiteX1995" fmla="*/ 2032563 w 7771225"/>
              <a:gd name="connsiteY1995" fmla="*/ 2140859 h 2541995"/>
              <a:gd name="connsiteX1996" fmla="*/ 2042135 w 7771225"/>
              <a:gd name="connsiteY1996" fmla="*/ 2142774 h 2541995"/>
              <a:gd name="connsiteX1997" fmla="*/ 2038306 w 7771225"/>
              <a:gd name="connsiteY1997" fmla="*/ 2135117 h 2541995"/>
              <a:gd name="connsiteX1998" fmla="*/ 2042135 w 7771225"/>
              <a:gd name="connsiteY1998" fmla="*/ 2133202 h 2541995"/>
              <a:gd name="connsiteX1999" fmla="*/ 2032563 w 7771225"/>
              <a:gd name="connsiteY1999" fmla="*/ 2127459 h 2541995"/>
              <a:gd name="connsiteX2000" fmla="*/ 2038306 w 7771225"/>
              <a:gd name="connsiteY2000" fmla="*/ 2127459 h 2541995"/>
              <a:gd name="connsiteX2001" fmla="*/ 2042135 w 7771225"/>
              <a:gd name="connsiteY2001" fmla="*/ 2131288 h 2541995"/>
              <a:gd name="connsiteX2002" fmla="*/ 2045964 w 7771225"/>
              <a:gd name="connsiteY2002" fmla="*/ 2123631 h 2541995"/>
              <a:gd name="connsiteX2003" fmla="*/ 2061278 w 7771225"/>
              <a:gd name="connsiteY2003" fmla="*/ 2102573 h 2541995"/>
              <a:gd name="connsiteX2004" fmla="*/ 2082335 w 7771225"/>
              <a:gd name="connsiteY2004" fmla="*/ 2068116 h 2541995"/>
              <a:gd name="connsiteX2005" fmla="*/ 2126365 w 7771225"/>
              <a:gd name="connsiteY2005" fmla="*/ 1987715 h 2541995"/>
              <a:gd name="connsiteX2006" fmla="*/ 2155079 w 7771225"/>
              <a:gd name="connsiteY2006" fmla="*/ 1932200 h 2541995"/>
              <a:gd name="connsiteX2007" fmla="*/ 2162736 w 7771225"/>
              <a:gd name="connsiteY2007" fmla="*/ 1916886 h 2541995"/>
              <a:gd name="connsiteX2008" fmla="*/ 2160822 w 7771225"/>
              <a:gd name="connsiteY2008" fmla="*/ 1916886 h 2541995"/>
              <a:gd name="connsiteX2009" fmla="*/ 2176137 w 7771225"/>
              <a:gd name="connsiteY2009" fmla="*/ 1897743 h 2541995"/>
              <a:gd name="connsiteX2010" fmla="*/ 2156993 w 7771225"/>
              <a:gd name="connsiteY2010" fmla="*/ 1966658 h 2541995"/>
              <a:gd name="connsiteX2011" fmla="*/ 2162736 w 7771225"/>
              <a:gd name="connsiteY2011" fmla="*/ 1968572 h 2541995"/>
              <a:gd name="connsiteX2012" fmla="*/ 2166565 w 7771225"/>
              <a:gd name="connsiteY2012" fmla="*/ 1974314 h 2541995"/>
              <a:gd name="connsiteX2013" fmla="*/ 2162736 w 7771225"/>
              <a:gd name="connsiteY2013" fmla="*/ 1974314 h 2541995"/>
              <a:gd name="connsiteX2014" fmla="*/ 2156993 w 7771225"/>
              <a:gd name="connsiteY2014" fmla="*/ 1972401 h 2541995"/>
              <a:gd name="connsiteX2015" fmla="*/ 2156993 w 7771225"/>
              <a:gd name="connsiteY2015" fmla="*/ 1968572 h 2541995"/>
              <a:gd name="connsiteX2016" fmla="*/ 2145508 w 7771225"/>
              <a:gd name="connsiteY2016" fmla="*/ 2010686 h 2541995"/>
              <a:gd name="connsiteX2017" fmla="*/ 2145508 w 7771225"/>
              <a:gd name="connsiteY2017" fmla="*/ 2018344 h 2541995"/>
              <a:gd name="connsiteX2018" fmla="*/ 2145508 w 7771225"/>
              <a:gd name="connsiteY2018" fmla="*/ 2020258 h 2541995"/>
              <a:gd name="connsiteX2019" fmla="*/ 2155079 w 7771225"/>
              <a:gd name="connsiteY2019" fmla="*/ 2018344 h 2541995"/>
              <a:gd name="connsiteX2020" fmla="*/ 2160822 w 7771225"/>
              <a:gd name="connsiteY2020" fmla="*/ 1981972 h 2541995"/>
              <a:gd name="connsiteX2021" fmla="*/ 2160822 w 7771225"/>
              <a:gd name="connsiteY2021" fmla="*/ 1978144 h 2541995"/>
              <a:gd name="connsiteX2022" fmla="*/ 2168479 w 7771225"/>
              <a:gd name="connsiteY2022" fmla="*/ 1989629 h 2541995"/>
              <a:gd name="connsiteX2023" fmla="*/ 2174222 w 7771225"/>
              <a:gd name="connsiteY2023" fmla="*/ 1987715 h 2541995"/>
              <a:gd name="connsiteX2024" fmla="*/ 2176137 w 7771225"/>
              <a:gd name="connsiteY2024" fmla="*/ 1985801 h 2541995"/>
              <a:gd name="connsiteX2025" fmla="*/ 2172308 w 7771225"/>
              <a:gd name="connsiteY2025" fmla="*/ 1983887 h 2541995"/>
              <a:gd name="connsiteX2026" fmla="*/ 2181880 w 7771225"/>
              <a:gd name="connsiteY2026" fmla="*/ 1983887 h 2541995"/>
              <a:gd name="connsiteX2027" fmla="*/ 2179965 w 7771225"/>
              <a:gd name="connsiteY2027" fmla="*/ 1972401 h 2541995"/>
              <a:gd name="connsiteX2028" fmla="*/ 2183794 w 7771225"/>
              <a:gd name="connsiteY2028" fmla="*/ 1980057 h 2541995"/>
              <a:gd name="connsiteX2029" fmla="*/ 2195280 w 7771225"/>
              <a:gd name="connsiteY2029" fmla="*/ 1968572 h 2541995"/>
              <a:gd name="connsiteX2030" fmla="*/ 2199108 w 7771225"/>
              <a:gd name="connsiteY2030" fmla="*/ 1974314 h 2541995"/>
              <a:gd name="connsiteX2031" fmla="*/ 2208680 w 7771225"/>
              <a:gd name="connsiteY2031" fmla="*/ 1960915 h 2541995"/>
              <a:gd name="connsiteX2032" fmla="*/ 2212508 w 7771225"/>
              <a:gd name="connsiteY2032" fmla="*/ 1951343 h 2541995"/>
              <a:gd name="connsiteX2033" fmla="*/ 2256538 w 7771225"/>
              <a:gd name="connsiteY2033" fmla="*/ 1892000 h 2541995"/>
              <a:gd name="connsiteX2034" fmla="*/ 2264195 w 7771225"/>
              <a:gd name="connsiteY2034" fmla="*/ 1876685 h 2541995"/>
              <a:gd name="connsiteX2035" fmla="*/ 2287167 w 7771225"/>
              <a:gd name="connsiteY2035" fmla="*/ 1849885 h 2541995"/>
              <a:gd name="connsiteX2036" fmla="*/ 2283337 w 7771225"/>
              <a:gd name="connsiteY2036" fmla="*/ 1847971 h 2541995"/>
              <a:gd name="connsiteX2037" fmla="*/ 2290995 w 7771225"/>
              <a:gd name="connsiteY2037" fmla="*/ 1828827 h 2541995"/>
              <a:gd name="connsiteX2038" fmla="*/ 2304395 w 7771225"/>
              <a:gd name="connsiteY2038" fmla="*/ 1809684 h 2541995"/>
              <a:gd name="connsiteX2039" fmla="*/ 2325453 w 7771225"/>
              <a:gd name="connsiteY2039" fmla="*/ 1775227 h 2541995"/>
              <a:gd name="connsiteX2040" fmla="*/ 2361825 w 7771225"/>
              <a:gd name="connsiteY2040" fmla="*/ 1721627 h 2541995"/>
              <a:gd name="connsiteX2041" fmla="*/ 2449882 w 7771225"/>
              <a:gd name="connsiteY2041" fmla="*/ 1558910 h 2541995"/>
              <a:gd name="connsiteX2042" fmla="*/ 2461368 w 7771225"/>
              <a:gd name="connsiteY2042" fmla="*/ 1534024 h 2541995"/>
              <a:gd name="connsiteX2043" fmla="*/ 2463283 w 7771225"/>
              <a:gd name="connsiteY2043" fmla="*/ 1530196 h 2541995"/>
              <a:gd name="connsiteX2044" fmla="*/ 2469025 w 7771225"/>
              <a:gd name="connsiteY2044" fmla="*/ 1526367 h 2541995"/>
              <a:gd name="connsiteX2045" fmla="*/ 2465197 w 7771225"/>
              <a:gd name="connsiteY2045" fmla="*/ 1516795 h 2541995"/>
              <a:gd name="connsiteX2046" fmla="*/ 2484340 w 7771225"/>
              <a:gd name="connsiteY2046" fmla="*/ 1491909 h 2541995"/>
              <a:gd name="connsiteX2047" fmla="*/ 2484340 w 7771225"/>
              <a:gd name="connsiteY2047" fmla="*/ 1484252 h 2541995"/>
              <a:gd name="connsiteX2048" fmla="*/ 2490083 w 7771225"/>
              <a:gd name="connsiteY2048" fmla="*/ 1482337 h 2541995"/>
              <a:gd name="connsiteX2049" fmla="*/ 2627913 w 7771225"/>
              <a:gd name="connsiteY2049" fmla="*/ 1248792 h 2541995"/>
              <a:gd name="connsiteX2050" fmla="*/ 2629827 w 7771225"/>
              <a:gd name="connsiteY2050" fmla="*/ 1237306 h 2541995"/>
              <a:gd name="connsiteX2051" fmla="*/ 2539855 w 7771225"/>
              <a:gd name="connsiteY2051" fmla="*/ 1241135 h 2541995"/>
              <a:gd name="connsiteX2052" fmla="*/ 2534112 w 7771225"/>
              <a:gd name="connsiteY2052" fmla="*/ 1244963 h 2541995"/>
              <a:gd name="connsiteX2053" fmla="*/ 2411597 w 7771225"/>
              <a:gd name="connsiteY2053" fmla="*/ 1210506 h 2541995"/>
              <a:gd name="connsiteX2054" fmla="*/ 2361825 w 7771225"/>
              <a:gd name="connsiteY2054" fmla="*/ 1151162 h 2541995"/>
              <a:gd name="connsiteX2055" fmla="*/ 2361825 w 7771225"/>
              <a:gd name="connsiteY2055" fmla="*/ 1145419 h 2541995"/>
              <a:gd name="connsiteX2056" fmla="*/ 2363738 w 7771225"/>
              <a:gd name="connsiteY2056" fmla="*/ 1147334 h 2541995"/>
              <a:gd name="connsiteX2057" fmla="*/ 2375225 w 7771225"/>
              <a:gd name="connsiteY2057" fmla="*/ 1149248 h 2541995"/>
              <a:gd name="connsiteX2058" fmla="*/ 2373310 w 7771225"/>
              <a:gd name="connsiteY2058" fmla="*/ 1132019 h 2541995"/>
              <a:gd name="connsiteX2059" fmla="*/ 2386711 w 7771225"/>
              <a:gd name="connsiteY2059" fmla="*/ 1137763 h 2541995"/>
              <a:gd name="connsiteX2060" fmla="*/ 2382882 w 7771225"/>
              <a:gd name="connsiteY2060" fmla="*/ 1128191 h 2541995"/>
              <a:gd name="connsiteX2061" fmla="*/ 2394367 w 7771225"/>
              <a:gd name="connsiteY2061" fmla="*/ 1124362 h 2541995"/>
              <a:gd name="connsiteX2062" fmla="*/ 2392454 w 7771225"/>
              <a:gd name="connsiteY2062" fmla="*/ 1109047 h 2541995"/>
              <a:gd name="connsiteX2063" fmla="*/ 2398196 w 7771225"/>
              <a:gd name="connsiteY2063" fmla="*/ 1110962 h 2541995"/>
              <a:gd name="connsiteX2064" fmla="*/ 2400110 w 7771225"/>
              <a:gd name="connsiteY2064" fmla="*/ 1107134 h 2541995"/>
              <a:gd name="connsiteX2065" fmla="*/ 2407768 w 7771225"/>
              <a:gd name="connsiteY2065" fmla="*/ 1109047 h 2541995"/>
              <a:gd name="connsiteX2066" fmla="*/ 2405854 w 7771225"/>
              <a:gd name="connsiteY2066" fmla="*/ 1101391 h 2541995"/>
              <a:gd name="connsiteX2067" fmla="*/ 2457540 w 7771225"/>
              <a:gd name="connsiteY2067" fmla="*/ 1105219 h 2541995"/>
              <a:gd name="connsiteX2068" fmla="*/ 2677685 w 7771225"/>
              <a:gd name="connsiteY2068" fmla="*/ 1049704 h 2541995"/>
              <a:gd name="connsiteX2069" fmla="*/ 2853802 w 7771225"/>
              <a:gd name="connsiteY2069" fmla="*/ 923359 h 2541995"/>
              <a:gd name="connsiteX2070" fmla="*/ 2880602 w 7771225"/>
              <a:gd name="connsiteY2070" fmla="*/ 768301 h 2541995"/>
              <a:gd name="connsiteX2071" fmla="*/ 2867201 w 7771225"/>
              <a:gd name="connsiteY2071" fmla="*/ 739586 h 2541995"/>
              <a:gd name="connsiteX2072" fmla="*/ 2825087 w 7771225"/>
              <a:gd name="connsiteY2072" fmla="*/ 685986 h 2541995"/>
              <a:gd name="connsiteX2073" fmla="*/ 2846144 w 7771225"/>
              <a:gd name="connsiteY2073" fmla="*/ 676414 h 2541995"/>
              <a:gd name="connsiteX2074" fmla="*/ 2851887 w 7771225"/>
              <a:gd name="connsiteY2074" fmla="*/ 664928 h 2541995"/>
              <a:gd name="connsiteX2075" fmla="*/ 2865288 w 7771225"/>
              <a:gd name="connsiteY2075" fmla="*/ 659185 h 2541995"/>
              <a:gd name="connsiteX2076" fmla="*/ 2871030 w 7771225"/>
              <a:gd name="connsiteY2076" fmla="*/ 649614 h 2541995"/>
              <a:gd name="connsiteX2077" fmla="*/ 2894002 w 7771225"/>
              <a:gd name="connsiteY2077" fmla="*/ 628556 h 2541995"/>
              <a:gd name="connsiteX2078" fmla="*/ 2964832 w 7771225"/>
              <a:gd name="connsiteY2078" fmla="*/ 607499 h 2541995"/>
              <a:gd name="connsiteX2079" fmla="*/ 4822946 w 7771225"/>
              <a:gd name="connsiteY2079" fmla="*/ 602695 h 2541995"/>
              <a:gd name="connsiteX2080" fmla="*/ 4846875 w 7771225"/>
              <a:gd name="connsiteY2080" fmla="*/ 609395 h 2541995"/>
              <a:gd name="connsiteX2081" fmla="*/ 4927276 w 7771225"/>
              <a:gd name="connsiteY2081" fmla="*/ 643852 h 2541995"/>
              <a:gd name="connsiteX2082" fmla="*/ 4954076 w 7771225"/>
              <a:gd name="connsiteY2082" fmla="*/ 674481 h 2541995"/>
              <a:gd name="connsiteX2083" fmla="*/ 4971305 w 7771225"/>
              <a:gd name="connsiteY2083" fmla="*/ 705110 h 2541995"/>
              <a:gd name="connsiteX2084" fmla="*/ 4980876 w 7771225"/>
              <a:gd name="connsiteY2084" fmla="*/ 800826 h 2541995"/>
              <a:gd name="connsiteX2085" fmla="*/ 4982791 w 7771225"/>
              <a:gd name="connsiteY2085" fmla="*/ 863999 h 2541995"/>
              <a:gd name="connsiteX2086" fmla="*/ 4984704 w 7771225"/>
              <a:gd name="connsiteY2086" fmla="*/ 885055 h 2541995"/>
              <a:gd name="connsiteX2087" fmla="*/ 5088078 w 7771225"/>
              <a:gd name="connsiteY2087" fmla="*/ 888885 h 2541995"/>
              <a:gd name="connsiteX2088" fmla="*/ 5120620 w 7771225"/>
              <a:gd name="connsiteY2088" fmla="*/ 902284 h 2541995"/>
              <a:gd name="connsiteX2089" fmla="*/ 5178050 w 7771225"/>
              <a:gd name="connsiteY2089" fmla="*/ 967371 h 2541995"/>
              <a:gd name="connsiteX2090" fmla="*/ 5153164 w 7771225"/>
              <a:gd name="connsiteY2090" fmla="*/ 1003743 h 2541995"/>
              <a:gd name="connsiteX2091" fmla="*/ 5118707 w 7771225"/>
              <a:gd name="connsiteY2091" fmla="*/ 1042029 h 2541995"/>
              <a:gd name="connsiteX2092" fmla="*/ 5107220 w 7771225"/>
              <a:gd name="connsiteY2092" fmla="*/ 1055429 h 2541995"/>
              <a:gd name="connsiteX2093" fmla="*/ 5042134 w 7771225"/>
              <a:gd name="connsiteY2093" fmla="*/ 1112858 h 2541995"/>
              <a:gd name="connsiteX2094" fmla="*/ 4992362 w 7771225"/>
              <a:gd name="connsiteY2094" fmla="*/ 1151145 h 2541995"/>
              <a:gd name="connsiteX2095" fmla="*/ 4994277 w 7771225"/>
              <a:gd name="connsiteY2095" fmla="*/ 1158802 h 2541995"/>
              <a:gd name="connsiteX2096" fmla="*/ 4994277 w 7771225"/>
              <a:gd name="connsiteY2096" fmla="*/ 1181773 h 2541995"/>
              <a:gd name="connsiteX2097" fmla="*/ 5005762 w 7771225"/>
              <a:gd name="connsiteY2097" fmla="*/ 1281318 h 2541995"/>
              <a:gd name="connsiteX2098" fmla="*/ 5065105 w 7771225"/>
              <a:gd name="connsiteY2098" fmla="*/ 1545492 h 2541995"/>
              <a:gd name="connsiteX2099" fmla="*/ 5070848 w 7771225"/>
              <a:gd name="connsiteY2099" fmla="*/ 1572292 h 2541995"/>
              <a:gd name="connsiteX2100" fmla="*/ 5074678 w 7771225"/>
              <a:gd name="connsiteY2100" fmla="*/ 1572292 h 2541995"/>
              <a:gd name="connsiteX2101" fmla="*/ 5116792 w 7771225"/>
              <a:gd name="connsiteY2101" fmla="*/ 1733094 h 2541995"/>
              <a:gd name="connsiteX2102" fmla="*/ 5153164 w 7771225"/>
              <a:gd name="connsiteY2102" fmla="*/ 1520606 h 2541995"/>
              <a:gd name="connsiteX2103" fmla="*/ 5153164 w 7771225"/>
              <a:gd name="connsiteY2103" fmla="*/ 1459348 h 2541995"/>
              <a:gd name="connsiteX2104" fmla="*/ 5086163 w 7771225"/>
              <a:gd name="connsiteY2104" fmla="*/ 1357890 h 2541995"/>
              <a:gd name="connsiteX2105" fmla="*/ 5120620 w 7771225"/>
              <a:gd name="connsiteY2105" fmla="*/ 1287061 h 2541995"/>
              <a:gd name="connsiteX2106" fmla="*/ 5147421 w 7771225"/>
              <a:gd name="connsiteY2106" fmla="*/ 1248774 h 2541995"/>
              <a:gd name="connsiteX2107" fmla="*/ 5153164 w 7771225"/>
              <a:gd name="connsiteY2107" fmla="*/ 1250689 h 2541995"/>
              <a:gd name="connsiteX2108" fmla="*/ 5151249 w 7771225"/>
              <a:gd name="connsiteY2108" fmla="*/ 1243031 h 2541995"/>
              <a:gd name="connsiteX2109" fmla="*/ 5156992 w 7771225"/>
              <a:gd name="connsiteY2109" fmla="*/ 1246860 h 2541995"/>
              <a:gd name="connsiteX2110" fmla="*/ 5162735 w 7771225"/>
              <a:gd name="connsiteY2110" fmla="*/ 1239203 h 2541995"/>
              <a:gd name="connsiteX2111" fmla="*/ 5279508 w 7771225"/>
              <a:gd name="connsiteY2111" fmla="*/ 1003743 h 2541995"/>
              <a:gd name="connsiteX2112" fmla="*/ 5283337 w 7771225"/>
              <a:gd name="connsiteY2112" fmla="*/ 973114 h 2541995"/>
              <a:gd name="connsiteX2113" fmla="*/ 5287165 w 7771225"/>
              <a:gd name="connsiteY2113" fmla="*/ 969285 h 2541995"/>
              <a:gd name="connsiteX2114" fmla="*/ 5294823 w 7771225"/>
              <a:gd name="connsiteY2114" fmla="*/ 980771 h 2541995"/>
              <a:gd name="connsiteX2115" fmla="*/ 5296737 w 7771225"/>
              <a:gd name="connsiteY2115" fmla="*/ 971199 h 2541995"/>
              <a:gd name="connsiteX2116" fmla="*/ 5296737 w 7771225"/>
              <a:gd name="connsiteY2116" fmla="*/ 963542 h 2541995"/>
              <a:gd name="connsiteX2117" fmla="*/ 5312051 w 7771225"/>
              <a:gd name="connsiteY2117" fmla="*/ 975029 h 2541995"/>
              <a:gd name="connsiteX2118" fmla="*/ 5306309 w 7771225"/>
              <a:gd name="connsiteY2118" fmla="*/ 953971 h 2541995"/>
              <a:gd name="connsiteX2119" fmla="*/ 5329280 w 7771225"/>
              <a:gd name="connsiteY2119" fmla="*/ 953971 h 2541995"/>
              <a:gd name="connsiteX2120" fmla="*/ 5340766 w 7771225"/>
              <a:gd name="connsiteY2120" fmla="*/ 957799 h 2541995"/>
              <a:gd name="connsiteX2121" fmla="*/ 5342680 w 7771225"/>
              <a:gd name="connsiteY2121" fmla="*/ 963542 h 2541995"/>
              <a:gd name="connsiteX2122" fmla="*/ 5356081 w 7771225"/>
              <a:gd name="connsiteY2122" fmla="*/ 971199 h 2541995"/>
              <a:gd name="connsiteX2123" fmla="*/ 5465196 w 7771225"/>
              <a:gd name="connsiteY2123" fmla="*/ 1072658 h 2541995"/>
              <a:gd name="connsiteX2124" fmla="*/ 5507311 w 7771225"/>
              <a:gd name="connsiteY2124" fmla="*/ 1156887 h 2541995"/>
              <a:gd name="connsiteX2125" fmla="*/ 5511140 w 7771225"/>
              <a:gd name="connsiteY2125" fmla="*/ 1177945 h 2541995"/>
              <a:gd name="connsiteX2126" fmla="*/ 5490082 w 7771225"/>
              <a:gd name="connsiteY2126" fmla="*/ 1275575 h 2541995"/>
              <a:gd name="connsiteX2127" fmla="*/ 5409681 w 7771225"/>
              <a:gd name="connsiteY2127" fmla="*/ 1338746 h 2541995"/>
              <a:gd name="connsiteX2128" fmla="*/ 5396281 w 7771225"/>
              <a:gd name="connsiteY2128" fmla="*/ 1336833 h 2541995"/>
              <a:gd name="connsiteX2129" fmla="*/ 5382881 w 7771225"/>
              <a:gd name="connsiteY2129" fmla="*/ 1325347 h 2541995"/>
              <a:gd name="connsiteX2130" fmla="*/ 5369481 w 7771225"/>
              <a:gd name="connsiteY2130" fmla="*/ 1325347 h 2541995"/>
              <a:gd name="connsiteX2131" fmla="*/ 5367566 w 7771225"/>
              <a:gd name="connsiteY2131" fmla="*/ 1317690 h 2541995"/>
              <a:gd name="connsiteX2132" fmla="*/ 5340766 w 7771225"/>
              <a:gd name="connsiteY2132" fmla="*/ 1310032 h 2541995"/>
              <a:gd name="connsiteX2133" fmla="*/ 5321624 w 7771225"/>
              <a:gd name="connsiteY2133" fmla="*/ 1298546 h 2541995"/>
              <a:gd name="connsiteX2134" fmla="*/ 5279508 w 7771225"/>
              <a:gd name="connsiteY2134" fmla="*/ 1306204 h 2541995"/>
              <a:gd name="connsiteX2135" fmla="*/ 5250794 w 7771225"/>
              <a:gd name="connsiteY2135" fmla="*/ 1346404 h 2541995"/>
              <a:gd name="connsiteX2136" fmla="*/ 5233565 w 7771225"/>
              <a:gd name="connsiteY2136" fmla="*/ 1357890 h 2541995"/>
              <a:gd name="connsiteX2137" fmla="*/ 5239308 w 7771225"/>
              <a:gd name="connsiteY2137" fmla="*/ 1378947 h 2541995"/>
              <a:gd name="connsiteX2138" fmla="*/ 5373309 w 7771225"/>
              <a:gd name="connsiteY2138" fmla="*/ 1512949 h 2541995"/>
              <a:gd name="connsiteX2139" fmla="*/ 5400110 w 7771225"/>
              <a:gd name="connsiteY2139" fmla="*/ 1566549 h 2541995"/>
              <a:gd name="connsiteX2140" fmla="*/ 5405853 w 7771225"/>
              <a:gd name="connsiteY2140" fmla="*/ 1589522 h 2541995"/>
              <a:gd name="connsiteX2141" fmla="*/ 5394367 w 7771225"/>
              <a:gd name="connsiteY2141" fmla="*/ 1595264 h 2541995"/>
              <a:gd name="connsiteX2142" fmla="*/ 5382881 w 7771225"/>
              <a:gd name="connsiteY2142" fmla="*/ 1646950 h 2541995"/>
              <a:gd name="connsiteX2143" fmla="*/ 5377138 w 7771225"/>
              <a:gd name="connsiteY2143" fmla="*/ 1660351 h 2541995"/>
              <a:gd name="connsiteX2144" fmla="*/ 5348423 w 7771225"/>
              <a:gd name="connsiteY2144" fmla="*/ 1731180 h 2541995"/>
              <a:gd name="connsiteX2145" fmla="*/ 5283337 w 7771225"/>
              <a:gd name="connsiteY2145" fmla="*/ 1855610 h 2541995"/>
              <a:gd name="connsiteX2146" fmla="*/ 5277594 w 7771225"/>
              <a:gd name="connsiteY2146" fmla="*/ 1895811 h 2541995"/>
              <a:gd name="connsiteX2147" fmla="*/ 5262279 w 7771225"/>
              <a:gd name="connsiteY2147" fmla="*/ 1930268 h 2541995"/>
              <a:gd name="connsiteX2148" fmla="*/ 5264194 w 7771225"/>
              <a:gd name="connsiteY2148" fmla="*/ 1934097 h 2541995"/>
              <a:gd name="connsiteX2149" fmla="*/ 5260365 w 7771225"/>
              <a:gd name="connsiteY2149" fmla="*/ 1941754 h 2541995"/>
              <a:gd name="connsiteX2150" fmla="*/ 5241223 w 7771225"/>
              <a:gd name="connsiteY2150" fmla="*/ 1960897 h 2541995"/>
              <a:gd name="connsiteX2151" fmla="*/ 5222079 w 7771225"/>
              <a:gd name="connsiteY2151" fmla="*/ 1995355 h 2541995"/>
              <a:gd name="connsiteX2152" fmla="*/ 5241223 w 7771225"/>
              <a:gd name="connsiteY2152" fmla="*/ 2039383 h 2541995"/>
              <a:gd name="connsiteX2153" fmla="*/ 5335023 w 7771225"/>
              <a:gd name="connsiteY2153" fmla="*/ 2198271 h 2541995"/>
              <a:gd name="connsiteX2154" fmla="*/ 5388624 w 7771225"/>
              <a:gd name="connsiteY2154" fmla="*/ 2257615 h 2541995"/>
              <a:gd name="connsiteX2155" fmla="*/ 5392453 w 7771225"/>
              <a:gd name="connsiteY2155" fmla="*/ 2261443 h 2541995"/>
              <a:gd name="connsiteX2156" fmla="*/ 5417339 w 7771225"/>
              <a:gd name="connsiteY2156" fmla="*/ 2276758 h 2541995"/>
              <a:gd name="connsiteX2157" fmla="*/ 5444139 w 7771225"/>
              <a:gd name="connsiteY2157" fmla="*/ 2282501 h 2541995"/>
              <a:gd name="connsiteX2158" fmla="*/ 5465196 w 7771225"/>
              <a:gd name="connsiteY2158" fmla="*/ 2271015 h 2541995"/>
              <a:gd name="connsiteX2159" fmla="*/ 5513054 w 7771225"/>
              <a:gd name="connsiteY2159" fmla="*/ 2081499 h 2541995"/>
              <a:gd name="connsiteX2160" fmla="*/ 5511140 w 7771225"/>
              <a:gd name="connsiteY2160" fmla="*/ 2047041 h 2541995"/>
              <a:gd name="connsiteX2161" fmla="*/ 5501568 w 7771225"/>
              <a:gd name="connsiteY2161" fmla="*/ 2004926 h 2541995"/>
              <a:gd name="connsiteX2162" fmla="*/ 5495825 w 7771225"/>
              <a:gd name="connsiteY2162" fmla="*/ 1991526 h 2541995"/>
              <a:gd name="connsiteX2163" fmla="*/ 5499654 w 7771225"/>
              <a:gd name="connsiteY2163" fmla="*/ 1989611 h 2541995"/>
              <a:gd name="connsiteX2164" fmla="*/ 5495825 w 7771225"/>
              <a:gd name="connsiteY2164" fmla="*/ 1983868 h 2541995"/>
              <a:gd name="connsiteX2165" fmla="*/ 5520711 w 7771225"/>
              <a:gd name="connsiteY2165" fmla="*/ 2008754 h 2541995"/>
              <a:gd name="connsiteX2166" fmla="*/ 5539854 w 7771225"/>
              <a:gd name="connsiteY2166" fmla="*/ 2077670 h 2541995"/>
              <a:gd name="connsiteX2167" fmla="*/ 5555169 w 7771225"/>
              <a:gd name="connsiteY2167" fmla="*/ 2204015 h 2541995"/>
              <a:gd name="connsiteX2168" fmla="*/ 5604940 w 7771225"/>
              <a:gd name="connsiteY2168" fmla="*/ 2403102 h 2541995"/>
              <a:gd name="connsiteX2169" fmla="*/ 5618341 w 7771225"/>
              <a:gd name="connsiteY2169" fmla="*/ 2431816 h 2541995"/>
              <a:gd name="connsiteX2170" fmla="*/ 5620255 w 7771225"/>
              <a:gd name="connsiteY2170" fmla="*/ 2447131 h 2541995"/>
              <a:gd name="connsiteX2171" fmla="*/ 5629826 w 7771225"/>
              <a:gd name="connsiteY2171" fmla="*/ 2470103 h 2541995"/>
              <a:gd name="connsiteX2172" fmla="*/ 5641312 w 7771225"/>
              <a:gd name="connsiteY2172" fmla="*/ 2483503 h 2541995"/>
              <a:gd name="connsiteX2173" fmla="*/ 5633656 w 7771225"/>
              <a:gd name="connsiteY2173" fmla="*/ 2491161 h 2541995"/>
              <a:gd name="connsiteX2174" fmla="*/ 5631741 w 7771225"/>
              <a:gd name="connsiteY2174" fmla="*/ 2510304 h 2541995"/>
              <a:gd name="connsiteX2175" fmla="*/ 5606855 w 7771225"/>
              <a:gd name="connsiteY2175" fmla="*/ 2531361 h 2541995"/>
              <a:gd name="connsiteX2176" fmla="*/ 5520711 w 7771225"/>
              <a:gd name="connsiteY2176" fmla="*/ 2535189 h 2541995"/>
              <a:gd name="connsiteX2177" fmla="*/ 5396281 w 7771225"/>
              <a:gd name="connsiteY2177" fmla="*/ 2426074 h 2541995"/>
              <a:gd name="connsiteX2178" fmla="*/ 5329280 w 7771225"/>
              <a:gd name="connsiteY2178" fmla="*/ 2343759 h 2541995"/>
              <a:gd name="connsiteX2179" fmla="*/ 5191450 w 7771225"/>
              <a:gd name="connsiteY2179" fmla="*/ 2108299 h 2541995"/>
              <a:gd name="connsiteX2180" fmla="*/ 5158907 w 7771225"/>
              <a:gd name="connsiteY2180" fmla="*/ 2127442 h 2541995"/>
              <a:gd name="connsiteX2181" fmla="*/ 5145507 w 7771225"/>
              <a:gd name="connsiteY2181" fmla="*/ 2138928 h 2541995"/>
              <a:gd name="connsiteX2182" fmla="*/ 5145507 w 7771225"/>
              <a:gd name="connsiteY2182" fmla="*/ 2140842 h 2541995"/>
              <a:gd name="connsiteX2183" fmla="*/ 5132106 w 7771225"/>
              <a:gd name="connsiteY2183" fmla="*/ 2154242 h 2541995"/>
              <a:gd name="connsiteX2184" fmla="*/ 5118707 w 7771225"/>
              <a:gd name="connsiteY2184" fmla="*/ 2159985 h 2541995"/>
              <a:gd name="connsiteX2185" fmla="*/ 5122535 w 7771225"/>
              <a:gd name="connsiteY2185" fmla="*/ 2161899 h 2541995"/>
              <a:gd name="connsiteX2186" fmla="*/ 5107220 w 7771225"/>
              <a:gd name="connsiteY2186" fmla="*/ 2175299 h 2541995"/>
              <a:gd name="connsiteX2187" fmla="*/ 5101477 w 7771225"/>
              <a:gd name="connsiteY2187" fmla="*/ 2177214 h 2541995"/>
              <a:gd name="connsiteX2188" fmla="*/ 5099564 w 7771225"/>
              <a:gd name="connsiteY2188" fmla="*/ 2180085 h 2541995"/>
              <a:gd name="connsiteX2189" fmla="*/ 5103392 w 7771225"/>
              <a:gd name="connsiteY2189" fmla="*/ 2181042 h 2541995"/>
              <a:gd name="connsiteX2190" fmla="*/ 5093821 w 7771225"/>
              <a:gd name="connsiteY2190" fmla="*/ 2186785 h 2541995"/>
              <a:gd name="connsiteX2191" fmla="*/ 5091906 w 7771225"/>
              <a:gd name="connsiteY2191" fmla="*/ 2184871 h 2541995"/>
              <a:gd name="connsiteX2192" fmla="*/ 5088078 w 7771225"/>
              <a:gd name="connsiteY2192" fmla="*/ 2190614 h 2541995"/>
              <a:gd name="connsiteX2193" fmla="*/ 5095734 w 7771225"/>
              <a:gd name="connsiteY2193" fmla="*/ 2192528 h 2541995"/>
              <a:gd name="connsiteX2194" fmla="*/ 5070848 w 7771225"/>
              <a:gd name="connsiteY2194" fmla="*/ 2207843 h 2541995"/>
              <a:gd name="connsiteX2195" fmla="*/ 5068935 w 7771225"/>
              <a:gd name="connsiteY2195" fmla="*/ 2211671 h 2541995"/>
              <a:gd name="connsiteX2196" fmla="*/ 5055534 w 7771225"/>
              <a:gd name="connsiteY2196" fmla="*/ 2211671 h 2541995"/>
              <a:gd name="connsiteX2197" fmla="*/ 5055534 w 7771225"/>
              <a:gd name="connsiteY2197" fmla="*/ 2217414 h 2541995"/>
              <a:gd name="connsiteX2198" fmla="*/ 5053620 w 7771225"/>
              <a:gd name="connsiteY2198" fmla="*/ 2213586 h 2541995"/>
              <a:gd name="connsiteX2199" fmla="*/ 5040219 w 7771225"/>
              <a:gd name="connsiteY2199" fmla="*/ 2219329 h 2541995"/>
              <a:gd name="connsiteX2200" fmla="*/ 5026819 w 7771225"/>
              <a:gd name="connsiteY2200" fmla="*/ 2225071 h 2541995"/>
              <a:gd name="connsiteX2201" fmla="*/ 5022034 w 7771225"/>
              <a:gd name="connsiteY2201" fmla="*/ 2224114 h 2541995"/>
              <a:gd name="connsiteX2202" fmla="*/ 5011505 w 7771225"/>
              <a:gd name="connsiteY2202" fmla="*/ 2223157 h 2541995"/>
              <a:gd name="connsiteX2203" fmla="*/ 4998105 w 7771225"/>
              <a:gd name="connsiteY2203" fmla="*/ 2228900 h 2541995"/>
              <a:gd name="connsiteX2204" fmla="*/ 4969390 w 7771225"/>
              <a:gd name="connsiteY2204" fmla="*/ 2236557 h 2541995"/>
              <a:gd name="connsiteX2205" fmla="*/ 4950247 w 7771225"/>
              <a:gd name="connsiteY2205" fmla="*/ 2244215 h 2541995"/>
              <a:gd name="connsiteX2206" fmla="*/ 4946419 w 7771225"/>
              <a:gd name="connsiteY2206" fmla="*/ 2240386 h 2541995"/>
              <a:gd name="connsiteX2207" fmla="*/ 4881332 w 7771225"/>
              <a:gd name="connsiteY2207" fmla="*/ 2274844 h 2541995"/>
              <a:gd name="connsiteX2208" fmla="*/ 4879417 w 7771225"/>
              <a:gd name="connsiteY2208" fmla="*/ 2272929 h 2541995"/>
              <a:gd name="connsiteX2209" fmla="*/ 4919618 w 7771225"/>
              <a:gd name="connsiteY2209" fmla="*/ 2242300 h 2541995"/>
              <a:gd name="connsiteX2210" fmla="*/ 4900475 w 7771225"/>
              <a:gd name="connsiteY2210" fmla="*/ 2251872 h 2541995"/>
              <a:gd name="connsiteX2211" fmla="*/ 4862189 w 7771225"/>
              <a:gd name="connsiteY2211" fmla="*/ 2269101 h 2541995"/>
              <a:gd name="connsiteX2212" fmla="*/ 4854532 w 7771225"/>
              <a:gd name="connsiteY2212" fmla="*/ 2276758 h 2541995"/>
              <a:gd name="connsiteX2213" fmla="*/ 4827732 w 7771225"/>
              <a:gd name="connsiteY2213" fmla="*/ 2286329 h 2541995"/>
              <a:gd name="connsiteX2214" fmla="*/ 4800931 w 7771225"/>
              <a:gd name="connsiteY2214" fmla="*/ 2293987 h 2541995"/>
              <a:gd name="connsiteX2215" fmla="*/ 4766474 w 7771225"/>
              <a:gd name="connsiteY2215" fmla="*/ 2311215 h 2541995"/>
              <a:gd name="connsiteX2216" fmla="*/ 4753073 w 7771225"/>
              <a:gd name="connsiteY2216" fmla="*/ 2316958 h 2541995"/>
              <a:gd name="connsiteX2217" fmla="*/ 4728187 w 7771225"/>
              <a:gd name="connsiteY2217" fmla="*/ 2330358 h 2541995"/>
              <a:gd name="connsiteX2218" fmla="*/ 4756902 w 7771225"/>
              <a:gd name="connsiteY2218" fmla="*/ 2307387 h 2541995"/>
              <a:gd name="connsiteX2219" fmla="*/ 4747331 w 7771225"/>
              <a:gd name="connsiteY2219" fmla="*/ 2309301 h 2541995"/>
              <a:gd name="connsiteX2220" fmla="*/ 4873675 w 7771225"/>
              <a:gd name="connsiteY2220" fmla="*/ 2209757 h 2541995"/>
              <a:gd name="connsiteX2221" fmla="*/ 4885161 w 7771225"/>
              <a:gd name="connsiteY2221" fmla="*/ 2194442 h 2541995"/>
              <a:gd name="connsiteX2222" fmla="*/ 4887075 w 7771225"/>
              <a:gd name="connsiteY2222" fmla="*/ 2194442 h 2541995"/>
              <a:gd name="connsiteX2223" fmla="*/ 4898561 w 7771225"/>
              <a:gd name="connsiteY2223" fmla="*/ 2175299 h 2541995"/>
              <a:gd name="connsiteX2224" fmla="*/ 4915790 w 7771225"/>
              <a:gd name="connsiteY2224" fmla="*/ 2158071 h 2541995"/>
              <a:gd name="connsiteX2225" fmla="*/ 4915790 w 7771225"/>
              <a:gd name="connsiteY2225" fmla="*/ 2159985 h 2541995"/>
              <a:gd name="connsiteX2226" fmla="*/ 4923447 w 7771225"/>
              <a:gd name="connsiteY2226" fmla="*/ 2152328 h 2541995"/>
              <a:gd name="connsiteX2227" fmla="*/ 4944504 w 7771225"/>
              <a:gd name="connsiteY2227" fmla="*/ 2131270 h 2541995"/>
              <a:gd name="connsiteX2228" fmla="*/ 4936847 w 7771225"/>
              <a:gd name="connsiteY2228" fmla="*/ 2131270 h 2541995"/>
              <a:gd name="connsiteX2229" fmla="*/ 4915790 w 7771225"/>
              <a:gd name="connsiteY2229" fmla="*/ 2133185 h 2541995"/>
              <a:gd name="connsiteX2230" fmla="*/ 4910046 w 7771225"/>
              <a:gd name="connsiteY2230" fmla="*/ 2134142 h 2541995"/>
              <a:gd name="connsiteX2231" fmla="*/ 4902390 w 7771225"/>
              <a:gd name="connsiteY2231" fmla="*/ 2133185 h 2541995"/>
              <a:gd name="connsiteX2232" fmla="*/ 4879417 w 7771225"/>
              <a:gd name="connsiteY2232" fmla="*/ 2138928 h 2541995"/>
              <a:gd name="connsiteX2233" fmla="*/ 4850703 w 7771225"/>
              <a:gd name="connsiteY2233" fmla="*/ 2142756 h 2541995"/>
              <a:gd name="connsiteX2234" fmla="*/ 4768388 w 7771225"/>
              <a:gd name="connsiteY2234" fmla="*/ 2156156 h 2541995"/>
              <a:gd name="connsiteX2235" fmla="*/ 4751159 w 7771225"/>
              <a:gd name="connsiteY2235" fmla="*/ 2161899 h 2541995"/>
              <a:gd name="connsiteX2236" fmla="*/ 4728187 w 7771225"/>
              <a:gd name="connsiteY2236" fmla="*/ 2171471 h 2541995"/>
              <a:gd name="connsiteX2237" fmla="*/ 4634386 w 7771225"/>
              <a:gd name="connsiteY2237" fmla="*/ 2194442 h 2541995"/>
              <a:gd name="connsiteX2238" fmla="*/ 4588443 w 7771225"/>
              <a:gd name="connsiteY2238" fmla="*/ 2196357 h 2541995"/>
              <a:gd name="connsiteX2239" fmla="*/ 4567385 w 7771225"/>
              <a:gd name="connsiteY2239" fmla="*/ 2200185 h 2541995"/>
              <a:gd name="connsiteX2240" fmla="*/ 4552071 w 7771225"/>
              <a:gd name="connsiteY2240" fmla="*/ 2205928 h 2541995"/>
              <a:gd name="connsiteX2241" fmla="*/ 4549199 w 7771225"/>
              <a:gd name="connsiteY2241" fmla="*/ 2207843 h 2541995"/>
              <a:gd name="connsiteX2242" fmla="*/ 4548242 w 7771225"/>
              <a:gd name="connsiteY2242" fmla="*/ 2204015 h 2541995"/>
              <a:gd name="connsiteX2243" fmla="*/ 4536756 w 7771225"/>
              <a:gd name="connsiteY2243" fmla="*/ 2207843 h 2541995"/>
              <a:gd name="connsiteX2244" fmla="*/ 4538671 w 7771225"/>
              <a:gd name="connsiteY2244" fmla="*/ 2200185 h 2541995"/>
              <a:gd name="connsiteX2245" fmla="*/ 4531013 w 7771225"/>
              <a:gd name="connsiteY2245" fmla="*/ 2204015 h 2541995"/>
              <a:gd name="connsiteX2246" fmla="*/ 4532928 w 7771225"/>
              <a:gd name="connsiteY2246" fmla="*/ 2213586 h 2541995"/>
              <a:gd name="connsiteX2247" fmla="*/ 4525271 w 7771225"/>
              <a:gd name="connsiteY2247" fmla="*/ 2209757 h 2541995"/>
              <a:gd name="connsiteX2248" fmla="*/ 4513785 w 7771225"/>
              <a:gd name="connsiteY2248" fmla="*/ 2215500 h 2541995"/>
              <a:gd name="connsiteX2249" fmla="*/ 4500385 w 7771225"/>
              <a:gd name="connsiteY2249" fmla="*/ 2213586 h 2541995"/>
              <a:gd name="connsiteX2250" fmla="*/ 4504214 w 7771225"/>
              <a:gd name="connsiteY2250" fmla="*/ 2211671 h 2541995"/>
              <a:gd name="connsiteX2251" fmla="*/ 4437213 w 7771225"/>
              <a:gd name="connsiteY2251" fmla="*/ 2232729 h 2541995"/>
              <a:gd name="connsiteX2252" fmla="*/ 4431469 w 7771225"/>
              <a:gd name="connsiteY2252" fmla="*/ 2230814 h 2541995"/>
              <a:gd name="connsiteX2253" fmla="*/ 4425726 w 7771225"/>
              <a:gd name="connsiteY2253" fmla="*/ 2236557 h 2541995"/>
              <a:gd name="connsiteX2254" fmla="*/ 4423813 w 7771225"/>
              <a:gd name="connsiteY2254" fmla="*/ 2234643 h 2541995"/>
              <a:gd name="connsiteX2255" fmla="*/ 4427641 w 7771225"/>
              <a:gd name="connsiteY2255" fmla="*/ 2232729 h 2541995"/>
              <a:gd name="connsiteX2256" fmla="*/ 4422347 w 7771225"/>
              <a:gd name="connsiteY2256" fmla="*/ 2232351 h 2541995"/>
              <a:gd name="connsiteX2257" fmla="*/ 4425726 w 7771225"/>
              <a:gd name="connsiteY2257" fmla="*/ 2230814 h 2541995"/>
              <a:gd name="connsiteX2258" fmla="*/ 4439127 w 7771225"/>
              <a:gd name="connsiteY2258" fmla="*/ 2221243 h 2541995"/>
              <a:gd name="connsiteX2259" fmla="*/ 4406583 w 7771225"/>
              <a:gd name="connsiteY2259" fmla="*/ 2230814 h 2541995"/>
              <a:gd name="connsiteX2260" fmla="*/ 4405455 w 7771225"/>
              <a:gd name="connsiteY2260" fmla="*/ 2233071 h 2541995"/>
              <a:gd name="connsiteX2261" fmla="*/ 4390791 w 7771225"/>
              <a:gd name="connsiteY2261" fmla="*/ 2237514 h 2541995"/>
              <a:gd name="connsiteX2262" fmla="*/ 4377869 w 7771225"/>
              <a:gd name="connsiteY2262" fmla="*/ 2244215 h 2541995"/>
              <a:gd name="connsiteX2263" fmla="*/ 4351068 w 7771225"/>
              <a:gd name="connsiteY2263" fmla="*/ 2259529 h 2541995"/>
              <a:gd name="connsiteX2264" fmla="*/ 4349155 w 7771225"/>
              <a:gd name="connsiteY2264" fmla="*/ 2255700 h 2541995"/>
              <a:gd name="connsiteX2265" fmla="*/ 4341497 w 7771225"/>
              <a:gd name="connsiteY2265" fmla="*/ 2261443 h 2541995"/>
              <a:gd name="connsiteX2266" fmla="*/ 4335754 w 7771225"/>
              <a:gd name="connsiteY2266" fmla="*/ 2263358 h 2541995"/>
              <a:gd name="connsiteX2267" fmla="*/ 4335754 w 7771225"/>
              <a:gd name="connsiteY2267" fmla="*/ 2261443 h 2541995"/>
              <a:gd name="connsiteX2268" fmla="*/ 4312783 w 7771225"/>
              <a:gd name="connsiteY2268" fmla="*/ 2271015 h 2541995"/>
              <a:gd name="connsiteX2269" fmla="*/ 4276411 w 7771225"/>
              <a:gd name="connsiteY2269" fmla="*/ 2290158 h 2541995"/>
              <a:gd name="connsiteX2270" fmla="*/ 4240039 w 7771225"/>
              <a:gd name="connsiteY2270" fmla="*/ 2303558 h 2541995"/>
              <a:gd name="connsiteX2271" fmla="*/ 4240039 w 7771225"/>
              <a:gd name="connsiteY2271" fmla="*/ 2305472 h 2541995"/>
              <a:gd name="connsiteX2272" fmla="*/ 4215153 w 7771225"/>
              <a:gd name="connsiteY2272" fmla="*/ 2315044 h 2541995"/>
              <a:gd name="connsiteX2273" fmla="*/ 4211324 w 7771225"/>
              <a:gd name="connsiteY2273" fmla="*/ 2315044 h 2541995"/>
              <a:gd name="connsiteX2274" fmla="*/ 4138580 w 7771225"/>
              <a:gd name="connsiteY2274" fmla="*/ 2364816 h 2541995"/>
              <a:gd name="connsiteX2275" fmla="*/ 4115609 w 7771225"/>
              <a:gd name="connsiteY2275" fmla="*/ 2376301 h 2541995"/>
              <a:gd name="connsiteX2276" fmla="*/ 4115609 w 7771225"/>
              <a:gd name="connsiteY2276" fmla="*/ 2378216 h 2541995"/>
              <a:gd name="connsiteX2277" fmla="*/ 4092637 w 7771225"/>
              <a:gd name="connsiteY2277" fmla="*/ 2399274 h 2541995"/>
              <a:gd name="connsiteX2278" fmla="*/ 4092637 w 7771225"/>
              <a:gd name="connsiteY2278" fmla="*/ 2426074 h 2541995"/>
              <a:gd name="connsiteX2279" fmla="*/ 4084980 w 7771225"/>
              <a:gd name="connsiteY2279" fmla="*/ 2445217 h 2541995"/>
              <a:gd name="connsiteX2280" fmla="*/ 4075408 w 7771225"/>
              <a:gd name="connsiteY2280" fmla="*/ 2433731 h 2541995"/>
              <a:gd name="connsiteX2281" fmla="*/ 4042865 w 7771225"/>
              <a:gd name="connsiteY2281" fmla="*/ 2443302 h 2541995"/>
              <a:gd name="connsiteX2282" fmla="*/ 4010322 w 7771225"/>
              <a:gd name="connsiteY2282" fmla="*/ 2418417 h 2541995"/>
              <a:gd name="connsiteX2283" fmla="*/ 3966293 w 7771225"/>
              <a:gd name="connsiteY2283" fmla="*/ 2362902 h 2541995"/>
              <a:gd name="connsiteX2284" fmla="*/ 3966293 w 7771225"/>
              <a:gd name="connsiteY2284" fmla="*/ 2359073 h 2541995"/>
              <a:gd name="connsiteX2285" fmla="*/ 3958635 w 7771225"/>
              <a:gd name="connsiteY2285" fmla="*/ 2355245 h 2541995"/>
              <a:gd name="connsiteX2286" fmla="*/ 3954807 w 7771225"/>
              <a:gd name="connsiteY2286" fmla="*/ 2332273 h 2541995"/>
              <a:gd name="connsiteX2287" fmla="*/ 3949064 w 7771225"/>
              <a:gd name="connsiteY2287" fmla="*/ 2334187 h 2541995"/>
              <a:gd name="connsiteX2288" fmla="*/ 3945236 w 7771225"/>
              <a:gd name="connsiteY2288" fmla="*/ 2324616 h 2541995"/>
              <a:gd name="connsiteX2289" fmla="*/ 3954807 w 7771225"/>
              <a:gd name="connsiteY2289" fmla="*/ 2315044 h 2541995"/>
              <a:gd name="connsiteX2290" fmla="*/ 3954807 w 7771225"/>
              <a:gd name="connsiteY2290" fmla="*/ 2309301 h 2541995"/>
              <a:gd name="connsiteX2291" fmla="*/ 3968207 w 7771225"/>
              <a:gd name="connsiteY2291" fmla="*/ 2315044 h 2541995"/>
              <a:gd name="connsiteX2292" fmla="*/ 3956721 w 7771225"/>
              <a:gd name="connsiteY2292" fmla="*/ 2301644 h 2541995"/>
              <a:gd name="connsiteX2293" fmla="*/ 3968207 w 7771225"/>
              <a:gd name="connsiteY2293" fmla="*/ 2295901 h 2541995"/>
              <a:gd name="connsiteX2294" fmla="*/ 3966293 w 7771225"/>
              <a:gd name="connsiteY2294" fmla="*/ 2293987 h 2541995"/>
              <a:gd name="connsiteX2295" fmla="*/ 3973950 w 7771225"/>
              <a:gd name="connsiteY2295" fmla="*/ 2295901 h 2541995"/>
              <a:gd name="connsiteX2296" fmla="*/ 3972035 w 7771225"/>
              <a:gd name="connsiteY2296" fmla="*/ 2290158 h 2541995"/>
              <a:gd name="connsiteX2297" fmla="*/ 3979693 w 7771225"/>
              <a:gd name="connsiteY2297" fmla="*/ 2295901 h 2541995"/>
              <a:gd name="connsiteX2298" fmla="*/ 3973950 w 7771225"/>
              <a:gd name="connsiteY2298" fmla="*/ 2280586 h 2541995"/>
              <a:gd name="connsiteX2299" fmla="*/ 3983521 w 7771225"/>
              <a:gd name="connsiteY2299" fmla="*/ 2280586 h 2541995"/>
              <a:gd name="connsiteX2300" fmla="*/ 3979693 w 7771225"/>
              <a:gd name="connsiteY2300" fmla="*/ 2278672 h 2541995"/>
              <a:gd name="connsiteX2301" fmla="*/ 3983521 w 7771225"/>
              <a:gd name="connsiteY2301" fmla="*/ 2276758 h 2541995"/>
              <a:gd name="connsiteX2302" fmla="*/ 3979693 w 7771225"/>
              <a:gd name="connsiteY2302" fmla="*/ 2274844 h 2541995"/>
              <a:gd name="connsiteX2303" fmla="*/ 3993093 w 7771225"/>
              <a:gd name="connsiteY2303" fmla="*/ 2271015 h 2541995"/>
              <a:gd name="connsiteX2304" fmla="*/ 3989264 w 7771225"/>
              <a:gd name="connsiteY2304" fmla="*/ 2265272 h 2541995"/>
              <a:gd name="connsiteX2305" fmla="*/ 4017979 w 7771225"/>
              <a:gd name="connsiteY2305" fmla="*/ 2278672 h 2541995"/>
              <a:gd name="connsiteX2306" fmla="*/ 4109866 w 7771225"/>
              <a:gd name="connsiteY2306" fmla="*/ 2244215 h 2541995"/>
              <a:gd name="connsiteX2307" fmla="*/ 4144323 w 7771225"/>
              <a:gd name="connsiteY2307" fmla="*/ 2232729 h 2541995"/>
              <a:gd name="connsiteX2308" fmla="*/ 4182610 w 7771225"/>
              <a:gd name="connsiteY2308" fmla="*/ 2217414 h 2541995"/>
              <a:gd name="connsiteX2309" fmla="*/ 4186438 w 7771225"/>
              <a:gd name="connsiteY2309" fmla="*/ 2219329 h 2541995"/>
              <a:gd name="connsiteX2310" fmla="*/ 4218981 w 7771225"/>
              <a:gd name="connsiteY2310" fmla="*/ 2205928 h 2541995"/>
              <a:gd name="connsiteX2311" fmla="*/ 4236210 w 7771225"/>
              <a:gd name="connsiteY2311" fmla="*/ 2198271 h 2541995"/>
              <a:gd name="connsiteX2312" fmla="*/ 4240039 w 7771225"/>
              <a:gd name="connsiteY2312" fmla="*/ 2200185 h 2541995"/>
              <a:gd name="connsiteX2313" fmla="*/ 4241953 w 7771225"/>
              <a:gd name="connsiteY2313" fmla="*/ 2196357 h 2541995"/>
              <a:gd name="connsiteX2314" fmla="*/ 4132838 w 7771225"/>
              <a:gd name="connsiteY2314" fmla="*/ 2016412 h 2541995"/>
              <a:gd name="connsiteX2315" fmla="*/ 4109866 w 7771225"/>
              <a:gd name="connsiteY2315" fmla="*/ 1928353 h 2541995"/>
              <a:gd name="connsiteX2316" fmla="*/ 4130923 w 7771225"/>
              <a:gd name="connsiteY2316" fmla="*/ 1893896 h 2541995"/>
              <a:gd name="connsiteX2317" fmla="*/ 4132838 w 7771225"/>
              <a:gd name="connsiteY2317" fmla="*/ 1886239 h 2541995"/>
              <a:gd name="connsiteX2318" fmla="*/ 4146238 w 7771225"/>
              <a:gd name="connsiteY2318" fmla="*/ 1876668 h 2541995"/>
              <a:gd name="connsiteX2319" fmla="*/ 4159638 w 7771225"/>
              <a:gd name="connsiteY2319" fmla="*/ 1859439 h 2541995"/>
              <a:gd name="connsiteX2320" fmla="*/ 4182610 w 7771225"/>
              <a:gd name="connsiteY2320" fmla="*/ 1867095 h 2541995"/>
              <a:gd name="connsiteX2321" fmla="*/ 4188352 w 7771225"/>
              <a:gd name="connsiteY2321" fmla="*/ 1876668 h 2541995"/>
              <a:gd name="connsiteX2322" fmla="*/ 4184524 w 7771225"/>
              <a:gd name="connsiteY2322" fmla="*/ 1888153 h 2541995"/>
              <a:gd name="connsiteX2323" fmla="*/ 4171124 w 7771225"/>
              <a:gd name="connsiteY2323" fmla="*/ 1913039 h 2541995"/>
              <a:gd name="connsiteX2324" fmla="*/ 4178780 w 7771225"/>
              <a:gd name="connsiteY2324" fmla="*/ 1934097 h 2541995"/>
              <a:gd name="connsiteX2325" fmla="*/ 4194095 w 7771225"/>
              <a:gd name="connsiteY2325" fmla="*/ 1964726 h 2541995"/>
              <a:gd name="connsiteX2326" fmla="*/ 4188352 w 7771225"/>
              <a:gd name="connsiteY2326" fmla="*/ 1976212 h 2541995"/>
              <a:gd name="connsiteX2327" fmla="*/ 4301297 w 7771225"/>
              <a:gd name="connsiteY2327" fmla="*/ 2138928 h 2541995"/>
              <a:gd name="connsiteX2328" fmla="*/ 4358726 w 7771225"/>
              <a:gd name="connsiteY2328" fmla="*/ 2150413 h 2541995"/>
              <a:gd name="connsiteX2329" fmla="*/ 4358726 w 7771225"/>
              <a:gd name="connsiteY2329" fmla="*/ 2152328 h 2541995"/>
              <a:gd name="connsiteX2330" fmla="*/ 4377869 w 7771225"/>
              <a:gd name="connsiteY2330" fmla="*/ 2146585 h 2541995"/>
              <a:gd name="connsiteX2331" fmla="*/ 4416155 w 7771225"/>
              <a:gd name="connsiteY2331" fmla="*/ 2129356 h 2541995"/>
              <a:gd name="connsiteX2332" fmla="*/ 4410412 w 7771225"/>
              <a:gd name="connsiteY2332" fmla="*/ 2121699 h 2541995"/>
              <a:gd name="connsiteX2333" fmla="*/ 4404670 w 7771225"/>
              <a:gd name="connsiteY2333" fmla="*/ 2125527 h 2541995"/>
              <a:gd name="connsiteX2334" fmla="*/ 4358726 w 7771225"/>
              <a:gd name="connsiteY2334" fmla="*/ 2045126 h 2541995"/>
              <a:gd name="connsiteX2335" fmla="*/ 4320439 w 7771225"/>
              <a:gd name="connsiteY2335" fmla="*/ 1953239 h 2541995"/>
              <a:gd name="connsiteX2336" fmla="*/ 4301297 w 7771225"/>
              <a:gd name="connsiteY2336" fmla="*/ 1964726 h 2541995"/>
              <a:gd name="connsiteX2337" fmla="*/ 4263011 w 7771225"/>
              <a:gd name="connsiteY2337" fmla="*/ 1976212 h 2541995"/>
              <a:gd name="connsiteX2338" fmla="*/ 4261096 w 7771225"/>
              <a:gd name="connsiteY2338" fmla="*/ 1972383 h 2541995"/>
              <a:gd name="connsiteX2339" fmla="*/ 4255353 w 7771225"/>
              <a:gd name="connsiteY2339" fmla="*/ 1972383 h 2541995"/>
              <a:gd name="connsiteX2340" fmla="*/ 4266839 w 7771225"/>
              <a:gd name="connsiteY2340" fmla="*/ 1964726 h 2541995"/>
              <a:gd name="connsiteX2341" fmla="*/ 4261096 w 7771225"/>
              <a:gd name="connsiteY2341" fmla="*/ 1962811 h 2541995"/>
              <a:gd name="connsiteX2342" fmla="*/ 4264925 w 7771225"/>
              <a:gd name="connsiteY2342" fmla="*/ 1960897 h 2541995"/>
              <a:gd name="connsiteX2343" fmla="*/ 4263011 w 7771225"/>
              <a:gd name="connsiteY2343" fmla="*/ 1958982 h 2541995"/>
              <a:gd name="connsiteX2344" fmla="*/ 4276411 w 7771225"/>
              <a:gd name="connsiteY2344" fmla="*/ 1951326 h 2541995"/>
              <a:gd name="connsiteX2345" fmla="*/ 4280239 w 7771225"/>
              <a:gd name="connsiteY2345" fmla="*/ 1949411 h 2541995"/>
              <a:gd name="connsiteX2346" fmla="*/ 4274496 w 7771225"/>
              <a:gd name="connsiteY2346" fmla="*/ 1947497 h 2541995"/>
              <a:gd name="connsiteX2347" fmla="*/ 4331926 w 7771225"/>
              <a:gd name="connsiteY2347" fmla="*/ 1907296 h 2541995"/>
              <a:gd name="connsiteX2348" fmla="*/ 4333840 w 7771225"/>
              <a:gd name="connsiteY2348" fmla="*/ 1903467 h 2541995"/>
              <a:gd name="connsiteX2349" fmla="*/ 4335754 w 7771225"/>
              <a:gd name="connsiteY2349" fmla="*/ 1905382 h 2541995"/>
              <a:gd name="connsiteX2350" fmla="*/ 4481241 w 7771225"/>
              <a:gd name="connsiteY2350" fmla="*/ 1807752 h 2541995"/>
              <a:gd name="connsiteX2351" fmla="*/ 4486984 w 7771225"/>
              <a:gd name="connsiteY2351" fmla="*/ 1805838 h 2541995"/>
              <a:gd name="connsiteX2352" fmla="*/ 4460185 w 7771225"/>
              <a:gd name="connsiteY2352" fmla="*/ 1798181 h 2541995"/>
              <a:gd name="connsiteX2353" fmla="*/ 4431469 w 7771225"/>
              <a:gd name="connsiteY2353" fmla="*/ 1803924 h 2541995"/>
              <a:gd name="connsiteX2354" fmla="*/ 4389355 w 7771225"/>
              <a:gd name="connsiteY2354" fmla="*/ 1800095 h 2541995"/>
              <a:gd name="connsiteX2355" fmla="*/ 4226639 w 7771225"/>
              <a:gd name="connsiteY2355" fmla="*/ 1740752 h 2541995"/>
              <a:gd name="connsiteX2356" fmla="*/ 4199838 w 7771225"/>
              <a:gd name="connsiteY2356" fmla="*/ 1725437 h 2541995"/>
              <a:gd name="connsiteX2357" fmla="*/ 4178780 w 7771225"/>
              <a:gd name="connsiteY2357" fmla="*/ 1733094 h 2541995"/>
              <a:gd name="connsiteX2358" fmla="*/ 4167295 w 7771225"/>
              <a:gd name="connsiteY2358" fmla="*/ 1746494 h 2541995"/>
              <a:gd name="connsiteX2359" fmla="*/ 4132838 w 7771225"/>
              <a:gd name="connsiteY2359" fmla="*/ 1807752 h 2541995"/>
              <a:gd name="connsiteX2360" fmla="*/ 4106037 w 7771225"/>
              <a:gd name="connsiteY2360" fmla="*/ 1836467 h 2541995"/>
              <a:gd name="connsiteX2361" fmla="*/ 4054351 w 7771225"/>
              <a:gd name="connsiteY2361" fmla="*/ 1895811 h 2541995"/>
              <a:gd name="connsiteX2362" fmla="*/ 4006494 w 7771225"/>
              <a:gd name="connsiteY2362" fmla="*/ 1928353 h 2541995"/>
              <a:gd name="connsiteX2363" fmla="*/ 3996921 w 7771225"/>
              <a:gd name="connsiteY2363" fmla="*/ 1928353 h 2541995"/>
              <a:gd name="connsiteX2364" fmla="*/ 3981607 w 7771225"/>
              <a:gd name="connsiteY2364" fmla="*/ 1920697 h 2541995"/>
              <a:gd name="connsiteX2365" fmla="*/ 3968207 w 7771225"/>
              <a:gd name="connsiteY2365" fmla="*/ 1914954 h 2541995"/>
              <a:gd name="connsiteX2366" fmla="*/ 3947149 w 7771225"/>
              <a:gd name="connsiteY2366" fmla="*/ 1888153 h 2541995"/>
              <a:gd name="connsiteX2367" fmla="*/ 3914607 w 7771225"/>
              <a:gd name="connsiteY2367" fmla="*/ 1836467 h 2541995"/>
              <a:gd name="connsiteX2368" fmla="*/ 3897377 w 7771225"/>
              <a:gd name="connsiteY2368" fmla="*/ 1813495 h 2541995"/>
              <a:gd name="connsiteX2369" fmla="*/ 3914607 w 7771225"/>
              <a:gd name="connsiteY2369" fmla="*/ 1775209 h 2541995"/>
              <a:gd name="connsiteX2370" fmla="*/ 3928006 w 7771225"/>
              <a:gd name="connsiteY2370" fmla="*/ 1731180 h 2541995"/>
              <a:gd name="connsiteX2371" fmla="*/ 3933749 w 7771225"/>
              <a:gd name="connsiteY2371" fmla="*/ 1700551 h 2541995"/>
              <a:gd name="connsiteX2372" fmla="*/ 3960550 w 7771225"/>
              <a:gd name="connsiteY2372" fmla="*/ 1750323 h 2541995"/>
              <a:gd name="connsiteX2373" fmla="*/ 3983521 w 7771225"/>
              <a:gd name="connsiteY2373" fmla="*/ 1750323 h 2541995"/>
              <a:gd name="connsiteX2374" fmla="*/ 3996921 w 7771225"/>
              <a:gd name="connsiteY2374" fmla="*/ 1719694 h 2541995"/>
              <a:gd name="connsiteX2375" fmla="*/ 4012236 w 7771225"/>
              <a:gd name="connsiteY2375" fmla="*/ 1717780 h 2541995"/>
              <a:gd name="connsiteX2376" fmla="*/ 4151981 w 7771225"/>
              <a:gd name="connsiteY2376" fmla="*/ 1191345 h 2541995"/>
              <a:gd name="connsiteX2377" fmla="*/ 4111780 w 7771225"/>
              <a:gd name="connsiteY2377" fmla="*/ 1082229 h 2541995"/>
              <a:gd name="connsiteX2378" fmla="*/ 4092637 w 7771225"/>
              <a:gd name="connsiteY2378" fmla="*/ 1047772 h 2541995"/>
              <a:gd name="connsiteX2379" fmla="*/ 4100294 w 7771225"/>
              <a:gd name="connsiteY2379" fmla="*/ 1051600 h 2541995"/>
              <a:gd name="connsiteX2380" fmla="*/ 4104123 w 7771225"/>
              <a:gd name="connsiteY2380" fmla="*/ 1053515 h 2541995"/>
              <a:gd name="connsiteX2381" fmla="*/ 4117524 w 7771225"/>
              <a:gd name="connsiteY2381" fmla="*/ 1038200 h 2541995"/>
              <a:gd name="connsiteX2382" fmla="*/ 4117524 w 7771225"/>
              <a:gd name="connsiteY2382" fmla="*/ 1034372 h 2541995"/>
              <a:gd name="connsiteX2383" fmla="*/ 4113694 w 7771225"/>
              <a:gd name="connsiteY2383" fmla="*/ 1028629 h 2541995"/>
              <a:gd name="connsiteX2384" fmla="*/ 4130923 w 7771225"/>
              <a:gd name="connsiteY2384" fmla="*/ 1022886 h 2541995"/>
              <a:gd name="connsiteX2385" fmla="*/ 4119437 w 7771225"/>
              <a:gd name="connsiteY2385" fmla="*/ 1017143 h 2541995"/>
              <a:gd name="connsiteX2386" fmla="*/ 4213239 w 7771225"/>
              <a:gd name="connsiteY2386" fmla="*/ 1059258 h 2541995"/>
              <a:gd name="connsiteX2387" fmla="*/ 4240039 w 7771225"/>
              <a:gd name="connsiteY2387" fmla="*/ 1087972 h 2541995"/>
              <a:gd name="connsiteX2388" fmla="*/ 4266839 w 7771225"/>
              <a:gd name="connsiteY2388" fmla="*/ 1120516 h 2541995"/>
              <a:gd name="connsiteX2389" fmla="*/ 4303211 w 7771225"/>
              <a:gd name="connsiteY2389" fmla="*/ 1177945 h 2541995"/>
              <a:gd name="connsiteX2390" fmla="*/ 4299382 w 7771225"/>
              <a:gd name="connsiteY2390" fmla="*/ 1179859 h 2541995"/>
              <a:gd name="connsiteX2391" fmla="*/ 4305125 w 7771225"/>
              <a:gd name="connsiteY2391" fmla="*/ 1254517 h 2541995"/>
              <a:gd name="connsiteX2392" fmla="*/ 4303211 w 7771225"/>
              <a:gd name="connsiteY2392" fmla="*/ 1331090 h 2541995"/>
              <a:gd name="connsiteX2393" fmla="*/ 4295554 w 7771225"/>
              <a:gd name="connsiteY2393" fmla="*/ 1363632 h 2541995"/>
              <a:gd name="connsiteX2394" fmla="*/ 4240039 w 7771225"/>
              <a:gd name="connsiteY2394" fmla="*/ 1551235 h 2541995"/>
              <a:gd name="connsiteX2395" fmla="*/ 4199838 w 7771225"/>
              <a:gd name="connsiteY2395" fmla="*/ 1643122 h 2541995"/>
              <a:gd name="connsiteX2396" fmla="*/ 4192181 w 7771225"/>
              <a:gd name="connsiteY2396" fmla="*/ 1666093 h 2541995"/>
              <a:gd name="connsiteX2397" fmla="*/ 4236210 w 7771225"/>
              <a:gd name="connsiteY2397" fmla="*/ 1698637 h 2541995"/>
              <a:gd name="connsiteX2398" fmla="*/ 4287897 w 7771225"/>
              <a:gd name="connsiteY2398" fmla="*/ 1708208 h 2541995"/>
              <a:gd name="connsiteX2399" fmla="*/ 4351068 w 7771225"/>
              <a:gd name="connsiteY2399" fmla="*/ 1733094 h 2541995"/>
              <a:gd name="connsiteX2400" fmla="*/ 4364469 w 7771225"/>
              <a:gd name="connsiteY2400" fmla="*/ 1723523 h 2541995"/>
              <a:gd name="connsiteX2401" fmla="*/ 4387441 w 7771225"/>
              <a:gd name="connsiteY2401" fmla="*/ 1717780 h 2541995"/>
              <a:gd name="connsiteX2402" fmla="*/ 4565472 w 7771225"/>
              <a:gd name="connsiteY2402" fmla="*/ 1560806 h 2541995"/>
              <a:gd name="connsiteX2403" fmla="*/ 4615244 w 7771225"/>
              <a:gd name="connsiteY2403" fmla="*/ 1463177 h 2541995"/>
              <a:gd name="connsiteX2404" fmla="*/ 4599929 w 7771225"/>
              <a:gd name="connsiteY2404" fmla="*/ 1461262 h 2541995"/>
              <a:gd name="connsiteX2405" fmla="*/ 4490813 w 7771225"/>
              <a:gd name="connsiteY2405" fmla="*/ 1486148 h 2541995"/>
              <a:gd name="connsiteX2406" fmla="*/ 4479328 w 7771225"/>
              <a:gd name="connsiteY2406" fmla="*/ 1489977 h 2541995"/>
              <a:gd name="connsiteX2407" fmla="*/ 4421898 w 7771225"/>
              <a:gd name="connsiteY2407" fmla="*/ 1501463 h 2541995"/>
              <a:gd name="connsiteX2408" fmla="*/ 4395097 w 7771225"/>
              <a:gd name="connsiteY2408" fmla="*/ 1491891 h 2541995"/>
              <a:gd name="connsiteX2409" fmla="*/ 4377869 w 7771225"/>
              <a:gd name="connsiteY2409" fmla="*/ 1434462 h 2541995"/>
              <a:gd name="connsiteX2410" fmla="*/ 4385526 w 7771225"/>
              <a:gd name="connsiteY2410" fmla="*/ 1388518 h 2541995"/>
              <a:gd name="connsiteX2411" fmla="*/ 4387441 w 7771225"/>
              <a:gd name="connsiteY2411" fmla="*/ 1380862 h 2541995"/>
              <a:gd name="connsiteX2412" fmla="*/ 4400840 w 7771225"/>
              <a:gd name="connsiteY2412" fmla="*/ 1386605 h 2541995"/>
              <a:gd name="connsiteX2413" fmla="*/ 4406583 w 7771225"/>
              <a:gd name="connsiteY2413" fmla="*/ 1369375 h 2541995"/>
              <a:gd name="connsiteX2414" fmla="*/ 4419984 w 7771225"/>
              <a:gd name="connsiteY2414" fmla="*/ 1371290 h 2541995"/>
              <a:gd name="connsiteX2415" fmla="*/ 4435298 w 7771225"/>
              <a:gd name="connsiteY2415" fmla="*/ 1367462 h 2541995"/>
              <a:gd name="connsiteX2416" fmla="*/ 4452527 w 7771225"/>
              <a:gd name="connsiteY2416" fmla="*/ 1354061 h 2541995"/>
              <a:gd name="connsiteX2417" fmla="*/ 4467841 w 7771225"/>
              <a:gd name="connsiteY2417" fmla="*/ 1342576 h 2541995"/>
              <a:gd name="connsiteX2418" fmla="*/ 4473585 w 7771225"/>
              <a:gd name="connsiteY2418" fmla="*/ 1338746 h 2541995"/>
              <a:gd name="connsiteX2419" fmla="*/ 4492727 w 7771225"/>
              <a:gd name="connsiteY2419" fmla="*/ 1329175 h 2541995"/>
              <a:gd name="connsiteX2420" fmla="*/ 4634386 w 7771225"/>
              <a:gd name="connsiteY2420" fmla="*/ 1206660 h 2541995"/>
              <a:gd name="connsiteX2421" fmla="*/ 4643958 w 7771225"/>
              <a:gd name="connsiteY2421" fmla="*/ 1160716 h 2541995"/>
              <a:gd name="connsiteX2422" fmla="*/ 4546328 w 7771225"/>
              <a:gd name="connsiteY2422" fmla="*/ 1164545 h 2541995"/>
              <a:gd name="connsiteX2423" fmla="*/ 4483156 w 7771225"/>
              <a:gd name="connsiteY2423" fmla="*/ 1177945 h 2541995"/>
              <a:gd name="connsiteX2424" fmla="*/ 4450612 w 7771225"/>
              <a:gd name="connsiteY2424" fmla="*/ 1191345 h 2541995"/>
              <a:gd name="connsiteX2425" fmla="*/ 4441041 w 7771225"/>
              <a:gd name="connsiteY2425" fmla="*/ 1193259 h 2541995"/>
              <a:gd name="connsiteX2426" fmla="*/ 4431469 w 7771225"/>
              <a:gd name="connsiteY2426" fmla="*/ 1189431 h 2541995"/>
              <a:gd name="connsiteX2427" fmla="*/ 4439127 w 7771225"/>
              <a:gd name="connsiteY2427" fmla="*/ 1185602 h 2541995"/>
              <a:gd name="connsiteX2428" fmla="*/ 4435298 w 7771225"/>
              <a:gd name="connsiteY2428" fmla="*/ 1183688 h 2541995"/>
              <a:gd name="connsiteX2429" fmla="*/ 4444870 w 7771225"/>
              <a:gd name="connsiteY2429" fmla="*/ 1176031 h 2541995"/>
              <a:gd name="connsiteX2430" fmla="*/ 4437213 w 7771225"/>
              <a:gd name="connsiteY2430" fmla="*/ 1172201 h 2541995"/>
              <a:gd name="connsiteX2431" fmla="*/ 4488899 w 7771225"/>
              <a:gd name="connsiteY2431" fmla="*/ 1133916 h 2541995"/>
              <a:gd name="connsiteX2432" fmla="*/ 4563557 w 7771225"/>
              <a:gd name="connsiteY2432" fmla="*/ 1095630 h 2541995"/>
              <a:gd name="connsiteX2433" fmla="*/ 4561642 w 7771225"/>
              <a:gd name="connsiteY2433" fmla="*/ 1089887 h 2541995"/>
              <a:gd name="connsiteX2434" fmla="*/ 4580786 w 7771225"/>
              <a:gd name="connsiteY2434" fmla="*/ 1074572 h 2541995"/>
              <a:gd name="connsiteX2435" fmla="*/ 4760731 w 7771225"/>
              <a:gd name="connsiteY2435" fmla="*/ 982685 h 2541995"/>
              <a:gd name="connsiteX2436" fmla="*/ 4791360 w 7771225"/>
              <a:gd name="connsiteY2436" fmla="*/ 955885 h 2541995"/>
              <a:gd name="connsiteX2437" fmla="*/ 4732016 w 7771225"/>
              <a:gd name="connsiteY2437" fmla="*/ 768283 h 2541995"/>
              <a:gd name="connsiteX2438" fmla="*/ 4686073 w 7771225"/>
              <a:gd name="connsiteY2438" fmla="*/ 733825 h 2541995"/>
              <a:gd name="connsiteX2439" fmla="*/ 4655444 w 7771225"/>
              <a:gd name="connsiteY2439" fmla="*/ 712768 h 2541995"/>
              <a:gd name="connsiteX2440" fmla="*/ 4668844 w 7771225"/>
              <a:gd name="connsiteY2440" fmla="*/ 705110 h 2541995"/>
              <a:gd name="connsiteX2441" fmla="*/ 4674587 w 7771225"/>
              <a:gd name="connsiteY2441" fmla="*/ 701282 h 2541995"/>
              <a:gd name="connsiteX2442" fmla="*/ 4668844 w 7771225"/>
              <a:gd name="connsiteY2442" fmla="*/ 693624 h 2541995"/>
              <a:gd name="connsiteX2443" fmla="*/ 4678415 w 7771225"/>
              <a:gd name="connsiteY2443" fmla="*/ 697454 h 2541995"/>
              <a:gd name="connsiteX2444" fmla="*/ 4680330 w 7771225"/>
              <a:gd name="connsiteY2444" fmla="*/ 680224 h 2541995"/>
              <a:gd name="connsiteX2445" fmla="*/ 4676501 w 7771225"/>
              <a:gd name="connsiteY2445" fmla="*/ 674481 h 2541995"/>
              <a:gd name="connsiteX2446" fmla="*/ 4691816 w 7771225"/>
              <a:gd name="connsiteY2446" fmla="*/ 668738 h 2541995"/>
              <a:gd name="connsiteX2447" fmla="*/ 4689901 w 7771225"/>
              <a:gd name="connsiteY2447" fmla="*/ 662995 h 2541995"/>
              <a:gd name="connsiteX2448" fmla="*/ 4707131 w 7771225"/>
              <a:gd name="connsiteY2448" fmla="*/ 653424 h 2541995"/>
              <a:gd name="connsiteX2449" fmla="*/ 4703301 w 7771225"/>
              <a:gd name="connsiteY2449" fmla="*/ 647682 h 2541995"/>
              <a:gd name="connsiteX2450" fmla="*/ 4747331 w 7771225"/>
              <a:gd name="connsiteY2450" fmla="*/ 618966 h 2541995"/>
              <a:gd name="connsiteX2451" fmla="*/ 4800931 w 7771225"/>
              <a:gd name="connsiteY2451" fmla="*/ 605567 h 2541995"/>
              <a:gd name="connsiteX2452" fmla="*/ 4822946 w 7771225"/>
              <a:gd name="connsiteY2452" fmla="*/ 602695 h 2541995"/>
              <a:gd name="connsiteX2453" fmla="*/ 1354216 w 7771225"/>
              <a:gd name="connsiteY2453" fmla="*/ 601603 h 2541995"/>
              <a:gd name="connsiteX2454" fmla="*/ 1352380 w 7771225"/>
              <a:gd name="connsiteY2454" fmla="*/ 602215 h 2541995"/>
              <a:gd name="connsiteX2455" fmla="*/ 1352320 w 7771225"/>
              <a:gd name="connsiteY2455" fmla="*/ 601919 h 2541995"/>
              <a:gd name="connsiteX2456" fmla="*/ 1369453 w 7771225"/>
              <a:gd name="connsiteY2456" fmla="*/ 596569 h 2541995"/>
              <a:gd name="connsiteX2457" fmla="*/ 1371358 w 7771225"/>
              <a:gd name="connsiteY2457" fmla="*/ 596706 h 2541995"/>
              <a:gd name="connsiteX2458" fmla="*/ 1368910 w 7771225"/>
              <a:gd name="connsiteY2458" fmla="*/ 596706 h 2541995"/>
              <a:gd name="connsiteX2459" fmla="*/ 7016978 w 7771225"/>
              <a:gd name="connsiteY2459" fmla="*/ 546095 h 2541995"/>
              <a:gd name="connsiteX2460" fmla="*/ 7012079 w 7771225"/>
              <a:gd name="connsiteY2460" fmla="*/ 570584 h 2541995"/>
              <a:gd name="connsiteX2461" fmla="*/ 6970450 w 7771225"/>
              <a:gd name="connsiteY2461" fmla="*/ 746901 h 2541995"/>
              <a:gd name="connsiteX2462" fmla="*/ 6963103 w 7771225"/>
              <a:gd name="connsiteY2462" fmla="*/ 786082 h 2541995"/>
              <a:gd name="connsiteX2463" fmla="*/ 6958205 w 7771225"/>
              <a:gd name="connsiteY2463" fmla="*/ 835060 h 2541995"/>
              <a:gd name="connsiteX2464" fmla="*/ 7002285 w 7771225"/>
              <a:gd name="connsiteY2464" fmla="*/ 859548 h 2541995"/>
              <a:gd name="connsiteX2465" fmla="*/ 7119830 w 7771225"/>
              <a:gd name="connsiteY2465" fmla="*/ 969747 h 2541995"/>
              <a:gd name="connsiteX2466" fmla="*/ 7122278 w 7771225"/>
              <a:gd name="connsiteY2466" fmla="*/ 994235 h 2541995"/>
              <a:gd name="connsiteX2467" fmla="*/ 7139420 w 7771225"/>
              <a:gd name="connsiteY2467" fmla="*/ 903627 h 2541995"/>
              <a:gd name="connsiteX2468" fmla="*/ 7154113 w 7771225"/>
              <a:gd name="connsiteY2468" fmla="*/ 609766 h 2541995"/>
              <a:gd name="connsiteX2469" fmla="*/ 7068403 w 7771225"/>
              <a:gd name="connsiteY2469" fmla="*/ 565685 h 2541995"/>
              <a:gd name="connsiteX2470" fmla="*/ 7016978 w 7771225"/>
              <a:gd name="connsiteY2470" fmla="*/ 546095 h 2541995"/>
              <a:gd name="connsiteX2471" fmla="*/ 689352 w 7771225"/>
              <a:gd name="connsiteY2471" fmla="*/ 409 h 2541995"/>
              <a:gd name="connsiteX2472" fmla="*/ 702821 w 7771225"/>
              <a:gd name="connsiteY2472" fmla="*/ 1633 h 2541995"/>
              <a:gd name="connsiteX2473" fmla="*/ 729759 w 7771225"/>
              <a:gd name="connsiteY2473" fmla="*/ 21225 h 2541995"/>
              <a:gd name="connsiteX2474" fmla="*/ 768940 w 7771225"/>
              <a:gd name="connsiteY2474" fmla="*/ 48161 h 2541995"/>
              <a:gd name="connsiteX2475" fmla="*/ 918320 w 7771225"/>
              <a:gd name="connsiteY2475" fmla="*/ 146116 h 2541995"/>
              <a:gd name="connsiteX2476" fmla="*/ 930564 w 7771225"/>
              <a:gd name="connsiteY2476" fmla="*/ 180401 h 2541995"/>
              <a:gd name="connsiteX2477" fmla="*/ 903628 w 7771225"/>
              <a:gd name="connsiteY2477" fmla="*/ 219582 h 2541995"/>
              <a:gd name="connsiteX2478" fmla="*/ 869343 w 7771225"/>
              <a:gd name="connsiteY2478" fmla="*/ 278354 h 2541995"/>
              <a:gd name="connsiteX2479" fmla="*/ 827712 w 7771225"/>
              <a:gd name="connsiteY2479" fmla="*/ 356717 h 2541995"/>
              <a:gd name="connsiteX2480" fmla="*/ 817918 w 7771225"/>
              <a:gd name="connsiteY2480" fmla="*/ 381206 h 2541995"/>
              <a:gd name="connsiteX2481" fmla="*/ 788531 w 7771225"/>
              <a:gd name="connsiteY2481" fmla="*/ 437530 h 2541995"/>
              <a:gd name="connsiteX2482" fmla="*/ 781184 w 7771225"/>
              <a:gd name="connsiteY2482" fmla="*/ 452223 h 2541995"/>
              <a:gd name="connsiteX2483" fmla="*/ 700373 w 7771225"/>
              <a:gd name="connsiteY2483" fmla="*/ 599154 h 2541995"/>
              <a:gd name="connsiteX2484" fmla="*/ 705270 w 7771225"/>
              <a:gd name="connsiteY2484" fmla="*/ 599154 h 2541995"/>
              <a:gd name="connsiteX2485" fmla="*/ 690577 w 7771225"/>
              <a:gd name="connsiteY2485" fmla="*/ 621195 h 2541995"/>
              <a:gd name="connsiteX2486" fmla="*/ 697924 w 7771225"/>
              <a:gd name="connsiteY2486" fmla="*/ 621195 h 2541995"/>
              <a:gd name="connsiteX2487" fmla="*/ 950155 w 7771225"/>
              <a:gd name="connsiteY2487" fmla="*/ 481609 h 2541995"/>
              <a:gd name="connsiteX2488" fmla="*/ 979541 w 7771225"/>
              <a:gd name="connsiteY2488" fmla="*/ 457120 h 2541995"/>
              <a:gd name="connsiteX2489" fmla="*/ 1008927 w 7771225"/>
              <a:gd name="connsiteY2489" fmla="*/ 417939 h 2541995"/>
              <a:gd name="connsiteX2490" fmla="*/ 1079944 w 7771225"/>
              <a:gd name="connsiteY2490" fmla="*/ 349371 h 2541995"/>
              <a:gd name="connsiteX2491" fmla="*/ 1106882 w 7771225"/>
              <a:gd name="connsiteY2491" fmla="*/ 342024 h 2541995"/>
              <a:gd name="connsiteX2492" fmla="*/ 1114229 w 7771225"/>
              <a:gd name="connsiteY2492" fmla="*/ 332229 h 2541995"/>
              <a:gd name="connsiteX2493" fmla="*/ 1148513 w 7771225"/>
              <a:gd name="connsiteY2493" fmla="*/ 319985 h 2541995"/>
              <a:gd name="connsiteX2494" fmla="*/ 1138717 w 7771225"/>
              <a:gd name="connsiteY2494" fmla="*/ 307740 h 2541995"/>
              <a:gd name="connsiteX2495" fmla="*/ 1212182 w 7771225"/>
              <a:gd name="connsiteY2495" fmla="*/ 307740 h 2541995"/>
              <a:gd name="connsiteX2496" fmla="*/ 1510942 w 7771225"/>
              <a:gd name="connsiteY2496" fmla="*/ 476712 h 2541995"/>
              <a:gd name="connsiteX2497" fmla="*/ 1528085 w 7771225"/>
              <a:gd name="connsiteY2497" fmla="*/ 496302 h 2541995"/>
              <a:gd name="connsiteX2498" fmla="*/ 1503596 w 7771225"/>
              <a:gd name="connsiteY2498" fmla="*/ 533036 h 2541995"/>
              <a:gd name="connsiteX2499" fmla="*/ 1464414 w 7771225"/>
              <a:gd name="connsiteY2499" fmla="*/ 567319 h 2541995"/>
              <a:gd name="connsiteX2500" fmla="*/ 1410540 w 7771225"/>
              <a:gd name="connsiteY2500" fmla="*/ 579564 h 2541995"/>
              <a:gd name="connsiteX2501" fmla="*/ 1398296 w 7771225"/>
              <a:gd name="connsiteY2501" fmla="*/ 589359 h 2541995"/>
              <a:gd name="connsiteX2502" fmla="*/ 1369453 w 7771225"/>
              <a:gd name="connsiteY2502" fmla="*/ 596569 h 2541995"/>
              <a:gd name="connsiteX2503" fmla="*/ 1362787 w 7771225"/>
              <a:gd name="connsiteY2503" fmla="*/ 596094 h 2541995"/>
              <a:gd name="connsiteX2504" fmla="*/ 1356665 w 7771225"/>
              <a:gd name="connsiteY2504" fmla="*/ 599154 h 2541995"/>
              <a:gd name="connsiteX2505" fmla="*/ 1351768 w 7771225"/>
              <a:gd name="connsiteY2505" fmla="*/ 599154 h 2541995"/>
              <a:gd name="connsiteX2506" fmla="*/ 1352320 w 7771225"/>
              <a:gd name="connsiteY2506" fmla="*/ 601919 h 2541995"/>
              <a:gd name="connsiteX2507" fmla="*/ 1343197 w 7771225"/>
              <a:gd name="connsiteY2507" fmla="*/ 603440 h 2541995"/>
              <a:gd name="connsiteX2508" fmla="*/ 1334626 w 7771225"/>
              <a:gd name="connsiteY2508" fmla="*/ 608950 h 2541995"/>
              <a:gd name="connsiteX2509" fmla="*/ 1337075 w 7771225"/>
              <a:gd name="connsiteY2509" fmla="*/ 608950 h 2541995"/>
              <a:gd name="connsiteX2510" fmla="*/ 1322381 w 7771225"/>
              <a:gd name="connsiteY2510" fmla="*/ 611399 h 2541995"/>
              <a:gd name="connsiteX2511" fmla="*/ 1231774 w 7771225"/>
              <a:gd name="connsiteY2511" fmla="*/ 660376 h 2541995"/>
              <a:gd name="connsiteX2512" fmla="*/ 1207285 w 7771225"/>
              <a:gd name="connsiteY2512" fmla="*/ 667723 h 2541995"/>
              <a:gd name="connsiteX2513" fmla="*/ 1202388 w 7771225"/>
              <a:gd name="connsiteY2513" fmla="*/ 755882 h 2541995"/>
              <a:gd name="connsiteX2514" fmla="*/ 1371358 w 7771225"/>
              <a:gd name="connsiteY2514" fmla="*/ 829347 h 2541995"/>
              <a:gd name="connsiteX2515" fmla="*/ 1476659 w 7771225"/>
              <a:gd name="connsiteY2515" fmla="*/ 893017 h 2541995"/>
              <a:gd name="connsiteX2516" fmla="*/ 1537880 w 7771225"/>
              <a:gd name="connsiteY2516" fmla="*/ 966483 h 2541995"/>
              <a:gd name="connsiteX2517" fmla="*/ 1528085 w 7771225"/>
              <a:gd name="connsiteY2517" fmla="*/ 1003215 h 2541995"/>
              <a:gd name="connsiteX2518" fmla="*/ 1523187 w 7771225"/>
              <a:gd name="connsiteY2518" fmla="*/ 1000766 h 2541995"/>
              <a:gd name="connsiteX2519" fmla="*/ 1496249 w 7771225"/>
              <a:gd name="connsiteY2519" fmla="*/ 1032601 h 2541995"/>
              <a:gd name="connsiteX2520" fmla="*/ 1408092 w 7771225"/>
              <a:gd name="connsiteY2520" fmla="*/ 1101170 h 2541995"/>
              <a:gd name="connsiteX2521" fmla="*/ 1368910 w 7771225"/>
              <a:gd name="connsiteY2521" fmla="*/ 1123210 h 2541995"/>
              <a:gd name="connsiteX2522" fmla="*/ 1292995 w 7771225"/>
              <a:gd name="connsiteY2522" fmla="*/ 1174635 h 2541995"/>
              <a:gd name="connsiteX2523" fmla="*/ 1239120 w 7771225"/>
              <a:gd name="connsiteY2523" fmla="*/ 1199124 h 2541995"/>
              <a:gd name="connsiteX2524" fmla="*/ 1231774 w 7771225"/>
              <a:gd name="connsiteY2524" fmla="*/ 1206470 h 2541995"/>
              <a:gd name="connsiteX2525" fmla="*/ 1180348 w 7771225"/>
              <a:gd name="connsiteY2525" fmla="*/ 1252998 h 2541995"/>
              <a:gd name="connsiteX2526" fmla="*/ 1163206 w 7771225"/>
              <a:gd name="connsiteY2526" fmla="*/ 1348504 h 2541995"/>
              <a:gd name="connsiteX2527" fmla="*/ 1160757 w 7771225"/>
              <a:gd name="connsiteY2527" fmla="*/ 1385236 h 2541995"/>
              <a:gd name="connsiteX2528" fmla="*/ 1158308 w 7771225"/>
              <a:gd name="connsiteY2528" fmla="*/ 1388910 h 2541995"/>
              <a:gd name="connsiteX2529" fmla="*/ 1158308 w 7771225"/>
              <a:gd name="connsiteY2529" fmla="*/ 1382788 h 2541995"/>
              <a:gd name="connsiteX2530" fmla="*/ 1153410 w 7771225"/>
              <a:gd name="connsiteY2530" fmla="*/ 1382788 h 2541995"/>
              <a:gd name="connsiteX2531" fmla="*/ 1153410 w 7771225"/>
              <a:gd name="connsiteY2531" fmla="*/ 1395032 h 2541995"/>
              <a:gd name="connsiteX2532" fmla="*/ 1150961 w 7771225"/>
              <a:gd name="connsiteY2532" fmla="*/ 1398706 h 2541995"/>
              <a:gd name="connsiteX2533" fmla="*/ 1153410 w 7771225"/>
              <a:gd name="connsiteY2533" fmla="*/ 1399931 h 2541995"/>
              <a:gd name="connsiteX2534" fmla="*/ 1148513 w 7771225"/>
              <a:gd name="connsiteY2534" fmla="*/ 1431766 h 2541995"/>
              <a:gd name="connsiteX2535" fmla="*/ 1155860 w 7771225"/>
              <a:gd name="connsiteY2535" fmla="*/ 1429316 h 2541995"/>
              <a:gd name="connsiteX2536" fmla="*/ 1155860 w 7771225"/>
              <a:gd name="connsiteY2536" fmla="*/ 1446459 h 2541995"/>
              <a:gd name="connsiteX2537" fmla="*/ 1152186 w 7771225"/>
              <a:gd name="connsiteY2537" fmla="*/ 1452581 h 2541995"/>
              <a:gd name="connsiteX2538" fmla="*/ 1155860 w 7771225"/>
              <a:gd name="connsiteY2538" fmla="*/ 1458702 h 2541995"/>
              <a:gd name="connsiteX2539" fmla="*/ 1244017 w 7771225"/>
              <a:gd name="connsiteY2539" fmla="*/ 1453805 h 2541995"/>
              <a:gd name="connsiteX2540" fmla="*/ 1229324 w 7771225"/>
              <a:gd name="connsiteY2540" fmla="*/ 1458702 h 2541995"/>
              <a:gd name="connsiteX2541" fmla="*/ 1226876 w 7771225"/>
              <a:gd name="connsiteY2541" fmla="*/ 1456253 h 2541995"/>
              <a:gd name="connsiteX2542" fmla="*/ 1204836 w 7771225"/>
              <a:gd name="connsiteY2542" fmla="*/ 1458702 h 2541995"/>
              <a:gd name="connsiteX2543" fmla="*/ 1153410 w 7771225"/>
              <a:gd name="connsiteY2543" fmla="*/ 1468498 h 2541995"/>
              <a:gd name="connsiteX2544" fmla="*/ 1182796 w 7771225"/>
              <a:gd name="connsiteY2544" fmla="*/ 1466049 h 2541995"/>
              <a:gd name="connsiteX2545" fmla="*/ 1180348 w 7771225"/>
              <a:gd name="connsiteY2545" fmla="*/ 1469723 h 2541995"/>
              <a:gd name="connsiteX2546" fmla="*/ 1185245 w 7771225"/>
              <a:gd name="connsiteY2546" fmla="*/ 1473395 h 2541995"/>
              <a:gd name="connsiteX2547" fmla="*/ 1158308 w 7771225"/>
              <a:gd name="connsiteY2547" fmla="*/ 1475845 h 2541995"/>
              <a:gd name="connsiteX2548" fmla="*/ 1175450 w 7771225"/>
              <a:gd name="connsiteY2548" fmla="*/ 1478294 h 2541995"/>
              <a:gd name="connsiteX2549" fmla="*/ 1173001 w 7771225"/>
              <a:gd name="connsiteY2549" fmla="*/ 1485640 h 2541995"/>
              <a:gd name="connsiteX2550" fmla="*/ 1192592 w 7771225"/>
              <a:gd name="connsiteY2550" fmla="*/ 1480742 h 2541995"/>
              <a:gd name="connsiteX2551" fmla="*/ 1180348 w 7771225"/>
              <a:gd name="connsiteY2551" fmla="*/ 1480742 h 2541995"/>
              <a:gd name="connsiteX2552" fmla="*/ 1190143 w 7771225"/>
              <a:gd name="connsiteY2552" fmla="*/ 1473395 h 2541995"/>
              <a:gd name="connsiteX2553" fmla="*/ 1192592 w 7771225"/>
              <a:gd name="connsiteY2553" fmla="*/ 1475845 h 2541995"/>
              <a:gd name="connsiteX2554" fmla="*/ 1197489 w 7771225"/>
              <a:gd name="connsiteY2554" fmla="*/ 1475845 h 2541995"/>
              <a:gd name="connsiteX2555" fmla="*/ 1199938 w 7771225"/>
              <a:gd name="connsiteY2555" fmla="*/ 1475845 h 2541995"/>
              <a:gd name="connsiteX2556" fmla="*/ 1204836 w 7771225"/>
              <a:gd name="connsiteY2556" fmla="*/ 1473395 h 2541995"/>
              <a:gd name="connsiteX2557" fmla="*/ 1190143 w 7771225"/>
              <a:gd name="connsiteY2557" fmla="*/ 1468498 h 2541995"/>
              <a:gd name="connsiteX2558" fmla="*/ 1290547 w 7771225"/>
              <a:gd name="connsiteY2558" fmla="*/ 1456253 h 2541995"/>
              <a:gd name="connsiteX2559" fmla="*/ 1256262 w 7771225"/>
              <a:gd name="connsiteY2559" fmla="*/ 1456253 h 2541995"/>
              <a:gd name="connsiteX2560" fmla="*/ 1285648 w 7771225"/>
              <a:gd name="connsiteY2560" fmla="*/ 1448907 h 2541995"/>
              <a:gd name="connsiteX2561" fmla="*/ 1329728 w 7771225"/>
              <a:gd name="connsiteY2561" fmla="*/ 1451356 h 2541995"/>
              <a:gd name="connsiteX2562" fmla="*/ 1432579 w 7771225"/>
              <a:gd name="connsiteY2562" fmla="*/ 1448907 h 2541995"/>
              <a:gd name="connsiteX2563" fmla="*/ 1457068 w 7771225"/>
              <a:gd name="connsiteY2563" fmla="*/ 1456253 h 2541995"/>
              <a:gd name="connsiteX2564" fmla="*/ 1459517 w 7771225"/>
              <a:gd name="connsiteY2564" fmla="*/ 1453805 h 2541995"/>
              <a:gd name="connsiteX2565" fmla="*/ 1452171 w 7771225"/>
              <a:gd name="connsiteY2565" fmla="*/ 1451356 h 2541995"/>
              <a:gd name="connsiteX2566" fmla="*/ 1449721 w 7771225"/>
              <a:gd name="connsiteY2566" fmla="*/ 1451356 h 2541995"/>
              <a:gd name="connsiteX2567" fmla="*/ 1449721 w 7771225"/>
              <a:gd name="connsiteY2567" fmla="*/ 1448907 h 2541995"/>
              <a:gd name="connsiteX2568" fmla="*/ 1503596 w 7771225"/>
              <a:gd name="connsiteY2568" fmla="*/ 1446459 h 2541995"/>
              <a:gd name="connsiteX2569" fmla="*/ 1510942 w 7771225"/>
              <a:gd name="connsiteY2569" fmla="*/ 1446459 h 2541995"/>
              <a:gd name="connsiteX2570" fmla="*/ 1657874 w 7771225"/>
              <a:gd name="connsiteY2570" fmla="*/ 1456253 h 2541995"/>
              <a:gd name="connsiteX2571" fmla="*/ 1714198 w 7771225"/>
              <a:gd name="connsiteY2571" fmla="*/ 1444009 h 2541995"/>
              <a:gd name="connsiteX2572" fmla="*/ 1738687 w 7771225"/>
              <a:gd name="connsiteY2572" fmla="*/ 1446459 h 2541995"/>
              <a:gd name="connsiteX2573" fmla="*/ 1736238 w 7771225"/>
              <a:gd name="connsiteY2573" fmla="*/ 1436663 h 2541995"/>
              <a:gd name="connsiteX2574" fmla="*/ 1743584 w 7771225"/>
              <a:gd name="connsiteY2574" fmla="*/ 1426867 h 2541995"/>
              <a:gd name="connsiteX2575" fmla="*/ 1758277 w 7771225"/>
              <a:gd name="connsiteY2575" fmla="*/ 1426867 h 2541995"/>
              <a:gd name="connsiteX2576" fmla="*/ 1746034 w 7771225"/>
              <a:gd name="connsiteY2576" fmla="*/ 1412174 h 2541995"/>
              <a:gd name="connsiteX2577" fmla="*/ 1768073 w 7771225"/>
              <a:gd name="connsiteY2577" fmla="*/ 1419521 h 2541995"/>
              <a:gd name="connsiteX2578" fmla="*/ 1760727 w 7771225"/>
              <a:gd name="connsiteY2578" fmla="*/ 1407277 h 2541995"/>
              <a:gd name="connsiteX2579" fmla="*/ 1760727 w 7771225"/>
              <a:gd name="connsiteY2579" fmla="*/ 1402379 h 2541995"/>
              <a:gd name="connsiteX2580" fmla="*/ 1763175 w 7771225"/>
              <a:gd name="connsiteY2580" fmla="*/ 1402379 h 2541995"/>
              <a:gd name="connsiteX2581" fmla="*/ 1763175 w 7771225"/>
              <a:gd name="connsiteY2581" fmla="*/ 1407277 h 2541995"/>
              <a:gd name="connsiteX2582" fmla="*/ 1768073 w 7771225"/>
              <a:gd name="connsiteY2582" fmla="*/ 1402379 h 2541995"/>
              <a:gd name="connsiteX2583" fmla="*/ 1949288 w 7771225"/>
              <a:gd name="connsiteY2583" fmla="*/ 1485640 h 2541995"/>
              <a:gd name="connsiteX2584" fmla="*/ 2083975 w 7771225"/>
              <a:gd name="connsiteY2584" fmla="*/ 1593390 h 2541995"/>
              <a:gd name="connsiteX2585" fmla="*/ 2083975 w 7771225"/>
              <a:gd name="connsiteY2585" fmla="*/ 1681549 h 2541995"/>
              <a:gd name="connsiteX2586" fmla="*/ 2071730 w 7771225"/>
              <a:gd name="connsiteY2586" fmla="*/ 1706037 h 2541995"/>
              <a:gd name="connsiteX2587" fmla="*/ 2030100 w 7771225"/>
              <a:gd name="connsiteY2587" fmla="*/ 1735423 h 2541995"/>
              <a:gd name="connsiteX2588" fmla="*/ 1993367 w 7771225"/>
              <a:gd name="connsiteY2588" fmla="*/ 1752565 h 2541995"/>
              <a:gd name="connsiteX2589" fmla="*/ 1934595 w 7771225"/>
              <a:gd name="connsiteY2589" fmla="*/ 1740320 h 2541995"/>
              <a:gd name="connsiteX2590" fmla="*/ 1917453 w 7771225"/>
              <a:gd name="connsiteY2590" fmla="*/ 1735423 h 2541995"/>
              <a:gd name="connsiteX2591" fmla="*/ 1897862 w 7771225"/>
              <a:gd name="connsiteY2591" fmla="*/ 1723178 h 2541995"/>
              <a:gd name="connsiteX2592" fmla="*/ 1890515 w 7771225"/>
              <a:gd name="connsiteY2592" fmla="*/ 1718281 h 2541995"/>
              <a:gd name="connsiteX2593" fmla="*/ 1866026 w 7771225"/>
              <a:gd name="connsiteY2593" fmla="*/ 1720730 h 2541995"/>
              <a:gd name="connsiteX2594" fmla="*/ 1851334 w 7771225"/>
              <a:gd name="connsiteY2594" fmla="*/ 1715832 h 2541995"/>
              <a:gd name="connsiteX2595" fmla="*/ 1851334 w 7771225"/>
              <a:gd name="connsiteY2595" fmla="*/ 1718281 h 2541995"/>
              <a:gd name="connsiteX2596" fmla="*/ 1861129 w 7771225"/>
              <a:gd name="connsiteY2596" fmla="*/ 1720730 h 2541995"/>
              <a:gd name="connsiteX2597" fmla="*/ 1843987 w 7771225"/>
              <a:gd name="connsiteY2597" fmla="*/ 1723178 h 2541995"/>
              <a:gd name="connsiteX2598" fmla="*/ 1839090 w 7771225"/>
              <a:gd name="connsiteY2598" fmla="*/ 1715832 h 2541995"/>
              <a:gd name="connsiteX2599" fmla="*/ 1834191 w 7771225"/>
              <a:gd name="connsiteY2599" fmla="*/ 1720730 h 2541995"/>
              <a:gd name="connsiteX2600" fmla="*/ 1826845 w 7771225"/>
              <a:gd name="connsiteY2600" fmla="*/ 1715832 h 2541995"/>
              <a:gd name="connsiteX2601" fmla="*/ 1821948 w 7771225"/>
              <a:gd name="connsiteY2601" fmla="*/ 1715832 h 2541995"/>
              <a:gd name="connsiteX2602" fmla="*/ 1821948 w 7771225"/>
              <a:gd name="connsiteY2602" fmla="*/ 1718281 h 2541995"/>
              <a:gd name="connsiteX2603" fmla="*/ 1809703 w 7771225"/>
              <a:gd name="connsiteY2603" fmla="*/ 1715832 h 2541995"/>
              <a:gd name="connsiteX2604" fmla="*/ 1782766 w 7771225"/>
              <a:gd name="connsiteY2604" fmla="*/ 1710935 h 2541995"/>
              <a:gd name="connsiteX2605" fmla="*/ 1821948 w 7771225"/>
              <a:gd name="connsiteY2605" fmla="*/ 1706037 h 2541995"/>
              <a:gd name="connsiteX2606" fmla="*/ 1770521 w 7771225"/>
              <a:gd name="connsiteY2606" fmla="*/ 1691343 h 2541995"/>
              <a:gd name="connsiteX2607" fmla="*/ 1765624 w 7771225"/>
              <a:gd name="connsiteY2607" fmla="*/ 1696242 h 2541995"/>
              <a:gd name="connsiteX2608" fmla="*/ 1738687 w 7771225"/>
              <a:gd name="connsiteY2608" fmla="*/ 1688895 h 2541995"/>
              <a:gd name="connsiteX2609" fmla="*/ 1682363 w 7771225"/>
              <a:gd name="connsiteY2609" fmla="*/ 1679099 h 2541995"/>
              <a:gd name="connsiteX2610" fmla="*/ 1510942 w 7771225"/>
              <a:gd name="connsiteY2610" fmla="*/ 1679099 h 2541995"/>
              <a:gd name="connsiteX2611" fmla="*/ 1520738 w 7771225"/>
              <a:gd name="connsiteY2611" fmla="*/ 1676650 h 2541995"/>
              <a:gd name="connsiteX2612" fmla="*/ 1334626 w 7771225"/>
              <a:gd name="connsiteY2612" fmla="*/ 1666856 h 2541995"/>
              <a:gd name="connsiteX2613" fmla="*/ 1253813 w 7771225"/>
              <a:gd name="connsiteY2613" fmla="*/ 1666856 h 2541995"/>
              <a:gd name="connsiteX2614" fmla="*/ 1248916 w 7771225"/>
              <a:gd name="connsiteY2614" fmla="*/ 1661957 h 2541995"/>
              <a:gd name="connsiteX2615" fmla="*/ 1239120 w 7771225"/>
              <a:gd name="connsiteY2615" fmla="*/ 1661957 h 2541995"/>
              <a:gd name="connsiteX2616" fmla="*/ 1192592 w 7771225"/>
              <a:gd name="connsiteY2616" fmla="*/ 1664406 h 2541995"/>
              <a:gd name="connsiteX2617" fmla="*/ 1158308 w 7771225"/>
              <a:gd name="connsiteY2617" fmla="*/ 1666856 h 2541995"/>
              <a:gd name="connsiteX2618" fmla="*/ 1153410 w 7771225"/>
              <a:gd name="connsiteY2618" fmla="*/ 1740320 h 2541995"/>
              <a:gd name="connsiteX2619" fmla="*/ 1155860 w 7771225"/>
              <a:gd name="connsiteY2619" fmla="*/ 1884803 h 2541995"/>
              <a:gd name="connsiteX2620" fmla="*/ 1153410 w 7771225"/>
              <a:gd name="connsiteY2620" fmla="*/ 1884803 h 2541995"/>
              <a:gd name="connsiteX2621" fmla="*/ 1155860 w 7771225"/>
              <a:gd name="connsiteY2621" fmla="*/ 1921536 h 2541995"/>
              <a:gd name="connsiteX2622" fmla="*/ 1155860 w 7771225"/>
              <a:gd name="connsiteY2622" fmla="*/ 1995002 h 2541995"/>
              <a:gd name="connsiteX2623" fmla="*/ 1158308 w 7771225"/>
              <a:gd name="connsiteY2623" fmla="*/ 2048876 h 2541995"/>
              <a:gd name="connsiteX2624" fmla="*/ 1165654 w 7771225"/>
              <a:gd name="connsiteY2624" fmla="*/ 2078262 h 2541995"/>
              <a:gd name="connsiteX2625" fmla="*/ 1165654 w 7771225"/>
              <a:gd name="connsiteY2625" fmla="*/ 2090507 h 2541995"/>
              <a:gd name="connsiteX2626" fmla="*/ 1168103 w 7771225"/>
              <a:gd name="connsiteY2626" fmla="*/ 2095405 h 2541995"/>
              <a:gd name="connsiteX2627" fmla="*/ 1175450 w 7771225"/>
              <a:gd name="connsiteY2627" fmla="*/ 2362330 h 2541995"/>
              <a:gd name="connsiteX2628" fmla="*/ 1158308 w 7771225"/>
              <a:gd name="connsiteY2628" fmla="*/ 2408858 h 2541995"/>
              <a:gd name="connsiteX2629" fmla="*/ 1158308 w 7771225"/>
              <a:gd name="connsiteY2629" fmla="*/ 2406409 h 2541995"/>
              <a:gd name="connsiteX2630" fmla="*/ 1146064 w 7771225"/>
              <a:gd name="connsiteY2630" fmla="*/ 2430897 h 2541995"/>
              <a:gd name="connsiteX2631" fmla="*/ 1121575 w 7771225"/>
              <a:gd name="connsiteY2631" fmla="*/ 2467631 h 2541995"/>
              <a:gd name="connsiteX2632" fmla="*/ 1114229 w 7771225"/>
              <a:gd name="connsiteY2632" fmla="*/ 2477425 h 2541995"/>
              <a:gd name="connsiteX2633" fmla="*/ 1094637 w 7771225"/>
              <a:gd name="connsiteY2633" fmla="*/ 2492118 h 2541995"/>
              <a:gd name="connsiteX2634" fmla="*/ 1082394 w 7771225"/>
              <a:gd name="connsiteY2634" fmla="*/ 2501914 h 2541995"/>
              <a:gd name="connsiteX2635" fmla="*/ 1016274 w 7771225"/>
              <a:gd name="connsiteY2635" fmla="*/ 2430897 h 2541995"/>
              <a:gd name="connsiteX2636" fmla="*/ 991787 w 7771225"/>
              <a:gd name="connsiteY2636" fmla="*/ 2374573 h 2541995"/>
              <a:gd name="connsiteX2637" fmla="*/ 991787 w 7771225"/>
              <a:gd name="connsiteY2637" fmla="*/ 2377023 h 2541995"/>
              <a:gd name="connsiteX2638" fmla="*/ 974644 w 7771225"/>
              <a:gd name="connsiteY2638" fmla="*/ 2332944 h 2541995"/>
              <a:gd name="connsiteX2639" fmla="*/ 972195 w 7771225"/>
              <a:gd name="connsiteY2639" fmla="*/ 2318251 h 2541995"/>
              <a:gd name="connsiteX2640" fmla="*/ 967298 w 7771225"/>
              <a:gd name="connsiteY2640" fmla="*/ 2279069 h 2541995"/>
              <a:gd name="connsiteX2641" fmla="*/ 989337 w 7771225"/>
              <a:gd name="connsiteY2641" fmla="*/ 2254580 h 2541995"/>
              <a:gd name="connsiteX2642" fmla="*/ 999133 w 7771225"/>
              <a:gd name="connsiteY2642" fmla="*/ 2242335 h 2541995"/>
              <a:gd name="connsiteX2643" fmla="*/ 1001581 w 7771225"/>
              <a:gd name="connsiteY2643" fmla="*/ 2208052 h 2541995"/>
              <a:gd name="connsiteX2644" fmla="*/ 999133 w 7771225"/>
              <a:gd name="connsiteY2644" fmla="*/ 2212950 h 2541995"/>
              <a:gd name="connsiteX2645" fmla="*/ 996684 w 7771225"/>
              <a:gd name="connsiteY2645" fmla="*/ 2212950 h 2541995"/>
              <a:gd name="connsiteX2646" fmla="*/ 999133 w 7771225"/>
              <a:gd name="connsiteY2646" fmla="*/ 2178665 h 2541995"/>
              <a:gd name="connsiteX2647" fmla="*/ 1001581 w 7771225"/>
              <a:gd name="connsiteY2647" fmla="*/ 2139483 h 2541995"/>
              <a:gd name="connsiteX2648" fmla="*/ 996684 w 7771225"/>
              <a:gd name="connsiteY2648" fmla="*/ 2132137 h 2541995"/>
              <a:gd name="connsiteX2649" fmla="*/ 996684 w 7771225"/>
              <a:gd name="connsiteY2649" fmla="*/ 2124791 h 2541995"/>
              <a:gd name="connsiteX2650" fmla="*/ 999133 w 7771225"/>
              <a:gd name="connsiteY2650" fmla="*/ 2105200 h 2541995"/>
              <a:gd name="connsiteX2651" fmla="*/ 1011377 w 7771225"/>
              <a:gd name="connsiteY2651" fmla="*/ 1906843 h 2541995"/>
              <a:gd name="connsiteX2652" fmla="*/ 1013826 w 7771225"/>
              <a:gd name="connsiteY2652" fmla="*/ 1938678 h 2541995"/>
              <a:gd name="connsiteX2653" fmla="*/ 1016274 w 7771225"/>
              <a:gd name="connsiteY2653" fmla="*/ 1904394 h 2541995"/>
              <a:gd name="connsiteX2654" fmla="*/ 1018723 w 7771225"/>
              <a:gd name="connsiteY2654" fmla="*/ 1938678 h 2541995"/>
              <a:gd name="connsiteX2655" fmla="*/ 1016274 w 7771225"/>
              <a:gd name="connsiteY2655" fmla="*/ 1960717 h 2541995"/>
              <a:gd name="connsiteX2656" fmla="*/ 1023620 w 7771225"/>
              <a:gd name="connsiteY2656" fmla="*/ 1943575 h 2541995"/>
              <a:gd name="connsiteX2657" fmla="*/ 1026070 w 7771225"/>
              <a:gd name="connsiteY2657" fmla="*/ 1901946 h 2541995"/>
              <a:gd name="connsiteX2658" fmla="*/ 1026070 w 7771225"/>
              <a:gd name="connsiteY2658" fmla="*/ 1897047 h 2541995"/>
              <a:gd name="connsiteX2659" fmla="*/ 1026070 w 7771225"/>
              <a:gd name="connsiteY2659" fmla="*/ 1835826 h 2541995"/>
              <a:gd name="connsiteX2660" fmla="*/ 1038314 w 7771225"/>
              <a:gd name="connsiteY2660" fmla="*/ 1860315 h 2541995"/>
              <a:gd name="connsiteX2661" fmla="*/ 1038314 w 7771225"/>
              <a:gd name="connsiteY2661" fmla="*/ 1857865 h 2541995"/>
              <a:gd name="connsiteX2662" fmla="*/ 1043212 w 7771225"/>
              <a:gd name="connsiteY2662" fmla="*/ 1857865 h 2541995"/>
              <a:gd name="connsiteX2663" fmla="*/ 1035865 w 7771225"/>
              <a:gd name="connsiteY2663" fmla="*/ 1870110 h 2541995"/>
              <a:gd name="connsiteX2664" fmla="*/ 1033416 w 7771225"/>
              <a:gd name="connsiteY2664" fmla="*/ 1887253 h 2541995"/>
              <a:gd name="connsiteX2665" fmla="*/ 1040763 w 7771225"/>
              <a:gd name="connsiteY2665" fmla="*/ 1892150 h 2541995"/>
              <a:gd name="connsiteX2666" fmla="*/ 1038314 w 7771225"/>
              <a:gd name="connsiteY2666" fmla="*/ 1892150 h 2541995"/>
              <a:gd name="connsiteX2667" fmla="*/ 1038314 w 7771225"/>
              <a:gd name="connsiteY2667" fmla="*/ 1899496 h 2541995"/>
              <a:gd name="connsiteX2668" fmla="*/ 1045661 w 7771225"/>
              <a:gd name="connsiteY2668" fmla="*/ 1914189 h 2541995"/>
              <a:gd name="connsiteX2669" fmla="*/ 1045661 w 7771225"/>
              <a:gd name="connsiteY2669" fmla="*/ 1897047 h 2541995"/>
              <a:gd name="connsiteX2670" fmla="*/ 1053007 w 7771225"/>
              <a:gd name="connsiteY2670" fmla="*/ 1911740 h 2541995"/>
              <a:gd name="connsiteX2671" fmla="*/ 1048109 w 7771225"/>
              <a:gd name="connsiteY2671" fmla="*/ 1943575 h 2541995"/>
              <a:gd name="connsiteX2672" fmla="*/ 1050558 w 7771225"/>
              <a:gd name="connsiteY2672" fmla="*/ 2012144 h 2541995"/>
              <a:gd name="connsiteX2673" fmla="*/ 1055456 w 7771225"/>
              <a:gd name="connsiteY2673" fmla="*/ 2068467 h 2541995"/>
              <a:gd name="connsiteX2674" fmla="*/ 1062802 w 7771225"/>
              <a:gd name="connsiteY2674" fmla="*/ 1887253 h 2541995"/>
              <a:gd name="connsiteX2675" fmla="*/ 1062802 w 7771225"/>
              <a:gd name="connsiteY2675" fmla="*/ 1857865 h 2541995"/>
              <a:gd name="connsiteX2676" fmla="*/ 1067701 w 7771225"/>
              <a:gd name="connsiteY2676" fmla="*/ 1848071 h 2541995"/>
              <a:gd name="connsiteX2677" fmla="*/ 1060354 w 7771225"/>
              <a:gd name="connsiteY2677" fmla="*/ 1843172 h 2541995"/>
              <a:gd name="connsiteX2678" fmla="*/ 1065251 w 7771225"/>
              <a:gd name="connsiteY2678" fmla="*/ 1801542 h 2541995"/>
              <a:gd name="connsiteX2679" fmla="*/ 1060354 w 7771225"/>
              <a:gd name="connsiteY2679" fmla="*/ 1801542 h 2541995"/>
              <a:gd name="connsiteX2680" fmla="*/ 1062802 w 7771225"/>
              <a:gd name="connsiteY2680" fmla="*/ 1794195 h 2541995"/>
              <a:gd name="connsiteX2681" fmla="*/ 1065251 w 7771225"/>
              <a:gd name="connsiteY2681" fmla="*/ 1791747 h 2541995"/>
              <a:gd name="connsiteX2682" fmla="*/ 1060354 w 7771225"/>
              <a:gd name="connsiteY2682" fmla="*/ 1679099 h 2541995"/>
              <a:gd name="connsiteX2683" fmla="*/ 1055106 w 7771225"/>
              <a:gd name="connsiteY2683" fmla="*/ 1681432 h 2541995"/>
              <a:gd name="connsiteX2684" fmla="*/ 1058517 w 7771225"/>
              <a:gd name="connsiteY2684" fmla="*/ 1677262 h 2541995"/>
              <a:gd name="connsiteX2685" fmla="*/ 1060354 w 7771225"/>
              <a:gd name="connsiteY2685" fmla="*/ 1666856 h 2541995"/>
              <a:gd name="connsiteX2686" fmla="*/ 1060354 w 7771225"/>
              <a:gd name="connsiteY2686" fmla="*/ 1661957 h 2541995"/>
              <a:gd name="connsiteX2687" fmla="*/ 1053007 w 7771225"/>
              <a:gd name="connsiteY2687" fmla="*/ 1659509 h 2541995"/>
              <a:gd name="connsiteX2688" fmla="*/ 1049354 w 7771225"/>
              <a:gd name="connsiteY2688" fmla="*/ 1665772 h 2541995"/>
              <a:gd name="connsiteX2689" fmla="*/ 1048109 w 7771225"/>
              <a:gd name="connsiteY2689" fmla="*/ 1657060 h 2541995"/>
              <a:gd name="connsiteX2690" fmla="*/ 1030968 w 7771225"/>
              <a:gd name="connsiteY2690" fmla="*/ 1679099 h 2541995"/>
              <a:gd name="connsiteX2691" fmla="*/ 1030968 w 7771225"/>
              <a:gd name="connsiteY2691" fmla="*/ 1681549 h 2541995"/>
              <a:gd name="connsiteX2692" fmla="*/ 1026070 w 7771225"/>
              <a:gd name="connsiteY2692" fmla="*/ 1666856 h 2541995"/>
              <a:gd name="connsiteX2693" fmla="*/ 1030968 w 7771225"/>
              <a:gd name="connsiteY2693" fmla="*/ 1661957 h 2541995"/>
              <a:gd name="connsiteX2694" fmla="*/ 1026070 w 7771225"/>
              <a:gd name="connsiteY2694" fmla="*/ 1659509 h 2541995"/>
              <a:gd name="connsiteX2695" fmla="*/ 1023620 w 7771225"/>
              <a:gd name="connsiteY2695" fmla="*/ 1681549 h 2541995"/>
              <a:gd name="connsiteX2696" fmla="*/ 1021785 w 7771225"/>
              <a:gd name="connsiteY2696" fmla="*/ 1710322 h 2541995"/>
              <a:gd name="connsiteX2697" fmla="*/ 1017116 w 7771225"/>
              <a:gd name="connsiteY2697" fmla="*/ 1733663 h 2541995"/>
              <a:gd name="connsiteX2698" fmla="*/ 1014438 w 7771225"/>
              <a:gd name="connsiteY2698" fmla="*/ 1710322 h 2541995"/>
              <a:gd name="connsiteX2699" fmla="*/ 1016274 w 7771225"/>
              <a:gd name="connsiteY2699" fmla="*/ 1671753 h 2541995"/>
              <a:gd name="connsiteX2700" fmla="*/ 1013213 w 7771225"/>
              <a:gd name="connsiteY2700" fmla="*/ 1668691 h 2541995"/>
              <a:gd name="connsiteX2701" fmla="*/ 1012245 w 7771225"/>
              <a:gd name="connsiteY2701" fmla="*/ 1668830 h 2541995"/>
              <a:gd name="connsiteX2702" fmla="*/ 1013826 w 7771225"/>
              <a:gd name="connsiteY2702" fmla="*/ 1666856 h 2541995"/>
              <a:gd name="connsiteX2703" fmla="*/ 994235 w 7771225"/>
              <a:gd name="connsiteY2703" fmla="*/ 1666856 h 2541995"/>
              <a:gd name="connsiteX2704" fmla="*/ 989337 w 7771225"/>
              <a:gd name="connsiteY2704" fmla="*/ 1659509 h 2541995"/>
              <a:gd name="connsiteX2705" fmla="*/ 977092 w 7771225"/>
              <a:gd name="connsiteY2705" fmla="*/ 1664406 h 2541995"/>
              <a:gd name="connsiteX2706" fmla="*/ 952605 w 7771225"/>
              <a:gd name="connsiteY2706" fmla="*/ 1674202 h 2541995"/>
              <a:gd name="connsiteX2707" fmla="*/ 952605 w 7771225"/>
              <a:gd name="connsiteY2707" fmla="*/ 1671753 h 2541995"/>
              <a:gd name="connsiteX2708" fmla="*/ 942809 w 7771225"/>
              <a:gd name="connsiteY2708" fmla="*/ 1671753 h 2541995"/>
              <a:gd name="connsiteX2709" fmla="*/ 945258 w 7771225"/>
              <a:gd name="connsiteY2709" fmla="*/ 1661957 h 2541995"/>
              <a:gd name="connsiteX2710" fmla="*/ 920770 w 7771225"/>
              <a:gd name="connsiteY2710" fmla="*/ 1666856 h 2541995"/>
              <a:gd name="connsiteX2711" fmla="*/ 923218 w 7771225"/>
              <a:gd name="connsiteY2711" fmla="*/ 1669304 h 2541995"/>
              <a:gd name="connsiteX2712" fmla="*/ 913423 w 7771225"/>
              <a:gd name="connsiteY2712" fmla="*/ 1676650 h 2541995"/>
              <a:gd name="connsiteX2713" fmla="*/ 914239 w 7771225"/>
              <a:gd name="connsiteY2713" fmla="*/ 1677059 h 2541995"/>
              <a:gd name="connsiteX2714" fmla="*/ 886485 w 7771225"/>
              <a:gd name="connsiteY2714" fmla="*/ 1683997 h 2541995"/>
              <a:gd name="connsiteX2715" fmla="*/ 901178 w 7771225"/>
              <a:gd name="connsiteY2715" fmla="*/ 1671753 h 2541995"/>
              <a:gd name="connsiteX2716" fmla="*/ 886485 w 7771225"/>
              <a:gd name="connsiteY2716" fmla="*/ 1676650 h 2541995"/>
              <a:gd name="connsiteX2717" fmla="*/ 884036 w 7771225"/>
              <a:gd name="connsiteY2717" fmla="*/ 1675427 h 2541995"/>
              <a:gd name="connsiteX2718" fmla="*/ 888934 w 7771225"/>
              <a:gd name="connsiteY2718" fmla="*/ 1671753 h 2541995"/>
              <a:gd name="connsiteX2719" fmla="*/ 884036 w 7771225"/>
              <a:gd name="connsiteY2719" fmla="*/ 1669304 h 2541995"/>
              <a:gd name="connsiteX2720" fmla="*/ 930564 w 7771225"/>
              <a:gd name="connsiteY2720" fmla="*/ 1654611 h 2541995"/>
              <a:gd name="connsiteX2721" fmla="*/ 972195 w 7771225"/>
              <a:gd name="connsiteY2721" fmla="*/ 1652161 h 2541995"/>
              <a:gd name="connsiteX2722" fmla="*/ 989337 w 7771225"/>
              <a:gd name="connsiteY2722" fmla="*/ 1649713 h 2541995"/>
              <a:gd name="connsiteX2723" fmla="*/ 955053 w 7771225"/>
              <a:gd name="connsiteY2723" fmla="*/ 1659509 h 2541995"/>
              <a:gd name="connsiteX2724" fmla="*/ 962399 w 7771225"/>
              <a:gd name="connsiteY2724" fmla="*/ 1661957 h 2541995"/>
              <a:gd name="connsiteX2725" fmla="*/ 1004030 w 7771225"/>
              <a:gd name="connsiteY2725" fmla="*/ 1654611 h 2541995"/>
              <a:gd name="connsiteX2726" fmla="*/ 996684 w 7771225"/>
              <a:gd name="connsiteY2726" fmla="*/ 1652161 h 2541995"/>
              <a:gd name="connsiteX2727" fmla="*/ 999133 w 7771225"/>
              <a:gd name="connsiteY2727" fmla="*/ 1649713 h 2541995"/>
              <a:gd name="connsiteX2728" fmla="*/ 996684 w 7771225"/>
              <a:gd name="connsiteY2728" fmla="*/ 1647264 h 2541995"/>
              <a:gd name="connsiteX2729" fmla="*/ 1008927 w 7771225"/>
              <a:gd name="connsiteY2729" fmla="*/ 1644815 h 2541995"/>
              <a:gd name="connsiteX2730" fmla="*/ 1006479 w 7771225"/>
              <a:gd name="connsiteY2730" fmla="*/ 1642367 h 2541995"/>
              <a:gd name="connsiteX2731" fmla="*/ 1016274 w 7771225"/>
              <a:gd name="connsiteY2731" fmla="*/ 1637468 h 2541995"/>
              <a:gd name="connsiteX2732" fmla="*/ 994235 w 7771225"/>
              <a:gd name="connsiteY2732" fmla="*/ 1637468 h 2541995"/>
              <a:gd name="connsiteX2733" fmla="*/ 991787 w 7771225"/>
              <a:gd name="connsiteY2733" fmla="*/ 1630122 h 2541995"/>
              <a:gd name="connsiteX2734" fmla="*/ 994235 w 7771225"/>
              <a:gd name="connsiteY2734" fmla="*/ 1632571 h 2541995"/>
              <a:gd name="connsiteX2735" fmla="*/ 1006479 w 7771225"/>
              <a:gd name="connsiteY2735" fmla="*/ 1627674 h 2541995"/>
              <a:gd name="connsiteX2736" fmla="*/ 1008927 w 7771225"/>
              <a:gd name="connsiteY2736" fmla="*/ 1630122 h 2541995"/>
              <a:gd name="connsiteX2737" fmla="*/ 1021172 w 7771225"/>
              <a:gd name="connsiteY2737" fmla="*/ 1620327 h 2541995"/>
              <a:gd name="connsiteX2738" fmla="*/ 1004030 w 7771225"/>
              <a:gd name="connsiteY2738" fmla="*/ 1620327 h 2541995"/>
              <a:gd name="connsiteX2739" fmla="*/ 1016274 w 7771225"/>
              <a:gd name="connsiteY2739" fmla="*/ 1615429 h 2541995"/>
              <a:gd name="connsiteX2740" fmla="*/ 1008927 w 7771225"/>
              <a:gd name="connsiteY2740" fmla="*/ 1612980 h 2541995"/>
              <a:gd name="connsiteX2741" fmla="*/ 1004030 w 7771225"/>
              <a:gd name="connsiteY2741" fmla="*/ 1605633 h 2541995"/>
              <a:gd name="connsiteX2742" fmla="*/ 996684 w 7771225"/>
              <a:gd name="connsiteY2742" fmla="*/ 1609307 h 2541995"/>
              <a:gd name="connsiteX2743" fmla="*/ 991787 w 7771225"/>
              <a:gd name="connsiteY2743" fmla="*/ 1610532 h 2541995"/>
              <a:gd name="connsiteX2744" fmla="*/ 999133 w 7771225"/>
              <a:gd name="connsiteY2744" fmla="*/ 1603185 h 2541995"/>
              <a:gd name="connsiteX2745" fmla="*/ 945258 w 7771225"/>
              <a:gd name="connsiteY2745" fmla="*/ 1612980 h 2541995"/>
              <a:gd name="connsiteX2746" fmla="*/ 945258 w 7771225"/>
              <a:gd name="connsiteY2746" fmla="*/ 1615429 h 2541995"/>
              <a:gd name="connsiteX2747" fmla="*/ 969746 w 7771225"/>
              <a:gd name="connsiteY2747" fmla="*/ 1615429 h 2541995"/>
              <a:gd name="connsiteX2748" fmla="*/ 947706 w 7771225"/>
              <a:gd name="connsiteY2748" fmla="*/ 1625225 h 2541995"/>
              <a:gd name="connsiteX2749" fmla="*/ 950155 w 7771225"/>
              <a:gd name="connsiteY2749" fmla="*/ 1627674 h 2541995"/>
              <a:gd name="connsiteX2750" fmla="*/ 942809 w 7771225"/>
              <a:gd name="connsiteY2750" fmla="*/ 1627674 h 2541995"/>
              <a:gd name="connsiteX2751" fmla="*/ 928116 w 7771225"/>
              <a:gd name="connsiteY2751" fmla="*/ 1639918 h 2541995"/>
              <a:gd name="connsiteX2752" fmla="*/ 906076 w 7771225"/>
              <a:gd name="connsiteY2752" fmla="*/ 1647264 h 2541995"/>
              <a:gd name="connsiteX2753" fmla="*/ 930564 w 7771225"/>
              <a:gd name="connsiteY2753" fmla="*/ 1644815 h 2541995"/>
              <a:gd name="connsiteX2754" fmla="*/ 928116 w 7771225"/>
              <a:gd name="connsiteY2754" fmla="*/ 1649713 h 2541995"/>
              <a:gd name="connsiteX2755" fmla="*/ 798326 w 7771225"/>
              <a:gd name="connsiteY2755" fmla="*/ 1681549 h 2541995"/>
              <a:gd name="connsiteX2756" fmla="*/ 768940 w 7771225"/>
              <a:gd name="connsiteY2756" fmla="*/ 1693792 h 2541995"/>
              <a:gd name="connsiteX2757" fmla="*/ 771390 w 7771225"/>
              <a:gd name="connsiteY2757" fmla="*/ 1693792 h 2541995"/>
              <a:gd name="connsiteX2758" fmla="*/ 761594 w 7771225"/>
              <a:gd name="connsiteY2758" fmla="*/ 1701139 h 2541995"/>
              <a:gd name="connsiteX2759" fmla="*/ 749349 w 7771225"/>
              <a:gd name="connsiteY2759" fmla="*/ 1703588 h 2541995"/>
              <a:gd name="connsiteX2760" fmla="*/ 715066 w 7771225"/>
              <a:gd name="connsiteY2760" fmla="*/ 1723178 h 2541995"/>
              <a:gd name="connsiteX2761" fmla="*/ 717514 w 7771225"/>
              <a:gd name="connsiteY2761" fmla="*/ 1723178 h 2541995"/>
              <a:gd name="connsiteX2762" fmla="*/ 715066 w 7771225"/>
              <a:gd name="connsiteY2762" fmla="*/ 1728077 h 2541995"/>
              <a:gd name="connsiteX2763" fmla="*/ 717514 w 7771225"/>
              <a:gd name="connsiteY2763" fmla="*/ 1728077 h 2541995"/>
              <a:gd name="connsiteX2764" fmla="*/ 702821 w 7771225"/>
              <a:gd name="connsiteY2764" fmla="*/ 1737872 h 2541995"/>
              <a:gd name="connsiteX2765" fmla="*/ 700373 w 7771225"/>
              <a:gd name="connsiteY2765" fmla="*/ 1732974 h 2541995"/>
              <a:gd name="connsiteX2766" fmla="*/ 697924 w 7771225"/>
              <a:gd name="connsiteY2766" fmla="*/ 1732974 h 2541995"/>
              <a:gd name="connsiteX2767" fmla="*/ 693026 w 7771225"/>
              <a:gd name="connsiteY2767" fmla="*/ 1728077 h 2541995"/>
              <a:gd name="connsiteX2768" fmla="*/ 678332 w 7771225"/>
              <a:gd name="connsiteY2768" fmla="*/ 1745219 h 2541995"/>
              <a:gd name="connsiteX2769" fmla="*/ 670985 w 7771225"/>
              <a:gd name="connsiteY2769" fmla="*/ 1740320 h 2541995"/>
              <a:gd name="connsiteX2770" fmla="*/ 656292 w 7771225"/>
              <a:gd name="connsiteY2770" fmla="*/ 1745219 h 2541995"/>
              <a:gd name="connsiteX2771" fmla="*/ 636702 w 7771225"/>
              <a:gd name="connsiteY2771" fmla="*/ 1750116 h 2541995"/>
              <a:gd name="connsiteX2772" fmla="*/ 653843 w 7771225"/>
              <a:gd name="connsiteY2772" fmla="*/ 1740320 h 2541995"/>
              <a:gd name="connsiteX2773" fmla="*/ 646497 w 7771225"/>
              <a:gd name="connsiteY2773" fmla="*/ 1737872 h 2541995"/>
              <a:gd name="connsiteX2774" fmla="*/ 646497 w 7771225"/>
              <a:gd name="connsiteY2774" fmla="*/ 1735423 h 2541995"/>
              <a:gd name="connsiteX2775" fmla="*/ 639150 w 7771225"/>
              <a:gd name="connsiteY2775" fmla="*/ 1732974 h 2541995"/>
              <a:gd name="connsiteX2776" fmla="*/ 629356 w 7771225"/>
              <a:gd name="connsiteY2776" fmla="*/ 1740320 h 2541995"/>
              <a:gd name="connsiteX2777" fmla="*/ 631804 w 7771225"/>
              <a:gd name="connsiteY2777" fmla="*/ 1740320 h 2541995"/>
              <a:gd name="connsiteX2778" fmla="*/ 634253 w 7771225"/>
              <a:gd name="connsiteY2778" fmla="*/ 1745219 h 2541995"/>
              <a:gd name="connsiteX2779" fmla="*/ 619561 w 7771225"/>
              <a:gd name="connsiteY2779" fmla="*/ 1742770 h 2541995"/>
              <a:gd name="connsiteX2780" fmla="*/ 622009 w 7771225"/>
              <a:gd name="connsiteY2780" fmla="*/ 1745219 h 2541995"/>
              <a:gd name="connsiteX2781" fmla="*/ 626907 w 7771225"/>
              <a:gd name="connsiteY2781" fmla="*/ 1745219 h 2541995"/>
              <a:gd name="connsiteX2782" fmla="*/ 604867 w 7771225"/>
              <a:gd name="connsiteY2782" fmla="*/ 1757463 h 2541995"/>
              <a:gd name="connsiteX2783" fmla="*/ 602418 w 7771225"/>
              <a:gd name="connsiteY2783" fmla="*/ 1750116 h 2541995"/>
              <a:gd name="connsiteX2784" fmla="*/ 587725 w 7771225"/>
              <a:gd name="connsiteY2784" fmla="*/ 1750116 h 2541995"/>
              <a:gd name="connsiteX2785" fmla="*/ 585276 w 7771225"/>
              <a:gd name="connsiteY2785" fmla="*/ 1740320 h 2541995"/>
              <a:gd name="connsiteX2786" fmla="*/ 575480 w 7771225"/>
              <a:gd name="connsiteY2786" fmla="*/ 1747667 h 2541995"/>
              <a:gd name="connsiteX2787" fmla="*/ 568134 w 7771225"/>
              <a:gd name="connsiteY2787" fmla="*/ 1742770 h 2541995"/>
              <a:gd name="connsiteX2788" fmla="*/ 565685 w 7771225"/>
              <a:gd name="connsiteY2788" fmla="*/ 1750116 h 2541995"/>
              <a:gd name="connsiteX2789" fmla="*/ 573032 w 7771225"/>
              <a:gd name="connsiteY2789" fmla="*/ 1750116 h 2541995"/>
              <a:gd name="connsiteX2790" fmla="*/ 558339 w 7771225"/>
              <a:gd name="connsiteY2790" fmla="*/ 1759912 h 2541995"/>
              <a:gd name="connsiteX2791" fmla="*/ 533850 w 7771225"/>
              <a:gd name="connsiteY2791" fmla="*/ 1772156 h 2541995"/>
              <a:gd name="connsiteX2792" fmla="*/ 528952 w 7771225"/>
              <a:gd name="connsiteY2792" fmla="*/ 1774605 h 2541995"/>
              <a:gd name="connsiteX2793" fmla="*/ 503340 w 7771225"/>
              <a:gd name="connsiteY2793" fmla="*/ 1776933 h 2541995"/>
              <a:gd name="connsiteX2794" fmla="*/ 509362 w 7771225"/>
              <a:gd name="connsiteY2794" fmla="*/ 1769708 h 2541995"/>
              <a:gd name="connsiteX2795" fmla="*/ 467731 w 7771225"/>
              <a:gd name="connsiteY2795" fmla="*/ 1779502 h 2541995"/>
              <a:gd name="connsiteX2796" fmla="*/ 438345 w 7771225"/>
              <a:gd name="connsiteY2796" fmla="*/ 1791747 h 2541995"/>
              <a:gd name="connsiteX2797" fmla="*/ 413856 w 7771225"/>
              <a:gd name="connsiteY2797" fmla="*/ 1813787 h 2541995"/>
              <a:gd name="connsiteX2798" fmla="*/ 379572 w 7771225"/>
              <a:gd name="connsiteY2798" fmla="*/ 1826030 h 2541995"/>
              <a:gd name="connsiteX2799" fmla="*/ 389368 w 7771225"/>
              <a:gd name="connsiteY2799" fmla="*/ 1813787 h 2541995"/>
              <a:gd name="connsiteX2800" fmla="*/ 359981 w 7771225"/>
              <a:gd name="connsiteY2800" fmla="*/ 1828480 h 2541995"/>
              <a:gd name="connsiteX2801" fmla="*/ 359981 w 7771225"/>
              <a:gd name="connsiteY2801" fmla="*/ 1835826 h 2541995"/>
              <a:gd name="connsiteX2802" fmla="*/ 352635 w 7771225"/>
              <a:gd name="connsiteY2802" fmla="*/ 1840723 h 2541995"/>
              <a:gd name="connsiteX2803" fmla="*/ 271822 w 7771225"/>
              <a:gd name="connsiteY2803" fmla="*/ 1889701 h 2541995"/>
              <a:gd name="connsiteX2804" fmla="*/ 274272 w 7771225"/>
              <a:gd name="connsiteY2804" fmla="*/ 1887253 h 2541995"/>
              <a:gd name="connsiteX2805" fmla="*/ 271822 w 7771225"/>
              <a:gd name="connsiteY2805" fmla="*/ 1884803 h 2541995"/>
              <a:gd name="connsiteX2806" fmla="*/ 244885 w 7771225"/>
              <a:gd name="connsiteY2806" fmla="*/ 1901946 h 2541995"/>
              <a:gd name="connsiteX2807" fmla="*/ 225295 w 7771225"/>
              <a:gd name="connsiteY2807" fmla="*/ 1909292 h 2541995"/>
              <a:gd name="connsiteX2808" fmla="*/ 166521 w 7771225"/>
              <a:gd name="connsiteY2808" fmla="*/ 1948474 h 2541995"/>
              <a:gd name="connsiteX2809" fmla="*/ 159175 w 7771225"/>
              <a:gd name="connsiteY2809" fmla="*/ 1958269 h 2541995"/>
              <a:gd name="connsiteX2810" fmla="*/ 149380 w 7771225"/>
              <a:gd name="connsiteY2810" fmla="*/ 1958269 h 2541995"/>
              <a:gd name="connsiteX2811" fmla="*/ 142034 w 7771225"/>
              <a:gd name="connsiteY2811" fmla="*/ 1977860 h 2541995"/>
              <a:gd name="connsiteX2812" fmla="*/ 115096 w 7771225"/>
              <a:gd name="connsiteY2812" fmla="*/ 1965616 h 2541995"/>
              <a:gd name="connsiteX2813" fmla="*/ 34283 w 7771225"/>
              <a:gd name="connsiteY2813" fmla="*/ 1911740 h 2541995"/>
              <a:gd name="connsiteX2814" fmla="*/ 29386 w 7771225"/>
              <a:gd name="connsiteY2814" fmla="*/ 1904394 h 2541995"/>
              <a:gd name="connsiteX2815" fmla="*/ 24489 w 7771225"/>
              <a:gd name="connsiteY2815" fmla="*/ 1906843 h 2541995"/>
              <a:gd name="connsiteX2816" fmla="*/ 19590 w 7771225"/>
              <a:gd name="connsiteY2816" fmla="*/ 1889701 h 2541995"/>
              <a:gd name="connsiteX2817" fmla="*/ 4898 w 7771225"/>
              <a:gd name="connsiteY2817" fmla="*/ 1865212 h 2541995"/>
              <a:gd name="connsiteX2818" fmla="*/ 2448 w 7771225"/>
              <a:gd name="connsiteY2818" fmla="*/ 1852968 h 2541995"/>
              <a:gd name="connsiteX2819" fmla="*/ 0 w 7771225"/>
              <a:gd name="connsiteY2819" fmla="*/ 1850519 h 2541995"/>
              <a:gd name="connsiteX2820" fmla="*/ 9795 w 7771225"/>
              <a:gd name="connsiteY2820" fmla="*/ 1848071 h 2541995"/>
              <a:gd name="connsiteX2821" fmla="*/ 7347 w 7771225"/>
              <a:gd name="connsiteY2821" fmla="*/ 1838275 h 2541995"/>
              <a:gd name="connsiteX2822" fmla="*/ 19590 w 7771225"/>
              <a:gd name="connsiteY2822" fmla="*/ 1828480 h 2541995"/>
              <a:gd name="connsiteX2823" fmla="*/ 17141 w 7771225"/>
              <a:gd name="connsiteY2823" fmla="*/ 1799094 h 2541995"/>
              <a:gd name="connsiteX2824" fmla="*/ 58772 w 7771225"/>
              <a:gd name="connsiteY2824" fmla="*/ 1764809 h 2541995"/>
              <a:gd name="connsiteX2825" fmla="*/ 66118 w 7771225"/>
              <a:gd name="connsiteY2825" fmla="*/ 1759912 h 2541995"/>
              <a:gd name="connsiteX2826" fmla="*/ 399163 w 7771225"/>
              <a:gd name="connsiteY2826" fmla="*/ 1610532 h 2541995"/>
              <a:gd name="connsiteX2827" fmla="*/ 448140 w 7771225"/>
              <a:gd name="connsiteY2827" fmla="*/ 1451356 h 2541995"/>
              <a:gd name="connsiteX2828" fmla="*/ 384470 w 7771225"/>
              <a:gd name="connsiteY2828" fmla="*/ 1309322 h 2541995"/>
              <a:gd name="connsiteX2829" fmla="*/ 396714 w 7771225"/>
              <a:gd name="connsiteY2829" fmla="*/ 1311771 h 2541995"/>
              <a:gd name="connsiteX2830" fmla="*/ 391817 w 7771225"/>
              <a:gd name="connsiteY2830" fmla="*/ 1297079 h 2541995"/>
              <a:gd name="connsiteX2831" fmla="*/ 401612 w 7771225"/>
              <a:gd name="connsiteY2831" fmla="*/ 1299527 h 2541995"/>
              <a:gd name="connsiteX2832" fmla="*/ 406510 w 7771225"/>
              <a:gd name="connsiteY2832" fmla="*/ 1282386 h 2541995"/>
              <a:gd name="connsiteX2833" fmla="*/ 426100 w 7771225"/>
              <a:gd name="connsiteY2833" fmla="*/ 1282386 h 2541995"/>
              <a:gd name="connsiteX2834" fmla="*/ 423652 w 7771225"/>
              <a:gd name="connsiteY2834" fmla="*/ 1279936 h 2541995"/>
              <a:gd name="connsiteX2835" fmla="*/ 426100 w 7771225"/>
              <a:gd name="connsiteY2835" fmla="*/ 1275038 h 2541995"/>
              <a:gd name="connsiteX2836" fmla="*/ 423652 w 7771225"/>
              <a:gd name="connsiteY2836" fmla="*/ 1272590 h 2541995"/>
              <a:gd name="connsiteX2837" fmla="*/ 430999 w 7771225"/>
              <a:gd name="connsiteY2837" fmla="*/ 1272590 h 2541995"/>
              <a:gd name="connsiteX2838" fmla="*/ 435896 w 7771225"/>
              <a:gd name="connsiteY2838" fmla="*/ 1277487 h 2541995"/>
              <a:gd name="connsiteX2839" fmla="*/ 438345 w 7771225"/>
              <a:gd name="connsiteY2839" fmla="*/ 1277487 h 2541995"/>
              <a:gd name="connsiteX2840" fmla="*/ 428549 w 7771225"/>
              <a:gd name="connsiteY2840" fmla="*/ 1260345 h 2541995"/>
              <a:gd name="connsiteX2841" fmla="*/ 433448 w 7771225"/>
              <a:gd name="connsiteY2841" fmla="*/ 1260345 h 2541995"/>
              <a:gd name="connsiteX2842" fmla="*/ 440794 w 7771225"/>
              <a:gd name="connsiteY2842" fmla="*/ 1265243 h 2541995"/>
              <a:gd name="connsiteX2843" fmla="*/ 433448 w 7771225"/>
              <a:gd name="connsiteY2843" fmla="*/ 1240755 h 2541995"/>
              <a:gd name="connsiteX2844" fmla="*/ 509362 w 7771225"/>
              <a:gd name="connsiteY2844" fmla="*/ 1252998 h 2541995"/>
              <a:gd name="connsiteX2845" fmla="*/ 587725 w 7771225"/>
              <a:gd name="connsiteY2845" fmla="*/ 1279936 h 2541995"/>
              <a:gd name="connsiteX2846" fmla="*/ 604867 w 7771225"/>
              <a:gd name="connsiteY2846" fmla="*/ 1275038 h 2541995"/>
              <a:gd name="connsiteX2847" fmla="*/ 680781 w 7771225"/>
              <a:gd name="connsiteY2847" fmla="*/ 1226062 h 2541995"/>
              <a:gd name="connsiteX2848" fmla="*/ 678332 w 7771225"/>
              <a:gd name="connsiteY2848" fmla="*/ 1221163 h 2541995"/>
              <a:gd name="connsiteX2849" fmla="*/ 573032 w 7771225"/>
              <a:gd name="connsiteY2849" fmla="*/ 1179534 h 2541995"/>
              <a:gd name="connsiteX2850" fmla="*/ 538748 w 7771225"/>
              <a:gd name="connsiteY2850" fmla="*/ 1118311 h 2541995"/>
              <a:gd name="connsiteX2851" fmla="*/ 536299 w 7771225"/>
              <a:gd name="connsiteY2851" fmla="*/ 1106067 h 2541995"/>
              <a:gd name="connsiteX2852" fmla="*/ 548543 w 7771225"/>
              <a:gd name="connsiteY2852" fmla="*/ 1057090 h 2541995"/>
              <a:gd name="connsiteX2853" fmla="*/ 570583 w 7771225"/>
              <a:gd name="connsiteY2853" fmla="*/ 1032601 h 2541995"/>
              <a:gd name="connsiteX2854" fmla="*/ 577929 w 7771225"/>
              <a:gd name="connsiteY2854" fmla="*/ 1017908 h 2541995"/>
              <a:gd name="connsiteX2855" fmla="*/ 580378 w 7771225"/>
              <a:gd name="connsiteY2855" fmla="*/ 1020358 h 2541995"/>
              <a:gd name="connsiteX2856" fmla="*/ 614662 w 7771225"/>
              <a:gd name="connsiteY2856" fmla="*/ 971380 h 2541995"/>
              <a:gd name="connsiteX2857" fmla="*/ 617111 w 7771225"/>
              <a:gd name="connsiteY2857" fmla="*/ 990972 h 2541995"/>
              <a:gd name="connsiteX2858" fmla="*/ 653843 w 7771225"/>
              <a:gd name="connsiteY2858" fmla="*/ 927301 h 2541995"/>
              <a:gd name="connsiteX2859" fmla="*/ 656292 w 7771225"/>
              <a:gd name="connsiteY2859" fmla="*/ 934648 h 2541995"/>
              <a:gd name="connsiteX2860" fmla="*/ 680781 w 7771225"/>
              <a:gd name="connsiteY2860" fmla="*/ 897914 h 2541995"/>
              <a:gd name="connsiteX2861" fmla="*/ 813019 w 7771225"/>
              <a:gd name="connsiteY2861" fmla="*/ 724047 h 2541995"/>
              <a:gd name="connsiteX2862" fmla="*/ 815469 w 7771225"/>
              <a:gd name="connsiteY2862" fmla="*/ 706904 h 2541995"/>
              <a:gd name="connsiteX2863" fmla="*/ 651395 w 7771225"/>
              <a:gd name="connsiteY2863" fmla="*/ 699558 h 2541995"/>
              <a:gd name="connsiteX2864" fmla="*/ 622009 w 7771225"/>
              <a:gd name="connsiteY2864" fmla="*/ 741188 h 2541995"/>
              <a:gd name="connsiteX2865" fmla="*/ 573032 w 7771225"/>
              <a:gd name="connsiteY2865" fmla="*/ 829347 h 2541995"/>
              <a:gd name="connsiteX2866" fmla="*/ 560787 w 7771225"/>
              <a:gd name="connsiteY2866" fmla="*/ 824449 h 2541995"/>
              <a:gd name="connsiteX2867" fmla="*/ 543646 w 7771225"/>
              <a:gd name="connsiteY2867" fmla="*/ 856285 h 2541995"/>
              <a:gd name="connsiteX2868" fmla="*/ 538748 w 7771225"/>
              <a:gd name="connsiteY2868" fmla="*/ 870978 h 2541995"/>
              <a:gd name="connsiteX2869" fmla="*/ 543646 w 7771225"/>
              <a:gd name="connsiteY2869" fmla="*/ 870978 h 2541995"/>
              <a:gd name="connsiteX2870" fmla="*/ 538748 w 7771225"/>
              <a:gd name="connsiteY2870" fmla="*/ 888120 h 2541995"/>
              <a:gd name="connsiteX2871" fmla="*/ 533850 w 7771225"/>
              <a:gd name="connsiteY2871" fmla="*/ 893017 h 2541995"/>
              <a:gd name="connsiteX2872" fmla="*/ 528952 w 7771225"/>
              <a:gd name="connsiteY2872" fmla="*/ 897914 h 2541995"/>
              <a:gd name="connsiteX2873" fmla="*/ 533850 w 7771225"/>
              <a:gd name="connsiteY2873" fmla="*/ 900363 h 2541995"/>
              <a:gd name="connsiteX2874" fmla="*/ 526504 w 7771225"/>
              <a:gd name="connsiteY2874" fmla="*/ 902813 h 2541995"/>
              <a:gd name="connsiteX2875" fmla="*/ 524055 w 7771225"/>
              <a:gd name="connsiteY2875" fmla="*/ 905261 h 2541995"/>
              <a:gd name="connsiteX2876" fmla="*/ 526504 w 7771225"/>
              <a:gd name="connsiteY2876" fmla="*/ 907710 h 2541995"/>
              <a:gd name="connsiteX2877" fmla="*/ 514259 w 7771225"/>
              <a:gd name="connsiteY2877" fmla="*/ 927301 h 2541995"/>
              <a:gd name="connsiteX2878" fmla="*/ 524055 w 7771225"/>
              <a:gd name="connsiteY2878" fmla="*/ 927301 h 2541995"/>
              <a:gd name="connsiteX2879" fmla="*/ 509362 w 7771225"/>
              <a:gd name="connsiteY2879" fmla="*/ 944444 h 2541995"/>
              <a:gd name="connsiteX2880" fmla="*/ 506912 w 7771225"/>
              <a:gd name="connsiteY2880" fmla="*/ 951790 h 2541995"/>
              <a:gd name="connsiteX2881" fmla="*/ 502015 w 7771225"/>
              <a:gd name="connsiteY2881" fmla="*/ 949341 h 2541995"/>
              <a:gd name="connsiteX2882" fmla="*/ 502015 w 7771225"/>
              <a:gd name="connsiteY2882" fmla="*/ 954238 h 2541995"/>
              <a:gd name="connsiteX2883" fmla="*/ 479976 w 7771225"/>
              <a:gd name="connsiteY2883" fmla="*/ 976278 h 2541995"/>
              <a:gd name="connsiteX2884" fmla="*/ 448140 w 7771225"/>
              <a:gd name="connsiteY2884" fmla="*/ 1010562 h 2541995"/>
              <a:gd name="connsiteX2885" fmla="*/ 369777 w 7771225"/>
              <a:gd name="connsiteY2885" fmla="*/ 1086476 h 2541995"/>
              <a:gd name="connsiteX2886" fmla="*/ 389368 w 7771225"/>
              <a:gd name="connsiteY2886" fmla="*/ 1061989 h 2541995"/>
              <a:gd name="connsiteX2887" fmla="*/ 389368 w 7771225"/>
              <a:gd name="connsiteY2887" fmla="*/ 1059539 h 2541995"/>
              <a:gd name="connsiteX2888" fmla="*/ 291414 w 7771225"/>
              <a:gd name="connsiteY2888" fmla="*/ 1135453 h 2541995"/>
              <a:gd name="connsiteX2889" fmla="*/ 288965 w 7771225"/>
              <a:gd name="connsiteY2889" fmla="*/ 1130556 h 2541995"/>
              <a:gd name="connsiteX2890" fmla="*/ 284067 w 7771225"/>
              <a:gd name="connsiteY2890" fmla="*/ 1135453 h 2541995"/>
              <a:gd name="connsiteX2891" fmla="*/ 274272 w 7771225"/>
              <a:gd name="connsiteY2891" fmla="*/ 1123210 h 2541995"/>
              <a:gd name="connsiteX2892" fmla="*/ 266925 w 7771225"/>
              <a:gd name="connsiteY2892" fmla="*/ 1137903 h 2541995"/>
              <a:gd name="connsiteX2893" fmla="*/ 252232 w 7771225"/>
              <a:gd name="connsiteY2893" fmla="*/ 1147698 h 2541995"/>
              <a:gd name="connsiteX2894" fmla="*/ 257130 w 7771225"/>
              <a:gd name="connsiteY2894" fmla="*/ 1152596 h 2541995"/>
              <a:gd name="connsiteX2895" fmla="*/ 247334 w 7771225"/>
              <a:gd name="connsiteY2895" fmla="*/ 1159942 h 2541995"/>
              <a:gd name="connsiteX2896" fmla="*/ 225295 w 7771225"/>
              <a:gd name="connsiteY2896" fmla="*/ 1179534 h 2541995"/>
              <a:gd name="connsiteX2897" fmla="*/ 219173 w 7771225"/>
              <a:gd name="connsiteY2897" fmla="*/ 1192390 h 2541995"/>
              <a:gd name="connsiteX2898" fmla="*/ 215276 w 7771225"/>
              <a:gd name="connsiteY2898" fmla="*/ 1196564 h 2541995"/>
              <a:gd name="connsiteX2899" fmla="*/ 210601 w 7771225"/>
              <a:gd name="connsiteY2899" fmla="*/ 1194227 h 2541995"/>
              <a:gd name="connsiteX2900" fmla="*/ 215499 w 7771225"/>
              <a:gd name="connsiteY2900" fmla="*/ 1189328 h 2541995"/>
              <a:gd name="connsiteX2901" fmla="*/ 210601 w 7771225"/>
              <a:gd name="connsiteY2901" fmla="*/ 1186880 h 2541995"/>
              <a:gd name="connsiteX2902" fmla="*/ 215499 w 7771225"/>
              <a:gd name="connsiteY2902" fmla="*/ 1181982 h 2541995"/>
              <a:gd name="connsiteX2903" fmla="*/ 213051 w 7771225"/>
              <a:gd name="connsiteY2903" fmla="*/ 1181982 h 2541995"/>
              <a:gd name="connsiteX2904" fmla="*/ 225295 w 7771225"/>
              <a:gd name="connsiteY2904" fmla="*/ 1164839 h 2541995"/>
              <a:gd name="connsiteX2905" fmla="*/ 230192 w 7771225"/>
              <a:gd name="connsiteY2905" fmla="*/ 1152596 h 2541995"/>
              <a:gd name="connsiteX2906" fmla="*/ 215499 w 7771225"/>
              <a:gd name="connsiteY2906" fmla="*/ 1157493 h 2541995"/>
              <a:gd name="connsiteX2907" fmla="*/ 217948 w 7771225"/>
              <a:gd name="connsiteY2907" fmla="*/ 1140352 h 2541995"/>
              <a:gd name="connsiteX2908" fmla="*/ 222845 w 7771225"/>
              <a:gd name="connsiteY2908" fmla="*/ 1142800 h 2541995"/>
              <a:gd name="connsiteX2909" fmla="*/ 244885 w 7771225"/>
              <a:gd name="connsiteY2909" fmla="*/ 1101170 h 2541995"/>
              <a:gd name="connsiteX2910" fmla="*/ 244885 w 7771225"/>
              <a:gd name="connsiteY2910" fmla="*/ 1079130 h 2541995"/>
              <a:gd name="connsiteX2911" fmla="*/ 252232 w 7771225"/>
              <a:gd name="connsiteY2911" fmla="*/ 1047294 h 2541995"/>
              <a:gd name="connsiteX2912" fmla="*/ 259579 w 7771225"/>
              <a:gd name="connsiteY2912" fmla="*/ 1005665 h 2541995"/>
              <a:gd name="connsiteX2913" fmla="*/ 266925 w 7771225"/>
              <a:gd name="connsiteY2913" fmla="*/ 990972 h 2541995"/>
              <a:gd name="connsiteX2914" fmla="*/ 411407 w 7771225"/>
              <a:gd name="connsiteY2914" fmla="*/ 481609 h 2541995"/>
              <a:gd name="connsiteX2915" fmla="*/ 575480 w 7771225"/>
              <a:gd name="connsiteY2915" fmla="*/ 92242 h 2541995"/>
              <a:gd name="connsiteX2916" fmla="*/ 597521 w 7771225"/>
              <a:gd name="connsiteY2916" fmla="*/ 72650 h 2541995"/>
              <a:gd name="connsiteX2917" fmla="*/ 604867 w 7771225"/>
              <a:gd name="connsiteY2917" fmla="*/ 72650 h 2541995"/>
              <a:gd name="connsiteX2918" fmla="*/ 614662 w 7771225"/>
              <a:gd name="connsiteY2918" fmla="*/ 48161 h 2541995"/>
              <a:gd name="connsiteX2919" fmla="*/ 622009 w 7771225"/>
              <a:gd name="connsiteY2919" fmla="*/ 45713 h 2541995"/>
              <a:gd name="connsiteX2920" fmla="*/ 624457 w 7771225"/>
              <a:gd name="connsiteY2920" fmla="*/ 38367 h 2541995"/>
              <a:gd name="connsiteX2921" fmla="*/ 644049 w 7771225"/>
              <a:gd name="connsiteY2921" fmla="*/ 31020 h 2541995"/>
              <a:gd name="connsiteX2922" fmla="*/ 678332 w 7771225"/>
              <a:gd name="connsiteY2922" fmla="*/ 6532 h 2541995"/>
              <a:gd name="connsiteX2923" fmla="*/ 689352 w 7771225"/>
              <a:gd name="connsiteY2923" fmla="*/ 409 h 2541995"/>
              <a:gd name="connsiteX2924" fmla="*/ 6896984 w 7771225"/>
              <a:gd name="connsiteY2924" fmla="*/ 0 h 2541995"/>
              <a:gd name="connsiteX2925" fmla="*/ 7007182 w 7771225"/>
              <a:gd name="connsiteY2925" fmla="*/ 134687 h 2541995"/>
              <a:gd name="connsiteX2926" fmla="*/ 7021875 w 7771225"/>
              <a:gd name="connsiteY2926" fmla="*/ 181215 h 2541995"/>
              <a:gd name="connsiteX2927" fmla="*/ 7016978 w 7771225"/>
              <a:gd name="connsiteY2927" fmla="*/ 232642 h 2541995"/>
              <a:gd name="connsiteX2928" fmla="*/ 7007182 w 7771225"/>
              <a:gd name="connsiteY2928" fmla="*/ 372226 h 2541995"/>
              <a:gd name="connsiteX2929" fmla="*/ 7007182 w 7771225"/>
              <a:gd name="connsiteY2929" fmla="*/ 391817 h 2541995"/>
              <a:gd name="connsiteX2930" fmla="*/ 7421038 w 7771225"/>
              <a:gd name="connsiteY2930" fmla="*/ 560788 h 2541995"/>
              <a:gd name="connsiteX2931" fmla="*/ 7533686 w 7771225"/>
              <a:gd name="connsiteY2931" fmla="*/ 732208 h 2541995"/>
              <a:gd name="connsiteX2932" fmla="*/ 7538583 w 7771225"/>
              <a:gd name="connsiteY2932" fmla="*/ 810571 h 2541995"/>
              <a:gd name="connsiteX2933" fmla="*/ 7528789 w 7771225"/>
              <a:gd name="connsiteY2933" fmla="*/ 839957 h 2541995"/>
              <a:gd name="connsiteX2934" fmla="*/ 7462669 w 7771225"/>
              <a:gd name="connsiteY2934" fmla="*/ 1089741 h 2541995"/>
              <a:gd name="connsiteX2935" fmla="*/ 7455323 w 7771225"/>
              <a:gd name="connsiteY2935" fmla="*/ 1124024 h 2541995"/>
              <a:gd name="connsiteX2936" fmla="*/ 7447976 w 7771225"/>
              <a:gd name="connsiteY2936" fmla="*/ 1143616 h 2541995"/>
              <a:gd name="connsiteX2937" fmla="*/ 7452873 w 7771225"/>
              <a:gd name="connsiteY2937" fmla="*/ 1141166 h 2541995"/>
              <a:gd name="connsiteX2938" fmla="*/ 7445527 w 7771225"/>
              <a:gd name="connsiteY2938" fmla="*/ 1148513 h 2541995"/>
              <a:gd name="connsiteX2939" fmla="*/ 7425937 w 7771225"/>
              <a:gd name="connsiteY2939" fmla="*/ 1234223 h 2541995"/>
              <a:gd name="connsiteX2940" fmla="*/ 7386755 w 7771225"/>
              <a:gd name="connsiteY2940" fmla="*/ 1337075 h 2541995"/>
              <a:gd name="connsiteX2941" fmla="*/ 7364714 w 7771225"/>
              <a:gd name="connsiteY2941" fmla="*/ 1371359 h 2541995"/>
              <a:gd name="connsiteX2942" fmla="*/ 7354920 w 7771225"/>
              <a:gd name="connsiteY2942" fmla="*/ 1395848 h 2541995"/>
              <a:gd name="connsiteX2943" fmla="*/ 7350021 w 7771225"/>
              <a:gd name="connsiteY2943" fmla="*/ 1400745 h 2541995"/>
              <a:gd name="connsiteX2944" fmla="*/ 7340227 w 7771225"/>
              <a:gd name="connsiteY2944" fmla="*/ 1400745 h 2541995"/>
              <a:gd name="connsiteX2945" fmla="*/ 7337778 w 7771225"/>
              <a:gd name="connsiteY2945" fmla="*/ 1415438 h 2541995"/>
              <a:gd name="connsiteX2946" fmla="*/ 7345124 w 7771225"/>
              <a:gd name="connsiteY2946" fmla="*/ 1405643 h 2541995"/>
              <a:gd name="connsiteX2947" fmla="*/ 7345124 w 7771225"/>
              <a:gd name="connsiteY2947" fmla="*/ 1408091 h 2541995"/>
              <a:gd name="connsiteX2948" fmla="*/ 7310840 w 7771225"/>
              <a:gd name="connsiteY2948" fmla="*/ 1435029 h 2541995"/>
              <a:gd name="connsiteX2949" fmla="*/ 7288800 w 7771225"/>
              <a:gd name="connsiteY2949" fmla="*/ 1466865 h 2541995"/>
              <a:gd name="connsiteX2950" fmla="*/ 7301045 w 7771225"/>
              <a:gd name="connsiteY2950" fmla="*/ 1459518 h 2541995"/>
              <a:gd name="connsiteX2951" fmla="*/ 7291249 w 7771225"/>
              <a:gd name="connsiteY2951" fmla="*/ 1471762 h 2541995"/>
              <a:gd name="connsiteX2952" fmla="*/ 7435732 w 7771225"/>
              <a:gd name="connsiteY2952" fmla="*/ 1496250 h 2541995"/>
              <a:gd name="connsiteX2953" fmla="*/ 7467567 w 7771225"/>
              <a:gd name="connsiteY2953" fmla="*/ 1476659 h 2541995"/>
              <a:gd name="connsiteX2954" fmla="*/ 7479811 w 7771225"/>
              <a:gd name="connsiteY2954" fmla="*/ 1461966 h 2541995"/>
              <a:gd name="connsiteX2955" fmla="*/ 7492055 w 7771225"/>
              <a:gd name="connsiteY2955" fmla="*/ 1461966 h 2541995"/>
              <a:gd name="connsiteX2956" fmla="*/ 7646333 w 7771225"/>
              <a:gd name="connsiteY2956" fmla="*/ 1547676 h 2541995"/>
              <a:gd name="connsiteX2957" fmla="*/ 7710004 w 7771225"/>
              <a:gd name="connsiteY2957" fmla="*/ 1596653 h 2541995"/>
              <a:gd name="connsiteX2958" fmla="*/ 7771225 w 7771225"/>
              <a:gd name="connsiteY2958" fmla="*/ 1699505 h 2541995"/>
              <a:gd name="connsiteX2959" fmla="*/ 7768776 w 7771225"/>
              <a:gd name="connsiteY2959" fmla="*/ 1741136 h 2541995"/>
              <a:gd name="connsiteX2960" fmla="*/ 7744287 w 7771225"/>
              <a:gd name="connsiteY2960" fmla="*/ 1777868 h 2541995"/>
              <a:gd name="connsiteX2961" fmla="*/ 7719799 w 7771225"/>
              <a:gd name="connsiteY2961" fmla="*/ 1790113 h 2541995"/>
              <a:gd name="connsiteX2962" fmla="*/ 7673270 w 7771225"/>
              <a:gd name="connsiteY2962" fmla="*/ 1790113 h 2541995"/>
              <a:gd name="connsiteX2963" fmla="*/ 7594907 w 7771225"/>
              <a:gd name="connsiteY2963" fmla="*/ 1768073 h 2541995"/>
              <a:gd name="connsiteX2964" fmla="*/ 7536135 w 7771225"/>
              <a:gd name="connsiteY2964" fmla="*/ 1738687 h 2541995"/>
              <a:gd name="connsiteX2965" fmla="*/ 7398999 w 7771225"/>
              <a:gd name="connsiteY2965" fmla="*/ 1716647 h 2541995"/>
              <a:gd name="connsiteX2966" fmla="*/ 7386755 w 7771225"/>
              <a:gd name="connsiteY2966" fmla="*/ 1716647 h 2541995"/>
              <a:gd name="connsiteX2967" fmla="*/ 7354920 w 7771225"/>
              <a:gd name="connsiteY2967" fmla="*/ 1716647 h 2541995"/>
              <a:gd name="connsiteX2968" fmla="*/ 7293699 w 7771225"/>
              <a:gd name="connsiteY2968" fmla="*/ 1711750 h 2541995"/>
              <a:gd name="connsiteX2969" fmla="*/ 7237375 w 7771225"/>
              <a:gd name="connsiteY2969" fmla="*/ 1714198 h 2541995"/>
              <a:gd name="connsiteX2970" fmla="*/ 7205540 w 7771225"/>
              <a:gd name="connsiteY2970" fmla="*/ 1711750 h 2541995"/>
              <a:gd name="connsiteX2971" fmla="*/ 7171255 w 7771225"/>
              <a:gd name="connsiteY2971" fmla="*/ 1711750 h 2541995"/>
              <a:gd name="connsiteX2972" fmla="*/ 6994939 w 7771225"/>
              <a:gd name="connsiteY2972" fmla="*/ 1699505 h 2541995"/>
              <a:gd name="connsiteX2973" fmla="*/ 6970450 w 7771225"/>
              <a:gd name="connsiteY2973" fmla="*/ 1699505 h 2541995"/>
              <a:gd name="connsiteX2974" fmla="*/ 6965551 w 7771225"/>
              <a:gd name="connsiteY2974" fmla="*/ 1694608 h 2541995"/>
              <a:gd name="connsiteX2975" fmla="*/ 6941063 w 7771225"/>
              <a:gd name="connsiteY2975" fmla="*/ 1697056 h 2541995"/>
              <a:gd name="connsiteX2976" fmla="*/ 6933716 w 7771225"/>
              <a:gd name="connsiteY2976" fmla="*/ 1694608 h 2541995"/>
              <a:gd name="connsiteX2977" fmla="*/ 6892087 w 7771225"/>
              <a:gd name="connsiteY2977" fmla="*/ 1697056 h 2541995"/>
              <a:gd name="connsiteX2978" fmla="*/ 6889637 w 7771225"/>
              <a:gd name="connsiteY2978" fmla="*/ 1694608 h 2541995"/>
              <a:gd name="connsiteX2979" fmla="*/ 6887188 w 7771225"/>
              <a:gd name="connsiteY2979" fmla="*/ 1699505 h 2541995"/>
              <a:gd name="connsiteX2980" fmla="*/ 6994939 w 7771225"/>
              <a:gd name="connsiteY2980" fmla="*/ 1731340 h 2541995"/>
              <a:gd name="connsiteX2981" fmla="*/ 7002285 w 7771225"/>
              <a:gd name="connsiteY2981" fmla="*/ 1736238 h 2541995"/>
              <a:gd name="connsiteX2982" fmla="*/ 7046364 w 7771225"/>
              <a:gd name="connsiteY2982" fmla="*/ 1750932 h 2541995"/>
              <a:gd name="connsiteX2983" fmla="*/ 7068403 w 7771225"/>
              <a:gd name="connsiteY2983" fmla="*/ 1763175 h 2541995"/>
              <a:gd name="connsiteX2984" fmla="*/ 7085545 w 7771225"/>
              <a:gd name="connsiteY2984" fmla="*/ 1775419 h 2541995"/>
              <a:gd name="connsiteX2985" fmla="*/ 7087995 w 7771225"/>
              <a:gd name="connsiteY2985" fmla="*/ 1772971 h 2541995"/>
              <a:gd name="connsiteX2986" fmla="*/ 7087995 w 7771225"/>
              <a:gd name="connsiteY2986" fmla="*/ 1775419 h 2541995"/>
              <a:gd name="connsiteX2987" fmla="*/ 7144319 w 7771225"/>
              <a:gd name="connsiteY2987" fmla="*/ 1802357 h 2541995"/>
              <a:gd name="connsiteX2988" fmla="*/ 7166358 w 7771225"/>
              <a:gd name="connsiteY2988" fmla="*/ 1809704 h 2541995"/>
              <a:gd name="connsiteX2989" fmla="*/ 7188397 w 7771225"/>
              <a:gd name="connsiteY2989" fmla="*/ 1819499 h 2541995"/>
              <a:gd name="connsiteX2990" fmla="*/ 7252068 w 7771225"/>
              <a:gd name="connsiteY2990" fmla="*/ 1848885 h 2541995"/>
              <a:gd name="connsiteX2991" fmla="*/ 7465118 w 7771225"/>
              <a:gd name="connsiteY2991" fmla="*/ 1971327 h 2541995"/>
              <a:gd name="connsiteX2992" fmla="*/ 7604703 w 7771225"/>
              <a:gd name="connsiteY2992" fmla="*/ 2103567 h 2541995"/>
              <a:gd name="connsiteX2993" fmla="*/ 7643884 w 7771225"/>
              <a:gd name="connsiteY2993" fmla="*/ 2137850 h 2541995"/>
              <a:gd name="connsiteX2994" fmla="*/ 7670822 w 7771225"/>
              <a:gd name="connsiteY2994" fmla="*/ 2189276 h 2541995"/>
              <a:gd name="connsiteX2995" fmla="*/ 7663475 w 7771225"/>
              <a:gd name="connsiteY2995" fmla="*/ 2203969 h 2541995"/>
              <a:gd name="connsiteX2996" fmla="*/ 7629191 w 7771225"/>
              <a:gd name="connsiteY2996" fmla="*/ 2233355 h 2541995"/>
              <a:gd name="connsiteX2997" fmla="*/ 7619396 w 7771225"/>
              <a:gd name="connsiteY2997" fmla="*/ 2260293 h 2541995"/>
              <a:gd name="connsiteX2998" fmla="*/ 7619396 w 7771225"/>
              <a:gd name="connsiteY2998" fmla="*/ 2277435 h 2541995"/>
              <a:gd name="connsiteX2999" fmla="*/ 7585111 w 7771225"/>
              <a:gd name="connsiteY2999" fmla="*/ 2289679 h 2541995"/>
              <a:gd name="connsiteX3000" fmla="*/ 7545931 w 7771225"/>
              <a:gd name="connsiteY3000" fmla="*/ 2304372 h 2541995"/>
              <a:gd name="connsiteX3001" fmla="*/ 7509197 w 7771225"/>
              <a:gd name="connsiteY3001" fmla="*/ 2314168 h 2541995"/>
              <a:gd name="connsiteX3002" fmla="*/ 7440630 w 7771225"/>
              <a:gd name="connsiteY3002" fmla="*/ 2282333 h 2541995"/>
              <a:gd name="connsiteX3003" fmla="*/ 7438180 w 7771225"/>
              <a:gd name="connsiteY3003" fmla="*/ 2279883 h 2541995"/>
              <a:gd name="connsiteX3004" fmla="*/ 7394101 w 7771225"/>
              <a:gd name="connsiteY3004" fmla="*/ 2277435 h 2541995"/>
              <a:gd name="connsiteX3005" fmla="*/ 7398999 w 7771225"/>
              <a:gd name="connsiteY3005" fmla="*/ 2274986 h 2541995"/>
              <a:gd name="connsiteX3006" fmla="*/ 7364714 w 7771225"/>
              <a:gd name="connsiteY3006" fmla="*/ 2282333 h 2541995"/>
              <a:gd name="connsiteX3007" fmla="*/ 7381857 w 7771225"/>
              <a:gd name="connsiteY3007" fmla="*/ 2221111 h 2541995"/>
              <a:gd name="connsiteX3008" fmla="*/ 7181051 w 7771225"/>
              <a:gd name="connsiteY3008" fmla="*/ 2088874 h 2541995"/>
              <a:gd name="connsiteX3009" fmla="*/ 7173705 w 7771225"/>
              <a:gd name="connsiteY3009" fmla="*/ 2081526 h 2541995"/>
              <a:gd name="connsiteX3010" fmla="*/ 7122278 w 7771225"/>
              <a:gd name="connsiteY3010" fmla="*/ 2049692 h 2541995"/>
              <a:gd name="connsiteX3011" fmla="*/ 7026774 w 7771225"/>
              <a:gd name="connsiteY3011" fmla="*/ 1990919 h 2541995"/>
              <a:gd name="connsiteX3012" fmla="*/ 6936165 w 7771225"/>
              <a:gd name="connsiteY3012" fmla="*/ 1944391 h 2541995"/>
              <a:gd name="connsiteX3013" fmla="*/ 6938615 w 7771225"/>
              <a:gd name="connsiteY3013" fmla="*/ 1939494 h 2541995"/>
              <a:gd name="connsiteX3014" fmla="*/ 6914126 w 7771225"/>
              <a:gd name="connsiteY3014" fmla="*/ 1929698 h 2541995"/>
              <a:gd name="connsiteX3015" fmla="*/ 6882291 w 7771225"/>
              <a:gd name="connsiteY3015" fmla="*/ 1912556 h 2541995"/>
              <a:gd name="connsiteX3016" fmla="*/ 6845558 w 7771225"/>
              <a:gd name="connsiteY3016" fmla="*/ 1895413 h 2541995"/>
              <a:gd name="connsiteX3017" fmla="*/ 6845558 w 7771225"/>
              <a:gd name="connsiteY3017" fmla="*/ 1892965 h 2541995"/>
              <a:gd name="connsiteX3018" fmla="*/ 6799029 w 7771225"/>
              <a:gd name="connsiteY3018" fmla="*/ 1878271 h 2541995"/>
              <a:gd name="connsiteX3019" fmla="*/ 6769643 w 7771225"/>
              <a:gd name="connsiteY3019" fmla="*/ 1866027 h 2541995"/>
              <a:gd name="connsiteX3020" fmla="*/ 6754950 w 7771225"/>
              <a:gd name="connsiteY3020" fmla="*/ 1861130 h 2541995"/>
              <a:gd name="connsiteX3021" fmla="*/ 6754950 w 7771225"/>
              <a:gd name="connsiteY3021" fmla="*/ 1853783 h 2541995"/>
              <a:gd name="connsiteX3022" fmla="*/ 6742706 w 7771225"/>
              <a:gd name="connsiteY3022" fmla="*/ 1856232 h 2541995"/>
              <a:gd name="connsiteX3023" fmla="*/ 6745154 w 7771225"/>
              <a:gd name="connsiteY3023" fmla="*/ 1853783 h 2541995"/>
              <a:gd name="connsiteX3024" fmla="*/ 6708422 w 7771225"/>
              <a:gd name="connsiteY3024" fmla="*/ 1839090 h 2541995"/>
              <a:gd name="connsiteX3025" fmla="*/ 6693729 w 7771225"/>
              <a:gd name="connsiteY3025" fmla="*/ 1834192 h 2541995"/>
              <a:gd name="connsiteX3026" fmla="*/ 6637405 w 7771225"/>
              <a:gd name="connsiteY3026" fmla="*/ 1804806 h 2541995"/>
              <a:gd name="connsiteX3027" fmla="*/ 6610467 w 7771225"/>
              <a:gd name="connsiteY3027" fmla="*/ 1790113 h 2541995"/>
              <a:gd name="connsiteX3028" fmla="*/ 6598223 w 7771225"/>
              <a:gd name="connsiteY3028" fmla="*/ 1780318 h 2541995"/>
              <a:gd name="connsiteX3029" fmla="*/ 6571287 w 7771225"/>
              <a:gd name="connsiteY3029" fmla="*/ 1772971 h 2541995"/>
              <a:gd name="connsiteX3030" fmla="*/ 6568838 w 7771225"/>
              <a:gd name="connsiteY3030" fmla="*/ 1770522 h 2541995"/>
              <a:gd name="connsiteX3031" fmla="*/ 6517411 w 7771225"/>
              <a:gd name="connsiteY3031" fmla="*/ 1753380 h 2541995"/>
              <a:gd name="connsiteX3032" fmla="*/ 6517411 w 7771225"/>
              <a:gd name="connsiteY3032" fmla="*/ 1750932 h 2541995"/>
              <a:gd name="connsiteX3033" fmla="*/ 6522309 w 7771225"/>
              <a:gd name="connsiteY3033" fmla="*/ 1750932 h 2541995"/>
              <a:gd name="connsiteX3034" fmla="*/ 6544349 w 7771225"/>
              <a:gd name="connsiteY3034" fmla="*/ 1746033 h 2541995"/>
              <a:gd name="connsiteX3035" fmla="*/ 6563939 w 7771225"/>
              <a:gd name="connsiteY3035" fmla="*/ 1760726 h 2541995"/>
              <a:gd name="connsiteX3036" fmla="*/ 6583531 w 7771225"/>
              <a:gd name="connsiteY3036" fmla="*/ 1763175 h 2541995"/>
              <a:gd name="connsiteX3037" fmla="*/ 6590877 w 7771225"/>
              <a:gd name="connsiteY3037" fmla="*/ 1765625 h 2541995"/>
              <a:gd name="connsiteX3038" fmla="*/ 6630059 w 7771225"/>
              <a:gd name="connsiteY3038" fmla="*/ 1782767 h 2541995"/>
              <a:gd name="connsiteX3039" fmla="*/ 6627609 w 7771225"/>
              <a:gd name="connsiteY3039" fmla="*/ 1785215 h 2541995"/>
              <a:gd name="connsiteX3040" fmla="*/ 6637405 w 7771225"/>
              <a:gd name="connsiteY3040" fmla="*/ 1795011 h 2541995"/>
              <a:gd name="connsiteX3041" fmla="*/ 6652098 w 7771225"/>
              <a:gd name="connsiteY3041" fmla="*/ 1795011 h 2541995"/>
              <a:gd name="connsiteX3042" fmla="*/ 6666791 w 7771225"/>
              <a:gd name="connsiteY3042" fmla="*/ 1802357 h 2541995"/>
              <a:gd name="connsiteX3043" fmla="*/ 6656997 w 7771225"/>
              <a:gd name="connsiteY3043" fmla="*/ 1799908 h 2541995"/>
              <a:gd name="connsiteX3044" fmla="*/ 6669240 w 7771225"/>
              <a:gd name="connsiteY3044" fmla="*/ 1807254 h 2541995"/>
              <a:gd name="connsiteX3045" fmla="*/ 6676587 w 7771225"/>
              <a:gd name="connsiteY3045" fmla="*/ 1807254 h 2541995"/>
              <a:gd name="connsiteX3046" fmla="*/ 6693729 w 7771225"/>
              <a:gd name="connsiteY3046" fmla="*/ 1819499 h 2541995"/>
              <a:gd name="connsiteX3047" fmla="*/ 6698626 w 7771225"/>
              <a:gd name="connsiteY3047" fmla="*/ 1817050 h 2541995"/>
              <a:gd name="connsiteX3048" fmla="*/ 6720666 w 7771225"/>
              <a:gd name="connsiteY3048" fmla="*/ 1826846 h 2541995"/>
              <a:gd name="connsiteX3049" fmla="*/ 6720666 w 7771225"/>
              <a:gd name="connsiteY3049" fmla="*/ 1831743 h 2541995"/>
              <a:gd name="connsiteX3050" fmla="*/ 6735360 w 7771225"/>
              <a:gd name="connsiteY3050" fmla="*/ 1831743 h 2541995"/>
              <a:gd name="connsiteX3051" fmla="*/ 6735360 w 7771225"/>
              <a:gd name="connsiteY3051" fmla="*/ 1836642 h 2541995"/>
              <a:gd name="connsiteX3052" fmla="*/ 6747604 w 7771225"/>
              <a:gd name="connsiteY3052" fmla="*/ 1836642 h 2541995"/>
              <a:gd name="connsiteX3053" fmla="*/ 6750053 w 7771225"/>
              <a:gd name="connsiteY3053" fmla="*/ 1842763 h 2541995"/>
              <a:gd name="connsiteX3054" fmla="*/ 6762297 w 7771225"/>
              <a:gd name="connsiteY3054" fmla="*/ 1851334 h 2541995"/>
              <a:gd name="connsiteX3055" fmla="*/ 6779439 w 7771225"/>
              <a:gd name="connsiteY3055" fmla="*/ 1853783 h 2541995"/>
              <a:gd name="connsiteX3056" fmla="*/ 6784336 w 7771225"/>
              <a:gd name="connsiteY3056" fmla="*/ 1861130 h 2541995"/>
              <a:gd name="connsiteX3057" fmla="*/ 6799029 w 7771225"/>
              <a:gd name="connsiteY3057" fmla="*/ 1861130 h 2541995"/>
              <a:gd name="connsiteX3058" fmla="*/ 6799029 w 7771225"/>
              <a:gd name="connsiteY3058" fmla="*/ 1853783 h 2541995"/>
              <a:gd name="connsiteX3059" fmla="*/ 6845558 w 7771225"/>
              <a:gd name="connsiteY3059" fmla="*/ 1873374 h 2541995"/>
              <a:gd name="connsiteX3060" fmla="*/ 6830864 w 7771225"/>
              <a:gd name="connsiteY3060" fmla="*/ 1878271 h 2541995"/>
              <a:gd name="connsiteX3061" fmla="*/ 6845558 w 7771225"/>
              <a:gd name="connsiteY3061" fmla="*/ 1890516 h 2541995"/>
              <a:gd name="connsiteX3062" fmla="*/ 6848006 w 7771225"/>
              <a:gd name="connsiteY3062" fmla="*/ 1883170 h 2541995"/>
              <a:gd name="connsiteX3063" fmla="*/ 6855353 w 7771225"/>
              <a:gd name="connsiteY3063" fmla="*/ 1892965 h 2541995"/>
              <a:gd name="connsiteX3064" fmla="*/ 6857802 w 7771225"/>
              <a:gd name="connsiteY3064" fmla="*/ 1890516 h 2541995"/>
              <a:gd name="connsiteX3065" fmla="*/ 6852905 w 7771225"/>
              <a:gd name="connsiteY3065" fmla="*/ 1880720 h 2541995"/>
              <a:gd name="connsiteX3066" fmla="*/ 6896984 w 7771225"/>
              <a:gd name="connsiteY3066" fmla="*/ 1895413 h 2541995"/>
              <a:gd name="connsiteX3067" fmla="*/ 6899433 w 7771225"/>
              <a:gd name="connsiteY3067" fmla="*/ 1895413 h 2541995"/>
              <a:gd name="connsiteX3068" fmla="*/ 6882291 w 7771225"/>
              <a:gd name="connsiteY3068" fmla="*/ 1880720 h 2541995"/>
              <a:gd name="connsiteX3069" fmla="*/ 6862699 w 7771225"/>
              <a:gd name="connsiteY3069" fmla="*/ 1875823 h 2541995"/>
              <a:gd name="connsiteX3070" fmla="*/ 6857802 w 7771225"/>
              <a:gd name="connsiteY3070" fmla="*/ 1878271 h 2541995"/>
              <a:gd name="connsiteX3071" fmla="*/ 6860251 w 7771225"/>
              <a:gd name="connsiteY3071" fmla="*/ 1870925 h 2541995"/>
              <a:gd name="connsiteX3072" fmla="*/ 6852905 w 7771225"/>
              <a:gd name="connsiteY3072" fmla="*/ 1866027 h 2541995"/>
              <a:gd name="connsiteX3073" fmla="*/ 6884740 w 7771225"/>
              <a:gd name="connsiteY3073" fmla="*/ 1880720 h 2541995"/>
              <a:gd name="connsiteX3074" fmla="*/ 6899433 w 7771225"/>
              <a:gd name="connsiteY3074" fmla="*/ 1883170 h 2541995"/>
              <a:gd name="connsiteX3075" fmla="*/ 6921472 w 7771225"/>
              <a:gd name="connsiteY3075" fmla="*/ 1890516 h 2541995"/>
              <a:gd name="connsiteX3076" fmla="*/ 6877392 w 7771225"/>
              <a:gd name="connsiteY3076" fmla="*/ 1861130 h 2541995"/>
              <a:gd name="connsiteX3077" fmla="*/ 6857802 w 7771225"/>
              <a:gd name="connsiteY3077" fmla="*/ 1846436 h 2541995"/>
              <a:gd name="connsiteX3078" fmla="*/ 6830864 w 7771225"/>
              <a:gd name="connsiteY3078" fmla="*/ 1836642 h 2541995"/>
              <a:gd name="connsiteX3079" fmla="*/ 6803927 w 7771225"/>
              <a:gd name="connsiteY3079" fmla="*/ 1821949 h 2541995"/>
              <a:gd name="connsiteX3080" fmla="*/ 6786785 w 7771225"/>
              <a:gd name="connsiteY3080" fmla="*/ 1814601 h 2541995"/>
              <a:gd name="connsiteX3081" fmla="*/ 6786785 w 7771225"/>
              <a:gd name="connsiteY3081" fmla="*/ 1817050 h 2541995"/>
              <a:gd name="connsiteX3082" fmla="*/ 6772092 w 7771225"/>
              <a:gd name="connsiteY3082" fmla="*/ 1807254 h 2541995"/>
              <a:gd name="connsiteX3083" fmla="*/ 6752501 w 7771225"/>
              <a:gd name="connsiteY3083" fmla="*/ 1804806 h 2541995"/>
              <a:gd name="connsiteX3084" fmla="*/ 6737808 w 7771225"/>
              <a:gd name="connsiteY3084" fmla="*/ 1795011 h 2541995"/>
              <a:gd name="connsiteX3085" fmla="*/ 6713319 w 7771225"/>
              <a:gd name="connsiteY3085" fmla="*/ 1780318 h 2541995"/>
              <a:gd name="connsiteX3086" fmla="*/ 6713319 w 7771225"/>
              <a:gd name="connsiteY3086" fmla="*/ 1777868 h 2541995"/>
              <a:gd name="connsiteX3087" fmla="*/ 6708422 w 7771225"/>
              <a:gd name="connsiteY3087" fmla="*/ 1775419 h 2541995"/>
              <a:gd name="connsiteX3088" fmla="*/ 6705973 w 7771225"/>
              <a:gd name="connsiteY3088" fmla="*/ 1775419 h 2541995"/>
              <a:gd name="connsiteX3089" fmla="*/ 6698626 w 7771225"/>
              <a:gd name="connsiteY3089" fmla="*/ 1770522 h 2541995"/>
              <a:gd name="connsiteX3090" fmla="*/ 6693729 w 7771225"/>
              <a:gd name="connsiteY3090" fmla="*/ 1771747 h 2541995"/>
              <a:gd name="connsiteX3091" fmla="*/ 6691280 w 7771225"/>
              <a:gd name="connsiteY3091" fmla="*/ 1765625 h 2541995"/>
              <a:gd name="connsiteX3092" fmla="*/ 6686383 w 7771225"/>
              <a:gd name="connsiteY3092" fmla="*/ 1768073 h 2541995"/>
              <a:gd name="connsiteX3093" fmla="*/ 6671689 w 7771225"/>
              <a:gd name="connsiteY3093" fmla="*/ 1755829 h 2541995"/>
              <a:gd name="connsiteX3094" fmla="*/ 6669240 w 7771225"/>
              <a:gd name="connsiteY3094" fmla="*/ 1760726 h 2541995"/>
              <a:gd name="connsiteX3095" fmla="*/ 6664343 w 7771225"/>
              <a:gd name="connsiteY3095" fmla="*/ 1760726 h 2541995"/>
              <a:gd name="connsiteX3096" fmla="*/ 6669240 w 7771225"/>
              <a:gd name="connsiteY3096" fmla="*/ 1755829 h 2541995"/>
              <a:gd name="connsiteX3097" fmla="*/ 6654547 w 7771225"/>
              <a:gd name="connsiteY3097" fmla="*/ 1753380 h 2541995"/>
              <a:gd name="connsiteX3098" fmla="*/ 6656997 w 7771225"/>
              <a:gd name="connsiteY3098" fmla="*/ 1750932 h 2541995"/>
              <a:gd name="connsiteX3099" fmla="*/ 6647201 w 7771225"/>
              <a:gd name="connsiteY3099" fmla="*/ 1748483 h 2541995"/>
              <a:gd name="connsiteX3100" fmla="*/ 6647201 w 7771225"/>
              <a:gd name="connsiteY3100" fmla="*/ 1743585 h 2541995"/>
              <a:gd name="connsiteX3101" fmla="*/ 6639854 w 7771225"/>
              <a:gd name="connsiteY3101" fmla="*/ 1746033 h 2541995"/>
              <a:gd name="connsiteX3102" fmla="*/ 6630059 w 7771225"/>
              <a:gd name="connsiteY3102" fmla="*/ 1733790 h 2541995"/>
              <a:gd name="connsiteX3103" fmla="*/ 6625161 w 7771225"/>
              <a:gd name="connsiteY3103" fmla="*/ 1733790 h 2541995"/>
              <a:gd name="connsiteX3104" fmla="*/ 6620263 w 7771225"/>
              <a:gd name="connsiteY3104" fmla="*/ 1728891 h 2541995"/>
              <a:gd name="connsiteX3105" fmla="*/ 6568838 w 7771225"/>
              <a:gd name="connsiteY3105" fmla="*/ 1738687 h 2541995"/>
              <a:gd name="connsiteX3106" fmla="*/ 6549246 w 7771225"/>
              <a:gd name="connsiteY3106" fmla="*/ 1746033 h 2541995"/>
              <a:gd name="connsiteX3107" fmla="*/ 6546798 w 7771225"/>
              <a:gd name="connsiteY3107" fmla="*/ 1746033 h 2541995"/>
              <a:gd name="connsiteX3108" fmla="*/ 6549246 w 7771225"/>
              <a:gd name="connsiteY3108" fmla="*/ 1743585 h 2541995"/>
              <a:gd name="connsiteX3109" fmla="*/ 6539452 w 7771225"/>
              <a:gd name="connsiteY3109" fmla="*/ 1741136 h 2541995"/>
              <a:gd name="connsiteX3110" fmla="*/ 6549246 w 7771225"/>
              <a:gd name="connsiteY3110" fmla="*/ 1728891 h 2541995"/>
              <a:gd name="connsiteX3111" fmla="*/ 6532105 w 7771225"/>
              <a:gd name="connsiteY3111" fmla="*/ 1736238 h 2541995"/>
              <a:gd name="connsiteX3112" fmla="*/ 6534553 w 7771225"/>
              <a:gd name="connsiteY3112" fmla="*/ 1738687 h 2541995"/>
              <a:gd name="connsiteX3113" fmla="*/ 6532105 w 7771225"/>
              <a:gd name="connsiteY3113" fmla="*/ 1743585 h 2541995"/>
              <a:gd name="connsiteX3114" fmla="*/ 6522309 w 7771225"/>
              <a:gd name="connsiteY3114" fmla="*/ 1741136 h 2541995"/>
              <a:gd name="connsiteX3115" fmla="*/ 6510065 w 7771225"/>
              <a:gd name="connsiteY3115" fmla="*/ 1748483 h 2541995"/>
              <a:gd name="connsiteX3116" fmla="*/ 6502718 w 7771225"/>
              <a:gd name="connsiteY3116" fmla="*/ 1750932 h 2541995"/>
              <a:gd name="connsiteX3117" fmla="*/ 6502718 w 7771225"/>
              <a:gd name="connsiteY3117" fmla="*/ 1755829 h 2541995"/>
              <a:gd name="connsiteX3118" fmla="*/ 6470883 w 7771225"/>
              <a:gd name="connsiteY3118" fmla="*/ 1755829 h 2541995"/>
              <a:gd name="connsiteX3119" fmla="*/ 6470883 w 7771225"/>
              <a:gd name="connsiteY3119" fmla="*/ 1760726 h 2541995"/>
              <a:gd name="connsiteX3120" fmla="*/ 6468435 w 7771225"/>
              <a:gd name="connsiteY3120" fmla="*/ 1755829 h 2541995"/>
              <a:gd name="connsiteX3121" fmla="*/ 6417008 w 7771225"/>
              <a:gd name="connsiteY3121" fmla="*/ 1772971 h 2541995"/>
              <a:gd name="connsiteX3122" fmla="*/ 6417008 w 7771225"/>
              <a:gd name="connsiteY3122" fmla="*/ 1770522 h 2541995"/>
              <a:gd name="connsiteX3123" fmla="*/ 6399866 w 7771225"/>
              <a:gd name="connsiteY3123" fmla="*/ 1780318 h 2541995"/>
              <a:gd name="connsiteX3124" fmla="*/ 6483128 w 7771225"/>
              <a:gd name="connsiteY3124" fmla="*/ 1851334 h 2541995"/>
              <a:gd name="connsiteX3125" fmla="*/ 6510065 w 7771225"/>
              <a:gd name="connsiteY3125" fmla="*/ 1912556 h 2541995"/>
              <a:gd name="connsiteX3126" fmla="*/ 6446394 w 7771225"/>
              <a:gd name="connsiteY3126" fmla="*/ 2008061 h 2541995"/>
              <a:gd name="connsiteX3127" fmla="*/ 6348441 w 7771225"/>
              <a:gd name="connsiteY3127" fmla="*/ 2079078 h 2541995"/>
              <a:gd name="connsiteX3128" fmla="*/ 6323952 w 7771225"/>
              <a:gd name="connsiteY3128" fmla="*/ 2074179 h 2541995"/>
              <a:gd name="connsiteX3129" fmla="*/ 6265179 w 7771225"/>
              <a:gd name="connsiteY3129" fmla="*/ 2081526 h 2541995"/>
              <a:gd name="connsiteX3130" fmla="*/ 6216203 w 7771225"/>
              <a:gd name="connsiteY3130" fmla="*/ 2069282 h 2541995"/>
              <a:gd name="connsiteX3131" fmla="*/ 6174572 w 7771225"/>
              <a:gd name="connsiteY3131" fmla="*/ 2071731 h 2541995"/>
              <a:gd name="connsiteX3132" fmla="*/ 6150083 w 7771225"/>
              <a:gd name="connsiteY3132" fmla="*/ 2076629 h 2541995"/>
              <a:gd name="connsiteX3133" fmla="*/ 6106004 w 7771225"/>
              <a:gd name="connsiteY3133" fmla="*/ 2086424 h 2541995"/>
              <a:gd name="connsiteX3134" fmla="*/ 6096209 w 7771225"/>
              <a:gd name="connsiteY3134" fmla="*/ 2088874 h 2541995"/>
              <a:gd name="connsiteX3135" fmla="*/ 6101106 w 7771225"/>
              <a:gd name="connsiteY3135" fmla="*/ 2083975 h 2541995"/>
              <a:gd name="connsiteX3136" fmla="*/ 5922340 w 7771225"/>
              <a:gd name="connsiteY3136" fmla="*/ 2110913 h 2541995"/>
              <a:gd name="connsiteX3137" fmla="*/ 5853772 w 7771225"/>
              <a:gd name="connsiteY3137" fmla="*/ 2123157 h 2541995"/>
              <a:gd name="connsiteX3138" fmla="*/ 5983561 w 7771225"/>
              <a:gd name="connsiteY3138" fmla="*/ 2044794 h 2541995"/>
              <a:gd name="connsiteX3139" fmla="*/ 6125595 w 7771225"/>
              <a:gd name="connsiteY3139" fmla="*/ 1929698 h 2541995"/>
              <a:gd name="connsiteX3140" fmla="*/ 6213753 w 7771225"/>
              <a:gd name="connsiteY3140" fmla="*/ 1836642 h 2541995"/>
              <a:gd name="connsiteX3141" fmla="*/ 6162328 w 7771225"/>
              <a:gd name="connsiteY3141" fmla="*/ 1839090 h 2541995"/>
              <a:gd name="connsiteX3142" fmla="*/ 6152533 w 7771225"/>
              <a:gd name="connsiteY3142" fmla="*/ 1843988 h 2541995"/>
              <a:gd name="connsiteX3143" fmla="*/ 6140288 w 7771225"/>
              <a:gd name="connsiteY3143" fmla="*/ 1853783 h 2541995"/>
              <a:gd name="connsiteX3144" fmla="*/ 6140288 w 7771225"/>
              <a:gd name="connsiteY3144" fmla="*/ 1851334 h 2541995"/>
              <a:gd name="connsiteX3145" fmla="*/ 6132941 w 7771225"/>
              <a:gd name="connsiteY3145" fmla="*/ 1851334 h 2541995"/>
              <a:gd name="connsiteX3146" fmla="*/ 6135390 w 7771225"/>
              <a:gd name="connsiteY3146" fmla="*/ 1848885 h 2541995"/>
              <a:gd name="connsiteX3147" fmla="*/ 6123145 w 7771225"/>
              <a:gd name="connsiteY3147" fmla="*/ 1853783 h 2541995"/>
              <a:gd name="connsiteX3148" fmla="*/ 6120697 w 7771225"/>
              <a:gd name="connsiteY3148" fmla="*/ 1856232 h 2541995"/>
              <a:gd name="connsiteX3149" fmla="*/ 6108453 w 7771225"/>
              <a:gd name="connsiteY3149" fmla="*/ 1851334 h 2541995"/>
              <a:gd name="connsiteX3150" fmla="*/ 6123145 w 7771225"/>
              <a:gd name="connsiteY3150" fmla="*/ 1843988 h 2541995"/>
              <a:gd name="connsiteX3151" fmla="*/ 6098658 w 7771225"/>
              <a:gd name="connsiteY3151" fmla="*/ 1851334 h 2541995"/>
              <a:gd name="connsiteX3152" fmla="*/ 6086413 w 7771225"/>
              <a:gd name="connsiteY3152" fmla="*/ 1866027 h 2541995"/>
              <a:gd name="connsiteX3153" fmla="*/ 6076617 w 7771225"/>
              <a:gd name="connsiteY3153" fmla="*/ 1866027 h 2541995"/>
              <a:gd name="connsiteX3154" fmla="*/ 6076617 w 7771225"/>
              <a:gd name="connsiteY3154" fmla="*/ 1868477 h 2541995"/>
              <a:gd name="connsiteX3155" fmla="*/ 6061924 w 7771225"/>
              <a:gd name="connsiteY3155" fmla="*/ 1866027 h 2541995"/>
              <a:gd name="connsiteX3156" fmla="*/ 6053353 w 7771225"/>
              <a:gd name="connsiteY3156" fmla="*/ 1869700 h 2541995"/>
              <a:gd name="connsiteX3157" fmla="*/ 6044782 w 7771225"/>
              <a:gd name="connsiteY3157" fmla="*/ 1878271 h 2541995"/>
              <a:gd name="connsiteX3158" fmla="*/ 6044782 w 7771225"/>
              <a:gd name="connsiteY3158" fmla="*/ 1868477 h 2541995"/>
              <a:gd name="connsiteX3159" fmla="*/ 6034988 w 7771225"/>
              <a:gd name="connsiteY3159" fmla="*/ 1870925 h 2541995"/>
              <a:gd name="connsiteX3160" fmla="*/ 6034988 w 7771225"/>
              <a:gd name="connsiteY3160" fmla="*/ 1873374 h 2541995"/>
              <a:gd name="connsiteX3161" fmla="*/ 6034988 w 7771225"/>
              <a:gd name="connsiteY3161" fmla="*/ 1875823 h 2541995"/>
              <a:gd name="connsiteX3162" fmla="*/ 6030089 w 7771225"/>
              <a:gd name="connsiteY3162" fmla="*/ 1870925 h 2541995"/>
              <a:gd name="connsiteX3163" fmla="*/ 6022743 w 7771225"/>
              <a:gd name="connsiteY3163" fmla="*/ 1883170 h 2541995"/>
              <a:gd name="connsiteX3164" fmla="*/ 6022743 w 7771225"/>
              <a:gd name="connsiteY3164" fmla="*/ 1878271 h 2541995"/>
              <a:gd name="connsiteX3165" fmla="*/ 6000703 w 7771225"/>
              <a:gd name="connsiteY3165" fmla="*/ 1888067 h 2541995"/>
              <a:gd name="connsiteX3166" fmla="*/ 6000703 w 7771225"/>
              <a:gd name="connsiteY3166" fmla="*/ 1883170 h 2541995"/>
              <a:gd name="connsiteX3167" fmla="*/ 6010499 w 7771225"/>
              <a:gd name="connsiteY3167" fmla="*/ 1880720 h 2541995"/>
              <a:gd name="connsiteX3168" fmla="*/ 6012947 w 7771225"/>
              <a:gd name="connsiteY3168" fmla="*/ 1878271 h 2541995"/>
              <a:gd name="connsiteX3169" fmla="*/ 5989072 w 7771225"/>
              <a:gd name="connsiteY3169" fmla="*/ 1885618 h 2541995"/>
              <a:gd name="connsiteX3170" fmla="*/ 5986587 w 7771225"/>
              <a:gd name="connsiteY3170" fmla="*/ 1888932 h 2541995"/>
              <a:gd name="connsiteX3171" fmla="*/ 5986010 w 7771225"/>
              <a:gd name="connsiteY3171" fmla="*/ 1883170 h 2541995"/>
              <a:gd name="connsiteX3172" fmla="*/ 5983561 w 7771225"/>
              <a:gd name="connsiteY3172" fmla="*/ 1888067 h 2541995"/>
              <a:gd name="connsiteX3173" fmla="*/ 5959072 w 7771225"/>
              <a:gd name="connsiteY3173" fmla="*/ 1890516 h 2541995"/>
              <a:gd name="connsiteX3174" fmla="*/ 5951726 w 7771225"/>
              <a:gd name="connsiteY3174" fmla="*/ 1897863 h 2541995"/>
              <a:gd name="connsiteX3175" fmla="*/ 5941931 w 7771225"/>
              <a:gd name="connsiteY3175" fmla="*/ 1895413 h 2541995"/>
              <a:gd name="connsiteX3176" fmla="*/ 5934584 w 7771225"/>
              <a:gd name="connsiteY3176" fmla="*/ 1902760 h 2541995"/>
              <a:gd name="connsiteX3177" fmla="*/ 5929686 w 7771225"/>
              <a:gd name="connsiteY3177" fmla="*/ 1897863 h 2541995"/>
              <a:gd name="connsiteX3178" fmla="*/ 5917443 w 7771225"/>
              <a:gd name="connsiteY3178" fmla="*/ 1905209 h 2541995"/>
              <a:gd name="connsiteX3179" fmla="*/ 5883158 w 7771225"/>
              <a:gd name="connsiteY3179" fmla="*/ 1919902 h 2541995"/>
              <a:gd name="connsiteX3180" fmla="*/ 5885608 w 7771225"/>
              <a:gd name="connsiteY3180" fmla="*/ 1915005 h 2541995"/>
              <a:gd name="connsiteX3181" fmla="*/ 5878261 w 7771225"/>
              <a:gd name="connsiteY3181" fmla="*/ 1912556 h 2541995"/>
              <a:gd name="connsiteX3182" fmla="*/ 5863568 w 7771225"/>
              <a:gd name="connsiteY3182" fmla="*/ 1924799 h 2541995"/>
              <a:gd name="connsiteX3183" fmla="*/ 5861119 w 7771225"/>
              <a:gd name="connsiteY3183" fmla="*/ 1919902 h 2541995"/>
              <a:gd name="connsiteX3184" fmla="*/ 5856220 w 7771225"/>
              <a:gd name="connsiteY3184" fmla="*/ 1917453 h 2541995"/>
              <a:gd name="connsiteX3185" fmla="*/ 5848874 w 7771225"/>
              <a:gd name="connsiteY3185" fmla="*/ 1921127 h 2541995"/>
              <a:gd name="connsiteX3186" fmla="*/ 5837446 w 7771225"/>
              <a:gd name="connsiteY3186" fmla="*/ 1926840 h 2541995"/>
              <a:gd name="connsiteX3187" fmla="*/ 5834181 w 7771225"/>
              <a:gd name="connsiteY3187" fmla="*/ 1926024 h 2541995"/>
              <a:gd name="connsiteX3188" fmla="*/ 5829284 w 7771225"/>
              <a:gd name="connsiteY3188" fmla="*/ 1924799 h 2541995"/>
              <a:gd name="connsiteX3189" fmla="*/ 5829284 w 7771225"/>
              <a:gd name="connsiteY3189" fmla="*/ 1927249 h 2541995"/>
              <a:gd name="connsiteX3190" fmla="*/ 5809692 w 7771225"/>
              <a:gd name="connsiteY3190" fmla="*/ 1932147 h 2541995"/>
              <a:gd name="connsiteX3191" fmla="*/ 5809692 w 7771225"/>
              <a:gd name="connsiteY3191" fmla="*/ 1939494 h 2541995"/>
              <a:gd name="connsiteX3192" fmla="*/ 5807244 w 7771225"/>
              <a:gd name="connsiteY3192" fmla="*/ 1937044 h 2541995"/>
              <a:gd name="connsiteX3193" fmla="*/ 5804795 w 7771225"/>
              <a:gd name="connsiteY3193" fmla="*/ 1944391 h 2541995"/>
              <a:gd name="connsiteX3194" fmla="*/ 5797449 w 7771225"/>
              <a:gd name="connsiteY3194" fmla="*/ 1939494 h 2541995"/>
              <a:gd name="connsiteX3195" fmla="*/ 5780306 w 7771225"/>
              <a:gd name="connsiteY3195" fmla="*/ 1949288 h 2541995"/>
              <a:gd name="connsiteX3196" fmla="*/ 5758267 w 7771225"/>
              <a:gd name="connsiteY3196" fmla="*/ 1961533 h 2541995"/>
              <a:gd name="connsiteX3197" fmla="*/ 5743574 w 7771225"/>
              <a:gd name="connsiteY3197" fmla="*/ 1966430 h 2541995"/>
              <a:gd name="connsiteX3198" fmla="*/ 5738675 w 7771225"/>
              <a:gd name="connsiteY3198" fmla="*/ 1971327 h 2541995"/>
              <a:gd name="connsiteX3199" fmla="*/ 5697046 w 7771225"/>
              <a:gd name="connsiteY3199" fmla="*/ 1995816 h 2541995"/>
              <a:gd name="connsiteX3200" fmla="*/ 5674394 w 7771225"/>
              <a:gd name="connsiteY3200" fmla="*/ 1987245 h 2541995"/>
              <a:gd name="connsiteX3201" fmla="*/ 5660016 w 7771225"/>
              <a:gd name="connsiteY3201" fmla="*/ 1975187 h 2541995"/>
              <a:gd name="connsiteX3202" fmla="*/ 5665211 w 7771225"/>
              <a:gd name="connsiteY3202" fmla="*/ 1976226 h 2541995"/>
              <a:gd name="connsiteX3203" fmla="*/ 5667659 w 7771225"/>
              <a:gd name="connsiteY3203" fmla="*/ 1973777 h 2541995"/>
              <a:gd name="connsiteX3204" fmla="*/ 5655415 w 7771225"/>
              <a:gd name="connsiteY3204" fmla="*/ 1956635 h 2541995"/>
              <a:gd name="connsiteX3205" fmla="*/ 5660312 w 7771225"/>
              <a:gd name="connsiteY3205" fmla="*/ 1956635 h 2541995"/>
              <a:gd name="connsiteX3206" fmla="*/ 5616233 w 7771225"/>
              <a:gd name="connsiteY3206" fmla="*/ 1875823 h 2541995"/>
              <a:gd name="connsiteX3207" fmla="*/ 5616233 w 7771225"/>
              <a:gd name="connsiteY3207" fmla="*/ 1861130 h 2541995"/>
              <a:gd name="connsiteX3208" fmla="*/ 5623580 w 7771225"/>
              <a:gd name="connsiteY3208" fmla="*/ 1861130 h 2541995"/>
              <a:gd name="connsiteX3209" fmla="*/ 5621131 w 7771225"/>
              <a:gd name="connsiteY3209" fmla="*/ 1853783 h 2541995"/>
              <a:gd name="connsiteX3210" fmla="*/ 5626029 w 7771225"/>
              <a:gd name="connsiteY3210" fmla="*/ 1856232 h 2541995"/>
              <a:gd name="connsiteX3211" fmla="*/ 5628477 w 7771225"/>
              <a:gd name="connsiteY3211" fmla="*/ 1846436 h 2541995"/>
              <a:gd name="connsiteX3212" fmla="*/ 5640722 w 7771225"/>
              <a:gd name="connsiteY3212" fmla="*/ 1851334 h 2541995"/>
              <a:gd name="connsiteX3213" fmla="*/ 5630926 w 7771225"/>
              <a:gd name="connsiteY3213" fmla="*/ 1817050 h 2541995"/>
              <a:gd name="connsiteX3214" fmla="*/ 5638273 w 7771225"/>
              <a:gd name="connsiteY3214" fmla="*/ 1821949 h 2541995"/>
              <a:gd name="connsiteX3215" fmla="*/ 5635823 w 7771225"/>
              <a:gd name="connsiteY3215" fmla="*/ 1807254 h 2541995"/>
              <a:gd name="connsiteX3216" fmla="*/ 5645619 w 7771225"/>
              <a:gd name="connsiteY3216" fmla="*/ 1814601 h 2541995"/>
              <a:gd name="connsiteX3217" fmla="*/ 5643171 w 7771225"/>
              <a:gd name="connsiteY3217" fmla="*/ 1804806 h 2541995"/>
              <a:gd name="connsiteX3218" fmla="*/ 5660312 w 7771225"/>
              <a:gd name="connsiteY3218" fmla="*/ 1807254 h 2541995"/>
              <a:gd name="connsiteX3219" fmla="*/ 5657864 w 7771225"/>
              <a:gd name="connsiteY3219" fmla="*/ 1797460 h 2541995"/>
              <a:gd name="connsiteX3220" fmla="*/ 5706840 w 7771225"/>
              <a:gd name="connsiteY3220" fmla="*/ 1777868 h 2541995"/>
              <a:gd name="connsiteX3221" fmla="*/ 6184368 w 7771225"/>
              <a:gd name="connsiteY3221" fmla="*/ 1601552 h 2541995"/>
              <a:gd name="connsiteX3222" fmla="*/ 6208856 w 7771225"/>
              <a:gd name="connsiteY3222" fmla="*/ 1596653 h 2541995"/>
              <a:gd name="connsiteX3223" fmla="*/ 6030089 w 7771225"/>
              <a:gd name="connsiteY3223" fmla="*/ 1422784 h 2541995"/>
              <a:gd name="connsiteX3224" fmla="*/ 5878261 w 7771225"/>
              <a:gd name="connsiteY3224" fmla="*/ 1079945 h 2541995"/>
              <a:gd name="connsiteX3225" fmla="*/ 5912544 w 7771225"/>
              <a:gd name="connsiteY3225" fmla="*/ 751799 h 2541995"/>
              <a:gd name="connsiteX3226" fmla="*/ 5927237 w 7771225"/>
              <a:gd name="connsiteY3226" fmla="*/ 724861 h 2541995"/>
              <a:gd name="connsiteX3227" fmla="*/ 5959072 w 7771225"/>
              <a:gd name="connsiteY3227" fmla="*/ 732208 h 2541995"/>
              <a:gd name="connsiteX3228" fmla="*/ 5981113 w 7771225"/>
              <a:gd name="connsiteY3228" fmla="*/ 739554 h 2541995"/>
              <a:gd name="connsiteX3229" fmla="*/ 5959072 w 7771225"/>
              <a:gd name="connsiteY3229" fmla="*/ 901179 h 2541995"/>
              <a:gd name="connsiteX3230" fmla="*/ 5951726 w 7771225"/>
              <a:gd name="connsiteY3230" fmla="*/ 977093 h 2541995"/>
              <a:gd name="connsiteX3231" fmla="*/ 5993357 w 7771225"/>
              <a:gd name="connsiteY3231" fmla="*/ 1185246 h 2541995"/>
              <a:gd name="connsiteX3232" fmla="*/ 6113351 w 7771225"/>
              <a:gd name="connsiteY3232" fmla="*/ 1371359 h 2541995"/>
              <a:gd name="connsiteX3233" fmla="*/ 6230896 w 7771225"/>
              <a:gd name="connsiteY3233" fmla="*/ 1532983 h 2541995"/>
              <a:gd name="connsiteX3234" fmla="*/ 6245589 w 7771225"/>
              <a:gd name="connsiteY3234" fmla="*/ 1552574 h 2541995"/>
              <a:gd name="connsiteX3235" fmla="*/ 6230896 w 7771225"/>
              <a:gd name="connsiteY3235" fmla="*/ 1586857 h 2541995"/>
              <a:gd name="connsiteX3236" fmla="*/ 6289668 w 7771225"/>
              <a:gd name="connsiteY3236" fmla="*/ 1532983 h 2541995"/>
              <a:gd name="connsiteX3237" fmla="*/ 6319055 w 7771225"/>
              <a:gd name="connsiteY3237" fmla="*/ 1476659 h 2541995"/>
              <a:gd name="connsiteX3238" fmla="*/ 6255384 w 7771225"/>
              <a:gd name="connsiteY3238" fmla="*/ 1251365 h 2541995"/>
              <a:gd name="connsiteX3239" fmla="*/ 6167225 w 7771225"/>
              <a:gd name="connsiteY3239" fmla="*/ 1229325 h 2541995"/>
              <a:gd name="connsiteX3240" fmla="*/ 6150083 w 7771225"/>
              <a:gd name="connsiteY3240" fmla="*/ 1224428 h 2541995"/>
              <a:gd name="connsiteX3241" fmla="*/ 6140288 w 7771225"/>
              <a:gd name="connsiteY3241" fmla="*/ 1165655 h 2541995"/>
              <a:gd name="connsiteX3242" fmla="*/ 6162328 w 7771225"/>
              <a:gd name="connsiteY3242" fmla="*/ 1141166 h 2541995"/>
              <a:gd name="connsiteX3243" fmla="*/ 6189265 w 7771225"/>
              <a:gd name="connsiteY3243" fmla="*/ 1084843 h 2541995"/>
              <a:gd name="connsiteX3244" fmla="*/ 6201509 w 7771225"/>
              <a:gd name="connsiteY3244" fmla="*/ 1075048 h 2541995"/>
              <a:gd name="connsiteX3245" fmla="*/ 6221100 w 7771225"/>
              <a:gd name="connsiteY3245" fmla="*/ 994235 h 2541995"/>
              <a:gd name="connsiteX3246" fmla="*/ 6218651 w 7771225"/>
              <a:gd name="connsiteY3246" fmla="*/ 928116 h 2541995"/>
              <a:gd name="connsiteX3247" fmla="*/ 6179469 w 7771225"/>
              <a:gd name="connsiteY3247" fmla="*/ 937912 h 2541995"/>
              <a:gd name="connsiteX3248" fmla="*/ 6059476 w 7771225"/>
              <a:gd name="connsiteY3248" fmla="*/ 1048110 h 2541995"/>
              <a:gd name="connsiteX3249" fmla="*/ 6030089 w 7771225"/>
              <a:gd name="connsiteY3249" fmla="*/ 1072599 h 2541995"/>
              <a:gd name="connsiteX3250" fmla="*/ 6030089 w 7771225"/>
              <a:gd name="connsiteY3250" fmla="*/ 1070150 h 2541995"/>
              <a:gd name="connsiteX3251" fmla="*/ 6076617 w 7771225"/>
              <a:gd name="connsiteY3251" fmla="*/ 994235 h 2541995"/>
              <a:gd name="connsiteX3252" fmla="*/ 6216203 w 7771225"/>
              <a:gd name="connsiteY3252" fmla="*/ 842406 h 2541995"/>
              <a:gd name="connsiteX3253" fmla="*/ 6228446 w 7771225"/>
              <a:gd name="connsiteY3253" fmla="*/ 771389 h 2541995"/>
              <a:gd name="connsiteX3254" fmla="*/ 6238242 w 7771225"/>
              <a:gd name="connsiteY3254" fmla="*/ 653844 h 2541995"/>
              <a:gd name="connsiteX3255" fmla="*/ 6250486 w 7771225"/>
              <a:gd name="connsiteY3255" fmla="*/ 587725 h 2541995"/>
              <a:gd name="connsiteX3256" fmla="*/ 6267628 w 7771225"/>
              <a:gd name="connsiteY3256" fmla="*/ 484874 h 2541995"/>
              <a:gd name="connsiteX3257" fmla="*/ 6287219 w 7771225"/>
              <a:gd name="connsiteY3257" fmla="*/ 470180 h 2541995"/>
              <a:gd name="connsiteX3258" fmla="*/ 6294566 w 7771225"/>
              <a:gd name="connsiteY3258" fmla="*/ 457936 h 2541995"/>
              <a:gd name="connsiteX3259" fmla="*/ 6309259 w 7771225"/>
              <a:gd name="connsiteY3259" fmla="*/ 460385 h 2541995"/>
              <a:gd name="connsiteX3260" fmla="*/ 6311707 w 7771225"/>
              <a:gd name="connsiteY3260" fmla="*/ 443243 h 2541995"/>
              <a:gd name="connsiteX3261" fmla="*/ 6328849 w 7771225"/>
              <a:gd name="connsiteY3261" fmla="*/ 438345 h 2541995"/>
              <a:gd name="connsiteX3262" fmla="*/ 6328849 w 7771225"/>
              <a:gd name="connsiteY3262" fmla="*/ 433447 h 2541995"/>
              <a:gd name="connsiteX3263" fmla="*/ 6350890 w 7771225"/>
              <a:gd name="connsiteY3263" fmla="*/ 421204 h 2541995"/>
              <a:gd name="connsiteX3264" fmla="*/ 6355787 w 7771225"/>
              <a:gd name="connsiteY3264" fmla="*/ 411408 h 2541995"/>
              <a:gd name="connsiteX3265" fmla="*/ 6475781 w 7771225"/>
              <a:gd name="connsiteY3265" fmla="*/ 521606 h 2541995"/>
              <a:gd name="connsiteX3266" fmla="*/ 6529656 w 7771225"/>
              <a:gd name="connsiteY3266" fmla="*/ 658743 h 2541995"/>
              <a:gd name="connsiteX3267" fmla="*/ 6537002 w 7771225"/>
              <a:gd name="connsiteY3267" fmla="*/ 690577 h 2541995"/>
              <a:gd name="connsiteX3268" fmla="*/ 6759849 w 7771225"/>
              <a:gd name="connsiteY3268" fmla="*/ 494669 h 2541995"/>
              <a:gd name="connsiteX3269" fmla="*/ 6796581 w 7771225"/>
              <a:gd name="connsiteY3269" fmla="*/ 220397 h 2541995"/>
              <a:gd name="connsiteX3270" fmla="*/ 6816171 w 7771225"/>
              <a:gd name="connsiteY3270" fmla="*/ 66120 h 2541995"/>
              <a:gd name="connsiteX3271" fmla="*/ 6825967 w 7771225"/>
              <a:gd name="connsiteY3271" fmla="*/ 61221 h 2541995"/>
              <a:gd name="connsiteX3272" fmla="*/ 6828416 w 7771225"/>
              <a:gd name="connsiteY3272" fmla="*/ 61221 h 2541995"/>
              <a:gd name="connsiteX3273" fmla="*/ 6830864 w 7771225"/>
              <a:gd name="connsiteY3273" fmla="*/ 39182 h 2541995"/>
              <a:gd name="connsiteX3274" fmla="*/ 6835763 w 7771225"/>
              <a:gd name="connsiteY3274" fmla="*/ 39182 h 2541995"/>
              <a:gd name="connsiteX3275" fmla="*/ 6845558 w 7771225"/>
              <a:gd name="connsiteY3275" fmla="*/ 51427 h 2541995"/>
              <a:gd name="connsiteX3276" fmla="*/ 6852905 w 7771225"/>
              <a:gd name="connsiteY3276" fmla="*/ 22040 h 2541995"/>
              <a:gd name="connsiteX3277" fmla="*/ 6882291 w 7771225"/>
              <a:gd name="connsiteY3277" fmla="*/ 31835 h 2541995"/>
              <a:gd name="connsiteX3278" fmla="*/ 6882291 w 7771225"/>
              <a:gd name="connsiteY3278" fmla="*/ 2449 h 2541995"/>
              <a:gd name="connsiteX3279" fmla="*/ 6896984 w 7771225"/>
              <a:gd name="connsiteY3279" fmla="*/ 9796 h 2541995"/>
              <a:gd name="connsiteX3280" fmla="*/ 6896984 w 7771225"/>
              <a:gd name="connsiteY3280" fmla="*/ 0 h 254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Lst>
            <a:rect l="l" t="t" r="r" b="b"/>
            <a:pathLst>
              <a:path w="7771225" h="2541995">
                <a:moveTo>
                  <a:pt x="2752343" y="2274861"/>
                </a:moveTo>
                <a:lnTo>
                  <a:pt x="2753826" y="2275106"/>
                </a:lnTo>
                <a:lnTo>
                  <a:pt x="2753779" y="2275339"/>
                </a:lnTo>
                <a:cubicBezTo>
                  <a:pt x="2753460" y="2275659"/>
                  <a:pt x="2752981" y="2275500"/>
                  <a:pt x="2752343" y="2274861"/>
                </a:cubicBezTo>
                <a:close/>
                <a:moveTo>
                  <a:pt x="4368776" y="2260007"/>
                </a:moveTo>
                <a:lnTo>
                  <a:pt x="4368298" y="2261443"/>
                </a:lnTo>
                <a:lnTo>
                  <a:pt x="4367340" y="2260486"/>
                </a:lnTo>
                <a:close/>
                <a:moveTo>
                  <a:pt x="4366383" y="2259529"/>
                </a:moveTo>
                <a:lnTo>
                  <a:pt x="4367340" y="2260486"/>
                </a:lnTo>
                <a:lnTo>
                  <a:pt x="4364469" y="2261443"/>
                </a:lnTo>
                <a:close/>
                <a:moveTo>
                  <a:pt x="4370211" y="2249957"/>
                </a:moveTo>
                <a:cubicBezTo>
                  <a:pt x="4370211" y="2253786"/>
                  <a:pt x="4371488" y="2255062"/>
                  <a:pt x="4374041" y="2253786"/>
                </a:cubicBezTo>
                <a:cubicBezTo>
                  <a:pt x="4375316" y="2255062"/>
                  <a:pt x="4375954" y="2256338"/>
                  <a:pt x="4375954" y="2257615"/>
                </a:cubicBezTo>
                <a:lnTo>
                  <a:pt x="4368776" y="2260007"/>
                </a:lnTo>
                <a:lnTo>
                  <a:pt x="4370211" y="2255700"/>
                </a:lnTo>
                <a:cubicBezTo>
                  <a:pt x="4365107" y="2256977"/>
                  <a:pt x="4361916" y="2259529"/>
                  <a:pt x="4360640" y="2263358"/>
                </a:cubicBezTo>
                <a:cubicBezTo>
                  <a:pt x="4350430" y="2268463"/>
                  <a:pt x="4341497" y="2272291"/>
                  <a:pt x="4333840" y="2274844"/>
                </a:cubicBezTo>
                <a:cubicBezTo>
                  <a:pt x="4345325" y="2267186"/>
                  <a:pt x="4357450" y="2258891"/>
                  <a:pt x="4370211" y="2249957"/>
                </a:cubicBezTo>
                <a:close/>
                <a:moveTo>
                  <a:pt x="4416155" y="2232729"/>
                </a:moveTo>
                <a:lnTo>
                  <a:pt x="4419288" y="2233077"/>
                </a:lnTo>
                <a:lnTo>
                  <a:pt x="4416155" y="2234643"/>
                </a:lnTo>
                <a:close/>
                <a:moveTo>
                  <a:pt x="4406583" y="2232729"/>
                </a:moveTo>
                <a:lnTo>
                  <a:pt x="4404670" y="2234643"/>
                </a:lnTo>
                <a:lnTo>
                  <a:pt x="4405455" y="2233071"/>
                </a:lnTo>
                <a:close/>
                <a:moveTo>
                  <a:pt x="4420941" y="2232250"/>
                </a:moveTo>
                <a:lnTo>
                  <a:pt x="4422347" y="2232351"/>
                </a:lnTo>
                <a:lnTo>
                  <a:pt x="4420462" y="2233208"/>
                </a:lnTo>
                <a:lnTo>
                  <a:pt x="4419288" y="2233077"/>
                </a:lnTo>
                <a:close/>
                <a:moveTo>
                  <a:pt x="3298216" y="2212442"/>
                </a:moveTo>
                <a:lnTo>
                  <a:pt x="3303663" y="2215518"/>
                </a:lnTo>
                <a:cubicBezTo>
                  <a:pt x="3301750" y="2214880"/>
                  <a:pt x="3299994" y="2213922"/>
                  <a:pt x="3298399" y="2212647"/>
                </a:cubicBezTo>
                <a:close/>
                <a:moveTo>
                  <a:pt x="3023218" y="2196374"/>
                </a:moveTo>
                <a:cubicBezTo>
                  <a:pt x="3020027" y="2196374"/>
                  <a:pt x="3017155" y="2197012"/>
                  <a:pt x="3014603" y="2198289"/>
                </a:cubicBezTo>
                <a:lnTo>
                  <a:pt x="3012836" y="2198436"/>
                </a:lnTo>
                <a:lnTo>
                  <a:pt x="3014603" y="2200204"/>
                </a:lnTo>
                <a:cubicBezTo>
                  <a:pt x="3020985" y="2200204"/>
                  <a:pt x="3027365" y="2199565"/>
                  <a:pt x="3033746" y="2198289"/>
                </a:cubicBezTo>
                <a:cubicBezTo>
                  <a:pt x="3029918" y="2197012"/>
                  <a:pt x="3026408" y="2196374"/>
                  <a:pt x="3023218" y="2196374"/>
                </a:cubicBezTo>
                <a:close/>
                <a:moveTo>
                  <a:pt x="2436483" y="2196374"/>
                </a:moveTo>
                <a:cubicBezTo>
                  <a:pt x="2440311" y="2197651"/>
                  <a:pt x="2444139" y="2198289"/>
                  <a:pt x="2447969" y="2198289"/>
                </a:cubicBezTo>
                <a:lnTo>
                  <a:pt x="2443110" y="2197848"/>
                </a:lnTo>
                <a:close/>
                <a:moveTo>
                  <a:pt x="2415425" y="2194461"/>
                </a:moveTo>
                <a:cubicBezTo>
                  <a:pt x="2415425" y="2195736"/>
                  <a:pt x="2416063" y="2196374"/>
                  <a:pt x="2417340" y="2196374"/>
                </a:cubicBezTo>
                <a:cubicBezTo>
                  <a:pt x="2413510" y="2197651"/>
                  <a:pt x="2409044" y="2198289"/>
                  <a:pt x="2403939" y="2198289"/>
                </a:cubicBezTo>
                <a:cubicBezTo>
                  <a:pt x="2401387" y="2198289"/>
                  <a:pt x="2398834" y="2198289"/>
                  <a:pt x="2396282" y="2198289"/>
                </a:cubicBezTo>
                <a:cubicBezTo>
                  <a:pt x="2393729" y="2198289"/>
                  <a:pt x="2391815" y="2197651"/>
                  <a:pt x="2390539" y="2196374"/>
                </a:cubicBezTo>
                <a:cubicBezTo>
                  <a:pt x="2398196" y="2196374"/>
                  <a:pt x="2406492" y="2195736"/>
                  <a:pt x="2415425" y="2194461"/>
                </a:cubicBezTo>
                <a:close/>
                <a:moveTo>
                  <a:pt x="3593825" y="2190392"/>
                </a:moveTo>
                <a:lnTo>
                  <a:pt x="3671211" y="2261461"/>
                </a:lnTo>
                <a:lnTo>
                  <a:pt x="3671211" y="2263375"/>
                </a:lnTo>
                <a:cubicBezTo>
                  <a:pt x="3685249" y="2277413"/>
                  <a:pt x="3701840" y="2288899"/>
                  <a:pt x="3720982" y="2297833"/>
                </a:cubicBezTo>
                <a:cubicBezTo>
                  <a:pt x="3724812" y="2304214"/>
                  <a:pt x="3728640" y="2310595"/>
                  <a:pt x="3732469" y="2316976"/>
                </a:cubicBezTo>
                <a:cubicBezTo>
                  <a:pt x="3735021" y="2319528"/>
                  <a:pt x="3738212" y="2318890"/>
                  <a:pt x="3742040" y="2315062"/>
                </a:cubicBezTo>
                <a:cubicBezTo>
                  <a:pt x="3743317" y="2308681"/>
                  <a:pt x="3741402" y="2302937"/>
                  <a:pt x="3736297" y="2297833"/>
                </a:cubicBezTo>
                <a:cubicBezTo>
                  <a:pt x="3720982" y="2294004"/>
                  <a:pt x="3710135" y="2285071"/>
                  <a:pt x="3703754" y="2271032"/>
                </a:cubicBezTo>
                <a:cubicBezTo>
                  <a:pt x="3670572" y="2245509"/>
                  <a:pt x="3638668" y="2221260"/>
                  <a:pt x="3608039" y="2198289"/>
                </a:cubicBezTo>
                <a:close/>
                <a:moveTo>
                  <a:pt x="4410412" y="2184871"/>
                </a:moveTo>
                <a:lnTo>
                  <a:pt x="4407594" y="2190507"/>
                </a:lnTo>
                <a:lnTo>
                  <a:pt x="4414241" y="2186785"/>
                </a:lnTo>
                <a:cubicBezTo>
                  <a:pt x="4412965" y="2186785"/>
                  <a:pt x="4411688" y="2186147"/>
                  <a:pt x="4410412" y="2184871"/>
                </a:cubicBezTo>
                <a:close/>
                <a:moveTo>
                  <a:pt x="3248104" y="2179235"/>
                </a:moveTo>
                <a:lnTo>
                  <a:pt x="3294092" y="2207860"/>
                </a:lnTo>
                <a:lnTo>
                  <a:pt x="3298216" y="2212442"/>
                </a:lnTo>
                <a:lnTo>
                  <a:pt x="3273992" y="2198768"/>
                </a:lnTo>
                <a:cubicBezTo>
                  <a:pt x="3264421" y="2193343"/>
                  <a:pt x="3255168" y="2188079"/>
                  <a:pt x="3246235" y="2182974"/>
                </a:cubicBezTo>
                <a:close/>
                <a:moveTo>
                  <a:pt x="3248148" y="2179146"/>
                </a:moveTo>
                <a:lnTo>
                  <a:pt x="3248104" y="2179235"/>
                </a:lnTo>
                <a:lnTo>
                  <a:pt x="3248006" y="2179175"/>
                </a:lnTo>
                <a:close/>
                <a:moveTo>
                  <a:pt x="3037575" y="2171488"/>
                </a:moveTo>
                <a:cubicBezTo>
                  <a:pt x="3031194" y="2174041"/>
                  <a:pt x="3025451" y="2177231"/>
                  <a:pt x="3020346" y="2181060"/>
                </a:cubicBezTo>
                <a:cubicBezTo>
                  <a:pt x="3013965" y="2181060"/>
                  <a:pt x="3008860" y="2183613"/>
                  <a:pt x="3005032" y="2188717"/>
                </a:cubicBezTo>
                <a:cubicBezTo>
                  <a:pt x="2997374" y="2189994"/>
                  <a:pt x="2991631" y="2192546"/>
                  <a:pt x="2987803" y="2196374"/>
                </a:cubicBezTo>
                <a:lnTo>
                  <a:pt x="2987803" y="2194461"/>
                </a:lnTo>
                <a:cubicBezTo>
                  <a:pt x="2978870" y="2197012"/>
                  <a:pt x="2972488" y="2199565"/>
                  <a:pt x="2968660" y="2202117"/>
                </a:cubicBezTo>
                <a:cubicBezTo>
                  <a:pt x="2961003" y="2204670"/>
                  <a:pt x="2953984" y="2206584"/>
                  <a:pt x="2947602" y="2207860"/>
                </a:cubicBezTo>
                <a:cubicBezTo>
                  <a:pt x="2941221" y="2211689"/>
                  <a:pt x="2935479" y="2213603"/>
                  <a:pt x="2930374" y="2213603"/>
                </a:cubicBezTo>
                <a:cubicBezTo>
                  <a:pt x="2934202" y="2213603"/>
                  <a:pt x="2938669" y="2214242"/>
                  <a:pt x="2943774" y="2215518"/>
                </a:cubicBezTo>
                <a:cubicBezTo>
                  <a:pt x="2952707" y="2214242"/>
                  <a:pt x="2960365" y="2211050"/>
                  <a:pt x="2966745" y="2205946"/>
                </a:cubicBezTo>
                <a:cubicBezTo>
                  <a:pt x="2966745" y="2208498"/>
                  <a:pt x="2967383" y="2210413"/>
                  <a:pt x="2968660" y="2211689"/>
                </a:cubicBezTo>
                <a:cubicBezTo>
                  <a:pt x="2973765" y="2211689"/>
                  <a:pt x="2980146" y="2209775"/>
                  <a:pt x="2987803" y="2205946"/>
                </a:cubicBezTo>
                <a:cubicBezTo>
                  <a:pt x="2995461" y="2204670"/>
                  <a:pt x="3003117" y="2203394"/>
                  <a:pt x="3010775" y="2202117"/>
                </a:cubicBezTo>
                <a:cubicBezTo>
                  <a:pt x="3010137" y="2201479"/>
                  <a:pt x="3009977" y="2200841"/>
                  <a:pt x="3010296" y="2200204"/>
                </a:cubicBezTo>
                <a:lnTo>
                  <a:pt x="3012467" y="2198467"/>
                </a:lnTo>
                <a:lnTo>
                  <a:pt x="2991631" y="2200204"/>
                </a:lnTo>
                <a:cubicBezTo>
                  <a:pt x="3006946" y="2193822"/>
                  <a:pt x="3022260" y="2184251"/>
                  <a:pt x="3037575" y="2171488"/>
                </a:cubicBezTo>
                <a:close/>
                <a:moveTo>
                  <a:pt x="4596101" y="2140842"/>
                </a:moveTo>
                <a:cubicBezTo>
                  <a:pt x="4587167" y="2147223"/>
                  <a:pt x="4579510" y="2147861"/>
                  <a:pt x="4573128" y="2142756"/>
                </a:cubicBezTo>
                <a:cubicBezTo>
                  <a:pt x="4560367" y="2147861"/>
                  <a:pt x="4548881" y="2151051"/>
                  <a:pt x="4538671" y="2152328"/>
                </a:cubicBezTo>
                <a:lnTo>
                  <a:pt x="4538671" y="2150413"/>
                </a:lnTo>
                <a:cubicBezTo>
                  <a:pt x="4537395" y="2149137"/>
                  <a:pt x="4538033" y="2148500"/>
                  <a:pt x="4540586" y="2148500"/>
                </a:cubicBezTo>
                <a:lnTo>
                  <a:pt x="4534843" y="2148500"/>
                </a:lnTo>
                <a:cubicBezTo>
                  <a:pt x="4525909" y="2153604"/>
                  <a:pt x="4516975" y="2156795"/>
                  <a:pt x="4508042" y="2158071"/>
                </a:cubicBezTo>
                <a:cubicBezTo>
                  <a:pt x="4504214" y="2158071"/>
                  <a:pt x="4501022" y="2158709"/>
                  <a:pt x="4498470" y="2159985"/>
                </a:cubicBezTo>
                <a:lnTo>
                  <a:pt x="4498470" y="2158071"/>
                </a:lnTo>
                <a:cubicBezTo>
                  <a:pt x="4499747" y="2158071"/>
                  <a:pt x="4501022" y="2157433"/>
                  <a:pt x="4502299" y="2156156"/>
                </a:cubicBezTo>
                <a:cubicBezTo>
                  <a:pt x="4497194" y="2158709"/>
                  <a:pt x="4493366" y="2158709"/>
                  <a:pt x="4490813" y="2156156"/>
                </a:cubicBezTo>
                <a:lnTo>
                  <a:pt x="4488899" y="2155199"/>
                </a:lnTo>
                <a:lnTo>
                  <a:pt x="4486984" y="2158071"/>
                </a:lnTo>
                <a:cubicBezTo>
                  <a:pt x="4481880" y="2160623"/>
                  <a:pt x="4479966" y="2159346"/>
                  <a:pt x="4481241" y="2154242"/>
                </a:cubicBezTo>
                <a:lnTo>
                  <a:pt x="4479328" y="2154242"/>
                </a:lnTo>
                <a:cubicBezTo>
                  <a:pt x="4479328" y="2155518"/>
                  <a:pt x="4479966" y="2156156"/>
                  <a:pt x="4481241" y="2156156"/>
                </a:cubicBezTo>
                <a:cubicBezTo>
                  <a:pt x="4473585" y="2162538"/>
                  <a:pt x="4465289" y="2167642"/>
                  <a:pt x="4456355" y="2171471"/>
                </a:cubicBezTo>
                <a:cubicBezTo>
                  <a:pt x="4451251" y="2174024"/>
                  <a:pt x="4446146" y="2176576"/>
                  <a:pt x="4441041" y="2179128"/>
                </a:cubicBezTo>
                <a:cubicBezTo>
                  <a:pt x="4442317" y="2171471"/>
                  <a:pt x="4447422" y="2165728"/>
                  <a:pt x="4456355" y="2161899"/>
                </a:cubicBezTo>
                <a:cubicBezTo>
                  <a:pt x="4452527" y="2164451"/>
                  <a:pt x="4448699" y="2166366"/>
                  <a:pt x="4444870" y="2167642"/>
                </a:cubicBezTo>
                <a:cubicBezTo>
                  <a:pt x="4441041" y="2171471"/>
                  <a:pt x="4437213" y="2174024"/>
                  <a:pt x="4433384" y="2175299"/>
                </a:cubicBezTo>
                <a:lnTo>
                  <a:pt x="4431469" y="2175299"/>
                </a:lnTo>
                <a:cubicBezTo>
                  <a:pt x="4430193" y="2174024"/>
                  <a:pt x="4430831" y="2172109"/>
                  <a:pt x="4433384" y="2169556"/>
                </a:cubicBezTo>
                <a:cubicBezTo>
                  <a:pt x="4437213" y="2170833"/>
                  <a:pt x="4440403" y="2169556"/>
                  <a:pt x="4442956" y="2165728"/>
                </a:cubicBezTo>
                <a:cubicBezTo>
                  <a:pt x="4439127" y="2167004"/>
                  <a:pt x="4435298" y="2167642"/>
                  <a:pt x="4431469" y="2167642"/>
                </a:cubicBezTo>
                <a:cubicBezTo>
                  <a:pt x="4428918" y="2168919"/>
                  <a:pt x="4427003" y="2170194"/>
                  <a:pt x="4425726" y="2171471"/>
                </a:cubicBezTo>
                <a:lnTo>
                  <a:pt x="4427641" y="2171471"/>
                </a:lnTo>
                <a:cubicBezTo>
                  <a:pt x="4427641" y="2172747"/>
                  <a:pt x="4428279" y="2173385"/>
                  <a:pt x="4429556" y="2173385"/>
                </a:cubicBezTo>
                <a:cubicBezTo>
                  <a:pt x="4428279" y="2178490"/>
                  <a:pt x="4426365" y="2181680"/>
                  <a:pt x="4423813" y="2182957"/>
                </a:cubicBezTo>
                <a:cubicBezTo>
                  <a:pt x="4423813" y="2184233"/>
                  <a:pt x="4424451" y="2184871"/>
                  <a:pt x="4425726" y="2184871"/>
                </a:cubicBezTo>
                <a:cubicBezTo>
                  <a:pt x="4421898" y="2186147"/>
                  <a:pt x="4419346" y="2188062"/>
                  <a:pt x="4418070" y="2190614"/>
                </a:cubicBezTo>
                <a:lnTo>
                  <a:pt x="4416155" y="2190614"/>
                </a:lnTo>
                <a:cubicBezTo>
                  <a:pt x="4408498" y="2194442"/>
                  <a:pt x="4402117" y="2198910"/>
                  <a:pt x="4397012" y="2204015"/>
                </a:cubicBezTo>
                <a:cubicBezTo>
                  <a:pt x="4394460" y="2205290"/>
                  <a:pt x="4393184" y="2204652"/>
                  <a:pt x="4393184" y="2202100"/>
                </a:cubicBezTo>
                <a:lnTo>
                  <a:pt x="4400991" y="2194703"/>
                </a:lnTo>
                <a:lnTo>
                  <a:pt x="4397969" y="2195878"/>
                </a:lnTo>
                <a:cubicBezTo>
                  <a:pt x="4395417" y="2196197"/>
                  <a:pt x="4393184" y="2195718"/>
                  <a:pt x="4391269" y="2194442"/>
                </a:cubicBezTo>
                <a:cubicBezTo>
                  <a:pt x="4388717" y="2195718"/>
                  <a:pt x="4386802" y="2196995"/>
                  <a:pt x="4385526" y="2198271"/>
                </a:cubicBezTo>
                <a:cubicBezTo>
                  <a:pt x="4382974" y="2207205"/>
                  <a:pt x="4377869" y="2214224"/>
                  <a:pt x="4370211" y="2219329"/>
                </a:cubicBezTo>
                <a:cubicBezTo>
                  <a:pt x="4388079" y="2212948"/>
                  <a:pt x="4405945" y="2204015"/>
                  <a:pt x="4423813" y="2192528"/>
                </a:cubicBezTo>
                <a:lnTo>
                  <a:pt x="4423813" y="2198271"/>
                </a:lnTo>
                <a:cubicBezTo>
                  <a:pt x="4432746" y="2194442"/>
                  <a:pt x="4442317" y="2190614"/>
                  <a:pt x="4452527" y="2186785"/>
                </a:cubicBezTo>
                <a:cubicBezTo>
                  <a:pt x="4471670" y="2182957"/>
                  <a:pt x="4490813" y="2177214"/>
                  <a:pt x="4509957" y="2169556"/>
                </a:cubicBezTo>
                <a:cubicBezTo>
                  <a:pt x="4516337" y="2168281"/>
                  <a:pt x="4522718" y="2165728"/>
                  <a:pt x="4529100" y="2161899"/>
                </a:cubicBezTo>
                <a:cubicBezTo>
                  <a:pt x="4540586" y="2160623"/>
                  <a:pt x="4552709" y="2157433"/>
                  <a:pt x="4565472" y="2152328"/>
                </a:cubicBezTo>
                <a:cubicBezTo>
                  <a:pt x="4573128" y="2149775"/>
                  <a:pt x="4580148" y="2147861"/>
                  <a:pt x="4586528" y="2146585"/>
                </a:cubicBezTo>
                <a:cubicBezTo>
                  <a:pt x="4590358" y="2146585"/>
                  <a:pt x="4593548" y="2144670"/>
                  <a:pt x="4596101" y="2140842"/>
                </a:cubicBezTo>
                <a:close/>
                <a:moveTo>
                  <a:pt x="3145733" y="2136074"/>
                </a:moveTo>
                <a:cubicBezTo>
                  <a:pt x="3143181" y="2136712"/>
                  <a:pt x="3140948" y="2138946"/>
                  <a:pt x="3139033" y="2142774"/>
                </a:cubicBezTo>
                <a:cubicBezTo>
                  <a:pt x="3124995" y="2146602"/>
                  <a:pt x="3112871" y="2152345"/>
                  <a:pt x="3102661" y="2160003"/>
                </a:cubicBezTo>
                <a:cubicBezTo>
                  <a:pt x="3100109" y="2161279"/>
                  <a:pt x="3097556" y="2161917"/>
                  <a:pt x="3095004" y="2161917"/>
                </a:cubicBezTo>
                <a:lnTo>
                  <a:pt x="3098833" y="2161917"/>
                </a:lnTo>
                <a:lnTo>
                  <a:pt x="3098833" y="2163832"/>
                </a:lnTo>
                <a:cubicBezTo>
                  <a:pt x="3095004" y="2168936"/>
                  <a:pt x="3091814" y="2169575"/>
                  <a:pt x="3089261" y="2165745"/>
                </a:cubicBezTo>
                <a:cubicBezTo>
                  <a:pt x="3086709" y="2168298"/>
                  <a:pt x="3084156" y="2169575"/>
                  <a:pt x="3081604" y="2169575"/>
                </a:cubicBezTo>
                <a:cubicBezTo>
                  <a:pt x="3080328" y="2172127"/>
                  <a:pt x="3080966" y="2174041"/>
                  <a:pt x="3083518" y="2175317"/>
                </a:cubicBezTo>
                <a:cubicBezTo>
                  <a:pt x="3079690" y="2177870"/>
                  <a:pt x="3077137" y="2178508"/>
                  <a:pt x="3075861" y="2177231"/>
                </a:cubicBezTo>
                <a:lnTo>
                  <a:pt x="3075861" y="2175317"/>
                </a:lnTo>
                <a:cubicBezTo>
                  <a:pt x="3072032" y="2175317"/>
                  <a:pt x="3070118" y="2176593"/>
                  <a:pt x="3070118" y="2179146"/>
                </a:cubicBezTo>
                <a:cubicBezTo>
                  <a:pt x="3068842" y="2177870"/>
                  <a:pt x="3067565" y="2177231"/>
                  <a:pt x="3066290" y="2177231"/>
                </a:cubicBezTo>
                <a:cubicBezTo>
                  <a:pt x="3058632" y="2179784"/>
                  <a:pt x="3054804" y="2183613"/>
                  <a:pt x="3054804" y="2188717"/>
                </a:cubicBezTo>
                <a:cubicBezTo>
                  <a:pt x="3050975" y="2191269"/>
                  <a:pt x="3047146" y="2193184"/>
                  <a:pt x="3043318" y="2194461"/>
                </a:cubicBezTo>
                <a:cubicBezTo>
                  <a:pt x="3071395" y="2186803"/>
                  <a:pt x="3100109" y="2175955"/>
                  <a:pt x="3129462" y="2161917"/>
                </a:cubicBezTo>
                <a:cubicBezTo>
                  <a:pt x="3137119" y="2158088"/>
                  <a:pt x="3144138" y="2152984"/>
                  <a:pt x="3150519" y="2146602"/>
                </a:cubicBezTo>
                <a:lnTo>
                  <a:pt x="3152433" y="2146602"/>
                </a:lnTo>
                <a:cubicBezTo>
                  <a:pt x="3154986" y="2147879"/>
                  <a:pt x="3157538" y="2146602"/>
                  <a:pt x="3160091" y="2142774"/>
                </a:cubicBezTo>
                <a:cubicBezTo>
                  <a:pt x="3157538" y="2142774"/>
                  <a:pt x="3155624" y="2142774"/>
                  <a:pt x="3154348" y="2142774"/>
                </a:cubicBezTo>
                <a:cubicBezTo>
                  <a:pt x="3151796" y="2142774"/>
                  <a:pt x="3150519" y="2141498"/>
                  <a:pt x="3150519" y="2138946"/>
                </a:cubicBezTo>
                <a:lnTo>
                  <a:pt x="3154348" y="2138946"/>
                </a:lnTo>
                <a:cubicBezTo>
                  <a:pt x="3151158" y="2136393"/>
                  <a:pt x="3148286" y="2135436"/>
                  <a:pt x="3145733" y="2136074"/>
                </a:cubicBezTo>
                <a:close/>
                <a:moveTo>
                  <a:pt x="3179234" y="2104488"/>
                </a:moveTo>
                <a:cubicBezTo>
                  <a:pt x="3180510" y="2108317"/>
                  <a:pt x="3181786" y="2109593"/>
                  <a:pt x="3183062" y="2108317"/>
                </a:cubicBezTo>
                <a:cubicBezTo>
                  <a:pt x="3186891" y="2114698"/>
                  <a:pt x="3192633" y="2119803"/>
                  <a:pt x="3200291" y="2123631"/>
                </a:cubicBezTo>
                <a:lnTo>
                  <a:pt x="3197042" y="2123992"/>
                </a:lnTo>
                <a:lnTo>
                  <a:pt x="3208188" y="2134159"/>
                </a:lnTo>
                <a:cubicBezTo>
                  <a:pt x="3212176" y="2137350"/>
                  <a:pt x="3215606" y="2139584"/>
                  <a:pt x="3218477" y="2140859"/>
                </a:cubicBezTo>
                <a:cubicBezTo>
                  <a:pt x="3224220" y="2143412"/>
                  <a:pt x="3227729" y="2144050"/>
                  <a:pt x="3229006" y="2142774"/>
                </a:cubicBezTo>
                <a:cubicBezTo>
                  <a:pt x="3230282" y="2145326"/>
                  <a:pt x="3232834" y="2147241"/>
                  <a:pt x="3236663" y="2148517"/>
                </a:cubicBezTo>
                <a:lnTo>
                  <a:pt x="3235793" y="2149097"/>
                </a:lnTo>
                <a:lnTo>
                  <a:pt x="3251978" y="2158088"/>
                </a:lnTo>
                <a:lnTo>
                  <a:pt x="3251978" y="2156174"/>
                </a:lnTo>
                <a:cubicBezTo>
                  <a:pt x="3257083" y="2162555"/>
                  <a:pt x="3263463" y="2166383"/>
                  <a:pt x="3271121" y="2167660"/>
                </a:cubicBezTo>
                <a:lnTo>
                  <a:pt x="3271121" y="2163832"/>
                </a:lnTo>
                <a:cubicBezTo>
                  <a:pt x="3272397" y="2166383"/>
                  <a:pt x="3274311" y="2168298"/>
                  <a:pt x="3276864" y="2169575"/>
                </a:cubicBezTo>
                <a:lnTo>
                  <a:pt x="3273034" y="2169575"/>
                </a:lnTo>
                <a:cubicBezTo>
                  <a:pt x="3283244" y="2177231"/>
                  <a:pt x="3292816" y="2183613"/>
                  <a:pt x="3301750" y="2188717"/>
                </a:cubicBezTo>
                <a:cubicBezTo>
                  <a:pt x="3299197" y="2187441"/>
                  <a:pt x="3297921" y="2184889"/>
                  <a:pt x="3297921" y="2181060"/>
                </a:cubicBezTo>
                <a:cubicBezTo>
                  <a:pt x="3303026" y="2182336"/>
                  <a:pt x="3306855" y="2183613"/>
                  <a:pt x="3309406" y="2184889"/>
                </a:cubicBezTo>
                <a:cubicBezTo>
                  <a:pt x="3334931" y="2205308"/>
                  <a:pt x="3362370" y="2223813"/>
                  <a:pt x="3391722" y="2240404"/>
                </a:cubicBezTo>
                <a:cubicBezTo>
                  <a:pt x="3396827" y="2246784"/>
                  <a:pt x="3403845" y="2248699"/>
                  <a:pt x="3412780" y="2246146"/>
                </a:cubicBezTo>
                <a:cubicBezTo>
                  <a:pt x="3412780" y="2247423"/>
                  <a:pt x="3413418" y="2248061"/>
                  <a:pt x="3414693" y="2248061"/>
                </a:cubicBezTo>
                <a:cubicBezTo>
                  <a:pt x="3412141" y="2251889"/>
                  <a:pt x="3410865" y="2253166"/>
                  <a:pt x="3410865" y="2251889"/>
                </a:cubicBezTo>
                <a:cubicBezTo>
                  <a:pt x="3417246" y="2255718"/>
                  <a:pt x="3422989" y="2261461"/>
                  <a:pt x="3428094" y="2269118"/>
                </a:cubicBezTo>
                <a:cubicBezTo>
                  <a:pt x="3422989" y="2266565"/>
                  <a:pt x="3418523" y="2263375"/>
                  <a:pt x="3414693" y="2259547"/>
                </a:cubicBezTo>
                <a:cubicBezTo>
                  <a:pt x="3409588" y="2259547"/>
                  <a:pt x="3405122" y="2258271"/>
                  <a:pt x="3401293" y="2255718"/>
                </a:cubicBezTo>
                <a:cubicBezTo>
                  <a:pt x="3397465" y="2253166"/>
                  <a:pt x="3393636" y="2249975"/>
                  <a:pt x="3389807" y="2246146"/>
                </a:cubicBezTo>
                <a:lnTo>
                  <a:pt x="3387894" y="2248061"/>
                </a:lnTo>
                <a:cubicBezTo>
                  <a:pt x="3384064" y="2248061"/>
                  <a:pt x="3382151" y="2246146"/>
                  <a:pt x="3382151" y="2242318"/>
                </a:cubicBezTo>
                <a:cubicBezTo>
                  <a:pt x="3380874" y="2243594"/>
                  <a:pt x="3380236" y="2244871"/>
                  <a:pt x="3380236" y="2246146"/>
                </a:cubicBezTo>
                <a:cubicBezTo>
                  <a:pt x="3390445" y="2252527"/>
                  <a:pt x="3398422" y="2257632"/>
                  <a:pt x="3404165" y="2261461"/>
                </a:cubicBezTo>
                <a:cubicBezTo>
                  <a:pt x="3409908" y="2265290"/>
                  <a:pt x="3413418" y="2266565"/>
                  <a:pt x="3414693" y="2265290"/>
                </a:cubicBezTo>
                <a:cubicBezTo>
                  <a:pt x="3415970" y="2267842"/>
                  <a:pt x="3417246" y="2269118"/>
                  <a:pt x="3418523" y="2269118"/>
                </a:cubicBezTo>
                <a:lnTo>
                  <a:pt x="3418523" y="2267204"/>
                </a:lnTo>
                <a:cubicBezTo>
                  <a:pt x="3421075" y="2268480"/>
                  <a:pt x="3423627" y="2269757"/>
                  <a:pt x="3426179" y="2271032"/>
                </a:cubicBezTo>
                <a:cubicBezTo>
                  <a:pt x="3430008" y="2278690"/>
                  <a:pt x="3435113" y="2282518"/>
                  <a:pt x="3441494" y="2282518"/>
                </a:cubicBezTo>
                <a:cubicBezTo>
                  <a:pt x="3441494" y="2282518"/>
                  <a:pt x="3442132" y="2281242"/>
                  <a:pt x="3443409" y="2278690"/>
                </a:cubicBezTo>
                <a:cubicBezTo>
                  <a:pt x="3445960" y="2281242"/>
                  <a:pt x="3449151" y="2283795"/>
                  <a:pt x="3452980" y="2286347"/>
                </a:cubicBezTo>
                <a:cubicBezTo>
                  <a:pt x="3458085" y="2288899"/>
                  <a:pt x="3463190" y="2290176"/>
                  <a:pt x="3468295" y="2290176"/>
                </a:cubicBezTo>
                <a:cubicBezTo>
                  <a:pt x="3460637" y="2287623"/>
                  <a:pt x="3454256" y="2284433"/>
                  <a:pt x="3449151" y="2280605"/>
                </a:cubicBezTo>
                <a:cubicBezTo>
                  <a:pt x="3446599" y="2280605"/>
                  <a:pt x="3446599" y="2279328"/>
                  <a:pt x="3449151" y="2276775"/>
                </a:cubicBezTo>
                <a:cubicBezTo>
                  <a:pt x="3460637" y="2281880"/>
                  <a:pt x="3472123" y="2287623"/>
                  <a:pt x="3483609" y="2294004"/>
                </a:cubicBezTo>
                <a:cubicBezTo>
                  <a:pt x="3470846" y="2286347"/>
                  <a:pt x="3458085" y="2278052"/>
                  <a:pt x="3445322" y="2269118"/>
                </a:cubicBezTo>
                <a:cubicBezTo>
                  <a:pt x="3451704" y="2269118"/>
                  <a:pt x="3457447" y="2271032"/>
                  <a:pt x="3462552" y="2274861"/>
                </a:cubicBezTo>
                <a:cubicBezTo>
                  <a:pt x="3405122" y="2240404"/>
                  <a:pt x="3348331" y="2205946"/>
                  <a:pt x="3292178" y="2171488"/>
                </a:cubicBezTo>
                <a:cubicBezTo>
                  <a:pt x="3252616" y="2149793"/>
                  <a:pt x="3214968" y="2127459"/>
                  <a:pt x="3179234" y="2104488"/>
                </a:cubicBezTo>
                <a:close/>
                <a:moveTo>
                  <a:pt x="4906218" y="2085327"/>
                </a:moveTo>
                <a:cubicBezTo>
                  <a:pt x="4902390" y="2086603"/>
                  <a:pt x="4899198" y="2087880"/>
                  <a:pt x="4896647" y="2089155"/>
                </a:cubicBezTo>
                <a:cubicBezTo>
                  <a:pt x="4892818" y="2091708"/>
                  <a:pt x="4890904" y="2091070"/>
                  <a:pt x="4890904" y="2087242"/>
                </a:cubicBezTo>
                <a:cubicBezTo>
                  <a:pt x="4887075" y="2089793"/>
                  <a:pt x="4883884" y="2089793"/>
                  <a:pt x="4881332" y="2087242"/>
                </a:cubicBezTo>
                <a:cubicBezTo>
                  <a:pt x="4876227" y="2089793"/>
                  <a:pt x="4871761" y="2091708"/>
                  <a:pt x="4867932" y="2092985"/>
                </a:cubicBezTo>
                <a:cubicBezTo>
                  <a:pt x="4861551" y="2091708"/>
                  <a:pt x="4855170" y="2091708"/>
                  <a:pt x="4848788" y="2092985"/>
                </a:cubicBezTo>
                <a:cubicBezTo>
                  <a:pt x="4843684" y="2096813"/>
                  <a:pt x="4839855" y="2097451"/>
                  <a:pt x="4837303" y="2094898"/>
                </a:cubicBezTo>
                <a:cubicBezTo>
                  <a:pt x="4833474" y="2100003"/>
                  <a:pt x="4829646" y="2101918"/>
                  <a:pt x="4825817" y="2100641"/>
                </a:cubicBezTo>
                <a:cubicBezTo>
                  <a:pt x="4823265" y="2101918"/>
                  <a:pt x="4821351" y="2102556"/>
                  <a:pt x="4820074" y="2102556"/>
                </a:cubicBezTo>
                <a:cubicBezTo>
                  <a:pt x="4816246" y="2103831"/>
                  <a:pt x="4815608" y="2105108"/>
                  <a:pt x="4818160" y="2106384"/>
                </a:cubicBezTo>
                <a:lnTo>
                  <a:pt x="4821989" y="2106384"/>
                </a:lnTo>
                <a:cubicBezTo>
                  <a:pt x="4847513" y="2101280"/>
                  <a:pt x="4873675" y="2096813"/>
                  <a:pt x="4900475" y="2092985"/>
                </a:cubicBezTo>
                <a:cubicBezTo>
                  <a:pt x="4900475" y="2091708"/>
                  <a:pt x="4901113" y="2090432"/>
                  <a:pt x="4902390" y="2089155"/>
                </a:cubicBezTo>
                <a:lnTo>
                  <a:pt x="4902390" y="2092985"/>
                </a:lnTo>
                <a:cubicBezTo>
                  <a:pt x="4906856" y="2092985"/>
                  <a:pt x="4911004" y="2092346"/>
                  <a:pt x="4914833" y="2091070"/>
                </a:cubicBezTo>
                <a:lnTo>
                  <a:pt x="4918343" y="2089155"/>
                </a:lnTo>
                <a:lnTo>
                  <a:pt x="4913876" y="2089155"/>
                </a:lnTo>
                <a:lnTo>
                  <a:pt x="4913876" y="2087788"/>
                </a:lnTo>
                <a:lnTo>
                  <a:pt x="4912440" y="2088198"/>
                </a:lnTo>
                <a:cubicBezTo>
                  <a:pt x="4911482" y="2088837"/>
                  <a:pt x="4910685" y="2089794"/>
                  <a:pt x="4910046" y="2091070"/>
                </a:cubicBezTo>
                <a:cubicBezTo>
                  <a:pt x="4904942" y="2092346"/>
                  <a:pt x="4903028" y="2091070"/>
                  <a:pt x="4904303" y="2087242"/>
                </a:cubicBezTo>
                <a:lnTo>
                  <a:pt x="4906218" y="2087242"/>
                </a:lnTo>
                <a:close/>
                <a:moveTo>
                  <a:pt x="2260749" y="2070796"/>
                </a:moveTo>
                <a:lnTo>
                  <a:pt x="2262281" y="2071945"/>
                </a:lnTo>
                <a:cubicBezTo>
                  <a:pt x="2261004" y="2074497"/>
                  <a:pt x="2259090" y="2076411"/>
                  <a:pt x="2256538" y="2077688"/>
                </a:cubicBezTo>
                <a:cubicBezTo>
                  <a:pt x="2257813" y="2078964"/>
                  <a:pt x="2259728" y="2079602"/>
                  <a:pt x="2262281" y="2079602"/>
                </a:cubicBezTo>
                <a:cubicBezTo>
                  <a:pt x="2258452" y="2084707"/>
                  <a:pt x="2255261" y="2085344"/>
                  <a:pt x="2252708" y="2081516"/>
                </a:cubicBezTo>
                <a:cubicBezTo>
                  <a:pt x="2250157" y="2084069"/>
                  <a:pt x="2249518" y="2086621"/>
                  <a:pt x="2250795" y="2089174"/>
                </a:cubicBezTo>
                <a:lnTo>
                  <a:pt x="2248880" y="2089174"/>
                </a:lnTo>
                <a:cubicBezTo>
                  <a:pt x="2246328" y="2093002"/>
                  <a:pt x="2243137" y="2094916"/>
                  <a:pt x="2239309" y="2094916"/>
                </a:cubicBezTo>
                <a:lnTo>
                  <a:pt x="2239309" y="2091087"/>
                </a:lnTo>
                <a:cubicBezTo>
                  <a:pt x="2241862" y="2089811"/>
                  <a:pt x="2244413" y="2086621"/>
                  <a:pt x="2246966" y="2081516"/>
                </a:cubicBezTo>
                <a:cubicBezTo>
                  <a:pt x="2248242" y="2078964"/>
                  <a:pt x="2250157" y="2076731"/>
                  <a:pt x="2252708" y="2074816"/>
                </a:cubicBezTo>
                <a:close/>
                <a:moveTo>
                  <a:pt x="2262281" y="2070030"/>
                </a:moveTo>
                <a:lnTo>
                  <a:pt x="2260749" y="2070796"/>
                </a:lnTo>
                <a:lnTo>
                  <a:pt x="2260366" y="2070509"/>
                </a:lnTo>
                <a:cubicBezTo>
                  <a:pt x="2260366" y="2070190"/>
                  <a:pt x="2261004" y="2070030"/>
                  <a:pt x="2262281" y="2070030"/>
                </a:cubicBezTo>
                <a:close/>
                <a:moveTo>
                  <a:pt x="1011377" y="2034184"/>
                </a:moveTo>
                <a:cubicBezTo>
                  <a:pt x="1011377" y="2045611"/>
                  <a:pt x="1009745" y="2055407"/>
                  <a:pt x="1006479" y="2063569"/>
                </a:cubicBezTo>
                <a:cubicBezTo>
                  <a:pt x="1009745" y="2081528"/>
                  <a:pt x="1009745" y="2097854"/>
                  <a:pt x="1006479" y="2112547"/>
                </a:cubicBezTo>
                <a:cubicBezTo>
                  <a:pt x="1003214" y="2117444"/>
                  <a:pt x="1004030" y="2121525"/>
                  <a:pt x="1008927" y="2124791"/>
                </a:cubicBezTo>
                <a:cubicBezTo>
                  <a:pt x="1007296" y="2149279"/>
                  <a:pt x="1008111" y="2173768"/>
                  <a:pt x="1011377" y="2198257"/>
                </a:cubicBezTo>
                <a:cubicBezTo>
                  <a:pt x="1009745" y="2144382"/>
                  <a:pt x="1009745" y="2089690"/>
                  <a:pt x="1011377" y="2034184"/>
                </a:cubicBezTo>
                <a:close/>
                <a:moveTo>
                  <a:pt x="3330464" y="2026001"/>
                </a:moveTo>
                <a:cubicBezTo>
                  <a:pt x="3329187" y="2028554"/>
                  <a:pt x="3329187" y="2030468"/>
                  <a:pt x="3330464" y="2031744"/>
                </a:cubicBezTo>
                <a:cubicBezTo>
                  <a:pt x="3330464" y="2033020"/>
                  <a:pt x="3330783" y="2033977"/>
                  <a:pt x="3331421" y="2034616"/>
                </a:cubicBezTo>
                <a:cubicBezTo>
                  <a:pt x="3332059" y="2035254"/>
                  <a:pt x="3333654" y="2034934"/>
                  <a:pt x="3336207" y="2033659"/>
                </a:cubicBezTo>
                <a:cubicBezTo>
                  <a:pt x="3336207" y="2036211"/>
                  <a:pt x="3337484" y="2037487"/>
                  <a:pt x="3340035" y="2037487"/>
                </a:cubicBezTo>
                <a:lnTo>
                  <a:pt x="3341950" y="2037487"/>
                </a:lnTo>
                <a:cubicBezTo>
                  <a:pt x="3364921" y="2052802"/>
                  <a:pt x="3387894" y="2066840"/>
                  <a:pt x="3410865" y="2079602"/>
                </a:cubicBezTo>
                <a:cubicBezTo>
                  <a:pt x="3414693" y="2083431"/>
                  <a:pt x="3419160" y="2087259"/>
                  <a:pt x="3424265" y="2091087"/>
                </a:cubicBezTo>
                <a:cubicBezTo>
                  <a:pt x="3454894" y="2112783"/>
                  <a:pt x="3487437" y="2133202"/>
                  <a:pt x="3521895" y="2152345"/>
                </a:cubicBezTo>
                <a:cubicBezTo>
                  <a:pt x="3498924" y="2137031"/>
                  <a:pt x="3479142" y="2119803"/>
                  <a:pt x="3462552" y="2100659"/>
                </a:cubicBezTo>
                <a:cubicBezTo>
                  <a:pt x="3434474" y="2089174"/>
                  <a:pt x="3410227" y="2073859"/>
                  <a:pt x="3389807" y="2054716"/>
                </a:cubicBezTo>
                <a:cubicBezTo>
                  <a:pt x="3370664" y="2041954"/>
                  <a:pt x="3350883" y="2032382"/>
                  <a:pt x="3330464" y="2026001"/>
                </a:cubicBezTo>
                <a:close/>
                <a:moveTo>
                  <a:pt x="5655415" y="1971327"/>
                </a:moveTo>
                <a:lnTo>
                  <a:pt x="5660016" y="1975187"/>
                </a:lnTo>
                <a:lnTo>
                  <a:pt x="5659089" y="1975001"/>
                </a:lnTo>
                <a:cubicBezTo>
                  <a:pt x="5657456" y="1974185"/>
                  <a:pt x="5656231" y="1972961"/>
                  <a:pt x="5655415" y="1971327"/>
                </a:cubicBezTo>
                <a:close/>
                <a:moveTo>
                  <a:pt x="2183794" y="1960915"/>
                </a:moveTo>
                <a:cubicBezTo>
                  <a:pt x="2182517" y="1963467"/>
                  <a:pt x="2183155" y="1964743"/>
                  <a:pt x="2185708" y="1964743"/>
                </a:cubicBezTo>
                <a:cubicBezTo>
                  <a:pt x="2181880" y="1967296"/>
                  <a:pt x="2179965" y="1969848"/>
                  <a:pt x="2179965" y="1972401"/>
                </a:cubicBezTo>
                <a:cubicBezTo>
                  <a:pt x="2177412" y="1971124"/>
                  <a:pt x="2177412" y="1968572"/>
                  <a:pt x="2179965" y="1964743"/>
                </a:cubicBezTo>
                <a:cubicBezTo>
                  <a:pt x="2181242" y="1963467"/>
                  <a:pt x="2182517" y="1962191"/>
                  <a:pt x="2183794" y="1960915"/>
                </a:cubicBezTo>
                <a:close/>
                <a:moveTo>
                  <a:pt x="5837446" y="1926840"/>
                </a:moveTo>
                <a:lnTo>
                  <a:pt x="5839079" y="1927249"/>
                </a:lnTo>
                <a:lnTo>
                  <a:pt x="5836630" y="1927249"/>
                </a:lnTo>
                <a:close/>
                <a:moveTo>
                  <a:pt x="3401293" y="1907314"/>
                </a:moveTo>
                <a:cubicBezTo>
                  <a:pt x="3391084" y="1923905"/>
                  <a:pt x="3379598" y="1938582"/>
                  <a:pt x="3366836" y="1951343"/>
                </a:cubicBezTo>
                <a:cubicBezTo>
                  <a:pt x="3350245" y="1971762"/>
                  <a:pt x="3334931" y="1990905"/>
                  <a:pt x="3320893" y="2008773"/>
                </a:cubicBezTo>
                <a:lnTo>
                  <a:pt x="3324721" y="2008773"/>
                </a:lnTo>
                <a:cubicBezTo>
                  <a:pt x="3333654" y="1999839"/>
                  <a:pt x="3343226" y="1990905"/>
                  <a:pt x="3353435" y="1981972"/>
                </a:cubicBezTo>
                <a:cubicBezTo>
                  <a:pt x="3355988" y="1976867"/>
                  <a:pt x="3359816" y="1970486"/>
                  <a:pt x="3364921" y="1962829"/>
                </a:cubicBezTo>
                <a:cubicBezTo>
                  <a:pt x="3380236" y="1953896"/>
                  <a:pt x="3388531" y="1941133"/>
                  <a:pt x="3389807" y="1924543"/>
                </a:cubicBezTo>
                <a:cubicBezTo>
                  <a:pt x="3394912" y="1923267"/>
                  <a:pt x="3398741" y="1917524"/>
                  <a:pt x="3401293" y="1907314"/>
                </a:cubicBezTo>
                <a:close/>
                <a:moveTo>
                  <a:pt x="5986587" y="1888932"/>
                </a:moveTo>
                <a:lnTo>
                  <a:pt x="5986623" y="1889292"/>
                </a:lnTo>
                <a:cubicBezTo>
                  <a:pt x="5986214" y="1890924"/>
                  <a:pt x="5985194" y="1892148"/>
                  <a:pt x="5983561" y="1892965"/>
                </a:cubicBezTo>
                <a:close/>
                <a:moveTo>
                  <a:pt x="5949627" y="1884469"/>
                </a:moveTo>
                <a:lnTo>
                  <a:pt x="5907647" y="1892965"/>
                </a:lnTo>
                <a:cubicBezTo>
                  <a:pt x="5897851" y="1897863"/>
                  <a:pt x="5889689" y="1900312"/>
                  <a:pt x="5883158" y="1900312"/>
                </a:cubicBezTo>
                <a:lnTo>
                  <a:pt x="5875356" y="1904007"/>
                </a:lnTo>
                <a:lnTo>
                  <a:pt x="5932748" y="1889292"/>
                </a:lnTo>
                <a:close/>
                <a:moveTo>
                  <a:pt x="2331196" y="1882428"/>
                </a:moveTo>
                <a:cubicBezTo>
                  <a:pt x="2327367" y="1883704"/>
                  <a:pt x="2324814" y="1884980"/>
                  <a:pt x="2323538" y="1886257"/>
                </a:cubicBezTo>
                <a:cubicBezTo>
                  <a:pt x="2323538" y="1892638"/>
                  <a:pt x="2320986" y="1896466"/>
                  <a:pt x="2315881" y="1897743"/>
                </a:cubicBezTo>
                <a:cubicBezTo>
                  <a:pt x="2315881" y="1897743"/>
                  <a:pt x="2317158" y="1897105"/>
                  <a:pt x="2319710" y="1895828"/>
                </a:cubicBezTo>
                <a:cubicBezTo>
                  <a:pt x="2319710" y="1897105"/>
                  <a:pt x="2320348" y="1897743"/>
                  <a:pt x="2321624" y="1897743"/>
                </a:cubicBezTo>
                <a:cubicBezTo>
                  <a:pt x="2313966" y="1904123"/>
                  <a:pt x="2307586" y="1911143"/>
                  <a:pt x="2302481" y="1918800"/>
                </a:cubicBezTo>
                <a:cubicBezTo>
                  <a:pt x="2303757" y="1920076"/>
                  <a:pt x="2305671" y="1920714"/>
                  <a:pt x="2308223" y="1920714"/>
                </a:cubicBezTo>
                <a:close/>
                <a:moveTo>
                  <a:pt x="4529100" y="1863267"/>
                </a:moveTo>
                <a:lnTo>
                  <a:pt x="4527185" y="1865182"/>
                </a:lnTo>
                <a:cubicBezTo>
                  <a:pt x="4518252" y="1862629"/>
                  <a:pt x="4509957" y="1862629"/>
                  <a:pt x="4502299" y="1865182"/>
                </a:cubicBezTo>
                <a:cubicBezTo>
                  <a:pt x="4498470" y="1863905"/>
                  <a:pt x="4495918" y="1863905"/>
                  <a:pt x="4494642" y="1865182"/>
                </a:cubicBezTo>
                <a:cubicBezTo>
                  <a:pt x="4480603" y="1866458"/>
                  <a:pt x="4467203" y="1870287"/>
                  <a:pt x="4454442" y="1876668"/>
                </a:cubicBezTo>
                <a:cubicBezTo>
                  <a:pt x="4436574" y="1886877"/>
                  <a:pt x="4419984" y="1896449"/>
                  <a:pt x="4404670" y="1905382"/>
                </a:cubicBezTo>
                <a:cubicBezTo>
                  <a:pt x="4414879" y="1919420"/>
                  <a:pt x="4425726" y="1932820"/>
                  <a:pt x="4437213" y="1945583"/>
                </a:cubicBezTo>
                <a:cubicBezTo>
                  <a:pt x="4449975" y="1971107"/>
                  <a:pt x="4462098" y="1997269"/>
                  <a:pt x="4473585" y="2024069"/>
                </a:cubicBezTo>
                <a:cubicBezTo>
                  <a:pt x="4482518" y="2044488"/>
                  <a:pt x="4485708" y="2065546"/>
                  <a:pt x="4483156" y="2087242"/>
                </a:cubicBezTo>
                <a:lnTo>
                  <a:pt x="4485071" y="2087242"/>
                </a:lnTo>
                <a:cubicBezTo>
                  <a:pt x="4488899" y="2089793"/>
                  <a:pt x="4492089" y="2088518"/>
                  <a:pt x="4494642" y="2083413"/>
                </a:cubicBezTo>
                <a:lnTo>
                  <a:pt x="4494642" y="2081499"/>
                </a:lnTo>
                <a:lnTo>
                  <a:pt x="4492727" y="2083413"/>
                </a:lnTo>
                <a:cubicBezTo>
                  <a:pt x="4488899" y="2080860"/>
                  <a:pt x="4488261" y="2077670"/>
                  <a:pt x="4490813" y="2073841"/>
                </a:cubicBezTo>
                <a:cubicBezTo>
                  <a:pt x="4493366" y="2075117"/>
                  <a:pt x="4495918" y="2074479"/>
                  <a:pt x="4498470" y="2071927"/>
                </a:cubicBezTo>
                <a:cubicBezTo>
                  <a:pt x="4499747" y="2069374"/>
                  <a:pt x="4499109" y="2068099"/>
                  <a:pt x="4496556" y="2068099"/>
                </a:cubicBezTo>
                <a:cubicBezTo>
                  <a:pt x="4496556" y="2066822"/>
                  <a:pt x="4497194" y="2065546"/>
                  <a:pt x="4498470" y="2064269"/>
                </a:cubicBezTo>
                <a:cubicBezTo>
                  <a:pt x="4502299" y="2036193"/>
                  <a:pt x="4506766" y="2007479"/>
                  <a:pt x="4511870" y="1978125"/>
                </a:cubicBezTo>
                <a:cubicBezTo>
                  <a:pt x="4519528" y="1943668"/>
                  <a:pt x="4523675" y="1917187"/>
                  <a:pt x="4524313" y="1898682"/>
                </a:cubicBezTo>
                <a:cubicBezTo>
                  <a:pt x="4524952" y="1880177"/>
                  <a:pt x="4526547" y="1870287"/>
                  <a:pt x="4529100" y="1869010"/>
                </a:cubicBezTo>
                <a:close/>
                <a:moveTo>
                  <a:pt x="5057449" y="1853696"/>
                </a:moveTo>
                <a:cubicBezTo>
                  <a:pt x="5048515" y="1861353"/>
                  <a:pt x="5040219" y="1867095"/>
                  <a:pt x="5032563" y="1870925"/>
                </a:cubicBezTo>
                <a:cubicBezTo>
                  <a:pt x="5014695" y="1884963"/>
                  <a:pt x="4998105" y="1898363"/>
                  <a:pt x="4982791" y="1911125"/>
                </a:cubicBezTo>
                <a:cubicBezTo>
                  <a:pt x="4977686" y="1920058"/>
                  <a:pt x="4970666" y="1926440"/>
                  <a:pt x="4961733" y="1930268"/>
                </a:cubicBezTo>
                <a:cubicBezTo>
                  <a:pt x="4957905" y="1937925"/>
                  <a:pt x="4954076" y="1944306"/>
                  <a:pt x="4950247" y="1949411"/>
                </a:cubicBezTo>
                <a:cubicBezTo>
                  <a:pt x="4937485" y="1966002"/>
                  <a:pt x="4925361" y="1981316"/>
                  <a:pt x="4913876" y="1995355"/>
                </a:cubicBezTo>
                <a:cubicBezTo>
                  <a:pt x="4924085" y="1996631"/>
                  <a:pt x="4933657" y="1992802"/>
                  <a:pt x="4942590" y="1983868"/>
                </a:cubicBezTo>
                <a:lnTo>
                  <a:pt x="4942590" y="1980040"/>
                </a:lnTo>
                <a:cubicBezTo>
                  <a:pt x="4943867" y="1978764"/>
                  <a:pt x="4946419" y="1977488"/>
                  <a:pt x="4950247" y="1976212"/>
                </a:cubicBezTo>
                <a:cubicBezTo>
                  <a:pt x="4957905" y="1980040"/>
                  <a:pt x="4964923" y="1977488"/>
                  <a:pt x="4971305" y="1968554"/>
                </a:cubicBezTo>
                <a:cubicBezTo>
                  <a:pt x="4978962" y="1966002"/>
                  <a:pt x="4987257" y="1964087"/>
                  <a:pt x="4996190" y="1962811"/>
                </a:cubicBezTo>
                <a:cubicBezTo>
                  <a:pt x="4992362" y="1961535"/>
                  <a:pt x="4991724" y="1958982"/>
                  <a:pt x="4994277" y="1955154"/>
                </a:cubicBezTo>
                <a:cubicBezTo>
                  <a:pt x="4995552" y="1957706"/>
                  <a:pt x="4996829" y="1959621"/>
                  <a:pt x="4998105" y="1960897"/>
                </a:cubicBezTo>
                <a:cubicBezTo>
                  <a:pt x="5015971" y="1967278"/>
                  <a:pt x="5033201" y="1973020"/>
                  <a:pt x="5049792" y="1978125"/>
                </a:cubicBezTo>
                <a:cubicBezTo>
                  <a:pt x="5061277" y="1953878"/>
                  <a:pt x="5072763" y="1928353"/>
                  <a:pt x="5084249" y="1901554"/>
                </a:cubicBezTo>
                <a:cubicBezTo>
                  <a:pt x="5075315" y="1886239"/>
                  <a:pt x="5066382" y="1870287"/>
                  <a:pt x="5057449" y="1853696"/>
                </a:cubicBezTo>
                <a:close/>
                <a:moveTo>
                  <a:pt x="1045661" y="1852968"/>
                </a:moveTo>
                <a:cubicBezTo>
                  <a:pt x="1045661" y="1862764"/>
                  <a:pt x="1047293" y="1871742"/>
                  <a:pt x="1050558" y="1879905"/>
                </a:cubicBezTo>
                <a:cubicBezTo>
                  <a:pt x="1050558" y="1888069"/>
                  <a:pt x="1048926" y="1893782"/>
                  <a:pt x="1045661" y="1897047"/>
                </a:cubicBezTo>
                <a:close/>
                <a:moveTo>
                  <a:pt x="2677685" y="1846056"/>
                </a:moveTo>
                <a:cubicBezTo>
                  <a:pt x="2670028" y="1854989"/>
                  <a:pt x="2663009" y="1863923"/>
                  <a:pt x="2656628" y="1872857"/>
                </a:cubicBezTo>
                <a:cubicBezTo>
                  <a:pt x="2668114" y="1871580"/>
                  <a:pt x="2679600" y="1867752"/>
                  <a:pt x="2691085" y="1861371"/>
                </a:cubicBezTo>
                <a:close/>
                <a:moveTo>
                  <a:pt x="6806377" y="1844967"/>
                </a:moveTo>
                <a:lnTo>
                  <a:pt x="6808825" y="1846436"/>
                </a:lnTo>
                <a:cubicBezTo>
                  <a:pt x="6812906" y="1848069"/>
                  <a:pt x="6816988" y="1848885"/>
                  <a:pt x="6821070" y="1848885"/>
                </a:cubicBezTo>
                <a:cubicBezTo>
                  <a:pt x="6825967" y="1853783"/>
                  <a:pt x="6831681" y="1856232"/>
                  <a:pt x="6838212" y="1856232"/>
                </a:cubicBezTo>
                <a:cubicBezTo>
                  <a:pt x="6833313" y="1862762"/>
                  <a:pt x="6827600" y="1863578"/>
                  <a:pt x="6821070" y="1858681"/>
                </a:cubicBezTo>
                <a:cubicBezTo>
                  <a:pt x="6817804" y="1855416"/>
                  <a:pt x="6815355" y="1854600"/>
                  <a:pt x="6813723" y="1856232"/>
                </a:cubicBezTo>
                <a:cubicBezTo>
                  <a:pt x="6812090" y="1852967"/>
                  <a:pt x="6809641" y="1851334"/>
                  <a:pt x="6806377" y="1851334"/>
                </a:cubicBezTo>
                <a:close/>
                <a:moveTo>
                  <a:pt x="6806377" y="1843988"/>
                </a:moveTo>
                <a:lnTo>
                  <a:pt x="6806377" y="1844967"/>
                </a:lnTo>
                <a:lnTo>
                  <a:pt x="6805764" y="1844600"/>
                </a:lnTo>
                <a:close/>
                <a:moveTo>
                  <a:pt x="6125595" y="1839090"/>
                </a:moveTo>
                <a:cubicBezTo>
                  <a:pt x="6097841" y="1842355"/>
                  <a:pt x="6071720" y="1848069"/>
                  <a:pt x="6047231" y="1856232"/>
                </a:cubicBezTo>
                <a:cubicBezTo>
                  <a:pt x="6034170" y="1861130"/>
                  <a:pt x="6021927" y="1864394"/>
                  <a:pt x="6010499" y="1866027"/>
                </a:cubicBezTo>
                <a:lnTo>
                  <a:pt x="5981113" y="1875473"/>
                </a:lnTo>
                <a:lnTo>
                  <a:pt x="6005601" y="1868477"/>
                </a:lnTo>
                <a:cubicBezTo>
                  <a:pt x="6010499" y="1868477"/>
                  <a:pt x="6015396" y="1867659"/>
                  <a:pt x="6020295" y="1866027"/>
                </a:cubicBezTo>
                <a:cubicBezTo>
                  <a:pt x="6054578" y="1856232"/>
                  <a:pt x="6089678" y="1847253"/>
                  <a:pt x="6125595" y="1839090"/>
                </a:cubicBezTo>
                <a:close/>
                <a:moveTo>
                  <a:pt x="5902750" y="1839090"/>
                </a:moveTo>
                <a:lnTo>
                  <a:pt x="5898037" y="1842624"/>
                </a:lnTo>
                <a:lnTo>
                  <a:pt x="5904539" y="1840880"/>
                </a:lnTo>
                <a:close/>
                <a:moveTo>
                  <a:pt x="6909412" y="1820458"/>
                </a:moveTo>
                <a:lnTo>
                  <a:pt x="6917187" y="1830518"/>
                </a:lnTo>
                <a:lnTo>
                  <a:pt x="6922204" y="1832377"/>
                </a:lnTo>
                <a:lnTo>
                  <a:pt x="6913361" y="1823326"/>
                </a:lnTo>
                <a:close/>
                <a:moveTo>
                  <a:pt x="5983561" y="1814601"/>
                </a:moveTo>
                <a:cubicBezTo>
                  <a:pt x="5963971" y="1824397"/>
                  <a:pt x="5944379" y="1830927"/>
                  <a:pt x="5924789" y="1834192"/>
                </a:cubicBezTo>
                <a:cubicBezTo>
                  <a:pt x="5920708" y="1835008"/>
                  <a:pt x="5917034" y="1836029"/>
                  <a:pt x="5913769" y="1837254"/>
                </a:cubicBezTo>
                <a:lnTo>
                  <a:pt x="5908807" y="1839734"/>
                </a:lnTo>
                <a:lnTo>
                  <a:pt x="5993357" y="1817050"/>
                </a:lnTo>
                <a:cubicBezTo>
                  <a:pt x="5990092" y="1817050"/>
                  <a:pt x="5986826" y="1816234"/>
                  <a:pt x="5983561" y="1814601"/>
                </a:cubicBezTo>
                <a:close/>
                <a:moveTo>
                  <a:pt x="2331387" y="1802588"/>
                </a:moveTo>
                <a:lnTo>
                  <a:pt x="2328324" y="1805856"/>
                </a:lnTo>
                <a:cubicBezTo>
                  <a:pt x="2327048" y="1806813"/>
                  <a:pt x="2325692" y="1807451"/>
                  <a:pt x="2324256" y="1807771"/>
                </a:cubicBezTo>
                <a:lnTo>
                  <a:pt x="2320093" y="1807771"/>
                </a:lnTo>
                <a:lnTo>
                  <a:pt x="2306310" y="1830742"/>
                </a:lnTo>
                <a:cubicBezTo>
                  <a:pt x="2307586" y="1832018"/>
                  <a:pt x="2307586" y="1833294"/>
                  <a:pt x="2306310" y="1834570"/>
                </a:cubicBezTo>
                <a:cubicBezTo>
                  <a:pt x="2306310" y="1835847"/>
                  <a:pt x="2307586" y="1836485"/>
                  <a:pt x="2310138" y="1836485"/>
                </a:cubicBezTo>
                <a:lnTo>
                  <a:pt x="2306310" y="1840313"/>
                </a:lnTo>
                <a:cubicBezTo>
                  <a:pt x="2303757" y="1844142"/>
                  <a:pt x="2301205" y="1845418"/>
                  <a:pt x="2298652" y="1844142"/>
                </a:cubicBezTo>
                <a:cubicBezTo>
                  <a:pt x="2294824" y="1846694"/>
                  <a:pt x="2294824" y="1849246"/>
                  <a:pt x="2298652" y="1851799"/>
                </a:cubicBezTo>
                <a:cubicBezTo>
                  <a:pt x="2296100" y="1853076"/>
                  <a:pt x="2294185" y="1854351"/>
                  <a:pt x="2292909" y="1855628"/>
                </a:cubicBezTo>
                <a:cubicBezTo>
                  <a:pt x="2291633" y="1855628"/>
                  <a:pt x="2291633" y="1854989"/>
                  <a:pt x="2292909" y="1853713"/>
                </a:cubicBezTo>
                <a:cubicBezTo>
                  <a:pt x="2289081" y="1854989"/>
                  <a:pt x="2286529" y="1856266"/>
                  <a:pt x="2285252" y="1857542"/>
                </a:cubicBezTo>
                <a:lnTo>
                  <a:pt x="2283337" y="1868071"/>
                </a:lnTo>
                <a:lnTo>
                  <a:pt x="2289081" y="1859456"/>
                </a:lnTo>
                <a:cubicBezTo>
                  <a:pt x="2289081" y="1862009"/>
                  <a:pt x="2289719" y="1863285"/>
                  <a:pt x="2290995" y="1863285"/>
                </a:cubicBezTo>
                <a:cubicBezTo>
                  <a:pt x="2288442" y="1863285"/>
                  <a:pt x="2287167" y="1863923"/>
                  <a:pt x="2287167" y="1865199"/>
                </a:cubicBezTo>
                <a:cubicBezTo>
                  <a:pt x="2287167" y="1871580"/>
                  <a:pt x="2285252" y="1877323"/>
                  <a:pt x="2281424" y="1882428"/>
                </a:cubicBezTo>
                <a:cubicBezTo>
                  <a:pt x="2282699" y="1879875"/>
                  <a:pt x="2284614" y="1877323"/>
                  <a:pt x="2287167" y="1874771"/>
                </a:cubicBezTo>
                <a:cubicBezTo>
                  <a:pt x="2287167" y="1876047"/>
                  <a:pt x="2287804" y="1876685"/>
                  <a:pt x="2289081" y="1876685"/>
                </a:cubicBezTo>
                <a:cubicBezTo>
                  <a:pt x="2292909" y="1871580"/>
                  <a:pt x="2296100" y="1866476"/>
                  <a:pt x="2298652" y="1861371"/>
                </a:cubicBezTo>
                <a:cubicBezTo>
                  <a:pt x="2297376" y="1862647"/>
                  <a:pt x="2296738" y="1862647"/>
                  <a:pt x="2296738" y="1861371"/>
                </a:cubicBezTo>
                <a:cubicBezTo>
                  <a:pt x="2295462" y="1856266"/>
                  <a:pt x="2298014" y="1853713"/>
                  <a:pt x="2304395" y="1853713"/>
                </a:cubicBezTo>
                <a:cubicBezTo>
                  <a:pt x="2304395" y="1849885"/>
                  <a:pt x="2306310" y="1846694"/>
                  <a:pt x="2310138" y="1844142"/>
                </a:cubicBezTo>
                <a:cubicBezTo>
                  <a:pt x="2308862" y="1841590"/>
                  <a:pt x="2310138" y="1839675"/>
                  <a:pt x="2313966" y="1838399"/>
                </a:cubicBezTo>
                <a:cubicBezTo>
                  <a:pt x="2313966" y="1833294"/>
                  <a:pt x="2316519" y="1828190"/>
                  <a:pt x="2321624" y="1823085"/>
                </a:cubicBezTo>
                <a:lnTo>
                  <a:pt x="2321624" y="1819256"/>
                </a:lnTo>
                <a:cubicBezTo>
                  <a:pt x="2323538" y="1816066"/>
                  <a:pt x="2325612" y="1812556"/>
                  <a:pt x="2327845" y="1808727"/>
                </a:cubicBezTo>
                <a:close/>
                <a:moveTo>
                  <a:pt x="6865149" y="1799908"/>
                </a:moveTo>
                <a:lnTo>
                  <a:pt x="6902026" y="1815093"/>
                </a:lnTo>
                <a:lnTo>
                  <a:pt x="6898821" y="1812765"/>
                </a:lnTo>
                <a:cubicBezTo>
                  <a:pt x="6888616" y="1806642"/>
                  <a:pt x="6877392" y="1802357"/>
                  <a:pt x="6865149" y="1799908"/>
                </a:cubicBezTo>
                <a:close/>
                <a:moveTo>
                  <a:pt x="6691280" y="1795011"/>
                </a:moveTo>
                <a:cubicBezTo>
                  <a:pt x="6692913" y="1796643"/>
                  <a:pt x="6694545" y="1796643"/>
                  <a:pt x="6696178" y="1795011"/>
                </a:cubicBezTo>
                <a:cubicBezTo>
                  <a:pt x="6701075" y="1796643"/>
                  <a:pt x="6706790" y="1799092"/>
                  <a:pt x="6713319" y="1802357"/>
                </a:cubicBezTo>
                <a:cubicBezTo>
                  <a:pt x="6711687" y="1803989"/>
                  <a:pt x="6711687" y="1804806"/>
                  <a:pt x="6713319" y="1804806"/>
                </a:cubicBezTo>
                <a:cubicBezTo>
                  <a:pt x="6714953" y="1804806"/>
                  <a:pt x="6716585" y="1803989"/>
                  <a:pt x="6718218" y="1802357"/>
                </a:cubicBezTo>
                <a:cubicBezTo>
                  <a:pt x="6723115" y="1805622"/>
                  <a:pt x="6729645" y="1809704"/>
                  <a:pt x="6737808" y="1814601"/>
                </a:cubicBezTo>
                <a:cubicBezTo>
                  <a:pt x="6750869" y="1821131"/>
                  <a:pt x="6764746" y="1826846"/>
                  <a:pt x="6779439" y="1831743"/>
                </a:cubicBezTo>
                <a:cubicBezTo>
                  <a:pt x="6781071" y="1835008"/>
                  <a:pt x="6783520" y="1836642"/>
                  <a:pt x="6786785" y="1836642"/>
                </a:cubicBezTo>
                <a:cubicBezTo>
                  <a:pt x="6788417" y="1836642"/>
                  <a:pt x="6791684" y="1837458"/>
                  <a:pt x="6796581" y="1839090"/>
                </a:cubicBezTo>
                <a:lnTo>
                  <a:pt x="6805764" y="1844600"/>
                </a:lnTo>
                <a:lnTo>
                  <a:pt x="6801478" y="1848885"/>
                </a:lnTo>
                <a:cubicBezTo>
                  <a:pt x="6785153" y="1843988"/>
                  <a:pt x="6770459" y="1836642"/>
                  <a:pt x="6757399" y="1826846"/>
                </a:cubicBezTo>
                <a:cubicBezTo>
                  <a:pt x="6749237" y="1826846"/>
                  <a:pt x="6741889" y="1823581"/>
                  <a:pt x="6735360" y="1817050"/>
                </a:cubicBezTo>
                <a:lnTo>
                  <a:pt x="6730461" y="1817050"/>
                </a:lnTo>
                <a:cubicBezTo>
                  <a:pt x="6725564" y="1813785"/>
                  <a:pt x="6723115" y="1810520"/>
                  <a:pt x="6723115" y="1807254"/>
                </a:cubicBezTo>
                <a:cubicBezTo>
                  <a:pt x="6719850" y="1808888"/>
                  <a:pt x="6717402" y="1810520"/>
                  <a:pt x="6715769" y="1812153"/>
                </a:cubicBezTo>
                <a:cubicBezTo>
                  <a:pt x="6714136" y="1808888"/>
                  <a:pt x="6711687" y="1805622"/>
                  <a:pt x="6708422" y="1802357"/>
                </a:cubicBezTo>
                <a:lnTo>
                  <a:pt x="6708422" y="1804806"/>
                </a:lnTo>
                <a:cubicBezTo>
                  <a:pt x="6700259" y="1803173"/>
                  <a:pt x="6694545" y="1799908"/>
                  <a:pt x="6691280" y="1795011"/>
                </a:cubicBezTo>
                <a:close/>
                <a:moveTo>
                  <a:pt x="6010499" y="1792561"/>
                </a:moveTo>
                <a:cubicBezTo>
                  <a:pt x="6007234" y="1795827"/>
                  <a:pt x="6004785" y="1798276"/>
                  <a:pt x="6003152" y="1799908"/>
                </a:cubicBezTo>
                <a:cubicBezTo>
                  <a:pt x="6000703" y="1800724"/>
                  <a:pt x="5998459" y="1801133"/>
                  <a:pt x="5996418" y="1801133"/>
                </a:cubicBezTo>
                <a:lnTo>
                  <a:pt x="5991503" y="1800040"/>
                </a:lnTo>
                <a:lnTo>
                  <a:pt x="5984786" y="1800520"/>
                </a:lnTo>
                <a:cubicBezTo>
                  <a:pt x="5982336" y="1800929"/>
                  <a:pt x="5980296" y="1801541"/>
                  <a:pt x="5978664" y="1802357"/>
                </a:cubicBezTo>
                <a:cubicBezTo>
                  <a:pt x="5978664" y="1805622"/>
                  <a:pt x="5977848" y="1808072"/>
                  <a:pt x="5976215" y="1809704"/>
                </a:cubicBezTo>
                <a:lnTo>
                  <a:pt x="5971317" y="1807254"/>
                </a:lnTo>
                <a:lnTo>
                  <a:pt x="5963971" y="1814601"/>
                </a:lnTo>
                <a:cubicBezTo>
                  <a:pt x="5977031" y="1814601"/>
                  <a:pt x="5987642" y="1811337"/>
                  <a:pt x="5995806" y="1804806"/>
                </a:cubicBezTo>
                <a:cubicBezTo>
                  <a:pt x="5999071" y="1806438"/>
                  <a:pt x="5999071" y="1807254"/>
                  <a:pt x="5995806" y="1807254"/>
                </a:cubicBezTo>
                <a:cubicBezTo>
                  <a:pt x="5997438" y="1807254"/>
                  <a:pt x="6000703" y="1806438"/>
                  <a:pt x="6005601" y="1804806"/>
                </a:cubicBezTo>
                <a:cubicBezTo>
                  <a:pt x="6007234" y="1801541"/>
                  <a:pt x="6008866" y="1797460"/>
                  <a:pt x="6010499" y="1792561"/>
                </a:cubicBezTo>
                <a:close/>
                <a:moveTo>
                  <a:pt x="2453711" y="1792456"/>
                </a:moveTo>
                <a:cubicBezTo>
                  <a:pt x="2454987" y="1793731"/>
                  <a:pt x="2456264" y="1794370"/>
                  <a:pt x="2457540" y="1794370"/>
                </a:cubicBezTo>
                <a:lnTo>
                  <a:pt x="2457540" y="1796284"/>
                </a:lnTo>
                <a:cubicBezTo>
                  <a:pt x="2456264" y="1795008"/>
                  <a:pt x="2454987" y="1793731"/>
                  <a:pt x="2453711" y="1792456"/>
                </a:cubicBezTo>
                <a:close/>
                <a:moveTo>
                  <a:pt x="4745416" y="1790524"/>
                </a:moveTo>
                <a:cubicBezTo>
                  <a:pt x="4737759" y="1793076"/>
                  <a:pt x="4730740" y="1794990"/>
                  <a:pt x="4724359" y="1796267"/>
                </a:cubicBezTo>
                <a:lnTo>
                  <a:pt x="4724359" y="1794352"/>
                </a:lnTo>
                <a:cubicBezTo>
                  <a:pt x="4716702" y="1795629"/>
                  <a:pt x="4710321" y="1794990"/>
                  <a:pt x="4705216" y="1792438"/>
                </a:cubicBezTo>
                <a:cubicBezTo>
                  <a:pt x="4688625" y="1800095"/>
                  <a:pt x="4673310" y="1807114"/>
                  <a:pt x="4659272" y="1813495"/>
                </a:cubicBezTo>
                <a:cubicBezTo>
                  <a:pt x="4664377" y="1824981"/>
                  <a:pt x="4671397" y="1835191"/>
                  <a:pt x="4680330" y="1844124"/>
                </a:cubicBezTo>
                <a:cubicBezTo>
                  <a:pt x="4680330" y="1846677"/>
                  <a:pt x="4680968" y="1849229"/>
                  <a:pt x="4682244" y="1851781"/>
                </a:cubicBezTo>
                <a:cubicBezTo>
                  <a:pt x="4682244" y="1865820"/>
                  <a:pt x="4683520" y="1879220"/>
                  <a:pt x="4686073" y="1891982"/>
                </a:cubicBezTo>
                <a:cubicBezTo>
                  <a:pt x="4680968" y="1903467"/>
                  <a:pt x="4675863" y="1913677"/>
                  <a:pt x="4670758" y="1922610"/>
                </a:cubicBezTo>
                <a:cubicBezTo>
                  <a:pt x="4670758" y="1945583"/>
                  <a:pt x="4665015" y="1966002"/>
                  <a:pt x="4653529" y="1983868"/>
                </a:cubicBezTo>
                <a:cubicBezTo>
                  <a:pt x="4648424" y="1987698"/>
                  <a:pt x="4644596" y="1987060"/>
                  <a:pt x="4642043" y="1981955"/>
                </a:cubicBezTo>
                <a:cubicBezTo>
                  <a:pt x="4635025" y="1994078"/>
                  <a:pt x="4628325" y="2005883"/>
                  <a:pt x="4621943" y="2017369"/>
                </a:cubicBezTo>
                <a:lnTo>
                  <a:pt x="4605915" y="2046895"/>
                </a:lnTo>
                <a:lnTo>
                  <a:pt x="4612850" y="2042734"/>
                </a:lnTo>
                <a:cubicBezTo>
                  <a:pt x="4615084" y="2040500"/>
                  <a:pt x="4617157" y="2037470"/>
                  <a:pt x="4619072" y="2033640"/>
                </a:cubicBezTo>
                <a:cubicBezTo>
                  <a:pt x="4620348" y="2036193"/>
                  <a:pt x="4620348" y="2038108"/>
                  <a:pt x="4619072" y="2039383"/>
                </a:cubicBezTo>
                <a:cubicBezTo>
                  <a:pt x="4621624" y="2038108"/>
                  <a:pt x="4625453" y="2035555"/>
                  <a:pt x="4630558" y="2031727"/>
                </a:cubicBezTo>
                <a:cubicBezTo>
                  <a:pt x="4628005" y="2031727"/>
                  <a:pt x="4626729" y="2031088"/>
                  <a:pt x="4626729" y="2029812"/>
                </a:cubicBezTo>
                <a:cubicBezTo>
                  <a:pt x="4636938" y="2023431"/>
                  <a:pt x="4646511" y="2016412"/>
                  <a:pt x="4655444" y="2008754"/>
                </a:cubicBezTo>
                <a:lnTo>
                  <a:pt x="4653529" y="2008754"/>
                </a:lnTo>
                <a:cubicBezTo>
                  <a:pt x="4652253" y="2007479"/>
                  <a:pt x="4652891" y="2006202"/>
                  <a:pt x="4655444" y="2004926"/>
                </a:cubicBezTo>
                <a:cubicBezTo>
                  <a:pt x="4657996" y="2003649"/>
                  <a:pt x="4661825" y="2001736"/>
                  <a:pt x="4666930" y="1999183"/>
                </a:cubicBezTo>
                <a:cubicBezTo>
                  <a:pt x="4688625" y="1971107"/>
                  <a:pt x="4709682" y="1941116"/>
                  <a:pt x="4730102" y="1909211"/>
                </a:cubicBezTo>
                <a:cubicBezTo>
                  <a:pt x="4730102" y="1906659"/>
                  <a:pt x="4732016" y="1904106"/>
                  <a:pt x="4735845" y="1901554"/>
                </a:cubicBezTo>
                <a:cubicBezTo>
                  <a:pt x="4734568" y="1900277"/>
                  <a:pt x="4733930" y="1899001"/>
                  <a:pt x="4733930" y="1897724"/>
                </a:cubicBezTo>
                <a:cubicBezTo>
                  <a:pt x="4739035" y="1895172"/>
                  <a:pt x="4743502" y="1890706"/>
                  <a:pt x="4747331" y="1884325"/>
                </a:cubicBezTo>
                <a:cubicBezTo>
                  <a:pt x="4756264" y="1865182"/>
                  <a:pt x="4767112" y="1846039"/>
                  <a:pt x="4779874" y="1826895"/>
                </a:cubicBezTo>
                <a:cubicBezTo>
                  <a:pt x="4781150" y="1816685"/>
                  <a:pt x="4777959" y="1807752"/>
                  <a:pt x="4770302" y="1800095"/>
                </a:cubicBezTo>
                <a:cubicBezTo>
                  <a:pt x="4765197" y="1798819"/>
                  <a:pt x="4762007" y="1800095"/>
                  <a:pt x="4760731" y="1803924"/>
                </a:cubicBezTo>
                <a:cubicBezTo>
                  <a:pt x="4753073" y="1801371"/>
                  <a:pt x="4747968" y="1796904"/>
                  <a:pt x="4745416" y="1790524"/>
                </a:cubicBezTo>
                <a:close/>
                <a:moveTo>
                  <a:pt x="6675834" y="1784839"/>
                </a:moveTo>
                <a:lnTo>
                  <a:pt x="6686383" y="1790113"/>
                </a:lnTo>
                <a:lnTo>
                  <a:pt x="6682709" y="1792561"/>
                </a:lnTo>
                <a:cubicBezTo>
                  <a:pt x="6681893" y="1793377"/>
                  <a:pt x="6681485" y="1794195"/>
                  <a:pt x="6681485" y="1795011"/>
                </a:cubicBezTo>
                <a:close/>
                <a:moveTo>
                  <a:pt x="2394367" y="1784798"/>
                </a:moveTo>
                <a:cubicBezTo>
                  <a:pt x="2393092" y="1786075"/>
                  <a:pt x="2391815" y="1786713"/>
                  <a:pt x="2390539" y="1786713"/>
                </a:cubicBezTo>
                <a:cubicBezTo>
                  <a:pt x="2386711" y="1795646"/>
                  <a:pt x="2381606" y="1803941"/>
                  <a:pt x="2375225" y="1811599"/>
                </a:cubicBezTo>
                <a:cubicBezTo>
                  <a:pt x="2373948" y="1815427"/>
                  <a:pt x="2371396" y="1817980"/>
                  <a:pt x="2367568" y="1819256"/>
                </a:cubicBezTo>
                <a:cubicBezTo>
                  <a:pt x="2365015" y="1824360"/>
                  <a:pt x="2363738" y="1828827"/>
                  <a:pt x="2363738" y="1832656"/>
                </a:cubicBezTo>
                <a:cubicBezTo>
                  <a:pt x="2353529" y="1842866"/>
                  <a:pt x="2345872" y="1853713"/>
                  <a:pt x="2340767" y="1865199"/>
                </a:cubicBezTo>
                <a:lnTo>
                  <a:pt x="2344595" y="1865199"/>
                </a:lnTo>
                <a:cubicBezTo>
                  <a:pt x="2363738" y="1840951"/>
                  <a:pt x="2380329" y="1814151"/>
                  <a:pt x="2394367" y="1784798"/>
                </a:cubicBezTo>
                <a:close/>
                <a:moveTo>
                  <a:pt x="2421951" y="1783580"/>
                </a:moveTo>
                <a:lnTo>
                  <a:pt x="2418296" y="1786713"/>
                </a:lnTo>
                <a:cubicBezTo>
                  <a:pt x="2416382" y="1788627"/>
                  <a:pt x="2414787" y="1790541"/>
                  <a:pt x="2413510" y="1792456"/>
                </a:cubicBezTo>
                <a:cubicBezTo>
                  <a:pt x="2404577" y="1809046"/>
                  <a:pt x="2395006" y="1823722"/>
                  <a:pt x="2384796" y="1836485"/>
                </a:cubicBezTo>
                <a:lnTo>
                  <a:pt x="2382882" y="1838399"/>
                </a:lnTo>
                <a:cubicBezTo>
                  <a:pt x="2373948" y="1857542"/>
                  <a:pt x="2362463" y="1876047"/>
                  <a:pt x="2348424" y="1893914"/>
                </a:cubicBezTo>
                <a:cubicBezTo>
                  <a:pt x="2335662" y="1913057"/>
                  <a:pt x="2324176" y="1931562"/>
                  <a:pt x="2313966" y="1949428"/>
                </a:cubicBezTo>
                <a:cubicBezTo>
                  <a:pt x="2313966" y="1951981"/>
                  <a:pt x="2315243" y="1953896"/>
                  <a:pt x="2317795" y="1955172"/>
                </a:cubicBezTo>
                <a:cubicBezTo>
                  <a:pt x="2315243" y="1957725"/>
                  <a:pt x="2312691" y="1960276"/>
                  <a:pt x="2310138" y="1962829"/>
                </a:cubicBezTo>
                <a:lnTo>
                  <a:pt x="2312053" y="1962829"/>
                </a:lnTo>
                <a:lnTo>
                  <a:pt x="2310138" y="1964743"/>
                </a:lnTo>
                <a:cubicBezTo>
                  <a:pt x="2311415" y="1963467"/>
                  <a:pt x="2313966" y="1962191"/>
                  <a:pt x="2317795" y="1960915"/>
                </a:cubicBezTo>
                <a:cubicBezTo>
                  <a:pt x="2317795" y="1957086"/>
                  <a:pt x="2319710" y="1953258"/>
                  <a:pt x="2323538" y="1949428"/>
                </a:cubicBezTo>
                <a:lnTo>
                  <a:pt x="2321624" y="1949428"/>
                </a:lnTo>
                <a:cubicBezTo>
                  <a:pt x="2322900" y="1948153"/>
                  <a:pt x="2324176" y="1946877"/>
                  <a:pt x="2325453" y="1945600"/>
                </a:cubicBezTo>
                <a:cubicBezTo>
                  <a:pt x="2328005" y="1945600"/>
                  <a:pt x="2328643" y="1946877"/>
                  <a:pt x="2327367" y="1949428"/>
                </a:cubicBezTo>
                <a:cubicBezTo>
                  <a:pt x="2331196" y="1946877"/>
                  <a:pt x="2334386" y="1944324"/>
                  <a:pt x="2336939" y="1941772"/>
                </a:cubicBezTo>
                <a:cubicBezTo>
                  <a:pt x="2334386" y="1941772"/>
                  <a:pt x="2332472" y="1941133"/>
                  <a:pt x="2331196" y="1939857"/>
                </a:cubicBezTo>
                <a:cubicBezTo>
                  <a:pt x="2337577" y="1937305"/>
                  <a:pt x="2343319" y="1932200"/>
                  <a:pt x="2348424" y="1924543"/>
                </a:cubicBezTo>
                <a:cubicBezTo>
                  <a:pt x="2344595" y="1927095"/>
                  <a:pt x="2341405" y="1928372"/>
                  <a:pt x="2338852" y="1928372"/>
                </a:cubicBezTo>
                <a:lnTo>
                  <a:pt x="2338852" y="1926457"/>
                </a:lnTo>
                <a:cubicBezTo>
                  <a:pt x="2337577" y="1925181"/>
                  <a:pt x="2336301" y="1923905"/>
                  <a:pt x="2335024" y="1922629"/>
                </a:cubicBezTo>
                <a:cubicBezTo>
                  <a:pt x="2337577" y="1913695"/>
                  <a:pt x="2343319" y="1906038"/>
                  <a:pt x="2352253" y="1899657"/>
                </a:cubicBezTo>
                <a:cubicBezTo>
                  <a:pt x="2353529" y="1898381"/>
                  <a:pt x="2355443" y="1897743"/>
                  <a:pt x="2357996" y="1897743"/>
                </a:cubicBezTo>
                <a:lnTo>
                  <a:pt x="2356082" y="1897743"/>
                </a:lnTo>
                <a:cubicBezTo>
                  <a:pt x="2356082" y="1897743"/>
                  <a:pt x="2356720" y="1897105"/>
                  <a:pt x="2357996" y="1895828"/>
                </a:cubicBezTo>
                <a:lnTo>
                  <a:pt x="2352253" y="1895828"/>
                </a:lnTo>
                <a:cubicBezTo>
                  <a:pt x="2356082" y="1893276"/>
                  <a:pt x="2360548" y="1889447"/>
                  <a:pt x="2365653" y="1884342"/>
                </a:cubicBezTo>
                <a:cubicBezTo>
                  <a:pt x="2364377" y="1884342"/>
                  <a:pt x="2363100" y="1883704"/>
                  <a:pt x="2361825" y="1882428"/>
                </a:cubicBezTo>
                <a:cubicBezTo>
                  <a:pt x="2363100" y="1882428"/>
                  <a:pt x="2365653" y="1881790"/>
                  <a:pt x="2369481" y="1880514"/>
                </a:cubicBezTo>
                <a:cubicBezTo>
                  <a:pt x="2366930" y="1879237"/>
                  <a:pt x="2367568" y="1876685"/>
                  <a:pt x="2371396" y="1872857"/>
                </a:cubicBezTo>
                <a:cubicBezTo>
                  <a:pt x="2371396" y="1870304"/>
                  <a:pt x="2372673" y="1869666"/>
                  <a:pt x="2375225" y="1870942"/>
                </a:cubicBezTo>
                <a:cubicBezTo>
                  <a:pt x="2382882" y="1855628"/>
                  <a:pt x="2391815" y="1839675"/>
                  <a:pt x="2402025" y="1823085"/>
                </a:cubicBezTo>
                <a:cubicBezTo>
                  <a:pt x="2400749" y="1824360"/>
                  <a:pt x="2399472" y="1824999"/>
                  <a:pt x="2398196" y="1824999"/>
                </a:cubicBezTo>
                <a:cubicBezTo>
                  <a:pt x="2398196" y="1817342"/>
                  <a:pt x="2402025" y="1812875"/>
                  <a:pt x="2409682" y="1811599"/>
                </a:cubicBezTo>
                <a:cubicBezTo>
                  <a:pt x="2412873" y="1802666"/>
                  <a:pt x="2416542" y="1794051"/>
                  <a:pt x="2420689" y="1785755"/>
                </a:cubicBezTo>
                <a:close/>
                <a:moveTo>
                  <a:pt x="6672669" y="1783257"/>
                </a:moveTo>
                <a:lnTo>
                  <a:pt x="6675362" y="1783990"/>
                </a:lnTo>
                <a:lnTo>
                  <a:pt x="6675834" y="1784839"/>
                </a:lnTo>
                <a:close/>
                <a:moveTo>
                  <a:pt x="503340" y="1776933"/>
                </a:moveTo>
                <a:lnTo>
                  <a:pt x="497117" y="1784401"/>
                </a:lnTo>
                <a:cubicBezTo>
                  <a:pt x="498750" y="1782767"/>
                  <a:pt x="500382" y="1780318"/>
                  <a:pt x="502015" y="1777054"/>
                </a:cubicBezTo>
                <a:close/>
                <a:moveTo>
                  <a:pt x="6632508" y="1765625"/>
                </a:moveTo>
                <a:cubicBezTo>
                  <a:pt x="6643120" y="1769706"/>
                  <a:pt x="6653731" y="1774196"/>
                  <a:pt x="6664343" y="1779093"/>
                </a:cubicBezTo>
                <a:lnTo>
                  <a:pt x="6672669" y="1783257"/>
                </a:lnTo>
                <a:lnTo>
                  <a:pt x="6661894" y="1780318"/>
                </a:lnTo>
                <a:cubicBezTo>
                  <a:pt x="6658629" y="1778684"/>
                  <a:pt x="6654547" y="1777052"/>
                  <a:pt x="6649650" y="1775419"/>
                </a:cubicBezTo>
                <a:lnTo>
                  <a:pt x="6647201" y="1775419"/>
                </a:lnTo>
                <a:cubicBezTo>
                  <a:pt x="6640670" y="1773787"/>
                  <a:pt x="6635773" y="1770522"/>
                  <a:pt x="6632508" y="1765625"/>
                </a:cubicBezTo>
                <a:close/>
                <a:moveTo>
                  <a:pt x="2434568" y="1761827"/>
                </a:moveTo>
                <a:cubicBezTo>
                  <a:pt x="2431378" y="1764379"/>
                  <a:pt x="2428985" y="1767250"/>
                  <a:pt x="2427389" y="1770441"/>
                </a:cubicBezTo>
                <a:lnTo>
                  <a:pt x="2425983" y="1776629"/>
                </a:lnTo>
                <a:close/>
                <a:moveTo>
                  <a:pt x="3209863" y="1754169"/>
                </a:moveTo>
                <a:cubicBezTo>
                  <a:pt x="3184339" y="1760550"/>
                  <a:pt x="3160729" y="1768845"/>
                  <a:pt x="3139033" y="1779055"/>
                </a:cubicBezTo>
                <a:cubicBezTo>
                  <a:pt x="3132652" y="1782884"/>
                  <a:pt x="3127547" y="1787351"/>
                  <a:pt x="3123719" y="1792456"/>
                </a:cubicBezTo>
                <a:cubicBezTo>
                  <a:pt x="3091814" y="1805218"/>
                  <a:pt x="3063099" y="1819256"/>
                  <a:pt x="3037575" y="1834570"/>
                </a:cubicBezTo>
                <a:cubicBezTo>
                  <a:pt x="3026090" y="1840951"/>
                  <a:pt x="3015242" y="1846694"/>
                  <a:pt x="3005032" y="1851799"/>
                </a:cubicBezTo>
                <a:cubicBezTo>
                  <a:pt x="3016518" y="1854351"/>
                  <a:pt x="3027365" y="1857542"/>
                  <a:pt x="3037575" y="1861371"/>
                </a:cubicBezTo>
                <a:lnTo>
                  <a:pt x="3037575" y="1863285"/>
                </a:lnTo>
                <a:cubicBezTo>
                  <a:pt x="3031194" y="1865837"/>
                  <a:pt x="3026727" y="1864561"/>
                  <a:pt x="3024175" y="1859456"/>
                </a:cubicBezTo>
                <a:cubicBezTo>
                  <a:pt x="3021622" y="1859456"/>
                  <a:pt x="3020346" y="1860094"/>
                  <a:pt x="3020346" y="1861371"/>
                </a:cubicBezTo>
                <a:lnTo>
                  <a:pt x="3020346" y="1863285"/>
                </a:lnTo>
                <a:cubicBezTo>
                  <a:pt x="3019070" y="1865837"/>
                  <a:pt x="3017155" y="1866476"/>
                  <a:pt x="3014603" y="1865199"/>
                </a:cubicBezTo>
                <a:cubicBezTo>
                  <a:pt x="3012050" y="1863923"/>
                  <a:pt x="3010775" y="1862009"/>
                  <a:pt x="3010775" y="1859456"/>
                </a:cubicBezTo>
                <a:lnTo>
                  <a:pt x="3012689" y="1859456"/>
                </a:lnTo>
                <a:lnTo>
                  <a:pt x="3010775" y="1857542"/>
                </a:lnTo>
                <a:lnTo>
                  <a:pt x="3010775" y="1859456"/>
                </a:lnTo>
                <a:lnTo>
                  <a:pt x="3010775" y="1861371"/>
                </a:lnTo>
                <a:cubicBezTo>
                  <a:pt x="3004394" y="1863923"/>
                  <a:pt x="2999289" y="1863285"/>
                  <a:pt x="2995461" y="1859456"/>
                </a:cubicBezTo>
                <a:cubicBezTo>
                  <a:pt x="2992908" y="1859456"/>
                  <a:pt x="2990994" y="1859456"/>
                  <a:pt x="2989717" y="1859456"/>
                </a:cubicBezTo>
                <a:cubicBezTo>
                  <a:pt x="2994822" y="1862009"/>
                  <a:pt x="2999927" y="1863923"/>
                  <a:pt x="3005032" y="1865199"/>
                </a:cubicBezTo>
                <a:cubicBezTo>
                  <a:pt x="2997374" y="1867752"/>
                  <a:pt x="2990356" y="1867752"/>
                  <a:pt x="2983974" y="1865199"/>
                </a:cubicBezTo>
                <a:cubicBezTo>
                  <a:pt x="2989079" y="1866476"/>
                  <a:pt x="2993546" y="1868390"/>
                  <a:pt x="2997374" y="1870942"/>
                </a:cubicBezTo>
                <a:cubicBezTo>
                  <a:pt x="2993546" y="1873495"/>
                  <a:pt x="2990356" y="1874132"/>
                  <a:pt x="2987803" y="1872857"/>
                </a:cubicBezTo>
                <a:cubicBezTo>
                  <a:pt x="2992908" y="1876685"/>
                  <a:pt x="2999289" y="1878599"/>
                  <a:pt x="3006946" y="1878599"/>
                </a:cubicBezTo>
                <a:cubicBezTo>
                  <a:pt x="3017155" y="1882428"/>
                  <a:pt x="3028003" y="1886895"/>
                  <a:pt x="3039489" y="1892000"/>
                </a:cubicBezTo>
                <a:cubicBezTo>
                  <a:pt x="3042041" y="1894552"/>
                  <a:pt x="3045232" y="1896466"/>
                  <a:pt x="3049061" y="1897743"/>
                </a:cubicBezTo>
                <a:cubicBezTo>
                  <a:pt x="3047784" y="1897743"/>
                  <a:pt x="3046509" y="1897743"/>
                  <a:pt x="3045232" y="1897743"/>
                </a:cubicBezTo>
                <a:cubicBezTo>
                  <a:pt x="3041404" y="1897743"/>
                  <a:pt x="3038213" y="1897743"/>
                  <a:pt x="3035661" y="1897743"/>
                </a:cubicBezTo>
                <a:cubicBezTo>
                  <a:pt x="3034385" y="1895190"/>
                  <a:pt x="3032470" y="1893914"/>
                  <a:pt x="3029918" y="1893914"/>
                </a:cubicBezTo>
                <a:cubicBezTo>
                  <a:pt x="3024813" y="1891362"/>
                  <a:pt x="3020346" y="1891362"/>
                  <a:pt x="3016518" y="1893914"/>
                </a:cubicBezTo>
                <a:lnTo>
                  <a:pt x="3016518" y="1892000"/>
                </a:lnTo>
                <a:cubicBezTo>
                  <a:pt x="3013965" y="1890723"/>
                  <a:pt x="3013327" y="1888171"/>
                  <a:pt x="3014603" y="1884342"/>
                </a:cubicBezTo>
                <a:cubicBezTo>
                  <a:pt x="3009499" y="1885618"/>
                  <a:pt x="3006308" y="1884980"/>
                  <a:pt x="3005032" y="1882428"/>
                </a:cubicBezTo>
                <a:cubicBezTo>
                  <a:pt x="2997374" y="1879875"/>
                  <a:pt x="2990994" y="1881152"/>
                  <a:pt x="2985889" y="1886257"/>
                </a:cubicBezTo>
                <a:cubicBezTo>
                  <a:pt x="2987164" y="1888809"/>
                  <a:pt x="2988441" y="1890085"/>
                  <a:pt x="2989717" y="1890085"/>
                </a:cubicBezTo>
                <a:lnTo>
                  <a:pt x="2985889" y="1893914"/>
                </a:lnTo>
                <a:lnTo>
                  <a:pt x="2991631" y="1893914"/>
                </a:lnTo>
                <a:cubicBezTo>
                  <a:pt x="2996736" y="1896466"/>
                  <a:pt x="2998651" y="1899018"/>
                  <a:pt x="2997374" y="1901571"/>
                </a:cubicBezTo>
                <a:cubicBezTo>
                  <a:pt x="2999927" y="1902848"/>
                  <a:pt x="3002479" y="1902209"/>
                  <a:pt x="3005032" y="1899657"/>
                </a:cubicBezTo>
                <a:cubicBezTo>
                  <a:pt x="3006308" y="1900933"/>
                  <a:pt x="3007584" y="1902209"/>
                  <a:pt x="3008860" y="1903486"/>
                </a:cubicBezTo>
                <a:cubicBezTo>
                  <a:pt x="3010137" y="1902209"/>
                  <a:pt x="3012050" y="1901571"/>
                  <a:pt x="3014603" y="1901571"/>
                </a:cubicBezTo>
                <a:lnTo>
                  <a:pt x="3014603" y="1903486"/>
                </a:lnTo>
                <a:cubicBezTo>
                  <a:pt x="3017155" y="1903486"/>
                  <a:pt x="3019070" y="1904761"/>
                  <a:pt x="3020346" y="1907314"/>
                </a:cubicBezTo>
                <a:lnTo>
                  <a:pt x="3018628" y="1909033"/>
                </a:lnTo>
                <a:lnTo>
                  <a:pt x="3029439" y="1917843"/>
                </a:lnTo>
                <a:cubicBezTo>
                  <a:pt x="3034225" y="1921034"/>
                  <a:pt x="3039489" y="1923905"/>
                  <a:pt x="3045232" y="1926457"/>
                </a:cubicBezTo>
                <a:cubicBezTo>
                  <a:pt x="3043956" y="1929009"/>
                  <a:pt x="3042680" y="1929647"/>
                  <a:pt x="3041404" y="1928372"/>
                </a:cubicBezTo>
                <a:lnTo>
                  <a:pt x="3041404" y="1930286"/>
                </a:lnTo>
                <a:cubicBezTo>
                  <a:pt x="3032470" y="1926457"/>
                  <a:pt x="3024175" y="1923905"/>
                  <a:pt x="3016518" y="1922629"/>
                </a:cubicBezTo>
                <a:cubicBezTo>
                  <a:pt x="3030556" y="1931562"/>
                  <a:pt x="3044594" y="1938582"/>
                  <a:pt x="3058632" y="1943686"/>
                </a:cubicBezTo>
                <a:cubicBezTo>
                  <a:pt x="3072670" y="1930924"/>
                  <a:pt x="3086709" y="1917524"/>
                  <a:pt x="3100747" y="1903486"/>
                </a:cubicBezTo>
                <a:cubicBezTo>
                  <a:pt x="3145414" y="1861371"/>
                  <a:pt x="3181786" y="1811599"/>
                  <a:pt x="3209863" y="1754169"/>
                </a:cubicBezTo>
                <a:close/>
                <a:moveTo>
                  <a:pt x="6789235" y="1753380"/>
                </a:moveTo>
                <a:cubicBezTo>
                  <a:pt x="6790867" y="1755013"/>
                  <a:pt x="6792500" y="1755829"/>
                  <a:pt x="6794132" y="1755829"/>
                </a:cubicBezTo>
                <a:cubicBezTo>
                  <a:pt x="6789235" y="1760726"/>
                  <a:pt x="6785969" y="1761543"/>
                  <a:pt x="6784336" y="1758278"/>
                </a:cubicBezTo>
                <a:cubicBezTo>
                  <a:pt x="6784336" y="1759910"/>
                  <a:pt x="6785153" y="1760726"/>
                  <a:pt x="6786785" y="1760726"/>
                </a:cubicBezTo>
                <a:cubicBezTo>
                  <a:pt x="6785969" y="1763992"/>
                  <a:pt x="6785153" y="1765828"/>
                  <a:pt x="6784336" y="1766237"/>
                </a:cubicBezTo>
                <a:lnTo>
                  <a:pt x="6784065" y="1765896"/>
                </a:lnTo>
                <a:lnTo>
                  <a:pt x="6781888" y="1768073"/>
                </a:lnTo>
                <a:cubicBezTo>
                  <a:pt x="6773724" y="1769706"/>
                  <a:pt x="6768827" y="1767257"/>
                  <a:pt x="6767195" y="1760726"/>
                </a:cubicBezTo>
                <a:lnTo>
                  <a:pt x="6770868" y="1761951"/>
                </a:lnTo>
                <a:lnTo>
                  <a:pt x="6769643" y="1758278"/>
                </a:lnTo>
                <a:cubicBezTo>
                  <a:pt x="6769643" y="1756645"/>
                  <a:pt x="6771276" y="1755829"/>
                  <a:pt x="6774541" y="1755829"/>
                </a:cubicBezTo>
                <a:lnTo>
                  <a:pt x="6764746" y="1755829"/>
                </a:lnTo>
                <a:cubicBezTo>
                  <a:pt x="6764746" y="1757461"/>
                  <a:pt x="6766378" y="1758278"/>
                  <a:pt x="6769643" y="1758278"/>
                </a:cubicBezTo>
                <a:cubicBezTo>
                  <a:pt x="6763113" y="1761543"/>
                  <a:pt x="6758215" y="1761543"/>
                  <a:pt x="6754950" y="1758278"/>
                </a:cubicBezTo>
                <a:cubicBezTo>
                  <a:pt x="6761481" y="1763175"/>
                  <a:pt x="6769643" y="1767257"/>
                  <a:pt x="6779439" y="1770522"/>
                </a:cubicBezTo>
                <a:cubicBezTo>
                  <a:pt x="6785969" y="1773787"/>
                  <a:pt x="6791684" y="1777052"/>
                  <a:pt x="6796581" y="1780318"/>
                </a:cubicBezTo>
                <a:cubicBezTo>
                  <a:pt x="6809641" y="1783583"/>
                  <a:pt x="6821070" y="1789296"/>
                  <a:pt x="6830864" y="1797460"/>
                </a:cubicBezTo>
                <a:cubicBezTo>
                  <a:pt x="6827600" y="1800725"/>
                  <a:pt x="6827600" y="1803173"/>
                  <a:pt x="6830864" y="1804806"/>
                </a:cubicBezTo>
                <a:cubicBezTo>
                  <a:pt x="6840660" y="1808072"/>
                  <a:pt x="6852088" y="1812153"/>
                  <a:pt x="6865149" y="1817050"/>
                </a:cubicBezTo>
                <a:cubicBezTo>
                  <a:pt x="6860251" y="1815418"/>
                  <a:pt x="6856169" y="1813785"/>
                  <a:pt x="6852905" y="1812153"/>
                </a:cubicBezTo>
                <a:cubicBezTo>
                  <a:pt x="6848006" y="1808888"/>
                  <a:pt x="6844741" y="1806847"/>
                  <a:pt x="6843109" y="1806031"/>
                </a:cubicBezTo>
                <a:cubicBezTo>
                  <a:pt x="6841476" y="1805214"/>
                  <a:pt x="6841476" y="1803989"/>
                  <a:pt x="6843109" y="1802357"/>
                </a:cubicBezTo>
                <a:lnTo>
                  <a:pt x="6840660" y="1802357"/>
                </a:lnTo>
                <a:cubicBezTo>
                  <a:pt x="6835763" y="1795827"/>
                  <a:pt x="6830048" y="1790113"/>
                  <a:pt x="6823518" y="1785215"/>
                </a:cubicBezTo>
                <a:cubicBezTo>
                  <a:pt x="6818621" y="1786848"/>
                  <a:pt x="6815355" y="1784399"/>
                  <a:pt x="6813723" y="1777868"/>
                </a:cubicBezTo>
                <a:cubicBezTo>
                  <a:pt x="6810458" y="1777868"/>
                  <a:pt x="6808009" y="1777052"/>
                  <a:pt x="6806377" y="1775419"/>
                </a:cubicBezTo>
                <a:cubicBezTo>
                  <a:pt x="6803111" y="1770522"/>
                  <a:pt x="6798213" y="1766441"/>
                  <a:pt x="6791684" y="1763175"/>
                </a:cubicBezTo>
                <a:cubicBezTo>
                  <a:pt x="6791684" y="1761543"/>
                  <a:pt x="6793316" y="1760726"/>
                  <a:pt x="6796581" y="1760726"/>
                </a:cubicBezTo>
                <a:lnTo>
                  <a:pt x="6794132" y="1760726"/>
                </a:lnTo>
                <a:cubicBezTo>
                  <a:pt x="6794132" y="1759094"/>
                  <a:pt x="6796581" y="1757461"/>
                  <a:pt x="6801478" y="1755829"/>
                </a:cubicBezTo>
                <a:close/>
                <a:moveTo>
                  <a:pt x="2430739" y="1750341"/>
                </a:moveTo>
                <a:cubicBezTo>
                  <a:pt x="2429463" y="1752893"/>
                  <a:pt x="2428188" y="1754807"/>
                  <a:pt x="2426911" y="1756084"/>
                </a:cubicBezTo>
                <a:cubicBezTo>
                  <a:pt x="2425635" y="1754807"/>
                  <a:pt x="2424996" y="1753531"/>
                  <a:pt x="2424996" y="1752256"/>
                </a:cubicBezTo>
                <a:cubicBezTo>
                  <a:pt x="2421168" y="1756084"/>
                  <a:pt x="2418615" y="1758636"/>
                  <a:pt x="2417340" y="1759912"/>
                </a:cubicBezTo>
                <a:cubicBezTo>
                  <a:pt x="2412235" y="1767570"/>
                  <a:pt x="2407768" y="1775227"/>
                  <a:pt x="2403939" y="1782884"/>
                </a:cubicBezTo>
                <a:lnTo>
                  <a:pt x="2407768" y="1782884"/>
                </a:lnTo>
                <a:cubicBezTo>
                  <a:pt x="2405215" y="1790541"/>
                  <a:pt x="2400749" y="1796284"/>
                  <a:pt x="2394367" y="1800113"/>
                </a:cubicBezTo>
                <a:cubicBezTo>
                  <a:pt x="2390539" y="1801389"/>
                  <a:pt x="2388624" y="1803303"/>
                  <a:pt x="2388624" y="1805856"/>
                </a:cubicBezTo>
                <a:cubicBezTo>
                  <a:pt x="2393729" y="1803303"/>
                  <a:pt x="2396282" y="1803303"/>
                  <a:pt x="2396282" y="1805856"/>
                </a:cubicBezTo>
                <a:cubicBezTo>
                  <a:pt x="2388624" y="1808408"/>
                  <a:pt x="2384796" y="1812237"/>
                  <a:pt x="2384796" y="1817342"/>
                </a:cubicBezTo>
                <a:cubicBezTo>
                  <a:pt x="2383519" y="1818617"/>
                  <a:pt x="2382244" y="1819256"/>
                  <a:pt x="2380968" y="1819256"/>
                </a:cubicBezTo>
                <a:cubicBezTo>
                  <a:pt x="2379691" y="1821808"/>
                  <a:pt x="2380329" y="1823722"/>
                  <a:pt x="2382882" y="1824999"/>
                </a:cubicBezTo>
                <a:lnTo>
                  <a:pt x="2379053" y="1828827"/>
                </a:lnTo>
                <a:cubicBezTo>
                  <a:pt x="2376501" y="1828827"/>
                  <a:pt x="2375225" y="1827552"/>
                  <a:pt x="2375225" y="1824999"/>
                </a:cubicBezTo>
                <a:lnTo>
                  <a:pt x="2375225" y="1826913"/>
                </a:lnTo>
                <a:cubicBezTo>
                  <a:pt x="2379053" y="1832018"/>
                  <a:pt x="2378415" y="1836485"/>
                  <a:pt x="2373310" y="1840313"/>
                </a:cubicBezTo>
                <a:cubicBezTo>
                  <a:pt x="2369481" y="1844142"/>
                  <a:pt x="2366291" y="1847333"/>
                  <a:pt x="2363738" y="1849885"/>
                </a:cubicBezTo>
                <a:lnTo>
                  <a:pt x="2367568" y="1849885"/>
                </a:lnTo>
                <a:cubicBezTo>
                  <a:pt x="2366291" y="1853713"/>
                  <a:pt x="2363738" y="1855628"/>
                  <a:pt x="2359910" y="1855628"/>
                </a:cubicBezTo>
                <a:cubicBezTo>
                  <a:pt x="2359910" y="1856904"/>
                  <a:pt x="2361186" y="1857542"/>
                  <a:pt x="2363738" y="1857542"/>
                </a:cubicBezTo>
                <a:cubicBezTo>
                  <a:pt x="2362463" y="1858818"/>
                  <a:pt x="2361186" y="1859456"/>
                  <a:pt x="2359910" y="1859456"/>
                </a:cubicBezTo>
                <a:cubicBezTo>
                  <a:pt x="2352253" y="1870942"/>
                  <a:pt x="2345234" y="1880514"/>
                  <a:pt x="2338852" y="1888171"/>
                </a:cubicBezTo>
                <a:cubicBezTo>
                  <a:pt x="2337577" y="1892000"/>
                  <a:pt x="2336301" y="1893914"/>
                  <a:pt x="2335024" y="1893914"/>
                </a:cubicBezTo>
                <a:cubicBezTo>
                  <a:pt x="2336301" y="1895190"/>
                  <a:pt x="2337577" y="1896466"/>
                  <a:pt x="2338852" y="1897743"/>
                </a:cubicBezTo>
                <a:cubicBezTo>
                  <a:pt x="2337577" y="1897743"/>
                  <a:pt x="2336301" y="1898381"/>
                  <a:pt x="2335024" y="1899657"/>
                </a:cubicBezTo>
                <a:cubicBezTo>
                  <a:pt x="2328643" y="1902209"/>
                  <a:pt x="2326729" y="1906676"/>
                  <a:pt x="2329281" y="1913057"/>
                </a:cubicBezTo>
                <a:cubicBezTo>
                  <a:pt x="2358634" y="1869666"/>
                  <a:pt x="2387987" y="1823722"/>
                  <a:pt x="2417340" y="1775227"/>
                </a:cubicBezTo>
                <a:cubicBezTo>
                  <a:pt x="2423720" y="1770122"/>
                  <a:pt x="2428188" y="1761827"/>
                  <a:pt x="2430739" y="1750341"/>
                </a:cubicBezTo>
                <a:close/>
                <a:moveTo>
                  <a:pt x="6661894" y="1746033"/>
                </a:moveTo>
                <a:cubicBezTo>
                  <a:pt x="6666791" y="1749299"/>
                  <a:pt x="6672505" y="1750932"/>
                  <a:pt x="6679036" y="1750932"/>
                </a:cubicBezTo>
                <a:cubicBezTo>
                  <a:pt x="6716585" y="1770522"/>
                  <a:pt x="6754950" y="1789296"/>
                  <a:pt x="6794132" y="1807254"/>
                </a:cubicBezTo>
                <a:cubicBezTo>
                  <a:pt x="6797397" y="1810520"/>
                  <a:pt x="6801478" y="1812969"/>
                  <a:pt x="6806377" y="1814601"/>
                </a:cubicBezTo>
                <a:cubicBezTo>
                  <a:pt x="6808009" y="1812969"/>
                  <a:pt x="6810458" y="1812969"/>
                  <a:pt x="6813723" y="1814601"/>
                </a:cubicBezTo>
                <a:cubicBezTo>
                  <a:pt x="6799029" y="1801541"/>
                  <a:pt x="6784336" y="1789296"/>
                  <a:pt x="6769643" y="1777868"/>
                </a:cubicBezTo>
                <a:cubicBezTo>
                  <a:pt x="6771276" y="1777868"/>
                  <a:pt x="6772908" y="1777052"/>
                  <a:pt x="6774541" y="1775419"/>
                </a:cubicBezTo>
                <a:cubicBezTo>
                  <a:pt x="6768011" y="1773787"/>
                  <a:pt x="6763113" y="1772155"/>
                  <a:pt x="6759849" y="1770522"/>
                </a:cubicBezTo>
                <a:cubicBezTo>
                  <a:pt x="6756583" y="1768890"/>
                  <a:pt x="6755766" y="1767257"/>
                  <a:pt x="6757399" y="1765625"/>
                </a:cubicBezTo>
                <a:cubicBezTo>
                  <a:pt x="6726380" y="1754196"/>
                  <a:pt x="6694545" y="1747667"/>
                  <a:pt x="6661894" y="1746033"/>
                </a:cubicBezTo>
                <a:close/>
                <a:moveTo>
                  <a:pt x="6470883" y="1746033"/>
                </a:moveTo>
                <a:cubicBezTo>
                  <a:pt x="6451293" y="1749299"/>
                  <a:pt x="6432517" y="1754196"/>
                  <a:pt x="6414559" y="1760726"/>
                </a:cubicBezTo>
                <a:cubicBezTo>
                  <a:pt x="6429253" y="1755829"/>
                  <a:pt x="6445578" y="1752564"/>
                  <a:pt x="6463536" y="1750932"/>
                </a:cubicBezTo>
                <a:cubicBezTo>
                  <a:pt x="6461904" y="1752564"/>
                  <a:pt x="6461088" y="1754196"/>
                  <a:pt x="6461088" y="1755829"/>
                </a:cubicBezTo>
                <a:cubicBezTo>
                  <a:pt x="6467618" y="1755829"/>
                  <a:pt x="6470883" y="1752564"/>
                  <a:pt x="6470883" y="1746033"/>
                </a:cubicBezTo>
                <a:close/>
                <a:moveTo>
                  <a:pt x="1017954" y="1740961"/>
                </a:moveTo>
                <a:lnTo>
                  <a:pt x="1018723" y="1747667"/>
                </a:lnTo>
                <a:cubicBezTo>
                  <a:pt x="1016274" y="1746035"/>
                  <a:pt x="1015050" y="1744607"/>
                  <a:pt x="1015050" y="1743382"/>
                </a:cubicBezTo>
                <a:close/>
                <a:moveTo>
                  <a:pt x="1017771" y="1739369"/>
                </a:moveTo>
                <a:lnTo>
                  <a:pt x="1018723" y="1740320"/>
                </a:lnTo>
                <a:lnTo>
                  <a:pt x="1017954" y="1740961"/>
                </a:lnTo>
                <a:close/>
                <a:moveTo>
                  <a:pt x="1017116" y="1733663"/>
                </a:moveTo>
                <a:lnTo>
                  <a:pt x="1017771" y="1739369"/>
                </a:lnTo>
                <a:lnTo>
                  <a:pt x="1016274" y="1737872"/>
                </a:lnTo>
                <a:close/>
                <a:moveTo>
                  <a:pt x="6718218" y="1731340"/>
                </a:moveTo>
                <a:cubicBezTo>
                  <a:pt x="6757399" y="1739503"/>
                  <a:pt x="6796581" y="1748483"/>
                  <a:pt x="6835763" y="1758278"/>
                </a:cubicBezTo>
                <a:cubicBezTo>
                  <a:pt x="6834129" y="1756645"/>
                  <a:pt x="6832497" y="1755013"/>
                  <a:pt x="6830864" y="1753380"/>
                </a:cubicBezTo>
                <a:cubicBezTo>
                  <a:pt x="6794948" y="1737055"/>
                  <a:pt x="6757399" y="1729708"/>
                  <a:pt x="6718218" y="1731340"/>
                </a:cubicBezTo>
                <a:close/>
                <a:moveTo>
                  <a:pt x="6517411" y="1728891"/>
                </a:moveTo>
                <a:lnTo>
                  <a:pt x="6492325" y="1733669"/>
                </a:lnTo>
                <a:lnTo>
                  <a:pt x="6480679" y="1731340"/>
                </a:lnTo>
                <a:cubicBezTo>
                  <a:pt x="6469251" y="1736238"/>
                  <a:pt x="6457618" y="1740320"/>
                  <a:pt x="6445782" y="1743585"/>
                </a:cubicBezTo>
                <a:lnTo>
                  <a:pt x="6414644" y="1749918"/>
                </a:lnTo>
                <a:lnTo>
                  <a:pt x="6418233" y="1749707"/>
                </a:lnTo>
                <a:cubicBezTo>
                  <a:pt x="6425579" y="1748890"/>
                  <a:pt x="6433334" y="1747667"/>
                  <a:pt x="6441497" y="1746033"/>
                </a:cubicBezTo>
                <a:cubicBezTo>
                  <a:pt x="6448027" y="1746033"/>
                  <a:pt x="6456190" y="1743585"/>
                  <a:pt x="6465986" y="1738687"/>
                </a:cubicBezTo>
                <a:lnTo>
                  <a:pt x="6492325" y="1733669"/>
                </a:lnTo>
                <a:lnTo>
                  <a:pt x="6492922" y="1733790"/>
                </a:lnTo>
                <a:cubicBezTo>
                  <a:pt x="6501086" y="1732156"/>
                  <a:pt x="6509249" y="1730524"/>
                  <a:pt x="6517411" y="1728891"/>
                </a:cubicBezTo>
                <a:close/>
                <a:moveTo>
                  <a:pt x="6418435" y="1705117"/>
                </a:moveTo>
                <a:lnTo>
                  <a:pt x="6382725" y="1711750"/>
                </a:lnTo>
                <a:cubicBezTo>
                  <a:pt x="6388438" y="1710933"/>
                  <a:pt x="6394560" y="1709913"/>
                  <a:pt x="6401091" y="1708689"/>
                </a:cubicBezTo>
                <a:close/>
                <a:moveTo>
                  <a:pt x="6688831" y="1701954"/>
                </a:moveTo>
                <a:cubicBezTo>
                  <a:pt x="6682301" y="1703586"/>
                  <a:pt x="6676587" y="1705220"/>
                  <a:pt x="6671689" y="1706852"/>
                </a:cubicBezTo>
                <a:cubicBezTo>
                  <a:pt x="6676587" y="1705220"/>
                  <a:pt x="6683117" y="1704404"/>
                  <a:pt x="6691280" y="1704404"/>
                </a:cubicBezTo>
                <a:cubicBezTo>
                  <a:pt x="6689648" y="1707668"/>
                  <a:pt x="6688831" y="1710117"/>
                  <a:pt x="6688831" y="1711750"/>
                </a:cubicBezTo>
                <a:cubicBezTo>
                  <a:pt x="6692096" y="1715014"/>
                  <a:pt x="6696994" y="1715831"/>
                  <a:pt x="6703525" y="1714198"/>
                </a:cubicBezTo>
                <a:cubicBezTo>
                  <a:pt x="6710054" y="1715831"/>
                  <a:pt x="6716585" y="1716647"/>
                  <a:pt x="6723115" y="1716647"/>
                </a:cubicBezTo>
                <a:cubicBezTo>
                  <a:pt x="6757399" y="1721545"/>
                  <a:pt x="6791684" y="1729708"/>
                  <a:pt x="6825967" y="1741136"/>
                </a:cubicBezTo>
                <a:cubicBezTo>
                  <a:pt x="6839028" y="1742768"/>
                  <a:pt x="6853721" y="1746033"/>
                  <a:pt x="6870047" y="1750932"/>
                </a:cubicBezTo>
                <a:cubicBezTo>
                  <a:pt x="6863517" y="1747667"/>
                  <a:pt x="6858618" y="1743585"/>
                  <a:pt x="6855353" y="1738687"/>
                </a:cubicBezTo>
                <a:cubicBezTo>
                  <a:pt x="6812906" y="1719097"/>
                  <a:pt x="6768827" y="1710117"/>
                  <a:pt x="6723115" y="1711750"/>
                </a:cubicBezTo>
                <a:lnTo>
                  <a:pt x="6718218" y="1711750"/>
                </a:lnTo>
                <a:cubicBezTo>
                  <a:pt x="6708422" y="1703586"/>
                  <a:pt x="6698626" y="1700321"/>
                  <a:pt x="6688831" y="1701954"/>
                </a:cubicBezTo>
                <a:close/>
                <a:moveTo>
                  <a:pt x="6840660" y="1699505"/>
                </a:moveTo>
                <a:cubicBezTo>
                  <a:pt x="6822702" y="1699505"/>
                  <a:pt x="6804743" y="1701138"/>
                  <a:pt x="6786785" y="1704404"/>
                </a:cubicBezTo>
                <a:cubicBezTo>
                  <a:pt x="6791684" y="1706036"/>
                  <a:pt x="6796581" y="1706036"/>
                  <a:pt x="6801478" y="1704404"/>
                </a:cubicBezTo>
                <a:cubicBezTo>
                  <a:pt x="6830864" y="1712566"/>
                  <a:pt x="6859435" y="1721545"/>
                  <a:pt x="6887188" y="1731340"/>
                </a:cubicBezTo>
                <a:cubicBezTo>
                  <a:pt x="6887188" y="1726443"/>
                  <a:pt x="6885556" y="1722361"/>
                  <a:pt x="6882291" y="1719097"/>
                </a:cubicBezTo>
                <a:cubicBezTo>
                  <a:pt x="6887188" y="1719097"/>
                  <a:pt x="6893719" y="1719097"/>
                  <a:pt x="6901881" y="1719097"/>
                </a:cubicBezTo>
                <a:lnTo>
                  <a:pt x="6909227" y="1719097"/>
                </a:lnTo>
                <a:cubicBezTo>
                  <a:pt x="6917391" y="1727259"/>
                  <a:pt x="6927187" y="1730524"/>
                  <a:pt x="6938615" y="1728891"/>
                </a:cubicBezTo>
                <a:cubicBezTo>
                  <a:pt x="6933716" y="1725626"/>
                  <a:pt x="6928819" y="1723994"/>
                  <a:pt x="6923922" y="1723994"/>
                </a:cubicBezTo>
                <a:cubicBezTo>
                  <a:pt x="6914126" y="1719097"/>
                  <a:pt x="6905963" y="1715831"/>
                  <a:pt x="6899433" y="1714198"/>
                </a:cubicBezTo>
                <a:cubicBezTo>
                  <a:pt x="6891271" y="1715831"/>
                  <a:pt x="6886372" y="1713382"/>
                  <a:pt x="6884740" y="1706852"/>
                </a:cubicBezTo>
                <a:cubicBezTo>
                  <a:pt x="6876576" y="1701954"/>
                  <a:pt x="6869230" y="1701138"/>
                  <a:pt x="6862699" y="1704404"/>
                </a:cubicBezTo>
                <a:lnTo>
                  <a:pt x="6862699" y="1699505"/>
                </a:lnTo>
                <a:cubicBezTo>
                  <a:pt x="6861067" y="1701138"/>
                  <a:pt x="6859435" y="1702770"/>
                  <a:pt x="6857802" y="1704404"/>
                </a:cubicBezTo>
                <a:lnTo>
                  <a:pt x="6852905" y="1704404"/>
                </a:lnTo>
                <a:cubicBezTo>
                  <a:pt x="6851272" y="1702770"/>
                  <a:pt x="6851272" y="1701138"/>
                  <a:pt x="6852905" y="1699505"/>
                </a:cubicBezTo>
                <a:cubicBezTo>
                  <a:pt x="6848006" y="1701138"/>
                  <a:pt x="6843925" y="1701138"/>
                  <a:pt x="6840660" y="1699505"/>
                </a:cubicBezTo>
                <a:close/>
                <a:moveTo>
                  <a:pt x="6385173" y="1694608"/>
                </a:moveTo>
                <a:lnTo>
                  <a:pt x="6382804" y="1694687"/>
                </a:lnTo>
                <a:lnTo>
                  <a:pt x="6385173" y="1697056"/>
                </a:lnTo>
                <a:lnTo>
                  <a:pt x="6387622" y="1697056"/>
                </a:lnTo>
                <a:cubicBezTo>
                  <a:pt x="6385989" y="1697056"/>
                  <a:pt x="6385173" y="1696240"/>
                  <a:pt x="6385173" y="1694608"/>
                </a:cubicBezTo>
                <a:close/>
                <a:moveTo>
                  <a:pt x="1049821" y="1690952"/>
                </a:moveTo>
                <a:lnTo>
                  <a:pt x="1053007" y="1698691"/>
                </a:lnTo>
                <a:cubicBezTo>
                  <a:pt x="1051374" y="1696242"/>
                  <a:pt x="1050303" y="1693997"/>
                  <a:pt x="1049794" y="1691955"/>
                </a:cubicBezTo>
                <a:close/>
                <a:moveTo>
                  <a:pt x="6304361" y="1687261"/>
                </a:moveTo>
                <a:cubicBezTo>
                  <a:pt x="6294566" y="1685628"/>
                  <a:pt x="6285586" y="1688077"/>
                  <a:pt x="6277424" y="1694608"/>
                </a:cubicBezTo>
                <a:cubicBezTo>
                  <a:pt x="6265996" y="1694608"/>
                  <a:pt x="6256200" y="1697056"/>
                  <a:pt x="6248038" y="1701954"/>
                </a:cubicBezTo>
                <a:lnTo>
                  <a:pt x="6262731" y="1701954"/>
                </a:lnTo>
                <a:lnTo>
                  <a:pt x="6260282" y="1704404"/>
                </a:lnTo>
                <a:cubicBezTo>
                  <a:pt x="6261914" y="1706036"/>
                  <a:pt x="6264363" y="1706852"/>
                  <a:pt x="6267628" y="1706852"/>
                </a:cubicBezTo>
                <a:lnTo>
                  <a:pt x="6267628" y="1699505"/>
                </a:lnTo>
                <a:cubicBezTo>
                  <a:pt x="6280689" y="1696240"/>
                  <a:pt x="6293749" y="1692975"/>
                  <a:pt x="6306810" y="1689709"/>
                </a:cubicBezTo>
                <a:close/>
                <a:moveTo>
                  <a:pt x="821415" y="1685047"/>
                </a:moveTo>
                <a:lnTo>
                  <a:pt x="805673" y="1693792"/>
                </a:lnTo>
                <a:cubicBezTo>
                  <a:pt x="807306" y="1697058"/>
                  <a:pt x="808938" y="1698691"/>
                  <a:pt x="810571" y="1698691"/>
                </a:cubicBezTo>
                <a:lnTo>
                  <a:pt x="808122" y="1698691"/>
                </a:lnTo>
                <a:cubicBezTo>
                  <a:pt x="806489" y="1693792"/>
                  <a:pt x="803225" y="1692160"/>
                  <a:pt x="798326" y="1693792"/>
                </a:cubicBezTo>
                <a:cubicBezTo>
                  <a:pt x="796694" y="1695426"/>
                  <a:pt x="795877" y="1697058"/>
                  <a:pt x="795877" y="1698691"/>
                </a:cubicBezTo>
                <a:cubicBezTo>
                  <a:pt x="789348" y="1695426"/>
                  <a:pt x="782817" y="1695426"/>
                  <a:pt x="776287" y="1698691"/>
                </a:cubicBezTo>
                <a:close/>
                <a:moveTo>
                  <a:pt x="6865149" y="1682363"/>
                </a:moveTo>
                <a:cubicBezTo>
                  <a:pt x="6856986" y="1683996"/>
                  <a:pt x="6850456" y="1684812"/>
                  <a:pt x="6845558" y="1684812"/>
                </a:cubicBezTo>
                <a:lnTo>
                  <a:pt x="6882291" y="1684812"/>
                </a:lnTo>
                <a:cubicBezTo>
                  <a:pt x="6877392" y="1684812"/>
                  <a:pt x="6871679" y="1683996"/>
                  <a:pt x="6865149" y="1682363"/>
                </a:cubicBezTo>
                <a:close/>
                <a:moveTo>
                  <a:pt x="6561491" y="1682363"/>
                </a:moveTo>
                <a:cubicBezTo>
                  <a:pt x="6548430" y="1683996"/>
                  <a:pt x="6537002" y="1686444"/>
                  <a:pt x="6527207" y="1689709"/>
                </a:cubicBezTo>
                <a:cubicBezTo>
                  <a:pt x="6535369" y="1688077"/>
                  <a:pt x="6544349" y="1686444"/>
                  <a:pt x="6554145" y="1684812"/>
                </a:cubicBezTo>
                <a:cubicBezTo>
                  <a:pt x="6552511" y="1686444"/>
                  <a:pt x="6550879" y="1688077"/>
                  <a:pt x="6549246" y="1689709"/>
                </a:cubicBezTo>
                <a:cubicBezTo>
                  <a:pt x="6557410" y="1689709"/>
                  <a:pt x="6563939" y="1687261"/>
                  <a:pt x="6568838" y="1682363"/>
                </a:cubicBezTo>
                <a:close/>
                <a:moveTo>
                  <a:pt x="869879" y="1681777"/>
                </a:moveTo>
                <a:lnTo>
                  <a:pt x="873629" y="1683384"/>
                </a:lnTo>
                <a:lnTo>
                  <a:pt x="871792" y="1683997"/>
                </a:lnTo>
                <a:cubicBezTo>
                  <a:pt x="875058" y="1687262"/>
                  <a:pt x="878323" y="1688079"/>
                  <a:pt x="881588" y="1686446"/>
                </a:cubicBezTo>
                <a:cubicBezTo>
                  <a:pt x="876689" y="1689711"/>
                  <a:pt x="871792" y="1692976"/>
                  <a:pt x="866894" y="1696242"/>
                </a:cubicBezTo>
                <a:cubicBezTo>
                  <a:pt x="869343" y="1693792"/>
                  <a:pt x="870771" y="1691139"/>
                  <a:pt x="871180" y="1688283"/>
                </a:cubicBezTo>
                <a:close/>
                <a:moveTo>
                  <a:pt x="827712" y="1681549"/>
                </a:moveTo>
                <a:lnTo>
                  <a:pt x="828406" y="1682934"/>
                </a:lnTo>
                <a:lnTo>
                  <a:pt x="821415" y="1685047"/>
                </a:lnTo>
                <a:close/>
                <a:moveTo>
                  <a:pt x="1055106" y="1681432"/>
                </a:moveTo>
                <a:lnTo>
                  <a:pt x="1053007" y="1683997"/>
                </a:lnTo>
                <a:lnTo>
                  <a:pt x="1052704" y="1683088"/>
                </a:lnTo>
                <a:lnTo>
                  <a:pt x="1053466" y="1682161"/>
                </a:lnTo>
                <a:close/>
                <a:moveTo>
                  <a:pt x="869752" y="1681140"/>
                </a:moveTo>
                <a:lnTo>
                  <a:pt x="869879" y="1681777"/>
                </a:lnTo>
                <a:lnTo>
                  <a:pt x="869343" y="1681549"/>
                </a:lnTo>
                <a:close/>
                <a:moveTo>
                  <a:pt x="6515528" y="1679349"/>
                </a:moveTo>
                <a:lnTo>
                  <a:pt x="6507616" y="1679915"/>
                </a:lnTo>
                <a:lnTo>
                  <a:pt x="6507616" y="1682363"/>
                </a:lnTo>
                <a:cubicBezTo>
                  <a:pt x="6509249" y="1683180"/>
                  <a:pt x="6510882" y="1683180"/>
                  <a:pt x="6512514" y="1682363"/>
                </a:cubicBezTo>
                <a:close/>
                <a:moveTo>
                  <a:pt x="876689" y="1679099"/>
                </a:moveTo>
                <a:cubicBezTo>
                  <a:pt x="876689" y="1680731"/>
                  <a:pt x="877506" y="1681549"/>
                  <a:pt x="879139" y="1681549"/>
                </a:cubicBezTo>
                <a:lnTo>
                  <a:pt x="873629" y="1683384"/>
                </a:lnTo>
                <a:close/>
                <a:moveTo>
                  <a:pt x="914729" y="1677304"/>
                </a:moveTo>
                <a:lnTo>
                  <a:pt x="918320" y="1679099"/>
                </a:lnTo>
                <a:lnTo>
                  <a:pt x="923218" y="1679099"/>
                </a:lnTo>
                <a:cubicBezTo>
                  <a:pt x="913423" y="1682365"/>
                  <a:pt x="905259" y="1684814"/>
                  <a:pt x="898729" y="1686446"/>
                </a:cubicBezTo>
                <a:close/>
                <a:moveTo>
                  <a:pt x="6683557" y="1676901"/>
                </a:moveTo>
                <a:lnTo>
                  <a:pt x="6681485" y="1677466"/>
                </a:lnTo>
                <a:lnTo>
                  <a:pt x="6681485" y="1679915"/>
                </a:lnTo>
                <a:cubicBezTo>
                  <a:pt x="6681485" y="1679098"/>
                  <a:pt x="6681893" y="1678282"/>
                  <a:pt x="6682709" y="1677466"/>
                </a:cubicBezTo>
                <a:close/>
                <a:moveTo>
                  <a:pt x="1050558" y="1676650"/>
                </a:moveTo>
                <a:lnTo>
                  <a:pt x="1052704" y="1683088"/>
                </a:lnTo>
                <a:lnTo>
                  <a:pt x="1049946" y="1686446"/>
                </a:lnTo>
                <a:lnTo>
                  <a:pt x="1049821" y="1690952"/>
                </a:lnTo>
                <a:lnTo>
                  <a:pt x="1048721" y="1688283"/>
                </a:lnTo>
                <a:cubicBezTo>
                  <a:pt x="1048314" y="1684609"/>
                  <a:pt x="1048926" y="1680731"/>
                  <a:pt x="1050558" y="1676650"/>
                </a:cubicBezTo>
                <a:close/>
                <a:moveTo>
                  <a:pt x="915871" y="1676650"/>
                </a:moveTo>
                <a:lnTo>
                  <a:pt x="914729" y="1677304"/>
                </a:lnTo>
                <a:lnTo>
                  <a:pt x="914239" y="1677059"/>
                </a:lnTo>
                <a:close/>
                <a:moveTo>
                  <a:pt x="886485" y="1676650"/>
                </a:moveTo>
                <a:cubicBezTo>
                  <a:pt x="886485" y="1678283"/>
                  <a:pt x="887301" y="1679099"/>
                  <a:pt x="888934" y="1679099"/>
                </a:cubicBezTo>
                <a:lnTo>
                  <a:pt x="886485" y="1679099"/>
                </a:lnTo>
                <a:cubicBezTo>
                  <a:pt x="883220" y="1680731"/>
                  <a:pt x="883220" y="1679915"/>
                  <a:pt x="886485" y="1676650"/>
                </a:cubicBezTo>
                <a:close/>
                <a:moveTo>
                  <a:pt x="6701688" y="1671956"/>
                </a:moveTo>
                <a:lnTo>
                  <a:pt x="6688669" y="1675506"/>
                </a:lnTo>
                <a:lnTo>
                  <a:pt x="6694954" y="1676853"/>
                </a:lnTo>
                <a:cubicBezTo>
                  <a:pt x="6698219" y="1677262"/>
                  <a:pt x="6701891" y="1677466"/>
                  <a:pt x="6705973" y="1677466"/>
                </a:cubicBezTo>
                <a:cubicBezTo>
                  <a:pt x="6715769" y="1687261"/>
                  <a:pt x="6728013" y="1692975"/>
                  <a:pt x="6742706" y="1694608"/>
                </a:cubicBezTo>
                <a:cubicBezTo>
                  <a:pt x="6745972" y="1696240"/>
                  <a:pt x="6749237" y="1695424"/>
                  <a:pt x="6752501" y="1692159"/>
                </a:cubicBezTo>
                <a:cubicBezTo>
                  <a:pt x="6752501" y="1693791"/>
                  <a:pt x="6753318" y="1694608"/>
                  <a:pt x="6754950" y="1694608"/>
                </a:cubicBezTo>
                <a:lnTo>
                  <a:pt x="6754950" y="1692159"/>
                </a:lnTo>
                <a:cubicBezTo>
                  <a:pt x="6750053" y="1692159"/>
                  <a:pt x="6744338" y="1691343"/>
                  <a:pt x="6737808" y="1689709"/>
                </a:cubicBezTo>
                <a:cubicBezTo>
                  <a:pt x="6744338" y="1686444"/>
                  <a:pt x="6751685" y="1684812"/>
                  <a:pt x="6759849" y="1684812"/>
                </a:cubicBezTo>
                <a:cubicBezTo>
                  <a:pt x="6756583" y="1684812"/>
                  <a:pt x="6754134" y="1684812"/>
                  <a:pt x="6752501" y="1684812"/>
                </a:cubicBezTo>
                <a:cubicBezTo>
                  <a:pt x="6750869" y="1681547"/>
                  <a:pt x="6748420" y="1678282"/>
                  <a:pt x="6745154" y="1675016"/>
                </a:cubicBezTo>
                <a:cubicBezTo>
                  <a:pt x="6738625" y="1679915"/>
                  <a:pt x="6732095" y="1680731"/>
                  <a:pt x="6725564" y="1677466"/>
                </a:cubicBezTo>
                <a:cubicBezTo>
                  <a:pt x="6720666" y="1683996"/>
                  <a:pt x="6716585" y="1683996"/>
                  <a:pt x="6713319" y="1677466"/>
                </a:cubicBezTo>
                <a:cubicBezTo>
                  <a:pt x="6708422" y="1679098"/>
                  <a:pt x="6705973" y="1679098"/>
                  <a:pt x="6705973" y="1677466"/>
                </a:cubicBezTo>
                <a:lnTo>
                  <a:pt x="6708259" y="1672895"/>
                </a:lnTo>
                <a:close/>
                <a:moveTo>
                  <a:pt x="1012245" y="1668830"/>
                </a:moveTo>
                <a:lnTo>
                  <a:pt x="1011377" y="1669916"/>
                </a:lnTo>
                <a:cubicBezTo>
                  <a:pt x="1010561" y="1670325"/>
                  <a:pt x="1009745" y="1670121"/>
                  <a:pt x="1008927" y="1669304"/>
                </a:cubicBezTo>
                <a:close/>
                <a:moveTo>
                  <a:pt x="6568838" y="1667670"/>
                </a:moveTo>
                <a:cubicBezTo>
                  <a:pt x="6562307" y="1675833"/>
                  <a:pt x="6554145" y="1679098"/>
                  <a:pt x="6544349" y="1677466"/>
                </a:cubicBezTo>
                <a:cubicBezTo>
                  <a:pt x="6544349" y="1675833"/>
                  <a:pt x="6545981" y="1674200"/>
                  <a:pt x="6549246" y="1672568"/>
                </a:cubicBezTo>
                <a:cubicBezTo>
                  <a:pt x="6555777" y="1674200"/>
                  <a:pt x="6562307" y="1672568"/>
                  <a:pt x="6568838" y="1667670"/>
                </a:cubicBezTo>
                <a:close/>
                <a:moveTo>
                  <a:pt x="6554145" y="1667670"/>
                </a:moveTo>
                <a:cubicBezTo>
                  <a:pt x="6550879" y="1669303"/>
                  <a:pt x="6549246" y="1670935"/>
                  <a:pt x="6549246" y="1672568"/>
                </a:cubicBezTo>
                <a:cubicBezTo>
                  <a:pt x="6544349" y="1670935"/>
                  <a:pt x="6540268" y="1670935"/>
                  <a:pt x="6537002" y="1672568"/>
                </a:cubicBezTo>
                <a:lnTo>
                  <a:pt x="6537002" y="1675016"/>
                </a:lnTo>
                <a:cubicBezTo>
                  <a:pt x="6535369" y="1675016"/>
                  <a:pt x="6533737" y="1674200"/>
                  <a:pt x="6532105" y="1672568"/>
                </a:cubicBezTo>
                <a:cubicBezTo>
                  <a:pt x="6537002" y="1669303"/>
                  <a:pt x="6544349" y="1667670"/>
                  <a:pt x="6554145" y="1667670"/>
                </a:cubicBezTo>
                <a:close/>
                <a:moveTo>
                  <a:pt x="881588" y="1666856"/>
                </a:moveTo>
                <a:lnTo>
                  <a:pt x="876689" y="1671753"/>
                </a:lnTo>
                <a:lnTo>
                  <a:pt x="876689" y="1674202"/>
                </a:lnTo>
                <a:lnTo>
                  <a:pt x="869752" y="1681140"/>
                </a:lnTo>
                <a:lnTo>
                  <a:pt x="869343" y="1679099"/>
                </a:lnTo>
                <a:cubicBezTo>
                  <a:pt x="867711" y="1680731"/>
                  <a:pt x="866078" y="1680731"/>
                  <a:pt x="864446" y="1679099"/>
                </a:cubicBezTo>
                <a:cubicBezTo>
                  <a:pt x="862812" y="1677466"/>
                  <a:pt x="859547" y="1676650"/>
                  <a:pt x="854650" y="1676650"/>
                </a:cubicBezTo>
                <a:cubicBezTo>
                  <a:pt x="844854" y="1679915"/>
                  <a:pt x="836692" y="1683181"/>
                  <a:pt x="830161" y="1686446"/>
                </a:cubicBezTo>
                <a:lnTo>
                  <a:pt x="828406" y="1682934"/>
                </a:lnTo>
                <a:close/>
                <a:moveTo>
                  <a:pt x="1049354" y="1665772"/>
                </a:moveTo>
                <a:lnTo>
                  <a:pt x="1050558" y="1674202"/>
                </a:lnTo>
                <a:cubicBezTo>
                  <a:pt x="1048926" y="1671753"/>
                  <a:pt x="1048314" y="1669304"/>
                  <a:pt x="1048721" y="1666856"/>
                </a:cubicBezTo>
                <a:close/>
                <a:moveTo>
                  <a:pt x="844854" y="1652161"/>
                </a:moveTo>
                <a:cubicBezTo>
                  <a:pt x="836692" y="1655427"/>
                  <a:pt x="830161" y="1658692"/>
                  <a:pt x="825264" y="1661957"/>
                </a:cubicBezTo>
                <a:cubicBezTo>
                  <a:pt x="817101" y="1666856"/>
                  <a:pt x="810571" y="1666856"/>
                  <a:pt x="805673" y="1661957"/>
                </a:cubicBezTo>
                <a:cubicBezTo>
                  <a:pt x="805673" y="1660325"/>
                  <a:pt x="808122" y="1658692"/>
                  <a:pt x="813019" y="1657060"/>
                </a:cubicBezTo>
                <a:cubicBezTo>
                  <a:pt x="808122" y="1658692"/>
                  <a:pt x="804857" y="1659509"/>
                  <a:pt x="803225" y="1659509"/>
                </a:cubicBezTo>
                <a:cubicBezTo>
                  <a:pt x="796694" y="1670937"/>
                  <a:pt x="786899" y="1677466"/>
                  <a:pt x="773838" y="1679099"/>
                </a:cubicBezTo>
                <a:cubicBezTo>
                  <a:pt x="786899" y="1679099"/>
                  <a:pt x="799960" y="1675834"/>
                  <a:pt x="813019" y="1669304"/>
                </a:cubicBezTo>
                <a:cubicBezTo>
                  <a:pt x="826080" y="1667672"/>
                  <a:pt x="839957" y="1664406"/>
                  <a:pt x="854650" y="1659509"/>
                </a:cubicBezTo>
                <a:cubicBezTo>
                  <a:pt x="853018" y="1654611"/>
                  <a:pt x="849753" y="1652161"/>
                  <a:pt x="844854" y="1652161"/>
                </a:cubicBezTo>
                <a:close/>
                <a:moveTo>
                  <a:pt x="974644" y="1632571"/>
                </a:moveTo>
                <a:lnTo>
                  <a:pt x="977092" y="1635020"/>
                </a:lnTo>
                <a:cubicBezTo>
                  <a:pt x="980357" y="1635020"/>
                  <a:pt x="983623" y="1635836"/>
                  <a:pt x="986888" y="1637468"/>
                </a:cubicBezTo>
                <a:cubicBezTo>
                  <a:pt x="968930" y="1642367"/>
                  <a:pt x="950972" y="1646448"/>
                  <a:pt x="933013" y="1649713"/>
                </a:cubicBezTo>
                <a:cubicBezTo>
                  <a:pt x="939544" y="1649713"/>
                  <a:pt x="944441" y="1646448"/>
                  <a:pt x="947706" y="1639918"/>
                </a:cubicBezTo>
                <a:cubicBezTo>
                  <a:pt x="950972" y="1643183"/>
                  <a:pt x="955869" y="1642367"/>
                  <a:pt x="962399" y="1637468"/>
                </a:cubicBezTo>
                <a:lnTo>
                  <a:pt x="962399" y="1639918"/>
                </a:lnTo>
                <a:cubicBezTo>
                  <a:pt x="968930" y="1641550"/>
                  <a:pt x="973011" y="1639102"/>
                  <a:pt x="974644" y="1632571"/>
                </a:cubicBezTo>
                <a:close/>
                <a:moveTo>
                  <a:pt x="6830864" y="1626039"/>
                </a:moveTo>
                <a:cubicBezTo>
                  <a:pt x="6832497" y="1626039"/>
                  <a:pt x="6834947" y="1626039"/>
                  <a:pt x="6838212" y="1626039"/>
                </a:cubicBezTo>
                <a:cubicBezTo>
                  <a:pt x="6834947" y="1629304"/>
                  <a:pt x="6832497" y="1630122"/>
                  <a:pt x="6830864" y="1628488"/>
                </a:cubicBezTo>
                <a:cubicBezTo>
                  <a:pt x="6829232" y="1630122"/>
                  <a:pt x="6827600" y="1630938"/>
                  <a:pt x="6825967" y="1630938"/>
                </a:cubicBezTo>
                <a:cubicBezTo>
                  <a:pt x="6829232" y="1632570"/>
                  <a:pt x="6833313" y="1633387"/>
                  <a:pt x="6838212" y="1633387"/>
                </a:cubicBezTo>
                <a:cubicBezTo>
                  <a:pt x="6828416" y="1635019"/>
                  <a:pt x="6820253" y="1635835"/>
                  <a:pt x="6813723" y="1635835"/>
                </a:cubicBezTo>
                <a:cubicBezTo>
                  <a:pt x="6815355" y="1635835"/>
                  <a:pt x="6817804" y="1635019"/>
                  <a:pt x="6821070" y="1633387"/>
                </a:cubicBezTo>
                <a:cubicBezTo>
                  <a:pt x="6814539" y="1628488"/>
                  <a:pt x="6808009" y="1628488"/>
                  <a:pt x="6801478" y="1633387"/>
                </a:cubicBezTo>
                <a:cubicBezTo>
                  <a:pt x="6801478" y="1635019"/>
                  <a:pt x="6799846" y="1633387"/>
                  <a:pt x="6796581" y="1628488"/>
                </a:cubicBezTo>
                <a:cubicBezTo>
                  <a:pt x="6808009" y="1628488"/>
                  <a:pt x="6819437" y="1627672"/>
                  <a:pt x="6830864" y="1626039"/>
                </a:cubicBezTo>
                <a:close/>
                <a:moveTo>
                  <a:pt x="6896984" y="1623591"/>
                </a:moveTo>
                <a:cubicBezTo>
                  <a:pt x="6888821" y="1623591"/>
                  <a:pt x="6883107" y="1624407"/>
                  <a:pt x="6879841" y="1626039"/>
                </a:cubicBezTo>
                <a:cubicBezTo>
                  <a:pt x="6883107" y="1626039"/>
                  <a:pt x="6887188" y="1626856"/>
                  <a:pt x="6892087" y="1628488"/>
                </a:cubicBezTo>
                <a:lnTo>
                  <a:pt x="6883156" y="1632954"/>
                </a:lnTo>
                <a:lnTo>
                  <a:pt x="6917799" y="1631550"/>
                </a:lnTo>
                <a:cubicBezTo>
                  <a:pt x="6933309" y="1631141"/>
                  <a:pt x="6949226" y="1630938"/>
                  <a:pt x="6965551" y="1630938"/>
                </a:cubicBezTo>
                <a:cubicBezTo>
                  <a:pt x="6947593" y="1629304"/>
                  <a:pt x="6931268" y="1627672"/>
                  <a:pt x="6916575" y="1626039"/>
                </a:cubicBezTo>
                <a:cubicBezTo>
                  <a:pt x="6916575" y="1626039"/>
                  <a:pt x="6917391" y="1625223"/>
                  <a:pt x="6919023" y="1623591"/>
                </a:cubicBezTo>
                <a:cubicBezTo>
                  <a:pt x="6914126" y="1623591"/>
                  <a:pt x="6911677" y="1624407"/>
                  <a:pt x="6911677" y="1626039"/>
                </a:cubicBezTo>
                <a:cubicBezTo>
                  <a:pt x="6905146" y="1629304"/>
                  <a:pt x="6900249" y="1628488"/>
                  <a:pt x="6896984" y="1623591"/>
                </a:cubicBezTo>
                <a:close/>
                <a:moveTo>
                  <a:pt x="6830864" y="1621142"/>
                </a:moveTo>
                <a:cubicBezTo>
                  <a:pt x="6821070" y="1624407"/>
                  <a:pt x="6811274" y="1625223"/>
                  <a:pt x="6801478" y="1623591"/>
                </a:cubicBezTo>
                <a:cubicBezTo>
                  <a:pt x="6798213" y="1626856"/>
                  <a:pt x="6794948" y="1627672"/>
                  <a:pt x="6791684" y="1626039"/>
                </a:cubicBezTo>
                <a:cubicBezTo>
                  <a:pt x="6785153" y="1627672"/>
                  <a:pt x="6779439" y="1630938"/>
                  <a:pt x="6774541" y="1635835"/>
                </a:cubicBezTo>
                <a:cubicBezTo>
                  <a:pt x="6772908" y="1635835"/>
                  <a:pt x="6772908" y="1635019"/>
                  <a:pt x="6774541" y="1633387"/>
                </a:cubicBezTo>
                <a:lnTo>
                  <a:pt x="6774541" y="1630938"/>
                </a:lnTo>
                <a:lnTo>
                  <a:pt x="6774541" y="1626039"/>
                </a:lnTo>
                <a:cubicBezTo>
                  <a:pt x="6766378" y="1626039"/>
                  <a:pt x="6759849" y="1628488"/>
                  <a:pt x="6754950" y="1633387"/>
                </a:cubicBezTo>
                <a:cubicBezTo>
                  <a:pt x="6754950" y="1631754"/>
                  <a:pt x="6754134" y="1630122"/>
                  <a:pt x="6752501" y="1628488"/>
                </a:cubicBezTo>
                <a:cubicBezTo>
                  <a:pt x="6742706" y="1628488"/>
                  <a:pt x="6734543" y="1630938"/>
                  <a:pt x="6728013" y="1635835"/>
                </a:cubicBezTo>
                <a:cubicBezTo>
                  <a:pt x="6724748" y="1635835"/>
                  <a:pt x="6723115" y="1635019"/>
                  <a:pt x="6723115" y="1633387"/>
                </a:cubicBezTo>
                <a:cubicBezTo>
                  <a:pt x="6690464" y="1635019"/>
                  <a:pt x="6659445" y="1639100"/>
                  <a:pt x="6630059" y="1645631"/>
                </a:cubicBezTo>
                <a:cubicBezTo>
                  <a:pt x="6625161" y="1650528"/>
                  <a:pt x="6621488" y="1652568"/>
                  <a:pt x="6619038" y="1651752"/>
                </a:cubicBezTo>
                <a:cubicBezTo>
                  <a:pt x="6616590" y="1650936"/>
                  <a:pt x="6616998" y="1648896"/>
                  <a:pt x="6620263" y="1645631"/>
                </a:cubicBezTo>
                <a:cubicBezTo>
                  <a:pt x="6610467" y="1650528"/>
                  <a:pt x="6601489" y="1653793"/>
                  <a:pt x="6593326" y="1655426"/>
                </a:cubicBezTo>
                <a:lnTo>
                  <a:pt x="6593326" y="1652977"/>
                </a:lnTo>
                <a:cubicBezTo>
                  <a:pt x="6588428" y="1654609"/>
                  <a:pt x="6585163" y="1656242"/>
                  <a:pt x="6583531" y="1657874"/>
                </a:cubicBezTo>
                <a:cubicBezTo>
                  <a:pt x="6578632" y="1656242"/>
                  <a:pt x="6577000" y="1653793"/>
                  <a:pt x="6578632" y="1650528"/>
                </a:cubicBezTo>
                <a:cubicBezTo>
                  <a:pt x="6562307" y="1655426"/>
                  <a:pt x="6545981" y="1658691"/>
                  <a:pt x="6529656" y="1660324"/>
                </a:cubicBezTo>
                <a:cubicBezTo>
                  <a:pt x="6529656" y="1661957"/>
                  <a:pt x="6530472" y="1662773"/>
                  <a:pt x="6532105" y="1662773"/>
                </a:cubicBezTo>
                <a:cubicBezTo>
                  <a:pt x="6530472" y="1667670"/>
                  <a:pt x="6528023" y="1669303"/>
                  <a:pt x="6524757" y="1667670"/>
                </a:cubicBezTo>
                <a:cubicBezTo>
                  <a:pt x="6521492" y="1666038"/>
                  <a:pt x="6522309" y="1664405"/>
                  <a:pt x="6527207" y="1662773"/>
                </a:cubicBezTo>
                <a:cubicBezTo>
                  <a:pt x="6515779" y="1664405"/>
                  <a:pt x="6505983" y="1667670"/>
                  <a:pt x="6497821" y="1672568"/>
                </a:cubicBezTo>
                <a:cubicBezTo>
                  <a:pt x="6491290" y="1680731"/>
                  <a:pt x="6484760" y="1681547"/>
                  <a:pt x="6478229" y="1675016"/>
                </a:cubicBezTo>
                <a:cubicBezTo>
                  <a:pt x="6478229" y="1673384"/>
                  <a:pt x="6479863" y="1672568"/>
                  <a:pt x="6483128" y="1672568"/>
                </a:cubicBezTo>
                <a:cubicBezTo>
                  <a:pt x="6463536" y="1675833"/>
                  <a:pt x="6445578" y="1678282"/>
                  <a:pt x="6429253" y="1679915"/>
                </a:cubicBezTo>
                <a:cubicBezTo>
                  <a:pt x="6419457" y="1681547"/>
                  <a:pt x="6412111" y="1685628"/>
                  <a:pt x="6407213" y="1692159"/>
                </a:cubicBezTo>
                <a:cubicBezTo>
                  <a:pt x="6425171" y="1690527"/>
                  <a:pt x="6443129" y="1687261"/>
                  <a:pt x="6461088" y="1682363"/>
                </a:cubicBezTo>
                <a:cubicBezTo>
                  <a:pt x="6467618" y="1680731"/>
                  <a:pt x="6473332" y="1680731"/>
                  <a:pt x="6478229" y="1682363"/>
                </a:cubicBezTo>
                <a:cubicBezTo>
                  <a:pt x="6471700" y="1687261"/>
                  <a:pt x="6463536" y="1688893"/>
                  <a:pt x="6453741" y="1687261"/>
                </a:cubicBezTo>
                <a:cubicBezTo>
                  <a:pt x="6465170" y="1688893"/>
                  <a:pt x="6476597" y="1688077"/>
                  <a:pt x="6488025" y="1684812"/>
                </a:cubicBezTo>
                <a:cubicBezTo>
                  <a:pt x="6486393" y="1684812"/>
                  <a:pt x="6485576" y="1683996"/>
                  <a:pt x="6485576" y="1682363"/>
                </a:cubicBezTo>
                <a:cubicBezTo>
                  <a:pt x="6498637" y="1674200"/>
                  <a:pt x="6513330" y="1670935"/>
                  <a:pt x="6529656" y="1672568"/>
                </a:cubicBezTo>
                <a:cubicBezTo>
                  <a:pt x="6528023" y="1674200"/>
                  <a:pt x="6527207" y="1675833"/>
                  <a:pt x="6527207" y="1677466"/>
                </a:cubicBezTo>
                <a:lnTo>
                  <a:pt x="6519860" y="1678690"/>
                </a:lnTo>
                <a:lnTo>
                  <a:pt x="6522309" y="1679915"/>
                </a:lnTo>
                <a:cubicBezTo>
                  <a:pt x="6507616" y="1688077"/>
                  <a:pt x="6492106" y="1692159"/>
                  <a:pt x="6475781" y="1692159"/>
                </a:cubicBezTo>
                <a:cubicBezTo>
                  <a:pt x="6472516" y="1698689"/>
                  <a:pt x="6467618" y="1701954"/>
                  <a:pt x="6461088" y="1701954"/>
                </a:cubicBezTo>
                <a:cubicBezTo>
                  <a:pt x="6449659" y="1705220"/>
                  <a:pt x="6438232" y="1706036"/>
                  <a:pt x="6426804" y="1704404"/>
                </a:cubicBezTo>
                <a:cubicBezTo>
                  <a:pt x="6439865" y="1701138"/>
                  <a:pt x="6454558" y="1697873"/>
                  <a:pt x="6470883" y="1694608"/>
                </a:cubicBezTo>
                <a:cubicBezTo>
                  <a:pt x="6455374" y="1697873"/>
                  <a:pt x="6440272" y="1700933"/>
                  <a:pt x="6425579" y="1703791"/>
                </a:cubicBezTo>
                <a:lnTo>
                  <a:pt x="6421628" y="1704525"/>
                </a:lnTo>
                <a:lnTo>
                  <a:pt x="6402315" y="1712974"/>
                </a:lnTo>
                <a:cubicBezTo>
                  <a:pt x="6395785" y="1714607"/>
                  <a:pt x="6389254" y="1715015"/>
                  <a:pt x="6382725" y="1714198"/>
                </a:cubicBezTo>
                <a:cubicBezTo>
                  <a:pt x="6381092" y="1715831"/>
                  <a:pt x="6379459" y="1717463"/>
                  <a:pt x="6377827" y="1719097"/>
                </a:cubicBezTo>
                <a:cubicBezTo>
                  <a:pt x="6374561" y="1720729"/>
                  <a:pt x="6373745" y="1719913"/>
                  <a:pt x="6375377" y="1716647"/>
                </a:cubicBezTo>
                <a:cubicBezTo>
                  <a:pt x="6365583" y="1721545"/>
                  <a:pt x="6357419" y="1722361"/>
                  <a:pt x="6350890" y="1719097"/>
                </a:cubicBezTo>
                <a:cubicBezTo>
                  <a:pt x="6357419" y="1715831"/>
                  <a:pt x="6366399" y="1713382"/>
                  <a:pt x="6377827" y="1711750"/>
                </a:cubicBezTo>
                <a:cubicBezTo>
                  <a:pt x="6366399" y="1715014"/>
                  <a:pt x="6357419" y="1715014"/>
                  <a:pt x="6350890" y="1711750"/>
                </a:cubicBezTo>
                <a:cubicBezTo>
                  <a:pt x="6352522" y="1711750"/>
                  <a:pt x="6353747" y="1710933"/>
                  <a:pt x="6354563" y="1709301"/>
                </a:cubicBezTo>
                <a:cubicBezTo>
                  <a:pt x="6355379" y="1707668"/>
                  <a:pt x="6354971" y="1706036"/>
                  <a:pt x="6353338" y="1704404"/>
                </a:cubicBezTo>
                <a:cubicBezTo>
                  <a:pt x="6358236" y="1701138"/>
                  <a:pt x="6364766" y="1700321"/>
                  <a:pt x="6372929" y="1701954"/>
                </a:cubicBezTo>
                <a:lnTo>
                  <a:pt x="6370480" y="1704404"/>
                </a:lnTo>
                <a:lnTo>
                  <a:pt x="6372929" y="1704404"/>
                </a:lnTo>
                <a:cubicBezTo>
                  <a:pt x="6374561" y="1702770"/>
                  <a:pt x="6376195" y="1701954"/>
                  <a:pt x="6377827" y="1701954"/>
                </a:cubicBezTo>
                <a:cubicBezTo>
                  <a:pt x="6377827" y="1701138"/>
                  <a:pt x="6378235" y="1700117"/>
                  <a:pt x="6379051" y="1698893"/>
                </a:cubicBezTo>
                <a:lnTo>
                  <a:pt x="6382652" y="1694691"/>
                </a:lnTo>
                <a:lnTo>
                  <a:pt x="6366807" y="1695220"/>
                </a:lnTo>
                <a:cubicBezTo>
                  <a:pt x="6361093" y="1696445"/>
                  <a:pt x="6355787" y="1698689"/>
                  <a:pt x="6350890" y="1701954"/>
                </a:cubicBezTo>
                <a:cubicBezTo>
                  <a:pt x="6342726" y="1697056"/>
                  <a:pt x="6333748" y="1697056"/>
                  <a:pt x="6323952" y="1701954"/>
                </a:cubicBezTo>
                <a:cubicBezTo>
                  <a:pt x="6320687" y="1705220"/>
                  <a:pt x="6318237" y="1706036"/>
                  <a:pt x="6316605" y="1704404"/>
                </a:cubicBezTo>
                <a:lnTo>
                  <a:pt x="6314156" y="1706852"/>
                </a:lnTo>
                <a:cubicBezTo>
                  <a:pt x="6310891" y="1708485"/>
                  <a:pt x="6310075" y="1707668"/>
                  <a:pt x="6311707" y="1704404"/>
                </a:cubicBezTo>
                <a:cubicBezTo>
                  <a:pt x="6297014" y="1707668"/>
                  <a:pt x="6282321" y="1710117"/>
                  <a:pt x="6267628" y="1711750"/>
                </a:cubicBezTo>
                <a:cubicBezTo>
                  <a:pt x="6261098" y="1718279"/>
                  <a:pt x="6256200" y="1720729"/>
                  <a:pt x="6252935" y="1719097"/>
                </a:cubicBezTo>
                <a:cubicBezTo>
                  <a:pt x="6249670" y="1717463"/>
                  <a:pt x="6248854" y="1716647"/>
                  <a:pt x="6250486" y="1716647"/>
                </a:cubicBezTo>
                <a:lnTo>
                  <a:pt x="6245589" y="1716647"/>
                </a:lnTo>
                <a:cubicBezTo>
                  <a:pt x="6240691" y="1718279"/>
                  <a:pt x="6238242" y="1720729"/>
                  <a:pt x="6238242" y="1723994"/>
                </a:cubicBezTo>
                <a:cubicBezTo>
                  <a:pt x="6234977" y="1723994"/>
                  <a:pt x="6234161" y="1722361"/>
                  <a:pt x="6235793" y="1719097"/>
                </a:cubicBezTo>
                <a:cubicBezTo>
                  <a:pt x="6232528" y="1722361"/>
                  <a:pt x="6230080" y="1723994"/>
                  <a:pt x="6228446" y="1723994"/>
                </a:cubicBezTo>
                <a:lnTo>
                  <a:pt x="6235793" y="1723994"/>
                </a:lnTo>
                <a:cubicBezTo>
                  <a:pt x="6230896" y="1728891"/>
                  <a:pt x="6225997" y="1730524"/>
                  <a:pt x="6221100" y="1728891"/>
                </a:cubicBezTo>
                <a:cubicBezTo>
                  <a:pt x="6208039" y="1735422"/>
                  <a:pt x="6196611" y="1740320"/>
                  <a:pt x="6186816" y="1743585"/>
                </a:cubicBezTo>
                <a:cubicBezTo>
                  <a:pt x="6181918" y="1743585"/>
                  <a:pt x="6181102" y="1741952"/>
                  <a:pt x="6184368" y="1738687"/>
                </a:cubicBezTo>
                <a:lnTo>
                  <a:pt x="6179469" y="1738687"/>
                </a:lnTo>
                <a:cubicBezTo>
                  <a:pt x="6177837" y="1743585"/>
                  <a:pt x="6174572" y="1746033"/>
                  <a:pt x="6169675" y="1746033"/>
                </a:cubicBezTo>
                <a:lnTo>
                  <a:pt x="6169675" y="1748483"/>
                </a:lnTo>
                <a:cubicBezTo>
                  <a:pt x="6169675" y="1753380"/>
                  <a:pt x="6168857" y="1755829"/>
                  <a:pt x="6167225" y="1755829"/>
                </a:cubicBezTo>
                <a:cubicBezTo>
                  <a:pt x="6163960" y="1754196"/>
                  <a:pt x="6162328" y="1751748"/>
                  <a:pt x="6162328" y="1748483"/>
                </a:cubicBezTo>
                <a:cubicBezTo>
                  <a:pt x="6152533" y="1750115"/>
                  <a:pt x="6144369" y="1752564"/>
                  <a:pt x="6137840" y="1755829"/>
                </a:cubicBezTo>
                <a:cubicBezTo>
                  <a:pt x="6139472" y="1757461"/>
                  <a:pt x="6141921" y="1758278"/>
                  <a:pt x="6145186" y="1758278"/>
                </a:cubicBezTo>
                <a:cubicBezTo>
                  <a:pt x="6140288" y="1763175"/>
                  <a:pt x="6137022" y="1765625"/>
                  <a:pt x="6135390" y="1765625"/>
                </a:cubicBezTo>
                <a:cubicBezTo>
                  <a:pt x="6130493" y="1770522"/>
                  <a:pt x="6126411" y="1769706"/>
                  <a:pt x="6123145" y="1763175"/>
                </a:cubicBezTo>
                <a:cubicBezTo>
                  <a:pt x="6126411" y="1763175"/>
                  <a:pt x="6130493" y="1761543"/>
                  <a:pt x="6135390" y="1758278"/>
                </a:cubicBezTo>
                <a:cubicBezTo>
                  <a:pt x="6132125" y="1758278"/>
                  <a:pt x="6129676" y="1757461"/>
                  <a:pt x="6128044" y="1755829"/>
                </a:cubicBezTo>
                <a:lnTo>
                  <a:pt x="6125595" y="1755829"/>
                </a:lnTo>
                <a:lnTo>
                  <a:pt x="6123145" y="1758278"/>
                </a:lnTo>
                <a:cubicBezTo>
                  <a:pt x="6113351" y="1763175"/>
                  <a:pt x="6106412" y="1766441"/>
                  <a:pt x="6102331" y="1768073"/>
                </a:cubicBezTo>
                <a:cubicBezTo>
                  <a:pt x="6098249" y="1769706"/>
                  <a:pt x="6097025" y="1770522"/>
                  <a:pt x="6098658" y="1770522"/>
                </a:cubicBezTo>
                <a:lnTo>
                  <a:pt x="6096209" y="1772971"/>
                </a:lnTo>
                <a:cubicBezTo>
                  <a:pt x="6088046" y="1776236"/>
                  <a:pt x="6083148" y="1776236"/>
                  <a:pt x="6081516" y="1772971"/>
                </a:cubicBezTo>
                <a:lnTo>
                  <a:pt x="6081516" y="1775419"/>
                </a:lnTo>
                <a:cubicBezTo>
                  <a:pt x="6078251" y="1780318"/>
                  <a:pt x="6075801" y="1781134"/>
                  <a:pt x="6074169" y="1777868"/>
                </a:cubicBezTo>
                <a:cubicBezTo>
                  <a:pt x="6074169" y="1776236"/>
                  <a:pt x="6074985" y="1775419"/>
                  <a:pt x="6076617" y="1775419"/>
                </a:cubicBezTo>
                <a:cubicBezTo>
                  <a:pt x="6073353" y="1775419"/>
                  <a:pt x="6070088" y="1775419"/>
                  <a:pt x="6066823" y="1775419"/>
                </a:cubicBezTo>
                <a:lnTo>
                  <a:pt x="6066823" y="1777868"/>
                </a:lnTo>
                <a:lnTo>
                  <a:pt x="6061924" y="1777868"/>
                </a:lnTo>
                <a:cubicBezTo>
                  <a:pt x="6045599" y="1787664"/>
                  <a:pt x="6029273" y="1795011"/>
                  <a:pt x="6012947" y="1799908"/>
                </a:cubicBezTo>
                <a:cubicBezTo>
                  <a:pt x="6043966" y="1791745"/>
                  <a:pt x="6075801" y="1783583"/>
                  <a:pt x="6108453" y="1775419"/>
                </a:cubicBezTo>
                <a:lnTo>
                  <a:pt x="6108453" y="1777868"/>
                </a:lnTo>
                <a:lnTo>
                  <a:pt x="6107156" y="1778733"/>
                </a:lnTo>
                <a:lnTo>
                  <a:pt x="6108453" y="1779705"/>
                </a:lnTo>
                <a:cubicBezTo>
                  <a:pt x="6109270" y="1779297"/>
                  <a:pt x="6110086" y="1777868"/>
                  <a:pt x="6110902" y="1775419"/>
                </a:cubicBezTo>
                <a:cubicBezTo>
                  <a:pt x="6135390" y="1768890"/>
                  <a:pt x="6161511" y="1761543"/>
                  <a:pt x="6189265" y="1753380"/>
                </a:cubicBezTo>
                <a:lnTo>
                  <a:pt x="6189265" y="1760726"/>
                </a:lnTo>
                <a:cubicBezTo>
                  <a:pt x="6194163" y="1759094"/>
                  <a:pt x="6197427" y="1755829"/>
                  <a:pt x="6199061" y="1750932"/>
                </a:cubicBezTo>
                <a:cubicBezTo>
                  <a:pt x="6200693" y="1750932"/>
                  <a:pt x="6203142" y="1750115"/>
                  <a:pt x="6206407" y="1748483"/>
                </a:cubicBezTo>
                <a:lnTo>
                  <a:pt x="6206407" y="1750932"/>
                </a:lnTo>
                <a:lnTo>
                  <a:pt x="6201509" y="1753380"/>
                </a:lnTo>
                <a:cubicBezTo>
                  <a:pt x="6206407" y="1755013"/>
                  <a:pt x="6211304" y="1755829"/>
                  <a:pt x="6216203" y="1755829"/>
                </a:cubicBezTo>
                <a:cubicBezTo>
                  <a:pt x="6190081" y="1767257"/>
                  <a:pt x="6163960" y="1774603"/>
                  <a:pt x="6137840" y="1777868"/>
                </a:cubicBezTo>
                <a:cubicBezTo>
                  <a:pt x="6088862" y="1790929"/>
                  <a:pt x="6041518" y="1803173"/>
                  <a:pt x="5995806" y="1814601"/>
                </a:cubicBezTo>
                <a:cubicBezTo>
                  <a:pt x="6008866" y="1811337"/>
                  <a:pt x="6021111" y="1810520"/>
                  <a:pt x="6032538" y="1812153"/>
                </a:cubicBezTo>
                <a:lnTo>
                  <a:pt x="6025946" y="1814790"/>
                </a:lnTo>
                <a:lnTo>
                  <a:pt x="6058252" y="1807867"/>
                </a:lnTo>
                <a:lnTo>
                  <a:pt x="6086296" y="1799908"/>
                </a:lnTo>
                <a:lnTo>
                  <a:pt x="6076617" y="1799908"/>
                </a:lnTo>
                <a:cubicBezTo>
                  <a:pt x="6094577" y="1791745"/>
                  <a:pt x="6113351" y="1785215"/>
                  <a:pt x="6132941" y="1780318"/>
                </a:cubicBezTo>
                <a:cubicBezTo>
                  <a:pt x="6137840" y="1778684"/>
                  <a:pt x="6145186" y="1777868"/>
                  <a:pt x="6154981" y="1777868"/>
                </a:cubicBezTo>
                <a:cubicBezTo>
                  <a:pt x="6141921" y="1784399"/>
                  <a:pt x="6128044" y="1789296"/>
                  <a:pt x="6113351" y="1792561"/>
                </a:cubicBezTo>
                <a:cubicBezTo>
                  <a:pt x="6119881" y="1795827"/>
                  <a:pt x="6126411" y="1794195"/>
                  <a:pt x="6132941" y="1787664"/>
                </a:cubicBezTo>
                <a:cubicBezTo>
                  <a:pt x="6132941" y="1789296"/>
                  <a:pt x="6133757" y="1790113"/>
                  <a:pt x="6135390" y="1790113"/>
                </a:cubicBezTo>
                <a:lnTo>
                  <a:pt x="6137840" y="1790113"/>
                </a:lnTo>
                <a:lnTo>
                  <a:pt x="6137840" y="1787664"/>
                </a:lnTo>
                <a:cubicBezTo>
                  <a:pt x="6141105" y="1786032"/>
                  <a:pt x="6146818" y="1784399"/>
                  <a:pt x="6154981" y="1782767"/>
                </a:cubicBezTo>
                <a:cubicBezTo>
                  <a:pt x="6164776" y="1782767"/>
                  <a:pt x="6175388" y="1780318"/>
                  <a:pt x="6186816" y="1775419"/>
                </a:cubicBezTo>
                <a:cubicBezTo>
                  <a:pt x="6193346" y="1775419"/>
                  <a:pt x="6199877" y="1773787"/>
                  <a:pt x="6206407" y="1770522"/>
                </a:cubicBezTo>
                <a:lnTo>
                  <a:pt x="6206407" y="1772971"/>
                </a:lnTo>
                <a:cubicBezTo>
                  <a:pt x="6216203" y="1772971"/>
                  <a:pt x="6223549" y="1768890"/>
                  <a:pt x="6228446" y="1760726"/>
                </a:cubicBezTo>
                <a:cubicBezTo>
                  <a:pt x="6225181" y="1762359"/>
                  <a:pt x="6222732" y="1761543"/>
                  <a:pt x="6221100" y="1758278"/>
                </a:cubicBezTo>
                <a:cubicBezTo>
                  <a:pt x="6224365" y="1753380"/>
                  <a:pt x="6230080" y="1750932"/>
                  <a:pt x="6238242" y="1750932"/>
                </a:cubicBezTo>
                <a:cubicBezTo>
                  <a:pt x="6236610" y="1754196"/>
                  <a:pt x="6234977" y="1755829"/>
                  <a:pt x="6233344" y="1755829"/>
                </a:cubicBezTo>
                <a:lnTo>
                  <a:pt x="6238242" y="1755829"/>
                </a:lnTo>
                <a:cubicBezTo>
                  <a:pt x="6248038" y="1757461"/>
                  <a:pt x="6257832" y="1757461"/>
                  <a:pt x="6267628" y="1755829"/>
                </a:cubicBezTo>
                <a:cubicBezTo>
                  <a:pt x="6277424" y="1760726"/>
                  <a:pt x="6284770" y="1757461"/>
                  <a:pt x="6289668" y="1746033"/>
                </a:cubicBezTo>
                <a:cubicBezTo>
                  <a:pt x="6291301" y="1749299"/>
                  <a:pt x="6292933" y="1751748"/>
                  <a:pt x="6294566" y="1753380"/>
                </a:cubicBezTo>
                <a:cubicBezTo>
                  <a:pt x="6297831" y="1753380"/>
                  <a:pt x="6302729" y="1752564"/>
                  <a:pt x="6309259" y="1750932"/>
                </a:cubicBezTo>
                <a:lnTo>
                  <a:pt x="6299463" y="1750932"/>
                </a:lnTo>
                <a:cubicBezTo>
                  <a:pt x="6302729" y="1747667"/>
                  <a:pt x="6305994" y="1744401"/>
                  <a:pt x="6309259" y="1741136"/>
                </a:cubicBezTo>
                <a:cubicBezTo>
                  <a:pt x="6309259" y="1742768"/>
                  <a:pt x="6310075" y="1743585"/>
                  <a:pt x="6311707" y="1743585"/>
                </a:cubicBezTo>
                <a:cubicBezTo>
                  <a:pt x="6314973" y="1745217"/>
                  <a:pt x="6318237" y="1743585"/>
                  <a:pt x="6321503" y="1738687"/>
                </a:cubicBezTo>
                <a:cubicBezTo>
                  <a:pt x="6328033" y="1737055"/>
                  <a:pt x="6337013" y="1736238"/>
                  <a:pt x="6348441" y="1736238"/>
                </a:cubicBezTo>
                <a:cubicBezTo>
                  <a:pt x="6346807" y="1739503"/>
                  <a:pt x="6345175" y="1741136"/>
                  <a:pt x="6343542" y="1741136"/>
                </a:cubicBezTo>
                <a:lnTo>
                  <a:pt x="6352113" y="1739911"/>
                </a:lnTo>
                <a:lnTo>
                  <a:pt x="6355787" y="1741136"/>
                </a:lnTo>
                <a:lnTo>
                  <a:pt x="6360684" y="1738687"/>
                </a:lnTo>
                <a:lnTo>
                  <a:pt x="6352113" y="1739911"/>
                </a:lnTo>
                <a:lnTo>
                  <a:pt x="6348441" y="1738687"/>
                </a:lnTo>
                <a:cubicBezTo>
                  <a:pt x="6351706" y="1735422"/>
                  <a:pt x="6354971" y="1732156"/>
                  <a:pt x="6358236" y="1728891"/>
                </a:cubicBezTo>
                <a:cubicBezTo>
                  <a:pt x="6354971" y="1730524"/>
                  <a:pt x="6351706" y="1731340"/>
                  <a:pt x="6348441" y="1731340"/>
                </a:cubicBezTo>
                <a:cubicBezTo>
                  <a:pt x="6351706" y="1726443"/>
                  <a:pt x="6357419" y="1724810"/>
                  <a:pt x="6365583" y="1726443"/>
                </a:cubicBezTo>
                <a:lnTo>
                  <a:pt x="6365583" y="1728891"/>
                </a:lnTo>
                <a:cubicBezTo>
                  <a:pt x="6367215" y="1730524"/>
                  <a:pt x="6369664" y="1729708"/>
                  <a:pt x="6372929" y="1726443"/>
                </a:cubicBezTo>
                <a:lnTo>
                  <a:pt x="6368031" y="1726443"/>
                </a:lnTo>
                <a:cubicBezTo>
                  <a:pt x="6372929" y="1721545"/>
                  <a:pt x="6378643" y="1719097"/>
                  <a:pt x="6385173" y="1719097"/>
                </a:cubicBezTo>
                <a:cubicBezTo>
                  <a:pt x="6393337" y="1719097"/>
                  <a:pt x="6402315" y="1716647"/>
                  <a:pt x="6412111" y="1711750"/>
                </a:cubicBezTo>
                <a:cubicBezTo>
                  <a:pt x="6413743" y="1715014"/>
                  <a:pt x="6417008" y="1715014"/>
                  <a:pt x="6421905" y="1711750"/>
                </a:cubicBezTo>
                <a:lnTo>
                  <a:pt x="6429253" y="1711750"/>
                </a:lnTo>
                <a:cubicBezTo>
                  <a:pt x="6437416" y="1710117"/>
                  <a:pt x="6445578" y="1707668"/>
                  <a:pt x="6453741" y="1704404"/>
                </a:cubicBezTo>
                <a:cubicBezTo>
                  <a:pt x="6463536" y="1701138"/>
                  <a:pt x="6470883" y="1700321"/>
                  <a:pt x="6475781" y="1701954"/>
                </a:cubicBezTo>
                <a:lnTo>
                  <a:pt x="6483128" y="1701954"/>
                </a:lnTo>
                <a:cubicBezTo>
                  <a:pt x="6481495" y="1701954"/>
                  <a:pt x="6480679" y="1701138"/>
                  <a:pt x="6480679" y="1699505"/>
                </a:cubicBezTo>
                <a:cubicBezTo>
                  <a:pt x="6485576" y="1696240"/>
                  <a:pt x="6491290" y="1695424"/>
                  <a:pt x="6497821" y="1697056"/>
                </a:cubicBezTo>
                <a:lnTo>
                  <a:pt x="6497821" y="1699505"/>
                </a:lnTo>
                <a:cubicBezTo>
                  <a:pt x="6499453" y="1699505"/>
                  <a:pt x="6501902" y="1698689"/>
                  <a:pt x="6505167" y="1697056"/>
                </a:cubicBezTo>
                <a:cubicBezTo>
                  <a:pt x="6503535" y="1697056"/>
                  <a:pt x="6502718" y="1696649"/>
                  <a:pt x="6502718" y="1695833"/>
                </a:cubicBezTo>
                <a:cubicBezTo>
                  <a:pt x="6502718" y="1695015"/>
                  <a:pt x="6504351" y="1693791"/>
                  <a:pt x="6507616" y="1692159"/>
                </a:cubicBezTo>
                <a:cubicBezTo>
                  <a:pt x="6507616" y="1693791"/>
                  <a:pt x="6508432" y="1694608"/>
                  <a:pt x="6510065" y="1694608"/>
                </a:cubicBezTo>
                <a:lnTo>
                  <a:pt x="6507616" y="1697056"/>
                </a:lnTo>
                <a:cubicBezTo>
                  <a:pt x="6512514" y="1697056"/>
                  <a:pt x="6516595" y="1694608"/>
                  <a:pt x="6519860" y="1689709"/>
                </a:cubicBezTo>
                <a:cubicBezTo>
                  <a:pt x="6516595" y="1691343"/>
                  <a:pt x="6514146" y="1690527"/>
                  <a:pt x="6512514" y="1687261"/>
                </a:cubicBezTo>
                <a:cubicBezTo>
                  <a:pt x="6551695" y="1679098"/>
                  <a:pt x="6591693" y="1671751"/>
                  <a:pt x="6632508" y="1665221"/>
                </a:cubicBezTo>
                <a:cubicBezTo>
                  <a:pt x="6622712" y="1671751"/>
                  <a:pt x="6612100" y="1675016"/>
                  <a:pt x="6600673" y="1675016"/>
                </a:cubicBezTo>
                <a:cubicBezTo>
                  <a:pt x="6602305" y="1675016"/>
                  <a:pt x="6603938" y="1675833"/>
                  <a:pt x="6605570" y="1677466"/>
                </a:cubicBezTo>
                <a:cubicBezTo>
                  <a:pt x="6602305" y="1680731"/>
                  <a:pt x="6599039" y="1682363"/>
                  <a:pt x="6595774" y="1682363"/>
                </a:cubicBezTo>
                <a:cubicBezTo>
                  <a:pt x="6613734" y="1680731"/>
                  <a:pt x="6632508" y="1675833"/>
                  <a:pt x="6652098" y="1667670"/>
                </a:cubicBezTo>
                <a:cubicBezTo>
                  <a:pt x="6650466" y="1667670"/>
                  <a:pt x="6650466" y="1666854"/>
                  <a:pt x="6652098" y="1665221"/>
                </a:cubicBezTo>
                <a:cubicBezTo>
                  <a:pt x="6652098" y="1666854"/>
                  <a:pt x="6652914" y="1667670"/>
                  <a:pt x="6654547" y="1667670"/>
                </a:cubicBezTo>
                <a:cubicBezTo>
                  <a:pt x="6667608" y="1669303"/>
                  <a:pt x="6681485" y="1667670"/>
                  <a:pt x="6696178" y="1662773"/>
                </a:cubicBezTo>
                <a:cubicBezTo>
                  <a:pt x="6696178" y="1661140"/>
                  <a:pt x="6696994" y="1659508"/>
                  <a:pt x="6698626" y="1657874"/>
                </a:cubicBezTo>
                <a:cubicBezTo>
                  <a:pt x="6693729" y="1656242"/>
                  <a:pt x="6690055" y="1655426"/>
                  <a:pt x="6687607" y="1655426"/>
                </a:cubicBezTo>
                <a:cubicBezTo>
                  <a:pt x="6685158" y="1655426"/>
                  <a:pt x="6684749" y="1654609"/>
                  <a:pt x="6686383" y="1652977"/>
                </a:cubicBezTo>
                <a:lnTo>
                  <a:pt x="6686383" y="1650528"/>
                </a:lnTo>
                <a:cubicBezTo>
                  <a:pt x="6691280" y="1650528"/>
                  <a:pt x="6696994" y="1649712"/>
                  <a:pt x="6703525" y="1648080"/>
                </a:cubicBezTo>
                <a:cubicBezTo>
                  <a:pt x="6724748" y="1661140"/>
                  <a:pt x="6748420" y="1662773"/>
                  <a:pt x="6774541" y="1652977"/>
                </a:cubicBezTo>
                <a:cubicBezTo>
                  <a:pt x="6769643" y="1651344"/>
                  <a:pt x="6768827" y="1647263"/>
                  <a:pt x="6772092" y="1640733"/>
                </a:cubicBezTo>
                <a:lnTo>
                  <a:pt x="6778933" y="1645292"/>
                </a:lnTo>
                <a:lnTo>
                  <a:pt x="6790459" y="1644406"/>
                </a:lnTo>
                <a:cubicBezTo>
                  <a:pt x="6796172" y="1643590"/>
                  <a:pt x="6802294" y="1642365"/>
                  <a:pt x="6808825" y="1640733"/>
                </a:cubicBezTo>
                <a:cubicBezTo>
                  <a:pt x="6826783" y="1637468"/>
                  <a:pt x="6846374" y="1635835"/>
                  <a:pt x="6867598" y="1635835"/>
                </a:cubicBezTo>
                <a:cubicBezTo>
                  <a:pt x="6864333" y="1634203"/>
                  <a:pt x="6861883" y="1631754"/>
                  <a:pt x="6860251" y="1628488"/>
                </a:cubicBezTo>
                <a:lnTo>
                  <a:pt x="6857802" y="1628488"/>
                </a:lnTo>
                <a:cubicBezTo>
                  <a:pt x="6857802" y="1630122"/>
                  <a:pt x="6858618" y="1630938"/>
                  <a:pt x="6860251" y="1630938"/>
                </a:cubicBezTo>
                <a:cubicBezTo>
                  <a:pt x="6856986" y="1634203"/>
                  <a:pt x="6854537" y="1635835"/>
                  <a:pt x="6852905" y="1635835"/>
                </a:cubicBezTo>
                <a:cubicBezTo>
                  <a:pt x="6846374" y="1637468"/>
                  <a:pt x="6843109" y="1634203"/>
                  <a:pt x="6843109" y="1626039"/>
                </a:cubicBezTo>
                <a:lnTo>
                  <a:pt x="6845135" y="1625702"/>
                </a:lnTo>
                <a:lnTo>
                  <a:pt x="6839435" y="1621142"/>
                </a:lnTo>
                <a:cubicBezTo>
                  <a:pt x="6836987" y="1620326"/>
                  <a:pt x="6834129" y="1620326"/>
                  <a:pt x="6830864" y="1621142"/>
                </a:cubicBezTo>
                <a:close/>
                <a:moveTo>
                  <a:pt x="6301913" y="1599102"/>
                </a:moveTo>
                <a:lnTo>
                  <a:pt x="6255384" y="1611346"/>
                </a:lnTo>
                <a:lnTo>
                  <a:pt x="6314156" y="1599102"/>
                </a:lnTo>
                <a:close/>
                <a:moveTo>
                  <a:pt x="2583885" y="1593367"/>
                </a:moveTo>
                <a:cubicBezTo>
                  <a:pt x="2580055" y="1598472"/>
                  <a:pt x="2576865" y="1604215"/>
                  <a:pt x="2574312" y="1610597"/>
                </a:cubicBezTo>
                <a:lnTo>
                  <a:pt x="2578141" y="1610597"/>
                </a:lnTo>
                <a:cubicBezTo>
                  <a:pt x="2575589" y="1614425"/>
                  <a:pt x="2573675" y="1618253"/>
                  <a:pt x="2572398" y="1622082"/>
                </a:cubicBezTo>
                <a:cubicBezTo>
                  <a:pt x="2571122" y="1622082"/>
                  <a:pt x="2569846" y="1621444"/>
                  <a:pt x="2568570" y="1620168"/>
                </a:cubicBezTo>
                <a:cubicBezTo>
                  <a:pt x="2563465" y="1629101"/>
                  <a:pt x="2559636" y="1636759"/>
                  <a:pt x="2557084" y="1643139"/>
                </a:cubicBezTo>
                <a:cubicBezTo>
                  <a:pt x="2553256" y="1640587"/>
                  <a:pt x="2551341" y="1638673"/>
                  <a:pt x="2551341" y="1637396"/>
                </a:cubicBezTo>
                <a:cubicBezTo>
                  <a:pt x="2557722" y="1625911"/>
                  <a:pt x="2564103" y="1613787"/>
                  <a:pt x="2570484" y="1601025"/>
                </a:cubicBezTo>
                <a:cubicBezTo>
                  <a:pt x="2570484" y="1598472"/>
                  <a:pt x="2572398" y="1597196"/>
                  <a:pt x="2576227" y="1597196"/>
                </a:cubicBezTo>
                <a:lnTo>
                  <a:pt x="2578141" y="1597196"/>
                </a:lnTo>
                <a:cubicBezTo>
                  <a:pt x="2579417" y="1597196"/>
                  <a:pt x="2581332" y="1595920"/>
                  <a:pt x="2583885" y="1593367"/>
                </a:cubicBezTo>
                <a:close/>
                <a:moveTo>
                  <a:pt x="980610" y="1571350"/>
                </a:moveTo>
                <a:lnTo>
                  <a:pt x="977858" y="1574870"/>
                </a:lnTo>
                <a:cubicBezTo>
                  <a:pt x="970818" y="1581911"/>
                  <a:pt x="962399" y="1584818"/>
                  <a:pt x="952605" y="1583594"/>
                </a:cubicBezTo>
                <a:cubicBezTo>
                  <a:pt x="959134" y="1583594"/>
                  <a:pt x="966480" y="1584410"/>
                  <a:pt x="974644" y="1586043"/>
                </a:cubicBezTo>
                <a:lnTo>
                  <a:pt x="972195" y="1586043"/>
                </a:lnTo>
                <a:cubicBezTo>
                  <a:pt x="973828" y="1587675"/>
                  <a:pt x="976276" y="1588492"/>
                  <a:pt x="979541" y="1588492"/>
                </a:cubicBezTo>
                <a:cubicBezTo>
                  <a:pt x="976276" y="1591756"/>
                  <a:pt x="973011" y="1593390"/>
                  <a:pt x="969746" y="1593390"/>
                </a:cubicBezTo>
                <a:cubicBezTo>
                  <a:pt x="974644" y="1591756"/>
                  <a:pt x="980357" y="1589308"/>
                  <a:pt x="986888" y="1586043"/>
                </a:cubicBezTo>
                <a:cubicBezTo>
                  <a:pt x="981991" y="1581146"/>
                  <a:pt x="983623" y="1576247"/>
                  <a:pt x="991787" y="1571350"/>
                </a:cubicBezTo>
                <a:close/>
                <a:moveTo>
                  <a:pt x="1199609" y="1571099"/>
                </a:moveTo>
                <a:lnTo>
                  <a:pt x="1199326" y="1571350"/>
                </a:lnTo>
                <a:cubicBezTo>
                  <a:pt x="1197285" y="1572166"/>
                  <a:pt x="1195041" y="1572166"/>
                  <a:pt x="1192592" y="1571350"/>
                </a:cubicBezTo>
                <a:close/>
                <a:moveTo>
                  <a:pt x="993010" y="1565839"/>
                </a:moveTo>
                <a:cubicBezTo>
                  <a:pt x="990562" y="1565432"/>
                  <a:pt x="987704" y="1565636"/>
                  <a:pt x="984439" y="1566452"/>
                </a:cubicBezTo>
                <a:lnTo>
                  <a:pt x="981025" y="1570820"/>
                </a:lnTo>
                <a:lnTo>
                  <a:pt x="988113" y="1568289"/>
                </a:lnTo>
                <a:cubicBezTo>
                  <a:pt x="991378" y="1567881"/>
                  <a:pt x="995050" y="1568085"/>
                  <a:pt x="999133" y="1568901"/>
                </a:cubicBezTo>
                <a:cubicBezTo>
                  <a:pt x="997500" y="1567269"/>
                  <a:pt x="995459" y="1566248"/>
                  <a:pt x="993010" y="1565839"/>
                </a:cubicBezTo>
                <a:close/>
                <a:moveTo>
                  <a:pt x="1192592" y="1554208"/>
                </a:moveTo>
                <a:lnTo>
                  <a:pt x="1190143" y="1556657"/>
                </a:lnTo>
                <a:lnTo>
                  <a:pt x="1189670" y="1556545"/>
                </a:lnTo>
                <a:close/>
                <a:moveTo>
                  <a:pt x="1179736" y="1554208"/>
                </a:moveTo>
                <a:lnTo>
                  <a:pt x="1189670" y="1556545"/>
                </a:lnTo>
                <a:lnTo>
                  <a:pt x="1180348" y="1564004"/>
                </a:lnTo>
                <a:cubicBezTo>
                  <a:pt x="1186877" y="1565636"/>
                  <a:pt x="1195041" y="1565636"/>
                  <a:pt x="1204836" y="1564004"/>
                </a:cubicBezTo>
                <a:cubicBezTo>
                  <a:pt x="1214631" y="1564004"/>
                  <a:pt x="1225243" y="1562370"/>
                  <a:pt x="1236671" y="1559105"/>
                </a:cubicBezTo>
                <a:cubicBezTo>
                  <a:pt x="1233407" y="1562370"/>
                  <a:pt x="1230140" y="1564004"/>
                  <a:pt x="1226876" y="1564004"/>
                </a:cubicBezTo>
                <a:cubicBezTo>
                  <a:pt x="1221162" y="1567269"/>
                  <a:pt x="1215447" y="1569513"/>
                  <a:pt x="1209734" y="1570738"/>
                </a:cubicBezTo>
                <a:lnTo>
                  <a:pt x="1199609" y="1571099"/>
                </a:lnTo>
                <a:lnTo>
                  <a:pt x="1204836" y="1566452"/>
                </a:lnTo>
                <a:cubicBezTo>
                  <a:pt x="1195041" y="1569717"/>
                  <a:pt x="1186062" y="1570533"/>
                  <a:pt x="1177899" y="1568901"/>
                </a:cubicBezTo>
                <a:cubicBezTo>
                  <a:pt x="1179531" y="1568901"/>
                  <a:pt x="1181164" y="1568085"/>
                  <a:pt x="1182796" y="1566452"/>
                </a:cubicBezTo>
                <a:cubicBezTo>
                  <a:pt x="1177899" y="1563186"/>
                  <a:pt x="1173001" y="1559921"/>
                  <a:pt x="1168103" y="1556657"/>
                </a:cubicBezTo>
                <a:cubicBezTo>
                  <a:pt x="1172184" y="1555024"/>
                  <a:pt x="1176062" y="1554208"/>
                  <a:pt x="1179736" y="1554208"/>
                </a:cubicBezTo>
                <a:close/>
                <a:moveTo>
                  <a:pt x="2601963" y="1548913"/>
                </a:moveTo>
                <a:lnTo>
                  <a:pt x="2601592" y="1550774"/>
                </a:lnTo>
                <a:cubicBezTo>
                  <a:pt x="2600634" y="1552369"/>
                  <a:pt x="2599199" y="1553167"/>
                  <a:pt x="2597284" y="1553167"/>
                </a:cubicBezTo>
                <a:close/>
                <a:moveTo>
                  <a:pt x="2602690" y="1545284"/>
                </a:moveTo>
                <a:lnTo>
                  <a:pt x="2602548" y="1548382"/>
                </a:lnTo>
                <a:lnTo>
                  <a:pt x="2601963" y="1548913"/>
                </a:lnTo>
                <a:close/>
                <a:moveTo>
                  <a:pt x="1248916" y="1537066"/>
                </a:moveTo>
                <a:lnTo>
                  <a:pt x="1256262" y="1539515"/>
                </a:lnTo>
                <a:cubicBezTo>
                  <a:pt x="1256262" y="1542780"/>
                  <a:pt x="1255446" y="1543596"/>
                  <a:pt x="1253813" y="1541963"/>
                </a:cubicBezTo>
                <a:close/>
                <a:moveTo>
                  <a:pt x="979541" y="1534616"/>
                </a:moveTo>
                <a:cubicBezTo>
                  <a:pt x="979541" y="1536250"/>
                  <a:pt x="981174" y="1537066"/>
                  <a:pt x="984439" y="1537066"/>
                </a:cubicBezTo>
                <a:cubicBezTo>
                  <a:pt x="982807" y="1540331"/>
                  <a:pt x="981174" y="1541963"/>
                  <a:pt x="979541" y="1541963"/>
                </a:cubicBezTo>
                <a:cubicBezTo>
                  <a:pt x="976276" y="1548493"/>
                  <a:pt x="971379" y="1552575"/>
                  <a:pt x="964848" y="1554208"/>
                </a:cubicBezTo>
                <a:cubicBezTo>
                  <a:pt x="963216" y="1554208"/>
                  <a:pt x="962399" y="1553392"/>
                  <a:pt x="962399" y="1551759"/>
                </a:cubicBezTo>
                <a:lnTo>
                  <a:pt x="962399" y="1554208"/>
                </a:lnTo>
                <a:cubicBezTo>
                  <a:pt x="959134" y="1557473"/>
                  <a:pt x="956686" y="1557473"/>
                  <a:pt x="955053" y="1554208"/>
                </a:cubicBezTo>
                <a:cubicBezTo>
                  <a:pt x="948522" y="1555840"/>
                  <a:pt x="945258" y="1559105"/>
                  <a:pt x="945258" y="1564004"/>
                </a:cubicBezTo>
                <a:cubicBezTo>
                  <a:pt x="951787" y="1562370"/>
                  <a:pt x="959951" y="1560738"/>
                  <a:pt x="969746" y="1559105"/>
                </a:cubicBezTo>
                <a:cubicBezTo>
                  <a:pt x="968114" y="1560738"/>
                  <a:pt x="966480" y="1562370"/>
                  <a:pt x="964848" y="1564004"/>
                </a:cubicBezTo>
                <a:cubicBezTo>
                  <a:pt x="969746" y="1564004"/>
                  <a:pt x="974644" y="1563186"/>
                  <a:pt x="979541" y="1561554"/>
                </a:cubicBezTo>
                <a:cubicBezTo>
                  <a:pt x="979541" y="1559921"/>
                  <a:pt x="980357" y="1557473"/>
                  <a:pt x="981991" y="1554208"/>
                </a:cubicBezTo>
                <a:cubicBezTo>
                  <a:pt x="983623" y="1555840"/>
                  <a:pt x="986072" y="1557473"/>
                  <a:pt x="989337" y="1559105"/>
                </a:cubicBezTo>
                <a:cubicBezTo>
                  <a:pt x="992602" y="1557473"/>
                  <a:pt x="995868" y="1557473"/>
                  <a:pt x="999133" y="1559105"/>
                </a:cubicBezTo>
                <a:cubicBezTo>
                  <a:pt x="1000765" y="1552575"/>
                  <a:pt x="1001581" y="1544412"/>
                  <a:pt x="1001581" y="1534616"/>
                </a:cubicBezTo>
                <a:cubicBezTo>
                  <a:pt x="998316" y="1536250"/>
                  <a:pt x="995868" y="1537882"/>
                  <a:pt x="994235" y="1539515"/>
                </a:cubicBezTo>
                <a:cubicBezTo>
                  <a:pt x="987704" y="1541147"/>
                  <a:pt x="984439" y="1539515"/>
                  <a:pt x="984439" y="1534616"/>
                </a:cubicBezTo>
                <a:close/>
                <a:moveTo>
                  <a:pt x="6336196" y="1528086"/>
                </a:moveTo>
                <a:cubicBezTo>
                  <a:pt x="6326401" y="1541147"/>
                  <a:pt x="6316605" y="1553390"/>
                  <a:pt x="6306810" y="1564818"/>
                </a:cubicBezTo>
                <a:cubicBezTo>
                  <a:pt x="6319871" y="1564818"/>
                  <a:pt x="6334564" y="1563186"/>
                  <a:pt x="6350890" y="1559921"/>
                </a:cubicBezTo>
                <a:close/>
                <a:moveTo>
                  <a:pt x="1266912" y="1519613"/>
                </a:moveTo>
                <a:lnTo>
                  <a:pt x="1267281" y="1520536"/>
                </a:lnTo>
                <a:cubicBezTo>
                  <a:pt x="1268099" y="1520944"/>
                  <a:pt x="1269323" y="1520741"/>
                  <a:pt x="1270955" y="1519924"/>
                </a:cubicBezTo>
                <a:close/>
                <a:moveTo>
                  <a:pt x="796768" y="1515249"/>
                </a:moveTo>
                <a:lnTo>
                  <a:pt x="789755" y="1515639"/>
                </a:lnTo>
                <a:cubicBezTo>
                  <a:pt x="786490" y="1516046"/>
                  <a:pt x="783633" y="1516658"/>
                  <a:pt x="781184" y="1517475"/>
                </a:cubicBezTo>
                <a:close/>
                <a:moveTo>
                  <a:pt x="1195041" y="1512577"/>
                </a:moveTo>
                <a:cubicBezTo>
                  <a:pt x="1180348" y="1510945"/>
                  <a:pt x="1168103" y="1514210"/>
                  <a:pt x="1158308" y="1522373"/>
                </a:cubicBezTo>
                <a:cubicBezTo>
                  <a:pt x="1163206" y="1522373"/>
                  <a:pt x="1168919" y="1521557"/>
                  <a:pt x="1175450" y="1519924"/>
                </a:cubicBezTo>
                <a:cubicBezTo>
                  <a:pt x="1172184" y="1528086"/>
                  <a:pt x="1167287" y="1531351"/>
                  <a:pt x="1160757" y="1529719"/>
                </a:cubicBezTo>
                <a:cubicBezTo>
                  <a:pt x="1165654" y="1531351"/>
                  <a:pt x="1170552" y="1532168"/>
                  <a:pt x="1175450" y="1532168"/>
                </a:cubicBezTo>
                <a:cubicBezTo>
                  <a:pt x="1170552" y="1535434"/>
                  <a:pt x="1165654" y="1537066"/>
                  <a:pt x="1160757" y="1537066"/>
                </a:cubicBezTo>
                <a:cubicBezTo>
                  <a:pt x="1159124" y="1543596"/>
                  <a:pt x="1161573" y="1547677"/>
                  <a:pt x="1168103" y="1549311"/>
                </a:cubicBezTo>
                <a:cubicBezTo>
                  <a:pt x="1164838" y="1554208"/>
                  <a:pt x="1161573" y="1557473"/>
                  <a:pt x="1158308" y="1559105"/>
                </a:cubicBezTo>
                <a:lnTo>
                  <a:pt x="1168103" y="1559105"/>
                </a:lnTo>
                <a:cubicBezTo>
                  <a:pt x="1163206" y="1564004"/>
                  <a:pt x="1159941" y="1567269"/>
                  <a:pt x="1158308" y="1568901"/>
                </a:cubicBezTo>
                <a:cubicBezTo>
                  <a:pt x="1161573" y="1568901"/>
                  <a:pt x="1165654" y="1568085"/>
                  <a:pt x="1170552" y="1566452"/>
                </a:cubicBezTo>
                <a:cubicBezTo>
                  <a:pt x="1172184" y="1568085"/>
                  <a:pt x="1173001" y="1569717"/>
                  <a:pt x="1173001" y="1571350"/>
                </a:cubicBezTo>
                <a:lnTo>
                  <a:pt x="1170552" y="1571350"/>
                </a:lnTo>
                <a:cubicBezTo>
                  <a:pt x="1165654" y="1576247"/>
                  <a:pt x="1162389" y="1579513"/>
                  <a:pt x="1160757" y="1581146"/>
                </a:cubicBezTo>
                <a:lnTo>
                  <a:pt x="1192592" y="1581146"/>
                </a:lnTo>
                <a:cubicBezTo>
                  <a:pt x="1190959" y="1581146"/>
                  <a:pt x="1189327" y="1580329"/>
                  <a:pt x="1187695" y="1578697"/>
                </a:cubicBezTo>
                <a:cubicBezTo>
                  <a:pt x="1189327" y="1578697"/>
                  <a:pt x="1190959" y="1577881"/>
                  <a:pt x="1192592" y="1576247"/>
                </a:cubicBezTo>
                <a:cubicBezTo>
                  <a:pt x="1192592" y="1577881"/>
                  <a:pt x="1194224" y="1579513"/>
                  <a:pt x="1197489" y="1581146"/>
                </a:cubicBezTo>
                <a:cubicBezTo>
                  <a:pt x="1213815" y="1579513"/>
                  <a:pt x="1230958" y="1577881"/>
                  <a:pt x="1248916" y="1576247"/>
                </a:cubicBezTo>
                <a:cubicBezTo>
                  <a:pt x="1265242" y="1579513"/>
                  <a:pt x="1280751" y="1577881"/>
                  <a:pt x="1295444" y="1571350"/>
                </a:cubicBezTo>
                <a:cubicBezTo>
                  <a:pt x="1295444" y="1569717"/>
                  <a:pt x="1296260" y="1568085"/>
                  <a:pt x="1297893" y="1566452"/>
                </a:cubicBezTo>
                <a:cubicBezTo>
                  <a:pt x="1289730" y="1568085"/>
                  <a:pt x="1281567" y="1568901"/>
                  <a:pt x="1273404" y="1568901"/>
                </a:cubicBezTo>
                <a:lnTo>
                  <a:pt x="1273404" y="1566452"/>
                </a:lnTo>
                <a:cubicBezTo>
                  <a:pt x="1275037" y="1566452"/>
                  <a:pt x="1276670" y="1566452"/>
                  <a:pt x="1278302" y="1566452"/>
                </a:cubicBezTo>
                <a:lnTo>
                  <a:pt x="1278302" y="1561554"/>
                </a:lnTo>
                <a:cubicBezTo>
                  <a:pt x="1268506" y="1564820"/>
                  <a:pt x="1261159" y="1564004"/>
                  <a:pt x="1256262" y="1559105"/>
                </a:cubicBezTo>
                <a:cubicBezTo>
                  <a:pt x="1261159" y="1559105"/>
                  <a:pt x="1266874" y="1557473"/>
                  <a:pt x="1273404" y="1554208"/>
                </a:cubicBezTo>
                <a:cubicBezTo>
                  <a:pt x="1275037" y="1554208"/>
                  <a:pt x="1276670" y="1555024"/>
                  <a:pt x="1278302" y="1556657"/>
                </a:cubicBezTo>
                <a:lnTo>
                  <a:pt x="1281363" y="1556657"/>
                </a:lnTo>
                <a:lnTo>
                  <a:pt x="1280751" y="1551759"/>
                </a:lnTo>
                <a:cubicBezTo>
                  <a:pt x="1274220" y="1551759"/>
                  <a:pt x="1270139" y="1550943"/>
                  <a:pt x="1268506" y="1549311"/>
                </a:cubicBezTo>
                <a:cubicBezTo>
                  <a:pt x="1266874" y="1547677"/>
                  <a:pt x="1266874" y="1546045"/>
                  <a:pt x="1268506" y="1544412"/>
                </a:cubicBezTo>
                <a:cubicBezTo>
                  <a:pt x="1261976" y="1546045"/>
                  <a:pt x="1258303" y="1545637"/>
                  <a:pt x="1257487" y="1543188"/>
                </a:cubicBezTo>
                <a:cubicBezTo>
                  <a:pt x="1256671" y="1540740"/>
                  <a:pt x="1257894" y="1538699"/>
                  <a:pt x="1261159" y="1537066"/>
                </a:cubicBezTo>
                <a:cubicBezTo>
                  <a:pt x="1256262" y="1538699"/>
                  <a:pt x="1252181" y="1537882"/>
                  <a:pt x="1248916" y="1534616"/>
                </a:cubicBezTo>
                <a:lnTo>
                  <a:pt x="1248916" y="1537066"/>
                </a:lnTo>
                <a:lnTo>
                  <a:pt x="1244017" y="1532168"/>
                </a:lnTo>
                <a:cubicBezTo>
                  <a:pt x="1242385" y="1533800"/>
                  <a:pt x="1240753" y="1534616"/>
                  <a:pt x="1239120" y="1534616"/>
                </a:cubicBezTo>
                <a:cubicBezTo>
                  <a:pt x="1235855" y="1534616"/>
                  <a:pt x="1233407" y="1533800"/>
                  <a:pt x="1231774" y="1532168"/>
                </a:cubicBezTo>
                <a:cubicBezTo>
                  <a:pt x="1231774" y="1530535"/>
                  <a:pt x="1233407" y="1529719"/>
                  <a:pt x="1236671" y="1529719"/>
                </a:cubicBezTo>
                <a:cubicBezTo>
                  <a:pt x="1238304" y="1528086"/>
                  <a:pt x="1237488" y="1526454"/>
                  <a:pt x="1234223" y="1524822"/>
                </a:cubicBezTo>
                <a:lnTo>
                  <a:pt x="1234223" y="1527270"/>
                </a:lnTo>
                <a:lnTo>
                  <a:pt x="1231774" y="1529719"/>
                </a:lnTo>
                <a:lnTo>
                  <a:pt x="1231774" y="1524822"/>
                </a:lnTo>
                <a:cubicBezTo>
                  <a:pt x="1226876" y="1529719"/>
                  <a:pt x="1222794" y="1528903"/>
                  <a:pt x="1219530" y="1522373"/>
                </a:cubicBezTo>
                <a:cubicBezTo>
                  <a:pt x="1224427" y="1519108"/>
                  <a:pt x="1230140" y="1519108"/>
                  <a:pt x="1236671" y="1522373"/>
                </a:cubicBezTo>
                <a:lnTo>
                  <a:pt x="1257551" y="1518893"/>
                </a:lnTo>
                <a:lnTo>
                  <a:pt x="1255038" y="1518699"/>
                </a:lnTo>
                <a:cubicBezTo>
                  <a:pt x="1250140" y="1517883"/>
                  <a:pt x="1245650" y="1516658"/>
                  <a:pt x="1241569" y="1515026"/>
                </a:cubicBezTo>
                <a:cubicBezTo>
                  <a:pt x="1238304" y="1515026"/>
                  <a:pt x="1236671" y="1514210"/>
                  <a:pt x="1236671" y="1512577"/>
                </a:cubicBezTo>
                <a:cubicBezTo>
                  <a:pt x="1236671" y="1515842"/>
                  <a:pt x="1236671" y="1518292"/>
                  <a:pt x="1236671" y="1519924"/>
                </a:cubicBezTo>
                <a:cubicBezTo>
                  <a:pt x="1235039" y="1518292"/>
                  <a:pt x="1234223" y="1516658"/>
                  <a:pt x="1234223" y="1515026"/>
                </a:cubicBezTo>
                <a:cubicBezTo>
                  <a:pt x="1226059" y="1515026"/>
                  <a:pt x="1219530" y="1514210"/>
                  <a:pt x="1214631" y="1512577"/>
                </a:cubicBezTo>
                <a:cubicBezTo>
                  <a:pt x="1208101" y="1515842"/>
                  <a:pt x="1201571" y="1516658"/>
                  <a:pt x="1195041" y="1515026"/>
                </a:cubicBezTo>
                <a:close/>
                <a:moveTo>
                  <a:pt x="839957" y="1512577"/>
                </a:moveTo>
                <a:cubicBezTo>
                  <a:pt x="830161" y="1515842"/>
                  <a:pt x="820366" y="1516658"/>
                  <a:pt x="810571" y="1515026"/>
                </a:cubicBezTo>
                <a:cubicBezTo>
                  <a:pt x="805673" y="1519924"/>
                  <a:pt x="802408" y="1520740"/>
                  <a:pt x="800775" y="1517475"/>
                </a:cubicBezTo>
                <a:lnTo>
                  <a:pt x="800775" y="1515026"/>
                </a:lnTo>
                <a:lnTo>
                  <a:pt x="798220" y="1515168"/>
                </a:lnTo>
                <a:lnTo>
                  <a:pt x="790980" y="1524822"/>
                </a:lnTo>
                <a:cubicBezTo>
                  <a:pt x="794245" y="1524822"/>
                  <a:pt x="797510" y="1523189"/>
                  <a:pt x="800775" y="1519924"/>
                </a:cubicBezTo>
                <a:cubicBezTo>
                  <a:pt x="805673" y="1521557"/>
                  <a:pt x="812203" y="1523189"/>
                  <a:pt x="820366" y="1524822"/>
                </a:cubicBezTo>
                <a:cubicBezTo>
                  <a:pt x="818734" y="1526454"/>
                  <a:pt x="817918" y="1528086"/>
                  <a:pt x="817918" y="1529719"/>
                </a:cubicBezTo>
                <a:cubicBezTo>
                  <a:pt x="821183" y="1524822"/>
                  <a:pt x="825671" y="1521148"/>
                  <a:pt x="831386" y="1518699"/>
                </a:cubicBezTo>
                <a:lnTo>
                  <a:pt x="842740" y="1516695"/>
                </a:lnTo>
                <a:lnTo>
                  <a:pt x="839957" y="1515026"/>
                </a:lnTo>
                <a:close/>
                <a:moveTo>
                  <a:pt x="1326417" y="1510798"/>
                </a:moveTo>
                <a:lnTo>
                  <a:pt x="1315034" y="1512577"/>
                </a:lnTo>
                <a:cubicBezTo>
                  <a:pt x="1317483" y="1514210"/>
                  <a:pt x="1319728" y="1514823"/>
                  <a:pt x="1321769" y="1514414"/>
                </a:cubicBezTo>
                <a:close/>
                <a:moveTo>
                  <a:pt x="1415438" y="1502781"/>
                </a:moveTo>
                <a:lnTo>
                  <a:pt x="1412701" y="1507162"/>
                </a:lnTo>
                <a:lnTo>
                  <a:pt x="1417886" y="1507680"/>
                </a:lnTo>
                <a:cubicBezTo>
                  <a:pt x="1414622" y="1507680"/>
                  <a:pt x="1413805" y="1506047"/>
                  <a:pt x="1415438" y="1502781"/>
                </a:cubicBezTo>
                <a:close/>
                <a:moveTo>
                  <a:pt x="1380541" y="1495435"/>
                </a:moveTo>
                <a:cubicBezTo>
                  <a:pt x="1378501" y="1496252"/>
                  <a:pt x="1377072" y="1497884"/>
                  <a:pt x="1376257" y="1500333"/>
                </a:cubicBezTo>
                <a:cubicBezTo>
                  <a:pt x="1374623" y="1500333"/>
                  <a:pt x="1372991" y="1499517"/>
                  <a:pt x="1371358" y="1497884"/>
                </a:cubicBezTo>
                <a:cubicBezTo>
                  <a:pt x="1364827" y="1496252"/>
                  <a:pt x="1359114" y="1497068"/>
                  <a:pt x="1354216" y="1500333"/>
                </a:cubicBezTo>
                <a:cubicBezTo>
                  <a:pt x="1347686" y="1504415"/>
                  <a:pt x="1341156" y="1507475"/>
                  <a:pt x="1334626" y="1509517"/>
                </a:cubicBezTo>
                <a:lnTo>
                  <a:pt x="1327870" y="1510572"/>
                </a:lnTo>
                <a:lnTo>
                  <a:pt x="1337075" y="1517475"/>
                </a:lnTo>
                <a:cubicBezTo>
                  <a:pt x="1332176" y="1520740"/>
                  <a:pt x="1328911" y="1523189"/>
                  <a:pt x="1327279" y="1524822"/>
                </a:cubicBezTo>
                <a:cubicBezTo>
                  <a:pt x="1324014" y="1523189"/>
                  <a:pt x="1322381" y="1521557"/>
                  <a:pt x="1322381" y="1519924"/>
                </a:cubicBezTo>
                <a:lnTo>
                  <a:pt x="1317483" y="1519924"/>
                </a:lnTo>
                <a:cubicBezTo>
                  <a:pt x="1312586" y="1523189"/>
                  <a:pt x="1310953" y="1524822"/>
                  <a:pt x="1312586" y="1524822"/>
                </a:cubicBezTo>
                <a:cubicBezTo>
                  <a:pt x="1314218" y="1523189"/>
                  <a:pt x="1317483" y="1521557"/>
                  <a:pt x="1322381" y="1519924"/>
                </a:cubicBezTo>
                <a:lnTo>
                  <a:pt x="1322381" y="1522373"/>
                </a:lnTo>
                <a:cubicBezTo>
                  <a:pt x="1320749" y="1524005"/>
                  <a:pt x="1319117" y="1524822"/>
                  <a:pt x="1317483" y="1524822"/>
                </a:cubicBezTo>
                <a:lnTo>
                  <a:pt x="1327279" y="1524822"/>
                </a:lnTo>
                <a:lnTo>
                  <a:pt x="1349318" y="1524822"/>
                </a:lnTo>
                <a:cubicBezTo>
                  <a:pt x="1344421" y="1529719"/>
                  <a:pt x="1338707" y="1532168"/>
                  <a:pt x="1332176" y="1532168"/>
                </a:cubicBezTo>
                <a:lnTo>
                  <a:pt x="1346869" y="1532168"/>
                </a:lnTo>
                <a:cubicBezTo>
                  <a:pt x="1340339" y="1537066"/>
                  <a:pt x="1333810" y="1539515"/>
                  <a:pt x="1327279" y="1539515"/>
                </a:cubicBezTo>
                <a:cubicBezTo>
                  <a:pt x="1337075" y="1542780"/>
                  <a:pt x="1346869" y="1541963"/>
                  <a:pt x="1356665" y="1537066"/>
                </a:cubicBezTo>
                <a:cubicBezTo>
                  <a:pt x="1359930" y="1538699"/>
                  <a:pt x="1361562" y="1541147"/>
                  <a:pt x="1361562" y="1544412"/>
                </a:cubicBezTo>
                <a:cubicBezTo>
                  <a:pt x="1364827" y="1544412"/>
                  <a:pt x="1368910" y="1546045"/>
                  <a:pt x="1373807" y="1549311"/>
                </a:cubicBezTo>
                <a:cubicBezTo>
                  <a:pt x="1370542" y="1552575"/>
                  <a:pt x="1367277" y="1553392"/>
                  <a:pt x="1364011" y="1551759"/>
                </a:cubicBezTo>
                <a:lnTo>
                  <a:pt x="1364011" y="1549311"/>
                </a:lnTo>
                <a:cubicBezTo>
                  <a:pt x="1357481" y="1554208"/>
                  <a:pt x="1350952" y="1555840"/>
                  <a:pt x="1344421" y="1554208"/>
                </a:cubicBezTo>
                <a:cubicBezTo>
                  <a:pt x="1342788" y="1555840"/>
                  <a:pt x="1341972" y="1557473"/>
                  <a:pt x="1341972" y="1559105"/>
                </a:cubicBezTo>
                <a:cubicBezTo>
                  <a:pt x="1355033" y="1554208"/>
                  <a:pt x="1368093" y="1555024"/>
                  <a:pt x="1381154" y="1561554"/>
                </a:cubicBezTo>
                <a:cubicBezTo>
                  <a:pt x="1371358" y="1563186"/>
                  <a:pt x="1363196" y="1564820"/>
                  <a:pt x="1356665" y="1566452"/>
                </a:cubicBezTo>
                <a:cubicBezTo>
                  <a:pt x="1361562" y="1568085"/>
                  <a:pt x="1367277" y="1567269"/>
                  <a:pt x="1373807" y="1564004"/>
                </a:cubicBezTo>
                <a:cubicBezTo>
                  <a:pt x="1373807" y="1565636"/>
                  <a:pt x="1374623" y="1566452"/>
                  <a:pt x="1376257" y="1566452"/>
                </a:cubicBezTo>
                <a:cubicBezTo>
                  <a:pt x="1382787" y="1564820"/>
                  <a:pt x="1390133" y="1564820"/>
                  <a:pt x="1398296" y="1566452"/>
                </a:cubicBezTo>
                <a:cubicBezTo>
                  <a:pt x="1404826" y="1571350"/>
                  <a:pt x="1412989" y="1570533"/>
                  <a:pt x="1422785" y="1564004"/>
                </a:cubicBezTo>
                <a:lnTo>
                  <a:pt x="1422785" y="1566452"/>
                </a:lnTo>
                <a:cubicBezTo>
                  <a:pt x="1427682" y="1566452"/>
                  <a:pt x="1432579" y="1565636"/>
                  <a:pt x="1437478" y="1564004"/>
                </a:cubicBezTo>
                <a:cubicBezTo>
                  <a:pt x="1440743" y="1560738"/>
                  <a:pt x="1445640" y="1557473"/>
                  <a:pt x="1452171" y="1554208"/>
                </a:cubicBezTo>
                <a:cubicBezTo>
                  <a:pt x="1452171" y="1555840"/>
                  <a:pt x="1452986" y="1556657"/>
                  <a:pt x="1454620" y="1556657"/>
                </a:cubicBezTo>
                <a:lnTo>
                  <a:pt x="1452171" y="1559105"/>
                </a:lnTo>
                <a:lnTo>
                  <a:pt x="1459517" y="1559105"/>
                </a:lnTo>
                <a:cubicBezTo>
                  <a:pt x="1459517" y="1560738"/>
                  <a:pt x="1460333" y="1561554"/>
                  <a:pt x="1461966" y="1561554"/>
                </a:cubicBezTo>
                <a:lnTo>
                  <a:pt x="1459517" y="1564004"/>
                </a:lnTo>
                <a:cubicBezTo>
                  <a:pt x="1462782" y="1565636"/>
                  <a:pt x="1466047" y="1564004"/>
                  <a:pt x="1469313" y="1559105"/>
                </a:cubicBezTo>
                <a:lnTo>
                  <a:pt x="1459517" y="1559105"/>
                </a:lnTo>
                <a:cubicBezTo>
                  <a:pt x="1467679" y="1554208"/>
                  <a:pt x="1477475" y="1550127"/>
                  <a:pt x="1488903" y="1546861"/>
                </a:cubicBezTo>
                <a:lnTo>
                  <a:pt x="1459517" y="1546861"/>
                </a:lnTo>
                <a:cubicBezTo>
                  <a:pt x="1454620" y="1548493"/>
                  <a:pt x="1452986" y="1546861"/>
                  <a:pt x="1454620" y="1541963"/>
                </a:cubicBezTo>
                <a:lnTo>
                  <a:pt x="1452171" y="1544412"/>
                </a:lnTo>
                <a:cubicBezTo>
                  <a:pt x="1450537" y="1544412"/>
                  <a:pt x="1448905" y="1543596"/>
                  <a:pt x="1447273" y="1541963"/>
                </a:cubicBezTo>
                <a:cubicBezTo>
                  <a:pt x="1448905" y="1541963"/>
                  <a:pt x="1451354" y="1540331"/>
                  <a:pt x="1454620" y="1537066"/>
                </a:cubicBezTo>
                <a:cubicBezTo>
                  <a:pt x="1452986" y="1537066"/>
                  <a:pt x="1451354" y="1536250"/>
                  <a:pt x="1449721" y="1534616"/>
                </a:cubicBezTo>
                <a:cubicBezTo>
                  <a:pt x="1456252" y="1531351"/>
                  <a:pt x="1464414" y="1529719"/>
                  <a:pt x="1474210" y="1529719"/>
                </a:cubicBezTo>
                <a:cubicBezTo>
                  <a:pt x="1474210" y="1531351"/>
                  <a:pt x="1473394" y="1532168"/>
                  <a:pt x="1471761" y="1532168"/>
                </a:cubicBezTo>
                <a:cubicBezTo>
                  <a:pt x="1475026" y="1533800"/>
                  <a:pt x="1479925" y="1533800"/>
                  <a:pt x="1486455" y="1532168"/>
                </a:cubicBezTo>
                <a:cubicBezTo>
                  <a:pt x="1491352" y="1530535"/>
                  <a:pt x="1497065" y="1530535"/>
                  <a:pt x="1503596" y="1532168"/>
                </a:cubicBezTo>
                <a:cubicBezTo>
                  <a:pt x="1500332" y="1537066"/>
                  <a:pt x="1496249" y="1539515"/>
                  <a:pt x="1491352" y="1539515"/>
                </a:cubicBezTo>
                <a:cubicBezTo>
                  <a:pt x="1499515" y="1539515"/>
                  <a:pt x="1507678" y="1540331"/>
                  <a:pt x="1515841" y="1541963"/>
                </a:cubicBezTo>
                <a:cubicBezTo>
                  <a:pt x="1514208" y="1545228"/>
                  <a:pt x="1511760" y="1546045"/>
                  <a:pt x="1508494" y="1544412"/>
                </a:cubicBezTo>
                <a:cubicBezTo>
                  <a:pt x="1508494" y="1546045"/>
                  <a:pt x="1509310" y="1546861"/>
                  <a:pt x="1510942" y="1546861"/>
                </a:cubicBezTo>
                <a:cubicBezTo>
                  <a:pt x="1507678" y="1551759"/>
                  <a:pt x="1503596" y="1553392"/>
                  <a:pt x="1498699" y="1551759"/>
                </a:cubicBezTo>
                <a:cubicBezTo>
                  <a:pt x="1501964" y="1553392"/>
                  <a:pt x="1505229" y="1554208"/>
                  <a:pt x="1508494" y="1554208"/>
                </a:cubicBezTo>
                <a:lnTo>
                  <a:pt x="1508494" y="1556657"/>
                </a:lnTo>
                <a:cubicBezTo>
                  <a:pt x="1519922" y="1556657"/>
                  <a:pt x="1526453" y="1555840"/>
                  <a:pt x="1528085" y="1554208"/>
                </a:cubicBezTo>
                <a:cubicBezTo>
                  <a:pt x="1542778" y="1557473"/>
                  <a:pt x="1558288" y="1558289"/>
                  <a:pt x="1574613" y="1556657"/>
                </a:cubicBezTo>
                <a:cubicBezTo>
                  <a:pt x="1572981" y="1556657"/>
                  <a:pt x="1572165" y="1555840"/>
                  <a:pt x="1572165" y="1554208"/>
                </a:cubicBezTo>
                <a:cubicBezTo>
                  <a:pt x="1570532" y="1552575"/>
                  <a:pt x="1571349" y="1551759"/>
                  <a:pt x="1574613" y="1551759"/>
                </a:cubicBezTo>
                <a:cubicBezTo>
                  <a:pt x="1569715" y="1551759"/>
                  <a:pt x="1564818" y="1551759"/>
                  <a:pt x="1559920" y="1551759"/>
                </a:cubicBezTo>
                <a:cubicBezTo>
                  <a:pt x="1558288" y="1550127"/>
                  <a:pt x="1559104" y="1548493"/>
                  <a:pt x="1562369" y="1546861"/>
                </a:cubicBezTo>
                <a:cubicBezTo>
                  <a:pt x="1567266" y="1543596"/>
                  <a:pt x="1573797" y="1543596"/>
                  <a:pt x="1581959" y="1546861"/>
                </a:cubicBezTo>
                <a:cubicBezTo>
                  <a:pt x="1580327" y="1546861"/>
                  <a:pt x="1580327" y="1545228"/>
                  <a:pt x="1581959" y="1541963"/>
                </a:cubicBezTo>
                <a:cubicBezTo>
                  <a:pt x="1583592" y="1543596"/>
                  <a:pt x="1584408" y="1545228"/>
                  <a:pt x="1584408" y="1546861"/>
                </a:cubicBezTo>
                <a:cubicBezTo>
                  <a:pt x="1595836" y="1543596"/>
                  <a:pt x="1608897" y="1540331"/>
                  <a:pt x="1623590" y="1537066"/>
                </a:cubicBezTo>
                <a:cubicBezTo>
                  <a:pt x="1621959" y="1537066"/>
                  <a:pt x="1621141" y="1536657"/>
                  <a:pt x="1621141" y="1535841"/>
                </a:cubicBezTo>
                <a:cubicBezTo>
                  <a:pt x="1621141" y="1535025"/>
                  <a:pt x="1621959" y="1533800"/>
                  <a:pt x="1623590" y="1532168"/>
                </a:cubicBezTo>
                <a:cubicBezTo>
                  <a:pt x="1620325" y="1532168"/>
                  <a:pt x="1618693" y="1532984"/>
                  <a:pt x="1618693" y="1534616"/>
                </a:cubicBezTo>
                <a:lnTo>
                  <a:pt x="1616244" y="1534616"/>
                </a:lnTo>
                <a:cubicBezTo>
                  <a:pt x="1611346" y="1537882"/>
                  <a:pt x="1608081" y="1539515"/>
                  <a:pt x="1606448" y="1539515"/>
                </a:cubicBezTo>
                <a:lnTo>
                  <a:pt x="1606448" y="1537066"/>
                </a:lnTo>
                <a:cubicBezTo>
                  <a:pt x="1601551" y="1537066"/>
                  <a:pt x="1599101" y="1538699"/>
                  <a:pt x="1599101" y="1541963"/>
                </a:cubicBezTo>
                <a:cubicBezTo>
                  <a:pt x="1595836" y="1537066"/>
                  <a:pt x="1590939" y="1533800"/>
                  <a:pt x="1584408" y="1532168"/>
                </a:cubicBezTo>
                <a:cubicBezTo>
                  <a:pt x="1574613" y="1532168"/>
                  <a:pt x="1566450" y="1532168"/>
                  <a:pt x="1559920" y="1532168"/>
                </a:cubicBezTo>
                <a:cubicBezTo>
                  <a:pt x="1551757" y="1532168"/>
                  <a:pt x="1545227" y="1531351"/>
                  <a:pt x="1540330" y="1529719"/>
                </a:cubicBezTo>
                <a:cubicBezTo>
                  <a:pt x="1543595" y="1524822"/>
                  <a:pt x="1551757" y="1523189"/>
                  <a:pt x="1564818" y="1524822"/>
                </a:cubicBezTo>
                <a:cubicBezTo>
                  <a:pt x="1556654" y="1523189"/>
                  <a:pt x="1550125" y="1523189"/>
                  <a:pt x="1545227" y="1524822"/>
                </a:cubicBezTo>
                <a:lnTo>
                  <a:pt x="1542778" y="1515026"/>
                </a:lnTo>
                <a:cubicBezTo>
                  <a:pt x="1529718" y="1518292"/>
                  <a:pt x="1519106" y="1521557"/>
                  <a:pt x="1510942" y="1524822"/>
                </a:cubicBezTo>
                <a:cubicBezTo>
                  <a:pt x="1509310" y="1524822"/>
                  <a:pt x="1508086" y="1524413"/>
                  <a:pt x="1507270" y="1523597"/>
                </a:cubicBezTo>
                <a:cubicBezTo>
                  <a:pt x="1506454" y="1522781"/>
                  <a:pt x="1506861" y="1521557"/>
                  <a:pt x="1508494" y="1519924"/>
                </a:cubicBezTo>
                <a:lnTo>
                  <a:pt x="1506045" y="1519924"/>
                </a:lnTo>
                <a:cubicBezTo>
                  <a:pt x="1504413" y="1519924"/>
                  <a:pt x="1503596" y="1518292"/>
                  <a:pt x="1503596" y="1515026"/>
                </a:cubicBezTo>
                <a:cubicBezTo>
                  <a:pt x="1485638" y="1515026"/>
                  <a:pt x="1468497" y="1515842"/>
                  <a:pt x="1452171" y="1517475"/>
                </a:cubicBezTo>
                <a:cubicBezTo>
                  <a:pt x="1460333" y="1517475"/>
                  <a:pt x="1469313" y="1518292"/>
                  <a:pt x="1479108" y="1519924"/>
                </a:cubicBezTo>
                <a:cubicBezTo>
                  <a:pt x="1477475" y="1524822"/>
                  <a:pt x="1475026" y="1526454"/>
                  <a:pt x="1471761" y="1524822"/>
                </a:cubicBezTo>
                <a:cubicBezTo>
                  <a:pt x="1458701" y="1524822"/>
                  <a:pt x="1447273" y="1524822"/>
                  <a:pt x="1437478" y="1524822"/>
                </a:cubicBezTo>
                <a:lnTo>
                  <a:pt x="1435028" y="1522373"/>
                </a:lnTo>
                <a:cubicBezTo>
                  <a:pt x="1438294" y="1522373"/>
                  <a:pt x="1439927" y="1519924"/>
                  <a:pt x="1439927" y="1515026"/>
                </a:cubicBezTo>
                <a:cubicBezTo>
                  <a:pt x="1428498" y="1515026"/>
                  <a:pt x="1417886" y="1513393"/>
                  <a:pt x="1408092" y="1510129"/>
                </a:cubicBezTo>
                <a:lnTo>
                  <a:pt x="1411029" y="1507680"/>
                </a:lnTo>
                <a:lnTo>
                  <a:pt x="1408092" y="1507680"/>
                </a:lnTo>
                <a:cubicBezTo>
                  <a:pt x="1406458" y="1506047"/>
                  <a:pt x="1406458" y="1503599"/>
                  <a:pt x="1408092" y="1500333"/>
                </a:cubicBezTo>
                <a:cubicBezTo>
                  <a:pt x="1406458" y="1501965"/>
                  <a:pt x="1404826" y="1502781"/>
                  <a:pt x="1403193" y="1502781"/>
                </a:cubicBezTo>
                <a:cubicBezTo>
                  <a:pt x="1401561" y="1502781"/>
                  <a:pt x="1400745" y="1501149"/>
                  <a:pt x="1400745" y="1497884"/>
                </a:cubicBezTo>
                <a:cubicBezTo>
                  <a:pt x="1399112" y="1502781"/>
                  <a:pt x="1396663" y="1503599"/>
                  <a:pt x="1393397" y="1500333"/>
                </a:cubicBezTo>
                <a:cubicBezTo>
                  <a:pt x="1393397" y="1505231"/>
                  <a:pt x="1391765" y="1507680"/>
                  <a:pt x="1388500" y="1507680"/>
                </a:cubicBezTo>
                <a:cubicBezTo>
                  <a:pt x="1385235" y="1507680"/>
                  <a:pt x="1383603" y="1506047"/>
                  <a:pt x="1383603" y="1502781"/>
                </a:cubicBezTo>
                <a:cubicBezTo>
                  <a:pt x="1385235" y="1502781"/>
                  <a:pt x="1386868" y="1501965"/>
                  <a:pt x="1388500" y="1500333"/>
                </a:cubicBezTo>
                <a:cubicBezTo>
                  <a:pt x="1386868" y="1500333"/>
                  <a:pt x="1385644" y="1499925"/>
                  <a:pt x="1384827" y="1499109"/>
                </a:cubicBezTo>
                <a:cubicBezTo>
                  <a:pt x="1384010" y="1498293"/>
                  <a:pt x="1385235" y="1497068"/>
                  <a:pt x="1388500" y="1495435"/>
                </a:cubicBezTo>
                <a:cubicBezTo>
                  <a:pt x="1385235" y="1494619"/>
                  <a:pt x="1382582" y="1494619"/>
                  <a:pt x="1380541" y="1495435"/>
                </a:cubicBezTo>
                <a:close/>
                <a:moveTo>
                  <a:pt x="1190143" y="1488088"/>
                </a:moveTo>
                <a:cubicBezTo>
                  <a:pt x="1180348" y="1491354"/>
                  <a:pt x="1172184" y="1492170"/>
                  <a:pt x="1165654" y="1490538"/>
                </a:cubicBezTo>
                <a:cubicBezTo>
                  <a:pt x="1160757" y="1490538"/>
                  <a:pt x="1158308" y="1492170"/>
                  <a:pt x="1158308" y="1495435"/>
                </a:cubicBezTo>
                <a:cubicBezTo>
                  <a:pt x="1155042" y="1498700"/>
                  <a:pt x="1152594" y="1499517"/>
                  <a:pt x="1150961" y="1497884"/>
                </a:cubicBezTo>
                <a:cubicBezTo>
                  <a:pt x="1150961" y="1501149"/>
                  <a:pt x="1151777" y="1503599"/>
                  <a:pt x="1153410" y="1505231"/>
                </a:cubicBezTo>
                <a:cubicBezTo>
                  <a:pt x="1153410" y="1501965"/>
                  <a:pt x="1155042" y="1499517"/>
                  <a:pt x="1158308" y="1497884"/>
                </a:cubicBezTo>
                <a:cubicBezTo>
                  <a:pt x="1163206" y="1499517"/>
                  <a:pt x="1168919" y="1499517"/>
                  <a:pt x="1175450" y="1497884"/>
                </a:cubicBezTo>
                <a:lnTo>
                  <a:pt x="1185245" y="1497884"/>
                </a:lnTo>
                <a:cubicBezTo>
                  <a:pt x="1188511" y="1494619"/>
                  <a:pt x="1192592" y="1493803"/>
                  <a:pt x="1197489" y="1495435"/>
                </a:cubicBezTo>
                <a:cubicBezTo>
                  <a:pt x="1200754" y="1497068"/>
                  <a:pt x="1202388" y="1495435"/>
                  <a:pt x="1202388" y="1490538"/>
                </a:cubicBezTo>
                <a:cubicBezTo>
                  <a:pt x="1208918" y="1492170"/>
                  <a:pt x="1217081" y="1492170"/>
                  <a:pt x="1226876" y="1490538"/>
                </a:cubicBezTo>
                <a:cubicBezTo>
                  <a:pt x="1213815" y="1490538"/>
                  <a:pt x="1201571" y="1489722"/>
                  <a:pt x="1190143" y="1488088"/>
                </a:cubicBezTo>
                <a:close/>
                <a:moveTo>
                  <a:pt x="1001581" y="1488088"/>
                </a:moveTo>
                <a:cubicBezTo>
                  <a:pt x="990153" y="1489722"/>
                  <a:pt x="980357" y="1490538"/>
                  <a:pt x="972195" y="1490538"/>
                </a:cubicBezTo>
                <a:cubicBezTo>
                  <a:pt x="928116" y="1497068"/>
                  <a:pt x="884853" y="1502781"/>
                  <a:pt x="842405" y="1507680"/>
                </a:cubicBezTo>
                <a:cubicBezTo>
                  <a:pt x="842405" y="1510945"/>
                  <a:pt x="844038" y="1512577"/>
                  <a:pt x="847304" y="1512577"/>
                </a:cubicBezTo>
                <a:lnTo>
                  <a:pt x="843281" y="1516600"/>
                </a:lnTo>
                <a:lnTo>
                  <a:pt x="852201" y="1515026"/>
                </a:lnTo>
                <a:lnTo>
                  <a:pt x="852201" y="1512577"/>
                </a:lnTo>
                <a:lnTo>
                  <a:pt x="847304" y="1512577"/>
                </a:lnTo>
                <a:lnTo>
                  <a:pt x="847304" y="1507680"/>
                </a:lnTo>
                <a:cubicBezTo>
                  <a:pt x="875058" y="1504415"/>
                  <a:pt x="902810" y="1501149"/>
                  <a:pt x="930564" y="1497884"/>
                </a:cubicBezTo>
                <a:cubicBezTo>
                  <a:pt x="930564" y="1501149"/>
                  <a:pt x="929748" y="1502781"/>
                  <a:pt x="928116" y="1502781"/>
                </a:cubicBezTo>
                <a:cubicBezTo>
                  <a:pt x="905259" y="1506047"/>
                  <a:pt x="883220" y="1509312"/>
                  <a:pt x="861997" y="1512577"/>
                </a:cubicBezTo>
                <a:cubicBezTo>
                  <a:pt x="866894" y="1514210"/>
                  <a:pt x="873424" y="1514210"/>
                  <a:pt x="881588" y="1512577"/>
                </a:cubicBezTo>
                <a:cubicBezTo>
                  <a:pt x="906076" y="1509312"/>
                  <a:pt x="931381" y="1506864"/>
                  <a:pt x="957502" y="1505231"/>
                </a:cubicBezTo>
                <a:cubicBezTo>
                  <a:pt x="959134" y="1511761"/>
                  <a:pt x="956686" y="1515026"/>
                  <a:pt x="950155" y="1515026"/>
                </a:cubicBezTo>
                <a:cubicBezTo>
                  <a:pt x="959951" y="1516658"/>
                  <a:pt x="970563" y="1515842"/>
                  <a:pt x="981991" y="1512577"/>
                </a:cubicBezTo>
                <a:cubicBezTo>
                  <a:pt x="978726" y="1515842"/>
                  <a:pt x="975460" y="1518292"/>
                  <a:pt x="972195" y="1519924"/>
                </a:cubicBezTo>
                <a:cubicBezTo>
                  <a:pt x="981991" y="1518292"/>
                  <a:pt x="991787" y="1516658"/>
                  <a:pt x="1001581" y="1515026"/>
                </a:cubicBezTo>
                <a:cubicBezTo>
                  <a:pt x="998316" y="1515026"/>
                  <a:pt x="996684" y="1512577"/>
                  <a:pt x="996684" y="1507680"/>
                </a:cubicBezTo>
                <a:lnTo>
                  <a:pt x="999133" y="1507680"/>
                </a:lnTo>
                <a:cubicBezTo>
                  <a:pt x="999133" y="1501149"/>
                  <a:pt x="999949" y="1494619"/>
                  <a:pt x="1001581" y="1488088"/>
                </a:cubicBezTo>
                <a:close/>
                <a:moveTo>
                  <a:pt x="1246467" y="1473395"/>
                </a:moveTo>
                <a:cubicBezTo>
                  <a:pt x="1244835" y="1476661"/>
                  <a:pt x="1244017" y="1479110"/>
                  <a:pt x="1244017" y="1480742"/>
                </a:cubicBezTo>
                <a:cubicBezTo>
                  <a:pt x="1240753" y="1480742"/>
                  <a:pt x="1238304" y="1479110"/>
                  <a:pt x="1236671" y="1475845"/>
                </a:cubicBezTo>
                <a:lnTo>
                  <a:pt x="1236671" y="1480742"/>
                </a:lnTo>
                <a:cubicBezTo>
                  <a:pt x="1223611" y="1482375"/>
                  <a:pt x="1211366" y="1482375"/>
                  <a:pt x="1199938" y="1480742"/>
                </a:cubicBezTo>
                <a:cubicBezTo>
                  <a:pt x="1214631" y="1482375"/>
                  <a:pt x="1229324" y="1483191"/>
                  <a:pt x="1244017" y="1483191"/>
                </a:cubicBezTo>
                <a:lnTo>
                  <a:pt x="1251365" y="1478294"/>
                </a:lnTo>
                <a:cubicBezTo>
                  <a:pt x="1249732" y="1478294"/>
                  <a:pt x="1248100" y="1476661"/>
                  <a:pt x="1246467" y="1473395"/>
                </a:cubicBezTo>
                <a:close/>
                <a:moveTo>
                  <a:pt x="1341972" y="1466049"/>
                </a:moveTo>
                <a:cubicBezTo>
                  <a:pt x="1333810" y="1467682"/>
                  <a:pt x="1328911" y="1470130"/>
                  <a:pt x="1327279" y="1473395"/>
                </a:cubicBezTo>
                <a:lnTo>
                  <a:pt x="1345032" y="1473395"/>
                </a:lnTo>
                <a:lnTo>
                  <a:pt x="1337075" y="1470947"/>
                </a:lnTo>
                <a:cubicBezTo>
                  <a:pt x="1335442" y="1469314"/>
                  <a:pt x="1337075" y="1467682"/>
                  <a:pt x="1341972" y="1466049"/>
                </a:cubicBezTo>
                <a:close/>
                <a:moveTo>
                  <a:pt x="1405642" y="1463600"/>
                </a:moveTo>
                <a:lnTo>
                  <a:pt x="1404159" y="1466566"/>
                </a:lnTo>
                <a:lnTo>
                  <a:pt x="1408092" y="1466049"/>
                </a:lnTo>
                <a:lnTo>
                  <a:pt x="1408092" y="1468498"/>
                </a:lnTo>
                <a:lnTo>
                  <a:pt x="1412989" y="1468498"/>
                </a:lnTo>
                <a:cubicBezTo>
                  <a:pt x="1409724" y="1466865"/>
                  <a:pt x="1407274" y="1465233"/>
                  <a:pt x="1405642" y="1463600"/>
                </a:cubicBezTo>
                <a:close/>
                <a:moveTo>
                  <a:pt x="1359114" y="1453805"/>
                </a:moveTo>
                <a:cubicBezTo>
                  <a:pt x="1355849" y="1455437"/>
                  <a:pt x="1353400" y="1456253"/>
                  <a:pt x="1351768" y="1456253"/>
                </a:cubicBezTo>
                <a:lnTo>
                  <a:pt x="1351768" y="1458702"/>
                </a:lnTo>
                <a:cubicBezTo>
                  <a:pt x="1355033" y="1463600"/>
                  <a:pt x="1355849" y="1467682"/>
                  <a:pt x="1354216" y="1470947"/>
                </a:cubicBezTo>
                <a:lnTo>
                  <a:pt x="1345034" y="1473395"/>
                </a:lnTo>
                <a:lnTo>
                  <a:pt x="1359114" y="1473395"/>
                </a:lnTo>
                <a:cubicBezTo>
                  <a:pt x="1346053" y="1476661"/>
                  <a:pt x="1333810" y="1480742"/>
                  <a:pt x="1322381" y="1485640"/>
                </a:cubicBezTo>
                <a:cubicBezTo>
                  <a:pt x="1345237" y="1490538"/>
                  <a:pt x="1368910" y="1491354"/>
                  <a:pt x="1393397" y="1488088"/>
                </a:cubicBezTo>
                <a:cubicBezTo>
                  <a:pt x="1393397" y="1489722"/>
                  <a:pt x="1394215" y="1490538"/>
                  <a:pt x="1395847" y="1490538"/>
                </a:cubicBezTo>
                <a:cubicBezTo>
                  <a:pt x="1394215" y="1492170"/>
                  <a:pt x="1393397" y="1493803"/>
                  <a:pt x="1393397" y="1495435"/>
                </a:cubicBezTo>
                <a:lnTo>
                  <a:pt x="1405642" y="1495435"/>
                </a:lnTo>
                <a:cubicBezTo>
                  <a:pt x="1404009" y="1495435"/>
                  <a:pt x="1403193" y="1493803"/>
                  <a:pt x="1403193" y="1490538"/>
                </a:cubicBezTo>
                <a:cubicBezTo>
                  <a:pt x="1403193" y="1488904"/>
                  <a:pt x="1405642" y="1487272"/>
                  <a:pt x="1410540" y="1485640"/>
                </a:cubicBezTo>
                <a:cubicBezTo>
                  <a:pt x="1412173" y="1488904"/>
                  <a:pt x="1413805" y="1492170"/>
                  <a:pt x="1415438" y="1495435"/>
                </a:cubicBezTo>
                <a:lnTo>
                  <a:pt x="1417886" y="1495435"/>
                </a:lnTo>
                <a:cubicBezTo>
                  <a:pt x="1417886" y="1490538"/>
                  <a:pt x="1415438" y="1487272"/>
                  <a:pt x="1410540" y="1485640"/>
                </a:cubicBezTo>
                <a:lnTo>
                  <a:pt x="1410540" y="1483191"/>
                </a:lnTo>
                <a:cubicBezTo>
                  <a:pt x="1417070" y="1479926"/>
                  <a:pt x="1423601" y="1479926"/>
                  <a:pt x="1430131" y="1483191"/>
                </a:cubicBezTo>
                <a:lnTo>
                  <a:pt x="1427682" y="1485640"/>
                </a:lnTo>
                <a:cubicBezTo>
                  <a:pt x="1427682" y="1488904"/>
                  <a:pt x="1426050" y="1490538"/>
                  <a:pt x="1422785" y="1490538"/>
                </a:cubicBezTo>
                <a:cubicBezTo>
                  <a:pt x="1424417" y="1490538"/>
                  <a:pt x="1427682" y="1489722"/>
                  <a:pt x="1432579" y="1488088"/>
                </a:cubicBezTo>
                <a:cubicBezTo>
                  <a:pt x="1430947" y="1488088"/>
                  <a:pt x="1430131" y="1487272"/>
                  <a:pt x="1430131" y="1485640"/>
                </a:cubicBezTo>
                <a:cubicBezTo>
                  <a:pt x="1433396" y="1480742"/>
                  <a:pt x="1438294" y="1479110"/>
                  <a:pt x="1444824" y="1480742"/>
                </a:cubicBezTo>
                <a:cubicBezTo>
                  <a:pt x="1428498" y="1479110"/>
                  <a:pt x="1413805" y="1479110"/>
                  <a:pt x="1400745" y="1480742"/>
                </a:cubicBezTo>
                <a:cubicBezTo>
                  <a:pt x="1392581" y="1477477"/>
                  <a:pt x="1385235" y="1475029"/>
                  <a:pt x="1378705" y="1473395"/>
                </a:cubicBezTo>
                <a:lnTo>
                  <a:pt x="1376257" y="1475845"/>
                </a:lnTo>
                <a:cubicBezTo>
                  <a:pt x="1371358" y="1479110"/>
                  <a:pt x="1367277" y="1478294"/>
                  <a:pt x="1364011" y="1473395"/>
                </a:cubicBezTo>
                <a:cubicBezTo>
                  <a:pt x="1370542" y="1471763"/>
                  <a:pt x="1377480" y="1470335"/>
                  <a:pt x="1384826" y="1469110"/>
                </a:cubicBezTo>
                <a:lnTo>
                  <a:pt x="1389479" y="1468498"/>
                </a:lnTo>
                <a:lnTo>
                  <a:pt x="1378705" y="1468498"/>
                </a:lnTo>
                <a:cubicBezTo>
                  <a:pt x="1375440" y="1468498"/>
                  <a:pt x="1374623" y="1466865"/>
                  <a:pt x="1376257" y="1463600"/>
                </a:cubicBezTo>
                <a:cubicBezTo>
                  <a:pt x="1372991" y="1465233"/>
                  <a:pt x="1371358" y="1465233"/>
                  <a:pt x="1371358" y="1463600"/>
                </a:cubicBezTo>
                <a:cubicBezTo>
                  <a:pt x="1371358" y="1460334"/>
                  <a:pt x="1372991" y="1457886"/>
                  <a:pt x="1376257" y="1456253"/>
                </a:cubicBezTo>
                <a:cubicBezTo>
                  <a:pt x="1372991" y="1457886"/>
                  <a:pt x="1372174" y="1457070"/>
                  <a:pt x="1373807" y="1453805"/>
                </a:cubicBezTo>
                <a:cubicBezTo>
                  <a:pt x="1368910" y="1455437"/>
                  <a:pt x="1364011" y="1456253"/>
                  <a:pt x="1359114" y="1456253"/>
                </a:cubicBezTo>
                <a:close/>
                <a:moveTo>
                  <a:pt x="3175405" y="1350250"/>
                </a:moveTo>
                <a:cubicBezTo>
                  <a:pt x="3132014" y="1359184"/>
                  <a:pt x="3090538" y="1369394"/>
                  <a:pt x="3050975" y="1380879"/>
                </a:cubicBezTo>
                <a:cubicBezTo>
                  <a:pt x="3045871" y="1383432"/>
                  <a:pt x="3043956" y="1387260"/>
                  <a:pt x="3045232" y="1392365"/>
                </a:cubicBezTo>
                <a:cubicBezTo>
                  <a:pt x="3041404" y="1400023"/>
                  <a:pt x="3038851" y="1407680"/>
                  <a:pt x="3037575" y="1415337"/>
                </a:cubicBezTo>
                <a:cubicBezTo>
                  <a:pt x="3027365" y="1442137"/>
                  <a:pt x="3022898" y="1468938"/>
                  <a:pt x="3024175" y="1495738"/>
                </a:cubicBezTo>
                <a:cubicBezTo>
                  <a:pt x="3059909" y="1486804"/>
                  <a:pt x="3096281" y="1475957"/>
                  <a:pt x="3133290" y="1463195"/>
                </a:cubicBezTo>
                <a:cubicBezTo>
                  <a:pt x="3161367" y="1432566"/>
                  <a:pt x="3175405" y="1394918"/>
                  <a:pt x="3175405" y="1350250"/>
                </a:cubicBezTo>
                <a:close/>
                <a:moveTo>
                  <a:pt x="6647201" y="1268507"/>
                </a:moveTo>
                <a:cubicBezTo>
                  <a:pt x="6637405" y="1276670"/>
                  <a:pt x="6628427" y="1281568"/>
                  <a:pt x="6620263" y="1283200"/>
                </a:cubicBezTo>
                <a:cubicBezTo>
                  <a:pt x="6592510" y="1296261"/>
                  <a:pt x="6568020" y="1311770"/>
                  <a:pt x="6546798" y="1329728"/>
                </a:cubicBezTo>
                <a:cubicBezTo>
                  <a:pt x="6519044" y="1357482"/>
                  <a:pt x="6490474" y="1384420"/>
                  <a:pt x="6461088" y="1410541"/>
                </a:cubicBezTo>
                <a:cubicBezTo>
                  <a:pt x="6451293" y="1452988"/>
                  <a:pt x="6453741" y="1494617"/>
                  <a:pt x="6468435" y="1535432"/>
                </a:cubicBezTo>
                <a:cubicBezTo>
                  <a:pt x="6484760" y="1533799"/>
                  <a:pt x="6502718" y="1531351"/>
                  <a:pt x="6522309" y="1528086"/>
                </a:cubicBezTo>
                <a:cubicBezTo>
                  <a:pt x="6541900" y="1513393"/>
                  <a:pt x="6561491" y="1499516"/>
                  <a:pt x="6581081" y="1486455"/>
                </a:cubicBezTo>
                <a:cubicBezTo>
                  <a:pt x="6592510" y="1478292"/>
                  <a:pt x="6600673" y="1466865"/>
                  <a:pt x="6605570" y="1452172"/>
                </a:cubicBezTo>
                <a:cubicBezTo>
                  <a:pt x="6600673" y="1450538"/>
                  <a:pt x="6598223" y="1452172"/>
                  <a:pt x="6598223" y="1457069"/>
                </a:cubicBezTo>
                <a:cubicBezTo>
                  <a:pt x="6593326" y="1457069"/>
                  <a:pt x="6590877" y="1455437"/>
                  <a:pt x="6590877" y="1452172"/>
                </a:cubicBezTo>
                <a:cubicBezTo>
                  <a:pt x="6608835" y="1419519"/>
                  <a:pt x="6621896" y="1383603"/>
                  <a:pt x="6630059" y="1344421"/>
                </a:cubicBezTo>
                <a:cubicBezTo>
                  <a:pt x="6634957" y="1319932"/>
                  <a:pt x="6640670" y="1294628"/>
                  <a:pt x="6647201" y="1268507"/>
                </a:cubicBezTo>
                <a:close/>
                <a:moveTo>
                  <a:pt x="2819344" y="1239221"/>
                </a:moveTo>
                <a:cubicBezTo>
                  <a:pt x="2811686" y="1249431"/>
                  <a:pt x="2804668" y="1259002"/>
                  <a:pt x="2798287" y="1267935"/>
                </a:cubicBezTo>
                <a:cubicBezTo>
                  <a:pt x="2798287" y="1269212"/>
                  <a:pt x="2798925" y="1270487"/>
                  <a:pt x="2800201" y="1271764"/>
                </a:cubicBezTo>
                <a:cubicBezTo>
                  <a:pt x="2798925" y="1273040"/>
                  <a:pt x="2798287" y="1274317"/>
                  <a:pt x="2798287" y="1275592"/>
                </a:cubicBezTo>
                <a:cubicBezTo>
                  <a:pt x="2793182" y="1280697"/>
                  <a:pt x="2788715" y="1284526"/>
                  <a:pt x="2784887" y="1287078"/>
                </a:cubicBezTo>
                <a:cubicBezTo>
                  <a:pt x="2786162" y="1287078"/>
                  <a:pt x="2788077" y="1287078"/>
                  <a:pt x="2790629" y="1287078"/>
                </a:cubicBezTo>
                <a:cubicBezTo>
                  <a:pt x="2784249" y="1292183"/>
                  <a:pt x="2778505" y="1296011"/>
                  <a:pt x="2773401" y="1298564"/>
                </a:cubicBezTo>
                <a:cubicBezTo>
                  <a:pt x="2770848" y="1302393"/>
                  <a:pt x="2771486" y="1304945"/>
                  <a:pt x="2775315" y="1306221"/>
                </a:cubicBezTo>
                <a:cubicBezTo>
                  <a:pt x="2767658" y="1312602"/>
                  <a:pt x="2761915" y="1319622"/>
                  <a:pt x="2758086" y="1327279"/>
                </a:cubicBezTo>
                <a:cubicBezTo>
                  <a:pt x="2750428" y="1336212"/>
                  <a:pt x="2743410" y="1345783"/>
                  <a:pt x="2737029" y="1355993"/>
                </a:cubicBezTo>
                <a:cubicBezTo>
                  <a:pt x="2737029" y="1357269"/>
                  <a:pt x="2737029" y="1358546"/>
                  <a:pt x="2737029" y="1359822"/>
                </a:cubicBezTo>
                <a:cubicBezTo>
                  <a:pt x="2730647" y="1366203"/>
                  <a:pt x="2725542" y="1372584"/>
                  <a:pt x="2721714" y="1378965"/>
                </a:cubicBezTo>
                <a:cubicBezTo>
                  <a:pt x="2762553" y="1364927"/>
                  <a:pt x="2802753" y="1350250"/>
                  <a:pt x="2842316" y="1334936"/>
                </a:cubicBezTo>
                <a:cubicBezTo>
                  <a:pt x="2842316" y="1323450"/>
                  <a:pt x="2841677" y="1311326"/>
                  <a:pt x="2840402" y="1298564"/>
                </a:cubicBezTo>
                <a:cubicBezTo>
                  <a:pt x="2835297" y="1278145"/>
                  <a:pt x="2828277" y="1258364"/>
                  <a:pt x="2819344" y="1239221"/>
                </a:cubicBezTo>
                <a:close/>
                <a:moveTo>
                  <a:pt x="773838" y="1238305"/>
                </a:moveTo>
                <a:cubicBezTo>
                  <a:pt x="762410" y="1241571"/>
                  <a:pt x="753430" y="1246468"/>
                  <a:pt x="746901" y="1252998"/>
                </a:cubicBezTo>
                <a:cubicBezTo>
                  <a:pt x="732208" y="1254632"/>
                  <a:pt x="718331" y="1258713"/>
                  <a:pt x="705270" y="1265243"/>
                </a:cubicBezTo>
                <a:lnTo>
                  <a:pt x="705270" y="1270141"/>
                </a:lnTo>
                <a:cubicBezTo>
                  <a:pt x="706902" y="1270141"/>
                  <a:pt x="708535" y="1268509"/>
                  <a:pt x="710167" y="1265243"/>
                </a:cubicBezTo>
                <a:cubicBezTo>
                  <a:pt x="711801" y="1271773"/>
                  <a:pt x="708535" y="1275855"/>
                  <a:pt x="700373" y="1277487"/>
                </a:cubicBezTo>
                <a:cubicBezTo>
                  <a:pt x="698739" y="1277487"/>
                  <a:pt x="697107" y="1276671"/>
                  <a:pt x="695474" y="1275038"/>
                </a:cubicBezTo>
                <a:cubicBezTo>
                  <a:pt x="682413" y="1283202"/>
                  <a:pt x="669353" y="1289732"/>
                  <a:pt x="656292" y="1294629"/>
                </a:cubicBezTo>
                <a:cubicBezTo>
                  <a:pt x="648130" y="1302792"/>
                  <a:pt x="639968" y="1310138"/>
                  <a:pt x="631804" y="1316669"/>
                </a:cubicBezTo>
                <a:cubicBezTo>
                  <a:pt x="648130" y="1334627"/>
                  <a:pt x="665272" y="1351769"/>
                  <a:pt x="683231" y="1368095"/>
                </a:cubicBezTo>
                <a:cubicBezTo>
                  <a:pt x="681597" y="1374625"/>
                  <a:pt x="683231" y="1377890"/>
                  <a:pt x="688128" y="1377890"/>
                </a:cubicBezTo>
                <a:cubicBezTo>
                  <a:pt x="697924" y="1399113"/>
                  <a:pt x="710985" y="1419521"/>
                  <a:pt x="727309" y="1439112"/>
                </a:cubicBezTo>
                <a:cubicBezTo>
                  <a:pt x="732208" y="1450540"/>
                  <a:pt x="737921" y="1460334"/>
                  <a:pt x="744452" y="1468498"/>
                </a:cubicBezTo>
                <a:lnTo>
                  <a:pt x="742002" y="1468498"/>
                </a:lnTo>
                <a:cubicBezTo>
                  <a:pt x="746901" y="1483191"/>
                  <a:pt x="755063" y="1494619"/>
                  <a:pt x="766491" y="1502781"/>
                </a:cubicBezTo>
                <a:cubicBezTo>
                  <a:pt x="844854" y="1492987"/>
                  <a:pt x="924035" y="1484007"/>
                  <a:pt x="1004030" y="1475845"/>
                </a:cubicBezTo>
                <a:cubicBezTo>
                  <a:pt x="1004030" y="1405644"/>
                  <a:pt x="1003214" y="1333811"/>
                  <a:pt x="1001581" y="1260345"/>
                </a:cubicBezTo>
                <a:cubicBezTo>
                  <a:pt x="968930" y="1263610"/>
                  <a:pt x="937095" y="1265243"/>
                  <a:pt x="906076" y="1265243"/>
                </a:cubicBezTo>
                <a:cubicBezTo>
                  <a:pt x="860365" y="1257080"/>
                  <a:pt x="816284" y="1248101"/>
                  <a:pt x="773838" y="1238305"/>
                </a:cubicBezTo>
                <a:close/>
                <a:moveTo>
                  <a:pt x="6453741" y="1229325"/>
                </a:moveTo>
                <a:cubicBezTo>
                  <a:pt x="6443946" y="1234223"/>
                  <a:pt x="6433334" y="1239121"/>
                  <a:pt x="6421905" y="1244018"/>
                </a:cubicBezTo>
                <a:cubicBezTo>
                  <a:pt x="6423539" y="1261977"/>
                  <a:pt x="6430069" y="1278303"/>
                  <a:pt x="6441497" y="1292996"/>
                </a:cubicBezTo>
                <a:cubicBezTo>
                  <a:pt x="6452925" y="1273404"/>
                  <a:pt x="6462720" y="1252181"/>
                  <a:pt x="6470883" y="1229325"/>
                </a:cubicBezTo>
                <a:lnTo>
                  <a:pt x="6461088" y="1236672"/>
                </a:lnTo>
                <a:cubicBezTo>
                  <a:pt x="6457823" y="1235040"/>
                  <a:pt x="6455374" y="1232591"/>
                  <a:pt x="6453741" y="1229325"/>
                </a:cubicBezTo>
                <a:close/>
                <a:moveTo>
                  <a:pt x="4833474" y="1214317"/>
                </a:moveTo>
                <a:cubicBezTo>
                  <a:pt x="4816884" y="1227079"/>
                  <a:pt x="4800931" y="1239203"/>
                  <a:pt x="4785617" y="1250689"/>
                </a:cubicBezTo>
                <a:cubicBezTo>
                  <a:pt x="4776684" y="1255794"/>
                  <a:pt x="4769026" y="1260260"/>
                  <a:pt x="4762645" y="1264089"/>
                </a:cubicBezTo>
                <a:cubicBezTo>
                  <a:pt x="4753711" y="1266642"/>
                  <a:pt x="4745416" y="1269193"/>
                  <a:pt x="4737759" y="1271746"/>
                </a:cubicBezTo>
                <a:cubicBezTo>
                  <a:pt x="4732654" y="1276851"/>
                  <a:pt x="4727549" y="1281318"/>
                  <a:pt x="4722444" y="1285146"/>
                </a:cubicBezTo>
                <a:cubicBezTo>
                  <a:pt x="4747968" y="1285146"/>
                  <a:pt x="4770940" y="1293441"/>
                  <a:pt x="4791360" y="1310032"/>
                </a:cubicBezTo>
                <a:cubicBezTo>
                  <a:pt x="4815608" y="1322794"/>
                  <a:pt x="4837303" y="1338746"/>
                  <a:pt x="4856446" y="1357890"/>
                </a:cubicBezTo>
                <a:cubicBezTo>
                  <a:pt x="4864103" y="1371928"/>
                  <a:pt x="4871761" y="1385328"/>
                  <a:pt x="4879417" y="1398091"/>
                </a:cubicBezTo>
                <a:cubicBezTo>
                  <a:pt x="4876866" y="1400643"/>
                  <a:pt x="4875589" y="1403196"/>
                  <a:pt x="4875589" y="1405747"/>
                </a:cubicBezTo>
                <a:cubicBezTo>
                  <a:pt x="4874313" y="1409576"/>
                  <a:pt x="4874951" y="1411491"/>
                  <a:pt x="4877504" y="1411491"/>
                </a:cubicBezTo>
                <a:cubicBezTo>
                  <a:pt x="4873675" y="1421700"/>
                  <a:pt x="4869208" y="1431272"/>
                  <a:pt x="4864103" y="1440205"/>
                </a:cubicBezTo>
                <a:cubicBezTo>
                  <a:pt x="4853893" y="1454243"/>
                  <a:pt x="4844322" y="1467644"/>
                  <a:pt x="4835389" y="1480405"/>
                </a:cubicBezTo>
                <a:cubicBezTo>
                  <a:pt x="4791998" y="1559530"/>
                  <a:pt x="4733292" y="1625893"/>
                  <a:pt x="4659272" y="1679494"/>
                </a:cubicBezTo>
                <a:cubicBezTo>
                  <a:pt x="4645234" y="1687151"/>
                  <a:pt x="4638215" y="1696722"/>
                  <a:pt x="4638215" y="1708208"/>
                </a:cubicBezTo>
                <a:cubicBezTo>
                  <a:pt x="4640768" y="1714590"/>
                  <a:pt x="4645873" y="1716503"/>
                  <a:pt x="4653529" y="1713951"/>
                </a:cubicBezTo>
                <a:cubicBezTo>
                  <a:pt x="4684158" y="1699913"/>
                  <a:pt x="4715426" y="1684599"/>
                  <a:pt x="4747331" y="1668008"/>
                </a:cubicBezTo>
                <a:cubicBezTo>
                  <a:pt x="4769026" y="1646312"/>
                  <a:pt x="4797103" y="1638017"/>
                  <a:pt x="4831560" y="1643122"/>
                </a:cubicBezTo>
                <a:cubicBezTo>
                  <a:pt x="4844322" y="1645674"/>
                  <a:pt x="4857723" y="1644398"/>
                  <a:pt x="4871761" y="1639293"/>
                </a:cubicBezTo>
                <a:cubicBezTo>
                  <a:pt x="4884522" y="1640569"/>
                  <a:pt x="4898561" y="1641207"/>
                  <a:pt x="4913876" y="1641207"/>
                </a:cubicBezTo>
                <a:cubicBezTo>
                  <a:pt x="4934294" y="1653970"/>
                  <a:pt x="4957267" y="1662903"/>
                  <a:pt x="4982791" y="1668008"/>
                </a:cubicBezTo>
                <a:cubicBezTo>
                  <a:pt x="4943228" y="1576121"/>
                  <a:pt x="4910685" y="1481044"/>
                  <a:pt x="4885161" y="1382776"/>
                </a:cubicBezTo>
                <a:cubicBezTo>
                  <a:pt x="4871122" y="1327899"/>
                  <a:pt x="4859636" y="1271746"/>
                  <a:pt x="4850703" y="1214317"/>
                </a:cubicBezTo>
                <a:cubicBezTo>
                  <a:pt x="4844322" y="1216870"/>
                  <a:pt x="4838579" y="1216870"/>
                  <a:pt x="4833474" y="1214317"/>
                </a:cubicBezTo>
                <a:close/>
                <a:moveTo>
                  <a:pt x="214635" y="1197251"/>
                </a:moveTo>
                <a:lnTo>
                  <a:pt x="210601" y="1201573"/>
                </a:lnTo>
                <a:cubicBezTo>
                  <a:pt x="210601" y="1200757"/>
                  <a:pt x="211009" y="1199940"/>
                  <a:pt x="211826" y="1199124"/>
                </a:cubicBezTo>
                <a:close/>
                <a:moveTo>
                  <a:pt x="215276" y="1196564"/>
                </a:moveTo>
                <a:lnTo>
                  <a:pt x="215499" y="1196675"/>
                </a:lnTo>
                <a:lnTo>
                  <a:pt x="214635" y="1197251"/>
                </a:lnTo>
                <a:close/>
                <a:moveTo>
                  <a:pt x="7029222" y="1101985"/>
                </a:moveTo>
                <a:cubicBezTo>
                  <a:pt x="7006366" y="1110147"/>
                  <a:pt x="6985143" y="1118311"/>
                  <a:pt x="6965551" y="1126473"/>
                </a:cubicBezTo>
                <a:cubicBezTo>
                  <a:pt x="6941063" y="1133004"/>
                  <a:pt x="6919023" y="1141166"/>
                  <a:pt x="6899433" y="1150962"/>
                </a:cubicBezTo>
                <a:cubicBezTo>
                  <a:pt x="6894535" y="1173818"/>
                  <a:pt x="6891271" y="1196674"/>
                  <a:pt x="6889637" y="1219530"/>
                </a:cubicBezTo>
                <a:cubicBezTo>
                  <a:pt x="6883107" y="1258711"/>
                  <a:pt x="6879841" y="1288097"/>
                  <a:pt x="6879841" y="1307689"/>
                </a:cubicBezTo>
                <a:cubicBezTo>
                  <a:pt x="6879841" y="1327279"/>
                  <a:pt x="6880657" y="1336259"/>
                  <a:pt x="6882291" y="1334627"/>
                </a:cubicBezTo>
                <a:cubicBezTo>
                  <a:pt x="6885556" y="1337892"/>
                  <a:pt x="6890453" y="1337075"/>
                  <a:pt x="6896984" y="1332177"/>
                </a:cubicBezTo>
                <a:cubicBezTo>
                  <a:pt x="6906779" y="1335443"/>
                  <a:pt x="6917391" y="1332993"/>
                  <a:pt x="6928819" y="1324831"/>
                </a:cubicBezTo>
                <a:cubicBezTo>
                  <a:pt x="6933716" y="1324831"/>
                  <a:pt x="6936981" y="1322382"/>
                  <a:pt x="6938615" y="1317484"/>
                </a:cubicBezTo>
                <a:cubicBezTo>
                  <a:pt x="6941880" y="1310954"/>
                  <a:pt x="6946777" y="1303607"/>
                  <a:pt x="6953308" y="1295445"/>
                </a:cubicBezTo>
                <a:cubicBezTo>
                  <a:pt x="6963103" y="1293812"/>
                  <a:pt x="6973715" y="1290547"/>
                  <a:pt x="6985143" y="1285649"/>
                </a:cubicBezTo>
                <a:cubicBezTo>
                  <a:pt x="6991673" y="1284016"/>
                  <a:pt x="6994939" y="1279119"/>
                  <a:pt x="6994939" y="1270956"/>
                </a:cubicBezTo>
                <a:cubicBezTo>
                  <a:pt x="6998203" y="1267691"/>
                  <a:pt x="7002285" y="1266058"/>
                  <a:pt x="7007182" y="1266058"/>
                </a:cubicBezTo>
                <a:cubicBezTo>
                  <a:pt x="7007182" y="1264426"/>
                  <a:pt x="7009631" y="1261977"/>
                  <a:pt x="7014529" y="1258711"/>
                </a:cubicBezTo>
                <a:lnTo>
                  <a:pt x="7014529" y="1253814"/>
                </a:lnTo>
                <a:cubicBezTo>
                  <a:pt x="7011263" y="1253814"/>
                  <a:pt x="7009631" y="1252998"/>
                  <a:pt x="7009631" y="1251365"/>
                </a:cubicBezTo>
                <a:cubicBezTo>
                  <a:pt x="7014529" y="1249733"/>
                  <a:pt x="7020243" y="1248100"/>
                  <a:pt x="7026774" y="1246468"/>
                </a:cubicBezTo>
                <a:cubicBezTo>
                  <a:pt x="7056160" y="1204021"/>
                  <a:pt x="7078199" y="1157493"/>
                  <a:pt x="7092892" y="1106883"/>
                </a:cubicBezTo>
                <a:cubicBezTo>
                  <a:pt x="7071669" y="1101985"/>
                  <a:pt x="7050445" y="1100353"/>
                  <a:pt x="7029222" y="1101985"/>
                </a:cubicBezTo>
                <a:close/>
                <a:moveTo>
                  <a:pt x="3437666" y="1043961"/>
                </a:moveTo>
                <a:lnTo>
                  <a:pt x="3437666" y="1045875"/>
                </a:lnTo>
                <a:lnTo>
                  <a:pt x="3434794" y="1045875"/>
                </a:lnTo>
                <a:close/>
                <a:moveTo>
                  <a:pt x="890770" y="719608"/>
                </a:moveTo>
                <a:cubicBezTo>
                  <a:pt x="878527" y="719302"/>
                  <a:pt x="868119" y="724047"/>
                  <a:pt x="859547" y="733841"/>
                </a:cubicBezTo>
                <a:cubicBezTo>
                  <a:pt x="846488" y="743637"/>
                  <a:pt x="834243" y="751799"/>
                  <a:pt x="822815" y="758330"/>
                </a:cubicBezTo>
                <a:cubicBezTo>
                  <a:pt x="796694" y="782818"/>
                  <a:pt x="771390" y="804858"/>
                  <a:pt x="746901" y="824449"/>
                </a:cubicBezTo>
                <a:cubicBezTo>
                  <a:pt x="714248" y="865263"/>
                  <a:pt x="689761" y="910975"/>
                  <a:pt x="673435" y="961585"/>
                </a:cubicBezTo>
                <a:cubicBezTo>
                  <a:pt x="668537" y="986073"/>
                  <a:pt x="665272" y="1009746"/>
                  <a:pt x="663639" y="1032601"/>
                </a:cubicBezTo>
                <a:cubicBezTo>
                  <a:pt x="673435" y="1032601"/>
                  <a:pt x="683231" y="1031785"/>
                  <a:pt x="693026" y="1030153"/>
                </a:cubicBezTo>
                <a:cubicBezTo>
                  <a:pt x="763226" y="1007297"/>
                  <a:pt x="830161" y="975462"/>
                  <a:pt x="893832" y="934648"/>
                </a:cubicBezTo>
                <a:cubicBezTo>
                  <a:pt x="919952" y="928117"/>
                  <a:pt x="940360" y="913424"/>
                  <a:pt x="955053" y="890568"/>
                </a:cubicBezTo>
                <a:cubicBezTo>
                  <a:pt x="955053" y="874243"/>
                  <a:pt x="963216" y="863631"/>
                  <a:pt x="979541" y="858733"/>
                </a:cubicBezTo>
                <a:cubicBezTo>
                  <a:pt x="982807" y="853835"/>
                  <a:pt x="986072" y="848121"/>
                  <a:pt x="989337" y="841592"/>
                </a:cubicBezTo>
                <a:cubicBezTo>
                  <a:pt x="997500" y="830163"/>
                  <a:pt x="999949" y="815470"/>
                  <a:pt x="996684" y="797511"/>
                </a:cubicBezTo>
                <a:cubicBezTo>
                  <a:pt x="991787" y="804042"/>
                  <a:pt x="989337" y="809756"/>
                  <a:pt x="989337" y="814654"/>
                </a:cubicBezTo>
                <a:cubicBezTo>
                  <a:pt x="995868" y="786900"/>
                  <a:pt x="994235" y="758330"/>
                  <a:pt x="984439" y="728944"/>
                </a:cubicBezTo>
                <a:cubicBezTo>
                  <a:pt x="963216" y="737106"/>
                  <a:pt x="944441" y="736290"/>
                  <a:pt x="928116" y="726495"/>
                </a:cubicBezTo>
                <a:cubicBezTo>
                  <a:pt x="919952" y="726495"/>
                  <a:pt x="911790" y="724863"/>
                  <a:pt x="903628" y="721597"/>
                </a:cubicBezTo>
                <a:cubicBezTo>
                  <a:pt x="899137" y="720373"/>
                  <a:pt x="894853" y="719709"/>
                  <a:pt x="890770" y="719608"/>
                </a:cubicBezTo>
                <a:close/>
                <a:moveTo>
                  <a:pt x="6732911" y="663640"/>
                </a:moveTo>
                <a:cubicBezTo>
                  <a:pt x="6643120" y="699557"/>
                  <a:pt x="6568838" y="756696"/>
                  <a:pt x="6510065" y="835060"/>
                </a:cubicBezTo>
                <a:cubicBezTo>
                  <a:pt x="6506799" y="839957"/>
                  <a:pt x="6502718" y="842406"/>
                  <a:pt x="6497821" y="842406"/>
                </a:cubicBezTo>
                <a:cubicBezTo>
                  <a:pt x="6489658" y="863630"/>
                  <a:pt x="6484760" y="884853"/>
                  <a:pt x="6483128" y="906076"/>
                </a:cubicBezTo>
                <a:cubicBezTo>
                  <a:pt x="6473332" y="917504"/>
                  <a:pt x="6465986" y="928116"/>
                  <a:pt x="6461088" y="937912"/>
                </a:cubicBezTo>
                <a:cubicBezTo>
                  <a:pt x="6448027" y="954237"/>
                  <a:pt x="6439865" y="972196"/>
                  <a:pt x="6436600" y="991786"/>
                </a:cubicBezTo>
                <a:cubicBezTo>
                  <a:pt x="6444762" y="988521"/>
                  <a:pt x="6452925" y="982808"/>
                  <a:pt x="6461088" y="974644"/>
                </a:cubicBezTo>
                <a:cubicBezTo>
                  <a:pt x="6479047" y="964848"/>
                  <a:pt x="6497821" y="954237"/>
                  <a:pt x="6517411" y="942809"/>
                </a:cubicBezTo>
                <a:cubicBezTo>
                  <a:pt x="6579449" y="897097"/>
                  <a:pt x="6646384" y="854650"/>
                  <a:pt x="6718218" y="815468"/>
                </a:cubicBezTo>
                <a:cubicBezTo>
                  <a:pt x="6724748" y="766492"/>
                  <a:pt x="6729645" y="715882"/>
                  <a:pt x="6732911" y="663640"/>
                </a:cubicBezTo>
                <a:close/>
                <a:moveTo>
                  <a:pt x="2964832" y="607499"/>
                </a:moveTo>
                <a:cubicBezTo>
                  <a:pt x="3008222" y="624090"/>
                  <a:pt x="3049061" y="647061"/>
                  <a:pt x="3087347" y="676414"/>
                </a:cubicBezTo>
                <a:cubicBezTo>
                  <a:pt x="3107766" y="691728"/>
                  <a:pt x="3126910" y="709595"/>
                  <a:pt x="3144776" y="730015"/>
                </a:cubicBezTo>
                <a:lnTo>
                  <a:pt x="3144776" y="731929"/>
                </a:lnTo>
                <a:cubicBezTo>
                  <a:pt x="3166472" y="752348"/>
                  <a:pt x="3183062" y="775958"/>
                  <a:pt x="3194548" y="802758"/>
                </a:cubicBezTo>
                <a:cubicBezTo>
                  <a:pt x="3202206" y="830835"/>
                  <a:pt x="3204120" y="858911"/>
                  <a:pt x="3200291" y="886988"/>
                </a:cubicBezTo>
                <a:lnTo>
                  <a:pt x="3230920" y="888902"/>
                </a:lnTo>
                <a:cubicBezTo>
                  <a:pt x="3232197" y="883797"/>
                  <a:pt x="3236025" y="880607"/>
                  <a:pt x="3242406" y="879331"/>
                </a:cubicBezTo>
                <a:cubicBezTo>
                  <a:pt x="3247511" y="880607"/>
                  <a:pt x="3250701" y="878054"/>
                  <a:pt x="3251978" y="871674"/>
                </a:cubicBezTo>
                <a:cubicBezTo>
                  <a:pt x="3254530" y="875502"/>
                  <a:pt x="3257720" y="874864"/>
                  <a:pt x="3261549" y="869759"/>
                </a:cubicBezTo>
                <a:lnTo>
                  <a:pt x="3263463" y="867844"/>
                </a:lnTo>
                <a:cubicBezTo>
                  <a:pt x="3263463" y="869121"/>
                  <a:pt x="3264101" y="870397"/>
                  <a:pt x="3265378" y="871674"/>
                </a:cubicBezTo>
                <a:cubicBezTo>
                  <a:pt x="3270483" y="867844"/>
                  <a:pt x="3276864" y="865931"/>
                  <a:pt x="3284520" y="865931"/>
                </a:cubicBezTo>
                <a:cubicBezTo>
                  <a:pt x="3289625" y="855721"/>
                  <a:pt x="3297921" y="849978"/>
                  <a:pt x="3309406" y="848702"/>
                </a:cubicBezTo>
                <a:cubicBezTo>
                  <a:pt x="3310683" y="846150"/>
                  <a:pt x="3312598" y="843597"/>
                  <a:pt x="3315150" y="841045"/>
                </a:cubicBezTo>
                <a:cubicBezTo>
                  <a:pt x="3317702" y="844873"/>
                  <a:pt x="3322169" y="844873"/>
                  <a:pt x="3328549" y="841045"/>
                </a:cubicBezTo>
                <a:cubicBezTo>
                  <a:pt x="3337484" y="841045"/>
                  <a:pt x="3345779" y="843597"/>
                  <a:pt x="3353435" y="848702"/>
                </a:cubicBezTo>
                <a:cubicBezTo>
                  <a:pt x="3364921" y="865293"/>
                  <a:pt x="3379598" y="876140"/>
                  <a:pt x="3397465" y="881245"/>
                </a:cubicBezTo>
                <a:cubicBezTo>
                  <a:pt x="3398741" y="883797"/>
                  <a:pt x="3401293" y="886350"/>
                  <a:pt x="3405122" y="888902"/>
                </a:cubicBezTo>
                <a:lnTo>
                  <a:pt x="3407037" y="888902"/>
                </a:lnTo>
                <a:cubicBezTo>
                  <a:pt x="3424903" y="901665"/>
                  <a:pt x="3444046" y="912512"/>
                  <a:pt x="3464465" y="921446"/>
                </a:cubicBezTo>
                <a:cubicBezTo>
                  <a:pt x="3467018" y="929102"/>
                  <a:pt x="3472123" y="934207"/>
                  <a:pt x="3479780" y="936760"/>
                </a:cubicBezTo>
                <a:cubicBezTo>
                  <a:pt x="3489989" y="948245"/>
                  <a:pt x="3501475" y="959093"/>
                  <a:pt x="3514237" y="969303"/>
                </a:cubicBezTo>
                <a:cubicBezTo>
                  <a:pt x="3515514" y="979513"/>
                  <a:pt x="3517428" y="988446"/>
                  <a:pt x="3519980" y="996104"/>
                </a:cubicBezTo>
                <a:cubicBezTo>
                  <a:pt x="3518705" y="999932"/>
                  <a:pt x="3517428" y="1003123"/>
                  <a:pt x="3516152" y="1005675"/>
                </a:cubicBezTo>
                <a:cubicBezTo>
                  <a:pt x="3508495" y="1015885"/>
                  <a:pt x="3506580" y="1024818"/>
                  <a:pt x="3510409" y="1032476"/>
                </a:cubicBezTo>
                <a:cubicBezTo>
                  <a:pt x="3504028" y="1035027"/>
                  <a:pt x="3498924" y="1035027"/>
                  <a:pt x="3495094" y="1032476"/>
                </a:cubicBezTo>
                <a:cubicBezTo>
                  <a:pt x="3483609" y="1036304"/>
                  <a:pt x="3472123" y="1037581"/>
                  <a:pt x="3460637" y="1036304"/>
                </a:cubicBezTo>
                <a:cubicBezTo>
                  <a:pt x="3452980" y="1036304"/>
                  <a:pt x="3446599" y="1036942"/>
                  <a:pt x="3441494" y="1038219"/>
                </a:cubicBezTo>
                <a:cubicBezTo>
                  <a:pt x="3438941" y="1039494"/>
                  <a:pt x="3437666" y="1040771"/>
                  <a:pt x="3437666" y="1042047"/>
                </a:cubicBezTo>
                <a:lnTo>
                  <a:pt x="3437666" y="1043961"/>
                </a:lnTo>
                <a:lnTo>
                  <a:pt x="3433836" y="1045875"/>
                </a:lnTo>
                <a:lnTo>
                  <a:pt x="3434794" y="1045875"/>
                </a:lnTo>
                <a:lnTo>
                  <a:pt x="3431923" y="1047790"/>
                </a:lnTo>
                <a:cubicBezTo>
                  <a:pt x="3430646" y="1046514"/>
                  <a:pt x="3429370" y="1045237"/>
                  <a:pt x="3428094" y="1043961"/>
                </a:cubicBezTo>
                <a:cubicBezTo>
                  <a:pt x="3421713" y="1049066"/>
                  <a:pt x="3415970" y="1049066"/>
                  <a:pt x="3410865" y="1043961"/>
                </a:cubicBezTo>
                <a:cubicBezTo>
                  <a:pt x="3412141" y="1042685"/>
                  <a:pt x="3414055" y="1040771"/>
                  <a:pt x="3416608" y="1038219"/>
                </a:cubicBezTo>
                <a:cubicBezTo>
                  <a:pt x="3408950" y="1040771"/>
                  <a:pt x="3401932" y="1040771"/>
                  <a:pt x="3395550" y="1038219"/>
                </a:cubicBezTo>
                <a:cubicBezTo>
                  <a:pt x="3370026" y="1039494"/>
                  <a:pt x="3344502" y="1040771"/>
                  <a:pt x="3318978" y="1042047"/>
                </a:cubicBezTo>
                <a:cubicBezTo>
                  <a:pt x="3310045" y="1040771"/>
                  <a:pt x="3301750" y="1040771"/>
                  <a:pt x="3294092" y="1042047"/>
                </a:cubicBezTo>
                <a:cubicBezTo>
                  <a:pt x="3269844" y="1040771"/>
                  <a:pt x="3247511" y="1043961"/>
                  <a:pt x="3227092" y="1051619"/>
                </a:cubicBezTo>
                <a:cubicBezTo>
                  <a:pt x="3207948" y="1054170"/>
                  <a:pt x="3189443" y="1059275"/>
                  <a:pt x="3171577" y="1066933"/>
                </a:cubicBezTo>
                <a:cubicBezTo>
                  <a:pt x="3169024" y="1066933"/>
                  <a:pt x="3167110" y="1066933"/>
                  <a:pt x="3165834" y="1066933"/>
                </a:cubicBezTo>
                <a:cubicBezTo>
                  <a:pt x="3159452" y="1064380"/>
                  <a:pt x="3152433" y="1064380"/>
                  <a:pt x="3144776" y="1066933"/>
                </a:cubicBezTo>
                <a:cubicBezTo>
                  <a:pt x="3139671" y="1070761"/>
                  <a:pt x="3134567" y="1074590"/>
                  <a:pt x="3129462" y="1078419"/>
                </a:cubicBezTo>
                <a:cubicBezTo>
                  <a:pt x="3125633" y="1074590"/>
                  <a:pt x="3121167" y="1073314"/>
                  <a:pt x="3116062" y="1074590"/>
                </a:cubicBezTo>
                <a:cubicBezTo>
                  <a:pt x="3109681" y="1078419"/>
                  <a:pt x="3103937" y="1080971"/>
                  <a:pt x="3098833" y="1082248"/>
                </a:cubicBezTo>
                <a:cubicBezTo>
                  <a:pt x="3096281" y="1080971"/>
                  <a:pt x="3093728" y="1080971"/>
                  <a:pt x="3091176" y="1082248"/>
                </a:cubicBezTo>
                <a:cubicBezTo>
                  <a:pt x="3088623" y="1082248"/>
                  <a:pt x="3087347" y="1083524"/>
                  <a:pt x="3087347" y="1086076"/>
                </a:cubicBezTo>
                <a:cubicBezTo>
                  <a:pt x="3073309" y="1086076"/>
                  <a:pt x="3061185" y="1088628"/>
                  <a:pt x="3050975" y="1093733"/>
                </a:cubicBezTo>
                <a:cubicBezTo>
                  <a:pt x="3040766" y="1096286"/>
                  <a:pt x="3031832" y="1098838"/>
                  <a:pt x="3024175" y="1101391"/>
                </a:cubicBezTo>
                <a:cubicBezTo>
                  <a:pt x="3002479" y="1110324"/>
                  <a:pt x="2983336" y="1118620"/>
                  <a:pt x="2966745" y="1126276"/>
                </a:cubicBezTo>
                <a:cubicBezTo>
                  <a:pt x="2965470" y="1126276"/>
                  <a:pt x="2964832" y="1125638"/>
                  <a:pt x="2964832" y="1124362"/>
                </a:cubicBezTo>
                <a:cubicBezTo>
                  <a:pt x="2961003" y="1129467"/>
                  <a:pt x="2956535" y="1132658"/>
                  <a:pt x="2951431" y="1133934"/>
                </a:cubicBezTo>
                <a:lnTo>
                  <a:pt x="2951431" y="1132019"/>
                </a:lnTo>
                <a:cubicBezTo>
                  <a:pt x="2924631" y="1140953"/>
                  <a:pt x="2902935" y="1153077"/>
                  <a:pt x="2886344" y="1168392"/>
                </a:cubicBezTo>
                <a:cubicBezTo>
                  <a:pt x="2920803" y="1195191"/>
                  <a:pt x="2955260" y="1220077"/>
                  <a:pt x="2989717" y="1243049"/>
                </a:cubicBezTo>
                <a:cubicBezTo>
                  <a:pt x="3006308" y="1254535"/>
                  <a:pt x="3021622" y="1268574"/>
                  <a:pt x="3035661" y="1285164"/>
                </a:cubicBezTo>
                <a:cubicBezTo>
                  <a:pt x="3087985" y="1272402"/>
                  <a:pt x="3141586" y="1261554"/>
                  <a:pt x="3196463" y="1252621"/>
                </a:cubicBezTo>
                <a:cubicBezTo>
                  <a:pt x="3196463" y="1251345"/>
                  <a:pt x="3197101" y="1249431"/>
                  <a:pt x="3198377" y="1246878"/>
                </a:cubicBezTo>
                <a:cubicBezTo>
                  <a:pt x="3204758" y="1222630"/>
                  <a:pt x="3200929" y="1199658"/>
                  <a:pt x="3186891" y="1177963"/>
                </a:cubicBezTo>
                <a:cubicBezTo>
                  <a:pt x="3176682" y="1167753"/>
                  <a:pt x="3169024" y="1154991"/>
                  <a:pt x="3163919" y="1139676"/>
                </a:cubicBezTo>
                <a:cubicBezTo>
                  <a:pt x="3165196" y="1142229"/>
                  <a:pt x="3168386" y="1142229"/>
                  <a:pt x="3173491" y="1139676"/>
                </a:cubicBezTo>
                <a:cubicBezTo>
                  <a:pt x="3172215" y="1138401"/>
                  <a:pt x="3170939" y="1137124"/>
                  <a:pt x="3169662" y="1135848"/>
                </a:cubicBezTo>
                <a:cubicBezTo>
                  <a:pt x="3174767" y="1135848"/>
                  <a:pt x="3180510" y="1132658"/>
                  <a:pt x="3186891" y="1126276"/>
                </a:cubicBezTo>
                <a:cubicBezTo>
                  <a:pt x="3186891" y="1125000"/>
                  <a:pt x="3188167" y="1124362"/>
                  <a:pt x="3190720" y="1124362"/>
                </a:cubicBezTo>
                <a:cubicBezTo>
                  <a:pt x="3191996" y="1124362"/>
                  <a:pt x="3193272" y="1124362"/>
                  <a:pt x="3194548" y="1124362"/>
                </a:cubicBezTo>
                <a:cubicBezTo>
                  <a:pt x="3200929" y="1119257"/>
                  <a:pt x="3201568" y="1113515"/>
                  <a:pt x="3196463" y="1107134"/>
                </a:cubicBezTo>
                <a:cubicBezTo>
                  <a:pt x="3197738" y="1108410"/>
                  <a:pt x="3199653" y="1108410"/>
                  <a:pt x="3202206" y="1107134"/>
                </a:cubicBezTo>
                <a:cubicBezTo>
                  <a:pt x="3207311" y="1100752"/>
                  <a:pt x="3214329" y="1096924"/>
                  <a:pt x="3223262" y="1095647"/>
                </a:cubicBezTo>
                <a:cubicBezTo>
                  <a:pt x="3233472" y="1095647"/>
                  <a:pt x="3243043" y="1091181"/>
                  <a:pt x="3251978" y="1082248"/>
                </a:cubicBezTo>
                <a:cubicBezTo>
                  <a:pt x="3255806" y="1082248"/>
                  <a:pt x="3259635" y="1080971"/>
                  <a:pt x="3263463" y="1078419"/>
                </a:cubicBezTo>
                <a:lnTo>
                  <a:pt x="3280692" y="1078419"/>
                </a:lnTo>
                <a:cubicBezTo>
                  <a:pt x="3315150" y="1100114"/>
                  <a:pt x="3350883" y="1120533"/>
                  <a:pt x="3387894" y="1139676"/>
                </a:cubicBezTo>
                <a:cubicBezTo>
                  <a:pt x="3414693" y="1160096"/>
                  <a:pt x="3437027" y="1185620"/>
                  <a:pt x="3454894" y="1216249"/>
                </a:cubicBezTo>
                <a:cubicBezTo>
                  <a:pt x="3463828" y="1223907"/>
                  <a:pt x="3475313" y="1224544"/>
                  <a:pt x="3489351" y="1218164"/>
                </a:cubicBezTo>
                <a:cubicBezTo>
                  <a:pt x="3493181" y="1214335"/>
                  <a:pt x="3498924" y="1211144"/>
                  <a:pt x="3506580" y="1208592"/>
                </a:cubicBezTo>
                <a:cubicBezTo>
                  <a:pt x="3511685" y="1209868"/>
                  <a:pt x="3516152" y="1209230"/>
                  <a:pt x="3519980" y="1206677"/>
                </a:cubicBezTo>
                <a:cubicBezTo>
                  <a:pt x="3525085" y="1209230"/>
                  <a:pt x="3529552" y="1208592"/>
                  <a:pt x="3533381" y="1204763"/>
                </a:cubicBezTo>
                <a:cubicBezTo>
                  <a:pt x="3533381" y="1207316"/>
                  <a:pt x="3535295" y="1208592"/>
                  <a:pt x="3539124" y="1208592"/>
                </a:cubicBezTo>
                <a:cubicBezTo>
                  <a:pt x="3540400" y="1204763"/>
                  <a:pt x="3539124" y="1201573"/>
                  <a:pt x="3535295" y="1199021"/>
                </a:cubicBezTo>
                <a:cubicBezTo>
                  <a:pt x="3537847" y="1196468"/>
                  <a:pt x="3541676" y="1195829"/>
                  <a:pt x="3546781" y="1197106"/>
                </a:cubicBezTo>
                <a:cubicBezTo>
                  <a:pt x="3568477" y="1209868"/>
                  <a:pt x="3591448" y="1221354"/>
                  <a:pt x="3615696" y="1231563"/>
                </a:cubicBezTo>
                <a:cubicBezTo>
                  <a:pt x="3636115" y="1240496"/>
                  <a:pt x="3656534" y="1249431"/>
                  <a:pt x="3676954" y="1258364"/>
                </a:cubicBezTo>
                <a:cubicBezTo>
                  <a:pt x="3682059" y="1273678"/>
                  <a:pt x="3684611" y="1287717"/>
                  <a:pt x="3684611" y="1300478"/>
                </a:cubicBezTo>
                <a:cubicBezTo>
                  <a:pt x="3674402" y="1308136"/>
                  <a:pt x="3668020" y="1317069"/>
                  <a:pt x="3665467" y="1327279"/>
                </a:cubicBezTo>
                <a:cubicBezTo>
                  <a:pt x="3665467" y="1329832"/>
                  <a:pt x="3666106" y="1331745"/>
                  <a:pt x="3667382" y="1333022"/>
                </a:cubicBezTo>
                <a:lnTo>
                  <a:pt x="3665467" y="1331107"/>
                </a:lnTo>
                <a:cubicBezTo>
                  <a:pt x="3664192" y="1332384"/>
                  <a:pt x="3663554" y="1333660"/>
                  <a:pt x="3663554" y="1334936"/>
                </a:cubicBezTo>
                <a:cubicBezTo>
                  <a:pt x="3662277" y="1333660"/>
                  <a:pt x="3661001" y="1333022"/>
                  <a:pt x="3659725" y="1333022"/>
                </a:cubicBezTo>
                <a:lnTo>
                  <a:pt x="3661639" y="1333022"/>
                </a:lnTo>
                <a:cubicBezTo>
                  <a:pt x="3653982" y="1330469"/>
                  <a:pt x="3645686" y="1329832"/>
                  <a:pt x="3636753" y="1331107"/>
                </a:cubicBezTo>
                <a:cubicBezTo>
                  <a:pt x="3630372" y="1336212"/>
                  <a:pt x="3625267" y="1336850"/>
                  <a:pt x="3621439" y="1333022"/>
                </a:cubicBezTo>
                <a:cubicBezTo>
                  <a:pt x="3609953" y="1336850"/>
                  <a:pt x="3599106" y="1338127"/>
                  <a:pt x="3588896" y="1336850"/>
                </a:cubicBezTo>
                <a:cubicBezTo>
                  <a:pt x="3577410" y="1340679"/>
                  <a:pt x="3567200" y="1341317"/>
                  <a:pt x="3558267" y="1338765"/>
                </a:cubicBezTo>
                <a:cubicBezTo>
                  <a:pt x="3522533" y="1338765"/>
                  <a:pt x="3488714" y="1339403"/>
                  <a:pt x="3456808" y="1340679"/>
                </a:cubicBezTo>
                <a:cubicBezTo>
                  <a:pt x="3442770" y="1368756"/>
                  <a:pt x="3433199" y="1396832"/>
                  <a:pt x="3428094" y="1424909"/>
                </a:cubicBezTo>
                <a:cubicBezTo>
                  <a:pt x="3420436" y="1437670"/>
                  <a:pt x="3415331" y="1449795"/>
                  <a:pt x="3412780" y="1461280"/>
                </a:cubicBezTo>
                <a:cubicBezTo>
                  <a:pt x="3405122" y="1475319"/>
                  <a:pt x="3398741" y="1489357"/>
                  <a:pt x="3393636" y="1503395"/>
                </a:cubicBezTo>
                <a:cubicBezTo>
                  <a:pt x="3384702" y="1513605"/>
                  <a:pt x="3378959" y="1525091"/>
                  <a:pt x="3376408" y="1537852"/>
                </a:cubicBezTo>
                <a:cubicBezTo>
                  <a:pt x="3364921" y="1539129"/>
                  <a:pt x="3358540" y="1544234"/>
                  <a:pt x="3357265" y="1553167"/>
                </a:cubicBezTo>
                <a:cubicBezTo>
                  <a:pt x="3354712" y="1562100"/>
                  <a:pt x="3348969" y="1567205"/>
                  <a:pt x="3340035" y="1568481"/>
                </a:cubicBezTo>
                <a:cubicBezTo>
                  <a:pt x="3334931" y="1573586"/>
                  <a:pt x="3329826" y="1574863"/>
                  <a:pt x="3324721" y="1572310"/>
                </a:cubicBezTo>
                <a:cubicBezTo>
                  <a:pt x="3322169" y="1569758"/>
                  <a:pt x="3318978" y="1567843"/>
                  <a:pt x="3315150" y="1566567"/>
                </a:cubicBezTo>
                <a:cubicBezTo>
                  <a:pt x="3310045" y="1578053"/>
                  <a:pt x="3301750" y="1581881"/>
                  <a:pt x="3290264" y="1578053"/>
                </a:cubicBezTo>
                <a:cubicBezTo>
                  <a:pt x="3276226" y="1584434"/>
                  <a:pt x="3262187" y="1587624"/>
                  <a:pt x="3248148" y="1587624"/>
                </a:cubicBezTo>
                <a:cubicBezTo>
                  <a:pt x="3216244" y="1583796"/>
                  <a:pt x="3185615" y="1589539"/>
                  <a:pt x="3156262" y="1604854"/>
                </a:cubicBezTo>
                <a:cubicBezTo>
                  <a:pt x="3144776" y="1608682"/>
                  <a:pt x="3135843" y="1613149"/>
                  <a:pt x="3129462" y="1618253"/>
                </a:cubicBezTo>
                <a:cubicBezTo>
                  <a:pt x="3128185" y="1619530"/>
                  <a:pt x="3126910" y="1620168"/>
                  <a:pt x="3125633" y="1620168"/>
                </a:cubicBezTo>
                <a:cubicBezTo>
                  <a:pt x="3126910" y="1618892"/>
                  <a:pt x="3128823" y="1616977"/>
                  <a:pt x="3131376" y="1614425"/>
                </a:cubicBezTo>
                <a:cubicBezTo>
                  <a:pt x="3119890" y="1615701"/>
                  <a:pt x="3109681" y="1618253"/>
                  <a:pt x="3100747" y="1622082"/>
                </a:cubicBezTo>
                <a:cubicBezTo>
                  <a:pt x="3065014" y="1632291"/>
                  <a:pt x="3029918" y="1644416"/>
                  <a:pt x="2995461" y="1658454"/>
                </a:cubicBezTo>
                <a:cubicBezTo>
                  <a:pt x="2987803" y="1655902"/>
                  <a:pt x="2979508" y="1655264"/>
                  <a:pt x="2970575" y="1656540"/>
                </a:cubicBezTo>
                <a:cubicBezTo>
                  <a:pt x="2957812" y="1661645"/>
                  <a:pt x="2945050" y="1663559"/>
                  <a:pt x="2932288" y="1662283"/>
                </a:cubicBezTo>
                <a:cubicBezTo>
                  <a:pt x="2869754" y="1685254"/>
                  <a:pt x="2814239" y="1719712"/>
                  <a:pt x="2765743" y="1765655"/>
                </a:cubicBezTo>
                <a:cubicBezTo>
                  <a:pt x="2752981" y="1774589"/>
                  <a:pt x="2741495" y="1783522"/>
                  <a:pt x="2731286" y="1792456"/>
                </a:cubicBezTo>
                <a:cubicBezTo>
                  <a:pt x="2744048" y="1805218"/>
                  <a:pt x="2759363" y="1814151"/>
                  <a:pt x="2777229" y="1819256"/>
                </a:cubicBezTo>
                <a:cubicBezTo>
                  <a:pt x="2781057" y="1824360"/>
                  <a:pt x="2786162" y="1827552"/>
                  <a:pt x="2792544" y="1828827"/>
                </a:cubicBezTo>
                <a:cubicBezTo>
                  <a:pt x="2795097" y="1831380"/>
                  <a:pt x="2797648" y="1831380"/>
                  <a:pt x="2800201" y="1828827"/>
                </a:cubicBezTo>
                <a:cubicBezTo>
                  <a:pt x="2796372" y="1824999"/>
                  <a:pt x="2792544" y="1821808"/>
                  <a:pt x="2788715" y="1819256"/>
                </a:cubicBezTo>
                <a:cubicBezTo>
                  <a:pt x="2777229" y="1815427"/>
                  <a:pt x="2768296" y="1809684"/>
                  <a:pt x="2761915" y="1802027"/>
                </a:cubicBezTo>
                <a:cubicBezTo>
                  <a:pt x="2777229" y="1809684"/>
                  <a:pt x="2793820" y="1816065"/>
                  <a:pt x="2811686" y="1821170"/>
                </a:cubicBezTo>
                <a:cubicBezTo>
                  <a:pt x="2815515" y="1822447"/>
                  <a:pt x="2819344" y="1821808"/>
                  <a:pt x="2823173" y="1819256"/>
                </a:cubicBezTo>
                <a:cubicBezTo>
                  <a:pt x="2812963" y="1814151"/>
                  <a:pt x="2804668" y="1809684"/>
                  <a:pt x="2798287" y="1805856"/>
                </a:cubicBezTo>
                <a:cubicBezTo>
                  <a:pt x="2802115" y="1807132"/>
                  <a:pt x="2806582" y="1809046"/>
                  <a:pt x="2811686" y="1811599"/>
                </a:cubicBezTo>
                <a:cubicBezTo>
                  <a:pt x="2818068" y="1815427"/>
                  <a:pt x="2825087" y="1817980"/>
                  <a:pt x="2832744" y="1819256"/>
                </a:cubicBezTo>
                <a:cubicBezTo>
                  <a:pt x="2822534" y="1814151"/>
                  <a:pt x="2813601" y="1808408"/>
                  <a:pt x="2805943" y="1802027"/>
                </a:cubicBezTo>
                <a:lnTo>
                  <a:pt x="2802115" y="1802027"/>
                </a:lnTo>
                <a:cubicBezTo>
                  <a:pt x="2802115" y="1798198"/>
                  <a:pt x="2804668" y="1796923"/>
                  <a:pt x="2809773" y="1798198"/>
                </a:cubicBezTo>
                <a:cubicBezTo>
                  <a:pt x="2812325" y="1802027"/>
                  <a:pt x="2814878" y="1802027"/>
                  <a:pt x="2817430" y="1798198"/>
                </a:cubicBezTo>
                <a:cubicBezTo>
                  <a:pt x="2823811" y="1803303"/>
                  <a:pt x="2830829" y="1807132"/>
                  <a:pt x="2838487" y="1809684"/>
                </a:cubicBezTo>
                <a:lnTo>
                  <a:pt x="2842316" y="1807771"/>
                </a:lnTo>
                <a:cubicBezTo>
                  <a:pt x="2839764" y="1806494"/>
                  <a:pt x="2837849" y="1805856"/>
                  <a:pt x="2836572" y="1805856"/>
                </a:cubicBezTo>
                <a:cubicBezTo>
                  <a:pt x="2828916" y="1799474"/>
                  <a:pt x="2821258" y="1794370"/>
                  <a:pt x="2813601" y="1790541"/>
                </a:cubicBezTo>
                <a:lnTo>
                  <a:pt x="2813601" y="1786713"/>
                </a:lnTo>
                <a:cubicBezTo>
                  <a:pt x="2827639" y="1796923"/>
                  <a:pt x="2842316" y="1804579"/>
                  <a:pt x="2857630" y="1809684"/>
                </a:cubicBezTo>
                <a:cubicBezTo>
                  <a:pt x="2858906" y="1809684"/>
                  <a:pt x="2860183" y="1808408"/>
                  <a:pt x="2861458" y="1805856"/>
                </a:cubicBezTo>
                <a:cubicBezTo>
                  <a:pt x="2851249" y="1802027"/>
                  <a:pt x="2841677" y="1796284"/>
                  <a:pt x="2832744" y="1788627"/>
                </a:cubicBezTo>
                <a:cubicBezTo>
                  <a:pt x="2844230" y="1795008"/>
                  <a:pt x="2856354" y="1800113"/>
                  <a:pt x="2869116" y="1803941"/>
                </a:cubicBezTo>
                <a:cubicBezTo>
                  <a:pt x="2860183" y="1800113"/>
                  <a:pt x="2852525" y="1795008"/>
                  <a:pt x="2846144" y="1788627"/>
                </a:cubicBezTo>
                <a:cubicBezTo>
                  <a:pt x="2847420" y="1787351"/>
                  <a:pt x="2848697" y="1786075"/>
                  <a:pt x="2849973" y="1784798"/>
                </a:cubicBezTo>
                <a:cubicBezTo>
                  <a:pt x="2848697" y="1784798"/>
                  <a:pt x="2847420" y="1784160"/>
                  <a:pt x="2846144" y="1782884"/>
                </a:cubicBezTo>
                <a:cubicBezTo>
                  <a:pt x="2851249" y="1782884"/>
                  <a:pt x="2855716" y="1784798"/>
                  <a:pt x="2859545" y="1788627"/>
                </a:cubicBezTo>
                <a:lnTo>
                  <a:pt x="2863373" y="1788627"/>
                </a:lnTo>
                <a:cubicBezTo>
                  <a:pt x="2871030" y="1796284"/>
                  <a:pt x="2879964" y="1798836"/>
                  <a:pt x="2890174" y="1796284"/>
                </a:cubicBezTo>
                <a:cubicBezTo>
                  <a:pt x="2968022" y="1768207"/>
                  <a:pt x="3045871" y="1738855"/>
                  <a:pt x="3123719" y="1708226"/>
                </a:cubicBezTo>
                <a:cubicBezTo>
                  <a:pt x="3123719" y="1705674"/>
                  <a:pt x="3125633" y="1704397"/>
                  <a:pt x="3129462" y="1704397"/>
                </a:cubicBezTo>
                <a:cubicBezTo>
                  <a:pt x="3156262" y="1695464"/>
                  <a:pt x="3184339" y="1685254"/>
                  <a:pt x="3213691" y="1673768"/>
                </a:cubicBezTo>
                <a:cubicBezTo>
                  <a:pt x="3234110" y="1663559"/>
                  <a:pt x="3256444" y="1653349"/>
                  <a:pt x="3280692" y="1643139"/>
                </a:cubicBezTo>
                <a:cubicBezTo>
                  <a:pt x="3301112" y="1646968"/>
                  <a:pt x="3322169" y="1645692"/>
                  <a:pt x="3343864" y="1639311"/>
                </a:cubicBezTo>
                <a:cubicBezTo>
                  <a:pt x="3346417" y="1639311"/>
                  <a:pt x="3347693" y="1640587"/>
                  <a:pt x="3347693" y="1643139"/>
                </a:cubicBezTo>
                <a:cubicBezTo>
                  <a:pt x="3383427" y="1661007"/>
                  <a:pt x="3418523" y="1682701"/>
                  <a:pt x="3452980" y="1708226"/>
                </a:cubicBezTo>
                <a:cubicBezTo>
                  <a:pt x="3470846" y="1720988"/>
                  <a:pt x="3486799" y="1736941"/>
                  <a:pt x="3500837" y="1756084"/>
                </a:cubicBezTo>
                <a:cubicBezTo>
                  <a:pt x="3528914" y="1776503"/>
                  <a:pt x="3550609" y="1800113"/>
                  <a:pt x="3565924" y="1826913"/>
                </a:cubicBezTo>
                <a:cubicBezTo>
                  <a:pt x="3568477" y="1833294"/>
                  <a:pt x="3569752" y="1839675"/>
                  <a:pt x="3569752" y="1846056"/>
                </a:cubicBezTo>
                <a:cubicBezTo>
                  <a:pt x="3571029" y="1853713"/>
                  <a:pt x="3570390" y="1861371"/>
                  <a:pt x="3567838" y="1869028"/>
                </a:cubicBezTo>
                <a:cubicBezTo>
                  <a:pt x="3561457" y="1875409"/>
                  <a:pt x="3554438" y="1879875"/>
                  <a:pt x="3546781" y="1882428"/>
                </a:cubicBezTo>
                <a:cubicBezTo>
                  <a:pt x="3539124" y="1882428"/>
                  <a:pt x="3533381" y="1884980"/>
                  <a:pt x="3529552" y="1890085"/>
                </a:cubicBezTo>
                <a:cubicBezTo>
                  <a:pt x="3512962" y="1895190"/>
                  <a:pt x="3497647" y="1900295"/>
                  <a:pt x="3483609" y="1905400"/>
                </a:cubicBezTo>
                <a:cubicBezTo>
                  <a:pt x="3472123" y="1920714"/>
                  <a:pt x="3458723" y="1932839"/>
                  <a:pt x="3443409" y="1941772"/>
                </a:cubicBezTo>
                <a:cubicBezTo>
                  <a:pt x="3411503" y="1969848"/>
                  <a:pt x="3382151" y="1997925"/>
                  <a:pt x="3355350" y="2026001"/>
                </a:cubicBezTo>
                <a:cubicBezTo>
                  <a:pt x="3368113" y="2037487"/>
                  <a:pt x="3381512" y="2046420"/>
                  <a:pt x="3395550" y="2052802"/>
                </a:cubicBezTo>
                <a:cubicBezTo>
                  <a:pt x="3398103" y="2055353"/>
                  <a:pt x="3401293" y="2057906"/>
                  <a:pt x="3405122" y="2060458"/>
                </a:cubicBezTo>
                <a:cubicBezTo>
                  <a:pt x="3417885" y="2066840"/>
                  <a:pt x="3430008" y="2073859"/>
                  <a:pt x="3441494" y="2081516"/>
                </a:cubicBezTo>
                <a:cubicBezTo>
                  <a:pt x="3467018" y="2099383"/>
                  <a:pt x="3492542" y="2117250"/>
                  <a:pt x="3518066" y="2135117"/>
                </a:cubicBezTo>
                <a:cubicBezTo>
                  <a:pt x="3523171" y="2136393"/>
                  <a:pt x="3527638" y="2138946"/>
                  <a:pt x="3531466" y="2142774"/>
                </a:cubicBezTo>
                <a:cubicBezTo>
                  <a:pt x="3615696" y="2192546"/>
                  <a:pt x="3694183" y="2252527"/>
                  <a:pt x="3766926" y="2322719"/>
                </a:cubicBezTo>
                <a:cubicBezTo>
                  <a:pt x="3777136" y="2335481"/>
                  <a:pt x="3789898" y="2346966"/>
                  <a:pt x="3805213" y="2357176"/>
                </a:cubicBezTo>
                <a:cubicBezTo>
                  <a:pt x="3802660" y="2358452"/>
                  <a:pt x="3800746" y="2359091"/>
                  <a:pt x="3799470" y="2359091"/>
                </a:cubicBezTo>
                <a:cubicBezTo>
                  <a:pt x="3803298" y="2364196"/>
                  <a:pt x="3805850" y="2369300"/>
                  <a:pt x="3807126" y="2374405"/>
                </a:cubicBezTo>
                <a:cubicBezTo>
                  <a:pt x="3807126" y="2373129"/>
                  <a:pt x="3808403" y="2371852"/>
                  <a:pt x="3810955" y="2370577"/>
                </a:cubicBezTo>
                <a:lnTo>
                  <a:pt x="3810955" y="2374405"/>
                </a:lnTo>
                <a:cubicBezTo>
                  <a:pt x="3809679" y="2374405"/>
                  <a:pt x="3809041" y="2373767"/>
                  <a:pt x="3809041" y="2372491"/>
                </a:cubicBezTo>
                <a:cubicBezTo>
                  <a:pt x="3814146" y="2377595"/>
                  <a:pt x="3816698" y="2383338"/>
                  <a:pt x="3816698" y="2389720"/>
                </a:cubicBezTo>
                <a:cubicBezTo>
                  <a:pt x="3820527" y="2398653"/>
                  <a:pt x="3822441" y="2406948"/>
                  <a:pt x="3822441" y="2414606"/>
                </a:cubicBezTo>
                <a:cubicBezTo>
                  <a:pt x="3816060" y="2445235"/>
                  <a:pt x="3803298" y="2472035"/>
                  <a:pt x="3784155" y="2495006"/>
                </a:cubicBezTo>
                <a:cubicBezTo>
                  <a:pt x="3761183" y="2493730"/>
                  <a:pt x="3739488" y="2491817"/>
                  <a:pt x="3719069" y="2489263"/>
                </a:cubicBezTo>
                <a:cubicBezTo>
                  <a:pt x="3705031" y="2490540"/>
                  <a:pt x="3691630" y="2491817"/>
                  <a:pt x="3678868" y="2493092"/>
                </a:cubicBezTo>
                <a:cubicBezTo>
                  <a:pt x="3678868" y="2495645"/>
                  <a:pt x="3680144" y="2496283"/>
                  <a:pt x="3682697" y="2495006"/>
                </a:cubicBezTo>
                <a:lnTo>
                  <a:pt x="3682697" y="2496921"/>
                </a:lnTo>
                <a:cubicBezTo>
                  <a:pt x="3675040" y="2496921"/>
                  <a:pt x="3668659" y="2495006"/>
                  <a:pt x="3663554" y="2491178"/>
                </a:cubicBezTo>
                <a:cubicBezTo>
                  <a:pt x="3643134" y="2491178"/>
                  <a:pt x="3623353" y="2493730"/>
                  <a:pt x="3604210" y="2498835"/>
                </a:cubicBezTo>
                <a:cubicBezTo>
                  <a:pt x="3611867" y="2488625"/>
                  <a:pt x="3618887" y="2477140"/>
                  <a:pt x="3625267" y="2464377"/>
                </a:cubicBezTo>
                <a:cubicBezTo>
                  <a:pt x="3627820" y="2449063"/>
                  <a:pt x="3625905" y="2433110"/>
                  <a:pt x="3619525" y="2416520"/>
                </a:cubicBezTo>
                <a:cubicBezTo>
                  <a:pt x="3601658" y="2402481"/>
                  <a:pt x="3583791" y="2387805"/>
                  <a:pt x="3565924" y="2372491"/>
                </a:cubicBezTo>
                <a:cubicBezTo>
                  <a:pt x="3554438" y="2363557"/>
                  <a:pt x="3541676" y="2354624"/>
                  <a:pt x="3527638" y="2345691"/>
                </a:cubicBezTo>
                <a:cubicBezTo>
                  <a:pt x="3522533" y="2341862"/>
                  <a:pt x="3517428" y="2338033"/>
                  <a:pt x="3512323" y="2334205"/>
                </a:cubicBezTo>
                <a:cubicBezTo>
                  <a:pt x="3508495" y="2331652"/>
                  <a:pt x="3509133" y="2329738"/>
                  <a:pt x="3514237" y="2328462"/>
                </a:cubicBezTo>
                <a:cubicBezTo>
                  <a:pt x="3510409" y="2327185"/>
                  <a:pt x="3507218" y="2326547"/>
                  <a:pt x="3504666" y="2326547"/>
                </a:cubicBezTo>
                <a:cubicBezTo>
                  <a:pt x="3499561" y="2326547"/>
                  <a:pt x="3495094" y="2325271"/>
                  <a:pt x="3491266" y="2322719"/>
                </a:cubicBezTo>
                <a:cubicBezTo>
                  <a:pt x="3492542" y="2323995"/>
                  <a:pt x="3493181" y="2323357"/>
                  <a:pt x="3493181" y="2320805"/>
                </a:cubicBezTo>
                <a:cubicBezTo>
                  <a:pt x="3485523" y="2319528"/>
                  <a:pt x="3479780" y="2316337"/>
                  <a:pt x="3475951" y="2311233"/>
                </a:cubicBezTo>
                <a:lnTo>
                  <a:pt x="3477866" y="2309319"/>
                </a:lnTo>
                <a:cubicBezTo>
                  <a:pt x="3474037" y="2309319"/>
                  <a:pt x="3470846" y="2308681"/>
                  <a:pt x="3468295" y="2307404"/>
                </a:cubicBezTo>
                <a:lnTo>
                  <a:pt x="3468295" y="2303576"/>
                </a:lnTo>
                <a:lnTo>
                  <a:pt x="3460637" y="2303576"/>
                </a:lnTo>
                <a:cubicBezTo>
                  <a:pt x="3458085" y="2301024"/>
                  <a:pt x="3455532" y="2299747"/>
                  <a:pt x="3452980" y="2299747"/>
                </a:cubicBezTo>
                <a:cubicBezTo>
                  <a:pt x="3451704" y="2298471"/>
                  <a:pt x="3451704" y="2296556"/>
                  <a:pt x="3452980" y="2294004"/>
                </a:cubicBezTo>
                <a:cubicBezTo>
                  <a:pt x="3450427" y="2296556"/>
                  <a:pt x="3447875" y="2297833"/>
                  <a:pt x="3445322" y="2297833"/>
                </a:cubicBezTo>
                <a:cubicBezTo>
                  <a:pt x="3446599" y="2296556"/>
                  <a:pt x="3446599" y="2294642"/>
                  <a:pt x="3445322" y="2292090"/>
                </a:cubicBezTo>
                <a:cubicBezTo>
                  <a:pt x="3438941" y="2292090"/>
                  <a:pt x="3433199" y="2290176"/>
                  <a:pt x="3428094" y="2286347"/>
                </a:cubicBezTo>
                <a:cubicBezTo>
                  <a:pt x="3425541" y="2283795"/>
                  <a:pt x="3422351" y="2282518"/>
                  <a:pt x="3418523" y="2282518"/>
                </a:cubicBezTo>
                <a:cubicBezTo>
                  <a:pt x="3412141" y="2278690"/>
                  <a:pt x="3405760" y="2274861"/>
                  <a:pt x="3399379" y="2271032"/>
                </a:cubicBezTo>
                <a:cubicBezTo>
                  <a:pt x="3392999" y="2265928"/>
                  <a:pt x="3386617" y="2260823"/>
                  <a:pt x="3380236" y="2255718"/>
                </a:cubicBezTo>
                <a:cubicBezTo>
                  <a:pt x="3381512" y="2258271"/>
                  <a:pt x="3383427" y="2258271"/>
                  <a:pt x="3385979" y="2255718"/>
                </a:cubicBezTo>
                <a:cubicBezTo>
                  <a:pt x="3380874" y="2251889"/>
                  <a:pt x="3375131" y="2247423"/>
                  <a:pt x="3368750" y="2242318"/>
                </a:cubicBezTo>
                <a:cubicBezTo>
                  <a:pt x="3370026" y="2242318"/>
                  <a:pt x="3371941" y="2241679"/>
                  <a:pt x="3374493" y="2240404"/>
                </a:cubicBezTo>
                <a:cubicBezTo>
                  <a:pt x="3370664" y="2239127"/>
                  <a:pt x="3366836" y="2239127"/>
                  <a:pt x="3363008" y="2240404"/>
                </a:cubicBezTo>
                <a:cubicBezTo>
                  <a:pt x="3324721" y="2216155"/>
                  <a:pt x="3286435" y="2192546"/>
                  <a:pt x="3248148" y="2169575"/>
                </a:cubicBezTo>
                <a:cubicBezTo>
                  <a:pt x="3246873" y="2168298"/>
                  <a:pt x="3246235" y="2166383"/>
                  <a:pt x="3246235" y="2163832"/>
                </a:cubicBezTo>
                <a:cubicBezTo>
                  <a:pt x="3238577" y="2158727"/>
                  <a:pt x="3230920" y="2155535"/>
                  <a:pt x="3223262" y="2154260"/>
                </a:cubicBezTo>
                <a:cubicBezTo>
                  <a:pt x="3209225" y="2145326"/>
                  <a:pt x="3195186" y="2137031"/>
                  <a:pt x="3181148" y="2129374"/>
                </a:cubicBezTo>
                <a:lnTo>
                  <a:pt x="3183062" y="2127459"/>
                </a:lnTo>
                <a:cubicBezTo>
                  <a:pt x="3180510" y="2124907"/>
                  <a:pt x="3177957" y="2123631"/>
                  <a:pt x="3175405" y="2123631"/>
                </a:cubicBezTo>
                <a:cubicBezTo>
                  <a:pt x="3172852" y="2121078"/>
                  <a:pt x="3170300" y="2117250"/>
                  <a:pt x="3167747" y="2112145"/>
                </a:cubicBezTo>
                <a:cubicBezTo>
                  <a:pt x="3166472" y="2115973"/>
                  <a:pt x="3167110" y="2118526"/>
                  <a:pt x="3169662" y="2119803"/>
                </a:cubicBezTo>
                <a:cubicBezTo>
                  <a:pt x="3164557" y="2118526"/>
                  <a:pt x="3160729" y="2118526"/>
                  <a:pt x="3158176" y="2119803"/>
                </a:cubicBezTo>
                <a:cubicBezTo>
                  <a:pt x="3165834" y="2126183"/>
                  <a:pt x="3174129" y="2131926"/>
                  <a:pt x="3183062" y="2137031"/>
                </a:cubicBezTo>
                <a:cubicBezTo>
                  <a:pt x="3189443" y="2142136"/>
                  <a:pt x="3194548" y="2147241"/>
                  <a:pt x="3198377" y="2152345"/>
                </a:cubicBezTo>
                <a:cubicBezTo>
                  <a:pt x="3214967" y="2160640"/>
                  <a:pt x="3231239" y="2169414"/>
                  <a:pt x="3247192" y="2178667"/>
                </a:cubicBezTo>
                <a:lnTo>
                  <a:pt x="3248006" y="2179175"/>
                </a:lnTo>
                <a:lnTo>
                  <a:pt x="3245756" y="2179624"/>
                </a:lnTo>
                <a:cubicBezTo>
                  <a:pt x="3245437" y="2179944"/>
                  <a:pt x="3245596" y="2180422"/>
                  <a:pt x="3246235" y="2181060"/>
                </a:cubicBezTo>
                <a:cubicBezTo>
                  <a:pt x="3242406" y="2181060"/>
                  <a:pt x="3239215" y="2180422"/>
                  <a:pt x="3236663" y="2179146"/>
                </a:cubicBezTo>
                <a:cubicBezTo>
                  <a:pt x="3237939" y="2180422"/>
                  <a:pt x="3239854" y="2179784"/>
                  <a:pt x="3242406" y="2177231"/>
                </a:cubicBezTo>
                <a:cubicBezTo>
                  <a:pt x="3221987" y="2170850"/>
                  <a:pt x="3201568" y="2162555"/>
                  <a:pt x="3181148" y="2152345"/>
                </a:cubicBezTo>
                <a:cubicBezTo>
                  <a:pt x="3168386" y="2156174"/>
                  <a:pt x="3156900" y="2161279"/>
                  <a:pt x="3146691" y="2167660"/>
                </a:cubicBezTo>
                <a:cubicBezTo>
                  <a:pt x="3141586" y="2170213"/>
                  <a:pt x="3137119" y="2171488"/>
                  <a:pt x="3133290" y="2171488"/>
                </a:cubicBezTo>
                <a:cubicBezTo>
                  <a:pt x="3132014" y="2172765"/>
                  <a:pt x="3130419" y="2174998"/>
                  <a:pt x="3128505" y="2178188"/>
                </a:cubicBezTo>
                <a:cubicBezTo>
                  <a:pt x="3126590" y="2181379"/>
                  <a:pt x="3122442" y="2184251"/>
                  <a:pt x="3116062" y="2186803"/>
                </a:cubicBezTo>
                <a:cubicBezTo>
                  <a:pt x="3113509" y="2188079"/>
                  <a:pt x="3111595" y="2188717"/>
                  <a:pt x="3110319" y="2188717"/>
                </a:cubicBezTo>
                <a:lnTo>
                  <a:pt x="3112233" y="2188717"/>
                </a:lnTo>
                <a:cubicBezTo>
                  <a:pt x="3096918" y="2200204"/>
                  <a:pt x="3079052" y="2206584"/>
                  <a:pt x="3058632" y="2207860"/>
                </a:cubicBezTo>
                <a:cubicBezTo>
                  <a:pt x="3047146" y="2212965"/>
                  <a:pt x="3035661" y="2217432"/>
                  <a:pt x="3024175" y="2221260"/>
                </a:cubicBezTo>
                <a:cubicBezTo>
                  <a:pt x="3005032" y="2226365"/>
                  <a:pt x="2987164" y="2231470"/>
                  <a:pt x="2970575" y="2236575"/>
                </a:cubicBezTo>
                <a:cubicBezTo>
                  <a:pt x="2969298" y="2235299"/>
                  <a:pt x="2968022" y="2235936"/>
                  <a:pt x="2966745" y="2238489"/>
                </a:cubicBezTo>
                <a:cubicBezTo>
                  <a:pt x="2959088" y="2235936"/>
                  <a:pt x="2951431" y="2235936"/>
                  <a:pt x="2943774" y="2238489"/>
                </a:cubicBezTo>
                <a:cubicBezTo>
                  <a:pt x="2943774" y="2242318"/>
                  <a:pt x="2941859" y="2244232"/>
                  <a:pt x="2938031" y="2244232"/>
                </a:cubicBezTo>
                <a:cubicBezTo>
                  <a:pt x="2936754" y="2244232"/>
                  <a:pt x="2935479" y="2243594"/>
                  <a:pt x="2934202" y="2242318"/>
                </a:cubicBezTo>
                <a:cubicBezTo>
                  <a:pt x="2930374" y="2244871"/>
                  <a:pt x="2927183" y="2246784"/>
                  <a:pt x="2924631" y="2248061"/>
                </a:cubicBezTo>
                <a:cubicBezTo>
                  <a:pt x="2922078" y="2250614"/>
                  <a:pt x="2919526" y="2251251"/>
                  <a:pt x="2916973" y="2249975"/>
                </a:cubicBezTo>
                <a:cubicBezTo>
                  <a:pt x="2915698" y="2249975"/>
                  <a:pt x="2915698" y="2249337"/>
                  <a:pt x="2916973" y="2248061"/>
                </a:cubicBezTo>
                <a:cubicBezTo>
                  <a:pt x="2913145" y="2246784"/>
                  <a:pt x="2909955" y="2248061"/>
                  <a:pt x="2907402" y="2251889"/>
                </a:cubicBezTo>
                <a:cubicBezTo>
                  <a:pt x="2907402" y="2254442"/>
                  <a:pt x="2906764" y="2256356"/>
                  <a:pt x="2905488" y="2257632"/>
                </a:cubicBezTo>
                <a:cubicBezTo>
                  <a:pt x="2904212" y="2258909"/>
                  <a:pt x="2902935" y="2259547"/>
                  <a:pt x="2901659" y="2259547"/>
                </a:cubicBezTo>
                <a:cubicBezTo>
                  <a:pt x="2900383" y="2259547"/>
                  <a:pt x="2900383" y="2258271"/>
                  <a:pt x="2901659" y="2255718"/>
                </a:cubicBezTo>
                <a:cubicBezTo>
                  <a:pt x="2902935" y="2254442"/>
                  <a:pt x="2904212" y="2253166"/>
                  <a:pt x="2905488" y="2251889"/>
                </a:cubicBezTo>
                <a:cubicBezTo>
                  <a:pt x="2892726" y="2250614"/>
                  <a:pt x="2884431" y="2253804"/>
                  <a:pt x="2880602" y="2261461"/>
                </a:cubicBezTo>
                <a:cubicBezTo>
                  <a:pt x="2875497" y="2256356"/>
                  <a:pt x="2868478" y="2255080"/>
                  <a:pt x="2859545" y="2257632"/>
                </a:cubicBezTo>
                <a:cubicBezTo>
                  <a:pt x="2850611" y="2261461"/>
                  <a:pt x="2842316" y="2264652"/>
                  <a:pt x="2834659" y="2267204"/>
                </a:cubicBezTo>
                <a:cubicBezTo>
                  <a:pt x="2832106" y="2269757"/>
                  <a:pt x="2830829" y="2269757"/>
                  <a:pt x="2830829" y="2267204"/>
                </a:cubicBezTo>
                <a:cubicBezTo>
                  <a:pt x="2833382" y="2268480"/>
                  <a:pt x="2835297" y="2267204"/>
                  <a:pt x="2836572" y="2263375"/>
                </a:cubicBezTo>
                <a:cubicBezTo>
                  <a:pt x="2832744" y="2262099"/>
                  <a:pt x="2829554" y="2263375"/>
                  <a:pt x="2827001" y="2267204"/>
                </a:cubicBezTo>
                <a:cubicBezTo>
                  <a:pt x="2825725" y="2269757"/>
                  <a:pt x="2826363" y="2270395"/>
                  <a:pt x="2828916" y="2269118"/>
                </a:cubicBezTo>
                <a:cubicBezTo>
                  <a:pt x="2821258" y="2271670"/>
                  <a:pt x="2813601" y="2272947"/>
                  <a:pt x="2805943" y="2272947"/>
                </a:cubicBezTo>
                <a:lnTo>
                  <a:pt x="2805943" y="2271032"/>
                </a:lnTo>
                <a:cubicBezTo>
                  <a:pt x="2799563" y="2273585"/>
                  <a:pt x="2793182" y="2274861"/>
                  <a:pt x="2786801" y="2274861"/>
                </a:cubicBezTo>
                <a:cubicBezTo>
                  <a:pt x="2788077" y="2273585"/>
                  <a:pt x="2789992" y="2271670"/>
                  <a:pt x="2792544" y="2269118"/>
                </a:cubicBezTo>
                <a:cubicBezTo>
                  <a:pt x="2791267" y="2269118"/>
                  <a:pt x="2789992" y="2268480"/>
                  <a:pt x="2788715" y="2267204"/>
                </a:cubicBezTo>
                <a:cubicBezTo>
                  <a:pt x="2781057" y="2273904"/>
                  <a:pt x="2772323" y="2277015"/>
                  <a:pt x="2762513" y="2276536"/>
                </a:cubicBezTo>
                <a:lnTo>
                  <a:pt x="2753826" y="2275106"/>
                </a:lnTo>
                <a:lnTo>
                  <a:pt x="2754258" y="2272947"/>
                </a:lnTo>
                <a:cubicBezTo>
                  <a:pt x="2751705" y="2271670"/>
                  <a:pt x="2749791" y="2272308"/>
                  <a:pt x="2748515" y="2274861"/>
                </a:cubicBezTo>
                <a:cubicBezTo>
                  <a:pt x="2747238" y="2278690"/>
                  <a:pt x="2745324" y="2278690"/>
                  <a:pt x="2742772" y="2274861"/>
                </a:cubicBezTo>
                <a:cubicBezTo>
                  <a:pt x="2745324" y="2273585"/>
                  <a:pt x="2747876" y="2271670"/>
                  <a:pt x="2750428" y="2269118"/>
                </a:cubicBezTo>
                <a:cubicBezTo>
                  <a:pt x="2747876" y="2267842"/>
                  <a:pt x="2745324" y="2266565"/>
                  <a:pt x="2742772" y="2265290"/>
                </a:cubicBezTo>
                <a:cubicBezTo>
                  <a:pt x="2740219" y="2269118"/>
                  <a:pt x="2737029" y="2269118"/>
                  <a:pt x="2733200" y="2265290"/>
                </a:cubicBezTo>
                <a:cubicBezTo>
                  <a:pt x="2725542" y="2264013"/>
                  <a:pt x="2719162" y="2264013"/>
                  <a:pt x="2714057" y="2265290"/>
                </a:cubicBezTo>
                <a:lnTo>
                  <a:pt x="2714057" y="2263375"/>
                </a:lnTo>
                <a:cubicBezTo>
                  <a:pt x="2700018" y="2263375"/>
                  <a:pt x="2686618" y="2263375"/>
                  <a:pt x="2673857" y="2263375"/>
                </a:cubicBezTo>
                <a:cubicBezTo>
                  <a:pt x="2671304" y="2267204"/>
                  <a:pt x="2668752" y="2267842"/>
                  <a:pt x="2666199" y="2265290"/>
                </a:cubicBezTo>
                <a:lnTo>
                  <a:pt x="2668114" y="2263375"/>
                </a:lnTo>
                <a:cubicBezTo>
                  <a:pt x="2660456" y="2263375"/>
                  <a:pt x="2652799" y="2263375"/>
                  <a:pt x="2645142" y="2263375"/>
                </a:cubicBezTo>
                <a:cubicBezTo>
                  <a:pt x="2643866" y="2262099"/>
                  <a:pt x="2643228" y="2260823"/>
                  <a:pt x="2643228" y="2259547"/>
                </a:cubicBezTo>
                <a:cubicBezTo>
                  <a:pt x="2635570" y="2260823"/>
                  <a:pt x="2629190" y="2261461"/>
                  <a:pt x="2624085" y="2261461"/>
                </a:cubicBezTo>
                <a:lnTo>
                  <a:pt x="2624085" y="2259547"/>
                </a:lnTo>
                <a:cubicBezTo>
                  <a:pt x="2604941" y="2260823"/>
                  <a:pt x="2587075" y="2257632"/>
                  <a:pt x="2570484" y="2249975"/>
                </a:cubicBezTo>
                <a:cubicBezTo>
                  <a:pt x="2541131" y="2243594"/>
                  <a:pt x="2510502" y="2239127"/>
                  <a:pt x="2478597" y="2236575"/>
                </a:cubicBezTo>
                <a:cubicBezTo>
                  <a:pt x="2459454" y="2239127"/>
                  <a:pt x="2440949" y="2236575"/>
                  <a:pt x="2423083" y="2228918"/>
                </a:cubicBezTo>
                <a:cubicBezTo>
                  <a:pt x="2420530" y="2230194"/>
                  <a:pt x="2417978" y="2230832"/>
                  <a:pt x="2415425" y="2230832"/>
                </a:cubicBezTo>
                <a:cubicBezTo>
                  <a:pt x="2414148" y="2225727"/>
                  <a:pt x="2410958" y="2221260"/>
                  <a:pt x="2405854" y="2217432"/>
                </a:cubicBezTo>
                <a:cubicBezTo>
                  <a:pt x="2449244" y="2227641"/>
                  <a:pt x="2494549" y="2234023"/>
                  <a:pt x="2541769" y="2236575"/>
                </a:cubicBezTo>
                <a:cubicBezTo>
                  <a:pt x="2592818" y="2250614"/>
                  <a:pt x="2645780" y="2254442"/>
                  <a:pt x="2700657" y="2248061"/>
                </a:cubicBezTo>
                <a:lnTo>
                  <a:pt x="2702571" y="2246146"/>
                </a:lnTo>
                <a:cubicBezTo>
                  <a:pt x="2734477" y="2249975"/>
                  <a:pt x="2767658" y="2248061"/>
                  <a:pt x="2802115" y="2240404"/>
                </a:cubicBezTo>
                <a:cubicBezTo>
                  <a:pt x="2803392" y="2236575"/>
                  <a:pt x="2807858" y="2234661"/>
                  <a:pt x="2815515" y="2234661"/>
                </a:cubicBezTo>
                <a:cubicBezTo>
                  <a:pt x="2823173" y="2237213"/>
                  <a:pt x="2832106" y="2237851"/>
                  <a:pt x="2842316" y="2236575"/>
                </a:cubicBezTo>
                <a:lnTo>
                  <a:pt x="2842316" y="2230832"/>
                </a:lnTo>
                <a:cubicBezTo>
                  <a:pt x="2828277" y="2230832"/>
                  <a:pt x="2814878" y="2232108"/>
                  <a:pt x="2802115" y="2234661"/>
                </a:cubicBezTo>
                <a:cubicBezTo>
                  <a:pt x="2786801" y="2235936"/>
                  <a:pt x="2772124" y="2237213"/>
                  <a:pt x="2758086" y="2238489"/>
                </a:cubicBezTo>
                <a:cubicBezTo>
                  <a:pt x="2747876" y="2238489"/>
                  <a:pt x="2738943" y="2239127"/>
                  <a:pt x="2731286" y="2240404"/>
                </a:cubicBezTo>
                <a:cubicBezTo>
                  <a:pt x="2728734" y="2237851"/>
                  <a:pt x="2725542" y="2236575"/>
                  <a:pt x="2721714" y="2236575"/>
                </a:cubicBezTo>
                <a:cubicBezTo>
                  <a:pt x="2717886" y="2237851"/>
                  <a:pt x="2715333" y="2238489"/>
                  <a:pt x="2714057" y="2238489"/>
                </a:cubicBezTo>
                <a:lnTo>
                  <a:pt x="2714057" y="2240404"/>
                </a:lnTo>
                <a:cubicBezTo>
                  <a:pt x="2708953" y="2237851"/>
                  <a:pt x="2704486" y="2237213"/>
                  <a:pt x="2700657" y="2238489"/>
                </a:cubicBezTo>
                <a:lnTo>
                  <a:pt x="2700657" y="2240404"/>
                </a:lnTo>
                <a:cubicBezTo>
                  <a:pt x="2693000" y="2237851"/>
                  <a:pt x="2686618" y="2237851"/>
                  <a:pt x="2681514" y="2240404"/>
                </a:cubicBezTo>
                <a:cubicBezTo>
                  <a:pt x="2673857" y="2236575"/>
                  <a:pt x="2667476" y="2235936"/>
                  <a:pt x="2662371" y="2238489"/>
                </a:cubicBezTo>
                <a:cubicBezTo>
                  <a:pt x="2639399" y="2241041"/>
                  <a:pt x="2617704" y="2237851"/>
                  <a:pt x="2597284" y="2228918"/>
                </a:cubicBezTo>
                <a:cubicBezTo>
                  <a:pt x="2596008" y="2230194"/>
                  <a:pt x="2596008" y="2230832"/>
                  <a:pt x="2597284" y="2230832"/>
                </a:cubicBezTo>
                <a:lnTo>
                  <a:pt x="2589627" y="2228918"/>
                </a:lnTo>
                <a:lnTo>
                  <a:pt x="2589627" y="2227003"/>
                </a:lnTo>
                <a:cubicBezTo>
                  <a:pt x="2583246" y="2221898"/>
                  <a:pt x="2575589" y="2219346"/>
                  <a:pt x="2566655" y="2219346"/>
                </a:cubicBezTo>
                <a:cubicBezTo>
                  <a:pt x="2557722" y="2216794"/>
                  <a:pt x="2550064" y="2216155"/>
                  <a:pt x="2543684" y="2217432"/>
                </a:cubicBezTo>
                <a:cubicBezTo>
                  <a:pt x="2539855" y="2216155"/>
                  <a:pt x="2536026" y="2214880"/>
                  <a:pt x="2532198" y="2213603"/>
                </a:cubicBezTo>
                <a:lnTo>
                  <a:pt x="2534112" y="2211689"/>
                </a:lnTo>
                <a:cubicBezTo>
                  <a:pt x="2530283" y="2211689"/>
                  <a:pt x="2527093" y="2212327"/>
                  <a:pt x="2524540" y="2213603"/>
                </a:cubicBezTo>
                <a:cubicBezTo>
                  <a:pt x="2523265" y="2212327"/>
                  <a:pt x="2522627" y="2210413"/>
                  <a:pt x="2522627" y="2207860"/>
                </a:cubicBezTo>
                <a:cubicBezTo>
                  <a:pt x="2511140" y="2206584"/>
                  <a:pt x="2500931" y="2208498"/>
                  <a:pt x="2491997" y="2213603"/>
                </a:cubicBezTo>
                <a:cubicBezTo>
                  <a:pt x="2486893" y="2213603"/>
                  <a:pt x="2483064" y="2212327"/>
                  <a:pt x="2480511" y="2209775"/>
                </a:cubicBezTo>
                <a:cubicBezTo>
                  <a:pt x="2477959" y="2212327"/>
                  <a:pt x="2476045" y="2212965"/>
                  <a:pt x="2474768" y="2211689"/>
                </a:cubicBezTo>
                <a:lnTo>
                  <a:pt x="2474768" y="2209775"/>
                </a:lnTo>
                <a:cubicBezTo>
                  <a:pt x="2463283" y="2209775"/>
                  <a:pt x="2451797" y="2208498"/>
                  <a:pt x="2440311" y="2205946"/>
                </a:cubicBezTo>
                <a:cubicBezTo>
                  <a:pt x="2439034" y="2204670"/>
                  <a:pt x="2437759" y="2203394"/>
                  <a:pt x="2436483" y="2202117"/>
                </a:cubicBezTo>
                <a:cubicBezTo>
                  <a:pt x="2431378" y="2204670"/>
                  <a:pt x="2426911" y="2204670"/>
                  <a:pt x="2423083" y="2202117"/>
                </a:cubicBezTo>
                <a:lnTo>
                  <a:pt x="2423083" y="2198289"/>
                </a:lnTo>
                <a:cubicBezTo>
                  <a:pt x="2420530" y="2198289"/>
                  <a:pt x="2419253" y="2198289"/>
                  <a:pt x="2419253" y="2198289"/>
                </a:cubicBezTo>
                <a:cubicBezTo>
                  <a:pt x="2419253" y="2198289"/>
                  <a:pt x="2418615" y="2197651"/>
                  <a:pt x="2417340" y="2196374"/>
                </a:cubicBezTo>
                <a:lnTo>
                  <a:pt x="2419253" y="2196374"/>
                </a:lnTo>
                <a:cubicBezTo>
                  <a:pt x="2420530" y="2197651"/>
                  <a:pt x="2422445" y="2197651"/>
                  <a:pt x="2424996" y="2196374"/>
                </a:cubicBezTo>
                <a:lnTo>
                  <a:pt x="2424996" y="2194461"/>
                </a:lnTo>
                <a:cubicBezTo>
                  <a:pt x="2426273" y="2195736"/>
                  <a:pt x="2428188" y="2196374"/>
                  <a:pt x="2430739" y="2196374"/>
                </a:cubicBezTo>
                <a:lnTo>
                  <a:pt x="2426911" y="2196374"/>
                </a:lnTo>
                <a:lnTo>
                  <a:pt x="2443110" y="2197848"/>
                </a:lnTo>
                <a:lnTo>
                  <a:pt x="2453711" y="2200204"/>
                </a:lnTo>
                <a:cubicBezTo>
                  <a:pt x="2466473" y="2198927"/>
                  <a:pt x="2480511" y="2199565"/>
                  <a:pt x="2495826" y="2202117"/>
                </a:cubicBezTo>
                <a:cubicBezTo>
                  <a:pt x="2498379" y="2199565"/>
                  <a:pt x="2501569" y="2198927"/>
                  <a:pt x="2505397" y="2200204"/>
                </a:cubicBezTo>
                <a:cubicBezTo>
                  <a:pt x="2505397" y="2201479"/>
                  <a:pt x="2506036" y="2201479"/>
                  <a:pt x="2507312" y="2200204"/>
                </a:cubicBezTo>
                <a:cubicBezTo>
                  <a:pt x="2509864" y="2201479"/>
                  <a:pt x="2513693" y="2201479"/>
                  <a:pt x="2518798" y="2200204"/>
                </a:cubicBezTo>
                <a:cubicBezTo>
                  <a:pt x="2517522" y="2198927"/>
                  <a:pt x="2516245" y="2198289"/>
                  <a:pt x="2514969" y="2198289"/>
                </a:cubicBezTo>
                <a:lnTo>
                  <a:pt x="2532198" y="2198289"/>
                </a:lnTo>
                <a:cubicBezTo>
                  <a:pt x="2530922" y="2195736"/>
                  <a:pt x="2529645" y="2193184"/>
                  <a:pt x="2528370" y="2190631"/>
                </a:cubicBezTo>
                <a:cubicBezTo>
                  <a:pt x="2539855" y="2195736"/>
                  <a:pt x="2552617" y="2196374"/>
                  <a:pt x="2566655" y="2192546"/>
                </a:cubicBezTo>
                <a:cubicBezTo>
                  <a:pt x="2620256" y="2193822"/>
                  <a:pt x="2672581" y="2182974"/>
                  <a:pt x="2723629" y="2160003"/>
                </a:cubicBezTo>
                <a:lnTo>
                  <a:pt x="2723629" y="2158088"/>
                </a:lnTo>
                <a:cubicBezTo>
                  <a:pt x="2731286" y="2158088"/>
                  <a:pt x="2739582" y="2157450"/>
                  <a:pt x="2748515" y="2156174"/>
                </a:cubicBezTo>
                <a:cubicBezTo>
                  <a:pt x="2768934" y="2149793"/>
                  <a:pt x="2788715" y="2140859"/>
                  <a:pt x="2807858" y="2129374"/>
                </a:cubicBezTo>
                <a:cubicBezTo>
                  <a:pt x="2816791" y="2124269"/>
                  <a:pt x="2827001" y="2120440"/>
                  <a:pt x="2838487" y="2117888"/>
                </a:cubicBezTo>
                <a:cubicBezTo>
                  <a:pt x="2839764" y="2115335"/>
                  <a:pt x="2838487" y="2113421"/>
                  <a:pt x="2834659" y="2112145"/>
                </a:cubicBezTo>
                <a:cubicBezTo>
                  <a:pt x="2838487" y="2113421"/>
                  <a:pt x="2841677" y="2112783"/>
                  <a:pt x="2844230" y="2110230"/>
                </a:cubicBezTo>
                <a:cubicBezTo>
                  <a:pt x="2842954" y="2111507"/>
                  <a:pt x="2842316" y="2112145"/>
                  <a:pt x="2842316" y="2112145"/>
                </a:cubicBezTo>
                <a:cubicBezTo>
                  <a:pt x="2846144" y="2112145"/>
                  <a:pt x="2849973" y="2111507"/>
                  <a:pt x="2853802" y="2110230"/>
                </a:cubicBezTo>
                <a:lnTo>
                  <a:pt x="2851887" y="2110230"/>
                </a:lnTo>
                <a:lnTo>
                  <a:pt x="2851887" y="2108317"/>
                </a:lnTo>
                <a:cubicBezTo>
                  <a:pt x="2853163" y="2110868"/>
                  <a:pt x="2855078" y="2110868"/>
                  <a:pt x="2857630" y="2108317"/>
                </a:cubicBezTo>
                <a:lnTo>
                  <a:pt x="2857630" y="2106402"/>
                </a:lnTo>
                <a:cubicBezTo>
                  <a:pt x="2858906" y="2107678"/>
                  <a:pt x="2860183" y="2108317"/>
                  <a:pt x="2861458" y="2108317"/>
                </a:cubicBezTo>
                <a:cubicBezTo>
                  <a:pt x="2862735" y="2108317"/>
                  <a:pt x="2864650" y="2107040"/>
                  <a:pt x="2867201" y="2104488"/>
                </a:cubicBezTo>
                <a:cubicBezTo>
                  <a:pt x="2865925" y="2103212"/>
                  <a:pt x="2864650" y="2102573"/>
                  <a:pt x="2863373" y="2102573"/>
                </a:cubicBezTo>
                <a:cubicBezTo>
                  <a:pt x="2869754" y="2097469"/>
                  <a:pt x="2876773" y="2093002"/>
                  <a:pt x="2884431" y="2089174"/>
                </a:cubicBezTo>
                <a:cubicBezTo>
                  <a:pt x="2884431" y="2086621"/>
                  <a:pt x="2885707" y="2084069"/>
                  <a:pt x="2888259" y="2081516"/>
                </a:cubicBezTo>
                <a:cubicBezTo>
                  <a:pt x="2893364" y="2080239"/>
                  <a:pt x="2899107" y="2077688"/>
                  <a:pt x="2905488" y="2073859"/>
                </a:cubicBezTo>
                <a:lnTo>
                  <a:pt x="2907402" y="2071945"/>
                </a:lnTo>
                <a:cubicBezTo>
                  <a:pt x="2906125" y="2070668"/>
                  <a:pt x="2904850" y="2070030"/>
                  <a:pt x="2903574" y="2070030"/>
                </a:cubicBezTo>
                <a:cubicBezTo>
                  <a:pt x="2909955" y="2067478"/>
                  <a:pt x="2916973" y="2064925"/>
                  <a:pt x="2924631" y="2062373"/>
                </a:cubicBezTo>
                <a:cubicBezTo>
                  <a:pt x="2931012" y="2055992"/>
                  <a:pt x="2938669" y="2048973"/>
                  <a:pt x="2947602" y="2041316"/>
                </a:cubicBezTo>
                <a:cubicBezTo>
                  <a:pt x="2950155" y="2041316"/>
                  <a:pt x="2953345" y="2039402"/>
                  <a:pt x="2957174" y="2035572"/>
                </a:cubicBezTo>
                <a:cubicBezTo>
                  <a:pt x="2916335" y="2013878"/>
                  <a:pt x="2876135" y="1992820"/>
                  <a:pt x="2836572" y="1972401"/>
                </a:cubicBezTo>
                <a:cubicBezTo>
                  <a:pt x="2814878" y="1960915"/>
                  <a:pt x="2795097" y="1949428"/>
                  <a:pt x="2777229" y="1937943"/>
                </a:cubicBezTo>
                <a:cubicBezTo>
                  <a:pt x="2764468" y="1943048"/>
                  <a:pt x="2751705" y="1947515"/>
                  <a:pt x="2738943" y="1951343"/>
                </a:cubicBezTo>
                <a:cubicBezTo>
                  <a:pt x="2678962" y="1980696"/>
                  <a:pt x="2619617" y="2009410"/>
                  <a:pt x="2560912" y="2037487"/>
                </a:cubicBezTo>
                <a:cubicBezTo>
                  <a:pt x="2550703" y="2037487"/>
                  <a:pt x="2542408" y="2034297"/>
                  <a:pt x="2536026" y="2027916"/>
                </a:cubicBezTo>
                <a:cubicBezTo>
                  <a:pt x="2530922" y="2007496"/>
                  <a:pt x="2522627" y="1987077"/>
                  <a:pt x="2511140" y="1966658"/>
                </a:cubicBezTo>
                <a:cubicBezTo>
                  <a:pt x="2508588" y="1961553"/>
                  <a:pt x="2509226" y="1957086"/>
                  <a:pt x="2513055" y="1953258"/>
                </a:cubicBezTo>
                <a:cubicBezTo>
                  <a:pt x="2514331" y="1957086"/>
                  <a:pt x="2516883" y="1959001"/>
                  <a:pt x="2520712" y="1959001"/>
                </a:cubicBezTo>
                <a:cubicBezTo>
                  <a:pt x="2524540" y="1948791"/>
                  <a:pt x="2527093" y="1937305"/>
                  <a:pt x="2528370" y="1924543"/>
                </a:cubicBezTo>
                <a:cubicBezTo>
                  <a:pt x="2538579" y="1920714"/>
                  <a:pt x="2543684" y="1913695"/>
                  <a:pt x="2543684" y="1903486"/>
                </a:cubicBezTo>
                <a:cubicBezTo>
                  <a:pt x="2546236" y="1897105"/>
                  <a:pt x="2550703" y="1890085"/>
                  <a:pt x="2557084" y="1882428"/>
                </a:cubicBezTo>
                <a:cubicBezTo>
                  <a:pt x="2613237" y="1856904"/>
                  <a:pt x="2664285" y="1822447"/>
                  <a:pt x="2710228" y="1779055"/>
                </a:cubicBezTo>
                <a:cubicBezTo>
                  <a:pt x="2758724" y="1743321"/>
                  <a:pt x="2807220" y="1706950"/>
                  <a:pt x="2855716" y="1669940"/>
                </a:cubicBezTo>
                <a:cubicBezTo>
                  <a:pt x="2848059" y="1671216"/>
                  <a:pt x="2841039" y="1673768"/>
                  <a:pt x="2834659" y="1677597"/>
                </a:cubicBezTo>
                <a:cubicBezTo>
                  <a:pt x="2830829" y="1677597"/>
                  <a:pt x="2827639" y="1678235"/>
                  <a:pt x="2825087" y="1679511"/>
                </a:cubicBezTo>
                <a:cubicBezTo>
                  <a:pt x="2807220" y="1679511"/>
                  <a:pt x="2795097" y="1671216"/>
                  <a:pt x="2788715" y="1654625"/>
                </a:cubicBezTo>
                <a:cubicBezTo>
                  <a:pt x="2782334" y="1648244"/>
                  <a:pt x="2779144" y="1641226"/>
                  <a:pt x="2779144" y="1633568"/>
                </a:cubicBezTo>
                <a:cubicBezTo>
                  <a:pt x="2775315" y="1633568"/>
                  <a:pt x="2774039" y="1631654"/>
                  <a:pt x="2775315" y="1627825"/>
                </a:cubicBezTo>
                <a:cubicBezTo>
                  <a:pt x="2777867" y="1627825"/>
                  <a:pt x="2780419" y="1628463"/>
                  <a:pt x="2782972" y="1629739"/>
                </a:cubicBezTo>
                <a:cubicBezTo>
                  <a:pt x="2784249" y="1629739"/>
                  <a:pt x="2784887" y="1628463"/>
                  <a:pt x="2784887" y="1625911"/>
                </a:cubicBezTo>
                <a:cubicBezTo>
                  <a:pt x="2787439" y="1627187"/>
                  <a:pt x="2789992" y="1626549"/>
                  <a:pt x="2792544" y="1623996"/>
                </a:cubicBezTo>
                <a:cubicBezTo>
                  <a:pt x="2789992" y="1620168"/>
                  <a:pt x="2787439" y="1616340"/>
                  <a:pt x="2784887" y="1612510"/>
                </a:cubicBezTo>
                <a:cubicBezTo>
                  <a:pt x="2787439" y="1616340"/>
                  <a:pt x="2791267" y="1615701"/>
                  <a:pt x="2796372" y="1610597"/>
                </a:cubicBezTo>
                <a:cubicBezTo>
                  <a:pt x="2796372" y="1604215"/>
                  <a:pt x="2798925" y="1599110"/>
                  <a:pt x="2804030" y="1595282"/>
                </a:cubicBezTo>
                <a:cubicBezTo>
                  <a:pt x="2811686" y="1597834"/>
                  <a:pt x="2816791" y="1595920"/>
                  <a:pt x="2819344" y="1589539"/>
                </a:cubicBezTo>
                <a:cubicBezTo>
                  <a:pt x="2818068" y="1581881"/>
                  <a:pt x="2819982" y="1574863"/>
                  <a:pt x="2825087" y="1568481"/>
                </a:cubicBezTo>
                <a:lnTo>
                  <a:pt x="2823173" y="1568481"/>
                </a:lnTo>
                <a:cubicBezTo>
                  <a:pt x="2828277" y="1565929"/>
                  <a:pt x="2830829" y="1560825"/>
                  <a:pt x="2830829" y="1553167"/>
                </a:cubicBezTo>
                <a:cubicBezTo>
                  <a:pt x="2834659" y="1553167"/>
                  <a:pt x="2839125" y="1553167"/>
                  <a:pt x="2844230" y="1553167"/>
                </a:cubicBezTo>
                <a:cubicBezTo>
                  <a:pt x="2848059" y="1545510"/>
                  <a:pt x="2854440" y="1541681"/>
                  <a:pt x="2863373" y="1541681"/>
                </a:cubicBezTo>
                <a:cubicBezTo>
                  <a:pt x="2864650" y="1540405"/>
                  <a:pt x="2866563" y="1539129"/>
                  <a:pt x="2869116" y="1537852"/>
                </a:cubicBezTo>
                <a:cubicBezTo>
                  <a:pt x="2860183" y="1503395"/>
                  <a:pt x="2853163" y="1467661"/>
                  <a:pt x="2848059" y="1430652"/>
                </a:cubicBezTo>
                <a:cubicBezTo>
                  <a:pt x="2834021" y="1434480"/>
                  <a:pt x="2821258" y="1438947"/>
                  <a:pt x="2809773" y="1444052"/>
                </a:cubicBezTo>
                <a:cubicBezTo>
                  <a:pt x="2781696" y="1459366"/>
                  <a:pt x="2753620" y="1472128"/>
                  <a:pt x="2725542" y="1482337"/>
                </a:cubicBezTo>
                <a:cubicBezTo>
                  <a:pt x="2693638" y="1497652"/>
                  <a:pt x="2661094" y="1512328"/>
                  <a:pt x="2627913" y="1526367"/>
                </a:cubicBezTo>
                <a:cubicBezTo>
                  <a:pt x="2627913" y="1527643"/>
                  <a:pt x="2627913" y="1528281"/>
                  <a:pt x="2627913" y="1528281"/>
                </a:cubicBezTo>
                <a:cubicBezTo>
                  <a:pt x="2626637" y="1530834"/>
                  <a:pt x="2625360" y="1532109"/>
                  <a:pt x="2624085" y="1532109"/>
                </a:cubicBezTo>
                <a:lnTo>
                  <a:pt x="2624085" y="1530196"/>
                </a:lnTo>
                <a:cubicBezTo>
                  <a:pt x="2621532" y="1535300"/>
                  <a:pt x="2618980" y="1539129"/>
                  <a:pt x="2616427" y="1541681"/>
                </a:cubicBezTo>
                <a:cubicBezTo>
                  <a:pt x="2617704" y="1537852"/>
                  <a:pt x="2618980" y="1533386"/>
                  <a:pt x="2620256" y="1528281"/>
                </a:cubicBezTo>
                <a:cubicBezTo>
                  <a:pt x="2613875" y="1530834"/>
                  <a:pt x="2611323" y="1534662"/>
                  <a:pt x="2612599" y="1539767"/>
                </a:cubicBezTo>
                <a:cubicBezTo>
                  <a:pt x="2611323" y="1543596"/>
                  <a:pt x="2609408" y="1546148"/>
                  <a:pt x="2606856" y="1547424"/>
                </a:cubicBezTo>
                <a:cubicBezTo>
                  <a:pt x="2605579" y="1547424"/>
                  <a:pt x="2604303" y="1546148"/>
                  <a:pt x="2603027" y="1543596"/>
                </a:cubicBezTo>
                <a:lnTo>
                  <a:pt x="2602690" y="1545284"/>
                </a:lnTo>
                <a:lnTo>
                  <a:pt x="2603027" y="1537852"/>
                </a:lnTo>
                <a:cubicBezTo>
                  <a:pt x="2599199" y="1541681"/>
                  <a:pt x="2596646" y="1546786"/>
                  <a:pt x="2595370" y="1553167"/>
                </a:cubicBezTo>
                <a:cubicBezTo>
                  <a:pt x="2591541" y="1558272"/>
                  <a:pt x="2587713" y="1563377"/>
                  <a:pt x="2583885" y="1568481"/>
                </a:cubicBezTo>
                <a:cubicBezTo>
                  <a:pt x="2581332" y="1576139"/>
                  <a:pt x="2577503" y="1581881"/>
                  <a:pt x="2572398" y="1585711"/>
                </a:cubicBezTo>
                <a:cubicBezTo>
                  <a:pt x="2567294" y="1595920"/>
                  <a:pt x="2563465" y="1605492"/>
                  <a:pt x="2560912" y="1614425"/>
                </a:cubicBezTo>
                <a:cubicBezTo>
                  <a:pt x="2549426" y="1631016"/>
                  <a:pt x="2539216" y="1646968"/>
                  <a:pt x="2530283" y="1662283"/>
                </a:cubicBezTo>
                <a:cubicBezTo>
                  <a:pt x="2523902" y="1664835"/>
                  <a:pt x="2521350" y="1668664"/>
                  <a:pt x="2522627" y="1673768"/>
                </a:cubicBezTo>
                <a:lnTo>
                  <a:pt x="2526455" y="1675683"/>
                </a:lnTo>
                <a:cubicBezTo>
                  <a:pt x="2520074" y="1673130"/>
                  <a:pt x="2515607" y="1675045"/>
                  <a:pt x="2513055" y="1681426"/>
                </a:cubicBezTo>
                <a:lnTo>
                  <a:pt x="2513055" y="1683340"/>
                </a:lnTo>
                <a:cubicBezTo>
                  <a:pt x="2506674" y="1688445"/>
                  <a:pt x="2502845" y="1694188"/>
                  <a:pt x="2501569" y="1700569"/>
                </a:cubicBezTo>
                <a:cubicBezTo>
                  <a:pt x="2495188" y="1704397"/>
                  <a:pt x="2491997" y="1708864"/>
                  <a:pt x="2491997" y="1713969"/>
                </a:cubicBezTo>
                <a:cubicBezTo>
                  <a:pt x="2493274" y="1715245"/>
                  <a:pt x="2494549" y="1715883"/>
                  <a:pt x="2495826" y="1715883"/>
                </a:cubicBezTo>
                <a:cubicBezTo>
                  <a:pt x="2491997" y="1718435"/>
                  <a:pt x="2489445" y="1720988"/>
                  <a:pt x="2488169" y="1723540"/>
                </a:cubicBezTo>
                <a:cubicBezTo>
                  <a:pt x="2485616" y="1728645"/>
                  <a:pt x="2483702" y="1733750"/>
                  <a:pt x="2482426" y="1738855"/>
                </a:cubicBezTo>
                <a:cubicBezTo>
                  <a:pt x="2478597" y="1742684"/>
                  <a:pt x="2476045" y="1746512"/>
                  <a:pt x="2474768" y="1750341"/>
                </a:cubicBezTo>
                <a:cubicBezTo>
                  <a:pt x="2473493" y="1752893"/>
                  <a:pt x="2473493" y="1754169"/>
                  <a:pt x="2474768" y="1754169"/>
                </a:cubicBezTo>
                <a:lnTo>
                  <a:pt x="2476683" y="1754169"/>
                </a:lnTo>
                <a:cubicBezTo>
                  <a:pt x="2471578" y="1764379"/>
                  <a:pt x="2465835" y="1772675"/>
                  <a:pt x="2459454" y="1779055"/>
                </a:cubicBezTo>
                <a:cubicBezTo>
                  <a:pt x="2459454" y="1781608"/>
                  <a:pt x="2460730" y="1783522"/>
                  <a:pt x="2463283" y="1784798"/>
                </a:cubicBezTo>
                <a:cubicBezTo>
                  <a:pt x="2459454" y="1787351"/>
                  <a:pt x="2456264" y="1789903"/>
                  <a:pt x="2453711" y="1792456"/>
                </a:cubicBezTo>
                <a:cubicBezTo>
                  <a:pt x="2447330" y="1800113"/>
                  <a:pt x="2444777" y="1806494"/>
                  <a:pt x="2446054" y="1811599"/>
                </a:cubicBezTo>
                <a:cubicBezTo>
                  <a:pt x="2438397" y="1824360"/>
                  <a:pt x="2430739" y="1835847"/>
                  <a:pt x="2423083" y="1846056"/>
                </a:cubicBezTo>
                <a:cubicBezTo>
                  <a:pt x="2397559" y="1875409"/>
                  <a:pt x="2375225" y="1904761"/>
                  <a:pt x="2356082" y="1934114"/>
                </a:cubicBezTo>
                <a:cubicBezTo>
                  <a:pt x="2347148" y="1940495"/>
                  <a:pt x="2340767" y="1948153"/>
                  <a:pt x="2336939" y="1957086"/>
                </a:cubicBezTo>
                <a:cubicBezTo>
                  <a:pt x="2338214" y="1960915"/>
                  <a:pt x="2340129" y="1960915"/>
                  <a:pt x="2342682" y="1957086"/>
                </a:cubicBezTo>
                <a:cubicBezTo>
                  <a:pt x="2342682" y="1955810"/>
                  <a:pt x="2343957" y="1955172"/>
                  <a:pt x="2346510" y="1955172"/>
                </a:cubicBezTo>
                <a:cubicBezTo>
                  <a:pt x="2340129" y="1959001"/>
                  <a:pt x="2336939" y="1963467"/>
                  <a:pt x="2336939" y="1968572"/>
                </a:cubicBezTo>
                <a:lnTo>
                  <a:pt x="2336939" y="1966658"/>
                </a:lnTo>
                <a:cubicBezTo>
                  <a:pt x="2335662" y="1967934"/>
                  <a:pt x="2334386" y="1969210"/>
                  <a:pt x="2333109" y="1970486"/>
                </a:cubicBezTo>
                <a:cubicBezTo>
                  <a:pt x="2334386" y="1973039"/>
                  <a:pt x="2335024" y="1974953"/>
                  <a:pt x="2335024" y="1976229"/>
                </a:cubicBezTo>
                <a:cubicBezTo>
                  <a:pt x="2327367" y="1980057"/>
                  <a:pt x="2321624" y="1984524"/>
                  <a:pt x="2317795" y="1989629"/>
                </a:cubicBezTo>
                <a:cubicBezTo>
                  <a:pt x="2317795" y="1990905"/>
                  <a:pt x="2318433" y="1991544"/>
                  <a:pt x="2319710" y="1991544"/>
                </a:cubicBezTo>
                <a:cubicBezTo>
                  <a:pt x="2305671" y="2006858"/>
                  <a:pt x="2292272" y="2020258"/>
                  <a:pt x="2279509" y="2031744"/>
                </a:cubicBezTo>
                <a:cubicBezTo>
                  <a:pt x="2275681" y="2040677"/>
                  <a:pt x="2271214" y="2048335"/>
                  <a:pt x="2266109" y="2054716"/>
                </a:cubicBezTo>
                <a:cubicBezTo>
                  <a:pt x="2261004" y="2057268"/>
                  <a:pt x="2256538" y="2057268"/>
                  <a:pt x="2252708" y="2054716"/>
                </a:cubicBezTo>
                <a:cubicBezTo>
                  <a:pt x="2247604" y="2061097"/>
                  <a:pt x="2243137" y="2066201"/>
                  <a:pt x="2239309" y="2070030"/>
                </a:cubicBezTo>
                <a:cubicBezTo>
                  <a:pt x="2244413" y="2070030"/>
                  <a:pt x="2250157" y="2066840"/>
                  <a:pt x="2256538" y="2060458"/>
                </a:cubicBezTo>
                <a:cubicBezTo>
                  <a:pt x="2252708" y="2068116"/>
                  <a:pt x="2246966" y="2073859"/>
                  <a:pt x="2239309" y="2077688"/>
                </a:cubicBezTo>
                <a:cubicBezTo>
                  <a:pt x="2221442" y="2089174"/>
                  <a:pt x="2209318" y="2103212"/>
                  <a:pt x="2202937" y="2119803"/>
                </a:cubicBezTo>
                <a:cubicBezTo>
                  <a:pt x="2202937" y="2121078"/>
                  <a:pt x="2202937" y="2121716"/>
                  <a:pt x="2202937" y="2121716"/>
                </a:cubicBezTo>
                <a:cubicBezTo>
                  <a:pt x="2202937" y="2120440"/>
                  <a:pt x="2204213" y="2118526"/>
                  <a:pt x="2206766" y="2115973"/>
                </a:cubicBezTo>
                <a:cubicBezTo>
                  <a:pt x="2204213" y="2123631"/>
                  <a:pt x="2202937" y="2131288"/>
                  <a:pt x="2202937" y="2138946"/>
                </a:cubicBezTo>
                <a:cubicBezTo>
                  <a:pt x="2197832" y="2144050"/>
                  <a:pt x="2193365" y="2147879"/>
                  <a:pt x="2189537" y="2150431"/>
                </a:cubicBezTo>
                <a:cubicBezTo>
                  <a:pt x="2186984" y="2147879"/>
                  <a:pt x="2184432" y="2144689"/>
                  <a:pt x="2181880" y="2140859"/>
                </a:cubicBezTo>
                <a:cubicBezTo>
                  <a:pt x="2152526" y="2171488"/>
                  <a:pt x="2121897" y="2197012"/>
                  <a:pt x="2089993" y="2217432"/>
                </a:cubicBezTo>
                <a:cubicBezTo>
                  <a:pt x="2083612" y="2218708"/>
                  <a:pt x="2078507" y="2221260"/>
                  <a:pt x="2074678" y="2225090"/>
                </a:cubicBezTo>
                <a:cubicBezTo>
                  <a:pt x="2063192" y="2212327"/>
                  <a:pt x="2058087" y="2198289"/>
                  <a:pt x="2059364" y="2182974"/>
                </a:cubicBezTo>
                <a:cubicBezTo>
                  <a:pt x="2059364" y="2177870"/>
                  <a:pt x="2059364" y="2172127"/>
                  <a:pt x="2059364" y="2165745"/>
                </a:cubicBezTo>
                <a:cubicBezTo>
                  <a:pt x="2052983" y="2173403"/>
                  <a:pt x="2048516" y="2181060"/>
                  <a:pt x="2045964" y="2188717"/>
                </a:cubicBezTo>
                <a:cubicBezTo>
                  <a:pt x="2040859" y="2177231"/>
                  <a:pt x="2038944" y="2164470"/>
                  <a:pt x="2040221" y="2150431"/>
                </a:cubicBezTo>
                <a:cubicBezTo>
                  <a:pt x="2037668" y="2149155"/>
                  <a:pt x="2035116" y="2148517"/>
                  <a:pt x="2032563" y="2148517"/>
                </a:cubicBezTo>
                <a:cubicBezTo>
                  <a:pt x="2032563" y="2145964"/>
                  <a:pt x="2032563" y="2143412"/>
                  <a:pt x="2032563" y="2140859"/>
                </a:cubicBezTo>
                <a:cubicBezTo>
                  <a:pt x="2037668" y="2148517"/>
                  <a:pt x="2040859" y="2149155"/>
                  <a:pt x="2042135" y="2142774"/>
                </a:cubicBezTo>
                <a:cubicBezTo>
                  <a:pt x="2038306" y="2141498"/>
                  <a:pt x="2037030" y="2138946"/>
                  <a:pt x="2038306" y="2135117"/>
                </a:cubicBezTo>
                <a:cubicBezTo>
                  <a:pt x="2039583" y="2136393"/>
                  <a:pt x="2040859" y="2135754"/>
                  <a:pt x="2042135" y="2133202"/>
                </a:cubicBezTo>
                <a:cubicBezTo>
                  <a:pt x="2037030" y="2133202"/>
                  <a:pt x="2033840" y="2131288"/>
                  <a:pt x="2032563" y="2127459"/>
                </a:cubicBezTo>
                <a:cubicBezTo>
                  <a:pt x="2033840" y="2127459"/>
                  <a:pt x="2035754" y="2127459"/>
                  <a:pt x="2038306" y="2127459"/>
                </a:cubicBezTo>
                <a:cubicBezTo>
                  <a:pt x="2038306" y="2130012"/>
                  <a:pt x="2039583" y="2131288"/>
                  <a:pt x="2042135" y="2131288"/>
                </a:cubicBezTo>
                <a:cubicBezTo>
                  <a:pt x="2044688" y="2130012"/>
                  <a:pt x="2045964" y="2127459"/>
                  <a:pt x="2045964" y="2123631"/>
                </a:cubicBezTo>
                <a:cubicBezTo>
                  <a:pt x="2053621" y="2119803"/>
                  <a:pt x="2058726" y="2112783"/>
                  <a:pt x="2061278" y="2102573"/>
                </a:cubicBezTo>
                <a:cubicBezTo>
                  <a:pt x="2071488" y="2093640"/>
                  <a:pt x="2078507" y="2082154"/>
                  <a:pt x="2082335" y="2068116"/>
                </a:cubicBezTo>
                <a:cubicBezTo>
                  <a:pt x="2098926" y="2042592"/>
                  <a:pt x="2113602" y="2015791"/>
                  <a:pt x="2126365" y="1987715"/>
                </a:cubicBezTo>
                <a:cubicBezTo>
                  <a:pt x="2135298" y="1969848"/>
                  <a:pt x="2144870" y="1951343"/>
                  <a:pt x="2155079" y="1932200"/>
                </a:cubicBezTo>
                <a:cubicBezTo>
                  <a:pt x="2157631" y="1928372"/>
                  <a:pt x="2160184" y="1923267"/>
                  <a:pt x="2162736" y="1916886"/>
                </a:cubicBezTo>
                <a:lnTo>
                  <a:pt x="2160822" y="1916886"/>
                </a:lnTo>
                <a:cubicBezTo>
                  <a:pt x="2168479" y="1913057"/>
                  <a:pt x="2173584" y="1906676"/>
                  <a:pt x="2176137" y="1897743"/>
                </a:cubicBezTo>
                <a:cubicBezTo>
                  <a:pt x="2172308" y="1921991"/>
                  <a:pt x="2165927" y="1944962"/>
                  <a:pt x="2156993" y="1966658"/>
                </a:cubicBezTo>
                <a:cubicBezTo>
                  <a:pt x="2156993" y="1970486"/>
                  <a:pt x="2158908" y="1971124"/>
                  <a:pt x="2162736" y="1968572"/>
                </a:cubicBezTo>
                <a:cubicBezTo>
                  <a:pt x="2164013" y="1971124"/>
                  <a:pt x="2165289" y="1973039"/>
                  <a:pt x="2166565" y="1974314"/>
                </a:cubicBezTo>
                <a:lnTo>
                  <a:pt x="2162736" y="1974314"/>
                </a:lnTo>
                <a:cubicBezTo>
                  <a:pt x="2160184" y="1973039"/>
                  <a:pt x="2158269" y="1972401"/>
                  <a:pt x="2156993" y="1972401"/>
                </a:cubicBezTo>
                <a:lnTo>
                  <a:pt x="2156993" y="1968572"/>
                </a:lnTo>
                <a:cubicBezTo>
                  <a:pt x="2151889" y="1982610"/>
                  <a:pt x="2148060" y="1996648"/>
                  <a:pt x="2145508" y="2010686"/>
                </a:cubicBezTo>
                <a:cubicBezTo>
                  <a:pt x="2144231" y="2013239"/>
                  <a:pt x="2144231" y="2015791"/>
                  <a:pt x="2145508" y="2018344"/>
                </a:cubicBezTo>
                <a:lnTo>
                  <a:pt x="2145508" y="2020258"/>
                </a:lnTo>
                <a:cubicBezTo>
                  <a:pt x="2146784" y="2017706"/>
                  <a:pt x="2149974" y="2017068"/>
                  <a:pt x="2155079" y="2018344"/>
                </a:cubicBezTo>
                <a:cubicBezTo>
                  <a:pt x="2161461" y="2006858"/>
                  <a:pt x="2163374" y="1994734"/>
                  <a:pt x="2160822" y="1981972"/>
                </a:cubicBezTo>
                <a:lnTo>
                  <a:pt x="2160822" y="1978144"/>
                </a:lnTo>
                <a:cubicBezTo>
                  <a:pt x="2160822" y="1983249"/>
                  <a:pt x="2163374" y="1987077"/>
                  <a:pt x="2168479" y="1989629"/>
                </a:cubicBezTo>
                <a:cubicBezTo>
                  <a:pt x="2169756" y="1988354"/>
                  <a:pt x="2171670" y="1987715"/>
                  <a:pt x="2174222" y="1987715"/>
                </a:cubicBezTo>
                <a:lnTo>
                  <a:pt x="2176137" y="1985801"/>
                </a:lnTo>
                <a:cubicBezTo>
                  <a:pt x="2173584" y="1984524"/>
                  <a:pt x="2172308" y="1983887"/>
                  <a:pt x="2172308" y="1983887"/>
                </a:cubicBezTo>
                <a:cubicBezTo>
                  <a:pt x="2174860" y="1986439"/>
                  <a:pt x="2178051" y="1986439"/>
                  <a:pt x="2181880" y="1983887"/>
                </a:cubicBezTo>
                <a:cubicBezTo>
                  <a:pt x="2180604" y="1981334"/>
                  <a:pt x="2179965" y="1977506"/>
                  <a:pt x="2179965" y="1972401"/>
                </a:cubicBezTo>
                <a:cubicBezTo>
                  <a:pt x="2181242" y="1974953"/>
                  <a:pt x="2182517" y="1977506"/>
                  <a:pt x="2183794" y="1980057"/>
                </a:cubicBezTo>
                <a:cubicBezTo>
                  <a:pt x="2190175" y="1980057"/>
                  <a:pt x="2194003" y="1976229"/>
                  <a:pt x="2195280" y="1968572"/>
                </a:cubicBezTo>
                <a:cubicBezTo>
                  <a:pt x="2196556" y="1971124"/>
                  <a:pt x="2197832" y="1973039"/>
                  <a:pt x="2199108" y="1974314"/>
                </a:cubicBezTo>
                <a:cubicBezTo>
                  <a:pt x="2201661" y="1971762"/>
                  <a:pt x="2204851" y="1967296"/>
                  <a:pt x="2208680" y="1960915"/>
                </a:cubicBezTo>
                <a:cubicBezTo>
                  <a:pt x="2211233" y="1959638"/>
                  <a:pt x="2212508" y="1956448"/>
                  <a:pt x="2212508" y="1951343"/>
                </a:cubicBezTo>
                <a:cubicBezTo>
                  <a:pt x="2227822" y="1933477"/>
                  <a:pt x="2242499" y="1913695"/>
                  <a:pt x="2256538" y="1892000"/>
                </a:cubicBezTo>
                <a:cubicBezTo>
                  <a:pt x="2256538" y="1886895"/>
                  <a:pt x="2259090" y="1881790"/>
                  <a:pt x="2264195" y="1876685"/>
                </a:cubicBezTo>
                <a:cubicBezTo>
                  <a:pt x="2273128" y="1867752"/>
                  <a:pt x="2280786" y="1858818"/>
                  <a:pt x="2287167" y="1849885"/>
                </a:cubicBezTo>
                <a:cubicBezTo>
                  <a:pt x="2285890" y="1848608"/>
                  <a:pt x="2284614" y="1847971"/>
                  <a:pt x="2283337" y="1847971"/>
                </a:cubicBezTo>
                <a:cubicBezTo>
                  <a:pt x="2285890" y="1841590"/>
                  <a:pt x="2288442" y="1835208"/>
                  <a:pt x="2290995" y="1828827"/>
                </a:cubicBezTo>
                <a:cubicBezTo>
                  <a:pt x="2297376" y="1824999"/>
                  <a:pt x="2301843" y="1818617"/>
                  <a:pt x="2304395" y="1809684"/>
                </a:cubicBezTo>
                <a:cubicBezTo>
                  <a:pt x="2312053" y="1799474"/>
                  <a:pt x="2319071" y="1787989"/>
                  <a:pt x="2325453" y="1775227"/>
                </a:cubicBezTo>
                <a:cubicBezTo>
                  <a:pt x="2336939" y="1758636"/>
                  <a:pt x="2349062" y="1740769"/>
                  <a:pt x="2361825" y="1721627"/>
                </a:cubicBezTo>
                <a:cubicBezTo>
                  <a:pt x="2395006" y="1670578"/>
                  <a:pt x="2424358" y="1616340"/>
                  <a:pt x="2449882" y="1558910"/>
                </a:cubicBezTo>
                <a:cubicBezTo>
                  <a:pt x="2454987" y="1553805"/>
                  <a:pt x="2458816" y="1545510"/>
                  <a:pt x="2461368" y="1534024"/>
                </a:cubicBezTo>
                <a:cubicBezTo>
                  <a:pt x="2462645" y="1535300"/>
                  <a:pt x="2463283" y="1534024"/>
                  <a:pt x="2463283" y="1530196"/>
                </a:cubicBezTo>
                <a:cubicBezTo>
                  <a:pt x="2464559" y="1530196"/>
                  <a:pt x="2466473" y="1528919"/>
                  <a:pt x="2469025" y="1526367"/>
                </a:cubicBezTo>
                <a:cubicBezTo>
                  <a:pt x="2465197" y="1525091"/>
                  <a:pt x="2463920" y="1521900"/>
                  <a:pt x="2465197" y="1516795"/>
                </a:cubicBezTo>
                <a:cubicBezTo>
                  <a:pt x="2471578" y="1510415"/>
                  <a:pt x="2477959" y="1502119"/>
                  <a:pt x="2484340" y="1491909"/>
                </a:cubicBezTo>
                <a:cubicBezTo>
                  <a:pt x="2480511" y="1490634"/>
                  <a:pt x="2480511" y="1488081"/>
                  <a:pt x="2484340" y="1484252"/>
                </a:cubicBezTo>
                <a:cubicBezTo>
                  <a:pt x="2485616" y="1482976"/>
                  <a:pt x="2487531" y="1482337"/>
                  <a:pt x="2490083" y="1482337"/>
                </a:cubicBezTo>
                <a:cubicBezTo>
                  <a:pt x="2536026" y="1405765"/>
                  <a:pt x="2581970" y="1327917"/>
                  <a:pt x="2627913" y="1248792"/>
                </a:cubicBezTo>
                <a:cubicBezTo>
                  <a:pt x="2627913" y="1244963"/>
                  <a:pt x="2628552" y="1241135"/>
                  <a:pt x="2629827" y="1237306"/>
                </a:cubicBezTo>
                <a:cubicBezTo>
                  <a:pt x="2599199" y="1241135"/>
                  <a:pt x="2569207" y="1242411"/>
                  <a:pt x="2539855" y="1241135"/>
                </a:cubicBezTo>
                <a:cubicBezTo>
                  <a:pt x="2537303" y="1242411"/>
                  <a:pt x="2535388" y="1243688"/>
                  <a:pt x="2534112" y="1244963"/>
                </a:cubicBezTo>
                <a:cubicBezTo>
                  <a:pt x="2489445" y="1248792"/>
                  <a:pt x="2448606" y="1237306"/>
                  <a:pt x="2411597" y="1210506"/>
                </a:cubicBezTo>
                <a:cubicBezTo>
                  <a:pt x="2388624" y="1195191"/>
                  <a:pt x="2372034" y="1175410"/>
                  <a:pt x="2361825" y="1151162"/>
                </a:cubicBezTo>
                <a:lnTo>
                  <a:pt x="2361825" y="1145419"/>
                </a:lnTo>
                <a:cubicBezTo>
                  <a:pt x="2361825" y="1146696"/>
                  <a:pt x="2362463" y="1147334"/>
                  <a:pt x="2363738" y="1147334"/>
                </a:cubicBezTo>
                <a:cubicBezTo>
                  <a:pt x="2367568" y="1143506"/>
                  <a:pt x="2371396" y="1144143"/>
                  <a:pt x="2375225" y="1149248"/>
                </a:cubicBezTo>
                <a:cubicBezTo>
                  <a:pt x="2376501" y="1144143"/>
                  <a:pt x="2375863" y="1138401"/>
                  <a:pt x="2373310" y="1132019"/>
                </a:cubicBezTo>
                <a:cubicBezTo>
                  <a:pt x="2375863" y="1137124"/>
                  <a:pt x="2380329" y="1139038"/>
                  <a:pt x="2386711" y="1137763"/>
                </a:cubicBezTo>
                <a:cubicBezTo>
                  <a:pt x="2386711" y="1133934"/>
                  <a:pt x="2385434" y="1130743"/>
                  <a:pt x="2382882" y="1128191"/>
                </a:cubicBezTo>
                <a:cubicBezTo>
                  <a:pt x="2386711" y="1126915"/>
                  <a:pt x="2390539" y="1125638"/>
                  <a:pt x="2394367" y="1124362"/>
                </a:cubicBezTo>
                <a:cubicBezTo>
                  <a:pt x="2395644" y="1120533"/>
                  <a:pt x="2395006" y="1115428"/>
                  <a:pt x="2392454" y="1109047"/>
                </a:cubicBezTo>
                <a:cubicBezTo>
                  <a:pt x="2393729" y="1110324"/>
                  <a:pt x="2395644" y="1110962"/>
                  <a:pt x="2398196" y="1110962"/>
                </a:cubicBezTo>
                <a:cubicBezTo>
                  <a:pt x="2398196" y="1109685"/>
                  <a:pt x="2398834" y="1108410"/>
                  <a:pt x="2400110" y="1107134"/>
                </a:cubicBezTo>
                <a:cubicBezTo>
                  <a:pt x="2401387" y="1108410"/>
                  <a:pt x="2403939" y="1109047"/>
                  <a:pt x="2407768" y="1109047"/>
                </a:cubicBezTo>
                <a:cubicBezTo>
                  <a:pt x="2407768" y="1106495"/>
                  <a:pt x="2407130" y="1103942"/>
                  <a:pt x="2405854" y="1101391"/>
                </a:cubicBezTo>
                <a:cubicBezTo>
                  <a:pt x="2422445" y="1095009"/>
                  <a:pt x="2439673" y="1096286"/>
                  <a:pt x="2457540" y="1105219"/>
                </a:cubicBezTo>
                <a:cubicBezTo>
                  <a:pt x="2532836" y="1102667"/>
                  <a:pt x="2606218" y="1084161"/>
                  <a:pt x="2677685" y="1049704"/>
                </a:cubicBezTo>
                <a:cubicBezTo>
                  <a:pt x="2746600" y="1022904"/>
                  <a:pt x="2805306" y="980789"/>
                  <a:pt x="2853802" y="923359"/>
                </a:cubicBezTo>
                <a:cubicBezTo>
                  <a:pt x="2876773" y="874864"/>
                  <a:pt x="2885707" y="823177"/>
                  <a:pt x="2880602" y="768301"/>
                </a:cubicBezTo>
                <a:cubicBezTo>
                  <a:pt x="2879326" y="758091"/>
                  <a:pt x="2874859" y="748520"/>
                  <a:pt x="2867201" y="739586"/>
                </a:cubicBezTo>
                <a:cubicBezTo>
                  <a:pt x="2848059" y="725548"/>
                  <a:pt x="2834021" y="707681"/>
                  <a:pt x="2825087" y="685986"/>
                </a:cubicBezTo>
                <a:cubicBezTo>
                  <a:pt x="2834021" y="685986"/>
                  <a:pt x="2841039" y="682795"/>
                  <a:pt x="2846144" y="676414"/>
                </a:cubicBezTo>
                <a:cubicBezTo>
                  <a:pt x="2852525" y="673862"/>
                  <a:pt x="2854440" y="670033"/>
                  <a:pt x="2851887" y="664928"/>
                </a:cubicBezTo>
                <a:cubicBezTo>
                  <a:pt x="2855716" y="664928"/>
                  <a:pt x="2860183" y="663014"/>
                  <a:pt x="2865288" y="659185"/>
                </a:cubicBezTo>
                <a:cubicBezTo>
                  <a:pt x="2864011" y="655357"/>
                  <a:pt x="2865925" y="652166"/>
                  <a:pt x="2871030" y="649614"/>
                </a:cubicBezTo>
                <a:cubicBezTo>
                  <a:pt x="2879964" y="644509"/>
                  <a:pt x="2887621" y="637490"/>
                  <a:pt x="2894002" y="628556"/>
                </a:cubicBezTo>
                <a:cubicBezTo>
                  <a:pt x="2915698" y="619623"/>
                  <a:pt x="2939307" y="612604"/>
                  <a:pt x="2964832" y="607499"/>
                </a:cubicBezTo>
                <a:close/>
                <a:moveTo>
                  <a:pt x="4822946" y="602695"/>
                </a:moveTo>
                <a:cubicBezTo>
                  <a:pt x="4830603" y="603333"/>
                  <a:pt x="4838579" y="605567"/>
                  <a:pt x="4846875" y="609395"/>
                </a:cubicBezTo>
                <a:cubicBezTo>
                  <a:pt x="4873675" y="620881"/>
                  <a:pt x="4900475" y="632367"/>
                  <a:pt x="4927276" y="643852"/>
                </a:cubicBezTo>
                <a:cubicBezTo>
                  <a:pt x="4937485" y="652786"/>
                  <a:pt x="4946419" y="662995"/>
                  <a:pt x="4954076" y="674481"/>
                </a:cubicBezTo>
                <a:cubicBezTo>
                  <a:pt x="4960457" y="683415"/>
                  <a:pt x="4966200" y="693624"/>
                  <a:pt x="4971305" y="705110"/>
                </a:cubicBezTo>
                <a:cubicBezTo>
                  <a:pt x="4971305" y="738292"/>
                  <a:pt x="4974495" y="770197"/>
                  <a:pt x="4980876" y="800826"/>
                </a:cubicBezTo>
                <a:cubicBezTo>
                  <a:pt x="4983429" y="822522"/>
                  <a:pt x="4984067" y="843579"/>
                  <a:pt x="4982791" y="863999"/>
                </a:cubicBezTo>
                <a:cubicBezTo>
                  <a:pt x="4981514" y="871655"/>
                  <a:pt x="4982153" y="878675"/>
                  <a:pt x="4984704" y="885055"/>
                </a:cubicBezTo>
                <a:cubicBezTo>
                  <a:pt x="5017886" y="887608"/>
                  <a:pt x="5052344" y="888885"/>
                  <a:pt x="5088078" y="888885"/>
                </a:cubicBezTo>
                <a:cubicBezTo>
                  <a:pt x="5098287" y="892713"/>
                  <a:pt x="5109135" y="897179"/>
                  <a:pt x="5120620" y="902284"/>
                </a:cubicBezTo>
                <a:cubicBezTo>
                  <a:pt x="5148697" y="916322"/>
                  <a:pt x="5167840" y="938018"/>
                  <a:pt x="5178050" y="967371"/>
                </a:cubicBezTo>
                <a:cubicBezTo>
                  <a:pt x="5166564" y="978857"/>
                  <a:pt x="5158269" y="990980"/>
                  <a:pt x="5153164" y="1003743"/>
                </a:cubicBezTo>
                <a:cubicBezTo>
                  <a:pt x="5144231" y="1019057"/>
                  <a:pt x="5132744" y="1031819"/>
                  <a:pt x="5118707" y="1042029"/>
                </a:cubicBezTo>
                <a:cubicBezTo>
                  <a:pt x="5114878" y="1048410"/>
                  <a:pt x="5111049" y="1052877"/>
                  <a:pt x="5107220" y="1055429"/>
                </a:cubicBezTo>
                <a:cubicBezTo>
                  <a:pt x="5091906" y="1082229"/>
                  <a:pt x="5070210" y="1101372"/>
                  <a:pt x="5042134" y="1112858"/>
                </a:cubicBezTo>
                <a:cubicBezTo>
                  <a:pt x="5022991" y="1125621"/>
                  <a:pt x="5006400" y="1138382"/>
                  <a:pt x="4992362" y="1151145"/>
                </a:cubicBezTo>
                <a:cubicBezTo>
                  <a:pt x="4993639" y="1153697"/>
                  <a:pt x="4994277" y="1156250"/>
                  <a:pt x="4994277" y="1158802"/>
                </a:cubicBezTo>
                <a:cubicBezTo>
                  <a:pt x="4991724" y="1166459"/>
                  <a:pt x="4991724" y="1174116"/>
                  <a:pt x="4994277" y="1181773"/>
                </a:cubicBezTo>
                <a:cubicBezTo>
                  <a:pt x="4998105" y="1214955"/>
                  <a:pt x="5001934" y="1248136"/>
                  <a:pt x="5005762" y="1281318"/>
                </a:cubicBezTo>
                <a:cubicBezTo>
                  <a:pt x="5021076" y="1370652"/>
                  <a:pt x="5040857" y="1458710"/>
                  <a:pt x="5065105" y="1545492"/>
                </a:cubicBezTo>
                <a:cubicBezTo>
                  <a:pt x="5067658" y="1554426"/>
                  <a:pt x="5069573" y="1563359"/>
                  <a:pt x="5070848" y="1572292"/>
                </a:cubicBezTo>
                <a:lnTo>
                  <a:pt x="5074678" y="1572292"/>
                </a:lnTo>
                <a:cubicBezTo>
                  <a:pt x="5087439" y="1627169"/>
                  <a:pt x="5101477" y="1680769"/>
                  <a:pt x="5116792" y="1733094"/>
                </a:cubicBezTo>
                <a:cubicBezTo>
                  <a:pt x="5127001" y="1662903"/>
                  <a:pt x="5139126" y="1592074"/>
                  <a:pt x="5153164" y="1520606"/>
                </a:cubicBezTo>
                <a:cubicBezTo>
                  <a:pt x="5154440" y="1500186"/>
                  <a:pt x="5154440" y="1479767"/>
                  <a:pt x="5153164" y="1459348"/>
                </a:cubicBezTo>
                <a:cubicBezTo>
                  <a:pt x="5121258" y="1431272"/>
                  <a:pt x="5098926" y="1397452"/>
                  <a:pt x="5086163" y="1357890"/>
                </a:cubicBezTo>
                <a:cubicBezTo>
                  <a:pt x="5088716" y="1331090"/>
                  <a:pt x="5100202" y="1307480"/>
                  <a:pt x="5120620" y="1287061"/>
                </a:cubicBezTo>
                <a:cubicBezTo>
                  <a:pt x="5137211" y="1279403"/>
                  <a:pt x="5146144" y="1266642"/>
                  <a:pt x="5147421" y="1248774"/>
                </a:cubicBezTo>
                <a:cubicBezTo>
                  <a:pt x="5148697" y="1250051"/>
                  <a:pt x="5150612" y="1250689"/>
                  <a:pt x="5153164" y="1250689"/>
                </a:cubicBezTo>
                <a:cubicBezTo>
                  <a:pt x="5153164" y="1248136"/>
                  <a:pt x="5152526" y="1245584"/>
                  <a:pt x="5151249" y="1243031"/>
                </a:cubicBezTo>
                <a:cubicBezTo>
                  <a:pt x="5152526" y="1244308"/>
                  <a:pt x="5154440" y="1245584"/>
                  <a:pt x="5156992" y="1246860"/>
                </a:cubicBezTo>
                <a:cubicBezTo>
                  <a:pt x="5158269" y="1244308"/>
                  <a:pt x="5160184" y="1241755"/>
                  <a:pt x="5162735" y="1239203"/>
                </a:cubicBezTo>
                <a:cubicBezTo>
                  <a:pt x="5201022" y="1161355"/>
                  <a:pt x="5239946" y="1082867"/>
                  <a:pt x="5279508" y="1003743"/>
                </a:cubicBezTo>
                <a:cubicBezTo>
                  <a:pt x="5285890" y="994810"/>
                  <a:pt x="5287165" y="984600"/>
                  <a:pt x="5283337" y="973114"/>
                </a:cubicBezTo>
                <a:cubicBezTo>
                  <a:pt x="5284613" y="971837"/>
                  <a:pt x="5285890" y="970561"/>
                  <a:pt x="5287165" y="969285"/>
                </a:cubicBezTo>
                <a:cubicBezTo>
                  <a:pt x="5289718" y="973114"/>
                  <a:pt x="5292270" y="976942"/>
                  <a:pt x="5294823" y="980771"/>
                </a:cubicBezTo>
                <a:cubicBezTo>
                  <a:pt x="5297375" y="978219"/>
                  <a:pt x="5298013" y="975029"/>
                  <a:pt x="5296737" y="971199"/>
                </a:cubicBezTo>
                <a:cubicBezTo>
                  <a:pt x="5294185" y="969924"/>
                  <a:pt x="5294185" y="967371"/>
                  <a:pt x="5296737" y="963542"/>
                </a:cubicBezTo>
                <a:cubicBezTo>
                  <a:pt x="5301842" y="968647"/>
                  <a:pt x="5306947" y="972476"/>
                  <a:pt x="5312051" y="975029"/>
                </a:cubicBezTo>
                <a:cubicBezTo>
                  <a:pt x="5310776" y="968647"/>
                  <a:pt x="5308861" y="961628"/>
                  <a:pt x="5306309" y="953971"/>
                </a:cubicBezTo>
                <a:cubicBezTo>
                  <a:pt x="5313966" y="957799"/>
                  <a:pt x="5321624" y="957799"/>
                  <a:pt x="5329280" y="953971"/>
                </a:cubicBezTo>
                <a:cubicBezTo>
                  <a:pt x="5333109" y="953971"/>
                  <a:pt x="5336938" y="955247"/>
                  <a:pt x="5340766" y="957799"/>
                </a:cubicBezTo>
                <a:cubicBezTo>
                  <a:pt x="5340766" y="960351"/>
                  <a:pt x="5341405" y="962266"/>
                  <a:pt x="5342680" y="963542"/>
                </a:cubicBezTo>
                <a:cubicBezTo>
                  <a:pt x="5347785" y="963542"/>
                  <a:pt x="5352252" y="966094"/>
                  <a:pt x="5356081" y="971199"/>
                </a:cubicBezTo>
                <a:cubicBezTo>
                  <a:pt x="5400748" y="998000"/>
                  <a:pt x="5437120" y="1031819"/>
                  <a:pt x="5465196" y="1072658"/>
                </a:cubicBezTo>
                <a:cubicBezTo>
                  <a:pt x="5486892" y="1096905"/>
                  <a:pt x="5500930" y="1124983"/>
                  <a:pt x="5507311" y="1156887"/>
                </a:cubicBezTo>
                <a:cubicBezTo>
                  <a:pt x="5506035" y="1164545"/>
                  <a:pt x="5507311" y="1171564"/>
                  <a:pt x="5511140" y="1177945"/>
                </a:cubicBezTo>
                <a:cubicBezTo>
                  <a:pt x="5509863" y="1212402"/>
                  <a:pt x="5502845" y="1244946"/>
                  <a:pt x="5490082" y="1275575"/>
                </a:cubicBezTo>
                <a:cubicBezTo>
                  <a:pt x="5470939" y="1307480"/>
                  <a:pt x="5444139" y="1328537"/>
                  <a:pt x="5409681" y="1338746"/>
                </a:cubicBezTo>
                <a:cubicBezTo>
                  <a:pt x="5404576" y="1338746"/>
                  <a:pt x="5400110" y="1338108"/>
                  <a:pt x="5396281" y="1336833"/>
                </a:cubicBezTo>
                <a:cubicBezTo>
                  <a:pt x="5391176" y="1333003"/>
                  <a:pt x="5386710" y="1329175"/>
                  <a:pt x="5382881" y="1325347"/>
                </a:cubicBezTo>
                <a:lnTo>
                  <a:pt x="5369481" y="1325347"/>
                </a:lnTo>
                <a:cubicBezTo>
                  <a:pt x="5365652" y="1324070"/>
                  <a:pt x="5365014" y="1321518"/>
                  <a:pt x="5367566" y="1317690"/>
                </a:cubicBezTo>
                <a:cubicBezTo>
                  <a:pt x="5356081" y="1318965"/>
                  <a:pt x="5347147" y="1316413"/>
                  <a:pt x="5340766" y="1310032"/>
                </a:cubicBezTo>
                <a:cubicBezTo>
                  <a:pt x="5333109" y="1307480"/>
                  <a:pt x="5326728" y="1303651"/>
                  <a:pt x="5321624" y="1298546"/>
                </a:cubicBezTo>
                <a:cubicBezTo>
                  <a:pt x="5305032" y="1294718"/>
                  <a:pt x="5290994" y="1297271"/>
                  <a:pt x="5279508" y="1306204"/>
                </a:cubicBezTo>
                <a:cubicBezTo>
                  <a:pt x="5271851" y="1322794"/>
                  <a:pt x="5262279" y="1336194"/>
                  <a:pt x="5250794" y="1346404"/>
                </a:cubicBezTo>
                <a:cubicBezTo>
                  <a:pt x="5243136" y="1348956"/>
                  <a:pt x="5237393" y="1352785"/>
                  <a:pt x="5233565" y="1357890"/>
                </a:cubicBezTo>
                <a:cubicBezTo>
                  <a:pt x="5232288" y="1365547"/>
                  <a:pt x="5234203" y="1372567"/>
                  <a:pt x="5239308" y="1378947"/>
                </a:cubicBezTo>
                <a:cubicBezTo>
                  <a:pt x="5287803" y="1421062"/>
                  <a:pt x="5332471" y="1465729"/>
                  <a:pt x="5373309" y="1512949"/>
                </a:cubicBezTo>
                <a:cubicBezTo>
                  <a:pt x="5386072" y="1529539"/>
                  <a:pt x="5395005" y="1547406"/>
                  <a:pt x="5400110" y="1566549"/>
                </a:cubicBezTo>
                <a:cubicBezTo>
                  <a:pt x="5403938" y="1574207"/>
                  <a:pt x="5405853" y="1581864"/>
                  <a:pt x="5405853" y="1589522"/>
                </a:cubicBezTo>
                <a:cubicBezTo>
                  <a:pt x="5400748" y="1590797"/>
                  <a:pt x="5396919" y="1592712"/>
                  <a:pt x="5394367" y="1595264"/>
                </a:cubicBezTo>
                <a:cubicBezTo>
                  <a:pt x="5393090" y="1613131"/>
                  <a:pt x="5389262" y="1630359"/>
                  <a:pt x="5382881" y="1646950"/>
                </a:cubicBezTo>
                <a:cubicBezTo>
                  <a:pt x="5380329" y="1652055"/>
                  <a:pt x="5378414" y="1656522"/>
                  <a:pt x="5377138" y="1660351"/>
                </a:cubicBezTo>
                <a:cubicBezTo>
                  <a:pt x="5368204" y="1684599"/>
                  <a:pt x="5358633" y="1708208"/>
                  <a:pt x="5348423" y="1731180"/>
                </a:cubicBezTo>
                <a:cubicBezTo>
                  <a:pt x="5321624" y="1770743"/>
                  <a:pt x="5299928" y="1812219"/>
                  <a:pt x="5283337" y="1855610"/>
                </a:cubicBezTo>
                <a:cubicBezTo>
                  <a:pt x="5283337" y="1869648"/>
                  <a:pt x="5281423" y="1883048"/>
                  <a:pt x="5277594" y="1895811"/>
                </a:cubicBezTo>
                <a:cubicBezTo>
                  <a:pt x="5273765" y="1908572"/>
                  <a:pt x="5268660" y="1920058"/>
                  <a:pt x="5262279" y="1930268"/>
                </a:cubicBezTo>
                <a:cubicBezTo>
                  <a:pt x="5262279" y="1931545"/>
                  <a:pt x="5262917" y="1932820"/>
                  <a:pt x="5264194" y="1934097"/>
                </a:cubicBezTo>
                <a:cubicBezTo>
                  <a:pt x="5261641" y="1936649"/>
                  <a:pt x="5260365" y="1939201"/>
                  <a:pt x="5260365" y="1941754"/>
                </a:cubicBezTo>
                <a:cubicBezTo>
                  <a:pt x="5256537" y="1950687"/>
                  <a:pt x="5250156" y="1957069"/>
                  <a:pt x="5241223" y="1960897"/>
                </a:cubicBezTo>
                <a:cubicBezTo>
                  <a:pt x="5237393" y="1974935"/>
                  <a:pt x="5231013" y="1986421"/>
                  <a:pt x="5222079" y="1995355"/>
                </a:cubicBezTo>
                <a:cubicBezTo>
                  <a:pt x="5225908" y="2011945"/>
                  <a:pt x="5232288" y="2026622"/>
                  <a:pt x="5241223" y="2039383"/>
                </a:cubicBezTo>
                <a:cubicBezTo>
                  <a:pt x="5268022" y="2095537"/>
                  <a:pt x="5299289" y="2148500"/>
                  <a:pt x="5335023" y="2198271"/>
                </a:cubicBezTo>
                <a:cubicBezTo>
                  <a:pt x="5349061" y="2221243"/>
                  <a:pt x="5366929" y="2241024"/>
                  <a:pt x="5388624" y="2257615"/>
                </a:cubicBezTo>
                <a:cubicBezTo>
                  <a:pt x="5389900" y="2258891"/>
                  <a:pt x="5391176" y="2260167"/>
                  <a:pt x="5392453" y="2261443"/>
                </a:cubicBezTo>
                <a:cubicBezTo>
                  <a:pt x="5396281" y="2270376"/>
                  <a:pt x="5404576" y="2275481"/>
                  <a:pt x="5417339" y="2276758"/>
                </a:cubicBezTo>
                <a:cubicBezTo>
                  <a:pt x="5424996" y="2279310"/>
                  <a:pt x="5433929" y="2281224"/>
                  <a:pt x="5444139" y="2282501"/>
                </a:cubicBezTo>
                <a:cubicBezTo>
                  <a:pt x="5450520" y="2279948"/>
                  <a:pt x="5457539" y="2276119"/>
                  <a:pt x="5465196" y="2271015"/>
                </a:cubicBezTo>
                <a:cubicBezTo>
                  <a:pt x="5502206" y="2216138"/>
                  <a:pt x="5518159" y="2152966"/>
                  <a:pt x="5513054" y="2081499"/>
                </a:cubicBezTo>
                <a:cubicBezTo>
                  <a:pt x="5515606" y="2071289"/>
                  <a:pt x="5514968" y="2059803"/>
                  <a:pt x="5511140" y="2047041"/>
                </a:cubicBezTo>
                <a:cubicBezTo>
                  <a:pt x="5506035" y="2034279"/>
                  <a:pt x="5502845" y="2020240"/>
                  <a:pt x="5501568" y="2004926"/>
                </a:cubicBezTo>
                <a:cubicBezTo>
                  <a:pt x="5500292" y="2001098"/>
                  <a:pt x="5498378" y="1996631"/>
                  <a:pt x="5495825" y="1991526"/>
                </a:cubicBezTo>
                <a:cubicBezTo>
                  <a:pt x="5497102" y="1991526"/>
                  <a:pt x="5498378" y="1990888"/>
                  <a:pt x="5499654" y="1989611"/>
                </a:cubicBezTo>
                <a:cubicBezTo>
                  <a:pt x="5498378" y="1987060"/>
                  <a:pt x="5497102" y="1985145"/>
                  <a:pt x="5495825" y="1983868"/>
                </a:cubicBezTo>
                <a:cubicBezTo>
                  <a:pt x="5506035" y="1990250"/>
                  <a:pt x="5514330" y="1998545"/>
                  <a:pt x="5520711" y="2008754"/>
                </a:cubicBezTo>
                <a:cubicBezTo>
                  <a:pt x="5527092" y="2031727"/>
                  <a:pt x="5533474" y="2054698"/>
                  <a:pt x="5539854" y="2077670"/>
                </a:cubicBezTo>
                <a:cubicBezTo>
                  <a:pt x="5542407" y="2121061"/>
                  <a:pt x="5547512" y="2163176"/>
                  <a:pt x="5555169" y="2204015"/>
                </a:cubicBezTo>
                <a:cubicBezTo>
                  <a:pt x="5569206" y="2270376"/>
                  <a:pt x="5585798" y="2336739"/>
                  <a:pt x="5604940" y="2403102"/>
                </a:cubicBezTo>
                <a:cubicBezTo>
                  <a:pt x="5606217" y="2414588"/>
                  <a:pt x="5610683" y="2424160"/>
                  <a:pt x="5618341" y="2431816"/>
                </a:cubicBezTo>
                <a:cubicBezTo>
                  <a:pt x="5614512" y="2438198"/>
                  <a:pt x="5615150" y="2443302"/>
                  <a:pt x="5620255" y="2447131"/>
                </a:cubicBezTo>
                <a:cubicBezTo>
                  <a:pt x="5624084" y="2454789"/>
                  <a:pt x="5627275" y="2462445"/>
                  <a:pt x="5629826" y="2470103"/>
                </a:cubicBezTo>
                <a:cubicBezTo>
                  <a:pt x="5634931" y="2472655"/>
                  <a:pt x="5638761" y="2477122"/>
                  <a:pt x="5641312" y="2483503"/>
                </a:cubicBezTo>
                <a:cubicBezTo>
                  <a:pt x="5636207" y="2486056"/>
                  <a:pt x="5633656" y="2488608"/>
                  <a:pt x="5633656" y="2491161"/>
                </a:cubicBezTo>
                <a:cubicBezTo>
                  <a:pt x="5633656" y="2498817"/>
                  <a:pt x="5633018" y="2505199"/>
                  <a:pt x="5631741" y="2510304"/>
                </a:cubicBezTo>
                <a:cubicBezTo>
                  <a:pt x="5621531" y="2516684"/>
                  <a:pt x="5613236" y="2523703"/>
                  <a:pt x="5606855" y="2531361"/>
                </a:cubicBezTo>
                <a:cubicBezTo>
                  <a:pt x="5577503" y="2544123"/>
                  <a:pt x="5548788" y="2545399"/>
                  <a:pt x="5520711" y="2535189"/>
                </a:cubicBezTo>
                <a:cubicBezTo>
                  <a:pt x="5474768" y="2504560"/>
                  <a:pt x="5433291" y="2468188"/>
                  <a:pt x="5396281" y="2426074"/>
                </a:cubicBezTo>
                <a:cubicBezTo>
                  <a:pt x="5373309" y="2399274"/>
                  <a:pt x="5350976" y="2371835"/>
                  <a:pt x="5329280" y="2343759"/>
                </a:cubicBezTo>
                <a:cubicBezTo>
                  <a:pt x="5275680" y="2269739"/>
                  <a:pt x="5229736" y="2191252"/>
                  <a:pt x="5191450" y="2108299"/>
                </a:cubicBezTo>
                <a:cubicBezTo>
                  <a:pt x="5176135" y="2109575"/>
                  <a:pt x="5165288" y="2115956"/>
                  <a:pt x="5158907" y="2127442"/>
                </a:cubicBezTo>
                <a:cubicBezTo>
                  <a:pt x="5153802" y="2131270"/>
                  <a:pt x="5149336" y="2135099"/>
                  <a:pt x="5145507" y="2138928"/>
                </a:cubicBezTo>
                <a:lnTo>
                  <a:pt x="5145507" y="2140842"/>
                </a:lnTo>
                <a:cubicBezTo>
                  <a:pt x="5135298" y="2144670"/>
                  <a:pt x="5130830" y="2149137"/>
                  <a:pt x="5132106" y="2154242"/>
                </a:cubicBezTo>
                <a:cubicBezTo>
                  <a:pt x="5127001" y="2156795"/>
                  <a:pt x="5122535" y="2158709"/>
                  <a:pt x="5118707" y="2159985"/>
                </a:cubicBezTo>
                <a:cubicBezTo>
                  <a:pt x="5118707" y="2161261"/>
                  <a:pt x="5119983" y="2161899"/>
                  <a:pt x="5122535" y="2161899"/>
                </a:cubicBezTo>
                <a:cubicBezTo>
                  <a:pt x="5118707" y="2169556"/>
                  <a:pt x="5113602" y="2174024"/>
                  <a:pt x="5107220" y="2175299"/>
                </a:cubicBezTo>
                <a:cubicBezTo>
                  <a:pt x="5105944" y="2179128"/>
                  <a:pt x="5104030" y="2179766"/>
                  <a:pt x="5101477" y="2177214"/>
                </a:cubicBezTo>
                <a:cubicBezTo>
                  <a:pt x="5100202" y="2178490"/>
                  <a:pt x="5099564" y="2179447"/>
                  <a:pt x="5099564" y="2180085"/>
                </a:cubicBezTo>
                <a:cubicBezTo>
                  <a:pt x="5099564" y="2180724"/>
                  <a:pt x="5100839" y="2181042"/>
                  <a:pt x="5103392" y="2181042"/>
                </a:cubicBezTo>
                <a:cubicBezTo>
                  <a:pt x="5100839" y="2184871"/>
                  <a:pt x="5097649" y="2186785"/>
                  <a:pt x="5093821" y="2186785"/>
                </a:cubicBezTo>
                <a:cubicBezTo>
                  <a:pt x="5092544" y="2186785"/>
                  <a:pt x="5091906" y="2186147"/>
                  <a:pt x="5091906" y="2184871"/>
                </a:cubicBezTo>
                <a:cubicBezTo>
                  <a:pt x="5089354" y="2187423"/>
                  <a:pt x="5088078" y="2189338"/>
                  <a:pt x="5088078" y="2190614"/>
                </a:cubicBezTo>
                <a:cubicBezTo>
                  <a:pt x="5090629" y="2191890"/>
                  <a:pt x="5093182" y="2192528"/>
                  <a:pt x="5095734" y="2192528"/>
                </a:cubicBezTo>
                <a:cubicBezTo>
                  <a:pt x="5088078" y="2200185"/>
                  <a:pt x="5079783" y="2205290"/>
                  <a:pt x="5070848" y="2207843"/>
                </a:cubicBezTo>
                <a:cubicBezTo>
                  <a:pt x="5070848" y="2210395"/>
                  <a:pt x="5070210" y="2211671"/>
                  <a:pt x="5068935" y="2211671"/>
                </a:cubicBezTo>
                <a:lnTo>
                  <a:pt x="5055534" y="2211671"/>
                </a:lnTo>
                <a:lnTo>
                  <a:pt x="5055534" y="2217414"/>
                </a:lnTo>
                <a:cubicBezTo>
                  <a:pt x="5054258" y="2216138"/>
                  <a:pt x="5053620" y="2214861"/>
                  <a:pt x="5053620" y="2213586"/>
                </a:cubicBezTo>
                <a:cubicBezTo>
                  <a:pt x="5049792" y="2218691"/>
                  <a:pt x="5045324" y="2220604"/>
                  <a:pt x="5040219" y="2219329"/>
                </a:cubicBezTo>
                <a:cubicBezTo>
                  <a:pt x="5035114" y="2223157"/>
                  <a:pt x="5030648" y="2225071"/>
                  <a:pt x="5026819" y="2225071"/>
                </a:cubicBezTo>
                <a:cubicBezTo>
                  <a:pt x="5025543" y="2226347"/>
                  <a:pt x="5023948" y="2226029"/>
                  <a:pt x="5022034" y="2224114"/>
                </a:cubicBezTo>
                <a:cubicBezTo>
                  <a:pt x="5020120" y="2222200"/>
                  <a:pt x="5016610" y="2221881"/>
                  <a:pt x="5011505" y="2223157"/>
                </a:cubicBezTo>
                <a:cubicBezTo>
                  <a:pt x="5006400" y="2225709"/>
                  <a:pt x="5001934" y="2227624"/>
                  <a:pt x="4998105" y="2228900"/>
                </a:cubicBezTo>
                <a:cubicBezTo>
                  <a:pt x="4986619" y="2230176"/>
                  <a:pt x="4977048" y="2232729"/>
                  <a:pt x="4969390" y="2236557"/>
                </a:cubicBezTo>
                <a:cubicBezTo>
                  <a:pt x="4960457" y="2236557"/>
                  <a:pt x="4954076" y="2239110"/>
                  <a:pt x="4950247" y="2244215"/>
                </a:cubicBezTo>
                <a:cubicBezTo>
                  <a:pt x="4947695" y="2242938"/>
                  <a:pt x="4946419" y="2241662"/>
                  <a:pt x="4946419" y="2240386"/>
                </a:cubicBezTo>
                <a:cubicBezTo>
                  <a:pt x="4924723" y="2251872"/>
                  <a:pt x="4903028" y="2263358"/>
                  <a:pt x="4881332" y="2274844"/>
                </a:cubicBezTo>
                <a:cubicBezTo>
                  <a:pt x="4880056" y="2274844"/>
                  <a:pt x="4879417" y="2274206"/>
                  <a:pt x="4879417" y="2272929"/>
                </a:cubicBezTo>
                <a:cubicBezTo>
                  <a:pt x="4893456" y="2266548"/>
                  <a:pt x="4906856" y="2256338"/>
                  <a:pt x="4919618" y="2242300"/>
                </a:cubicBezTo>
                <a:cubicBezTo>
                  <a:pt x="4913238" y="2244852"/>
                  <a:pt x="4906856" y="2248043"/>
                  <a:pt x="4900475" y="2251872"/>
                </a:cubicBezTo>
                <a:cubicBezTo>
                  <a:pt x="4887713" y="2259529"/>
                  <a:pt x="4874951" y="2265272"/>
                  <a:pt x="4862189" y="2269101"/>
                </a:cubicBezTo>
                <a:cubicBezTo>
                  <a:pt x="4858361" y="2271653"/>
                  <a:pt x="4855808" y="2274206"/>
                  <a:pt x="4854532" y="2276758"/>
                </a:cubicBezTo>
                <a:cubicBezTo>
                  <a:pt x="4841770" y="2275481"/>
                  <a:pt x="4832837" y="2278672"/>
                  <a:pt x="4827732" y="2286329"/>
                </a:cubicBezTo>
                <a:cubicBezTo>
                  <a:pt x="4817522" y="2287606"/>
                  <a:pt x="4808588" y="2290158"/>
                  <a:pt x="4800931" y="2293987"/>
                </a:cubicBezTo>
                <a:cubicBezTo>
                  <a:pt x="4788169" y="2300367"/>
                  <a:pt x="4776684" y="2306110"/>
                  <a:pt x="4766474" y="2311215"/>
                </a:cubicBezTo>
                <a:cubicBezTo>
                  <a:pt x="4762645" y="2316320"/>
                  <a:pt x="4758178" y="2318235"/>
                  <a:pt x="4753073" y="2316958"/>
                </a:cubicBezTo>
                <a:cubicBezTo>
                  <a:pt x="4745416" y="2323339"/>
                  <a:pt x="4737121" y="2327806"/>
                  <a:pt x="4728187" y="2330358"/>
                </a:cubicBezTo>
                <a:cubicBezTo>
                  <a:pt x="4737121" y="2322701"/>
                  <a:pt x="4746693" y="2315044"/>
                  <a:pt x="4756902" y="2307387"/>
                </a:cubicBezTo>
                <a:cubicBezTo>
                  <a:pt x="4753073" y="2306110"/>
                  <a:pt x="4749883" y="2306748"/>
                  <a:pt x="4747331" y="2309301"/>
                </a:cubicBezTo>
                <a:cubicBezTo>
                  <a:pt x="4789445" y="2276119"/>
                  <a:pt x="4831560" y="2242938"/>
                  <a:pt x="4873675" y="2209757"/>
                </a:cubicBezTo>
                <a:cubicBezTo>
                  <a:pt x="4876227" y="2205928"/>
                  <a:pt x="4880056" y="2200823"/>
                  <a:pt x="4885161" y="2194442"/>
                </a:cubicBezTo>
                <a:lnTo>
                  <a:pt x="4887075" y="2194442"/>
                </a:lnTo>
                <a:cubicBezTo>
                  <a:pt x="4890904" y="2189338"/>
                  <a:pt x="4894732" y="2182957"/>
                  <a:pt x="4898561" y="2175299"/>
                </a:cubicBezTo>
                <a:cubicBezTo>
                  <a:pt x="4903666" y="2170194"/>
                  <a:pt x="4909408" y="2164451"/>
                  <a:pt x="4915790" y="2158071"/>
                </a:cubicBezTo>
                <a:cubicBezTo>
                  <a:pt x="4914513" y="2159346"/>
                  <a:pt x="4914513" y="2159985"/>
                  <a:pt x="4915790" y="2159985"/>
                </a:cubicBezTo>
                <a:cubicBezTo>
                  <a:pt x="4918342" y="2157433"/>
                  <a:pt x="4920894" y="2154880"/>
                  <a:pt x="4923447" y="2152328"/>
                </a:cubicBezTo>
                <a:cubicBezTo>
                  <a:pt x="4929828" y="2145947"/>
                  <a:pt x="4936847" y="2138928"/>
                  <a:pt x="4944504" y="2131270"/>
                </a:cubicBezTo>
                <a:cubicBezTo>
                  <a:pt x="4941952" y="2128718"/>
                  <a:pt x="4939399" y="2128718"/>
                  <a:pt x="4936847" y="2131270"/>
                </a:cubicBezTo>
                <a:cubicBezTo>
                  <a:pt x="4929190" y="2135099"/>
                  <a:pt x="4922171" y="2135737"/>
                  <a:pt x="4915790" y="2133185"/>
                </a:cubicBezTo>
                <a:cubicBezTo>
                  <a:pt x="4914513" y="2134460"/>
                  <a:pt x="4912599" y="2134780"/>
                  <a:pt x="4910046" y="2134142"/>
                </a:cubicBezTo>
                <a:cubicBezTo>
                  <a:pt x="4907495" y="2133504"/>
                  <a:pt x="4904942" y="2133185"/>
                  <a:pt x="4902390" y="2133185"/>
                </a:cubicBezTo>
                <a:cubicBezTo>
                  <a:pt x="4894732" y="2135737"/>
                  <a:pt x="4887075" y="2137652"/>
                  <a:pt x="4879417" y="2138928"/>
                </a:cubicBezTo>
                <a:cubicBezTo>
                  <a:pt x="4869208" y="2140204"/>
                  <a:pt x="4859636" y="2141480"/>
                  <a:pt x="4850703" y="2142756"/>
                </a:cubicBezTo>
                <a:cubicBezTo>
                  <a:pt x="4823903" y="2149137"/>
                  <a:pt x="4796465" y="2153604"/>
                  <a:pt x="4768388" y="2156156"/>
                </a:cubicBezTo>
                <a:cubicBezTo>
                  <a:pt x="4762007" y="2157433"/>
                  <a:pt x="4756264" y="2159346"/>
                  <a:pt x="4751159" y="2161899"/>
                </a:cubicBezTo>
                <a:cubicBezTo>
                  <a:pt x="4742226" y="2167004"/>
                  <a:pt x="4734568" y="2170194"/>
                  <a:pt x="4728187" y="2171471"/>
                </a:cubicBezTo>
                <a:cubicBezTo>
                  <a:pt x="4696283" y="2184233"/>
                  <a:pt x="4665015" y="2191890"/>
                  <a:pt x="4634386" y="2194442"/>
                </a:cubicBezTo>
                <a:cubicBezTo>
                  <a:pt x="4617795" y="2198271"/>
                  <a:pt x="4602481" y="2198910"/>
                  <a:pt x="4588443" y="2196357"/>
                </a:cubicBezTo>
                <a:cubicBezTo>
                  <a:pt x="4582062" y="2197633"/>
                  <a:pt x="4575043" y="2198910"/>
                  <a:pt x="4567385" y="2200185"/>
                </a:cubicBezTo>
                <a:cubicBezTo>
                  <a:pt x="4562280" y="2205290"/>
                  <a:pt x="4557176" y="2207205"/>
                  <a:pt x="4552071" y="2205928"/>
                </a:cubicBezTo>
                <a:cubicBezTo>
                  <a:pt x="4550795" y="2207205"/>
                  <a:pt x="4549838" y="2207843"/>
                  <a:pt x="4549199" y="2207843"/>
                </a:cubicBezTo>
                <a:cubicBezTo>
                  <a:pt x="4548561" y="2207843"/>
                  <a:pt x="4548242" y="2206566"/>
                  <a:pt x="4548242" y="2204015"/>
                </a:cubicBezTo>
                <a:cubicBezTo>
                  <a:pt x="4544414" y="2207843"/>
                  <a:pt x="4540586" y="2209119"/>
                  <a:pt x="4536756" y="2207843"/>
                </a:cubicBezTo>
                <a:cubicBezTo>
                  <a:pt x="4539309" y="2206566"/>
                  <a:pt x="4539947" y="2204015"/>
                  <a:pt x="4538671" y="2200185"/>
                </a:cubicBezTo>
                <a:cubicBezTo>
                  <a:pt x="4534843" y="2202738"/>
                  <a:pt x="4532290" y="2204015"/>
                  <a:pt x="4531013" y="2204015"/>
                </a:cubicBezTo>
                <a:cubicBezTo>
                  <a:pt x="4534843" y="2207843"/>
                  <a:pt x="4535481" y="2211033"/>
                  <a:pt x="4532928" y="2213586"/>
                </a:cubicBezTo>
                <a:cubicBezTo>
                  <a:pt x="4529100" y="2213586"/>
                  <a:pt x="4526547" y="2212309"/>
                  <a:pt x="4525271" y="2209757"/>
                </a:cubicBezTo>
                <a:cubicBezTo>
                  <a:pt x="4521442" y="2212309"/>
                  <a:pt x="4517613" y="2214224"/>
                  <a:pt x="4513785" y="2215500"/>
                </a:cubicBezTo>
                <a:cubicBezTo>
                  <a:pt x="4508680" y="2214224"/>
                  <a:pt x="4504214" y="2213586"/>
                  <a:pt x="4500385" y="2213586"/>
                </a:cubicBezTo>
                <a:cubicBezTo>
                  <a:pt x="4501661" y="2213586"/>
                  <a:pt x="4502937" y="2212948"/>
                  <a:pt x="4504214" y="2211671"/>
                </a:cubicBezTo>
                <a:cubicBezTo>
                  <a:pt x="4481241" y="2216776"/>
                  <a:pt x="4458908" y="2223796"/>
                  <a:pt x="4437213" y="2232729"/>
                </a:cubicBezTo>
                <a:cubicBezTo>
                  <a:pt x="4434661" y="2231452"/>
                  <a:pt x="4432746" y="2230814"/>
                  <a:pt x="4431469" y="2230814"/>
                </a:cubicBezTo>
                <a:cubicBezTo>
                  <a:pt x="4428918" y="2233367"/>
                  <a:pt x="4427003" y="2235281"/>
                  <a:pt x="4425726" y="2236557"/>
                </a:cubicBezTo>
                <a:cubicBezTo>
                  <a:pt x="4424451" y="2236557"/>
                  <a:pt x="4423813" y="2235919"/>
                  <a:pt x="4423813" y="2234643"/>
                </a:cubicBezTo>
                <a:cubicBezTo>
                  <a:pt x="4425089" y="2234643"/>
                  <a:pt x="4426365" y="2234005"/>
                  <a:pt x="4427641" y="2232729"/>
                </a:cubicBezTo>
                <a:lnTo>
                  <a:pt x="4422347" y="2232351"/>
                </a:lnTo>
                <a:lnTo>
                  <a:pt x="4425726" y="2230814"/>
                </a:lnTo>
                <a:cubicBezTo>
                  <a:pt x="4429556" y="2228262"/>
                  <a:pt x="4434022" y="2225071"/>
                  <a:pt x="4439127" y="2221243"/>
                </a:cubicBezTo>
                <a:cubicBezTo>
                  <a:pt x="4427641" y="2225071"/>
                  <a:pt x="4416793" y="2228262"/>
                  <a:pt x="4406583" y="2230814"/>
                </a:cubicBezTo>
                <a:lnTo>
                  <a:pt x="4405455" y="2233071"/>
                </a:lnTo>
                <a:lnTo>
                  <a:pt x="4390791" y="2237514"/>
                </a:lnTo>
                <a:cubicBezTo>
                  <a:pt x="4386005" y="2239429"/>
                  <a:pt x="4381698" y="2241662"/>
                  <a:pt x="4377869" y="2244215"/>
                </a:cubicBezTo>
                <a:cubicBezTo>
                  <a:pt x="4367659" y="2248043"/>
                  <a:pt x="4358726" y="2253148"/>
                  <a:pt x="4351068" y="2259529"/>
                </a:cubicBezTo>
                <a:cubicBezTo>
                  <a:pt x="4349792" y="2258253"/>
                  <a:pt x="4349155" y="2256977"/>
                  <a:pt x="4349155" y="2255700"/>
                </a:cubicBezTo>
                <a:cubicBezTo>
                  <a:pt x="4345325" y="2258253"/>
                  <a:pt x="4342773" y="2260167"/>
                  <a:pt x="4341497" y="2261443"/>
                </a:cubicBezTo>
                <a:cubicBezTo>
                  <a:pt x="4338945" y="2261443"/>
                  <a:pt x="4337030" y="2262081"/>
                  <a:pt x="4335754" y="2263358"/>
                </a:cubicBezTo>
                <a:lnTo>
                  <a:pt x="4335754" y="2261443"/>
                </a:lnTo>
                <a:cubicBezTo>
                  <a:pt x="4326821" y="2265272"/>
                  <a:pt x="4319164" y="2268463"/>
                  <a:pt x="4312783" y="2271015"/>
                </a:cubicBezTo>
                <a:cubicBezTo>
                  <a:pt x="4302573" y="2281224"/>
                  <a:pt x="4290449" y="2287606"/>
                  <a:pt x="4276411" y="2290158"/>
                </a:cubicBezTo>
                <a:cubicBezTo>
                  <a:pt x="4263649" y="2293987"/>
                  <a:pt x="4251525" y="2298454"/>
                  <a:pt x="4240039" y="2303558"/>
                </a:cubicBezTo>
                <a:lnTo>
                  <a:pt x="4240039" y="2305472"/>
                </a:lnTo>
                <a:cubicBezTo>
                  <a:pt x="4229829" y="2306748"/>
                  <a:pt x="4221534" y="2309940"/>
                  <a:pt x="4215153" y="2315044"/>
                </a:cubicBezTo>
                <a:lnTo>
                  <a:pt x="4211324" y="2315044"/>
                </a:lnTo>
                <a:cubicBezTo>
                  <a:pt x="4183248" y="2327806"/>
                  <a:pt x="4158999" y="2344397"/>
                  <a:pt x="4138580" y="2364816"/>
                </a:cubicBezTo>
                <a:cubicBezTo>
                  <a:pt x="4130923" y="2368645"/>
                  <a:pt x="4123266" y="2372473"/>
                  <a:pt x="4115609" y="2376301"/>
                </a:cubicBezTo>
                <a:lnTo>
                  <a:pt x="4115609" y="2378216"/>
                </a:lnTo>
                <a:cubicBezTo>
                  <a:pt x="4104123" y="2383321"/>
                  <a:pt x="4096466" y="2390341"/>
                  <a:pt x="4092637" y="2399274"/>
                </a:cubicBezTo>
                <a:cubicBezTo>
                  <a:pt x="4087532" y="2410760"/>
                  <a:pt x="4087532" y="2419693"/>
                  <a:pt x="4092637" y="2426074"/>
                </a:cubicBezTo>
                <a:cubicBezTo>
                  <a:pt x="4090085" y="2433731"/>
                  <a:pt x="4087532" y="2440112"/>
                  <a:pt x="4084980" y="2445217"/>
                </a:cubicBezTo>
                <a:cubicBezTo>
                  <a:pt x="4082427" y="2441388"/>
                  <a:pt x="4079237" y="2437559"/>
                  <a:pt x="4075408" y="2433731"/>
                </a:cubicBezTo>
                <a:cubicBezTo>
                  <a:pt x="4063922" y="2443941"/>
                  <a:pt x="4053074" y="2447131"/>
                  <a:pt x="4042865" y="2443302"/>
                </a:cubicBezTo>
                <a:cubicBezTo>
                  <a:pt x="4028827" y="2440751"/>
                  <a:pt x="4017979" y="2432455"/>
                  <a:pt x="4010322" y="2418417"/>
                </a:cubicBezTo>
                <a:cubicBezTo>
                  <a:pt x="3995007" y="2400550"/>
                  <a:pt x="3980331" y="2382045"/>
                  <a:pt x="3966293" y="2362902"/>
                </a:cubicBezTo>
                <a:lnTo>
                  <a:pt x="3966293" y="2359073"/>
                </a:lnTo>
                <a:cubicBezTo>
                  <a:pt x="3962464" y="2360350"/>
                  <a:pt x="3959912" y="2359073"/>
                  <a:pt x="3958635" y="2355245"/>
                </a:cubicBezTo>
                <a:cubicBezTo>
                  <a:pt x="3956083" y="2347587"/>
                  <a:pt x="3954807" y="2339930"/>
                  <a:pt x="3954807" y="2332273"/>
                </a:cubicBezTo>
                <a:cubicBezTo>
                  <a:pt x="3952254" y="2334825"/>
                  <a:pt x="3950340" y="2335463"/>
                  <a:pt x="3949064" y="2334187"/>
                </a:cubicBezTo>
                <a:cubicBezTo>
                  <a:pt x="3947787" y="2331634"/>
                  <a:pt x="3946511" y="2328444"/>
                  <a:pt x="3945236" y="2324616"/>
                </a:cubicBezTo>
                <a:cubicBezTo>
                  <a:pt x="3951616" y="2325891"/>
                  <a:pt x="3954807" y="2322701"/>
                  <a:pt x="3954807" y="2315044"/>
                </a:cubicBezTo>
                <a:lnTo>
                  <a:pt x="3954807" y="2309301"/>
                </a:lnTo>
                <a:cubicBezTo>
                  <a:pt x="3958635" y="2311853"/>
                  <a:pt x="3963102" y="2313768"/>
                  <a:pt x="3968207" y="2315044"/>
                </a:cubicBezTo>
                <a:cubicBezTo>
                  <a:pt x="3964378" y="2311215"/>
                  <a:pt x="3960550" y="2306748"/>
                  <a:pt x="3956721" y="2301644"/>
                </a:cubicBezTo>
                <a:cubicBezTo>
                  <a:pt x="3961825" y="2304196"/>
                  <a:pt x="3965655" y="2302282"/>
                  <a:pt x="3968207" y="2295901"/>
                </a:cubicBezTo>
                <a:cubicBezTo>
                  <a:pt x="3966930" y="2295901"/>
                  <a:pt x="3966293" y="2295262"/>
                  <a:pt x="3966293" y="2293987"/>
                </a:cubicBezTo>
                <a:cubicBezTo>
                  <a:pt x="3968845" y="2295262"/>
                  <a:pt x="3971398" y="2295901"/>
                  <a:pt x="3973950" y="2295901"/>
                </a:cubicBezTo>
                <a:cubicBezTo>
                  <a:pt x="3973950" y="2294625"/>
                  <a:pt x="3973312" y="2292710"/>
                  <a:pt x="3972035" y="2290158"/>
                </a:cubicBezTo>
                <a:cubicBezTo>
                  <a:pt x="3974588" y="2291434"/>
                  <a:pt x="3977140" y="2293349"/>
                  <a:pt x="3979693" y="2295901"/>
                </a:cubicBezTo>
                <a:cubicBezTo>
                  <a:pt x="3979693" y="2290796"/>
                  <a:pt x="3977778" y="2285691"/>
                  <a:pt x="3973950" y="2280586"/>
                </a:cubicBezTo>
                <a:cubicBezTo>
                  <a:pt x="3976503" y="2281862"/>
                  <a:pt x="3979693" y="2281862"/>
                  <a:pt x="3983521" y="2280586"/>
                </a:cubicBezTo>
                <a:cubicBezTo>
                  <a:pt x="3980969" y="2280586"/>
                  <a:pt x="3979693" y="2279948"/>
                  <a:pt x="3979693" y="2278672"/>
                </a:cubicBezTo>
                <a:lnTo>
                  <a:pt x="3983521" y="2276758"/>
                </a:lnTo>
                <a:cubicBezTo>
                  <a:pt x="3980969" y="2276758"/>
                  <a:pt x="3979693" y="2276119"/>
                  <a:pt x="3979693" y="2274844"/>
                </a:cubicBezTo>
                <a:cubicBezTo>
                  <a:pt x="3983521" y="2272291"/>
                  <a:pt x="3987988" y="2271015"/>
                  <a:pt x="3993093" y="2271015"/>
                </a:cubicBezTo>
                <a:cubicBezTo>
                  <a:pt x="3990541" y="2269739"/>
                  <a:pt x="3989264" y="2267824"/>
                  <a:pt x="3989264" y="2265272"/>
                </a:cubicBezTo>
                <a:cubicBezTo>
                  <a:pt x="3998198" y="2269101"/>
                  <a:pt x="4007769" y="2273568"/>
                  <a:pt x="4017979" y="2278672"/>
                </a:cubicBezTo>
                <a:cubicBezTo>
                  <a:pt x="4047331" y="2267186"/>
                  <a:pt x="4077960" y="2255700"/>
                  <a:pt x="4109866" y="2244215"/>
                </a:cubicBezTo>
                <a:cubicBezTo>
                  <a:pt x="4121352" y="2239110"/>
                  <a:pt x="4132838" y="2235281"/>
                  <a:pt x="4144323" y="2232729"/>
                </a:cubicBezTo>
                <a:cubicBezTo>
                  <a:pt x="4155809" y="2230176"/>
                  <a:pt x="4168571" y="2225071"/>
                  <a:pt x="4182610" y="2217414"/>
                </a:cubicBezTo>
                <a:cubicBezTo>
                  <a:pt x="4183885" y="2218691"/>
                  <a:pt x="4185162" y="2219329"/>
                  <a:pt x="4186438" y="2219329"/>
                </a:cubicBezTo>
                <a:cubicBezTo>
                  <a:pt x="4195372" y="2212948"/>
                  <a:pt x="4206219" y="2208481"/>
                  <a:pt x="4218981" y="2205928"/>
                </a:cubicBezTo>
                <a:cubicBezTo>
                  <a:pt x="4224086" y="2204652"/>
                  <a:pt x="4229829" y="2202100"/>
                  <a:pt x="4236210" y="2198271"/>
                </a:cubicBezTo>
                <a:cubicBezTo>
                  <a:pt x="4237487" y="2199547"/>
                  <a:pt x="4238762" y="2200185"/>
                  <a:pt x="4240039" y="2200185"/>
                </a:cubicBezTo>
                <a:cubicBezTo>
                  <a:pt x="4240039" y="2198910"/>
                  <a:pt x="4240677" y="2197633"/>
                  <a:pt x="4241953" y="2196357"/>
                </a:cubicBezTo>
                <a:cubicBezTo>
                  <a:pt x="4190905" y="2144032"/>
                  <a:pt x="4154533" y="2084050"/>
                  <a:pt x="4132838" y="2016412"/>
                </a:cubicBezTo>
                <a:cubicBezTo>
                  <a:pt x="4121352" y="1988335"/>
                  <a:pt x="4113694" y="1958982"/>
                  <a:pt x="4109866" y="1928353"/>
                </a:cubicBezTo>
                <a:cubicBezTo>
                  <a:pt x="4112419" y="1915592"/>
                  <a:pt x="4119437" y="1904106"/>
                  <a:pt x="4130923" y="1893896"/>
                </a:cubicBezTo>
                <a:cubicBezTo>
                  <a:pt x="4130923" y="1892619"/>
                  <a:pt x="4131562" y="1890068"/>
                  <a:pt x="4132838" y="1886239"/>
                </a:cubicBezTo>
                <a:cubicBezTo>
                  <a:pt x="4137942" y="1887515"/>
                  <a:pt x="4142409" y="1884325"/>
                  <a:pt x="4146238" y="1876668"/>
                </a:cubicBezTo>
                <a:cubicBezTo>
                  <a:pt x="4148790" y="1871563"/>
                  <a:pt x="4153256" y="1865820"/>
                  <a:pt x="4159638" y="1859439"/>
                </a:cubicBezTo>
                <a:cubicBezTo>
                  <a:pt x="4167295" y="1858162"/>
                  <a:pt x="4174952" y="1860715"/>
                  <a:pt x="4182610" y="1867095"/>
                </a:cubicBezTo>
                <a:cubicBezTo>
                  <a:pt x="4185162" y="1870925"/>
                  <a:pt x="4187076" y="1874115"/>
                  <a:pt x="4188352" y="1876668"/>
                </a:cubicBezTo>
                <a:cubicBezTo>
                  <a:pt x="4184524" y="1880496"/>
                  <a:pt x="4183248" y="1884325"/>
                  <a:pt x="4184524" y="1888153"/>
                </a:cubicBezTo>
                <a:cubicBezTo>
                  <a:pt x="4171762" y="1894534"/>
                  <a:pt x="4167295" y="1902829"/>
                  <a:pt x="4171124" y="1913039"/>
                </a:cubicBezTo>
                <a:cubicBezTo>
                  <a:pt x="4173676" y="1920697"/>
                  <a:pt x="4176229" y="1927715"/>
                  <a:pt x="4178780" y="1934097"/>
                </a:cubicBezTo>
                <a:cubicBezTo>
                  <a:pt x="4188990" y="1941754"/>
                  <a:pt x="4194095" y="1951964"/>
                  <a:pt x="4194095" y="1964726"/>
                </a:cubicBezTo>
                <a:cubicBezTo>
                  <a:pt x="4188990" y="1968554"/>
                  <a:pt x="4187076" y="1972383"/>
                  <a:pt x="4188352" y="1976212"/>
                </a:cubicBezTo>
                <a:cubicBezTo>
                  <a:pt x="4217705" y="2034917"/>
                  <a:pt x="4255353" y="2089155"/>
                  <a:pt x="4301297" y="2138928"/>
                </a:cubicBezTo>
                <a:cubicBezTo>
                  <a:pt x="4317888" y="2147861"/>
                  <a:pt x="4337030" y="2151690"/>
                  <a:pt x="4358726" y="2150413"/>
                </a:cubicBezTo>
                <a:cubicBezTo>
                  <a:pt x="4357450" y="2151690"/>
                  <a:pt x="4357450" y="2152328"/>
                  <a:pt x="4358726" y="2152328"/>
                </a:cubicBezTo>
                <a:cubicBezTo>
                  <a:pt x="4365107" y="2152328"/>
                  <a:pt x="4371488" y="2150413"/>
                  <a:pt x="4377869" y="2146585"/>
                </a:cubicBezTo>
                <a:cubicBezTo>
                  <a:pt x="4389355" y="2141480"/>
                  <a:pt x="4402117" y="2135737"/>
                  <a:pt x="4416155" y="2129356"/>
                </a:cubicBezTo>
                <a:cubicBezTo>
                  <a:pt x="4414879" y="2126804"/>
                  <a:pt x="4412965" y="2124251"/>
                  <a:pt x="4410412" y="2121699"/>
                </a:cubicBezTo>
                <a:cubicBezTo>
                  <a:pt x="4406583" y="2121699"/>
                  <a:pt x="4404670" y="2122975"/>
                  <a:pt x="4404670" y="2125527"/>
                </a:cubicBezTo>
                <a:cubicBezTo>
                  <a:pt x="4380421" y="2103831"/>
                  <a:pt x="4365107" y="2077032"/>
                  <a:pt x="4358726" y="2045126"/>
                </a:cubicBezTo>
                <a:cubicBezTo>
                  <a:pt x="4347240" y="2014497"/>
                  <a:pt x="4334478" y="1983868"/>
                  <a:pt x="4320439" y="1953239"/>
                </a:cubicBezTo>
                <a:cubicBezTo>
                  <a:pt x="4312783" y="1958344"/>
                  <a:pt x="4306401" y="1962174"/>
                  <a:pt x="4301297" y="1964726"/>
                </a:cubicBezTo>
                <a:cubicBezTo>
                  <a:pt x="4288535" y="1973659"/>
                  <a:pt x="4275772" y="1977488"/>
                  <a:pt x="4263011" y="1976212"/>
                </a:cubicBezTo>
                <a:cubicBezTo>
                  <a:pt x="4261734" y="1976212"/>
                  <a:pt x="4261096" y="1974935"/>
                  <a:pt x="4261096" y="1972383"/>
                </a:cubicBezTo>
                <a:cubicBezTo>
                  <a:pt x="4258544" y="1972383"/>
                  <a:pt x="4256630" y="1972383"/>
                  <a:pt x="4255353" y="1972383"/>
                </a:cubicBezTo>
                <a:cubicBezTo>
                  <a:pt x="4257906" y="1969830"/>
                  <a:pt x="4261734" y="1967278"/>
                  <a:pt x="4266839" y="1964726"/>
                </a:cubicBezTo>
                <a:cubicBezTo>
                  <a:pt x="4264286" y="1964726"/>
                  <a:pt x="4262373" y="1964087"/>
                  <a:pt x="4261096" y="1962811"/>
                </a:cubicBezTo>
                <a:cubicBezTo>
                  <a:pt x="4262373" y="1962811"/>
                  <a:pt x="4263649" y="1962174"/>
                  <a:pt x="4264925" y="1960897"/>
                </a:cubicBezTo>
                <a:cubicBezTo>
                  <a:pt x="4263649" y="1960897"/>
                  <a:pt x="4263011" y="1960259"/>
                  <a:pt x="4263011" y="1958982"/>
                </a:cubicBezTo>
                <a:cubicBezTo>
                  <a:pt x="4266839" y="1957706"/>
                  <a:pt x="4271306" y="1955154"/>
                  <a:pt x="4276411" y="1951326"/>
                </a:cubicBezTo>
                <a:cubicBezTo>
                  <a:pt x="4277687" y="1951326"/>
                  <a:pt x="4278963" y="1950687"/>
                  <a:pt x="4280239" y="1949411"/>
                </a:cubicBezTo>
                <a:cubicBezTo>
                  <a:pt x="4277687" y="1946859"/>
                  <a:pt x="4275772" y="1946221"/>
                  <a:pt x="4274496" y="1947497"/>
                </a:cubicBezTo>
                <a:cubicBezTo>
                  <a:pt x="4293640" y="1934735"/>
                  <a:pt x="4312783" y="1921335"/>
                  <a:pt x="4331926" y="1907296"/>
                </a:cubicBezTo>
                <a:cubicBezTo>
                  <a:pt x="4331926" y="1906020"/>
                  <a:pt x="4332564" y="1904744"/>
                  <a:pt x="4333840" y="1903467"/>
                </a:cubicBezTo>
                <a:cubicBezTo>
                  <a:pt x="4333840" y="1904744"/>
                  <a:pt x="4334478" y="1905382"/>
                  <a:pt x="4335754" y="1905382"/>
                </a:cubicBezTo>
                <a:cubicBezTo>
                  <a:pt x="4384250" y="1872200"/>
                  <a:pt x="4432746" y="1839657"/>
                  <a:pt x="4481241" y="1807752"/>
                </a:cubicBezTo>
                <a:cubicBezTo>
                  <a:pt x="4482518" y="1809028"/>
                  <a:pt x="4484432" y="1808390"/>
                  <a:pt x="4486984" y="1805838"/>
                </a:cubicBezTo>
                <a:cubicBezTo>
                  <a:pt x="4478051" y="1803285"/>
                  <a:pt x="4469118" y="1800733"/>
                  <a:pt x="4460185" y="1798181"/>
                </a:cubicBezTo>
                <a:cubicBezTo>
                  <a:pt x="4448699" y="1800733"/>
                  <a:pt x="4439127" y="1802647"/>
                  <a:pt x="4431469" y="1803924"/>
                </a:cubicBezTo>
                <a:cubicBezTo>
                  <a:pt x="4417431" y="1803924"/>
                  <a:pt x="4403393" y="1802647"/>
                  <a:pt x="4389355" y="1800095"/>
                </a:cubicBezTo>
                <a:cubicBezTo>
                  <a:pt x="4331926" y="1788609"/>
                  <a:pt x="4277687" y="1768828"/>
                  <a:pt x="4226639" y="1740752"/>
                </a:cubicBezTo>
                <a:cubicBezTo>
                  <a:pt x="4216429" y="1736923"/>
                  <a:pt x="4207496" y="1731818"/>
                  <a:pt x="4199838" y="1725437"/>
                </a:cubicBezTo>
                <a:cubicBezTo>
                  <a:pt x="4190905" y="1724161"/>
                  <a:pt x="4183885" y="1726713"/>
                  <a:pt x="4178780" y="1733094"/>
                </a:cubicBezTo>
                <a:cubicBezTo>
                  <a:pt x="4173676" y="1738199"/>
                  <a:pt x="4169847" y="1742666"/>
                  <a:pt x="4167295" y="1746494"/>
                </a:cubicBezTo>
                <a:cubicBezTo>
                  <a:pt x="4158361" y="1769466"/>
                  <a:pt x="4146876" y="1789886"/>
                  <a:pt x="4132838" y="1807752"/>
                </a:cubicBezTo>
                <a:cubicBezTo>
                  <a:pt x="4123904" y="1819238"/>
                  <a:pt x="4114971" y="1828810"/>
                  <a:pt x="4106037" y="1836467"/>
                </a:cubicBezTo>
                <a:cubicBezTo>
                  <a:pt x="4088170" y="1855610"/>
                  <a:pt x="4070942" y="1875391"/>
                  <a:pt x="4054351" y="1895811"/>
                </a:cubicBezTo>
                <a:cubicBezTo>
                  <a:pt x="4039036" y="1908572"/>
                  <a:pt x="4023084" y="1919420"/>
                  <a:pt x="4006494" y="1928353"/>
                </a:cubicBezTo>
                <a:cubicBezTo>
                  <a:pt x="4003941" y="1930906"/>
                  <a:pt x="4000751" y="1930906"/>
                  <a:pt x="3996921" y="1928353"/>
                </a:cubicBezTo>
                <a:cubicBezTo>
                  <a:pt x="3993093" y="1924525"/>
                  <a:pt x="3987988" y="1921973"/>
                  <a:pt x="3981607" y="1920697"/>
                </a:cubicBezTo>
                <a:cubicBezTo>
                  <a:pt x="3975226" y="1923249"/>
                  <a:pt x="3970760" y="1921335"/>
                  <a:pt x="3968207" y="1914954"/>
                </a:cubicBezTo>
                <a:cubicBezTo>
                  <a:pt x="3955445" y="1908572"/>
                  <a:pt x="3948426" y="1899639"/>
                  <a:pt x="3947149" y="1888153"/>
                </a:cubicBezTo>
                <a:cubicBezTo>
                  <a:pt x="3935664" y="1871563"/>
                  <a:pt x="3924816" y="1854334"/>
                  <a:pt x="3914607" y="1836467"/>
                </a:cubicBezTo>
                <a:cubicBezTo>
                  <a:pt x="3910778" y="1827533"/>
                  <a:pt x="3905035" y="1819876"/>
                  <a:pt x="3897377" y="1813495"/>
                </a:cubicBezTo>
                <a:cubicBezTo>
                  <a:pt x="3903759" y="1802009"/>
                  <a:pt x="3909502" y="1789247"/>
                  <a:pt x="3914607" y="1775209"/>
                </a:cubicBezTo>
                <a:cubicBezTo>
                  <a:pt x="3915883" y="1759895"/>
                  <a:pt x="3920350" y="1745218"/>
                  <a:pt x="3928006" y="1731180"/>
                </a:cubicBezTo>
                <a:cubicBezTo>
                  <a:pt x="3928006" y="1720970"/>
                  <a:pt x="3929921" y="1710761"/>
                  <a:pt x="3933749" y="1700551"/>
                </a:cubicBezTo>
                <a:cubicBezTo>
                  <a:pt x="3936302" y="1720970"/>
                  <a:pt x="3945236" y="1737561"/>
                  <a:pt x="3960550" y="1750323"/>
                </a:cubicBezTo>
                <a:cubicBezTo>
                  <a:pt x="3966930" y="1749047"/>
                  <a:pt x="3974588" y="1749047"/>
                  <a:pt x="3983521" y="1750323"/>
                </a:cubicBezTo>
                <a:cubicBezTo>
                  <a:pt x="3995007" y="1742666"/>
                  <a:pt x="3999474" y="1732456"/>
                  <a:pt x="3996921" y="1719694"/>
                </a:cubicBezTo>
                <a:cubicBezTo>
                  <a:pt x="4000751" y="1718418"/>
                  <a:pt x="4005855" y="1717780"/>
                  <a:pt x="4012236" y="1717780"/>
                </a:cubicBezTo>
                <a:cubicBezTo>
                  <a:pt x="4107951" y="1555701"/>
                  <a:pt x="4154533" y="1380223"/>
                  <a:pt x="4151981" y="1191345"/>
                </a:cubicBezTo>
                <a:cubicBezTo>
                  <a:pt x="4157086" y="1149230"/>
                  <a:pt x="4143685" y="1112858"/>
                  <a:pt x="4111780" y="1082229"/>
                </a:cubicBezTo>
                <a:cubicBezTo>
                  <a:pt x="4106676" y="1070744"/>
                  <a:pt x="4100294" y="1059258"/>
                  <a:pt x="4092637" y="1047772"/>
                </a:cubicBezTo>
                <a:cubicBezTo>
                  <a:pt x="4095189" y="1047772"/>
                  <a:pt x="4097741" y="1049048"/>
                  <a:pt x="4100294" y="1051600"/>
                </a:cubicBezTo>
                <a:cubicBezTo>
                  <a:pt x="4101571" y="1052877"/>
                  <a:pt x="4102846" y="1053515"/>
                  <a:pt x="4104123" y="1053515"/>
                </a:cubicBezTo>
                <a:cubicBezTo>
                  <a:pt x="4105399" y="1044581"/>
                  <a:pt x="4109866" y="1039477"/>
                  <a:pt x="4117524" y="1038200"/>
                </a:cubicBezTo>
                <a:lnTo>
                  <a:pt x="4117524" y="1034372"/>
                </a:lnTo>
                <a:cubicBezTo>
                  <a:pt x="4116247" y="1033095"/>
                  <a:pt x="4114971" y="1031181"/>
                  <a:pt x="4113694" y="1028629"/>
                </a:cubicBezTo>
                <a:cubicBezTo>
                  <a:pt x="4121352" y="1031181"/>
                  <a:pt x="4127095" y="1029267"/>
                  <a:pt x="4130923" y="1022886"/>
                </a:cubicBezTo>
                <a:cubicBezTo>
                  <a:pt x="4127095" y="1021609"/>
                  <a:pt x="4123266" y="1019696"/>
                  <a:pt x="4119437" y="1017143"/>
                </a:cubicBezTo>
                <a:cubicBezTo>
                  <a:pt x="4156447" y="1013314"/>
                  <a:pt x="4187715" y="1027352"/>
                  <a:pt x="4213239" y="1059258"/>
                </a:cubicBezTo>
                <a:cubicBezTo>
                  <a:pt x="4223448" y="1068191"/>
                  <a:pt x="4232382" y="1077763"/>
                  <a:pt x="4240039" y="1087972"/>
                </a:cubicBezTo>
                <a:cubicBezTo>
                  <a:pt x="4248972" y="1098182"/>
                  <a:pt x="4257906" y="1109030"/>
                  <a:pt x="4266839" y="1120516"/>
                </a:cubicBezTo>
                <a:cubicBezTo>
                  <a:pt x="4277049" y="1140935"/>
                  <a:pt x="4289172" y="1160078"/>
                  <a:pt x="4303211" y="1177945"/>
                </a:cubicBezTo>
                <a:cubicBezTo>
                  <a:pt x="4301935" y="1179221"/>
                  <a:pt x="4300658" y="1179859"/>
                  <a:pt x="4299382" y="1179859"/>
                </a:cubicBezTo>
                <a:cubicBezTo>
                  <a:pt x="4299382" y="1205383"/>
                  <a:pt x="4301297" y="1230269"/>
                  <a:pt x="4305125" y="1254517"/>
                </a:cubicBezTo>
                <a:cubicBezTo>
                  <a:pt x="4306401" y="1281318"/>
                  <a:pt x="4305763" y="1306842"/>
                  <a:pt x="4303211" y="1331090"/>
                </a:cubicBezTo>
                <a:cubicBezTo>
                  <a:pt x="4293002" y="1341299"/>
                  <a:pt x="4290449" y="1352147"/>
                  <a:pt x="4295554" y="1363632"/>
                </a:cubicBezTo>
                <a:cubicBezTo>
                  <a:pt x="4281515" y="1428719"/>
                  <a:pt x="4263011" y="1491253"/>
                  <a:pt x="4240039" y="1551235"/>
                </a:cubicBezTo>
                <a:cubicBezTo>
                  <a:pt x="4227277" y="1583140"/>
                  <a:pt x="4213876" y="1613769"/>
                  <a:pt x="4199838" y="1643122"/>
                </a:cubicBezTo>
                <a:cubicBezTo>
                  <a:pt x="4197286" y="1652055"/>
                  <a:pt x="4194733" y="1659713"/>
                  <a:pt x="4192181" y="1666093"/>
                </a:cubicBezTo>
                <a:cubicBezTo>
                  <a:pt x="4199838" y="1683961"/>
                  <a:pt x="4214514" y="1694808"/>
                  <a:pt x="4236210" y="1698637"/>
                </a:cubicBezTo>
                <a:cubicBezTo>
                  <a:pt x="4252801" y="1707570"/>
                  <a:pt x="4270029" y="1710761"/>
                  <a:pt x="4287897" y="1708208"/>
                </a:cubicBezTo>
                <a:cubicBezTo>
                  <a:pt x="4308316" y="1715865"/>
                  <a:pt x="4329373" y="1724161"/>
                  <a:pt x="4351068" y="1733094"/>
                </a:cubicBezTo>
                <a:cubicBezTo>
                  <a:pt x="4357450" y="1731818"/>
                  <a:pt x="4361916" y="1728628"/>
                  <a:pt x="4364469" y="1723523"/>
                </a:cubicBezTo>
                <a:cubicBezTo>
                  <a:pt x="4370850" y="1719694"/>
                  <a:pt x="4378507" y="1717780"/>
                  <a:pt x="4387441" y="1717780"/>
                </a:cubicBezTo>
                <a:cubicBezTo>
                  <a:pt x="4457632" y="1676941"/>
                  <a:pt x="4516975" y="1624617"/>
                  <a:pt x="4565472" y="1560806"/>
                </a:cubicBezTo>
                <a:cubicBezTo>
                  <a:pt x="4590996" y="1532730"/>
                  <a:pt x="4607586" y="1500186"/>
                  <a:pt x="4615244" y="1463177"/>
                </a:cubicBezTo>
                <a:cubicBezTo>
                  <a:pt x="4610139" y="1460624"/>
                  <a:pt x="4605034" y="1459986"/>
                  <a:pt x="4599929" y="1461262"/>
                </a:cubicBezTo>
                <a:cubicBezTo>
                  <a:pt x="4562919" y="1471472"/>
                  <a:pt x="4526547" y="1479767"/>
                  <a:pt x="4490813" y="1486148"/>
                </a:cubicBezTo>
                <a:cubicBezTo>
                  <a:pt x="4485708" y="1487425"/>
                  <a:pt x="4481880" y="1488701"/>
                  <a:pt x="4479328" y="1489977"/>
                </a:cubicBezTo>
                <a:cubicBezTo>
                  <a:pt x="4458908" y="1493806"/>
                  <a:pt x="4439765" y="1497635"/>
                  <a:pt x="4421898" y="1501463"/>
                </a:cubicBezTo>
                <a:cubicBezTo>
                  <a:pt x="4410412" y="1504016"/>
                  <a:pt x="4401479" y="1500825"/>
                  <a:pt x="4395097" y="1491891"/>
                </a:cubicBezTo>
                <a:cubicBezTo>
                  <a:pt x="4386164" y="1474024"/>
                  <a:pt x="4380421" y="1454881"/>
                  <a:pt x="4377869" y="1434462"/>
                </a:cubicBezTo>
                <a:cubicBezTo>
                  <a:pt x="4375316" y="1419147"/>
                  <a:pt x="4377869" y="1403833"/>
                  <a:pt x="4385526" y="1388518"/>
                </a:cubicBezTo>
                <a:cubicBezTo>
                  <a:pt x="4384250" y="1385966"/>
                  <a:pt x="4384888" y="1383413"/>
                  <a:pt x="4387441" y="1380862"/>
                </a:cubicBezTo>
                <a:cubicBezTo>
                  <a:pt x="4391269" y="1383413"/>
                  <a:pt x="4395736" y="1385328"/>
                  <a:pt x="4400840" y="1386605"/>
                </a:cubicBezTo>
                <a:cubicBezTo>
                  <a:pt x="4400840" y="1381500"/>
                  <a:pt x="4402755" y="1375757"/>
                  <a:pt x="4406583" y="1369375"/>
                </a:cubicBezTo>
                <a:cubicBezTo>
                  <a:pt x="4411688" y="1368100"/>
                  <a:pt x="4416155" y="1368737"/>
                  <a:pt x="4419984" y="1371290"/>
                </a:cubicBezTo>
                <a:cubicBezTo>
                  <a:pt x="4425089" y="1371290"/>
                  <a:pt x="4430193" y="1370014"/>
                  <a:pt x="4435298" y="1367462"/>
                </a:cubicBezTo>
                <a:cubicBezTo>
                  <a:pt x="4439127" y="1362357"/>
                  <a:pt x="4444870" y="1357890"/>
                  <a:pt x="4452527" y="1354061"/>
                </a:cubicBezTo>
                <a:cubicBezTo>
                  <a:pt x="4457632" y="1351509"/>
                  <a:pt x="4462737" y="1347681"/>
                  <a:pt x="4467841" y="1342576"/>
                </a:cubicBezTo>
                <a:cubicBezTo>
                  <a:pt x="4467841" y="1340023"/>
                  <a:pt x="4469756" y="1338746"/>
                  <a:pt x="4473585" y="1338746"/>
                </a:cubicBezTo>
                <a:cubicBezTo>
                  <a:pt x="4478689" y="1334918"/>
                  <a:pt x="4485071" y="1331728"/>
                  <a:pt x="4492727" y="1329175"/>
                </a:cubicBezTo>
                <a:cubicBezTo>
                  <a:pt x="4543776" y="1293441"/>
                  <a:pt x="4590996" y="1252602"/>
                  <a:pt x="4634386" y="1206660"/>
                </a:cubicBezTo>
                <a:cubicBezTo>
                  <a:pt x="4639491" y="1192621"/>
                  <a:pt x="4642681" y="1177306"/>
                  <a:pt x="4643958" y="1160716"/>
                </a:cubicBezTo>
                <a:cubicBezTo>
                  <a:pt x="4610777" y="1158163"/>
                  <a:pt x="4578233" y="1159440"/>
                  <a:pt x="4546328" y="1164545"/>
                </a:cubicBezTo>
                <a:cubicBezTo>
                  <a:pt x="4527185" y="1179859"/>
                  <a:pt x="4506127" y="1184326"/>
                  <a:pt x="4483156" y="1177945"/>
                </a:cubicBezTo>
                <a:cubicBezTo>
                  <a:pt x="4470394" y="1177945"/>
                  <a:pt x="4459547" y="1182411"/>
                  <a:pt x="4450612" y="1191345"/>
                </a:cubicBezTo>
                <a:cubicBezTo>
                  <a:pt x="4445508" y="1187516"/>
                  <a:pt x="4442317" y="1188154"/>
                  <a:pt x="4441041" y="1193259"/>
                </a:cubicBezTo>
                <a:cubicBezTo>
                  <a:pt x="4437213" y="1191983"/>
                  <a:pt x="4434022" y="1190707"/>
                  <a:pt x="4431469" y="1189431"/>
                </a:cubicBezTo>
                <a:cubicBezTo>
                  <a:pt x="4432746" y="1189431"/>
                  <a:pt x="4435298" y="1188154"/>
                  <a:pt x="4439127" y="1185602"/>
                </a:cubicBezTo>
                <a:cubicBezTo>
                  <a:pt x="4437851" y="1185602"/>
                  <a:pt x="4436574" y="1184964"/>
                  <a:pt x="4435298" y="1183688"/>
                </a:cubicBezTo>
                <a:cubicBezTo>
                  <a:pt x="4439127" y="1182411"/>
                  <a:pt x="4442317" y="1179859"/>
                  <a:pt x="4444870" y="1176031"/>
                </a:cubicBezTo>
                <a:cubicBezTo>
                  <a:pt x="4441041" y="1176031"/>
                  <a:pt x="4438489" y="1174754"/>
                  <a:pt x="4437213" y="1172201"/>
                </a:cubicBezTo>
                <a:cubicBezTo>
                  <a:pt x="4455080" y="1160716"/>
                  <a:pt x="4472308" y="1147954"/>
                  <a:pt x="4488899" y="1133916"/>
                </a:cubicBezTo>
                <a:cubicBezTo>
                  <a:pt x="4511870" y="1117325"/>
                  <a:pt x="4536756" y="1104563"/>
                  <a:pt x="4563557" y="1095630"/>
                </a:cubicBezTo>
                <a:cubicBezTo>
                  <a:pt x="4563557" y="1094353"/>
                  <a:pt x="4562919" y="1092439"/>
                  <a:pt x="4561642" y="1089887"/>
                </a:cubicBezTo>
                <a:cubicBezTo>
                  <a:pt x="4571852" y="1088610"/>
                  <a:pt x="4578233" y="1083506"/>
                  <a:pt x="4580786" y="1074572"/>
                </a:cubicBezTo>
                <a:cubicBezTo>
                  <a:pt x="4642043" y="1047772"/>
                  <a:pt x="4702026" y="1017143"/>
                  <a:pt x="4760731" y="982685"/>
                </a:cubicBezTo>
                <a:cubicBezTo>
                  <a:pt x="4777322" y="980133"/>
                  <a:pt x="4787531" y="971199"/>
                  <a:pt x="4791360" y="955885"/>
                </a:cubicBezTo>
                <a:cubicBezTo>
                  <a:pt x="4779874" y="892075"/>
                  <a:pt x="4760093" y="829540"/>
                  <a:pt x="4732016" y="768283"/>
                </a:cubicBezTo>
                <a:cubicBezTo>
                  <a:pt x="4711597" y="763178"/>
                  <a:pt x="4696283" y="751692"/>
                  <a:pt x="4686073" y="733825"/>
                </a:cubicBezTo>
                <a:cubicBezTo>
                  <a:pt x="4670758" y="733825"/>
                  <a:pt x="4660549" y="726806"/>
                  <a:pt x="4655444" y="712768"/>
                </a:cubicBezTo>
                <a:cubicBezTo>
                  <a:pt x="4660549" y="711492"/>
                  <a:pt x="4665015" y="708939"/>
                  <a:pt x="4668844" y="705110"/>
                </a:cubicBezTo>
                <a:cubicBezTo>
                  <a:pt x="4670120" y="705110"/>
                  <a:pt x="4672034" y="703834"/>
                  <a:pt x="4674587" y="701282"/>
                </a:cubicBezTo>
                <a:cubicBezTo>
                  <a:pt x="4672034" y="700006"/>
                  <a:pt x="4670120" y="697454"/>
                  <a:pt x="4668844" y="693624"/>
                </a:cubicBezTo>
                <a:cubicBezTo>
                  <a:pt x="4671397" y="696177"/>
                  <a:pt x="4674587" y="697454"/>
                  <a:pt x="4678415" y="697454"/>
                </a:cubicBezTo>
                <a:cubicBezTo>
                  <a:pt x="4675863" y="691072"/>
                  <a:pt x="4676501" y="685329"/>
                  <a:pt x="4680330" y="680224"/>
                </a:cubicBezTo>
                <a:cubicBezTo>
                  <a:pt x="4677777" y="678948"/>
                  <a:pt x="4676501" y="677034"/>
                  <a:pt x="4676501" y="674481"/>
                </a:cubicBezTo>
                <a:cubicBezTo>
                  <a:pt x="4680330" y="674481"/>
                  <a:pt x="4685435" y="672568"/>
                  <a:pt x="4691816" y="668738"/>
                </a:cubicBezTo>
                <a:cubicBezTo>
                  <a:pt x="4690540" y="667463"/>
                  <a:pt x="4689901" y="665548"/>
                  <a:pt x="4689901" y="662995"/>
                </a:cubicBezTo>
                <a:cubicBezTo>
                  <a:pt x="4696283" y="662995"/>
                  <a:pt x="4702026" y="659805"/>
                  <a:pt x="4707131" y="653424"/>
                </a:cubicBezTo>
                <a:cubicBezTo>
                  <a:pt x="4705854" y="652148"/>
                  <a:pt x="4704578" y="650234"/>
                  <a:pt x="4703301" y="647682"/>
                </a:cubicBezTo>
                <a:cubicBezTo>
                  <a:pt x="4718616" y="641301"/>
                  <a:pt x="4733292" y="631729"/>
                  <a:pt x="4747331" y="618966"/>
                </a:cubicBezTo>
                <a:cubicBezTo>
                  <a:pt x="4761369" y="610033"/>
                  <a:pt x="4779235" y="605567"/>
                  <a:pt x="4800931" y="605567"/>
                </a:cubicBezTo>
                <a:cubicBezTo>
                  <a:pt x="4807951" y="603014"/>
                  <a:pt x="4815289" y="602057"/>
                  <a:pt x="4822946" y="602695"/>
                </a:cubicBezTo>
                <a:close/>
                <a:moveTo>
                  <a:pt x="1354216" y="601603"/>
                </a:moveTo>
                <a:cubicBezTo>
                  <a:pt x="1353400" y="602419"/>
                  <a:pt x="1352788" y="602624"/>
                  <a:pt x="1352380" y="602215"/>
                </a:cubicBezTo>
                <a:lnTo>
                  <a:pt x="1352320" y="601919"/>
                </a:lnTo>
                <a:close/>
                <a:moveTo>
                  <a:pt x="1369453" y="596569"/>
                </a:moveTo>
                <a:lnTo>
                  <a:pt x="1371358" y="596706"/>
                </a:lnTo>
                <a:lnTo>
                  <a:pt x="1368910" y="596706"/>
                </a:lnTo>
                <a:close/>
                <a:moveTo>
                  <a:pt x="7016978" y="546095"/>
                </a:moveTo>
                <a:cubicBezTo>
                  <a:pt x="7013713" y="554258"/>
                  <a:pt x="7012079" y="562420"/>
                  <a:pt x="7012079" y="570584"/>
                </a:cubicBezTo>
                <a:cubicBezTo>
                  <a:pt x="6994121" y="629356"/>
                  <a:pt x="6980245" y="688129"/>
                  <a:pt x="6970450" y="746901"/>
                </a:cubicBezTo>
                <a:cubicBezTo>
                  <a:pt x="6970450" y="761594"/>
                  <a:pt x="6968001" y="774655"/>
                  <a:pt x="6963103" y="786082"/>
                </a:cubicBezTo>
                <a:cubicBezTo>
                  <a:pt x="6956573" y="804041"/>
                  <a:pt x="6954941" y="820367"/>
                  <a:pt x="6958205" y="835060"/>
                </a:cubicBezTo>
                <a:cubicBezTo>
                  <a:pt x="6969634" y="846487"/>
                  <a:pt x="6984327" y="854650"/>
                  <a:pt x="7002285" y="859548"/>
                </a:cubicBezTo>
                <a:cubicBezTo>
                  <a:pt x="7041467" y="893832"/>
                  <a:pt x="7080648" y="930565"/>
                  <a:pt x="7119830" y="969747"/>
                </a:cubicBezTo>
                <a:cubicBezTo>
                  <a:pt x="7119830" y="979543"/>
                  <a:pt x="7120646" y="987705"/>
                  <a:pt x="7122278" y="994235"/>
                </a:cubicBezTo>
                <a:cubicBezTo>
                  <a:pt x="7127176" y="966482"/>
                  <a:pt x="7132890" y="936278"/>
                  <a:pt x="7139420" y="903627"/>
                </a:cubicBezTo>
                <a:cubicBezTo>
                  <a:pt x="7157378" y="807306"/>
                  <a:pt x="7162277" y="709352"/>
                  <a:pt x="7154113" y="609766"/>
                </a:cubicBezTo>
                <a:cubicBezTo>
                  <a:pt x="7124727" y="596705"/>
                  <a:pt x="7096157" y="582012"/>
                  <a:pt x="7068403" y="565685"/>
                </a:cubicBezTo>
                <a:cubicBezTo>
                  <a:pt x="7052078" y="555891"/>
                  <a:pt x="7034936" y="549360"/>
                  <a:pt x="7016978" y="546095"/>
                </a:cubicBezTo>
                <a:close/>
                <a:moveTo>
                  <a:pt x="689352" y="409"/>
                </a:moveTo>
                <a:cubicBezTo>
                  <a:pt x="693434" y="-407"/>
                  <a:pt x="697924" y="1"/>
                  <a:pt x="702821" y="1633"/>
                </a:cubicBezTo>
                <a:cubicBezTo>
                  <a:pt x="710985" y="9796"/>
                  <a:pt x="719963" y="16326"/>
                  <a:pt x="729759" y="21225"/>
                </a:cubicBezTo>
                <a:lnTo>
                  <a:pt x="768940" y="48161"/>
                </a:lnTo>
                <a:cubicBezTo>
                  <a:pt x="824447" y="71018"/>
                  <a:pt x="874241" y="103669"/>
                  <a:pt x="918320" y="146116"/>
                </a:cubicBezTo>
                <a:cubicBezTo>
                  <a:pt x="926483" y="157544"/>
                  <a:pt x="930564" y="168972"/>
                  <a:pt x="930564" y="180401"/>
                </a:cubicBezTo>
                <a:cubicBezTo>
                  <a:pt x="922402" y="196726"/>
                  <a:pt x="913423" y="209787"/>
                  <a:pt x="903628" y="219582"/>
                </a:cubicBezTo>
                <a:cubicBezTo>
                  <a:pt x="890567" y="240806"/>
                  <a:pt x="879139" y="260396"/>
                  <a:pt x="869343" y="278354"/>
                </a:cubicBezTo>
                <a:cubicBezTo>
                  <a:pt x="853018" y="304476"/>
                  <a:pt x="839141" y="330597"/>
                  <a:pt x="827712" y="356717"/>
                </a:cubicBezTo>
                <a:cubicBezTo>
                  <a:pt x="826080" y="368145"/>
                  <a:pt x="822815" y="376309"/>
                  <a:pt x="817918" y="381206"/>
                </a:cubicBezTo>
                <a:cubicBezTo>
                  <a:pt x="808122" y="402430"/>
                  <a:pt x="798326" y="421204"/>
                  <a:pt x="788531" y="437530"/>
                </a:cubicBezTo>
                <a:cubicBezTo>
                  <a:pt x="788531" y="444060"/>
                  <a:pt x="786082" y="448958"/>
                  <a:pt x="781184" y="452223"/>
                </a:cubicBezTo>
                <a:cubicBezTo>
                  <a:pt x="750166" y="499567"/>
                  <a:pt x="723228" y="548545"/>
                  <a:pt x="700373" y="599154"/>
                </a:cubicBezTo>
                <a:lnTo>
                  <a:pt x="705270" y="599154"/>
                </a:lnTo>
                <a:cubicBezTo>
                  <a:pt x="698739" y="605684"/>
                  <a:pt x="693842" y="613031"/>
                  <a:pt x="690577" y="621195"/>
                </a:cubicBezTo>
                <a:lnTo>
                  <a:pt x="697924" y="621195"/>
                </a:lnTo>
                <a:cubicBezTo>
                  <a:pt x="786082" y="582013"/>
                  <a:pt x="870159" y="535484"/>
                  <a:pt x="950155" y="481609"/>
                </a:cubicBezTo>
                <a:cubicBezTo>
                  <a:pt x="961583" y="476712"/>
                  <a:pt x="971379" y="468549"/>
                  <a:pt x="979541" y="457120"/>
                </a:cubicBezTo>
                <a:cubicBezTo>
                  <a:pt x="990969" y="445692"/>
                  <a:pt x="1000765" y="432633"/>
                  <a:pt x="1008927" y="417939"/>
                </a:cubicBezTo>
                <a:cubicBezTo>
                  <a:pt x="1035049" y="398348"/>
                  <a:pt x="1058721" y="375493"/>
                  <a:pt x="1079944" y="349371"/>
                </a:cubicBezTo>
                <a:cubicBezTo>
                  <a:pt x="1088108" y="346106"/>
                  <a:pt x="1097086" y="343658"/>
                  <a:pt x="1106882" y="342024"/>
                </a:cubicBezTo>
                <a:cubicBezTo>
                  <a:pt x="1108514" y="338759"/>
                  <a:pt x="1110963" y="335494"/>
                  <a:pt x="1114229" y="332229"/>
                </a:cubicBezTo>
                <a:cubicBezTo>
                  <a:pt x="1124024" y="328964"/>
                  <a:pt x="1135452" y="324882"/>
                  <a:pt x="1148513" y="319985"/>
                </a:cubicBezTo>
                <a:cubicBezTo>
                  <a:pt x="1143615" y="316720"/>
                  <a:pt x="1140349" y="312639"/>
                  <a:pt x="1138717" y="307740"/>
                </a:cubicBezTo>
                <a:cubicBezTo>
                  <a:pt x="1161573" y="296312"/>
                  <a:pt x="1186062" y="296312"/>
                  <a:pt x="1212182" y="307740"/>
                </a:cubicBezTo>
                <a:cubicBezTo>
                  <a:pt x="1323198" y="343658"/>
                  <a:pt x="1422785" y="399980"/>
                  <a:pt x="1510942" y="476712"/>
                </a:cubicBezTo>
                <a:cubicBezTo>
                  <a:pt x="1515841" y="484874"/>
                  <a:pt x="1521554" y="491405"/>
                  <a:pt x="1528085" y="496302"/>
                </a:cubicBezTo>
                <a:cubicBezTo>
                  <a:pt x="1518290" y="509363"/>
                  <a:pt x="1510126" y="521607"/>
                  <a:pt x="1503596" y="533036"/>
                </a:cubicBezTo>
                <a:cubicBezTo>
                  <a:pt x="1493801" y="549361"/>
                  <a:pt x="1480740" y="560789"/>
                  <a:pt x="1464414" y="567319"/>
                </a:cubicBezTo>
                <a:cubicBezTo>
                  <a:pt x="1444824" y="567319"/>
                  <a:pt x="1426866" y="571401"/>
                  <a:pt x="1410540" y="579564"/>
                </a:cubicBezTo>
                <a:cubicBezTo>
                  <a:pt x="1407274" y="586094"/>
                  <a:pt x="1403193" y="589359"/>
                  <a:pt x="1398296" y="589359"/>
                </a:cubicBezTo>
                <a:lnTo>
                  <a:pt x="1369453" y="596569"/>
                </a:lnTo>
                <a:lnTo>
                  <a:pt x="1362787" y="596094"/>
                </a:lnTo>
                <a:cubicBezTo>
                  <a:pt x="1360339" y="596501"/>
                  <a:pt x="1358298" y="597522"/>
                  <a:pt x="1356665" y="599154"/>
                </a:cubicBezTo>
                <a:lnTo>
                  <a:pt x="1351768" y="599154"/>
                </a:lnTo>
                <a:lnTo>
                  <a:pt x="1352320" y="601919"/>
                </a:lnTo>
                <a:lnTo>
                  <a:pt x="1343197" y="603440"/>
                </a:lnTo>
                <a:cubicBezTo>
                  <a:pt x="1339931" y="604665"/>
                  <a:pt x="1337075" y="606500"/>
                  <a:pt x="1334626" y="608950"/>
                </a:cubicBezTo>
                <a:lnTo>
                  <a:pt x="1337075" y="608950"/>
                </a:lnTo>
                <a:cubicBezTo>
                  <a:pt x="1332176" y="613848"/>
                  <a:pt x="1327279" y="614664"/>
                  <a:pt x="1322381" y="611399"/>
                </a:cubicBezTo>
                <a:cubicBezTo>
                  <a:pt x="1291363" y="630989"/>
                  <a:pt x="1261159" y="647315"/>
                  <a:pt x="1231774" y="660376"/>
                </a:cubicBezTo>
                <a:cubicBezTo>
                  <a:pt x="1221978" y="663641"/>
                  <a:pt x="1213815" y="666090"/>
                  <a:pt x="1207285" y="667723"/>
                </a:cubicBezTo>
                <a:cubicBezTo>
                  <a:pt x="1207285" y="698741"/>
                  <a:pt x="1205653" y="728128"/>
                  <a:pt x="1202388" y="755882"/>
                </a:cubicBezTo>
                <a:cubicBezTo>
                  <a:pt x="1261159" y="775472"/>
                  <a:pt x="1317483" y="799961"/>
                  <a:pt x="1371358" y="829347"/>
                </a:cubicBezTo>
                <a:cubicBezTo>
                  <a:pt x="1407274" y="847305"/>
                  <a:pt x="1442375" y="868528"/>
                  <a:pt x="1476659" y="893017"/>
                </a:cubicBezTo>
                <a:cubicBezTo>
                  <a:pt x="1502780" y="914240"/>
                  <a:pt x="1523187" y="938729"/>
                  <a:pt x="1537880" y="966483"/>
                </a:cubicBezTo>
                <a:cubicBezTo>
                  <a:pt x="1544411" y="984441"/>
                  <a:pt x="1541145" y="996685"/>
                  <a:pt x="1528085" y="1003215"/>
                </a:cubicBezTo>
                <a:cubicBezTo>
                  <a:pt x="1524819" y="1003215"/>
                  <a:pt x="1523187" y="1002399"/>
                  <a:pt x="1523187" y="1000766"/>
                </a:cubicBezTo>
                <a:cubicBezTo>
                  <a:pt x="1519922" y="1023623"/>
                  <a:pt x="1510942" y="1034235"/>
                  <a:pt x="1496249" y="1032601"/>
                </a:cubicBezTo>
                <a:cubicBezTo>
                  <a:pt x="1470129" y="1065254"/>
                  <a:pt x="1440743" y="1088109"/>
                  <a:pt x="1408092" y="1101170"/>
                </a:cubicBezTo>
                <a:cubicBezTo>
                  <a:pt x="1393397" y="1107700"/>
                  <a:pt x="1380338" y="1115046"/>
                  <a:pt x="1368910" y="1123210"/>
                </a:cubicBezTo>
                <a:cubicBezTo>
                  <a:pt x="1339523" y="1136269"/>
                  <a:pt x="1314218" y="1153412"/>
                  <a:pt x="1292995" y="1174635"/>
                </a:cubicBezTo>
                <a:cubicBezTo>
                  <a:pt x="1275037" y="1186063"/>
                  <a:pt x="1257078" y="1194227"/>
                  <a:pt x="1239120" y="1199124"/>
                </a:cubicBezTo>
                <a:cubicBezTo>
                  <a:pt x="1237488" y="1204021"/>
                  <a:pt x="1235039" y="1206470"/>
                  <a:pt x="1231774" y="1206470"/>
                </a:cubicBezTo>
                <a:cubicBezTo>
                  <a:pt x="1200754" y="1211369"/>
                  <a:pt x="1183612" y="1226878"/>
                  <a:pt x="1180348" y="1252998"/>
                </a:cubicBezTo>
                <a:cubicBezTo>
                  <a:pt x="1172184" y="1285650"/>
                  <a:pt x="1166471" y="1317485"/>
                  <a:pt x="1163206" y="1348504"/>
                </a:cubicBezTo>
                <a:cubicBezTo>
                  <a:pt x="1163206" y="1361565"/>
                  <a:pt x="1162389" y="1373809"/>
                  <a:pt x="1160757" y="1385236"/>
                </a:cubicBezTo>
                <a:cubicBezTo>
                  <a:pt x="1159124" y="1388502"/>
                  <a:pt x="1158308" y="1389726"/>
                  <a:pt x="1158308" y="1388910"/>
                </a:cubicBezTo>
                <a:cubicBezTo>
                  <a:pt x="1158308" y="1388094"/>
                  <a:pt x="1158308" y="1386054"/>
                  <a:pt x="1158308" y="1382788"/>
                </a:cubicBezTo>
                <a:lnTo>
                  <a:pt x="1153410" y="1382788"/>
                </a:lnTo>
                <a:cubicBezTo>
                  <a:pt x="1151777" y="1387686"/>
                  <a:pt x="1151777" y="1391767"/>
                  <a:pt x="1153410" y="1395032"/>
                </a:cubicBezTo>
                <a:cubicBezTo>
                  <a:pt x="1151777" y="1396665"/>
                  <a:pt x="1150961" y="1397889"/>
                  <a:pt x="1150961" y="1398706"/>
                </a:cubicBezTo>
                <a:cubicBezTo>
                  <a:pt x="1150961" y="1399522"/>
                  <a:pt x="1151777" y="1399931"/>
                  <a:pt x="1153410" y="1399931"/>
                </a:cubicBezTo>
                <a:cubicBezTo>
                  <a:pt x="1155042" y="1412990"/>
                  <a:pt x="1153410" y="1423602"/>
                  <a:pt x="1148513" y="1431766"/>
                </a:cubicBezTo>
                <a:cubicBezTo>
                  <a:pt x="1150145" y="1433398"/>
                  <a:pt x="1152594" y="1432582"/>
                  <a:pt x="1155860" y="1429316"/>
                </a:cubicBezTo>
                <a:cubicBezTo>
                  <a:pt x="1147696" y="1437479"/>
                  <a:pt x="1147696" y="1443193"/>
                  <a:pt x="1155860" y="1446459"/>
                </a:cubicBezTo>
                <a:cubicBezTo>
                  <a:pt x="1152594" y="1448091"/>
                  <a:pt x="1151370" y="1450131"/>
                  <a:pt x="1152186" y="1452581"/>
                </a:cubicBezTo>
                <a:cubicBezTo>
                  <a:pt x="1153002" y="1455030"/>
                  <a:pt x="1154226" y="1457070"/>
                  <a:pt x="1155860" y="1458702"/>
                </a:cubicBezTo>
                <a:cubicBezTo>
                  <a:pt x="1183612" y="1457070"/>
                  <a:pt x="1212999" y="1455437"/>
                  <a:pt x="1244017" y="1453805"/>
                </a:cubicBezTo>
                <a:cubicBezTo>
                  <a:pt x="1239120" y="1457070"/>
                  <a:pt x="1234223" y="1458702"/>
                  <a:pt x="1229324" y="1458702"/>
                </a:cubicBezTo>
                <a:cubicBezTo>
                  <a:pt x="1227692" y="1458702"/>
                  <a:pt x="1226876" y="1457886"/>
                  <a:pt x="1226876" y="1456253"/>
                </a:cubicBezTo>
                <a:cubicBezTo>
                  <a:pt x="1218713" y="1459518"/>
                  <a:pt x="1211366" y="1460334"/>
                  <a:pt x="1204836" y="1458702"/>
                </a:cubicBezTo>
                <a:cubicBezTo>
                  <a:pt x="1186877" y="1460334"/>
                  <a:pt x="1169736" y="1463600"/>
                  <a:pt x="1153410" y="1468498"/>
                </a:cubicBezTo>
                <a:cubicBezTo>
                  <a:pt x="1164838" y="1471763"/>
                  <a:pt x="1174634" y="1470947"/>
                  <a:pt x="1182796" y="1466049"/>
                </a:cubicBezTo>
                <a:cubicBezTo>
                  <a:pt x="1179531" y="1467682"/>
                  <a:pt x="1178715" y="1468906"/>
                  <a:pt x="1180348" y="1469723"/>
                </a:cubicBezTo>
                <a:cubicBezTo>
                  <a:pt x="1181980" y="1470539"/>
                  <a:pt x="1183612" y="1471763"/>
                  <a:pt x="1185245" y="1473395"/>
                </a:cubicBezTo>
                <a:cubicBezTo>
                  <a:pt x="1173818" y="1471763"/>
                  <a:pt x="1164838" y="1472579"/>
                  <a:pt x="1158308" y="1475845"/>
                </a:cubicBezTo>
                <a:cubicBezTo>
                  <a:pt x="1163206" y="1479110"/>
                  <a:pt x="1168919" y="1479926"/>
                  <a:pt x="1175450" y="1478294"/>
                </a:cubicBezTo>
                <a:cubicBezTo>
                  <a:pt x="1173818" y="1481559"/>
                  <a:pt x="1173001" y="1484007"/>
                  <a:pt x="1173001" y="1485640"/>
                </a:cubicBezTo>
                <a:cubicBezTo>
                  <a:pt x="1179531" y="1488904"/>
                  <a:pt x="1186062" y="1487272"/>
                  <a:pt x="1192592" y="1480742"/>
                </a:cubicBezTo>
                <a:lnTo>
                  <a:pt x="1180348" y="1480742"/>
                </a:lnTo>
                <a:cubicBezTo>
                  <a:pt x="1181980" y="1477477"/>
                  <a:pt x="1185245" y="1475029"/>
                  <a:pt x="1190143" y="1473395"/>
                </a:cubicBezTo>
                <a:cubicBezTo>
                  <a:pt x="1188511" y="1476661"/>
                  <a:pt x="1189327" y="1477477"/>
                  <a:pt x="1192592" y="1475845"/>
                </a:cubicBezTo>
                <a:lnTo>
                  <a:pt x="1197489" y="1475845"/>
                </a:lnTo>
                <a:cubicBezTo>
                  <a:pt x="1195857" y="1477477"/>
                  <a:pt x="1196673" y="1477477"/>
                  <a:pt x="1199938" y="1475845"/>
                </a:cubicBezTo>
                <a:cubicBezTo>
                  <a:pt x="1201571" y="1475845"/>
                  <a:pt x="1203204" y="1475029"/>
                  <a:pt x="1204836" y="1473395"/>
                </a:cubicBezTo>
                <a:cubicBezTo>
                  <a:pt x="1199938" y="1473395"/>
                  <a:pt x="1195041" y="1471763"/>
                  <a:pt x="1190143" y="1468498"/>
                </a:cubicBezTo>
                <a:cubicBezTo>
                  <a:pt x="1222794" y="1465233"/>
                  <a:pt x="1256262" y="1461152"/>
                  <a:pt x="1290547" y="1456253"/>
                </a:cubicBezTo>
                <a:lnTo>
                  <a:pt x="1256262" y="1456253"/>
                </a:lnTo>
                <a:cubicBezTo>
                  <a:pt x="1264425" y="1451356"/>
                  <a:pt x="1274220" y="1448907"/>
                  <a:pt x="1285648" y="1448907"/>
                </a:cubicBezTo>
                <a:cubicBezTo>
                  <a:pt x="1300341" y="1448907"/>
                  <a:pt x="1315034" y="1449724"/>
                  <a:pt x="1329728" y="1451356"/>
                </a:cubicBezTo>
                <a:cubicBezTo>
                  <a:pt x="1364011" y="1451356"/>
                  <a:pt x="1398296" y="1450540"/>
                  <a:pt x="1432579" y="1448907"/>
                </a:cubicBezTo>
                <a:cubicBezTo>
                  <a:pt x="1439110" y="1455437"/>
                  <a:pt x="1447273" y="1457886"/>
                  <a:pt x="1457068" y="1456253"/>
                </a:cubicBezTo>
                <a:lnTo>
                  <a:pt x="1459517" y="1453805"/>
                </a:lnTo>
                <a:cubicBezTo>
                  <a:pt x="1457884" y="1450540"/>
                  <a:pt x="1455436" y="1449724"/>
                  <a:pt x="1452171" y="1451356"/>
                </a:cubicBezTo>
                <a:lnTo>
                  <a:pt x="1449721" y="1451356"/>
                </a:lnTo>
                <a:cubicBezTo>
                  <a:pt x="1448089" y="1451356"/>
                  <a:pt x="1448089" y="1450540"/>
                  <a:pt x="1449721" y="1448907"/>
                </a:cubicBezTo>
                <a:cubicBezTo>
                  <a:pt x="1466047" y="1447275"/>
                  <a:pt x="1484006" y="1446459"/>
                  <a:pt x="1503596" y="1446459"/>
                </a:cubicBezTo>
                <a:cubicBezTo>
                  <a:pt x="1505229" y="1449724"/>
                  <a:pt x="1507678" y="1449724"/>
                  <a:pt x="1510942" y="1446459"/>
                </a:cubicBezTo>
                <a:cubicBezTo>
                  <a:pt x="1559920" y="1446459"/>
                  <a:pt x="1608897" y="1449724"/>
                  <a:pt x="1657874" y="1456253"/>
                </a:cubicBezTo>
                <a:cubicBezTo>
                  <a:pt x="1677465" y="1457886"/>
                  <a:pt x="1696240" y="1453805"/>
                  <a:pt x="1714198" y="1444009"/>
                </a:cubicBezTo>
                <a:cubicBezTo>
                  <a:pt x="1720729" y="1445641"/>
                  <a:pt x="1728891" y="1446459"/>
                  <a:pt x="1738687" y="1446459"/>
                </a:cubicBezTo>
                <a:cubicBezTo>
                  <a:pt x="1738687" y="1443193"/>
                  <a:pt x="1737870" y="1439928"/>
                  <a:pt x="1736238" y="1436663"/>
                </a:cubicBezTo>
                <a:cubicBezTo>
                  <a:pt x="1744400" y="1435030"/>
                  <a:pt x="1746849" y="1431766"/>
                  <a:pt x="1743584" y="1426867"/>
                </a:cubicBezTo>
                <a:cubicBezTo>
                  <a:pt x="1748481" y="1428500"/>
                  <a:pt x="1753380" y="1428500"/>
                  <a:pt x="1758277" y="1426867"/>
                </a:cubicBezTo>
                <a:cubicBezTo>
                  <a:pt x="1755012" y="1421970"/>
                  <a:pt x="1750931" y="1417072"/>
                  <a:pt x="1746034" y="1412174"/>
                </a:cubicBezTo>
                <a:cubicBezTo>
                  <a:pt x="1752564" y="1417072"/>
                  <a:pt x="1759910" y="1419521"/>
                  <a:pt x="1768073" y="1419521"/>
                </a:cubicBezTo>
                <a:cubicBezTo>
                  <a:pt x="1768073" y="1414623"/>
                  <a:pt x="1765624" y="1410542"/>
                  <a:pt x="1760727" y="1407277"/>
                </a:cubicBezTo>
                <a:lnTo>
                  <a:pt x="1760727" y="1402379"/>
                </a:lnTo>
                <a:lnTo>
                  <a:pt x="1763175" y="1402379"/>
                </a:lnTo>
                <a:lnTo>
                  <a:pt x="1763175" y="1407277"/>
                </a:lnTo>
                <a:cubicBezTo>
                  <a:pt x="1764808" y="1407277"/>
                  <a:pt x="1766440" y="1405644"/>
                  <a:pt x="1768073" y="1402379"/>
                </a:cubicBezTo>
                <a:cubicBezTo>
                  <a:pt x="1825213" y="1435030"/>
                  <a:pt x="1885618" y="1462784"/>
                  <a:pt x="1949288" y="1485640"/>
                </a:cubicBezTo>
                <a:cubicBezTo>
                  <a:pt x="2001530" y="1513393"/>
                  <a:pt x="2046426" y="1549311"/>
                  <a:pt x="2083975" y="1593390"/>
                </a:cubicBezTo>
                <a:cubicBezTo>
                  <a:pt x="2092138" y="1624409"/>
                  <a:pt x="2092138" y="1653795"/>
                  <a:pt x="2083975" y="1681549"/>
                </a:cubicBezTo>
                <a:cubicBezTo>
                  <a:pt x="2077445" y="1689711"/>
                  <a:pt x="2073364" y="1697874"/>
                  <a:pt x="2071730" y="1706037"/>
                </a:cubicBezTo>
                <a:cubicBezTo>
                  <a:pt x="2057037" y="1715832"/>
                  <a:pt x="2043160" y="1725628"/>
                  <a:pt x="2030100" y="1735423"/>
                </a:cubicBezTo>
                <a:cubicBezTo>
                  <a:pt x="2018672" y="1746851"/>
                  <a:pt x="2006428" y="1752565"/>
                  <a:pt x="1993367" y="1752565"/>
                </a:cubicBezTo>
                <a:cubicBezTo>
                  <a:pt x="1973777" y="1752565"/>
                  <a:pt x="1954185" y="1748483"/>
                  <a:pt x="1934595" y="1740320"/>
                </a:cubicBezTo>
                <a:cubicBezTo>
                  <a:pt x="1928065" y="1737055"/>
                  <a:pt x="1922350" y="1735423"/>
                  <a:pt x="1917453" y="1735423"/>
                </a:cubicBezTo>
                <a:cubicBezTo>
                  <a:pt x="1906024" y="1737055"/>
                  <a:pt x="1899495" y="1732974"/>
                  <a:pt x="1897862" y="1723178"/>
                </a:cubicBezTo>
                <a:cubicBezTo>
                  <a:pt x="1892964" y="1726444"/>
                  <a:pt x="1890515" y="1724812"/>
                  <a:pt x="1890515" y="1718281"/>
                </a:cubicBezTo>
                <a:cubicBezTo>
                  <a:pt x="1882353" y="1719913"/>
                  <a:pt x="1874190" y="1720730"/>
                  <a:pt x="1866026" y="1720730"/>
                </a:cubicBezTo>
                <a:cubicBezTo>
                  <a:pt x="1862761" y="1715832"/>
                  <a:pt x="1857864" y="1714200"/>
                  <a:pt x="1851334" y="1715832"/>
                </a:cubicBezTo>
                <a:lnTo>
                  <a:pt x="1851334" y="1718281"/>
                </a:lnTo>
                <a:cubicBezTo>
                  <a:pt x="1854599" y="1719913"/>
                  <a:pt x="1857864" y="1720730"/>
                  <a:pt x="1861129" y="1720730"/>
                </a:cubicBezTo>
                <a:cubicBezTo>
                  <a:pt x="1854599" y="1723996"/>
                  <a:pt x="1848884" y="1724812"/>
                  <a:pt x="1843987" y="1723178"/>
                </a:cubicBezTo>
                <a:cubicBezTo>
                  <a:pt x="1842355" y="1721546"/>
                  <a:pt x="1840722" y="1719097"/>
                  <a:pt x="1839090" y="1715832"/>
                </a:cubicBezTo>
                <a:cubicBezTo>
                  <a:pt x="1835824" y="1717465"/>
                  <a:pt x="1834191" y="1719097"/>
                  <a:pt x="1834191" y="1720730"/>
                </a:cubicBezTo>
                <a:cubicBezTo>
                  <a:pt x="1830927" y="1719097"/>
                  <a:pt x="1828478" y="1717465"/>
                  <a:pt x="1826845" y="1715832"/>
                </a:cubicBezTo>
                <a:lnTo>
                  <a:pt x="1821948" y="1715832"/>
                </a:lnTo>
                <a:lnTo>
                  <a:pt x="1821948" y="1718281"/>
                </a:lnTo>
                <a:cubicBezTo>
                  <a:pt x="1817050" y="1719913"/>
                  <a:pt x="1812968" y="1719097"/>
                  <a:pt x="1809703" y="1715832"/>
                </a:cubicBezTo>
                <a:cubicBezTo>
                  <a:pt x="1801540" y="1710935"/>
                  <a:pt x="1792562" y="1709301"/>
                  <a:pt x="1782766" y="1710935"/>
                </a:cubicBezTo>
                <a:cubicBezTo>
                  <a:pt x="1794194" y="1709301"/>
                  <a:pt x="1807255" y="1707669"/>
                  <a:pt x="1821948" y="1706037"/>
                </a:cubicBezTo>
                <a:cubicBezTo>
                  <a:pt x="1803989" y="1702772"/>
                  <a:pt x="1786847" y="1697874"/>
                  <a:pt x="1770521" y="1691343"/>
                </a:cubicBezTo>
                <a:cubicBezTo>
                  <a:pt x="1768889" y="1692976"/>
                  <a:pt x="1767257" y="1694608"/>
                  <a:pt x="1765624" y="1696242"/>
                </a:cubicBezTo>
                <a:cubicBezTo>
                  <a:pt x="1755828" y="1692976"/>
                  <a:pt x="1746849" y="1690527"/>
                  <a:pt x="1738687" y="1688895"/>
                </a:cubicBezTo>
                <a:cubicBezTo>
                  <a:pt x="1719096" y="1682365"/>
                  <a:pt x="1700321" y="1679099"/>
                  <a:pt x="1682363" y="1679099"/>
                </a:cubicBezTo>
                <a:cubicBezTo>
                  <a:pt x="1623590" y="1679099"/>
                  <a:pt x="1566450" y="1679099"/>
                  <a:pt x="1510942" y="1679099"/>
                </a:cubicBezTo>
                <a:cubicBezTo>
                  <a:pt x="1512576" y="1679099"/>
                  <a:pt x="1515841" y="1678283"/>
                  <a:pt x="1520738" y="1676650"/>
                </a:cubicBezTo>
                <a:cubicBezTo>
                  <a:pt x="1458701" y="1673385"/>
                  <a:pt x="1396663" y="1670120"/>
                  <a:pt x="1334626" y="1666856"/>
                </a:cubicBezTo>
                <a:cubicBezTo>
                  <a:pt x="1306872" y="1661957"/>
                  <a:pt x="1279935" y="1661957"/>
                  <a:pt x="1253813" y="1666856"/>
                </a:cubicBezTo>
                <a:cubicBezTo>
                  <a:pt x="1252181" y="1665222"/>
                  <a:pt x="1250548" y="1663590"/>
                  <a:pt x="1248916" y="1661957"/>
                </a:cubicBezTo>
                <a:cubicBezTo>
                  <a:pt x="1245650" y="1665222"/>
                  <a:pt x="1242385" y="1665222"/>
                  <a:pt x="1239120" y="1661957"/>
                </a:cubicBezTo>
                <a:cubicBezTo>
                  <a:pt x="1222794" y="1665222"/>
                  <a:pt x="1207285" y="1666038"/>
                  <a:pt x="1192592" y="1664406"/>
                </a:cubicBezTo>
                <a:cubicBezTo>
                  <a:pt x="1181164" y="1666038"/>
                  <a:pt x="1169736" y="1666856"/>
                  <a:pt x="1158308" y="1666856"/>
                </a:cubicBezTo>
                <a:cubicBezTo>
                  <a:pt x="1153410" y="1691343"/>
                  <a:pt x="1151777" y="1715832"/>
                  <a:pt x="1153410" y="1740320"/>
                </a:cubicBezTo>
                <a:cubicBezTo>
                  <a:pt x="1153410" y="1789298"/>
                  <a:pt x="1154226" y="1837459"/>
                  <a:pt x="1155860" y="1884803"/>
                </a:cubicBezTo>
                <a:lnTo>
                  <a:pt x="1153410" y="1884803"/>
                </a:lnTo>
                <a:cubicBezTo>
                  <a:pt x="1156675" y="1897864"/>
                  <a:pt x="1157491" y="1910108"/>
                  <a:pt x="1155860" y="1921536"/>
                </a:cubicBezTo>
                <a:cubicBezTo>
                  <a:pt x="1155860" y="1947657"/>
                  <a:pt x="1155860" y="1972145"/>
                  <a:pt x="1155860" y="1995002"/>
                </a:cubicBezTo>
                <a:cubicBezTo>
                  <a:pt x="1157491" y="2014592"/>
                  <a:pt x="1158308" y="2032550"/>
                  <a:pt x="1158308" y="2048876"/>
                </a:cubicBezTo>
                <a:cubicBezTo>
                  <a:pt x="1164838" y="2057039"/>
                  <a:pt x="1167287" y="2066835"/>
                  <a:pt x="1165654" y="2078262"/>
                </a:cubicBezTo>
                <a:cubicBezTo>
                  <a:pt x="1164022" y="2083161"/>
                  <a:pt x="1164022" y="2087242"/>
                  <a:pt x="1165654" y="2090507"/>
                </a:cubicBezTo>
                <a:cubicBezTo>
                  <a:pt x="1165654" y="2093773"/>
                  <a:pt x="1166471" y="2095405"/>
                  <a:pt x="1168103" y="2095405"/>
                </a:cubicBezTo>
                <a:cubicBezTo>
                  <a:pt x="1168103" y="2185196"/>
                  <a:pt x="1170552" y="2274171"/>
                  <a:pt x="1175450" y="2362330"/>
                </a:cubicBezTo>
                <a:cubicBezTo>
                  <a:pt x="1172184" y="2380288"/>
                  <a:pt x="1166471" y="2395797"/>
                  <a:pt x="1158308" y="2408858"/>
                </a:cubicBezTo>
                <a:lnTo>
                  <a:pt x="1158308" y="2406409"/>
                </a:lnTo>
                <a:cubicBezTo>
                  <a:pt x="1148513" y="2412939"/>
                  <a:pt x="1144431" y="2421102"/>
                  <a:pt x="1146064" y="2430897"/>
                </a:cubicBezTo>
                <a:cubicBezTo>
                  <a:pt x="1129738" y="2439061"/>
                  <a:pt x="1121575" y="2451305"/>
                  <a:pt x="1121575" y="2467631"/>
                </a:cubicBezTo>
                <a:cubicBezTo>
                  <a:pt x="1116678" y="2470896"/>
                  <a:pt x="1114229" y="2474160"/>
                  <a:pt x="1114229" y="2477425"/>
                </a:cubicBezTo>
                <a:cubicBezTo>
                  <a:pt x="1107698" y="2483956"/>
                  <a:pt x="1101168" y="2488854"/>
                  <a:pt x="1094637" y="2492118"/>
                </a:cubicBezTo>
                <a:cubicBezTo>
                  <a:pt x="1091373" y="2498649"/>
                  <a:pt x="1087291" y="2501914"/>
                  <a:pt x="1082394" y="2501914"/>
                </a:cubicBezTo>
                <a:cubicBezTo>
                  <a:pt x="1057905" y="2480691"/>
                  <a:pt x="1035865" y="2457019"/>
                  <a:pt x="1016274" y="2430897"/>
                </a:cubicBezTo>
                <a:cubicBezTo>
                  <a:pt x="1011377" y="2411307"/>
                  <a:pt x="1003214" y="2392533"/>
                  <a:pt x="991787" y="2374573"/>
                </a:cubicBezTo>
                <a:lnTo>
                  <a:pt x="991787" y="2377023"/>
                </a:lnTo>
                <a:cubicBezTo>
                  <a:pt x="981991" y="2363962"/>
                  <a:pt x="976276" y="2349269"/>
                  <a:pt x="974644" y="2332944"/>
                </a:cubicBezTo>
                <a:cubicBezTo>
                  <a:pt x="969746" y="2329679"/>
                  <a:pt x="968930" y="2324780"/>
                  <a:pt x="972195" y="2318251"/>
                </a:cubicBezTo>
                <a:cubicBezTo>
                  <a:pt x="962399" y="2305190"/>
                  <a:pt x="960767" y="2292129"/>
                  <a:pt x="967298" y="2279069"/>
                </a:cubicBezTo>
                <a:cubicBezTo>
                  <a:pt x="972195" y="2269273"/>
                  <a:pt x="979541" y="2261111"/>
                  <a:pt x="989337" y="2254580"/>
                </a:cubicBezTo>
                <a:cubicBezTo>
                  <a:pt x="994235" y="2251315"/>
                  <a:pt x="997500" y="2247234"/>
                  <a:pt x="999133" y="2242335"/>
                </a:cubicBezTo>
                <a:cubicBezTo>
                  <a:pt x="1000765" y="2232541"/>
                  <a:pt x="1001581" y="2221112"/>
                  <a:pt x="1001581" y="2208052"/>
                </a:cubicBezTo>
                <a:cubicBezTo>
                  <a:pt x="998316" y="2209684"/>
                  <a:pt x="997500" y="2211318"/>
                  <a:pt x="999133" y="2212950"/>
                </a:cubicBezTo>
                <a:lnTo>
                  <a:pt x="996684" y="2212950"/>
                </a:lnTo>
                <a:cubicBezTo>
                  <a:pt x="993418" y="2201522"/>
                  <a:pt x="994235" y="2190094"/>
                  <a:pt x="999133" y="2178665"/>
                </a:cubicBezTo>
                <a:cubicBezTo>
                  <a:pt x="999133" y="2167237"/>
                  <a:pt x="999949" y="2154178"/>
                  <a:pt x="1001581" y="2139483"/>
                </a:cubicBezTo>
                <a:cubicBezTo>
                  <a:pt x="1001581" y="2136218"/>
                  <a:pt x="999949" y="2133770"/>
                  <a:pt x="996684" y="2132137"/>
                </a:cubicBezTo>
                <a:cubicBezTo>
                  <a:pt x="996684" y="2130505"/>
                  <a:pt x="996684" y="2128056"/>
                  <a:pt x="996684" y="2124791"/>
                </a:cubicBezTo>
                <a:cubicBezTo>
                  <a:pt x="996684" y="2119893"/>
                  <a:pt x="997500" y="2113363"/>
                  <a:pt x="999133" y="2105200"/>
                </a:cubicBezTo>
                <a:cubicBezTo>
                  <a:pt x="997500" y="2039897"/>
                  <a:pt x="1001581" y="1973778"/>
                  <a:pt x="1011377" y="1906843"/>
                </a:cubicBezTo>
                <a:cubicBezTo>
                  <a:pt x="1009745" y="1918271"/>
                  <a:pt x="1010561" y="1928882"/>
                  <a:pt x="1013826" y="1938678"/>
                </a:cubicBezTo>
                <a:cubicBezTo>
                  <a:pt x="1015458" y="1928882"/>
                  <a:pt x="1016274" y="1917455"/>
                  <a:pt x="1016274" y="1904394"/>
                </a:cubicBezTo>
                <a:cubicBezTo>
                  <a:pt x="1019539" y="1915823"/>
                  <a:pt x="1020356" y="1927250"/>
                  <a:pt x="1018723" y="1938678"/>
                </a:cubicBezTo>
                <a:cubicBezTo>
                  <a:pt x="1015458" y="1946841"/>
                  <a:pt x="1014642" y="1954187"/>
                  <a:pt x="1016274" y="1960717"/>
                </a:cubicBezTo>
                <a:cubicBezTo>
                  <a:pt x="1021172" y="1955820"/>
                  <a:pt x="1023620" y="1950106"/>
                  <a:pt x="1023620" y="1943575"/>
                </a:cubicBezTo>
                <a:cubicBezTo>
                  <a:pt x="1025254" y="1930516"/>
                  <a:pt x="1026070" y="1916639"/>
                  <a:pt x="1026070" y="1901946"/>
                </a:cubicBezTo>
                <a:lnTo>
                  <a:pt x="1026070" y="1897047"/>
                </a:lnTo>
                <a:cubicBezTo>
                  <a:pt x="1026070" y="1877457"/>
                  <a:pt x="1026070" y="1857049"/>
                  <a:pt x="1026070" y="1835826"/>
                </a:cubicBezTo>
                <a:cubicBezTo>
                  <a:pt x="1029335" y="1843989"/>
                  <a:pt x="1033416" y="1852152"/>
                  <a:pt x="1038314" y="1860315"/>
                </a:cubicBezTo>
                <a:lnTo>
                  <a:pt x="1038314" y="1857865"/>
                </a:lnTo>
                <a:lnTo>
                  <a:pt x="1043212" y="1857865"/>
                </a:lnTo>
                <a:cubicBezTo>
                  <a:pt x="1036681" y="1861131"/>
                  <a:pt x="1034232" y="1865212"/>
                  <a:pt x="1035865" y="1870110"/>
                </a:cubicBezTo>
                <a:cubicBezTo>
                  <a:pt x="1030968" y="1875008"/>
                  <a:pt x="1030151" y="1880722"/>
                  <a:pt x="1033416" y="1887253"/>
                </a:cubicBezTo>
                <a:cubicBezTo>
                  <a:pt x="1036681" y="1887253"/>
                  <a:pt x="1039131" y="1888885"/>
                  <a:pt x="1040763" y="1892150"/>
                </a:cubicBezTo>
                <a:lnTo>
                  <a:pt x="1038314" y="1892150"/>
                </a:lnTo>
                <a:cubicBezTo>
                  <a:pt x="1036681" y="1895415"/>
                  <a:pt x="1036681" y="1897864"/>
                  <a:pt x="1038314" y="1899496"/>
                </a:cubicBezTo>
                <a:cubicBezTo>
                  <a:pt x="1041580" y="1906027"/>
                  <a:pt x="1044028" y="1910924"/>
                  <a:pt x="1045661" y="1914189"/>
                </a:cubicBezTo>
                <a:lnTo>
                  <a:pt x="1045661" y="1897047"/>
                </a:lnTo>
                <a:cubicBezTo>
                  <a:pt x="1047293" y="1901946"/>
                  <a:pt x="1049742" y="1906843"/>
                  <a:pt x="1053007" y="1911740"/>
                </a:cubicBezTo>
                <a:cubicBezTo>
                  <a:pt x="1051374" y="1923169"/>
                  <a:pt x="1049742" y="1933781"/>
                  <a:pt x="1048109" y="1943575"/>
                </a:cubicBezTo>
                <a:cubicBezTo>
                  <a:pt x="1049742" y="1968064"/>
                  <a:pt x="1050558" y="1990921"/>
                  <a:pt x="1050558" y="2012144"/>
                </a:cubicBezTo>
                <a:cubicBezTo>
                  <a:pt x="1050558" y="2031734"/>
                  <a:pt x="1052192" y="2050509"/>
                  <a:pt x="1055456" y="2068467"/>
                </a:cubicBezTo>
                <a:cubicBezTo>
                  <a:pt x="1058721" y="2009695"/>
                  <a:pt x="1061170" y="1949290"/>
                  <a:pt x="1062802" y="1887253"/>
                </a:cubicBezTo>
                <a:cubicBezTo>
                  <a:pt x="1057905" y="1877457"/>
                  <a:pt x="1057905" y="1867661"/>
                  <a:pt x="1062802" y="1857865"/>
                </a:cubicBezTo>
                <a:cubicBezTo>
                  <a:pt x="1064435" y="1856233"/>
                  <a:pt x="1066067" y="1852968"/>
                  <a:pt x="1067701" y="1848071"/>
                </a:cubicBezTo>
                <a:cubicBezTo>
                  <a:pt x="1064435" y="1846438"/>
                  <a:pt x="1061986" y="1844806"/>
                  <a:pt x="1060354" y="1843172"/>
                </a:cubicBezTo>
                <a:cubicBezTo>
                  <a:pt x="1058721" y="1830112"/>
                  <a:pt x="1060354" y="1816236"/>
                  <a:pt x="1065251" y="1801542"/>
                </a:cubicBezTo>
                <a:lnTo>
                  <a:pt x="1060354" y="1801542"/>
                </a:lnTo>
                <a:cubicBezTo>
                  <a:pt x="1063619" y="1801542"/>
                  <a:pt x="1064435" y="1799094"/>
                  <a:pt x="1062802" y="1794195"/>
                </a:cubicBezTo>
                <a:lnTo>
                  <a:pt x="1065251" y="1791747"/>
                </a:lnTo>
                <a:cubicBezTo>
                  <a:pt x="1058721" y="1755831"/>
                  <a:pt x="1057089" y="1718281"/>
                  <a:pt x="1060354" y="1679099"/>
                </a:cubicBezTo>
                <a:lnTo>
                  <a:pt x="1055106" y="1681432"/>
                </a:lnTo>
                <a:lnTo>
                  <a:pt x="1058517" y="1677262"/>
                </a:lnTo>
                <a:cubicBezTo>
                  <a:pt x="1059742" y="1674406"/>
                  <a:pt x="1060354" y="1670937"/>
                  <a:pt x="1060354" y="1666856"/>
                </a:cubicBezTo>
                <a:cubicBezTo>
                  <a:pt x="1060354" y="1665222"/>
                  <a:pt x="1060354" y="1663590"/>
                  <a:pt x="1060354" y="1661957"/>
                </a:cubicBezTo>
                <a:cubicBezTo>
                  <a:pt x="1057089" y="1660325"/>
                  <a:pt x="1054640" y="1659509"/>
                  <a:pt x="1053007" y="1659509"/>
                </a:cubicBezTo>
                <a:lnTo>
                  <a:pt x="1049354" y="1665772"/>
                </a:lnTo>
                <a:lnTo>
                  <a:pt x="1048109" y="1657060"/>
                </a:lnTo>
                <a:cubicBezTo>
                  <a:pt x="1035049" y="1660325"/>
                  <a:pt x="1029335" y="1667672"/>
                  <a:pt x="1030968" y="1679099"/>
                </a:cubicBezTo>
                <a:lnTo>
                  <a:pt x="1030968" y="1681549"/>
                </a:lnTo>
                <a:cubicBezTo>
                  <a:pt x="1029335" y="1676650"/>
                  <a:pt x="1027703" y="1671753"/>
                  <a:pt x="1026070" y="1666856"/>
                </a:cubicBezTo>
                <a:cubicBezTo>
                  <a:pt x="1026070" y="1665222"/>
                  <a:pt x="1027703" y="1663590"/>
                  <a:pt x="1030968" y="1661957"/>
                </a:cubicBezTo>
                <a:cubicBezTo>
                  <a:pt x="1029335" y="1660325"/>
                  <a:pt x="1027703" y="1659509"/>
                  <a:pt x="1026070" y="1659509"/>
                </a:cubicBezTo>
                <a:cubicBezTo>
                  <a:pt x="1022804" y="1667672"/>
                  <a:pt x="1021988" y="1675018"/>
                  <a:pt x="1023620" y="1681549"/>
                </a:cubicBezTo>
                <a:cubicBezTo>
                  <a:pt x="1023620" y="1691343"/>
                  <a:pt x="1023009" y="1700935"/>
                  <a:pt x="1021785" y="1710322"/>
                </a:cubicBezTo>
                <a:lnTo>
                  <a:pt x="1017116" y="1733663"/>
                </a:lnTo>
                <a:lnTo>
                  <a:pt x="1014438" y="1710322"/>
                </a:lnTo>
                <a:cubicBezTo>
                  <a:pt x="1014030" y="1697670"/>
                  <a:pt x="1014642" y="1684814"/>
                  <a:pt x="1016274" y="1671753"/>
                </a:cubicBezTo>
                <a:cubicBezTo>
                  <a:pt x="1015458" y="1670121"/>
                  <a:pt x="1014438" y="1669100"/>
                  <a:pt x="1013213" y="1668691"/>
                </a:cubicBezTo>
                <a:lnTo>
                  <a:pt x="1012245" y="1668830"/>
                </a:lnTo>
                <a:lnTo>
                  <a:pt x="1013826" y="1666856"/>
                </a:lnTo>
                <a:cubicBezTo>
                  <a:pt x="1005662" y="1668488"/>
                  <a:pt x="999133" y="1668488"/>
                  <a:pt x="994235" y="1666856"/>
                </a:cubicBezTo>
                <a:cubicBezTo>
                  <a:pt x="992602" y="1665222"/>
                  <a:pt x="990969" y="1662773"/>
                  <a:pt x="989337" y="1659509"/>
                </a:cubicBezTo>
                <a:cubicBezTo>
                  <a:pt x="984439" y="1661141"/>
                  <a:pt x="980357" y="1662773"/>
                  <a:pt x="977092" y="1664406"/>
                </a:cubicBezTo>
                <a:cubicBezTo>
                  <a:pt x="968930" y="1670937"/>
                  <a:pt x="960767" y="1674202"/>
                  <a:pt x="952605" y="1674202"/>
                </a:cubicBezTo>
                <a:lnTo>
                  <a:pt x="952605" y="1671753"/>
                </a:lnTo>
                <a:lnTo>
                  <a:pt x="942809" y="1671753"/>
                </a:lnTo>
                <a:cubicBezTo>
                  <a:pt x="942809" y="1670120"/>
                  <a:pt x="943625" y="1666856"/>
                  <a:pt x="945258" y="1661957"/>
                </a:cubicBezTo>
                <a:cubicBezTo>
                  <a:pt x="935463" y="1665222"/>
                  <a:pt x="927299" y="1666856"/>
                  <a:pt x="920770" y="1666856"/>
                </a:cubicBezTo>
                <a:cubicBezTo>
                  <a:pt x="920770" y="1668488"/>
                  <a:pt x="921586" y="1669304"/>
                  <a:pt x="923218" y="1669304"/>
                </a:cubicBezTo>
                <a:cubicBezTo>
                  <a:pt x="919952" y="1672569"/>
                  <a:pt x="916688" y="1675018"/>
                  <a:pt x="913423" y="1676650"/>
                </a:cubicBezTo>
                <a:lnTo>
                  <a:pt x="914239" y="1677059"/>
                </a:lnTo>
                <a:lnTo>
                  <a:pt x="886485" y="1683997"/>
                </a:lnTo>
                <a:cubicBezTo>
                  <a:pt x="891382" y="1682365"/>
                  <a:pt x="896281" y="1678283"/>
                  <a:pt x="901178" y="1671753"/>
                </a:cubicBezTo>
                <a:cubicBezTo>
                  <a:pt x="894648" y="1670120"/>
                  <a:pt x="889750" y="1671753"/>
                  <a:pt x="886485" y="1676650"/>
                </a:cubicBezTo>
                <a:cubicBezTo>
                  <a:pt x="884853" y="1676650"/>
                  <a:pt x="884036" y="1676243"/>
                  <a:pt x="884036" y="1675427"/>
                </a:cubicBezTo>
                <a:cubicBezTo>
                  <a:pt x="884036" y="1674610"/>
                  <a:pt x="885669" y="1673385"/>
                  <a:pt x="888934" y="1671753"/>
                </a:cubicBezTo>
                <a:cubicBezTo>
                  <a:pt x="887301" y="1670120"/>
                  <a:pt x="885669" y="1669304"/>
                  <a:pt x="884036" y="1669304"/>
                </a:cubicBezTo>
                <a:cubicBezTo>
                  <a:pt x="898729" y="1666038"/>
                  <a:pt x="914239" y="1661141"/>
                  <a:pt x="930564" y="1654611"/>
                </a:cubicBezTo>
                <a:cubicBezTo>
                  <a:pt x="943625" y="1652979"/>
                  <a:pt x="957502" y="1652161"/>
                  <a:pt x="972195" y="1652161"/>
                </a:cubicBezTo>
                <a:cubicBezTo>
                  <a:pt x="975460" y="1648897"/>
                  <a:pt x="981174" y="1648080"/>
                  <a:pt x="989337" y="1649713"/>
                </a:cubicBezTo>
                <a:cubicBezTo>
                  <a:pt x="976276" y="1652979"/>
                  <a:pt x="964848" y="1656244"/>
                  <a:pt x="955053" y="1659509"/>
                </a:cubicBezTo>
                <a:cubicBezTo>
                  <a:pt x="956686" y="1662773"/>
                  <a:pt x="959134" y="1663590"/>
                  <a:pt x="962399" y="1661957"/>
                </a:cubicBezTo>
                <a:cubicBezTo>
                  <a:pt x="975460" y="1658692"/>
                  <a:pt x="989337" y="1656244"/>
                  <a:pt x="1004030" y="1654611"/>
                </a:cubicBezTo>
                <a:cubicBezTo>
                  <a:pt x="1000765" y="1652979"/>
                  <a:pt x="998316" y="1652161"/>
                  <a:pt x="996684" y="1652161"/>
                </a:cubicBezTo>
                <a:lnTo>
                  <a:pt x="999133" y="1649713"/>
                </a:lnTo>
                <a:cubicBezTo>
                  <a:pt x="997500" y="1649713"/>
                  <a:pt x="996684" y="1648897"/>
                  <a:pt x="996684" y="1647264"/>
                </a:cubicBezTo>
                <a:cubicBezTo>
                  <a:pt x="999949" y="1648897"/>
                  <a:pt x="1004030" y="1648080"/>
                  <a:pt x="1008927" y="1644815"/>
                </a:cubicBezTo>
                <a:cubicBezTo>
                  <a:pt x="1007296" y="1644815"/>
                  <a:pt x="1006479" y="1643999"/>
                  <a:pt x="1006479" y="1642367"/>
                </a:cubicBezTo>
                <a:cubicBezTo>
                  <a:pt x="1009745" y="1640734"/>
                  <a:pt x="1013009" y="1639102"/>
                  <a:pt x="1016274" y="1637468"/>
                </a:cubicBezTo>
                <a:cubicBezTo>
                  <a:pt x="1008111" y="1635836"/>
                  <a:pt x="1000765" y="1635836"/>
                  <a:pt x="994235" y="1637468"/>
                </a:cubicBezTo>
                <a:cubicBezTo>
                  <a:pt x="992602" y="1635836"/>
                  <a:pt x="991787" y="1633387"/>
                  <a:pt x="991787" y="1630122"/>
                </a:cubicBezTo>
                <a:cubicBezTo>
                  <a:pt x="991787" y="1631755"/>
                  <a:pt x="992602" y="1632571"/>
                  <a:pt x="994235" y="1632571"/>
                </a:cubicBezTo>
                <a:cubicBezTo>
                  <a:pt x="995868" y="1630938"/>
                  <a:pt x="999949" y="1629306"/>
                  <a:pt x="1006479" y="1627674"/>
                </a:cubicBezTo>
                <a:cubicBezTo>
                  <a:pt x="1006479" y="1629306"/>
                  <a:pt x="1007296" y="1630122"/>
                  <a:pt x="1008927" y="1630122"/>
                </a:cubicBezTo>
                <a:cubicBezTo>
                  <a:pt x="1013826" y="1628490"/>
                  <a:pt x="1017907" y="1625225"/>
                  <a:pt x="1021172" y="1620327"/>
                </a:cubicBezTo>
                <a:cubicBezTo>
                  <a:pt x="1014642" y="1623592"/>
                  <a:pt x="1008927" y="1623592"/>
                  <a:pt x="1004030" y="1620327"/>
                </a:cubicBezTo>
                <a:cubicBezTo>
                  <a:pt x="1008927" y="1621960"/>
                  <a:pt x="1013009" y="1620327"/>
                  <a:pt x="1016274" y="1615429"/>
                </a:cubicBezTo>
                <a:cubicBezTo>
                  <a:pt x="1013009" y="1612164"/>
                  <a:pt x="1010561" y="1611348"/>
                  <a:pt x="1008927" y="1612980"/>
                </a:cubicBezTo>
                <a:cubicBezTo>
                  <a:pt x="1007296" y="1611348"/>
                  <a:pt x="1005662" y="1608899"/>
                  <a:pt x="1004030" y="1605633"/>
                </a:cubicBezTo>
                <a:cubicBezTo>
                  <a:pt x="1000765" y="1608899"/>
                  <a:pt x="998316" y="1610123"/>
                  <a:pt x="996684" y="1609307"/>
                </a:cubicBezTo>
                <a:cubicBezTo>
                  <a:pt x="995050" y="1608491"/>
                  <a:pt x="993418" y="1608899"/>
                  <a:pt x="991787" y="1610532"/>
                </a:cubicBezTo>
                <a:cubicBezTo>
                  <a:pt x="995050" y="1608899"/>
                  <a:pt x="997500" y="1606451"/>
                  <a:pt x="999133" y="1603185"/>
                </a:cubicBezTo>
                <a:cubicBezTo>
                  <a:pt x="979541" y="1603185"/>
                  <a:pt x="961583" y="1606451"/>
                  <a:pt x="945258" y="1612980"/>
                </a:cubicBezTo>
                <a:lnTo>
                  <a:pt x="945258" y="1615429"/>
                </a:lnTo>
                <a:cubicBezTo>
                  <a:pt x="951787" y="1615429"/>
                  <a:pt x="959951" y="1615429"/>
                  <a:pt x="969746" y="1615429"/>
                </a:cubicBezTo>
                <a:cubicBezTo>
                  <a:pt x="959951" y="1617062"/>
                  <a:pt x="952605" y="1620327"/>
                  <a:pt x="947706" y="1625225"/>
                </a:cubicBezTo>
                <a:cubicBezTo>
                  <a:pt x="947706" y="1626857"/>
                  <a:pt x="948522" y="1627674"/>
                  <a:pt x="950155" y="1627674"/>
                </a:cubicBezTo>
                <a:cubicBezTo>
                  <a:pt x="946890" y="1630938"/>
                  <a:pt x="944441" y="1630938"/>
                  <a:pt x="942809" y="1627674"/>
                </a:cubicBezTo>
                <a:cubicBezTo>
                  <a:pt x="937911" y="1634203"/>
                  <a:pt x="933013" y="1638285"/>
                  <a:pt x="928116" y="1639918"/>
                </a:cubicBezTo>
                <a:cubicBezTo>
                  <a:pt x="919952" y="1643183"/>
                  <a:pt x="912606" y="1645632"/>
                  <a:pt x="906076" y="1647264"/>
                </a:cubicBezTo>
                <a:cubicBezTo>
                  <a:pt x="914239" y="1648897"/>
                  <a:pt x="922402" y="1648080"/>
                  <a:pt x="930564" y="1644815"/>
                </a:cubicBezTo>
                <a:cubicBezTo>
                  <a:pt x="928932" y="1646448"/>
                  <a:pt x="928116" y="1648080"/>
                  <a:pt x="928116" y="1649713"/>
                </a:cubicBezTo>
                <a:cubicBezTo>
                  <a:pt x="884036" y="1661141"/>
                  <a:pt x="840773" y="1671753"/>
                  <a:pt x="798326" y="1681549"/>
                </a:cubicBezTo>
                <a:cubicBezTo>
                  <a:pt x="785265" y="1683181"/>
                  <a:pt x="775471" y="1687262"/>
                  <a:pt x="768940" y="1693792"/>
                </a:cubicBezTo>
                <a:lnTo>
                  <a:pt x="771390" y="1693792"/>
                </a:lnTo>
                <a:cubicBezTo>
                  <a:pt x="766491" y="1697058"/>
                  <a:pt x="763226" y="1699507"/>
                  <a:pt x="761594" y="1701139"/>
                </a:cubicBezTo>
                <a:cubicBezTo>
                  <a:pt x="758329" y="1699507"/>
                  <a:pt x="754247" y="1700323"/>
                  <a:pt x="749349" y="1703588"/>
                </a:cubicBezTo>
                <a:cubicBezTo>
                  <a:pt x="737921" y="1710119"/>
                  <a:pt x="726493" y="1716649"/>
                  <a:pt x="715066" y="1723178"/>
                </a:cubicBezTo>
                <a:lnTo>
                  <a:pt x="717514" y="1723178"/>
                </a:lnTo>
                <a:cubicBezTo>
                  <a:pt x="715882" y="1724812"/>
                  <a:pt x="715066" y="1726444"/>
                  <a:pt x="715066" y="1728077"/>
                </a:cubicBezTo>
                <a:lnTo>
                  <a:pt x="717514" y="1728077"/>
                </a:lnTo>
                <a:cubicBezTo>
                  <a:pt x="712616" y="1732974"/>
                  <a:pt x="707719" y="1736239"/>
                  <a:pt x="702821" y="1737872"/>
                </a:cubicBezTo>
                <a:cubicBezTo>
                  <a:pt x="702821" y="1736239"/>
                  <a:pt x="702005" y="1734607"/>
                  <a:pt x="700373" y="1732974"/>
                </a:cubicBezTo>
                <a:cubicBezTo>
                  <a:pt x="698739" y="1734607"/>
                  <a:pt x="697924" y="1734607"/>
                  <a:pt x="697924" y="1732974"/>
                </a:cubicBezTo>
                <a:cubicBezTo>
                  <a:pt x="697924" y="1731342"/>
                  <a:pt x="696290" y="1729709"/>
                  <a:pt x="693026" y="1728077"/>
                </a:cubicBezTo>
                <a:cubicBezTo>
                  <a:pt x="691393" y="1739504"/>
                  <a:pt x="686496" y="1745219"/>
                  <a:pt x="678332" y="1745219"/>
                </a:cubicBezTo>
                <a:cubicBezTo>
                  <a:pt x="678332" y="1740320"/>
                  <a:pt x="675884" y="1738688"/>
                  <a:pt x="670985" y="1740320"/>
                </a:cubicBezTo>
                <a:cubicBezTo>
                  <a:pt x="666088" y="1743586"/>
                  <a:pt x="661191" y="1745219"/>
                  <a:pt x="656292" y="1745219"/>
                </a:cubicBezTo>
                <a:cubicBezTo>
                  <a:pt x="649762" y="1748483"/>
                  <a:pt x="643232" y="1750116"/>
                  <a:pt x="636702" y="1750116"/>
                </a:cubicBezTo>
                <a:cubicBezTo>
                  <a:pt x="636702" y="1743586"/>
                  <a:pt x="642416" y="1740320"/>
                  <a:pt x="653843" y="1740320"/>
                </a:cubicBezTo>
                <a:cubicBezTo>
                  <a:pt x="652211" y="1737055"/>
                  <a:pt x="649762" y="1736239"/>
                  <a:pt x="646497" y="1737872"/>
                </a:cubicBezTo>
                <a:lnTo>
                  <a:pt x="646497" y="1735423"/>
                </a:lnTo>
                <a:cubicBezTo>
                  <a:pt x="643232" y="1735423"/>
                  <a:pt x="640784" y="1734607"/>
                  <a:pt x="639150" y="1732974"/>
                </a:cubicBezTo>
                <a:cubicBezTo>
                  <a:pt x="635885" y="1736239"/>
                  <a:pt x="632621" y="1738688"/>
                  <a:pt x="629356" y="1740320"/>
                </a:cubicBezTo>
                <a:lnTo>
                  <a:pt x="631804" y="1740320"/>
                </a:lnTo>
                <a:lnTo>
                  <a:pt x="634253" y="1745219"/>
                </a:lnTo>
                <a:cubicBezTo>
                  <a:pt x="629356" y="1741954"/>
                  <a:pt x="624457" y="1741137"/>
                  <a:pt x="619561" y="1742770"/>
                </a:cubicBezTo>
                <a:lnTo>
                  <a:pt x="622009" y="1745219"/>
                </a:lnTo>
                <a:lnTo>
                  <a:pt x="626907" y="1745219"/>
                </a:lnTo>
                <a:cubicBezTo>
                  <a:pt x="620376" y="1753381"/>
                  <a:pt x="613030" y="1757463"/>
                  <a:pt x="604867" y="1757463"/>
                </a:cubicBezTo>
                <a:cubicBezTo>
                  <a:pt x="603234" y="1755831"/>
                  <a:pt x="602418" y="1753381"/>
                  <a:pt x="602418" y="1750116"/>
                </a:cubicBezTo>
                <a:cubicBezTo>
                  <a:pt x="597521" y="1750116"/>
                  <a:pt x="592622" y="1750116"/>
                  <a:pt x="587725" y="1750116"/>
                </a:cubicBezTo>
                <a:lnTo>
                  <a:pt x="585276" y="1740320"/>
                </a:lnTo>
                <a:cubicBezTo>
                  <a:pt x="578745" y="1740320"/>
                  <a:pt x="575480" y="1742770"/>
                  <a:pt x="575480" y="1747667"/>
                </a:cubicBezTo>
                <a:cubicBezTo>
                  <a:pt x="572215" y="1746035"/>
                  <a:pt x="569767" y="1744402"/>
                  <a:pt x="568134" y="1742770"/>
                </a:cubicBezTo>
                <a:cubicBezTo>
                  <a:pt x="568134" y="1746035"/>
                  <a:pt x="567317" y="1748483"/>
                  <a:pt x="565685" y="1750116"/>
                </a:cubicBezTo>
                <a:lnTo>
                  <a:pt x="573032" y="1750116"/>
                </a:lnTo>
                <a:cubicBezTo>
                  <a:pt x="568134" y="1756647"/>
                  <a:pt x="563236" y="1759912"/>
                  <a:pt x="558339" y="1759912"/>
                </a:cubicBezTo>
                <a:cubicBezTo>
                  <a:pt x="548543" y="1761544"/>
                  <a:pt x="540381" y="1765625"/>
                  <a:pt x="533850" y="1772156"/>
                </a:cubicBezTo>
                <a:cubicBezTo>
                  <a:pt x="530585" y="1772156"/>
                  <a:pt x="528952" y="1772972"/>
                  <a:pt x="528952" y="1774605"/>
                </a:cubicBezTo>
                <a:lnTo>
                  <a:pt x="503340" y="1776933"/>
                </a:lnTo>
                <a:lnTo>
                  <a:pt x="509362" y="1769708"/>
                </a:lnTo>
                <a:cubicBezTo>
                  <a:pt x="493036" y="1769708"/>
                  <a:pt x="479158" y="1772972"/>
                  <a:pt x="467731" y="1779502"/>
                </a:cubicBezTo>
                <a:cubicBezTo>
                  <a:pt x="456303" y="1784401"/>
                  <a:pt x="446507" y="1788482"/>
                  <a:pt x="438345" y="1791747"/>
                </a:cubicBezTo>
                <a:cubicBezTo>
                  <a:pt x="435080" y="1804807"/>
                  <a:pt x="426917" y="1812155"/>
                  <a:pt x="413856" y="1813787"/>
                </a:cubicBezTo>
                <a:cubicBezTo>
                  <a:pt x="402429" y="1818684"/>
                  <a:pt x="391001" y="1822765"/>
                  <a:pt x="379572" y="1826030"/>
                </a:cubicBezTo>
                <a:cubicBezTo>
                  <a:pt x="382837" y="1822765"/>
                  <a:pt x="386102" y="1818684"/>
                  <a:pt x="389368" y="1813787"/>
                </a:cubicBezTo>
                <a:cubicBezTo>
                  <a:pt x="377940" y="1817052"/>
                  <a:pt x="368144" y="1821949"/>
                  <a:pt x="359981" y="1828480"/>
                </a:cubicBezTo>
                <a:cubicBezTo>
                  <a:pt x="363247" y="1830112"/>
                  <a:pt x="363247" y="1832561"/>
                  <a:pt x="359981" y="1835826"/>
                </a:cubicBezTo>
                <a:cubicBezTo>
                  <a:pt x="355083" y="1835826"/>
                  <a:pt x="352635" y="1837459"/>
                  <a:pt x="352635" y="1840723"/>
                </a:cubicBezTo>
                <a:cubicBezTo>
                  <a:pt x="324881" y="1858683"/>
                  <a:pt x="297943" y="1875008"/>
                  <a:pt x="271822" y="1889701"/>
                </a:cubicBezTo>
                <a:lnTo>
                  <a:pt x="274272" y="1887253"/>
                </a:lnTo>
                <a:cubicBezTo>
                  <a:pt x="272639" y="1887253"/>
                  <a:pt x="271822" y="1886435"/>
                  <a:pt x="271822" y="1884803"/>
                </a:cubicBezTo>
                <a:cubicBezTo>
                  <a:pt x="262027" y="1891334"/>
                  <a:pt x="253048" y="1897047"/>
                  <a:pt x="244885" y="1901946"/>
                </a:cubicBezTo>
                <a:cubicBezTo>
                  <a:pt x="236722" y="1901946"/>
                  <a:pt x="230192" y="1904394"/>
                  <a:pt x="225295" y="1909292"/>
                </a:cubicBezTo>
                <a:cubicBezTo>
                  <a:pt x="205703" y="1923985"/>
                  <a:pt x="186113" y="1937045"/>
                  <a:pt x="166521" y="1948474"/>
                </a:cubicBezTo>
                <a:cubicBezTo>
                  <a:pt x="164889" y="1953371"/>
                  <a:pt x="162440" y="1956636"/>
                  <a:pt x="159175" y="1958269"/>
                </a:cubicBezTo>
                <a:lnTo>
                  <a:pt x="149380" y="1958269"/>
                </a:lnTo>
                <a:cubicBezTo>
                  <a:pt x="152645" y="1968064"/>
                  <a:pt x="150196" y="1974594"/>
                  <a:pt x="142034" y="1977860"/>
                </a:cubicBezTo>
                <a:cubicBezTo>
                  <a:pt x="130605" y="1979492"/>
                  <a:pt x="121627" y="1975410"/>
                  <a:pt x="115096" y="1965616"/>
                </a:cubicBezTo>
                <a:cubicBezTo>
                  <a:pt x="82445" y="1955820"/>
                  <a:pt x="55507" y="1937862"/>
                  <a:pt x="34283" y="1911740"/>
                </a:cubicBezTo>
                <a:cubicBezTo>
                  <a:pt x="34283" y="1910108"/>
                  <a:pt x="32651" y="1907659"/>
                  <a:pt x="29386" y="1904394"/>
                </a:cubicBezTo>
                <a:cubicBezTo>
                  <a:pt x="26121" y="1904394"/>
                  <a:pt x="24489" y="1905211"/>
                  <a:pt x="24489" y="1906843"/>
                </a:cubicBezTo>
                <a:cubicBezTo>
                  <a:pt x="19590" y="1901946"/>
                  <a:pt x="17959" y="1896231"/>
                  <a:pt x="19590" y="1889701"/>
                </a:cubicBezTo>
                <a:cubicBezTo>
                  <a:pt x="11428" y="1884803"/>
                  <a:pt x="6530" y="1876641"/>
                  <a:pt x="4898" y="1865212"/>
                </a:cubicBezTo>
                <a:cubicBezTo>
                  <a:pt x="8163" y="1861947"/>
                  <a:pt x="7347" y="1857865"/>
                  <a:pt x="2448" y="1852968"/>
                </a:cubicBezTo>
                <a:lnTo>
                  <a:pt x="0" y="1850519"/>
                </a:lnTo>
                <a:cubicBezTo>
                  <a:pt x="4898" y="1852152"/>
                  <a:pt x="8163" y="1851336"/>
                  <a:pt x="9795" y="1848071"/>
                </a:cubicBezTo>
                <a:cubicBezTo>
                  <a:pt x="11428" y="1844806"/>
                  <a:pt x="10612" y="1841540"/>
                  <a:pt x="7347" y="1838275"/>
                </a:cubicBezTo>
                <a:cubicBezTo>
                  <a:pt x="12244" y="1838275"/>
                  <a:pt x="16325" y="1835010"/>
                  <a:pt x="19590" y="1828480"/>
                </a:cubicBezTo>
                <a:cubicBezTo>
                  <a:pt x="13060" y="1820317"/>
                  <a:pt x="12244" y="1810521"/>
                  <a:pt x="17141" y="1799094"/>
                </a:cubicBezTo>
                <a:cubicBezTo>
                  <a:pt x="28570" y="1786033"/>
                  <a:pt x="42447" y="1774605"/>
                  <a:pt x="58772" y="1764809"/>
                </a:cubicBezTo>
                <a:cubicBezTo>
                  <a:pt x="60405" y="1763177"/>
                  <a:pt x="62853" y="1761544"/>
                  <a:pt x="66118" y="1759912"/>
                </a:cubicBezTo>
                <a:cubicBezTo>
                  <a:pt x="172236" y="1702772"/>
                  <a:pt x="283250" y="1652979"/>
                  <a:pt x="399163" y="1610532"/>
                </a:cubicBezTo>
                <a:cubicBezTo>
                  <a:pt x="438345" y="1564820"/>
                  <a:pt x="454671" y="1511761"/>
                  <a:pt x="448140" y="1451356"/>
                </a:cubicBezTo>
                <a:cubicBezTo>
                  <a:pt x="430182" y="1402379"/>
                  <a:pt x="408959" y="1355034"/>
                  <a:pt x="384470" y="1309322"/>
                </a:cubicBezTo>
                <a:cubicBezTo>
                  <a:pt x="387735" y="1310954"/>
                  <a:pt x="391817" y="1311771"/>
                  <a:pt x="396714" y="1311771"/>
                </a:cubicBezTo>
                <a:cubicBezTo>
                  <a:pt x="396714" y="1308506"/>
                  <a:pt x="395082" y="1303608"/>
                  <a:pt x="391817" y="1297079"/>
                </a:cubicBezTo>
                <a:cubicBezTo>
                  <a:pt x="396714" y="1295445"/>
                  <a:pt x="399979" y="1296261"/>
                  <a:pt x="401612" y="1299527"/>
                </a:cubicBezTo>
                <a:cubicBezTo>
                  <a:pt x="406510" y="1296261"/>
                  <a:pt x="408142" y="1290548"/>
                  <a:pt x="406510" y="1282386"/>
                </a:cubicBezTo>
                <a:cubicBezTo>
                  <a:pt x="411407" y="1287283"/>
                  <a:pt x="417938" y="1287283"/>
                  <a:pt x="426100" y="1282386"/>
                </a:cubicBezTo>
                <a:cubicBezTo>
                  <a:pt x="424468" y="1282386"/>
                  <a:pt x="423652" y="1281568"/>
                  <a:pt x="423652" y="1279936"/>
                </a:cubicBezTo>
                <a:cubicBezTo>
                  <a:pt x="425284" y="1279936"/>
                  <a:pt x="426100" y="1278303"/>
                  <a:pt x="426100" y="1275038"/>
                </a:cubicBezTo>
                <a:cubicBezTo>
                  <a:pt x="424468" y="1275038"/>
                  <a:pt x="423652" y="1274222"/>
                  <a:pt x="423652" y="1272590"/>
                </a:cubicBezTo>
                <a:cubicBezTo>
                  <a:pt x="423652" y="1270957"/>
                  <a:pt x="426100" y="1270957"/>
                  <a:pt x="430999" y="1272590"/>
                </a:cubicBezTo>
                <a:cubicBezTo>
                  <a:pt x="430999" y="1275855"/>
                  <a:pt x="432631" y="1277487"/>
                  <a:pt x="435896" y="1277487"/>
                </a:cubicBezTo>
                <a:lnTo>
                  <a:pt x="438345" y="1277487"/>
                </a:lnTo>
                <a:cubicBezTo>
                  <a:pt x="433448" y="1272590"/>
                  <a:pt x="430182" y="1266875"/>
                  <a:pt x="428549" y="1260345"/>
                </a:cubicBezTo>
                <a:lnTo>
                  <a:pt x="433448" y="1260345"/>
                </a:lnTo>
                <a:cubicBezTo>
                  <a:pt x="435080" y="1263610"/>
                  <a:pt x="437529" y="1265243"/>
                  <a:pt x="440794" y="1265243"/>
                </a:cubicBezTo>
                <a:cubicBezTo>
                  <a:pt x="435896" y="1258713"/>
                  <a:pt x="433448" y="1250550"/>
                  <a:pt x="433448" y="1240755"/>
                </a:cubicBezTo>
                <a:cubicBezTo>
                  <a:pt x="457935" y="1248917"/>
                  <a:pt x="483240" y="1252998"/>
                  <a:pt x="509362" y="1252998"/>
                </a:cubicBezTo>
                <a:cubicBezTo>
                  <a:pt x="535482" y="1261162"/>
                  <a:pt x="561604" y="1270141"/>
                  <a:pt x="587725" y="1279936"/>
                </a:cubicBezTo>
                <a:cubicBezTo>
                  <a:pt x="592622" y="1278303"/>
                  <a:pt x="598337" y="1276671"/>
                  <a:pt x="604867" y="1275038"/>
                </a:cubicBezTo>
                <a:cubicBezTo>
                  <a:pt x="629356" y="1260345"/>
                  <a:pt x="654661" y="1244020"/>
                  <a:pt x="680781" y="1226062"/>
                </a:cubicBezTo>
                <a:cubicBezTo>
                  <a:pt x="679149" y="1224428"/>
                  <a:pt x="678332" y="1222796"/>
                  <a:pt x="678332" y="1221163"/>
                </a:cubicBezTo>
                <a:cubicBezTo>
                  <a:pt x="635885" y="1226062"/>
                  <a:pt x="600786" y="1212185"/>
                  <a:pt x="573032" y="1179534"/>
                </a:cubicBezTo>
                <a:cubicBezTo>
                  <a:pt x="558339" y="1161574"/>
                  <a:pt x="546910" y="1141168"/>
                  <a:pt x="538748" y="1118311"/>
                </a:cubicBezTo>
                <a:cubicBezTo>
                  <a:pt x="540381" y="1115046"/>
                  <a:pt x="539564" y="1110965"/>
                  <a:pt x="536299" y="1106067"/>
                </a:cubicBezTo>
                <a:cubicBezTo>
                  <a:pt x="531401" y="1089741"/>
                  <a:pt x="535482" y="1073416"/>
                  <a:pt x="548543" y="1057090"/>
                </a:cubicBezTo>
                <a:cubicBezTo>
                  <a:pt x="559971" y="1053825"/>
                  <a:pt x="567317" y="1045662"/>
                  <a:pt x="570583" y="1032601"/>
                </a:cubicBezTo>
                <a:cubicBezTo>
                  <a:pt x="572215" y="1029336"/>
                  <a:pt x="574664" y="1024439"/>
                  <a:pt x="577929" y="1017908"/>
                </a:cubicBezTo>
                <a:cubicBezTo>
                  <a:pt x="577929" y="1019542"/>
                  <a:pt x="578745" y="1020358"/>
                  <a:pt x="580378" y="1020358"/>
                </a:cubicBezTo>
                <a:cubicBezTo>
                  <a:pt x="596704" y="1008930"/>
                  <a:pt x="608132" y="992604"/>
                  <a:pt x="614662" y="971380"/>
                </a:cubicBezTo>
                <a:cubicBezTo>
                  <a:pt x="611398" y="979543"/>
                  <a:pt x="612214" y="986073"/>
                  <a:pt x="617111" y="990972"/>
                </a:cubicBezTo>
                <a:cubicBezTo>
                  <a:pt x="628539" y="971380"/>
                  <a:pt x="640784" y="950157"/>
                  <a:pt x="653843" y="927301"/>
                </a:cubicBezTo>
                <a:cubicBezTo>
                  <a:pt x="653843" y="930567"/>
                  <a:pt x="654661" y="933015"/>
                  <a:pt x="656292" y="934648"/>
                </a:cubicBezTo>
                <a:cubicBezTo>
                  <a:pt x="661191" y="921587"/>
                  <a:pt x="669353" y="909343"/>
                  <a:pt x="680781" y="897914"/>
                </a:cubicBezTo>
                <a:cubicBezTo>
                  <a:pt x="723228" y="840774"/>
                  <a:pt x="767307" y="782818"/>
                  <a:pt x="813019" y="724047"/>
                </a:cubicBezTo>
                <a:cubicBezTo>
                  <a:pt x="816284" y="719148"/>
                  <a:pt x="817101" y="713435"/>
                  <a:pt x="815469" y="706904"/>
                </a:cubicBezTo>
                <a:cubicBezTo>
                  <a:pt x="759960" y="697109"/>
                  <a:pt x="705270" y="694659"/>
                  <a:pt x="651395" y="699558"/>
                </a:cubicBezTo>
                <a:cubicBezTo>
                  <a:pt x="641600" y="714251"/>
                  <a:pt x="631804" y="728128"/>
                  <a:pt x="622009" y="741188"/>
                </a:cubicBezTo>
                <a:cubicBezTo>
                  <a:pt x="604050" y="770575"/>
                  <a:pt x="587725" y="799961"/>
                  <a:pt x="573032" y="829347"/>
                </a:cubicBezTo>
                <a:cubicBezTo>
                  <a:pt x="568134" y="827715"/>
                  <a:pt x="564052" y="826081"/>
                  <a:pt x="560787" y="824449"/>
                </a:cubicBezTo>
                <a:cubicBezTo>
                  <a:pt x="550993" y="834245"/>
                  <a:pt x="545278" y="844856"/>
                  <a:pt x="543646" y="856285"/>
                </a:cubicBezTo>
                <a:cubicBezTo>
                  <a:pt x="540381" y="861182"/>
                  <a:pt x="538748" y="866079"/>
                  <a:pt x="538748" y="870978"/>
                </a:cubicBezTo>
                <a:lnTo>
                  <a:pt x="543646" y="870978"/>
                </a:lnTo>
                <a:cubicBezTo>
                  <a:pt x="538748" y="877508"/>
                  <a:pt x="537116" y="883221"/>
                  <a:pt x="538748" y="888120"/>
                </a:cubicBezTo>
                <a:cubicBezTo>
                  <a:pt x="533850" y="889752"/>
                  <a:pt x="532217" y="891385"/>
                  <a:pt x="533850" y="893017"/>
                </a:cubicBezTo>
                <a:cubicBezTo>
                  <a:pt x="530585" y="894649"/>
                  <a:pt x="528952" y="896282"/>
                  <a:pt x="528952" y="897914"/>
                </a:cubicBezTo>
                <a:cubicBezTo>
                  <a:pt x="528952" y="901179"/>
                  <a:pt x="530585" y="901997"/>
                  <a:pt x="533850" y="900363"/>
                </a:cubicBezTo>
                <a:cubicBezTo>
                  <a:pt x="530585" y="903629"/>
                  <a:pt x="528136" y="904445"/>
                  <a:pt x="526504" y="902813"/>
                </a:cubicBezTo>
                <a:cubicBezTo>
                  <a:pt x="523239" y="904445"/>
                  <a:pt x="522423" y="905261"/>
                  <a:pt x="524055" y="905261"/>
                </a:cubicBezTo>
                <a:cubicBezTo>
                  <a:pt x="524055" y="906894"/>
                  <a:pt x="524871" y="907710"/>
                  <a:pt x="526504" y="907710"/>
                </a:cubicBezTo>
                <a:cubicBezTo>
                  <a:pt x="521606" y="915874"/>
                  <a:pt x="517524" y="922403"/>
                  <a:pt x="514259" y="927301"/>
                </a:cubicBezTo>
                <a:lnTo>
                  <a:pt x="524055" y="927301"/>
                </a:lnTo>
                <a:cubicBezTo>
                  <a:pt x="517524" y="933831"/>
                  <a:pt x="512627" y="939545"/>
                  <a:pt x="509362" y="944444"/>
                </a:cubicBezTo>
                <a:cubicBezTo>
                  <a:pt x="506097" y="946076"/>
                  <a:pt x="505280" y="948525"/>
                  <a:pt x="506912" y="951790"/>
                </a:cubicBezTo>
                <a:cubicBezTo>
                  <a:pt x="505280" y="951790"/>
                  <a:pt x="503647" y="950973"/>
                  <a:pt x="502015" y="949341"/>
                </a:cubicBezTo>
                <a:lnTo>
                  <a:pt x="502015" y="954238"/>
                </a:lnTo>
                <a:cubicBezTo>
                  <a:pt x="492219" y="960769"/>
                  <a:pt x="484873" y="968115"/>
                  <a:pt x="479976" y="976278"/>
                </a:cubicBezTo>
                <a:cubicBezTo>
                  <a:pt x="468547" y="987706"/>
                  <a:pt x="457935" y="999134"/>
                  <a:pt x="448140" y="1010562"/>
                </a:cubicBezTo>
                <a:cubicBezTo>
                  <a:pt x="420387" y="1036683"/>
                  <a:pt x="394266" y="1061989"/>
                  <a:pt x="369777" y="1086476"/>
                </a:cubicBezTo>
                <a:cubicBezTo>
                  <a:pt x="374674" y="1078314"/>
                  <a:pt x="381205" y="1070151"/>
                  <a:pt x="389368" y="1061989"/>
                </a:cubicBezTo>
                <a:lnTo>
                  <a:pt x="389368" y="1059539"/>
                </a:lnTo>
                <a:cubicBezTo>
                  <a:pt x="351819" y="1079130"/>
                  <a:pt x="319167" y="1104435"/>
                  <a:pt x="291414" y="1135453"/>
                </a:cubicBezTo>
                <a:cubicBezTo>
                  <a:pt x="289781" y="1133821"/>
                  <a:pt x="288965" y="1132188"/>
                  <a:pt x="288965" y="1130556"/>
                </a:cubicBezTo>
                <a:cubicBezTo>
                  <a:pt x="285700" y="1132188"/>
                  <a:pt x="284067" y="1133821"/>
                  <a:pt x="284067" y="1135453"/>
                </a:cubicBezTo>
                <a:cubicBezTo>
                  <a:pt x="279169" y="1132188"/>
                  <a:pt x="275904" y="1128107"/>
                  <a:pt x="274272" y="1123210"/>
                </a:cubicBezTo>
                <a:cubicBezTo>
                  <a:pt x="267741" y="1128107"/>
                  <a:pt x="265292" y="1133005"/>
                  <a:pt x="266925" y="1137903"/>
                </a:cubicBezTo>
                <a:cubicBezTo>
                  <a:pt x="258762" y="1139535"/>
                  <a:pt x="253864" y="1142800"/>
                  <a:pt x="252232" y="1147698"/>
                </a:cubicBezTo>
                <a:cubicBezTo>
                  <a:pt x="253864" y="1149330"/>
                  <a:pt x="255497" y="1150964"/>
                  <a:pt x="257130" y="1152596"/>
                </a:cubicBezTo>
                <a:cubicBezTo>
                  <a:pt x="247334" y="1152596"/>
                  <a:pt x="244069" y="1155045"/>
                  <a:pt x="247334" y="1159942"/>
                </a:cubicBezTo>
                <a:cubicBezTo>
                  <a:pt x="237538" y="1164839"/>
                  <a:pt x="230192" y="1171370"/>
                  <a:pt x="225295" y="1179534"/>
                </a:cubicBezTo>
                <a:cubicBezTo>
                  <a:pt x="223663" y="1184431"/>
                  <a:pt x="221621" y="1188716"/>
                  <a:pt x="219173" y="1192390"/>
                </a:cubicBezTo>
                <a:lnTo>
                  <a:pt x="215276" y="1196564"/>
                </a:lnTo>
                <a:lnTo>
                  <a:pt x="210601" y="1194227"/>
                </a:lnTo>
                <a:cubicBezTo>
                  <a:pt x="213867" y="1195859"/>
                  <a:pt x="215499" y="1194227"/>
                  <a:pt x="215499" y="1189328"/>
                </a:cubicBezTo>
                <a:cubicBezTo>
                  <a:pt x="213867" y="1189328"/>
                  <a:pt x="212234" y="1188512"/>
                  <a:pt x="210601" y="1186880"/>
                </a:cubicBezTo>
                <a:cubicBezTo>
                  <a:pt x="212234" y="1186880"/>
                  <a:pt x="213867" y="1185247"/>
                  <a:pt x="215499" y="1181982"/>
                </a:cubicBezTo>
                <a:lnTo>
                  <a:pt x="213051" y="1181982"/>
                </a:lnTo>
                <a:cubicBezTo>
                  <a:pt x="216315" y="1178716"/>
                  <a:pt x="220397" y="1173003"/>
                  <a:pt x="225295" y="1164839"/>
                </a:cubicBezTo>
                <a:cubicBezTo>
                  <a:pt x="225295" y="1161574"/>
                  <a:pt x="226926" y="1157493"/>
                  <a:pt x="230192" y="1152596"/>
                </a:cubicBezTo>
                <a:cubicBezTo>
                  <a:pt x="225295" y="1152596"/>
                  <a:pt x="220397" y="1154228"/>
                  <a:pt x="215499" y="1157493"/>
                </a:cubicBezTo>
                <a:cubicBezTo>
                  <a:pt x="213867" y="1152596"/>
                  <a:pt x="214683" y="1146881"/>
                  <a:pt x="217948" y="1140352"/>
                </a:cubicBezTo>
                <a:cubicBezTo>
                  <a:pt x="219580" y="1141984"/>
                  <a:pt x="221213" y="1142800"/>
                  <a:pt x="222845" y="1142800"/>
                </a:cubicBezTo>
                <a:cubicBezTo>
                  <a:pt x="231009" y="1131372"/>
                  <a:pt x="238356" y="1117495"/>
                  <a:pt x="244885" y="1101170"/>
                </a:cubicBezTo>
                <a:cubicBezTo>
                  <a:pt x="243253" y="1094640"/>
                  <a:pt x="243253" y="1087293"/>
                  <a:pt x="244885" y="1079130"/>
                </a:cubicBezTo>
                <a:cubicBezTo>
                  <a:pt x="248150" y="1069335"/>
                  <a:pt x="250599" y="1058723"/>
                  <a:pt x="252232" y="1047294"/>
                </a:cubicBezTo>
                <a:cubicBezTo>
                  <a:pt x="253864" y="1034235"/>
                  <a:pt x="256313" y="1020358"/>
                  <a:pt x="259579" y="1005665"/>
                </a:cubicBezTo>
                <a:cubicBezTo>
                  <a:pt x="262844" y="1002399"/>
                  <a:pt x="265292" y="997501"/>
                  <a:pt x="266925" y="990972"/>
                </a:cubicBezTo>
                <a:cubicBezTo>
                  <a:pt x="304474" y="819551"/>
                  <a:pt x="352635" y="649765"/>
                  <a:pt x="411407" y="481609"/>
                </a:cubicBezTo>
                <a:cubicBezTo>
                  <a:pt x="468547" y="354268"/>
                  <a:pt x="523239" y="224479"/>
                  <a:pt x="575480" y="92242"/>
                </a:cubicBezTo>
                <a:cubicBezTo>
                  <a:pt x="580378" y="84079"/>
                  <a:pt x="587725" y="77549"/>
                  <a:pt x="597521" y="72650"/>
                </a:cubicBezTo>
                <a:cubicBezTo>
                  <a:pt x="599153" y="72650"/>
                  <a:pt x="601602" y="72650"/>
                  <a:pt x="604867" y="72650"/>
                </a:cubicBezTo>
                <a:cubicBezTo>
                  <a:pt x="604867" y="64488"/>
                  <a:pt x="608132" y="56325"/>
                  <a:pt x="614662" y="48161"/>
                </a:cubicBezTo>
                <a:cubicBezTo>
                  <a:pt x="616295" y="51427"/>
                  <a:pt x="618744" y="50611"/>
                  <a:pt x="622009" y="45713"/>
                </a:cubicBezTo>
                <a:cubicBezTo>
                  <a:pt x="625275" y="45713"/>
                  <a:pt x="626091" y="43264"/>
                  <a:pt x="624457" y="38367"/>
                </a:cubicBezTo>
                <a:cubicBezTo>
                  <a:pt x="629356" y="35102"/>
                  <a:pt x="635885" y="32652"/>
                  <a:pt x="644049" y="31020"/>
                </a:cubicBezTo>
                <a:cubicBezTo>
                  <a:pt x="650579" y="14694"/>
                  <a:pt x="662007" y="6532"/>
                  <a:pt x="678332" y="6532"/>
                </a:cubicBezTo>
                <a:cubicBezTo>
                  <a:pt x="681597" y="3266"/>
                  <a:pt x="685271" y="1226"/>
                  <a:pt x="689352" y="409"/>
                </a:cubicBezTo>
                <a:close/>
                <a:moveTo>
                  <a:pt x="6896984" y="0"/>
                </a:moveTo>
                <a:cubicBezTo>
                  <a:pt x="6939431" y="40815"/>
                  <a:pt x="6976163" y="85710"/>
                  <a:pt x="7007182" y="134687"/>
                </a:cubicBezTo>
                <a:cubicBezTo>
                  <a:pt x="7010447" y="151013"/>
                  <a:pt x="7015345" y="166522"/>
                  <a:pt x="7021875" y="181215"/>
                </a:cubicBezTo>
                <a:cubicBezTo>
                  <a:pt x="7013713" y="197542"/>
                  <a:pt x="7012079" y="214684"/>
                  <a:pt x="7016978" y="232642"/>
                </a:cubicBezTo>
                <a:cubicBezTo>
                  <a:pt x="7026774" y="281618"/>
                  <a:pt x="7023508" y="328146"/>
                  <a:pt x="7007182" y="372226"/>
                </a:cubicBezTo>
                <a:lnTo>
                  <a:pt x="7007182" y="391817"/>
                </a:lnTo>
                <a:cubicBezTo>
                  <a:pt x="7165542" y="395082"/>
                  <a:pt x="7303493" y="451406"/>
                  <a:pt x="7421038" y="560788"/>
                </a:cubicBezTo>
                <a:cubicBezTo>
                  <a:pt x="7473281" y="608132"/>
                  <a:pt x="7510830" y="665272"/>
                  <a:pt x="7533686" y="732208"/>
                </a:cubicBezTo>
                <a:cubicBezTo>
                  <a:pt x="7550012" y="758328"/>
                  <a:pt x="7551644" y="784450"/>
                  <a:pt x="7538583" y="810571"/>
                </a:cubicBezTo>
                <a:cubicBezTo>
                  <a:pt x="7530421" y="818733"/>
                  <a:pt x="7527155" y="828529"/>
                  <a:pt x="7528789" y="839957"/>
                </a:cubicBezTo>
                <a:cubicBezTo>
                  <a:pt x="7518993" y="926484"/>
                  <a:pt x="7496953" y="1009744"/>
                  <a:pt x="7462669" y="1089741"/>
                </a:cubicBezTo>
                <a:cubicBezTo>
                  <a:pt x="7457772" y="1102801"/>
                  <a:pt x="7455323" y="1114230"/>
                  <a:pt x="7455323" y="1124024"/>
                </a:cubicBezTo>
                <a:cubicBezTo>
                  <a:pt x="7450425" y="1130555"/>
                  <a:pt x="7447976" y="1137085"/>
                  <a:pt x="7447976" y="1143616"/>
                </a:cubicBezTo>
                <a:cubicBezTo>
                  <a:pt x="7449608" y="1143616"/>
                  <a:pt x="7451241" y="1142800"/>
                  <a:pt x="7452873" y="1141166"/>
                </a:cubicBezTo>
                <a:cubicBezTo>
                  <a:pt x="7452873" y="1147697"/>
                  <a:pt x="7450425" y="1150146"/>
                  <a:pt x="7445527" y="1148513"/>
                </a:cubicBezTo>
                <a:cubicBezTo>
                  <a:pt x="7437364" y="1177899"/>
                  <a:pt x="7430834" y="1206469"/>
                  <a:pt x="7425937" y="1234223"/>
                </a:cubicBezTo>
                <a:cubicBezTo>
                  <a:pt x="7409611" y="1268507"/>
                  <a:pt x="7396549" y="1302791"/>
                  <a:pt x="7386755" y="1337075"/>
                </a:cubicBezTo>
                <a:cubicBezTo>
                  <a:pt x="7380225" y="1350136"/>
                  <a:pt x="7372878" y="1361563"/>
                  <a:pt x="7364714" y="1371359"/>
                </a:cubicBezTo>
                <a:cubicBezTo>
                  <a:pt x="7359817" y="1381155"/>
                  <a:pt x="7356552" y="1389317"/>
                  <a:pt x="7354920" y="1395848"/>
                </a:cubicBezTo>
                <a:cubicBezTo>
                  <a:pt x="7350021" y="1395848"/>
                  <a:pt x="7348389" y="1397480"/>
                  <a:pt x="7350021" y="1400745"/>
                </a:cubicBezTo>
                <a:cubicBezTo>
                  <a:pt x="7346757" y="1397480"/>
                  <a:pt x="7343491" y="1397480"/>
                  <a:pt x="7340227" y="1400745"/>
                </a:cubicBezTo>
                <a:cubicBezTo>
                  <a:pt x="7336962" y="1407275"/>
                  <a:pt x="7336144" y="1412173"/>
                  <a:pt x="7337778" y="1415438"/>
                </a:cubicBezTo>
                <a:cubicBezTo>
                  <a:pt x="7339410" y="1413806"/>
                  <a:pt x="7341859" y="1410541"/>
                  <a:pt x="7345124" y="1405643"/>
                </a:cubicBezTo>
                <a:lnTo>
                  <a:pt x="7345124" y="1408091"/>
                </a:lnTo>
                <a:cubicBezTo>
                  <a:pt x="7338594" y="1424418"/>
                  <a:pt x="7327166" y="1433396"/>
                  <a:pt x="7310840" y="1435029"/>
                </a:cubicBezTo>
                <a:cubicBezTo>
                  <a:pt x="7301045" y="1443192"/>
                  <a:pt x="7293699" y="1453804"/>
                  <a:pt x="7288800" y="1466865"/>
                </a:cubicBezTo>
                <a:cubicBezTo>
                  <a:pt x="7292065" y="1465231"/>
                  <a:pt x="7296147" y="1462782"/>
                  <a:pt x="7301045" y="1459518"/>
                </a:cubicBezTo>
                <a:cubicBezTo>
                  <a:pt x="7296147" y="1464415"/>
                  <a:pt x="7292881" y="1468497"/>
                  <a:pt x="7291249" y="1471762"/>
                </a:cubicBezTo>
                <a:cubicBezTo>
                  <a:pt x="7340227" y="1478292"/>
                  <a:pt x="7388387" y="1486455"/>
                  <a:pt x="7435732" y="1496250"/>
                </a:cubicBezTo>
                <a:cubicBezTo>
                  <a:pt x="7445527" y="1489720"/>
                  <a:pt x="7456139" y="1483190"/>
                  <a:pt x="7467567" y="1476659"/>
                </a:cubicBezTo>
                <a:cubicBezTo>
                  <a:pt x="7469199" y="1471762"/>
                  <a:pt x="7473281" y="1466865"/>
                  <a:pt x="7479811" y="1461966"/>
                </a:cubicBezTo>
                <a:lnTo>
                  <a:pt x="7492055" y="1461966"/>
                </a:lnTo>
                <a:cubicBezTo>
                  <a:pt x="7544298" y="1488088"/>
                  <a:pt x="7595723" y="1516658"/>
                  <a:pt x="7646333" y="1547676"/>
                </a:cubicBezTo>
                <a:cubicBezTo>
                  <a:pt x="7667557" y="1562370"/>
                  <a:pt x="7688781" y="1578695"/>
                  <a:pt x="7710004" y="1596653"/>
                </a:cubicBezTo>
                <a:cubicBezTo>
                  <a:pt x="7737757" y="1626039"/>
                  <a:pt x="7758164" y="1660324"/>
                  <a:pt x="7771225" y="1699505"/>
                </a:cubicBezTo>
                <a:cubicBezTo>
                  <a:pt x="7771225" y="1712566"/>
                  <a:pt x="7770409" y="1726443"/>
                  <a:pt x="7768776" y="1741136"/>
                </a:cubicBezTo>
                <a:cubicBezTo>
                  <a:pt x="7765511" y="1757461"/>
                  <a:pt x="7757348" y="1769706"/>
                  <a:pt x="7744287" y="1777868"/>
                </a:cubicBezTo>
                <a:cubicBezTo>
                  <a:pt x="7737757" y="1786032"/>
                  <a:pt x="7729594" y="1790113"/>
                  <a:pt x="7719799" y="1790113"/>
                </a:cubicBezTo>
                <a:cubicBezTo>
                  <a:pt x="7703473" y="1801541"/>
                  <a:pt x="7687963" y="1801541"/>
                  <a:pt x="7673270" y="1790113"/>
                </a:cubicBezTo>
                <a:cubicBezTo>
                  <a:pt x="7645517" y="1786848"/>
                  <a:pt x="7619396" y="1779502"/>
                  <a:pt x="7594907" y="1768073"/>
                </a:cubicBezTo>
                <a:cubicBezTo>
                  <a:pt x="7576949" y="1753380"/>
                  <a:pt x="7557359" y="1743585"/>
                  <a:pt x="7536135" y="1738687"/>
                </a:cubicBezTo>
                <a:cubicBezTo>
                  <a:pt x="7488791" y="1727259"/>
                  <a:pt x="7443079" y="1719913"/>
                  <a:pt x="7398999" y="1716647"/>
                </a:cubicBezTo>
                <a:cubicBezTo>
                  <a:pt x="7394101" y="1718279"/>
                  <a:pt x="7390020" y="1718279"/>
                  <a:pt x="7386755" y="1716647"/>
                </a:cubicBezTo>
                <a:cubicBezTo>
                  <a:pt x="7375326" y="1716647"/>
                  <a:pt x="7364714" y="1716647"/>
                  <a:pt x="7354920" y="1716647"/>
                </a:cubicBezTo>
                <a:cubicBezTo>
                  <a:pt x="7333696" y="1710117"/>
                  <a:pt x="7313289" y="1708485"/>
                  <a:pt x="7293699" y="1711750"/>
                </a:cubicBezTo>
                <a:cubicBezTo>
                  <a:pt x="7274107" y="1710117"/>
                  <a:pt x="7255333" y="1710933"/>
                  <a:pt x="7237375" y="1714198"/>
                </a:cubicBezTo>
                <a:cubicBezTo>
                  <a:pt x="7224314" y="1715831"/>
                  <a:pt x="7213702" y="1715014"/>
                  <a:pt x="7205540" y="1711750"/>
                </a:cubicBezTo>
                <a:cubicBezTo>
                  <a:pt x="7192479" y="1713382"/>
                  <a:pt x="7181051" y="1713382"/>
                  <a:pt x="7171255" y="1711750"/>
                </a:cubicBezTo>
                <a:cubicBezTo>
                  <a:pt x="7110850" y="1715014"/>
                  <a:pt x="7052078" y="1710933"/>
                  <a:pt x="6994939" y="1699505"/>
                </a:cubicBezTo>
                <a:cubicBezTo>
                  <a:pt x="6986775" y="1699505"/>
                  <a:pt x="6978612" y="1699505"/>
                  <a:pt x="6970450" y="1699505"/>
                </a:cubicBezTo>
                <a:cubicBezTo>
                  <a:pt x="6968817" y="1697873"/>
                  <a:pt x="6967185" y="1696240"/>
                  <a:pt x="6965551" y="1694608"/>
                </a:cubicBezTo>
                <a:cubicBezTo>
                  <a:pt x="6955757" y="1696240"/>
                  <a:pt x="6947593" y="1697056"/>
                  <a:pt x="6941063" y="1697056"/>
                </a:cubicBezTo>
                <a:cubicBezTo>
                  <a:pt x="6939431" y="1693791"/>
                  <a:pt x="6936981" y="1692975"/>
                  <a:pt x="6933716" y="1694608"/>
                </a:cubicBezTo>
                <a:cubicBezTo>
                  <a:pt x="6917391" y="1692975"/>
                  <a:pt x="6903514" y="1693791"/>
                  <a:pt x="6892087" y="1697056"/>
                </a:cubicBezTo>
                <a:cubicBezTo>
                  <a:pt x="6892087" y="1695424"/>
                  <a:pt x="6891271" y="1694608"/>
                  <a:pt x="6889637" y="1694608"/>
                </a:cubicBezTo>
                <a:cubicBezTo>
                  <a:pt x="6888004" y="1694608"/>
                  <a:pt x="6887188" y="1696240"/>
                  <a:pt x="6887188" y="1699505"/>
                </a:cubicBezTo>
                <a:cubicBezTo>
                  <a:pt x="6921472" y="1709301"/>
                  <a:pt x="6957389" y="1719913"/>
                  <a:pt x="6994939" y="1731340"/>
                </a:cubicBezTo>
                <a:cubicBezTo>
                  <a:pt x="6996571" y="1734606"/>
                  <a:pt x="6999020" y="1736238"/>
                  <a:pt x="7002285" y="1736238"/>
                </a:cubicBezTo>
                <a:cubicBezTo>
                  <a:pt x="7016978" y="1742768"/>
                  <a:pt x="7031671" y="1747667"/>
                  <a:pt x="7046364" y="1750932"/>
                </a:cubicBezTo>
                <a:cubicBezTo>
                  <a:pt x="7052894" y="1757461"/>
                  <a:pt x="7060241" y="1761543"/>
                  <a:pt x="7068403" y="1763175"/>
                </a:cubicBezTo>
                <a:cubicBezTo>
                  <a:pt x="7073302" y="1766441"/>
                  <a:pt x="7079015" y="1770522"/>
                  <a:pt x="7085545" y="1775419"/>
                </a:cubicBezTo>
                <a:lnTo>
                  <a:pt x="7087995" y="1772971"/>
                </a:lnTo>
                <a:lnTo>
                  <a:pt x="7087995" y="1775419"/>
                </a:lnTo>
                <a:cubicBezTo>
                  <a:pt x="7107585" y="1781950"/>
                  <a:pt x="7126360" y="1790929"/>
                  <a:pt x="7144319" y="1802357"/>
                </a:cubicBezTo>
                <a:cubicBezTo>
                  <a:pt x="7150848" y="1803989"/>
                  <a:pt x="7158195" y="1806438"/>
                  <a:pt x="7166358" y="1809704"/>
                </a:cubicBezTo>
                <a:cubicBezTo>
                  <a:pt x="7172889" y="1812969"/>
                  <a:pt x="7180235" y="1816234"/>
                  <a:pt x="7188397" y="1819499"/>
                </a:cubicBezTo>
                <a:cubicBezTo>
                  <a:pt x="7207988" y="1832559"/>
                  <a:pt x="7229211" y="1842355"/>
                  <a:pt x="7252068" y="1848885"/>
                </a:cubicBezTo>
                <a:cubicBezTo>
                  <a:pt x="7330431" y="1879904"/>
                  <a:pt x="7401448" y="1920718"/>
                  <a:pt x="7465118" y="1971327"/>
                </a:cubicBezTo>
                <a:cubicBezTo>
                  <a:pt x="7515728" y="2012142"/>
                  <a:pt x="7562256" y="2056221"/>
                  <a:pt x="7604703" y="2103567"/>
                </a:cubicBezTo>
                <a:cubicBezTo>
                  <a:pt x="7619396" y="2111729"/>
                  <a:pt x="7632457" y="2123157"/>
                  <a:pt x="7643884" y="2137850"/>
                </a:cubicBezTo>
                <a:cubicBezTo>
                  <a:pt x="7652047" y="2154176"/>
                  <a:pt x="7661027" y="2171318"/>
                  <a:pt x="7670822" y="2189276"/>
                </a:cubicBezTo>
                <a:cubicBezTo>
                  <a:pt x="7672454" y="2197439"/>
                  <a:pt x="7670005" y="2202336"/>
                  <a:pt x="7663475" y="2203969"/>
                </a:cubicBezTo>
                <a:cubicBezTo>
                  <a:pt x="7652047" y="2215397"/>
                  <a:pt x="7640619" y="2225193"/>
                  <a:pt x="7629191" y="2233355"/>
                </a:cubicBezTo>
                <a:cubicBezTo>
                  <a:pt x="7625926" y="2244783"/>
                  <a:pt x="7622661" y="2253763"/>
                  <a:pt x="7619396" y="2260293"/>
                </a:cubicBezTo>
                <a:cubicBezTo>
                  <a:pt x="7625926" y="2268456"/>
                  <a:pt x="7625926" y="2274170"/>
                  <a:pt x="7619396" y="2277435"/>
                </a:cubicBezTo>
                <a:cubicBezTo>
                  <a:pt x="7607968" y="2282333"/>
                  <a:pt x="7596540" y="2286414"/>
                  <a:pt x="7585111" y="2289679"/>
                </a:cubicBezTo>
                <a:cubicBezTo>
                  <a:pt x="7572051" y="2297842"/>
                  <a:pt x="7558991" y="2302740"/>
                  <a:pt x="7545931" y="2304372"/>
                </a:cubicBezTo>
                <a:cubicBezTo>
                  <a:pt x="7532870" y="2312535"/>
                  <a:pt x="7520626" y="2315800"/>
                  <a:pt x="7509197" y="2314168"/>
                </a:cubicBezTo>
                <a:cubicBezTo>
                  <a:pt x="7487974" y="2297842"/>
                  <a:pt x="7465118" y="2287230"/>
                  <a:pt x="7440630" y="2282333"/>
                </a:cubicBezTo>
                <a:cubicBezTo>
                  <a:pt x="7438996" y="2282333"/>
                  <a:pt x="7438180" y="2281517"/>
                  <a:pt x="7438180" y="2279883"/>
                </a:cubicBezTo>
                <a:cubicBezTo>
                  <a:pt x="7421854" y="2279883"/>
                  <a:pt x="7407161" y="2279067"/>
                  <a:pt x="7394101" y="2277435"/>
                </a:cubicBezTo>
                <a:cubicBezTo>
                  <a:pt x="7395733" y="2277435"/>
                  <a:pt x="7397367" y="2276618"/>
                  <a:pt x="7398999" y="2274986"/>
                </a:cubicBezTo>
                <a:cubicBezTo>
                  <a:pt x="7385939" y="2278251"/>
                  <a:pt x="7374510" y="2280701"/>
                  <a:pt x="7364714" y="2282333"/>
                </a:cubicBezTo>
                <a:cubicBezTo>
                  <a:pt x="7377775" y="2264374"/>
                  <a:pt x="7383490" y="2243967"/>
                  <a:pt x="7381857" y="2221111"/>
                </a:cubicBezTo>
                <a:cubicBezTo>
                  <a:pt x="7316554" y="2175399"/>
                  <a:pt x="7249619" y="2131319"/>
                  <a:pt x="7181051" y="2088874"/>
                </a:cubicBezTo>
                <a:cubicBezTo>
                  <a:pt x="7181051" y="2083975"/>
                  <a:pt x="7178602" y="2081526"/>
                  <a:pt x="7173705" y="2081526"/>
                </a:cubicBezTo>
                <a:cubicBezTo>
                  <a:pt x="7154113" y="2073363"/>
                  <a:pt x="7136972" y="2062752"/>
                  <a:pt x="7122278" y="2049692"/>
                </a:cubicBezTo>
                <a:cubicBezTo>
                  <a:pt x="7087995" y="2033366"/>
                  <a:pt x="7056160" y="2013774"/>
                  <a:pt x="7026774" y="1990919"/>
                </a:cubicBezTo>
                <a:cubicBezTo>
                  <a:pt x="6995755" y="1976226"/>
                  <a:pt x="6965551" y="1960716"/>
                  <a:pt x="6936165" y="1944391"/>
                </a:cubicBezTo>
                <a:cubicBezTo>
                  <a:pt x="6937799" y="1944391"/>
                  <a:pt x="6938615" y="1942758"/>
                  <a:pt x="6938615" y="1939494"/>
                </a:cubicBezTo>
                <a:cubicBezTo>
                  <a:pt x="6930452" y="1936228"/>
                  <a:pt x="6922288" y="1932963"/>
                  <a:pt x="6914126" y="1929698"/>
                </a:cubicBezTo>
                <a:cubicBezTo>
                  <a:pt x="6905963" y="1923167"/>
                  <a:pt x="6895352" y="1917453"/>
                  <a:pt x="6882291" y="1912556"/>
                </a:cubicBezTo>
                <a:cubicBezTo>
                  <a:pt x="6869230" y="1907658"/>
                  <a:pt x="6856986" y="1901944"/>
                  <a:pt x="6845558" y="1895413"/>
                </a:cubicBezTo>
                <a:lnTo>
                  <a:pt x="6845558" y="1892965"/>
                </a:lnTo>
                <a:cubicBezTo>
                  <a:pt x="6829232" y="1891332"/>
                  <a:pt x="6813723" y="1886435"/>
                  <a:pt x="6799029" y="1878271"/>
                </a:cubicBezTo>
                <a:cubicBezTo>
                  <a:pt x="6787601" y="1875006"/>
                  <a:pt x="6777806" y="1870925"/>
                  <a:pt x="6769643" y="1866027"/>
                </a:cubicBezTo>
                <a:cubicBezTo>
                  <a:pt x="6764746" y="1866027"/>
                  <a:pt x="6759849" y="1864394"/>
                  <a:pt x="6754950" y="1861130"/>
                </a:cubicBezTo>
                <a:cubicBezTo>
                  <a:pt x="6759849" y="1859497"/>
                  <a:pt x="6759849" y="1857048"/>
                  <a:pt x="6754950" y="1853783"/>
                </a:cubicBezTo>
                <a:cubicBezTo>
                  <a:pt x="6751685" y="1855416"/>
                  <a:pt x="6747604" y="1856232"/>
                  <a:pt x="6742706" y="1856232"/>
                </a:cubicBezTo>
                <a:cubicBezTo>
                  <a:pt x="6741073" y="1854600"/>
                  <a:pt x="6741889" y="1853783"/>
                  <a:pt x="6745154" y="1853783"/>
                </a:cubicBezTo>
                <a:cubicBezTo>
                  <a:pt x="6732095" y="1848885"/>
                  <a:pt x="6719850" y="1843988"/>
                  <a:pt x="6708422" y="1839090"/>
                </a:cubicBezTo>
                <a:cubicBezTo>
                  <a:pt x="6703525" y="1837458"/>
                  <a:pt x="6698626" y="1835824"/>
                  <a:pt x="6693729" y="1834192"/>
                </a:cubicBezTo>
                <a:cubicBezTo>
                  <a:pt x="6674138" y="1822765"/>
                  <a:pt x="6655363" y="1812969"/>
                  <a:pt x="6637405" y="1804806"/>
                </a:cubicBezTo>
                <a:cubicBezTo>
                  <a:pt x="6629243" y="1798276"/>
                  <a:pt x="6620263" y="1793379"/>
                  <a:pt x="6610467" y="1790113"/>
                </a:cubicBezTo>
                <a:cubicBezTo>
                  <a:pt x="6603938" y="1788480"/>
                  <a:pt x="6599855" y="1785215"/>
                  <a:pt x="6598223" y="1780318"/>
                </a:cubicBezTo>
                <a:cubicBezTo>
                  <a:pt x="6588428" y="1778684"/>
                  <a:pt x="6579449" y="1776236"/>
                  <a:pt x="6571287" y="1772971"/>
                </a:cubicBezTo>
                <a:cubicBezTo>
                  <a:pt x="6569654" y="1772971"/>
                  <a:pt x="6568838" y="1772155"/>
                  <a:pt x="6568838" y="1770522"/>
                </a:cubicBezTo>
                <a:cubicBezTo>
                  <a:pt x="6552511" y="1757461"/>
                  <a:pt x="6535369" y="1751748"/>
                  <a:pt x="6517411" y="1753380"/>
                </a:cubicBezTo>
                <a:lnTo>
                  <a:pt x="6517411" y="1750932"/>
                </a:lnTo>
                <a:lnTo>
                  <a:pt x="6522309" y="1750932"/>
                </a:lnTo>
                <a:cubicBezTo>
                  <a:pt x="6530472" y="1752564"/>
                  <a:pt x="6537818" y="1750932"/>
                  <a:pt x="6544349" y="1746033"/>
                </a:cubicBezTo>
                <a:cubicBezTo>
                  <a:pt x="6547614" y="1755829"/>
                  <a:pt x="6554145" y="1760726"/>
                  <a:pt x="6563939" y="1760726"/>
                </a:cubicBezTo>
                <a:cubicBezTo>
                  <a:pt x="6568838" y="1755829"/>
                  <a:pt x="6575368" y="1756645"/>
                  <a:pt x="6583531" y="1763175"/>
                </a:cubicBezTo>
                <a:cubicBezTo>
                  <a:pt x="6583531" y="1766441"/>
                  <a:pt x="6585980" y="1767257"/>
                  <a:pt x="6590877" y="1765625"/>
                </a:cubicBezTo>
                <a:cubicBezTo>
                  <a:pt x="6603938" y="1772155"/>
                  <a:pt x="6616998" y="1777868"/>
                  <a:pt x="6630059" y="1782767"/>
                </a:cubicBezTo>
                <a:cubicBezTo>
                  <a:pt x="6628427" y="1782767"/>
                  <a:pt x="6627609" y="1783583"/>
                  <a:pt x="6627609" y="1785215"/>
                </a:cubicBezTo>
                <a:cubicBezTo>
                  <a:pt x="6632508" y="1788480"/>
                  <a:pt x="6635773" y="1791745"/>
                  <a:pt x="6637405" y="1795011"/>
                </a:cubicBezTo>
                <a:cubicBezTo>
                  <a:pt x="6645568" y="1798276"/>
                  <a:pt x="6650466" y="1798276"/>
                  <a:pt x="6652098" y="1795011"/>
                </a:cubicBezTo>
                <a:cubicBezTo>
                  <a:pt x="6656997" y="1796643"/>
                  <a:pt x="6661894" y="1799092"/>
                  <a:pt x="6666791" y="1802357"/>
                </a:cubicBezTo>
                <a:cubicBezTo>
                  <a:pt x="6663526" y="1800725"/>
                  <a:pt x="6660262" y="1799908"/>
                  <a:pt x="6656997" y="1799908"/>
                </a:cubicBezTo>
                <a:cubicBezTo>
                  <a:pt x="6658629" y="1806438"/>
                  <a:pt x="6662710" y="1808888"/>
                  <a:pt x="6669240" y="1807254"/>
                </a:cubicBezTo>
                <a:cubicBezTo>
                  <a:pt x="6670873" y="1808888"/>
                  <a:pt x="6673322" y="1808888"/>
                  <a:pt x="6676587" y="1807254"/>
                </a:cubicBezTo>
                <a:cubicBezTo>
                  <a:pt x="6684749" y="1807254"/>
                  <a:pt x="6690464" y="1811337"/>
                  <a:pt x="6693729" y="1819499"/>
                </a:cubicBezTo>
                <a:cubicBezTo>
                  <a:pt x="6695361" y="1821131"/>
                  <a:pt x="6696994" y="1820315"/>
                  <a:pt x="6698626" y="1817050"/>
                </a:cubicBezTo>
                <a:cubicBezTo>
                  <a:pt x="6705157" y="1821949"/>
                  <a:pt x="6712503" y="1825214"/>
                  <a:pt x="6720666" y="1826846"/>
                </a:cubicBezTo>
                <a:cubicBezTo>
                  <a:pt x="6719034" y="1830111"/>
                  <a:pt x="6719034" y="1831743"/>
                  <a:pt x="6720666" y="1831743"/>
                </a:cubicBezTo>
                <a:cubicBezTo>
                  <a:pt x="6723931" y="1830111"/>
                  <a:pt x="6728829" y="1830111"/>
                  <a:pt x="6735360" y="1831743"/>
                </a:cubicBezTo>
                <a:lnTo>
                  <a:pt x="6735360" y="1836642"/>
                </a:lnTo>
                <a:cubicBezTo>
                  <a:pt x="6738625" y="1838274"/>
                  <a:pt x="6742706" y="1838274"/>
                  <a:pt x="6747604" y="1836642"/>
                </a:cubicBezTo>
                <a:cubicBezTo>
                  <a:pt x="6745972" y="1838274"/>
                  <a:pt x="6746788" y="1840314"/>
                  <a:pt x="6750053" y="1842763"/>
                </a:cubicBezTo>
                <a:cubicBezTo>
                  <a:pt x="6753318" y="1845213"/>
                  <a:pt x="6757399" y="1848069"/>
                  <a:pt x="6762297" y="1851334"/>
                </a:cubicBezTo>
                <a:cubicBezTo>
                  <a:pt x="6767195" y="1854600"/>
                  <a:pt x="6772908" y="1855416"/>
                  <a:pt x="6779439" y="1853783"/>
                </a:cubicBezTo>
                <a:cubicBezTo>
                  <a:pt x="6777806" y="1858681"/>
                  <a:pt x="6779439" y="1861130"/>
                  <a:pt x="6784336" y="1861130"/>
                </a:cubicBezTo>
                <a:cubicBezTo>
                  <a:pt x="6789235" y="1866027"/>
                  <a:pt x="6794132" y="1866027"/>
                  <a:pt x="6799029" y="1861130"/>
                </a:cubicBezTo>
                <a:cubicBezTo>
                  <a:pt x="6794132" y="1857865"/>
                  <a:pt x="6794132" y="1855416"/>
                  <a:pt x="6799029" y="1853783"/>
                </a:cubicBezTo>
                <a:cubicBezTo>
                  <a:pt x="6812090" y="1861946"/>
                  <a:pt x="6827600" y="1868477"/>
                  <a:pt x="6845558" y="1873374"/>
                </a:cubicBezTo>
                <a:cubicBezTo>
                  <a:pt x="6837395" y="1873374"/>
                  <a:pt x="6832497" y="1875006"/>
                  <a:pt x="6830864" y="1878271"/>
                </a:cubicBezTo>
                <a:cubicBezTo>
                  <a:pt x="6835763" y="1883170"/>
                  <a:pt x="6840660" y="1887251"/>
                  <a:pt x="6845558" y="1890516"/>
                </a:cubicBezTo>
                <a:cubicBezTo>
                  <a:pt x="6845558" y="1887251"/>
                  <a:pt x="6846374" y="1884802"/>
                  <a:pt x="6848006" y="1883170"/>
                </a:cubicBezTo>
                <a:cubicBezTo>
                  <a:pt x="6846374" y="1889700"/>
                  <a:pt x="6848822" y="1892965"/>
                  <a:pt x="6855353" y="1892965"/>
                </a:cubicBezTo>
                <a:cubicBezTo>
                  <a:pt x="6856986" y="1894597"/>
                  <a:pt x="6857802" y="1893781"/>
                  <a:pt x="6857802" y="1890516"/>
                </a:cubicBezTo>
                <a:cubicBezTo>
                  <a:pt x="6859435" y="1887251"/>
                  <a:pt x="6857802" y="1883986"/>
                  <a:pt x="6852905" y="1880720"/>
                </a:cubicBezTo>
                <a:cubicBezTo>
                  <a:pt x="6867598" y="1885618"/>
                  <a:pt x="6882291" y="1890516"/>
                  <a:pt x="6896984" y="1895413"/>
                </a:cubicBezTo>
                <a:lnTo>
                  <a:pt x="6899433" y="1895413"/>
                </a:lnTo>
                <a:cubicBezTo>
                  <a:pt x="6891271" y="1892148"/>
                  <a:pt x="6885556" y="1887251"/>
                  <a:pt x="6882291" y="1880720"/>
                </a:cubicBezTo>
                <a:cubicBezTo>
                  <a:pt x="6875760" y="1883986"/>
                  <a:pt x="6869230" y="1882352"/>
                  <a:pt x="6862699" y="1875823"/>
                </a:cubicBezTo>
                <a:cubicBezTo>
                  <a:pt x="6861067" y="1877455"/>
                  <a:pt x="6859435" y="1878271"/>
                  <a:pt x="6857802" y="1878271"/>
                </a:cubicBezTo>
                <a:cubicBezTo>
                  <a:pt x="6857802" y="1876639"/>
                  <a:pt x="6858618" y="1874190"/>
                  <a:pt x="6860251" y="1870925"/>
                </a:cubicBezTo>
                <a:cubicBezTo>
                  <a:pt x="6856986" y="1869293"/>
                  <a:pt x="6854537" y="1867659"/>
                  <a:pt x="6852905" y="1866027"/>
                </a:cubicBezTo>
                <a:cubicBezTo>
                  <a:pt x="6865965" y="1867659"/>
                  <a:pt x="6876576" y="1872558"/>
                  <a:pt x="6884740" y="1880720"/>
                </a:cubicBezTo>
                <a:cubicBezTo>
                  <a:pt x="6889637" y="1880720"/>
                  <a:pt x="6894535" y="1881536"/>
                  <a:pt x="6899433" y="1883170"/>
                </a:cubicBezTo>
                <a:cubicBezTo>
                  <a:pt x="6905963" y="1888067"/>
                  <a:pt x="6913310" y="1890516"/>
                  <a:pt x="6921472" y="1890516"/>
                </a:cubicBezTo>
                <a:cubicBezTo>
                  <a:pt x="6906779" y="1879088"/>
                  <a:pt x="6892087" y="1869293"/>
                  <a:pt x="6877392" y="1861130"/>
                </a:cubicBezTo>
                <a:cubicBezTo>
                  <a:pt x="6872495" y="1854600"/>
                  <a:pt x="6865965" y="1849701"/>
                  <a:pt x="6857802" y="1846436"/>
                </a:cubicBezTo>
                <a:cubicBezTo>
                  <a:pt x="6849640" y="1841539"/>
                  <a:pt x="6840660" y="1838274"/>
                  <a:pt x="6830864" y="1836642"/>
                </a:cubicBezTo>
                <a:cubicBezTo>
                  <a:pt x="6821070" y="1831743"/>
                  <a:pt x="6812090" y="1826846"/>
                  <a:pt x="6803927" y="1821949"/>
                </a:cubicBezTo>
                <a:cubicBezTo>
                  <a:pt x="6797397" y="1820315"/>
                  <a:pt x="6791684" y="1817866"/>
                  <a:pt x="6786785" y="1814601"/>
                </a:cubicBezTo>
                <a:lnTo>
                  <a:pt x="6786785" y="1817050"/>
                </a:lnTo>
                <a:cubicBezTo>
                  <a:pt x="6783520" y="1812153"/>
                  <a:pt x="6778623" y="1808888"/>
                  <a:pt x="6772092" y="1807254"/>
                </a:cubicBezTo>
                <a:cubicBezTo>
                  <a:pt x="6763930" y="1807254"/>
                  <a:pt x="6757399" y="1806438"/>
                  <a:pt x="6752501" y="1804806"/>
                </a:cubicBezTo>
                <a:cubicBezTo>
                  <a:pt x="6749237" y="1799908"/>
                  <a:pt x="6744338" y="1796643"/>
                  <a:pt x="6737808" y="1795011"/>
                </a:cubicBezTo>
                <a:cubicBezTo>
                  <a:pt x="6729645" y="1788480"/>
                  <a:pt x="6721483" y="1783583"/>
                  <a:pt x="6713319" y="1780318"/>
                </a:cubicBezTo>
                <a:lnTo>
                  <a:pt x="6713319" y="1777868"/>
                </a:lnTo>
                <a:cubicBezTo>
                  <a:pt x="6711687" y="1777868"/>
                  <a:pt x="6710054" y="1777052"/>
                  <a:pt x="6708422" y="1775419"/>
                </a:cubicBezTo>
                <a:cubicBezTo>
                  <a:pt x="6706790" y="1777052"/>
                  <a:pt x="6705973" y="1777052"/>
                  <a:pt x="6705973" y="1775419"/>
                </a:cubicBezTo>
                <a:cubicBezTo>
                  <a:pt x="6705973" y="1773787"/>
                  <a:pt x="6703525" y="1772155"/>
                  <a:pt x="6698626" y="1770522"/>
                </a:cubicBezTo>
                <a:cubicBezTo>
                  <a:pt x="6695361" y="1772155"/>
                  <a:pt x="6693729" y="1772563"/>
                  <a:pt x="6693729" y="1771747"/>
                </a:cubicBezTo>
                <a:cubicBezTo>
                  <a:pt x="6693729" y="1770931"/>
                  <a:pt x="6692913" y="1768890"/>
                  <a:pt x="6691280" y="1765625"/>
                </a:cubicBezTo>
                <a:cubicBezTo>
                  <a:pt x="6689648" y="1767257"/>
                  <a:pt x="6688015" y="1768073"/>
                  <a:pt x="6686383" y="1768073"/>
                </a:cubicBezTo>
                <a:cubicBezTo>
                  <a:pt x="6683117" y="1761543"/>
                  <a:pt x="6678219" y="1757461"/>
                  <a:pt x="6671689" y="1755829"/>
                </a:cubicBezTo>
                <a:cubicBezTo>
                  <a:pt x="6670056" y="1757461"/>
                  <a:pt x="6669240" y="1759094"/>
                  <a:pt x="6669240" y="1760726"/>
                </a:cubicBezTo>
                <a:cubicBezTo>
                  <a:pt x="6667608" y="1760726"/>
                  <a:pt x="6665975" y="1760726"/>
                  <a:pt x="6664343" y="1760726"/>
                </a:cubicBezTo>
                <a:cubicBezTo>
                  <a:pt x="6665975" y="1759094"/>
                  <a:pt x="6667608" y="1757461"/>
                  <a:pt x="6669240" y="1755829"/>
                </a:cubicBezTo>
                <a:cubicBezTo>
                  <a:pt x="6664343" y="1755829"/>
                  <a:pt x="6659445" y="1755013"/>
                  <a:pt x="6654547" y="1753380"/>
                </a:cubicBezTo>
                <a:lnTo>
                  <a:pt x="6656997" y="1750932"/>
                </a:lnTo>
                <a:cubicBezTo>
                  <a:pt x="6653731" y="1749299"/>
                  <a:pt x="6650466" y="1748483"/>
                  <a:pt x="6647201" y="1748483"/>
                </a:cubicBezTo>
                <a:cubicBezTo>
                  <a:pt x="6647201" y="1746849"/>
                  <a:pt x="6647201" y="1745217"/>
                  <a:pt x="6647201" y="1743585"/>
                </a:cubicBezTo>
                <a:cubicBezTo>
                  <a:pt x="6643936" y="1745217"/>
                  <a:pt x="6641486" y="1746033"/>
                  <a:pt x="6639854" y="1746033"/>
                </a:cubicBezTo>
                <a:cubicBezTo>
                  <a:pt x="6638221" y="1742768"/>
                  <a:pt x="6634957" y="1738687"/>
                  <a:pt x="6630059" y="1733790"/>
                </a:cubicBezTo>
                <a:lnTo>
                  <a:pt x="6625161" y="1733790"/>
                </a:lnTo>
                <a:cubicBezTo>
                  <a:pt x="6623528" y="1732156"/>
                  <a:pt x="6621896" y="1730524"/>
                  <a:pt x="6620263" y="1728891"/>
                </a:cubicBezTo>
                <a:cubicBezTo>
                  <a:pt x="6602305" y="1732156"/>
                  <a:pt x="6585163" y="1735422"/>
                  <a:pt x="6568838" y="1738687"/>
                </a:cubicBezTo>
                <a:cubicBezTo>
                  <a:pt x="6560675" y="1738687"/>
                  <a:pt x="6554145" y="1741136"/>
                  <a:pt x="6549246" y="1746033"/>
                </a:cubicBezTo>
                <a:lnTo>
                  <a:pt x="6546798" y="1746033"/>
                </a:lnTo>
                <a:cubicBezTo>
                  <a:pt x="6546798" y="1746033"/>
                  <a:pt x="6547614" y="1745217"/>
                  <a:pt x="6549246" y="1743585"/>
                </a:cubicBezTo>
                <a:cubicBezTo>
                  <a:pt x="6545981" y="1740320"/>
                  <a:pt x="6542716" y="1739503"/>
                  <a:pt x="6539452" y="1741136"/>
                </a:cubicBezTo>
                <a:cubicBezTo>
                  <a:pt x="6547614" y="1737871"/>
                  <a:pt x="6550879" y="1733790"/>
                  <a:pt x="6549246" y="1728891"/>
                </a:cubicBezTo>
                <a:cubicBezTo>
                  <a:pt x="6542716" y="1730524"/>
                  <a:pt x="6537002" y="1732972"/>
                  <a:pt x="6532105" y="1736238"/>
                </a:cubicBezTo>
                <a:cubicBezTo>
                  <a:pt x="6532105" y="1737871"/>
                  <a:pt x="6532921" y="1738687"/>
                  <a:pt x="6534553" y="1738687"/>
                </a:cubicBezTo>
                <a:cubicBezTo>
                  <a:pt x="6531288" y="1740320"/>
                  <a:pt x="6530472" y="1741952"/>
                  <a:pt x="6532105" y="1743585"/>
                </a:cubicBezTo>
                <a:cubicBezTo>
                  <a:pt x="6525575" y="1745217"/>
                  <a:pt x="6522309" y="1744401"/>
                  <a:pt x="6522309" y="1741136"/>
                </a:cubicBezTo>
                <a:cubicBezTo>
                  <a:pt x="6520676" y="1747667"/>
                  <a:pt x="6516595" y="1750115"/>
                  <a:pt x="6510065" y="1748483"/>
                </a:cubicBezTo>
                <a:cubicBezTo>
                  <a:pt x="6506799" y="1746849"/>
                  <a:pt x="6504351" y="1747667"/>
                  <a:pt x="6502718" y="1750932"/>
                </a:cubicBezTo>
                <a:lnTo>
                  <a:pt x="6502718" y="1755829"/>
                </a:lnTo>
                <a:cubicBezTo>
                  <a:pt x="6491290" y="1754196"/>
                  <a:pt x="6480679" y="1754196"/>
                  <a:pt x="6470883" y="1755829"/>
                </a:cubicBezTo>
                <a:lnTo>
                  <a:pt x="6470883" y="1760726"/>
                </a:lnTo>
                <a:cubicBezTo>
                  <a:pt x="6469251" y="1760726"/>
                  <a:pt x="6468435" y="1759094"/>
                  <a:pt x="6468435" y="1755829"/>
                </a:cubicBezTo>
                <a:cubicBezTo>
                  <a:pt x="6450477" y="1762359"/>
                  <a:pt x="6433334" y="1768073"/>
                  <a:pt x="6417008" y="1772971"/>
                </a:cubicBezTo>
                <a:lnTo>
                  <a:pt x="6417008" y="1770522"/>
                </a:lnTo>
                <a:cubicBezTo>
                  <a:pt x="6410478" y="1773787"/>
                  <a:pt x="6404765" y="1777052"/>
                  <a:pt x="6399866" y="1780318"/>
                </a:cubicBezTo>
                <a:cubicBezTo>
                  <a:pt x="6424355" y="1809704"/>
                  <a:pt x="6452109" y="1833376"/>
                  <a:pt x="6483128" y="1851334"/>
                </a:cubicBezTo>
                <a:cubicBezTo>
                  <a:pt x="6497821" y="1870925"/>
                  <a:pt x="6506799" y="1891332"/>
                  <a:pt x="6510065" y="1912556"/>
                </a:cubicBezTo>
                <a:cubicBezTo>
                  <a:pt x="6490474" y="1946840"/>
                  <a:pt x="6469251" y="1978675"/>
                  <a:pt x="6446394" y="2008061"/>
                </a:cubicBezTo>
                <a:cubicBezTo>
                  <a:pt x="6417008" y="2037447"/>
                  <a:pt x="6384357" y="2061120"/>
                  <a:pt x="6348441" y="2079078"/>
                </a:cubicBezTo>
                <a:cubicBezTo>
                  <a:pt x="6337013" y="2082343"/>
                  <a:pt x="6328849" y="2080710"/>
                  <a:pt x="6323952" y="2074179"/>
                </a:cubicBezTo>
                <a:cubicBezTo>
                  <a:pt x="6304361" y="2082343"/>
                  <a:pt x="6284770" y="2084791"/>
                  <a:pt x="6265179" y="2081526"/>
                </a:cubicBezTo>
                <a:cubicBezTo>
                  <a:pt x="6247221" y="2078261"/>
                  <a:pt x="6230896" y="2074179"/>
                  <a:pt x="6216203" y="2069282"/>
                </a:cubicBezTo>
                <a:cubicBezTo>
                  <a:pt x="6201509" y="2070914"/>
                  <a:pt x="6187633" y="2071731"/>
                  <a:pt x="6174572" y="2071731"/>
                </a:cubicBezTo>
                <a:cubicBezTo>
                  <a:pt x="6166410" y="2071731"/>
                  <a:pt x="6158246" y="2073363"/>
                  <a:pt x="6150083" y="2076629"/>
                </a:cubicBezTo>
                <a:cubicBezTo>
                  <a:pt x="6133757" y="2078261"/>
                  <a:pt x="6119064" y="2081526"/>
                  <a:pt x="6106004" y="2086424"/>
                </a:cubicBezTo>
                <a:cubicBezTo>
                  <a:pt x="6101106" y="2086424"/>
                  <a:pt x="6097841" y="2087240"/>
                  <a:pt x="6096209" y="2088874"/>
                </a:cubicBezTo>
                <a:cubicBezTo>
                  <a:pt x="6097841" y="2088874"/>
                  <a:pt x="6099474" y="2087240"/>
                  <a:pt x="6101106" y="2083975"/>
                </a:cubicBezTo>
                <a:cubicBezTo>
                  <a:pt x="6040701" y="2090506"/>
                  <a:pt x="5981113" y="2099484"/>
                  <a:pt x="5922340" y="2110913"/>
                </a:cubicBezTo>
                <a:cubicBezTo>
                  <a:pt x="5899484" y="2119075"/>
                  <a:pt x="5876628" y="2123157"/>
                  <a:pt x="5853772" y="2123157"/>
                </a:cubicBezTo>
                <a:cubicBezTo>
                  <a:pt x="5899484" y="2101933"/>
                  <a:pt x="5942747" y="2075813"/>
                  <a:pt x="5983561" y="2044794"/>
                </a:cubicBezTo>
                <a:cubicBezTo>
                  <a:pt x="6034170" y="2013774"/>
                  <a:pt x="6081516" y="1975410"/>
                  <a:pt x="6125595" y="1929698"/>
                </a:cubicBezTo>
                <a:cubicBezTo>
                  <a:pt x="6158246" y="1903576"/>
                  <a:pt x="6187633" y="1872558"/>
                  <a:pt x="6213753" y="1836642"/>
                </a:cubicBezTo>
                <a:cubicBezTo>
                  <a:pt x="6195795" y="1830111"/>
                  <a:pt x="6178653" y="1830927"/>
                  <a:pt x="6162328" y="1839090"/>
                </a:cubicBezTo>
                <a:cubicBezTo>
                  <a:pt x="6159063" y="1845620"/>
                  <a:pt x="6155798" y="1847253"/>
                  <a:pt x="6152533" y="1843988"/>
                </a:cubicBezTo>
                <a:cubicBezTo>
                  <a:pt x="6147634" y="1848885"/>
                  <a:pt x="6143553" y="1852151"/>
                  <a:pt x="6140288" y="1853783"/>
                </a:cubicBezTo>
                <a:lnTo>
                  <a:pt x="6140288" y="1851334"/>
                </a:lnTo>
                <a:cubicBezTo>
                  <a:pt x="6138656" y="1851334"/>
                  <a:pt x="6136206" y="1851334"/>
                  <a:pt x="6132941" y="1851334"/>
                </a:cubicBezTo>
                <a:lnTo>
                  <a:pt x="6135390" y="1848885"/>
                </a:lnTo>
                <a:cubicBezTo>
                  <a:pt x="6128860" y="1845620"/>
                  <a:pt x="6124779" y="1847253"/>
                  <a:pt x="6123145" y="1853783"/>
                </a:cubicBezTo>
                <a:cubicBezTo>
                  <a:pt x="6121513" y="1853783"/>
                  <a:pt x="6120697" y="1854600"/>
                  <a:pt x="6120697" y="1856232"/>
                </a:cubicBezTo>
                <a:cubicBezTo>
                  <a:pt x="6115799" y="1854600"/>
                  <a:pt x="6111718" y="1852967"/>
                  <a:pt x="6108453" y="1851334"/>
                </a:cubicBezTo>
                <a:cubicBezTo>
                  <a:pt x="6113351" y="1851334"/>
                  <a:pt x="6118248" y="1848885"/>
                  <a:pt x="6123145" y="1843988"/>
                </a:cubicBezTo>
                <a:cubicBezTo>
                  <a:pt x="6113351" y="1845620"/>
                  <a:pt x="6105187" y="1848069"/>
                  <a:pt x="6098658" y="1851334"/>
                </a:cubicBezTo>
                <a:cubicBezTo>
                  <a:pt x="6095393" y="1857865"/>
                  <a:pt x="6091311" y="1862762"/>
                  <a:pt x="6086413" y="1866027"/>
                </a:cubicBezTo>
                <a:cubicBezTo>
                  <a:pt x="6081516" y="1866027"/>
                  <a:pt x="6078251" y="1866027"/>
                  <a:pt x="6076617" y="1866027"/>
                </a:cubicBezTo>
                <a:lnTo>
                  <a:pt x="6076617" y="1868477"/>
                </a:lnTo>
                <a:cubicBezTo>
                  <a:pt x="6073353" y="1866843"/>
                  <a:pt x="6068455" y="1866027"/>
                  <a:pt x="6061924" y="1866027"/>
                </a:cubicBezTo>
                <a:cubicBezTo>
                  <a:pt x="6060292" y="1867659"/>
                  <a:pt x="6057436" y="1868884"/>
                  <a:pt x="6053353" y="1869700"/>
                </a:cubicBezTo>
                <a:cubicBezTo>
                  <a:pt x="6049272" y="1870517"/>
                  <a:pt x="6046415" y="1873374"/>
                  <a:pt x="6044782" y="1878271"/>
                </a:cubicBezTo>
                <a:cubicBezTo>
                  <a:pt x="6041518" y="1876639"/>
                  <a:pt x="6041518" y="1873374"/>
                  <a:pt x="6044782" y="1868477"/>
                </a:cubicBezTo>
                <a:cubicBezTo>
                  <a:pt x="6039885" y="1866843"/>
                  <a:pt x="6036620" y="1867659"/>
                  <a:pt x="6034988" y="1870925"/>
                </a:cubicBezTo>
                <a:lnTo>
                  <a:pt x="6034988" y="1873374"/>
                </a:lnTo>
                <a:lnTo>
                  <a:pt x="6034988" y="1875823"/>
                </a:lnTo>
                <a:cubicBezTo>
                  <a:pt x="6033354" y="1872558"/>
                  <a:pt x="6031722" y="1870925"/>
                  <a:pt x="6030089" y="1870925"/>
                </a:cubicBezTo>
                <a:cubicBezTo>
                  <a:pt x="6028457" y="1877455"/>
                  <a:pt x="6026008" y="1881536"/>
                  <a:pt x="6022743" y="1883170"/>
                </a:cubicBezTo>
                <a:lnTo>
                  <a:pt x="6022743" y="1878271"/>
                </a:lnTo>
                <a:cubicBezTo>
                  <a:pt x="6014580" y="1879904"/>
                  <a:pt x="6007234" y="1883170"/>
                  <a:pt x="6000703" y="1888067"/>
                </a:cubicBezTo>
                <a:lnTo>
                  <a:pt x="6000703" y="1883170"/>
                </a:lnTo>
                <a:cubicBezTo>
                  <a:pt x="6002336" y="1878271"/>
                  <a:pt x="6005601" y="1877455"/>
                  <a:pt x="6010499" y="1880720"/>
                </a:cubicBezTo>
                <a:lnTo>
                  <a:pt x="6012947" y="1878271"/>
                </a:lnTo>
                <a:cubicBezTo>
                  <a:pt x="6003152" y="1877048"/>
                  <a:pt x="5995194" y="1879496"/>
                  <a:pt x="5989072" y="1885618"/>
                </a:cubicBezTo>
                <a:lnTo>
                  <a:pt x="5986587" y="1888932"/>
                </a:lnTo>
                <a:lnTo>
                  <a:pt x="5986010" y="1883170"/>
                </a:lnTo>
                <a:cubicBezTo>
                  <a:pt x="5982745" y="1881536"/>
                  <a:pt x="5981929" y="1883170"/>
                  <a:pt x="5983561" y="1888067"/>
                </a:cubicBezTo>
                <a:cubicBezTo>
                  <a:pt x="5975399" y="1891332"/>
                  <a:pt x="5967236" y="1892148"/>
                  <a:pt x="5959072" y="1890516"/>
                </a:cubicBezTo>
                <a:cubicBezTo>
                  <a:pt x="5957440" y="1895413"/>
                  <a:pt x="5954991" y="1897863"/>
                  <a:pt x="5951726" y="1897863"/>
                </a:cubicBezTo>
                <a:cubicBezTo>
                  <a:pt x="5950094" y="1896229"/>
                  <a:pt x="5946829" y="1895413"/>
                  <a:pt x="5941931" y="1895413"/>
                </a:cubicBezTo>
                <a:cubicBezTo>
                  <a:pt x="5938666" y="1898679"/>
                  <a:pt x="5936217" y="1901128"/>
                  <a:pt x="5934584" y="1902760"/>
                </a:cubicBezTo>
                <a:cubicBezTo>
                  <a:pt x="5931320" y="1901128"/>
                  <a:pt x="5929686" y="1899495"/>
                  <a:pt x="5929686" y="1897863"/>
                </a:cubicBezTo>
                <a:cubicBezTo>
                  <a:pt x="5924789" y="1902760"/>
                  <a:pt x="5920708" y="1905209"/>
                  <a:pt x="5917443" y="1905209"/>
                </a:cubicBezTo>
                <a:cubicBezTo>
                  <a:pt x="5904382" y="1908474"/>
                  <a:pt x="5892954" y="1913372"/>
                  <a:pt x="5883158" y="1919902"/>
                </a:cubicBezTo>
                <a:cubicBezTo>
                  <a:pt x="5881525" y="1918270"/>
                  <a:pt x="5882342" y="1916637"/>
                  <a:pt x="5885608" y="1915005"/>
                </a:cubicBezTo>
                <a:cubicBezTo>
                  <a:pt x="5883974" y="1913372"/>
                  <a:pt x="5881525" y="1912556"/>
                  <a:pt x="5878261" y="1912556"/>
                </a:cubicBezTo>
                <a:cubicBezTo>
                  <a:pt x="5874996" y="1920718"/>
                  <a:pt x="5870097" y="1924799"/>
                  <a:pt x="5863568" y="1924799"/>
                </a:cubicBezTo>
                <a:cubicBezTo>
                  <a:pt x="5861935" y="1924799"/>
                  <a:pt x="5861119" y="1923167"/>
                  <a:pt x="5861119" y="1919902"/>
                </a:cubicBezTo>
                <a:cubicBezTo>
                  <a:pt x="5861119" y="1916637"/>
                  <a:pt x="5859486" y="1915821"/>
                  <a:pt x="5856220" y="1917453"/>
                </a:cubicBezTo>
                <a:cubicBezTo>
                  <a:pt x="5854588" y="1919086"/>
                  <a:pt x="5852139" y="1920311"/>
                  <a:pt x="5848874" y="1921127"/>
                </a:cubicBezTo>
                <a:lnTo>
                  <a:pt x="5837446" y="1926840"/>
                </a:lnTo>
                <a:lnTo>
                  <a:pt x="5834181" y="1926024"/>
                </a:lnTo>
                <a:cubicBezTo>
                  <a:pt x="5832549" y="1925208"/>
                  <a:pt x="5830916" y="1924799"/>
                  <a:pt x="5829284" y="1924799"/>
                </a:cubicBezTo>
                <a:cubicBezTo>
                  <a:pt x="5827650" y="1926433"/>
                  <a:pt x="5827650" y="1927249"/>
                  <a:pt x="5829284" y="1927249"/>
                </a:cubicBezTo>
                <a:cubicBezTo>
                  <a:pt x="5822753" y="1932147"/>
                  <a:pt x="5816223" y="1933779"/>
                  <a:pt x="5809692" y="1932147"/>
                </a:cubicBezTo>
                <a:lnTo>
                  <a:pt x="5809692" y="1939494"/>
                </a:lnTo>
                <a:cubicBezTo>
                  <a:pt x="5808060" y="1939494"/>
                  <a:pt x="5807244" y="1938676"/>
                  <a:pt x="5807244" y="1937044"/>
                </a:cubicBezTo>
                <a:cubicBezTo>
                  <a:pt x="5803979" y="1940310"/>
                  <a:pt x="5803162" y="1942758"/>
                  <a:pt x="5804795" y="1944391"/>
                </a:cubicBezTo>
                <a:cubicBezTo>
                  <a:pt x="5801530" y="1941126"/>
                  <a:pt x="5799081" y="1939494"/>
                  <a:pt x="5797449" y="1939494"/>
                </a:cubicBezTo>
                <a:cubicBezTo>
                  <a:pt x="5794183" y="1949288"/>
                  <a:pt x="5788469" y="1952553"/>
                  <a:pt x="5780306" y="1949288"/>
                </a:cubicBezTo>
                <a:cubicBezTo>
                  <a:pt x="5772144" y="1954186"/>
                  <a:pt x="5764797" y="1958268"/>
                  <a:pt x="5758267" y="1961533"/>
                </a:cubicBezTo>
                <a:cubicBezTo>
                  <a:pt x="5751736" y="1961533"/>
                  <a:pt x="5746839" y="1963165"/>
                  <a:pt x="5743574" y="1966430"/>
                </a:cubicBezTo>
                <a:cubicBezTo>
                  <a:pt x="5743574" y="1971327"/>
                  <a:pt x="5741941" y="1972961"/>
                  <a:pt x="5738675" y="1971327"/>
                </a:cubicBezTo>
                <a:cubicBezTo>
                  <a:pt x="5723982" y="1981123"/>
                  <a:pt x="5710106" y="1989286"/>
                  <a:pt x="5697046" y="1995816"/>
                </a:cubicBezTo>
                <a:cubicBezTo>
                  <a:pt x="5688882" y="1994184"/>
                  <a:pt x="5681332" y="1991327"/>
                  <a:pt x="5674394" y="1987245"/>
                </a:cubicBezTo>
                <a:lnTo>
                  <a:pt x="5660016" y="1975187"/>
                </a:lnTo>
                <a:lnTo>
                  <a:pt x="5665211" y="1976226"/>
                </a:lnTo>
                <a:lnTo>
                  <a:pt x="5667659" y="1973777"/>
                </a:lnTo>
                <a:cubicBezTo>
                  <a:pt x="5661129" y="1970511"/>
                  <a:pt x="5657047" y="1964798"/>
                  <a:pt x="5655415" y="1956635"/>
                </a:cubicBezTo>
                <a:cubicBezTo>
                  <a:pt x="5657047" y="1958268"/>
                  <a:pt x="5658680" y="1958268"/>
                  <a:pt x="5660312" y="1956635"/>
                </a:cubicBezTo>
                <a:cubicBezTo>
                  <a:pt x="5637457" y="1935411"/>
                  <a:pt x="5622764" y="1908474"/>
                  <a:pt x="5616233" y="1875823"/>
                </a:cubicBezTo>
                <a:cubicBezTo>
                  <a:pt x="5616233" y="1870925"/>
                  <a:pt x="5616233" y="1866027"/>
                  <a:pt x="5616233" y="1861130"/>
                </a:cubicBezTo>
                <a:lnTo>
                  <a:pt x="5623580" y="1861130"/>
                </a:lnTo>
                <a:cubicBezTo>
                  <a:pt x="5621948" y="1859497"/>
                  <a:pt x="5621131" y="1857048"/>
                  <a:pt x="5621131" y="1853783"/>
                </a:cubicBezTo>
                <a:cubicBezTo>
                  <a:pt x="5622764" y="1855416"/>
                  <a:pt x="5624396" y="1856232"/>
                  <a:pt x="5626029" y="1856232"/>
                </a:cubicBezTo>
                <a:cubicBezTo>
                  <a:pt x="5626029" y="1854600"/>
                  <a:pt x="5626845" y="1851334"/>
                  <a:pt x="5628477" y="1846436"/>
                </a:cubicBezTo>
                <a:cubicBezTo>
                  <a:pt x="5631742" y="1849701"/>
                  <a:pt x="5635823" y="1851334"/>
                  <a:pt x="5640722" y="1851334"/>
                </a:cubicBezTo>
                <a:cubicBezTo>
                  <a:pt x="5635823" y="1841539"/>
                  <a:pt x="5632559" y="1830111"/>
                  <a:pt x="5630926" y="1817050"/>
                </a:cubicBezTo>
                <a:cubicBezTo>
                  <a:pt x="5632559" y="1818683"/>
                  <a:pt x="5635007" y="1820315"/>
                  <a:pt x="5638273" y="1821949"/>
                </a:cubicBezTo>
                <a:cubicBezTo>
                  <a:pt x="5638273" y="1817050"/>
                  <a:pt x="5637457" y="1812153"/>
                  <a:pt x="5635823" y="1807254"/>
                </a:cubicBezTo>
                <a:cubicBezTo>
                  <a:pt x="5639089" y="1808888"/>
                  <a:pt x="5642354" y="1811337"/>
                  <a:pt x="5645619" y="1814601"/>
                </a:cubicBezTo>
                <a:cubicBezTo>
                  <a:pt x="5645619" y="1811337"/>
                  <a:pt x="5644803" y="1808072"/>
                  <a:pt x="5643171" y="1804806"/>
                </a:cubicBezTo>
                <a:cubicBezTo>
                  <a:pt x="5646435" y="1809704"/>
                  <a:pt x="5652150" y="1810520"/>
                  <a:pt x="5660312" y="1807254"/>
                </a:cubicBezTo>
                <a:cubicBezTo>
                  <a:pt x="5660312" y="1803989"/>
                  <a:pt x="5659496" y="1800725"/>
                  <a:pt x="5657864" y="1797460"/>
                </a:cubicBezTo>
                <a:cubicBezTo>
                  <a:pt x="5672557" y="1790929"/>
                  <a:pt x="5688882" y="1784399"/>
                  <a:pt x="5706840" y="1777868"/>
                </a:cubicBezTo>
                <a:cubicBezTo>
                  <a:pt x="5858670" y="1704404"/>
                  <a:pt x="6017845" y="1645631"/>
                  <a:pt x="6184368" y="1601552"/>
                </a:cubicBezTo>
                <a:cubicBezTo>
                  <a:pt x="6192530" y="1601552"/>
                  <a:pt x="6200693" y="1599918"/>
                  <a:pt x="6208856" y="1596653"/>
                </a:cubicBezTo>
                <a:cubicBezTo>
                  <a:pt x="6138656" y="1550941"/>
                  <a:pt x="6079067" y="1492985"/>
                  <a:pt x="6030089" y="1422784"/>
                </a:cubicBezTo>
                <a:cubicBezTo>
                  <a:pt x="5948461" y="1321566"/>
                  <a:pt x="5897851" y="1207286"/>
                  <a:pt x="5878261" y="1079945"/>
                </a:cubicBezTo>
                <a:cubicBezTo>
                  <a:pt x="5855404" y="967298"/>
                  <a:pt x="5866832" y="857916"/>
                  <a:pt x="5912544" y="751799"/>
                </a:cubicBezTo>
                <a:cubicBezTo>
                  <a:pt x="5917443" y="743635"/>
                  <a:pt x="5922340" y="734657"/>
                  <a:pt x="5927237" y="724861"/>
                </a:cubicBezTo>
                <a:cubicBezTo>
                  <a:pt x="5938666" y="726493"/>
                  <a:pt x="5949278" y="728942"/>
                  <a:pt x="5959072" y="732208"/>
                </a:cubicBezTo>
                <a:cubicBezTo>
                  <a:pt x="5965603" y="732208"/>
                  <a:pt x="5972949" y="734657"/>
                  <a:pt x="5981113" y="739554"/>
                </a:cubicBezTo>
                <a:cubicBezTo>
                  <a:pt x="5990908" y="793429"/>
                  <a:pt x="5983561" y="847303"/>
                  <a:pt x="5959072" y="901179"/>
                </a:cubicBezTo>
                <a:cubicBezTo>
                  <a:pt x="5957440" y="902811"/>
                  <a:pt x="5954991" y="928116"/>
                  <a:pt x="5951726" y="977093"/>
                </a:cubicBezTo>
                <a:cubicBezTo>
                  <a:pt x="5948461" y="1026071"/>
                  <a:pt x="5962338" y="1095454"/>
                  <a:pt x="5993357" y="1185246"/>
                </a:cubicBezTo>
                <a:cubicBezTo>
                  <a:pt x="6022743" y="1255446"/>
                  <a:pt x="6062742" y="1317484"/>
                  <a:pt x="6113351" y="1371359"/>
                </a:cubicBezTo>
                <a:cubicBezTo>
                  <a:pt x="6150899" y="1425234"/>
                  <a:pt x="6190081" y="1479108"/>
                  <a:pt x="6230896" y="1532983"/>
                </a:cubicBezTo>
                <a:cubicBezTo>
                  <a:pt x="6243955" y="1534616"/>
                  <a:pt x="6248854" y="1541147"/>
                  <a:pt x="6245589" y="1552574"/>
                </a:cubicBezTo>
                <a:cubicBezTo>
                  <a:pt x="6240691" y="1564002"/>
                  <a:pt x="6235793" y="1575430"/>
                  <a:pt x="6230896" y="1586857"/>
                </a:cubicBezTo>
                <a:cubicBezTo>
                  <a:pt x="6258650" y="1581960"/>
                  <a:pt x="6278240" y="1564002"/>
                  <a:pt x="6289668" y="1532983"/>
                </a:cubicBezTo>
                <a:cubicBezTo>
                  <a:pt x="6302729" y="1516658"/>
                  <a:pt x="6312524" y="1497882"/>
                  <a:pt x="6319055" y="1476659"/>
                </a:cubicBezTo>
                <a:cubicBezTo>
                  <a:pt x="6289668" y="1404826"/>
                  <a:pt x="6268445" y="1329728"/>
                  <a:pt x="6255384" y="1251365"/>
                </a:cubicBezTo>
                <a:cubicBezTo>
                  <a:pt x="6221100" y="1256263"/>
                  <a:pt x="6191714" y="1248916"/>
                  <a:pt x="6167225" y="1229325"/>
                </a:cubicBezTo>
                <a:cubicBezTo>
                  <a:pt x="6159063" y="1232591"/>
                  <a:pt x="6153349" y="1230957"/>
                  <a:pt x="6150083" y="1224428"/>
                </a:cubicBezTo>
                <a:cubicBezTo>
                  <a:pt x="6146818" y="1204837"/>
                  <a:pt x="6143553" y="1185246"/>
                  <a:pt x="6140288" y="1165655"/>
                </a:cubicBezTo>
                <a:cubicBezTo>
                  <a:pt x="6145186" y="1155859"/>
                  <a:pt x="6152533" y="1147697"/>
                  <a:pt x="6162328" y="1141166"/>
                </a:cubicBezTo>
                <a:cubicBezTo>
                  <a:pt x="6167225" y="1121576"/>
                  <a:pt x="6176204" y="1102801"/>
                  <a:pt x="6189265" y="1084843"/>
                </a:cubicBezTo>
                <a:cubicBezTo>
                  <a:pt x="6190898" y="1079945"/>
                  <a:pt x="6194979" y="1076680"/>
                  <a:pt x="6201509" y="1075048"/>
                </a:cubicBezTo>
                <a:cubicBezTo>
                  <a:pt x="6222732" y="1055457"/>
                  <a:pt x="6229262" y="1028519"/>
                  <a:pt x="6221100" y="994235"/>
                </a:cubicBezTo>
                <a:cubicBezTo>
                  <a:pt x="6217835" y="974644"/>
                  <a:pt x="6217019" y="952605"/>
                  <a:pt x="6218651" y="928116"/>
                </a:cubicBezTo>
                <a:cubicBezTo>
                  <a:pt x="6205591" y="931381"/>
                  <a:pt x="6192530" y="934646"/>
                  <a:pt x="6179469" y="937912"/>
                </a:cubicBezTo>
                <a:cubicBezTo>
                  <a:pt x="6128860" y="965666"/>
                  <a:pt x="6088862" y="1002398"/>
                  <a:pt x="6059476" y="1048110"/>
                </a:cubicBezTo>
                <a:cubicBezTo>
                  <a:pt x="6051313" y="1057906"/>
                  <a:pt x="6041518" y="1066068"/>
                  <a:pt x="6030089" y="1072599"/>
                </a:cubicBezTo>
                <a:lnTo>
                  <a:pt x="6030089" y="1070150"/>
                </a:lnTo>
                <a:cubicBezTo>
                  <a:pt x="6046415" y="1047294"/>
                  <a:pt x="6061924" y="1021989"/>
                  <a:pt x="6076617" y="994235"/>
                </a:cubicBezTo>
                <a:cubicBezTo>
                  <a:pt x="6115799" y="938728"/>
                  <a:pt x="6162328" y="888118"/>
                  <a:pt x="6216203" y="842406"/>
                </a:cubicBezTo>
                <a:cubicBezTo>
                  <a:pt x="6217835" y="819551"/>
                  <a:pt x="6221916" y="795878"/>
                  <a:pt x="6228446" y="771389"/>
                </a:cubicBezTo>
                <a:cubicBezTo>
                  <a:pt x="6231712" y="733841"/>
                  <a:pt x="6234977" y="694659"/>
                  <a:pt x="6238242" y="653844"/>
                </a:cubicBezTo>
                <a:cubicBezTo>
                  <a:pt x="6243139" y="632621"/>
                  <a:pt x="6247221" y="610582"/>
                  <a:pt x="6250486" y="587725"/>
                </a:cubicBezTo>
                <a:cubicBezTo>
                  <a:pt x="6255384" y="555074"/>
                  <a:pt x="6261098" y="520790"/>
                  <a:pt x="6267628" y="484874"/>
                </a:cubicBezTo>
                <a:cubicBezTo>
                  <a:pt x="6275791" y="483241"/>
                  <a:pt x="6282321" y="478344"/>
                  <a:pt x="6287219" y="470180"/>
                </a:cubicBezTo>
                <a:cubicBezTo>
                  <a:pt x="6288852" y="466916"/>
                  <a:pt x="6291301" y="462833"/>
                  <a:pt x="6294566" y="457936"/>
                </a:cubicBezTo>
                <a:cubicBezTo>
                  <a:pt x="6297831" y="462833"/>
                  <a:pt x="6302729" y="463649"/>
                  <a:pt x="6309259" y="460385"/>
                </a:cubicBezTo>
                <a:cubicBezTo>
                  <a:pt x="6309259" y="455487"/>
                  <a:pt x="6310075" y="449774"/>
                  <a:pt x="6311707" y="443243"/>
                </a:cubicBezTo>
                <a:cubicBezTo>
                  <a:pt x="6318237" y="446508"/>
                  <a:pt x="6323952" y="444875"/>
                  <a:pt x="6328849" y="438345"/>
                </a:cubicBezTo>
                <a:lnTo>
                  <a:pt x="6328849" y="433447"/>
                </a:lnTo>
                <a:cubicBezTo>
                  <a:pt x="6337013" y="438345"/>
                  <a:pt x="6344359" y="434263"/>
                  <a:pt x="6350890" y="421204"/>
                </a:cubicBezTo>
                <a:cubicBezTo>
                  <a:pt x="6347625" y="416305"/>
                  <a:pt x="6349257" y="413040"/>
                  <a:pt x="6355787" y="411408"/>
                </a:cubicBezTo>
                <a:cubicBezTo>
                  <a:pt x="6401499" y="440794"/>
                  <a:pt x="6441497" y="477526"/>
                  <a:pt x="6475781" y="521606"/>
                </a:cubicBezTo>
                <a:cubicBezTo>
                  <a:pt x="6498637" y="564053"/>
                  <a:pt x="6516595" y="609766"/>
                  <a:pt x="6529656" y="658743"/>
                </a:cubicBezTo>
                <a:cubicBezTo>
                  <a:pt x="6526391" y="670171"/>
                  <a:pt x="6528840" y="680782"/>
                  <a:pt x="6537002" y="690577"/>
                </a:cubicBezTo>
                <a:cubicBezTo>
                  <a:pt x="6603938" y="618744"/>
                  <a:pt x="6678219" y="553442"/>
                  <a:pt x="6759849" y="494669"/>
                </a:cubicBezTo>
                <a:cubicBezTo>
                  <a:pt x="6772908" y="404877"/>
                  <a:pt x="6785153" y="313453"/>
                  <a:pt x="6796581" y="220397"/>
                </a:cubicBezTo>
                <a:cubicBezTo>
                  <a:pt x="6801478" y="169788"/>
                  <a:pt x="6808009" y="118361"/>
                  <a:pt x="6816171" y="66120"/>
                </a:cubicBezTo>
                <a:cubicBezTo>
                  <a:pt x="6817804" y="62854"/>
                  <a:pt x="6821070" y="61221"/>
                  <a:pt x="6825967" y="61221"/>
                </a:cubicBezTo>
                <a:lnTo>
                  <a:pt x="6828416" y="61221"/>
                </a:lnTo>
                <a:cubicBezTo>
                  <a:pt x="6828416" y="54691"/>
                  <a:pt x="6829232" y="47344"/>
                  <a:pt x="6830864" y="39182"/>
                </a:cubicBezTo>
                <a:lnTo>
                  <a:pt x="6835763" y="39182"/>
                </a:lnTo>
                <a:cubicBezTo>
                  <a:pt x="6839028" y="44080"/>
                  <a:pt x="6842293" y="48161"/>
                  <a:pt x="6845558" y="51427"/>
                </a:cubicBezTo>
                <a:cubicBezTo>
                  <a:pt x="6852088" y="43263"/>
                  <a:pt x="6854537" y="33468"/>
                  <a:pt x="6852905" y="22040"/>
                </a:cubicBezTo>
                <a:cubicBezTo>
                  <a:pt x="6862699" y="28570"/>
                  <a:pt x="6872495" y="31835"/>
                  <a:pt x="6882291" y="31835"/>
                </a:cubicBezTo>
                <a:cubicBezTo>
                  <a:pt x="6883923" y="23673"/>
                  <a:pt x="6883923" y="13877"/>
                  <a:pt x="6882291" y="2449"/>
                </a:cubicBezTo>
                <a:cubicBezTo>
                  <a:pt x="6885556" y="7347"/>
                  <a:pt x="6890453" y="9796"/>
                  <a:pt x="6896984" y="9796"/>
                </a:cubicBezTo>
                <a:cubicBezTo>
                  <a:pt x="6898617" y="8163"/>
                  <a:pt x="6898617" y="4899"/>
                  <a:pt x="6896984" y="0"/>
                </a:cubicBezTo>
                <a:close/>
              </a:path>
            </a:pathLst>
          </a:custGeom>
          <a:solidFill>
            <a:schemeClr val="accent4">
              <a:lumMod val="40000"/>
              <a:lumOff val="60000"/>
            </a:schemeClr>
          </a:solidFill>
          <a:ln>
            <a:noFill/>
          </a:ln>
          <a:effectLst>
            <a:outerShdw blurRad="50800" dist="1270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xmlns="" id="{3AE54C57-0A12-40BD-B8A9-80684F47A03D}"/>
              </a:ext>
            </a:extLst>
          </p:cNvPr>
          <p:cNvGrpSpPr/>
          <p:nvPr/>
        </p:nvGrpSpPr>
        <p:grpSpPr>
          <a:xfrm>
            <a:off x="4290015" y="1273913"/>
            <a:ext cx="4478284" cy="2002540"/>
            <a:chOff x="4290015" y="1273913"/>
            <a:chExt cx="4478284" cy="2002540"/>
          </a:xfrm>
        </p:grpSpPr>
        <p:pic>
          <p:nvPicPr>
            <p:cNvPr id="39" name="图片 38" descr="图片包含 户外艺术系列, 烟火&#10;&#10;已生成极高可信度的说明">
              <a:extLst>
                <a:ext uri="{FF2B5EF4-FFF2-40B4-BE49-F238E27FC236}">
                  <a16:creationId xmlns:a16="http://schemas.microsoft.com/office/drawing/2014/main" xmlns="" id="{0E6B3DCF-CBE1-4A67-91FE-C3A7CFC47578}"/>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a:ext>
              </a:extLst>
            </a:blip>
            <a:stretch>
              <a:fillRect/>
            </a:stretch>
          </p:blipFill>
          <p:spPr>
            <a:xfrm>
              <a:off x="4290015" y="1273913"/>
              <a:ext cx="2560325" cy="2002540"/>
            </a:xfrm>
            <a:prstGeom prst="rect">
              <a:avLst/>
            </a:prstGeom>
          </p:spPr>
        </p:pic>
        <p:pic>
          <p:nvPicPr>
            <p:cNvPr id="40" name="图片 39" descr="图片包含 户外艺术系列, 烟火&#10;&#10;已生成极高可信度的说明">
              <a:extLst>
                <a:ext uri="{FF2B5EF4-FFF2-40B4-BE49-F238E27FC236}">
                  <a16:creationId xmlns:a16="http://schemas.microsoft.com/office/drawing/2014/main" xmlns="" id="{E6B7F65D-90FF-491B-BA61-933E39FA6377}"/>
                </a:ext>
              </a:extLst>
            </p:cNvPr>
            <p:cNvPicPr>
              <a:picLocks noChangeAspect="1"/>
            </p:cNvPicPr>
            <p:nvPr/>
          </p:nvPicPr>
          <p:blipFill>
            <a:blip r:embed="rId5" cstate="screen">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a:ext>
              </a:extLst>
            </a:blip>
            <a:stretch>
              <a:fillRect/>
            </a:stretch>
          </p:blipFill>
          <p:spPr>
            <a:xfrm rot="20475898">
              <a:off x="6583605" y="1520664"/>
              <a:ext cx="2184694" cy="1708743"/>
            </a:xfrm>
            <a:prstGeom prst="rect">
              <a:avLst/>
            </a:prstGeom>
          </p:spPr>
        </p:pic>
      </p:grpSp>
      <p:sp>
        <p:nvSpPr>
          <p:cNvPr id="19" name="任意多边形: 形状 18">
            <a:extLst>
              <a:ext uri="{FF2B5EF4-FFF2-40B4-BE49-F238E27FC236}">
                <a16:creationId xmlns:a16="http://schemas.microsoft.com/office/drawing/2014/main" xmlns="" id="{23F2F494-EABA-4150-B6DB-A6CAA6E97329}"/>
              </a:ext>
            </a:extLst>
          </p:cNvPr>
          <p:cNvSpPr/>
          <p:nvPr/>
        </p:nvSpPr>
        <p:spPr>
          <a:xfrm>
            <a:off x="2221527" y="1567710"/>
            <a:ext cx="7771225" cy="2541995"/>
          </a:xfrm>
          <a:custGeom>
            <a:avLst/>
            <a:gdLst>
              <a:gd name="connsiteX0" fmla="*/ 2752343 w 7771225"/>
              <a:gd name="connsiteY0" fmla="*/ 2274861 h 2541995"/>
              <a:gd name="connsiteX1" fmla="*/ 2753826 w 7771225"/>
              <a:gd name="connsiteY1" fmla="*/ 2275106 h 2541995"/>
              <a:gd name="connsiteX2" fmla="*/ 2753779 w 7771225"/>
              <a:gd name="connsiteY2" fmla="*/ 2275339 h 2541995"/>
              <a:gd name="connsiteX3" fmla="*/ 2752343 w 7771225"/>
              <a:gd name="connsiteY3" fmla="*/ 2274861 h 2541995"/>
              <a:gd name="connsiteX4" fmla="*/ 4368776 w 7771225"/>
              <a:gd name="connsiteY4" fmla="*/ 2260007 h 2541995"/>
              <a:gd name="connsiteX5" fmla="*/ 4368298 w 7771225"/>
              <a:gd name="connsiteY5" fmla="*/ 2261443 h 2541995"/>
              <a:gd name="connsiteX6" fmla="*/ 4367340 w 7771225"/>
              <a:gd name="connsiteY6" fmla="*/ 2260486 h 2541995"/>
              <a:gd name="connsiteX7" fmla="*/ 4366383 w 7771225"/>
              <a:gd name="connsiteY7" fmla="*/ 2259529 h 2541995"/>
              <a:gd name="connsiteX8" fmla="*/ 4367340 w 7771225"/>
              <a:gd name="connsiteY8" fmla="*/ 2260486 h 2541995"/>
              <a:gd name="connsiteX9" fmla="*/ 4364469 w 7771225"/>
              <a:gd name="connsiteY9" fmla="*/ 2261443 h 2541995"/>
              <a:gd name="connsiteX10" fmla="*/ 4370211 w 7771225"/>
              <a:gd name="connsiteY10" fmla="*/ 2249957 h 2541995"/>
              <a:gd name="connsiteX11" fmla="*/ 4374041 w 7771225"/>
              <a:gd name="connsiteY11" fmla="*/ 2253786 h 2541995"/>
              <a:gd name="connsiteX12" fmla="*/ 4375954 w 7771225"/>
              <a:gd name="connsiteY12" fmla="*/ 2257615 h 2541995"/>
              <a:gd name="connsiteX13" fmla="*/ 4368776 w 7771225"/>
              <a:gd name="connsiteY13" fmla="*/ 2260007 h 2541995"/>
              <a:gd name="connsiteX14" fmla="*/ 4370211 w 7771225"/>
              <a:gd name="connsiteY14" fmla="*/ 2255700 h 2541995"/>
              <a:gd name="connsiteX15" fmla="*/ 4360640 w 7771225"/>
              <a:gd name="connsiteY15" fmla="*/ 2263358 h 2541995"/>
              <a:gd name="connsiteX16" fmla="*/ 4333840 w 7771225"/>
              <a:gd name="connsiteY16" fmla="*/ 2274844 h 2541995"/>
              <a:gd name="connsiteX17" fmla="*/ 4370211 w 7771225"/>
              <a:gd name="connsiteY17" fmla="*/ 2249957 h 2541995"/>
              <a:gd name="connsiteX18" fmla="*/ 4416155 w 7771225"/>
              <a:gd name="connsiteY18" fmla="*/ 2232729 h 2541995"/>
              <a:gd name="connsiteX19" fmla="*/ 4419288 w 7771225"/>
              <a:gd name="connsiteY19" fmla="*/ 2233077 h 2541995"/>
              <a:gd name="connsiteX20" fmla="*/ 4416155 w 7771225"/>
              <a:gd name="connsiteY20" fmla="*/ 2234643 h 2541995"/>
              <a:gd name="connsiteX21" fmla="*/ 4406583 w 7771225"/>
              <a:gd name="connsiteY21" fmla="*/ 2232729 h 2541995"/>
              <a:gd name="connsiteX22" fmla="*/ 4404670 w 7771225"/>
              <a:gd name="connsiteY22" fmla="*/ 2234643 h 2541995"/>
              <a:gd name="connsiteX23" fmla="*/ 4405455 w 7771225"/>
              <a:gd name="connsiteY23" fmla="*/ 2233071 h 2541995"/>
              <a:gd name="connsiteX24" fmla="*/ 4420941 w 7771225"/>
              <a:gd name="connsiteY24" fmla="*/ 2232250 h 2541995"/>
              <a:gd name="connsiteX25" fmla="*/ 4422347 w 7771225"/>
              <a:gd name="connsiteY25" fmla="*/ 2232351 h 2541995"/>
              <a:gd name="connsiteX26" fmla="*/ 4420462 w 7771225"/>
              <a:gd name="connsiteY26" fmla="*/ 2233208 h 2541995"/>
              <a:gd name="connsiteX27" fmla="*/ 4419288 w 7771225"/>
              <a:gd name="connsiteY27" fmla="*/ 2233077 h 2541995"/>
              <a:gd name="connsiteX28" fmla="*/ 3298216 w 7771225"/>
              <a:gd name="connsiteY28" fmla="*/ 2212442 h 2541995"/>
              <a:gd name="connsiteX29" fmla="*/ 3303663 w 7771225"/>
              <a:gd name="connsiteY29" fmla="*/ 2215518 h 2541995"/>
              <a:gd name="connsiteX30" fmla="*/ 3298399 w 7771225"/>
              <a:gd name="connsiteY30" fmla="*/ 2212647 h 2541995"/>
              <a:gd name="connsiteX31" fmla="*/ 3023218 w 7771225"/>
              <a:gd name="connsiteY31" fmla="*/ 2196374 h 2541995"/>
              <a:gd name="connsiteX32" fmla="*/ 3014603 w 7771225"/>
              <a:gd name="connsiteY32" fmla="*/ 2198289 h 2541995"/>
              <a:gd name="connsiteX33" fmla="*/ 3012836 w 7771225"/>
              <a:gd name="connsiteY33" fmla="*/ 2198436 h 2541995"/>
              <a:gd name="connsiteX34" fmla="*/ 3014603 w 7771225"/>
              <a:gd name="connsiteY34" fmla="*/ 2200204 h 2541995"/>
              <a:gd name="connsiteX35" fmla="*/ 3033746 w 7771225"/>
              <a:gd name="connsiteY35" fmla="*/ 2198289 h 2541995"/>
              <a:gd name="connsiteX36" fmla="*/ 3023218 w 7771225"/>
              <a:gd name="connsiteY36" fmla="*/ 2196374 h 2541995"/>
              <a:gd name="connsiteX37" fmla="*/ 2436483 w 7771225"/>
              <a:gd name="connsiteY37" fmla="*/ 2196374 h 2541995"/>
              <a:gd name="connsiteX38" fmla="*/ 2447969 w 7771225"/>
              <a:gd name="connsiteY38" fmla="*/ 2198289 h 2541995"/>
              <a:gd name="connsiteX39" fmla="*/ 2443110 w 7771225"/>
              <a:gd name="connsiteY39" fmla="*/ 2197848 h 2541995"/>
              <a:gd name="connsiteX40" fmla="*/ 2415425 w 7771225"/>
              <a:gd name="connsiteY40" fmla="*/ 2194461 h 2541995"/>
              <a:gd name="connsiteX41" fmla="*/ 2417340 w 7771225"/>
              <a:gd name="connsiteY41" fmla="*/ 2196374 h 2541995"/>
              <a:gd name="connsiteX42" fmla="*/ 2403939 w 7771225"/>
              <a:gd name="connsiteY42" fmla="*/ 2198289 h 2541995"/>
              <a:gd name="connsiteX43" fmla="*/ 2396282 w 7771225"/>
              <a:gd name="connsiteY43" fmla="*/ 2198289 h 2541995"/>
              <a:gd name="connsiteX44" fmla="*/ 2390539 w 7771225"/>
              <a:gd name="connsiteY44" fmla="*/ 2196374 h 2541995"/>
              <a:gd name="connsiteX45" fmla="*/ 2415425 w 7771225"/>
              <a:gd name="connsiteY45" fmla="*/ 2194461 h 2541995"/>
              <a:gd name="connsiteX46" fmla="*/ 3593825 w 7771225"/>
              <a:gd name="connsiteY46" fmla="*/ 2190392 h 2541995"/>
              <a:gd name="connsiteX47" fmla="*/ 3671211 w 7771225"/>
              <a:gd name="connsiteY47" fmla="*/ 2261461 h 2541995"/>
              <a:gd name="connsiteX48" fmla="*/ 3671211 w 7771225"/>
              <a:gd name="connsiteY48" fmla="*/ 2263375 h 2541995"/>
              <a:gd name="connsiteX49" fmla="*/ 3720982 w 7771225"/>
              <a:gd name="connsiteY49" fmla="*/ 2297833 h 2541995"/>
              <a:gd name="connsiteX50" fmla="*/ 3732469 w 7771225"/>
              <a:gd name="connsiteY50" fmla="*/ 2316976 h 2541995"/>
              <a:gd name="connsiteX51" fmla="*/ 3742040 w 7771225"/>
              <a:gd name="connsiteY51" fmla="*/ 2315062 h 2541995"/>
              <a:gd name="connsiteX52" fmla="*/ 3736297 w 7771225"/>
              <a:gd name="connsiteY52" fmla="*/ 2297833 h 2541995"/>
              <a:gd name="connsiteX53" fmla="*/ 3703754 w 7771225"/>
              <a:gd name="connsiteY53" fmla="*/ 2271032 h 2541995"/>
              <a:gd name="connsiteX54" fmla="*/ 3608039 w 7771225"/>
              <a:gd name="connsiteY54" fmla="*/ 2198289 h 2541995"/>
              <a:gd name="connsiteX55" fmla="*/ 4410412 w 7771225"/>
              <a:gd name="connsiteY55" fmla="*/ 2184871 h 2541995"/>
              <a:gd name="connsiteX56" fmla="*/ 4407594 w 7771225"/>
              <a:gd name="connsiteY56" fmla="*/ 2190507 h 2541995"/>
              <a:gd name="connsiteX57" fmla="*/ 4414241 w 7771225"/>
              <a:gd name="connsiteY57" fmla="*/ 2186785 h 2541995"/>
              <a:gd name="connsiteX58" fmla="*/ 4410412 w 7771225"/>
              <a:gd name="connsiteY58" fmla="*/ 2184871 h 2541995"/>
              <a:gd name="connsiteX59" fmla="*/ 3248104 w 7771225"/>
              <a:gd name="connsiteY59" fmla="*/ 2179235 h 2541995"/>
              <a:gd name="connsiteX60" fmla="*/ 3294092 w 7771225"/>
              <a:gd name="connsiteY60" fmla="*/ 2207860 h 2541995"/>
              <a:gd name="connsiteX61" fmla="*/ 3298216 w 7771225"/>
              <a:gd name="connsiteY61" fmla="*/ 2212442 h 2541995"/>
              <a:gd name="connsiteX62" fmla="*/ 3273992 w 7771225"/>
              <a:gd name="connsiteY62" fmla="*/ 2198768 h 2541995"/>
              <a:gd name="connsiteX63" fmla="*/ 3246235 w 7771225"/>
              <a:gd name="connsiteY63" fmla="*/ 2182974 h 2541995"/>
              <a:gd name="connsiteX64" fmla="*/ 3248148 w 7771225"/>
              <a:gd name="connsiteY64" fmla="*/ 2179146 h 2541995"/>
              <a:gd name="connsiteX65" fmla="*/ 3248104 w 7771225"/>
              <a:gd name="connsiteY65" fmla="*/ 2179235 h 2541995"/>
              <a:gd name="connsiteX66" fmla="*/ 3248006 w 7771225"/>
              <a:gd name="connsiteY66" fmla="*/ 2179175 h 2541995"/>
              <a:gd name="connsiteX67" fmla="*/ 3037575 w 7771225"/>
              <a:gd name="connsiteY67" fmla="*/ 2171488 h 2541995"/>
              <a:gd name="connsiteX68" fmla="*/ 3020346 w 7771225"/>
              <a:gd name="connsiteY68" fmla="*/ 2181060 h 2541995"/>
              <a:gd name="connsiteX69" fmla="*/ 3005032 w 7771225"/>
              <a:gd name="connsiteY69" fmla="*/ 2188717 h 2541995"/>
              <a:gd name="connsiteX70" fmla="*/ 2987803 w 7771225"/>
              <a:gd name="connsiteY70" fmla="*/ 2196374 h 2541995"/>
              <a:gd name="connsiteX71" fmla="*/ 2987803 w 7771225"/>
              <a:gd name="connsiteY71" fmla="*/ 2194461 h 2541995"/>
              <a:gd name="connsiteX72" fmla="*/ 2968660 w 7771225"/>
              <a:gd name="connsiteY72" fmla="*/ 2202117 h 2541995"/>
              <a:gd name="connsiteX73" fmla="*/ 2947602 w 7771225"/>
              <a:gd name="connsiteY73" fmla="*/ 2207860 h 2541995"/>
              <a:gd name="connsiteX74" fmla="*/ 2930374 w 7771225"/>
              <a:gd name="connsiteY74" fmla="*/ 2213603 h 2541995"/>
              <a:gd name="connsiteX75" fmla="*/ 2943774 w 7771225"/>
              <a:gd name="connsiteY75" fmla="*/ 2215518 h 2541995"/>
              <a:gd name="connsiteX76" fmla="*/ 2966745 w 7771225"/>
              <a:gd name="connsiteY76" fmla="*/ 2205946 h 2541995"/>
              <a:gd name="connsiteX77" fmla="*/ 2968660 w 7771225"/>
              <a:gd name="connsiteY77" fmla="*/ 2211689 h 2541995"/>
              <a:gd name="connsiteX78" fmla="*/ 2987803 w 7771225"/>
              <a:gd name="connsiteY78" fmla="*/ 2205946 h 2541995"/>
              <a:gd name="connsiteX79" fmla="*/ 3010775 w 7771225"/>
              <a:gd name="connsiteY79" fmla="*/ 2202117 h 2541995"/>
              <a:gd name="connsiteX80" fmla="*/ 3010296 w 7771225"/>
              <a:gd name="connsiteY80" fmla="*/ 2200204 h 2541995"/>
              <a:gd name="connsiteX81" fmla="*/ 3012467 w 7771225"/>
              <a:gd name="connsiteY81" fmla="*/ 2198467 h 2541995"/>
              <a:gd name="connsiteX82" fmla="*/ 2991631 w 7771225"/>
              <a:gd name="connsiteY82" fmla="*/ 2200204 h 2541995"/>
              <a:gd name="connsiteX83" fmla="*/ 3037575 w 7771225"/>
              <a:gd name="connsiteY83" fmla="*/ 2171488 h 2541995"/>
              <a:gd name="connsiteX84" fmla="*/ 4596101 w 7771225"/>
              <a:gd name="connsiteY84" fmla="*/ 2140842 h 2541995"/>
              <a:gd name="connsiteX85" fmla="*/ 4573128 w 7771225"/>
              <a:gd name="connsiteY85" fmla="*/ 2142756 h 2541995"/>
              <a:gd name="connsiteX86" fmla="*/ 4538671 w 7771225"/>
              <a:gd name="connsiteY86" fmla="*/ 2152328 h 2541995"/>
              <a:gd name="connsiteX87" fmla="*/ 4538671 w 7771225"/>
              <a:gd name="connsiteY87" fmla="*/ 2150413 h 2541995"/>
              <a:gd name="connsiteX88" fmla="*/ 4540586 w 7771225"/>
              <a:gd name="connsiteY88" fmla="*/ 2148500 h 2541995"/>
              <a:gd name="connsiteX89" fmla="*/ 4534843 w 7771225"/>
              <a:gd name="connsiteY89" fmla="*/ 2148500 h 2541995"/>
              <a:gd name="connsiteX90" fmla="*/ 4508042 w 7771225"/>
              <a:gd name="connsiteY90" fmla="*/ 2158071 h 2541995"/>
              <a:gd name="connsiteX91" fmla="*/ 4498470 w 7771225"/>
              <a:gd name="connsiteY91" fmla="*/ 2159985 h 2541995"/>
              <a:gd name="connsiteX92" fmla="*/ 4498470 w 7771225"/>
              <a:gd name="connsiteY92" fmla="*/ 2158071 h 2541995"/>
              <a:gd name="connsiteX93" fmla="*/ 4502299 w 7771225"/>
              <a:gd name="connsiteY93" fmla="*/ 2156156 h 2541995"/>
              <a:gd name="connsiteX94" fmla="*/ 4490813 w 7771225"/>
              <a:gd name="connsiteY94" fmla="*/ 2156156 h 2541995"/>
              <a:gd name="connsiteX95" fmla="*/ 4488899 w 7771225"/>
              <a:gd name="connsiteY95" fmla="*/ 2155199 h 2541995"/>
              <a:gd name="connsiteX96" fmla="*/ 4486984 w 7771225"/>
              <a:gd name="connsiteY96" fmla="*/ 2158071 h 2541995"/>
              <a:gd name="connsiteX97" fmla="*/ 4481241 w 7771225"/>
              <a:gd name="connsiteY97" fmla="*/ 2154242 h 2541995"/>
              <a:gd name="connsiteX98" fmla="*/ 4479328 w 7771225"/>
              <a:gd name="connsiteY98" fmla="*/ 2154242 h 2541995"/>
              <a:gd name="connsiteX99" fmla="*/ 4481241 w 7771225"/>
              <a:gd name="connsiteY99" fmla="*/ 2156156 h 2541995"/>
              <a:gd name="connsiteX100" fmla="*/ 4456355 w 7771225"/>
              <a:gd name="connsiteY100" fmla="*/ 2171471 h 2541995"/>
              <a:gd name="connsiteX101" fmla="*/ 4441041 w 7771225"/>
              <a:gd name="connsiteY101" fmla="*/ 2179128 h 2541995"/>
              <a:gd name="connsiteX102" fmla="*/ 4456355 w 7771225"/>
              <a:gd name="connsiteY102" fmla="*/ 2161899 h 2541995"/>
              <a:gd name="connsiteX103" fmla="*/ 4444870 w 7771225"/>
              <a:gd name="connsiteY103" fmla="*/ 2167642 h 2541995"/>
              <a:gd name="connsiteX104" fmla="*/ 4433384 w 7771225"/>
              <a:gd name="connsiteY104" fmla="*/ 2175299 h 2541995"/>
              <a:gd name="connsiteX105" fmla="*/ 4431469 w 7771225"/>
              <a:gd name="connsiteY105" fmla="*/ 2175299 h 2541995"/>
              <a:gd name="connsiteX106" fmla="*/ 4433384 w 7771225"/>
              <a:gd name="connsiteY106" fmla="*/ 2169556 h 2541995"/>
              <a:gd name="connsiteX107" fmla="*/ 4442956 w 7771225"/>
              <a:gd name="connsiteY107" fmla="*/ 2165728 h 2541995"/>
              <a:gd name="connsiteX108" fmla="*/ 4431469 w 7771225"/>
              <a:gd name="connsiteY108" fmla="*/ 2167642 h 2541995"/>
              <a:gd name="connsiteX109" fmla="*/ 4425726 w 7771225"/>
              <a:gd name="connsiteY109" fmla="*/ 2171471 h 2541995"/>
              <a:gd name="connsiteX110" fmla="*/ 4427641 w 7771225"/>
              <a:gd name="connsiteY110" fmla="*/ 2171471 h 2541995"/>
              <a:gd name="connsiteX111" fmla="*/ 4429556 w 7771225"/>
              <a:gd name="connsiteY111" fmla="*/ 2173385 h 2541995"/>
              <a:gd name="connsiteX112" fmla="*/ 4423813 w 7771225"/>
              <a:gd name="connsiteY112" fmla="*/ 2182957 h 2541995"/>
              <a:gd name="connsiteX113" fmla="*/ 4425726 w 7771225"/>
              <a:gd name="connsiteY113" fmla="*/ 2184871 h 2541995"/>
              <a:gd name="connsiteX114" fmla="*/ 4418070 w 7771225"/>
              <a:gd name="connsiteY114" fmla="*/ 2190614 h 2541995"/>
              <a:gd name="connsiteX115" fmla="*/ 4416155 w 7771225"/>
              <a:gd name="connsiteY115" fmla="*/ 2190614 h 2541995"/>
              <a:gd name="connsiteX116" fmla="*/ 4397012 w 7771225"/>
              <a:gd name="connsiteY116" fmla="*/ 2204015 h 2541995"/>
              <a:gd name="connsiteX117" fmla="*/ 4393184 w 7771225"/>
              <a:gd name="connsiteY117" fmla="*/ 2202100 h 2541995"/>
              <a:gd name="connsiteX118" fmla="*/ 4400991 w 7771225"/>
              <a:gd name="connsiteY118" fmla="*/ 2194703 h 2541995"/>
              <a:gd name="connsiteX119" fmla="*/ 4397969 w 7771225"/>
              <a:gd name="connsiteY119" fmla="*/ 2195878 h 2541995"/>
              <a:gd name="connsiteX120" fmla="*/ 4391269 w 7771225"/>
              <a:gd name="connsiteY120" fmla="*/ 2194442 h 2541995"/>
              <a:gd name="connsiteX121" fmla="*/ 4385526 w 7771225"/>
              <a:gd name="connsiteY121" fmla="*/ 2198271 h 2541995"/>
              <a:gd name="connsiteX122" fmla="*/ 4370211 w 7771225"/>
              <a:gd name="connsiteY122" fmla="*/ 2219329 h 2541995"/>
              <a:gd name="connsiteX123" fmla="*/ 4423813 w 7771225"/>
              <a:gd name="connsiteY123" fmla="*/ 2192528 h 2541995"/>
              <a:gd name="connsiteX124" fmla="*/ 4423813 w 7771225"/>
              <a:gd name="connsiteY124" fmla="*/ 2198271 h 2541995"/>
              <a:gd name="connsiteX125" fmla="*/ 4452527 w 7771225"/>
              <a:gd name="connsiteY125" fmla="*/ 2186785 h 2541995"/>
              <a:gd name="connsiteX126" fmla="*/ 4509957 w 7771225"/>
              <a:gd name="connsiteY126" fmla="*/ 2169556 h 2541995"/>
              <a:gd name="connsiteX127" fmla="*/ 4529100 w 7771225"/>
              <a:gd name="connsiteY127" fmla="*/ 2161899 h 2541995"/>
              <a:gd name="connsiteX128" fmla="*/ 4565472 w 7771225"/>
              <a:gd name="connsiteY128" fmla="*/ 2152328 h 2541995"/>
              <a:gd name="connsiteX129" fmla="*/ 4586528 w 7771225"/>
              <a:gd name="connsiteY129" fmla="*/ 2146585 h 2541995"/>
              <a:gd name="connsiteX130" fmla="*/ 4596101 w 7771225"/>
              <a:gd name="connsiteY130" fmla="*/ 2140842 h 2541995"/>
              <a:gd name="connsiteX131" fmla="*/ 3145733 w 7771225"/>
              <a:gd name="connsiteY131" fmla="*/ 2136074 h 2541995"/>
              <a:gd name="connsiteX132" fmla="*/ 3139033 w 7771225"/>
              <a:gd name="connsiteY132" fmla="*/ 2142774 h 2541995"/>
              <a:gd name="connsiteX133" fmla="*/ 3102661 w 7771225"/>
              <a:gd name="connsiteY133" fmla="*/ 2160003 h 2541995"/>
              <a:gd name="connsiteX134" fmla="*/ 3095004 w 7771225"/>
              <a:gd name="connsiteY134" fmla="*/ 2161917 h 2541995"/>
              <a:gd name="connsiteX135" fmla="*/ 3098833 w 7771225"/>
              <a:gd name="connsiteY135" fmla="*/ 2161917 h 2541995"/>
              <a:gd name="connsiteX136" fmla="*/ 3098833 w 7771225"/>
              <a:gd name="connsiteY136" fmla="*/ 2163832 h 2541995"/>
              <a:gd name="connsiteX137" fmla="*/ 3089261 w 7771225"/>
              <a:gd name="connsiteY137" fmla="*/ 2165745 h 2541995"/>
              <a:gd name="connsiteX138" fmla="*/ 3081604 w 7771225"/>
              <a:gd name="connsiteY138" fmla="*/ 2169575 h 2541995"/>
              <a:gd name="connsiteX139" fmla="*/ 3083518 w 7771225"/>
              <a:gd name="connsiteY139" fmla="*/ 2175317 h 2541995"/>
              <a:gd name="connsiteX140" fmla="*/ 3075861 w 7771225"/>
              <a:gd name="connsiteY140" fmla="*/ 2177231 h 2541995"/>
              <a:gd name="connsiteX141" fmla="*/ 3075861 w 7771225"/>
              <a:gd name="connsiteY141" fmla="*/ 2175317 h 2541995"/>
              <a:gd name="connsiteX142" fmla="*/ 3070118 w 7771225"/>
              <a:gd name="connsiteY142" fmla="*/ 2179146 h 2541995"/>
              <a:gd name="connsiteX143" fmla="*/ 3066290 w 7771225"/>
              <a:gd name="connsiteY143" fmla="*/ 2177231 h 2541995"/>
              <a:gd name="connsiteX144" fmla="*/ 3054804 w 7771225"/>
              <a:gd name="connsiteY144" fmla="*/ 2188717 h 2541995"/>
              <a:gd name="connsiteX145" fmla="*/ 3043318 w 7771225"/>
              <a:gd name="connsiteY145" fmla="*/ 2194461 h 2541995"/>
              <a:gd name="connsiteX146" fmla="*/ 3129462 w 7771225"/>
              <a:gd name="connsiteY146" fmla="*/ 2161917 h 2541995"/>
              <a:gd name="connsiteX147" fmla="*/ 3150519 w 7771225"/>
              <a:gd name="connsiteY147" fmla="*/ 2146602 h 2541995"/>
              <a:gd name="connsiteX148" fmla="*/ 3152433 w 7771225"/>
              <a:gd name="connsiteY148" fmla="*/ 2146602 h 2541995"/>
              <a:gd name="connsiteX149" fmla="*/ 3160091 w 7771225"/>
              <a:gd name="connsiteY149" fmla="*/ 2142774 h 2541995"/>
              <a:gd name="connsiteX150" fmla="*/ 3154348 w 7771225"/>
              <a:gd name="connsiteY150" fmla="*/ 2142774 h 2541995"/>
              <a:gd name="connsiteX151" fmla="*/ 3150519 w 7771225"/>
              <a:gd name="connsiteY151" fmla="*/ 2138946 h 2541995"/>
              <a:gd name="connsiteX152" fmla="*/ 3154348 w 7771225"/>
              <a:gd name="connsiteY152" fmla="*/ 2138946 h 2541995"/>
              <a:gd name="connsiteX153" fmla="*/ 3145733 w 7771225"/>
              <a:gd name="connsiteY153" fmla="*/ 2136074 h 2541995"/>
              <a:gd name="connsiteX154" fmla="*/ 3179234 w 7771225"/>
              <a:gd name="connsiteY154" fmla="*/ 2104488 h 2541995"/>
              <a:gd name="connsiteX155" fmla="*/ 3183062 w 7771225"/>
              <a:gd name="connsiteY155" fmla="*/ 2108317 h 2541995"/>
              <a:gd name="connsiteX156" fmla="*/ 3200291 w 7771225"/>
              <a:gd name="connsiteY156" fmla="*/ 2123631 h 2541995"/>
              <a:gd name="connsiteX157" fmla="*/ 3197042 w 7771225"/>
              <a:gd name="connsiteY157" fmla="*/ 2123992 h 2541995"/>
              <a:gd name="connsiteX158" fmla="*/ 3208188 w 7771225"/>
              <a:gd name="connsiteY158" fmla="*/ 2134159 h 2541995"/>
              <a:gd name="connsiteX159" fmla="*/ 3218477 w 7771225"/>
              <a:gd name="connsiteY159" fmla="*/ 2140859 h 2541995"/>
              <a:gd name="connsiteX160" fmla="*/ 3229006 w 7771225"/>
              <a:gd name="connsiteY160" fmla="*/ 2142774 h 2541995"/>
              <a:gd name="connsiteX161" fmla="*/ 3236663 w 7771225"/>
              <a:gd name="connsiteY161" fmla="*/ 2148517 h 2541995"/>
              <a:gd name="connsiteX162" fmla="*/ 3235793 w 7771225"/>
              <a:gd name="connsiteY162" fmla="*/ 2149097 h 2541995"/>
              <a:gd name="connsiteX163" fmla="*/ 3251978 w 7771225"/>
              <a:gd name="connsiteY163" fmla="*/ 2158088 h 2541995"/>
              <a:gd name="connsiteX164" fmla="*/ 3251978 w 7771225"/>
              <a:gd name="connsiteY164" fmla="*/ 2156174 h 2541995"/>
              <a:gd name="connsiteX165" fmla="*/ 3271121 w 7771225"/>
              <a:gd name="connsiteY165" fmla="*/ 2167660 h 2541995"/>
              <a:gd name="connsiteX166" fmla="*/ 3271121 w 7771225"/>
              <a:gd name="connsiteY166" fmla="*/ 2163832 h 2541995"/>
              <a:gd name="connsiteX167" fmla="*/ 3276864 w 7771225"/>
              <a:gd name="connsiteY167" fmla="*/ 2169575 h 2541995"/>
              <a:gd name="connsiteX168" fmla="*/ 3273034 w 7771225"/>
              <a:gd name="connsiteY168" fmla="*/ 2169575 h 2541995"/>
              <a:gd name="connsiteX169" fmla="*/ 3301750 w 7771225"/>
              <a:gd name="connsiteY169" fmla="*/ 2188717 h 2541995"/>
              <a:gd name="connsiteX170" fmla="*/ 3297921 w 7771225"/>
              <a:gd name="connsiteY170" fmla="*/ 2181060 h 2541995"/>
              <a:gd name="connsiteX171" fmla="*/ 3309406 w 7771225"/>
              <a:gd name="connsiteY171" fmla="*/ 2184889 h 2541995"/>
              <a:gd name="connsiteX172" fmla="*/ 3391722 w 7771225"/>
              <a:gd name="connsiteY172" fmla="*/ 2240404 h 2541995"/>
              <a:gd name="connsiteX173" fmla="*/ 3412780 w 7771225"/>
              <a:gd name="connsiteY173" fmla="*/ 2246146 h 2541995"/>
              <a:gd name="connsiteX174" fmla="*/ 3414693 w 7771225"/>
              <a:gd name="connsiteY174" fmla="*/ 2248061 h 2541995"/>
              <a:gd name="connsiteX175" fmla="*/ 3410865 w 7771225"/>
              <a:gd name="connsiteY175" fmla="*/ 2251889 h 2541995"/>
              <a:gd name="connsiteX176" fmla="*/ 3428094 w 7771225"/>
              <a:gd name="connsiteY176" fmla="*/ 2269118 h 2541995"/>
              <a:gd name="connsiteX177" fmla="*/ 3414693 w 7771225"/>
              <a:gd name="connsiteY177" fmla="*/ 2259547 h 2541995"/>
              <a:gd name="connsiteX178" fmla="*/ 3401293 w 7771225"/>
              <a:gd name="connsiteY178" fmla="*/ 2255718 h 2541995"/>
              <a:gd name="connsiteX179" fmla="*/ 3389807 w 7771225"/>
              <a:gd name="connsiteY179" fmla="*/ 2246146 h 2541995"/>
              <a:gd name="connsiteX180" fmla="*/ 3387894 w 7771225"/>
              <a:gd name="connsiteY180" fmla="*/ 2248061 h 2541995"/>
              <a:gd name="connsiteX181" fmla="*/ 3382151 w 7771225"/>
              <a:gd name="connsiteY181" fmla="*/ 2242318 h 2541995"/>
              <a:gd name="connsiteX182" fmla="*/ 3380236 w 7771225"/>
              <a:gd name="connsiteY182" fmla="*/ 2246146 h 2541995"/>
              <a:gd name="connsiteX183" fmla="*/ 3404165 w 7771225"/>
              <a:gd name="connsiteY183" fmla="*/ 2261461 h 2541995"/>
              <a:gd name="connsiteX184" fmla="*/ 3414693 w 7771225"/>
              <a:gd name="connsiteY184" fmla="*/ 2265290 h 2541995"/>
              <a:gd name="connsiteX185" fmla="*/ 3418523 w 7771225"/>
              <a:gd name="connsiteY185" fmla="*/ 2269118 h 2541995"/>
              <a:gd name="connsiteX186" fmla="*/ 3418523 w 7771225"/>
              <a:gd name="connsiteY186" fmla="*/ 2267204 h 2541995"/>
              <a:gd name="connsiteX187" fmla="*/ 3426179 w 7771225"/>
              <a:gd name="connsiteY187" fmla="*/ 2271032 h 2541995"/>
              <a:gd name="connsiteX188" fmla="*/ 3441494 w 7771225"/>
              <a:gd name="connsiteY188" fmla="*/ 2282518 h 2541995"/>
              <a:gd name="connsiteX189" fmla="*/ 3443409 w 7771225"/>
              <a:gd name="connsiteY189" fmla="*/ 2278690 h 2541995"/>
              <a:gd name="connsiteX190" fmla="*/ 3452980 w 7771225"/>
              <a:gd name="connsiteY190" fmla="*/ 2286347 h 2541995"/>
              <a:gd name="connsiteX191" fmla="*/ 3468295 w 7771225"/>
              <a:gd name="connsiteY191" fmla="*/ 2290176 h 2541995"/>
              <a:gd name="connsiteX192" fmla="*/ 3449151 w 7771225"/>
              <a:gd name="connsiteY192" fmla="*/ 2280605 h 2541995"/>
              <a:gd name="connsiteX193" fmla="*/ 3449151 w 7771225"/>
              <a:gd name="connsiteY193" fmla="*/ 2276775 h 2541995"/>
              <a:gd name="connsiteX194" fmla="*/ 3483609 w 7771225"/>
              <a:gd name="connsiteY194" fmla="*/ 2294004 h 2541995"/>
              <a:gd name="connsiteX195" fmla="*/ 3445322 w 7771225"/>
              <a:gd name="connsiteY195" fmla="*/ 2269118 h 2541995"/>
              <a:gd name="connsiteX196" fmla="*/ 3462552 w 7771225"/>
              <a:gd name="connsiteY196" fmla="*/ 2274861 h 2541995"/>
              <a:gd name="connsiteX197" fmla="*/ 3292178 w 7771225"/>
              <a:gd name="connsiteY197" fmla="*/ 2171488 h 2541995"/>
              <a:gd name="connsiteX198" fmla="*/ 3179234 w 7771225"/>
              <a:gd name="connsiteY198" fmla="*/ 2104488 h 2541995"/>
              <a:gd name="connsiteX199" fmla="*/ 4906218 w 7771225"/>
              <a:gd name="connsiteY199" fmla="*/ 2085327 h 2541995"/>
              <a:gd name="connsiteX200" fmla="*/ 4896647 w 7771225"/>
              <a:gd name="connsiteY200" fmla="*/ 2089155 h 2541995"/>
              <a:gd name="connsiteX201" fmla="*/ 4890904 w 7771225"/>
              <a:gd name="connsiteY201" fmla="*/ 2087242 h 2541995"/>
              <a:gd name="connsiteX202" fmla="*/ 4881332 w 7771225"/>
              <a:gd name="connsiteY202" fmla="*/ 2087242 h 2541995"/>
              <a:gd name="connsiteX203" fmla="*/ 4867932 w 7771225"/>
              <a:gd name="connsiteY203" fmla="*/ 2092985 h 2541995"/>
              <a:gd name="connsiteX204" fmla="*/ 4848788 w 7771225"/>
              <a:gd name="connsiteY204" fmla="*/ 2092985 h 2541995"/>
              <a:gd name="connsiteX205" fmla="*/ 4837303 w 7771225"/>
              <a:gd name="connsiteY205" fmla="*/ 2094898 h 2541995"/>
              <a:gd name="connsiteX206" fmla="*/ 4825817 w 7771225"/>
              <a:gd name="connsiteY206" fmla="*/ 2100641 h 2541995"/>
              <a:gd name="connsiteX207" fmla="*/ 4820074 w 7771225"/>
              <a:gd name="connsiteY207" fmla="*/ 2102556 h 2541995"/>
              <a:gd name="connsiteX208" fmla="*/ 4818160 w 7771225"/>
              <a:gd name="connsiteY208" fmla="*/ 2106384 h 2541995"/>
              <a:gd name="connsiteX209" fmla="*/ 4821989 w 7771225"/>
              <a:gd name="connsiteY209" fmla="*/ 2106384 h 2541995"/>
              <a:gd name="connsiteX210" fmla="*/ 4900475 w 7771225"/>
              <a:gd name="connsiteY210" fmla="*/ 2092985 h 2541995"/>
              <a:gd name="connsiteX211" fmla="*/ 4902390 w 7771225"/>
              <a:gd name="connsiteY211" fmla="*/ 2089155 h 2541995"/>
              <a:gd name="connsiteX212" fmla="*/ 4902390 w 7771225"/>
              <a:gd name="connsiteY212" fmla="*/ 2092985 h 2541995"/>
              <a:gd name="connsiteX213" fmla="*/ 4914833 w 7771225"/>
              <a:gd name="connsiteY213" fmla="*/ 2091070 h 2541995"/>
              <a:gd name="connsiteX214" fmla="*/ 4918343 w 7771225"/>
              <a:gd name="connsiteY214" fmla="*/ 2089155 h 2541995"/>
              <a:gd name="connsiteX215" fmla="*/ 4913876 w 7771225"/>
              <a:gd name="connsiteY215" fmla="*/ 2089155 h 2541995"/>
              <a:gd name="connsiteX216" fmla="*/ 4913876 w 7771225"/>
              <a:gd name="connsiteY216" fmla="*/ 2087788 h 2541995"/>
              <a:gd name="connsiteX217" fmla="*/ 4912440 w 7771225"/>
              <a:gd name="connsiteY217" fmla="*/ 2088198 h 2541995"/>
              <a:gd name="connsiteX218" fmla="*/ 4910046 w 7771225"/>
              <a:gd name="connsiteY218" fmla="*/ 2091070 h 2541995"/>
              <a:gd name="connsiteX219" fmla="*/ 4904303 w 7771225"/>
              <a:gd name="connsiteY219" fmla="*/ 2087242 h 2541995"/>
              <a:gd name="connsiteX220" fmla="*/ 4906218 w 7771225"/>
              <a:gd name="connsiteY220" fmla="*/ 2087242 h 2541995"/>
              <a:gd name="connsiteX221" fmla="*/ 2260749 w 7771225"/>
              <a:gd name="connsiteY221" fmla="*/ 2070796 h 2541995"/>
              <a:gd name="connsiteX222" fmla="*/ 2262281 w 7771225"/>
              <a:gd name="connsiteY222" fmla="*/ 2071945 h 2541995"/>
              <a:gd name="connsiteX223" fmla="*/ 2256538 w 7771225"/>
              <a:gd name="connsiteY223" fmla="*/ 2077688 h 2541995"/>
              <a:gd name="connsiteX224" fmla="*/ 2262281 w 7771225"/>
              <a:gd name="connsiteY224" fmla="*/ 2079602 h 2541995"/>
              <a:gd name="connsiteX225" fmla="*/ 2252708 w 7771225"/>
              <a:gd name="connsiteY225" fmla="*/ 2081516 h 2541995"/>
              <a:gd name="connsiteX226" fmla="*/ 2250795 w 7771225"/>
              <a:gd name="connsiteY226" fmla="*/ 2089174 h 2541995"/>
              <a:gd name="connsiteX227" fmla="*/ 2248880 w 7771225"/>
              <a:gd name="connsiteY227" fmla="*/ 2089174 h 2541995"/>
              <a:gd name="connsiteX228" fmla="*/ 2239309 w 7771225"/>
              <a:gd name="connsiteY228" fmla="*/ 2094916 h 2541995"/>
              <a:gd name="connsiteX229" fmla="*/ 2239309 w 7771225"/>
              <a:gd name="connsiteY229" fmla="*/ 2091087 h 2541995"/>
              <a:gd name="connsiteX230" fmla="*/ 2246966 w 7771225"/>
              <a:gd name="connsiteY230" fmla="*/ 2081516 h 2541995"/>
              <a:gd name="connsiteX231" fmla="*/ 2252708 w 7771225"/>
              <a:gd name="connsiteY231" fmla="*/ 2074816 h 2541995"/>
              <a:gd name="connsiteX232" fmla="*/ 2262281 w 7771225"/>
              <a:gd name="connsiteY232" fmla="*/ 2070030 h 2541995"/>
              <a:gd name="connsiteX233" fmla="*/ 2260749 w 7771225"/>
              <a:gd name="connsiteY233" fmla="*/ 2070796 h 2541995"/>
              <a:gd name="connsiteX234" fmla="*/ 2260366 w 7771225"/>
              <a:gd name="connsiteY234" fmla="*/ 2070509 h 2541995"/>
              <a:gd name="connsiteX235" fmla="*/ 2262281 w 7771225"/>
              <a:gd name="connsiteY235" fmla="*/ 2070030 h 2541995"/>
              <a:gd name="connsiteX236" fmla="*/ 1011377 w 7771225"/>
              <a:gd name="connsiteY236" fmla="*/ 2034184 h 2541995"/>
              <a:gd name="connsiteX237" fmla="*/ 1006479 w 7771225"/>
              <a:gd name="connsiteY237" fmla="*/ 2063569 h 2541995"/>
              <a:gd name="connsiteX238" fmla="*/ 1006479 w 7771225"/>
              <a:gd name="connsiteY238" fmla="*/ 2112547 h 2541995"/>
              <a:gd name="connsiteX239" fmla="*/ 1008927 w 7771225"/>
              <a:gd name="connsiteY239" fmla="*/ 2124791 h 2541995"/>
              <a:gd name="connsiteX240" fmla="*/ 1011377 w 7771225"/>
              <a:gd name="connsiteY240" fmla="*/ 2198257 h 2541995"/>
              <a:gd name="connsiteX241" fmla="*/ 1011377 w 7771225"/>
              <a:gd name="connsiteY241" fmla="*/ 2034184 h 2541995"/>
              <a:gd name="connsiteX242" fmla="*/ 3330464 w 7771225"/>
              <a:gd name="connsiteY242" fmla="*/ 2026001 h 2541995"/>
              <a:gd name="connsiteX243" fmla="*/ 3330464 w 7771225"/>
              <a:gd name="connsiteY243" fmla="*/ 2031744 h 2541995"/>
              <a:gd name="connsiteX244" fmla="*/ 3331421 w 7771225"/>
              <a:gd name="connsiteY244" fmla="*/ 2034616 h 2541995"/>
              <a:gd name="connsiteX245" fmla="*/ 3336207 w 7771225"/>
              <a:gd name="connsiteY245" fmla="*/ 2033659 h 2541995"/>
              <a:gd name="connsiteX246" fmla="*/ 3340035 w 7771225"/>
              <a:gd name="connsiteY246" fmla="*/ 2037487 h 2541995"/>
              <a:gd name="connsiteX247" fmla="*/ 3341950 w 7771225"/>
              <a:gd name="connsiteY247" fmla="*/ 2037487 h 2541995"/>
              <a:gd name="connsiteX248" fmla="*/ 3410865 w 7771225"/>
              <a:gd name="connsiteY248" fmla="*/ 2079602 h 2541995"/>
              <a:gd name="connsiteX249" fmla="*/ 3424265 w 7771225"/>
              <a:gd name="connsiteY249" fmla="*/ 2091087 h 2541995"/>
              <a:gd name="connsiteX250" fmla="*/ 3521895 w 7771225"/>
              <a:gd name="connsiteY250" fmla="*/ 2152345 h 2541995"/>
              <a:gd name="connsiteX251" fmla="*/ 3462552 w 7771225"/>
              <a:gd name="connsiteY251" fmla="*/ 2100659 h 2541995"/>
              <a:gd name="connsiteX252" fmla="*/ 3389807 w 7771225"/>
              <a:gd name="connsiteY252" fmla="*/ 2054716 h 2541995"/>
              <a:gd name="connsiteX253" fmla="*/ 3330464 w 7771225"/>
              <a:gd name="connsiteY253" fmla="*/ 2026001 h 2541995"/>
              <a:gd name="connsiteX254" fmla="*/ 5655415 w 7771225"/>
              <a:gd name="connsiteY254" fmla="*/ 1971327 h 2541995"/>
              <a:gd name="connsiteX255" fmla="*/ 5660016 w 7771225"/>
              <a:gd name="connsiteY255" fmla="*/ 1975187 h 2541995"/>
              <a:gd name="connsiteX256" fmla="*/ 5659089 w 7771225"/>
              <a:gd name="connsiteY256" fmla="*/ 1975001 h 2541995"/>
              <a:gd name="connsiteX257" fmla="*/ 5655415 w 7771225"/>
              <a:gd name="connsiteY257" fmla="*/ 1971327 h 2541995"/>
              <a:gd name="connsiteX258" fmla="*/ 2183794 w 7771225"/>
              <a:gd name="connsiteY258" fmla="*/ 1960915 h 2541995"/>
              <a:gd name="connsiteX259" fmla="*/ 2185708 w 7771225"/>
              <a:gd name="connsiteY259" fmla="*/ 1964743 h 2541995"/>
              <a:gd name="connsiteX260" fmla="*/ 2179965 w 7771225"/>
              <a:gd name="connsiteY260" fmla="*/ 1972401 h 2541995"/>
              <a:gd name="connsiteX261" fmla="*/ 2179965 w 7771225"/>
              <a:gd name="connsiteY261" fmla="*/ 1964743 h 2541995"/>
              <a:gd name="connsiteX262" fmla="*/ 2183794 w 7771225"/>
              <a:gd name="connsiteY262" fmla="*/ 1960915 h 2541995"/>
              <a:gd name="connsiteX263" fmla="*/ 5837446 w 7771225"/>
              <a:gd name="connsiteY263" fmla="*/ 1926840 h 2541995"/>
              <a:gd name="connsiteX264" fmla="*/ 5839079 w 7771225"/>
              <a:gd name="connsiteY264" fmla="*/ 1927249 h 2541995"/>
              <a:gd name="connsiteX265" fmla="*/ 5836630 w 7771225"/>
              <a:gd name="connsiteY265" fmla="*/ 1927249 h 2541995"/>
              <a:gd name="connsiteX266" fmla="*/ 3401293 w 7771225"/>
              <a:gd name="connsiteY266" fmla="*/ 1907314 h 2541995"/>
              <a:gd name="connsiteX267" fmla="*/ 3366836 w 7771225"/>
              <a:gd name="connsiteY267" fmla="*/ 1951343 h 2541995"/>
              <a:gd name="connsiteX268" fmla="*/ 3320893 w 7771225"/>
              <a:gd name="connsiteY268" fmla="*/ 2008773 h 2541995"/>
              <a:gd name="connsiteX269" fmla="*/ 3324721 w 7771225"/>
              <a:gd name="connsiteY269" fmla="*/ 2008773 h 2541995"/>
              <a:gd name="connsiteX270" fmla="*/ 3353435 w 7771225"/>
              <a:gd name="connsiteY270" fmla="*/ 1981972 h 2541995"/>
              <a:gd name="connsiteX271" fmla="*/ 3364921 w 7771225"/>
              <a:gd name="connsiteY271" fmla="*/ 1962829 h 2541995"/>
              <a:gd name="connsiteX272" fmla="*/ 3389807 w 7771225"/>
              <a:gd name="connsiteY272" fmla="*/ 1924543 h 2541995"/>
              <a:gd name="connsiteX273" fmla="*/ 3401293 w 7771225"/>
              <a:gd name="connsiteY273" fmla="*/ 1907314 h 2541995"/>
              <a:gd name="connsiteX274" fmla="*/ 5986587 w 7771225"/>
              <a:gd name="connsiteY274" fmla="*/ 1888932 h 2541995"/>
              <a:gd name="connsiteX275" fmla="*/ 5986623 w 7771225"/>
              <a:gd name="connsiteY275" fmla="*/ 1889292 h 2541995"/>
              <a:gd name="connsiteX276" fmla="*/ 5983561 w 7771225"/>
              <a:gd name="connsiteY276" fmla="*/ 1892965 h 2541995"/>
              <a:gd name="connsiteX277" fmla="*/ 5949627 w 7771225"/>
              <a:gd name="connsiteY277" fmla="*/ 1884469 h 2541995"/>
              <a:gd name="connsiteX278" fmla="*/ 5907647 w 7771225"/>
              <a:gd name="connsiteY278" fmla="*/ 1892965 h 2541995"/>
              <a:gd name="connsiteX279" fmla="*/ 5883158 w 7771225"/>
              <a:gd name="connsiteY279" fmla="*/ 1900312 h 2541995"/>
              <a:gd name="connsiteX280" fmla="*/ 5875356 w 7771225"/>
              <a:gd name="connsiteY280" fmla="*/ 1904007 h 2541995"/>
              <a:gd name="connsiteX281" fmla="*/ 5932748 w 7771225"/>
              <a:gd name="connsiteY281" fmla="*/ 1889292 h 2541995"/>
              <a:gd name="connsiteX282" fmla="*/ 2331196 w 7771225"/>
              <a:gd name="connsiteY282" fmla="*/ 1882428 h 2541995"/>
              <a:gd name="connsiteX283" fmla="*/ 2323538 w 7771225"/>
              <a:gd name="connsiteY283" fmla="*/ 1886257 h 2541995"/>
              <a:gd name="connsiteX284" fmla="*/ 2315881 w 7771225"/>
              <a:gd name="connsiteY284" fmla="*/ 1897743 h 2541995"/>
              <a:gd name="connsiteX285" fmla="*/ 2319710 w 7771225"/>
              <a:gd name="connsiteY285" fmla="*/ 1895828 h 2541995"/>
              <a:gd name="connsiteX286" fmla="*/ 2321624 w 7771225"/>
              <a:gd name="connsiteY286" fmla="*/ 1897743 h 2541995"/>
              <a:gd name="connsiteX287" fmla="*/ 2302481 w 7771225"/>
              <a:gd name="connsiteY287" fmla="*/ 1918800 h 2541995"/>
              <a:gd name="connsiteX288" fmla="*/ 2308223 w 7771225"/>
              <a:gd name="connsiteY288" fmla="*/ 1920714 h 2541995"/>
              <a:gd name="connsiteX289" fmla="*/ 4529100 w 7771225"/>
              <a:gd name="connsiteY289" fmla="*/ 1863267 h 2541995"/>
              <a:gd name="connsiteX290" fmla="*/ 4527185 w 7771225"/>
              <a:gd name="connsiteY290" fmla="*/ 1865182 h 2541995"/>
              <a:gd name="connsiteX291" fmla="*/ 4502299 w 7771225"/>
              <a:gd name="connsiteY291" fmla="*/ 1865182 h 2541995"/>
              <a:gd name="connsiteX292" fmla="*/ 4494642 w 7771225"/>
              <a:gd name="connsiteY292" fmla="*/ 1865182 h 2541995"/>
              <a:gd name="connsiteX293" fmla="*/ 4454442 w 7771225"/>
              <a:gd name="connsiteY293" fmla="*/ 1876668 h 2541995"/>
              <a:gd name="connsiteX294" fmla="*/ 4404670 w 7771225"/>
              <a:gd name="connsiteY294" fmla="*/ 1905382 h 2541995"/>
              <a:gd name="connsiteX295" fmla="*/ 4437213 w 7771225"/>
              <a:gd name="connsiteY295" fmla="*/ 1945583 h 2541995"/>
              <a:gd name="connsiteX296" fmla="*/ 4473585 w 7771225"/>
              <a:gd name="connsiteY296" fmla="*/ 2024069 h 2541995"/>
              <a:gd name="connsiteX297" fmla="*/ 4483156 w 7771225"/>
              <a:gd name="connsiteY297" fmla="*/ 2087242 h 2541995"/>
              <a:gd name="connsiteX298" fmla="*/ 4485071 w 7771225"/>
              <a:gd name="connsiteY298" fmla="*/ 2087242 h 2541995"/>
              <a:gd name="connsiteX299" fmla="*/ 4494642 w 7771225"/>
              <a:gd name="connsiteY299" fmla="*/ 2083413 h 2541995"/>
              <a:gd name="connsiteX300" fmla="*/ 4494642 w 7771225"/>
              <a:gd name="connsiteY300" fmla="*/ 2081499 h 2541995"/>
              <a:gd name="connsiteX301" fmla="*/ 4492727 w 7771225"/>
              <a:gd name="connsiteY301" fmla="*/ 2083413 h 2541995"/>
              <a:gd name="connsiteX302" fmla="*/ 4490813 w 7771225"/>
              <a:gd name="connsiteY302" fmla="*/ 2073841 h 2541995"/>
              <a:gd name="connsiteX303" fmla="*/ 4498470 w 7771225"/>
              <a:gd name="connsiteY303" fmla="*/ 2071927 h 2541995"/>
              <a:gd name="connsiteX304" fmla="*/ 4496556 w 7771225"/>
              <a:gd name="connsiteY304" fmla="*/ 2068099 h 2541995"/>
              <a:gd name="connsiteX305" fmla="*/ 4498470 w 7771225"/>
              <a:gd name="connsiteY305" fmla="*/ 2064269 h 2541995"/>
              <a:gd name="connsiteX306" fmla="*/ 4511870 w 7771225"/>
              <a:gd name="connsiteY306" fmla="*/ 1978125 h 2541995"/>
              <a:gd name="connsiteX307" fmla="*/ 4524313 w 7771225"/>
              <a:gd name="connsiteY307" fmla="*/ 1898682 h 2541995"/>
              <a:gd name="connsiteX308" fmla="*/ 4529100 w 7771225"/>
              <a:gd name="connsiteY308" fmla="*/ 1869010 h 2541995"/>
              <a:gd name="connsiteX309" fmla="*/ 5057449 w 7771225"/>
              <a:gd name="connsiteY309" fmla="*/ 1853696 h 2541995"/>
              <a:gd name="connsiteX310" fmla="*/ 5032563 w 7771225"/>
              <a:gd name="connsiteY310" fmla="*/ 1870925 h 2541995"/>
              <a:gd name="connsiteX311" fmla="*/ 4982791 w 7771225"/>
              <a:gd name="connsiteY311" fmla="*/ 1911125 h 2541995"/>
              <a:gd name="connsiteX312" fmla="*/ 4961733 w 7771225"/>
              <a:gd name="connsiteY312" fmla="*/ 1930268 h 2541995"/>
              <a:gd name="connsiteX313" fmla="*/ 4950247 w 7771225"/>
              <a:gd name="connsiteY313" fmla="*/ 1949411 h 2541995"/>
              <a:gd name="connsiteX314" fmla="*/ 4913876 w 7771225"/>
              <a:gd name="connsiteY314" fmla="*/ 1995355 h 2541995"/>
              <a:gd name="connsiteX315" fmla="*/ 4942590 w 7771225"/>
              <a:gd name="connsiteY315" fmla="*/ 1983868 h 2541995"/>
              <a:gd name="connsiteX316" fmla="*/ 4942590 w 7771225"/>
              <a:gd name="connsiteY316" fmla="*/ 1980040 h 2541995"/>
              <a:gd name="connsiteX317" fmla="*/ 4950247 w 7771225"/>
              <a:gd name="connsiteY317" fmla="*/ 1976212 h 2541995"/>
              <a:gd name="connsiteX318" fmla="*/ 4971305 w 7771225"/>
              <a:gd name="connsiteY318" fmla="*/ 1968554 h 2541995"/>
              <a:gd name="connsiteX319" fmla="*/ 4996190 w 7771225"/>
              <a:gd name="connsiteY319" fmla="*/ 1962811 h 2541995"/>
              <a:gd name="connsiteX320" fmla="*/ 4994277 w 7771225"/>
              <a:gd name="connsiteY320" fmla="*/ 1955154 h 2541995"/>
              <a:gd name="connsiteX321" fmla="*/ 4998105 w 7771225"/>
              <a:gd name="connsiteY321" fmla="*/ 1960897 h 2541995"/>
              <a:gd name="connsiteX322" fmla="*/ 5049792 w 7771225"/>
              <a:gd name="connsiteY322" fmla="*/ 1978125 h 2541995"/>
              <a:gd name="connsiteX323" fmla="*/ 5084249 w 7771225"/>
              <a:gd name="connsiteY323" fmla="*/ 1901554 h 2541995"/>
              <a:gd name="connsiteX324" fmla="*/ 5057449 w 7771225"/>
              <a:gd name="connsiteY324" fmla="*/ 1853696 h 2541995"/>
              <a:gd name="connsiteX325" fmla="*/ 1045661 w 7771225"/>
              <a:gd name="connsiteY325" fmla="*/ 1852968 h 2541995"/>
              <a:gd name="connsiteX326" fmla="*/ 1050558 w 7771225"/>
              <a:gd name="connsiteY326" fmla="*/ 1879905 h 2541995"/>
              <a:gd name="connsiteX327" fmla="*/ 1045661 w 7771225"/>
              <a:gd name="connsiteY327" fmla="*/ 1897047 h 2541995"/>
              <a:gd name="connsiteX328" fmla="*/ 2677685 w 7771225"/>
              <a:gd name="connsiteY328" fmla="*/ 1846056 h 2541995"/>
              <a:gd name="connsiteX329" fmla="*/ 2656628 w 7771225"/>
              <a:gd name="connsiteY329" fmla="*/ 1872857 h 2541995"/>
              <a:gd name="connsiteX330" fmla="*/ 2691085 w 7771225"/>
              <a:gd name="connsiteY330" fmla="*/ 1861371 h 2541995"/>
              <a:gd name="connsiteX331" fmla="*/ 6806377 w 7771225"/>
              <a:gd name="connsiteY331" fmla="*/ 1844967 h 2541995"/>
              <a:gd name="connsiteX332" fmla="*/ 6808825 w 7771225"/>
              <a:gd name="connsiteY332" fmla="*/ 1846436 h 2541995"/>
              <a:gd name="connsiteX333" fmla="*/ 6821070 w 7771225"/>
              <a:gd name="connsiteY333" fmla="*/ 1848885 h 2541995"/>
              <a:gd name="connsiteX334" fmla="*/ 6838212 w 7771225"/>
              <a:gd name="connsiteY334" fmla="*/ 1856232 h 2541995"/>
              <a:gd name="connsiteX335" fmla="*/ 6821070 w 7771225"/>
              <a:gd name="connsiteY335" fmla="*/ 1858681 h 2541995"/>
              <a:gd name="connsiteX336" fmla="*/ 6813723 w 7771225"/>
              <a:gd name="connsiteY336" fmla="*/ 1856232 h 2541995"/>
              <a:gd name="connsiteX337" fmla="*/ 6806377 w 7771225"/>
              <a:gd name="connsiteY337" fmla="*/ 1851334 h 2541995"/>
              <a:gd name="connsiteX338" fmla="*/ 6806377 w 7771225"/>
              <a:gd name="connsiteY338" fmla="*/ 1843988 h 2541995"/>
              <a:gd name="connsiteX339" fmla="*/ 6806377 w 7771225"/>
              <a:gd name="connsiteY339" fmla="*/ 1844967 h 2541995"/>
              <a:gd name="connsiteX340" fmla="*/ 6805764 w 7771225"/>
              <a:gd name="connsiteY340" fmla="*/ 1844600 h 2541995"/>
              <a:gd name="connsiteX341" fmla="*/ 6125595 w 7771225"/>
              <a:gd name="connsiteY341" fmla="*/ 1839090 h 2541995"/>
              <a:gd name="connsiteX342" fmla="*/ 6047231 w 7771225"/>
              <a:gd name="connsiteY342" fmla="*/ 1856232 h 2541995"/>
              <a:gd name="connsiteX343" fmla="*/ 6010499 w 7771225"/>
              <a:gd name="connsiteY343" fmla="*/ 1866027 h 2541995"/>
              <a:gd name="connsiteX344" fmla="*/ 5981113 w 7771225"/>
              <a:gd name="connsiteY344" fmla="*/ 1875473 h 2541995"/>
              <a:gd name="connsiteX345" fmla="*/ 6005601 w 7771225"/>
              <a:gd name="connsiteY345" fmla="*/ 1868477 h 2541995"/>
              <a:gd name="connsiteX346" fmla="*/ 6020295 w 7771225"/>
              <a:gd name="connsiteY346" fmla="*/ 1866027 h 2541995"/>
              <a:gd name="connsiteX347" fmla="*/ 6125595 w 7771225"/>
              <a:gd name="connsiteY347" fmla="*/ 1839090 h 2541995"/>
              <a:gd name="connsiteX348" fmla="*/ 5902750 w 7771225"/>
              <a:gd name="connsiteY348" fmla="*/ 1839090 h 2541995"/>
              <a:gd name="connsiteX349" fmla="*/ 5898037 w 7771225"/>
              <a:gd name="connsiteY349" fmla="*/ 1842624 h 2541995"/>
              <a:gd name="connsiteX350" fmla="*/ 5904539 w 7771225"/>
              <a:gd name="connsiteY350" fmla="*/ 1840880 h 2541995"/>
              <a:gd name="connsiteX351" fmla="*/ 6909412 w 7771225"/>
              <a:gd name="connsiteY351" fmla="*/ 1820458 h 2541995"/>
              <a:gd name="connsiteX352" fmla="*/ 6917187 w 7771225"/>
              <a:gd name="connsiteY352" fmla="*/ 1830518 h 2541995"/>
              <a:gd name="connsiteX353" fmla="*/ 6922204 w 7771225"/>
              <a:gd name="connsiteY353" fmla="*/ 1832377 h 2541995"/>
              <a:gd name="connsiteX354" fmla="*/ 6913361 w 7771225"/>
              <a:gd name="connsiteY354" fmla="*/ 1823326 h 2541995"/>
              <a:gd name="connsiteX355" fmla="*/ 5983561 w 7771225"/>
              <a:gd name="connsiteY355" fmla="*/ 1814601 h 2541995"/>
              <a:gd name="connsiteX356" fmla="*/ 5924789 w 7771225"/>
              <a:gd name="connsiteY356" fmla="*/ 1834192 h 2541995"/>
              <a:gd name="connsiteX357" fmla="*/ 5913769 w 7771225"/>
              <a:gd name="connsiteY357" fmla="*/ 1837254 h 2541995"/>
              <a:gd name="connsiteX358" fmla="*/ 5908807 w 7771225"/>
              <a:gd name="connsiteY358" fmla="*/ 1839734 h 2541995"/>
              <a:gd name="connsiteX359" fmla="*/ 5993357 w 7771225"/>
              <a:gd name="connsiteY359" fmla="*/ 1817050 h 2541995"/>
              <a:gd name="connsiteX360" fmla="*/ 5983561 w 7771225"/>
              <a:gd name="connsiteY360" fmla="*/ 1814601 h 2541995"/>
              <a:gd name="connsiteX361" fmla="*/ 2331387 w 7771225"/>
              <a:gd name="connsiteY361" fmla="*/ 1802588 h 2541995"/>
              <a:gd name="connsiteX362" fmla="*/ 2328324 w 7771225"/>
              <a:gd name="connsiteY362" fmla="*/ 1805856 h 2541995"/>
              <a:gd name="connsiteX363" fmla="*/ 2324256 w 7771225"/>
              <a:gd name="connsiteY363" fmla="*/ 1807771 h 2541995"/>
              <a:gd name="connsiteX364" fmla="*/ 2320093 w 7771225"/>
              <a:gd name="connsiteY364" fmla="*/ 1807771 h 2541995"/>
              <a:gd name="connsiteX365" fmla="*/ 2306310 w 7771225"/>
              <a:gd name="connsiteY365" fmla="*/ 1830742 h 2541995"/>
              <a:gd name="connsiteX366" fmla="*/ 2306310 w 7771225"/>
              <a:gd name="connsiteY366" fmla="*/ 1834570 h 2541995"/>
              <a:gd name="connsiteX367" fmla="*/ 2310138 w 7771225"/>
              <a:gd name="connsiteY367" fmla="*/ 1836485 h 2541995"/>
              <a:gd name="connsiteX368" fmla="*/ 2306310 w 7771225"/>
              <a:gd name="connsiteY368" fmla="*/ 1840313 h 2541995"/>
              <a:gd name="connsiteX369" fmla="*/ 2298652 w 7771225"/>
              <a:gd name="connsiteY369" fmla="*/ 1844142 h 2541995"/>
              <a:gd name="connsiteX370" fmla="*/ 2298652 w 7771225"/>
              <a:gd name="connsiteY370" fmla="*/ 1851799 h 2541995"/>
              <a:gd name="connsiteX371" fmla="*/ 2292909 w 7771225"/>
              <a:gd name="connsiteY371" fmla="*/ 1855628 h 2541995"/>
              <a:gd name="connsiteX372" fmla="*/ 2292909 w 7771225"/>
              <a:gd name="connsiteY372" fmla="*/ 1853713 h 2541995"/>
              <a:gd name="connsiteX373" fmla="*/ 2285252 w 7771225"/>
              <a:gd name="connsiteY373" fmla="*/ 1857542 h 2541995"/>
              <a:gd name="connsiteX374" fmla="*/ 2283337 w 7771225"/>
              <a:gd name="connsiteY374" fmla="*/ 1868071 h 2541995"/>
              <a:gd name="connsiteX375" fmla="*/ 2289081 w 7771225"/>
              <a:gd name="connsiteY375" fmla="*/ 1859456 h 2541995"/>
              <a:gd name="connsiteX376" fmla="*/ 2290995 w 7771225"/>
              <a:gd name="connsiteY376" fmla="*/ 1863285 h 2541995"/>
              <a:gd name="connsiteX377" fmla="*/ 2287167 w 7771225"/>
              <a:gd name="connsiteY377" fmla="*/ 1865199 h 2541995"/>
              <a:gd name="connsiteX378" fmla="*/ 2281424 w 7771225"/>
              <a:gd name="connsiteY378" fmla="*/ 1882428 h 2541995"/>
              <a:gd name="connsiteX379" fmla="*/ 2287167 w 7771225"/>
              <a:gd name="connsiteY379" fmla="*/ 1874771 h 2541995"/>
              <a:gd name="connsiteX380" fmla="*/ 2289081 w 7771225"/>
              <a:gd name="connsiteY380" fmla="*/ 1876685 h 2541995"/>
              <a:gd name="connsiteX381" fmla="*/ 2298652 w 7771225"/>
              <a:gd name="connsiteY381" fmla="*/ 1861371 h 2541995"/>
              <a:gd name="connsiteX382" fmla="*/ 2296738 w 7771225"/>
              <a:gd name="connsiteY382" fmla="*/ 1861371 h 2541995"/>
              <a:gd name="connsiteX383" fmla="*/ 2304395 w 7771225"/>
              <a:gd name="connsiteY383" fmla="*/ 1853713 h 2541995"/>
              <a:gd name="connsiteX384" fmla="*/ 2310138 w 7771225"/>
              <a:gd name="connsiteY384" fmla="*/ 1844142 h 2541995"/>
              <a:gd name="connsiteX385" fmla="*/ 2313966 w 7771225"/>
              <a:gd name="connsiteY385" fmla="*/ 1838399 h 2541995"/>
              <a:gd name="connsiteX386" fmla="*/ 2321624 w 7771225"/>
              <a:gd name="connsiteY386" fmla="*/ 1823085 h 2541995"/>
              <a:gd name="connsiteX387" fmla="*/ 2321624 w 7771225"/>
              <a:gd name="connsiteY387" fmla="*/ 1819256 h 2541995"/>
              <a:gd name="connsiteX388" fmla="*/ 2327845 w 7771225"/>
              <a:gd name="connsiteY388" fmla="*/ 1808727 h 2541995"/>
              <a:gd name="connsiteX389" fmla="*/ 6865149 w 7771225"/>
              <a:gd name="connsiteY389" fmla="*/ 1799908 h 2541995"/>
              <a:gd name="connsiteX390" fmla="*/ 6902026 w 7771225"/>
              <a:gd name="connsiteY390" fmla="*/ 1815093 h 2541995"/>
              <a:gd name="connsiteX391" fmla="*/ 6898821 w 7771225"/>
              <a:gd name="connsiteY391" fmla="*/ 1812765 h 2541995"/>
              <a:gd name="connsiteX392" fmla="*/ 6865149 w 7771225"/>
              <a:gd name="connsiteY392" fmla="*/ 1799908 h 2541995"/>
              <a:gd name="connsiteX393" fmla="*/ 6691280 w 7771225"/>
              <a:gd name="connsiteY393" fmla="*/ 1795011 h 2541995"/>
              <a:gd name="connsiteX394" fmla="*/ 6696178 w 7771225"/>
              <a:gd name="connsiteY394" fmla="*/ 1795011 h 2541995"/>
              <a:gd name="connsiteX395" fmla="*/ 6713319 w 7771225"/>
              <a:gd name="connsiteY395" fmla="*/ 1802357 h 2541995"/>
              <a:gd name="connsiteX396" fmla="*/ 6713319 w 7771225"/>
              <a:gd name="connsiteY396" fmla="*/ 1804806 h 2541995"/>
              <a:gd name="connsiteX397" fmla="*/ 6718218 w 7771225"/>
              <a:gd name="connsiteY397" fmla="*/ 1802357 h 2541995"/>
              <a:gd name="connsiteX398" fmla="*/ 6737808 w 7771225"/>
              <a:gd name="connsiteY398" fmla="*/ 1814601 h 2541995"/>
              <a:gd name="connsiteX399" fmla="*/ 6779439 w 7771225"/>
              <a:gd name="connsiteY399" fmla="*/ 1831743 h 2541995"/>
              <a:gd name="connsiteX400" fmla="*/ 6786785 w 7771225"/>
              <a:gd name="connsiteY400" fmla="*/ 1836642 h 2541995"/>
              <a:gd name="connsiteX401" fmla="*/ 6796581 w 7771225"/>
              <a:gd name="connsiteY401" fmla="*/ 1839090 h 2541995"/>
              <a:gd name="connsiteX402" fmla="*/ 6805764 w 7771225"/>
              <a:gd name="connsiteY402" fmla="*/ 1844600 h 2541995"/>
              <a:gd name="connsiteX403" fmla="*/ 6801478 w 7771225"/>
              <a:gd name="connsiteY403" fmla="*/ 1848885 h 2541995"/>
              <a:gd name="connsiteX404" fmla="*/ 6757399 w 7771225"/>
              <a:gd name="connsiteY404" fmla="*/ 1826846 h 2541995"/>
              <a:gd name="connsiteX405" fmla="*/ 6735360 w 7771225"/>
              <a:gd name="connsiteY405" fmla="*/ 1817050 h 2541995"/>
              <a:gd name="connsiteX406" fmla="*/ 6730461 w 7771225"/>
              <a:gd name="connsiteY406" fmla="*/ 1817050 h 2541995"/>
              <a:gd name="connsiteX407" fmla="*/ 6723115 w 7771225"/>
              <a:gd name="connsiteY407" fmla="*/ 1807254 h 2541995"/>
              <a:gd name="connsiteX408" fmla="*/ 6715769 w 7771225"/>
              <a:gd name="connsiteY408" fmla="*/ 1812153 h 2541995"/>
              <a:gd name="connsiteX409" fmla="*/ 6708422 w 7771225"/>
              <a:gd name="connsiteY409" fmla="*/ 1802357 h 2541995"/>
              <a:gd name="connsiteX410" fmla="*/ 6708422 w 7771225"/>
              <a:gd name="connsiteY410" fmla="*/ 1804806 h 2541995"/>
              <a:gd name="connsiteX411" fmla="*/ 6691280 w 7771225"/>
              <a:gd name="connsiteY411" fmla="*/ 1795011 h 2541995"/>
              <a:gd name="connsiteX412" fmla="*/ 6010499 w 7771225"/>
              <a:gd name="connsiteY412" fmla="*/ 1792561 h 2541995"/>
              <a:gd name="connsiteX413" fmla="*/ 6003152 w 7771225"/>
              <a:gd name="connsiteY413" fmla="*/ 1799908 h 2541995"/>
              <a:gd name="connsiteX414" fmla="*/ 5996418 w 7771225"/>
              <a:gd name="connsiteY414" fmla="*/ 1801133 h 2541995"/>
              <a:gd name="connsiteX415" fmla="*/ 5991503 w 7771225"/>
              <a:gd name="connsiteY415" fmla="*/ 1800040 h 2541995"/>
              <a:gd name="connsiteX416" fmla="*/ 5984786 w 7771225"/>
              <a:gd name="connsiteY416" fmla="*/ 1800520 h 2541995"/>
              <a:gd name="connsiteX417" fmla="*/ 5978664 w 7771225"/>
              <a:gd name="connsiteY417" fmla="*/ 1802357 h 2541995"/>
              <a:gd name="connsiteX418" fmla="*/ 5976215 w 7771225"/>
              <a:gd name="connsiteY418" fmla="*/ 1809704 h 2541995"/>
              <a:gd name="connsiteX419" fmla="*/ 5971317 w 7771225"/>
              <a:gd name="connsiteY419" fmla="*/ 1807254 h 2541995"/>
              <a:gd name="connsiteX420" fmla="*/ 5963971 w 7771225"/>
              <a:gd name="connsiteY420" fmla="*/ 1814601 h 2541995"/>
              <a:gd name="connsiteX421" fmla="*/ 5995806 w 7771225"/>
              <a:gd name="connsiteY421" fmla="*/ 1804806 h 2541995"/>
              <a:gd name="connsiteX422" fmla="*/ 5995806 w 7771225"/>
              <a:gd name="connsiteY422" fmla="*/ 1807254 h 2541995"/>
              <a:gd name="connsiteX423" fmla="*/ 6005601 w 7771225"/>
              <a:gd name="connsiteY423" fmla="*/ 1804806 h 2541995"/>
              <a:gd name="connsiteX424" fmla="*/ 6010499 w 7771225"/>
              <a:gd name="connsiteY424" fmla="*/ 1792561 h 2541995"/>
              <a:gd name="connsiteX425" fmla="*/ 2453711 w 7771225"/>
              <a:gd name="connsiteY425" fmla="*/ 1792456 h 2541995"/>
              <a:gd name="connsiteX426" fmla="*/ 2457540 w 7771225"/>
              <a:gd name="connsiteY426" fmla="*/ 1794370 h 2541995"/>
              <a:gd name="connsiteX427" fmla="*/ 2457540 w 7771225"/>
              <a:gd name="connsiteY427" fmla="*/ 1796284 h 2541995"/>
              <a:gd name="connsiteX428" fmla="*/ 2453711 w 7771225"/>
              <a:gd name="connsiteY428" fmla="*/ 1792456 h 2541995"/>
              <a:gd name="connsiteX429" fmla="*/ 4745416 w 7771225"/>
              <a:gd name="connsiteY429" fmla="*/ 1790524 h 2541995"/>
              <a:gd name="connsiteX430" fmla="*/ 4724359 w 7771225"/>
              <a:gd name="connsiteY430" fmla="*/ 1796267 h 2541995"/>
              <a:gd name="connsiteX431" fmla="*/ 4724359 w 7771225"/>
              <a:gd name="connsiteY431" fmla="*/ 1794352 h 2541995"/>
              <a:gd name="connsiteX432" fmla="*/ 4705216 w 7771225"/>
              <a:gd name="connsiteY432" fmla="*/ 1792438 h 2541995"/>
              <a:gd name="connsiteX433" fmla="*/ 4659272 w 7771225"/>
              <a:gd name="connsiteY433" fmla="*/ 1813495 h 2541995"/>
              <a:gd name="connsiteX434" fmla="*/ 4680330 w 7771225"/>
              <a:gd name="connsiteY434" fmla="*/ 1844124 h 2541995"/>
              <a:gd name="connsiteX435" fmla="*/ 4682244 w 7771225"/>
              <a:gd name="connsiteY435" fmla="*/ 1851781 h 2541995"/>
              <a:gd name="connsiteX436" fmla="*/ 4686073 w 7771225"/>
              <a:gd name="connsiteY436" fmla="*/ 1891982 h 2541995"/>
              <a:gd name="connsiteX437" fmla="*/ 4670758 w 7771225"/>
              <a:gd name="connsiteY437" fmla="*/ 1922610 h 2541995"/>
              <a:gd name="connsiteX438" fmla="*/ 4653529 w 7771225"/>
              <a:gd name="connsiteY438" fmla="*/ 1983868 h 2541995"/>
              <a:gd name="connsiteX439" fmla="*/ 4642043 w 7771225"/>
              <a:gd name="connsiteY439" fmla="*/ 1981955 h 2541995"/>
              <a:gd name="connsiteX440" fmla="*/ 4621943 w 7771225"/>
              <a:gd name="connsiteY440" fmla="*/ 2017369 h 2541995"/>
              <a:gd name="connsiteX441" fmla="*/ 4605915 w 7771225"/>
              <a:gd name="connsiteY441" fmla="*/ 2046895 h 2541995"/>
              <a:gd name="connsiteX442" fmla="*/ 4612850 w 7771225"/>
              <a:gd name="connsiteY442" fmla="*/ 2042734 h 2541995"/>
              <a:gd name="connsiteX443" fmla="*/ 4619072 w 7771225"/>
              <a:gd name="connsiteY443" fmla="*/ 2033640 h 2541995"/>
              <a:gd name="connsiteX444" fmla="*/ 4619072 w 7771225"/>
              <a:gd name="connsiteY444" fmla="*/ 2039383 h 2541995"/>
              <a:gd name="connsiteX445" fmla="*/ 4630558 w 7771225"/>
              <a:gd name="connsiteY445" fmla="*/ 2031727 h 2541995"/>
              <a:gd name="connsiteX446" fmla="*/ 4626729 w 7771225"/>
              <a:gd name="connsiteY446" fmla="*/ 2029812 h 2541995"/>
              <a:gd name="connsiteX447" fmla="*/ 4655444 w 7771225"/>
              <a:gd name="connsiteY447" fmla="*/ 2008754 h 2541995"/>
              <a:gd name="connsiteX448" fmla="*/ 4653529 w 7771225"/>
              <a:gd name="connsiteY448" fmla="*/ 2008754 h 2541995"/>
              <a:gd name="connsiteX449" fmla="*/ 4655444 w 7771225"/>
              <a:gd name="connsiteY449" fmla="*/ 2004926 h 2541995"/>
              <a:gd name="connsiteX450" fmla="*/ 4666930 w 7771225"/>
              <a:gd name="connsiteY450" fmla="*/ 1999183 h 2541995"/>
              <a:gd name="connsiteX451" fmla="*/ 4730102 w 7771225"/>
              <a:gd name="connsiteY451" fmla="*/ 1909211 h 2541995"/>
              <a:gd name="connsiteX452" fmla="*/ 4735845 w 7771225"/>
              <a:gd name="connsiteY452" fmla="*/ 1901554 h 2541995"/>
              <a:gd name="connsiteX453" fmla="*/ 4733930 w 7771225"/>
              <a:gd name="connsiteY453" fmla="*/ 1897724 h 2541995"/>
              <a:gd name="connsiteX454" fmla="*/ 4747331 w 7771225"/>
              <a:gd name="connsiteY454" fmla="*/ 1884325 h 2541995"/>
              <a:gd name="connsiteX455" fmla="*/ 4779874 w 7771225"/>
              <a:gd name="connsiteY455" fmla="*/ 1826895 h 2541995"/>
              <a:gd name="connsiteX456" fmla="*/ 4770302 w 7771225"/>
              <a:gd name="connsiteY456" fmla="*/ 1800095 h 2541995"/>
              <a:gd name="connsiteX457" fmla="*/ 4760731 w 7771225"/>
              <a:gd name="connsiteY457" fmla="*/ 1803924 h 2541995"/>
              <a:gd name="connsiteX458" fmla="*/ 4745416 w 7771225"/>
              <a:gd name="connsiteY458" fmla="*/ 1790524 h 2541995"/>
              <a:gd name="connsiteX459" fmla="*/ 6675834 w 7771225"/>
              <a:gd name="connsiteY459" fmla="*/ 1784839 h 2541995"/>
              <a:gd name="connsiteX460" fmla="*/ 6686383 w 7771225"/>
              <a:gd name="connsiteY460" fmla="*/ 1790113 h 2541995"/>
              <a:gd name="connsiteX461" fmla="*/ 6682709 w 7771225"/>
              <a:gd name="connsiteY461" fmla="*/ 1792561 h 2541995"/>
              <a:gd name="connsiteX462" fmla="*/ 6681485 w 7771225"/>
              <a:gd name="connsiteY462" fmla="*/ 1795011 h 2541995"/>
              <a:gd name="connsiteX463" fmla="*/ 2394367 w 7771225"/>
              <a:gd name="connsiteY463" fmla="*/ 1784798 h 2541995"/>
              <a:gd name="connsiteX464" fmla="*/ 2390539 w 7771225"/>
              <a:gd name="connsiteY464" fmla="*/ 1786713 h 2541995"/>
              <a:gd name="connsiteX465" fmla="*/ 2375225 w 7771225"/>
              <a:gd name="connsiteY465" fmla="*/ 1811599 h 2541995"/>
              <a:gd name="connsiteX466" fmla="*/ 2367568 w 7771225"/>
              <a:gd name="connsiteY466" fmla="*/ 1819256 h 2541995"/>
              <a:gd name="connsiteX467" fmla="*/ 2363738 w 7771225"/>
              <a:gd name="connsiteY467" fmla="*/ 1832656 h 2541995"/>
              <a:gd name="connsiteX468" fmla="*/ 2340767 w 7771225"/>
              <a:gd name="connsiteY468" fmla="*/ 1865199 h 2541995"/>
              <a:gd name="connsiteX469" fmla="*/ 2344595 w 7771225"/>
              <a:gd name="connsiteY469" fmla="*/ 1865199 h 2541995"/>
              <a:gd name="connsiteX470" fmla="*/ 2394367 w 7771225"/>
              <a:gd name="connsiteY470" fmla="*/ 1784798 h 2541995"/>
              <a:gd name="connsiteX471" fmla="*/ 2421951 w 7771225"/>
              <a:gd name="connsiteY471" fmla="*/ 1783580 h 2541995"/>
              <a:gd name="connsiteX472" fmla="*/ 2418296 w 7771225"/>
              <a:gd name="connsiteY472" fmla="*/ 1786713 h 2541995"/>
              <a:gd name="connsiteX473" fmla="*/ 2413510 w 7771225"/>
              <a:gd name="connsiteY473" fmla="*/ 1792456 h 2541995"/>
              <a:gd name="connsiteX474" fmla="*/ 2384796 w 7771225"/>
              <a:gd name="connsiteY474" fmla="*/ 1836485 h 2541995"/>
              <a:gd name="connsiteX475" fmla="*/ 2382882 w 7771225"/>
              <a:gd name="connsiteY475" fmla="*/ 1838399 h 2541995"/>
              <a:gd name="connsiteX476" fmla="*/ 2348424 w 7771225"/>
              <a:gd name="connsiteY476" fmla="*/ 1893914 h 2541995"/>
              <a:gd name="connsiteX477" fmla="*/ 2313966 w 7771225"/>
              <a:gd name="connsiteY477" fmla="*/ 1949428 h 2541995"/>
              <a:gd name="connsiteX478" fmla="*/ 2317795 w 7771225"/>
              <a:gd name="connsiteY478" fmla="*/ 1955172 h 2541995"/>
              <a:gd name="connsiteX479" fmla="*/ 2310138 w 7771225"/>
              <a:gd name="connsiteY479" fmla="*/ 1962829 h 2541995"/>
              <a:gd name="connsiteX480" fmla="*/ 2312053 w 7771225"/>
              <a:gd name="connsiteY480" fmla="*/ 1962829 h 2541995"/>
              <a:gd name="connsiteX481" fmla="*/ 2310138 w 7771225"/>
              <a:gd name="connsiteY481" fmla="*/ 1964743 h 2541995"/>
              <a:gd name="connsiteX482" fmla="*/ 2317795 w 7771225"/>
              <a:gd name="connsiteY482" fmla="*/ 1960915 h 2541995"/>
              <a:gd name="connsiteX483" fmla="*/ 2323538 w 7771225"/>
              <a:gd name="connsiteY483" fmla="*/ 1949428 h 2541995"/>
              <a:gd name="connsiteX484" fmla="*/ 2321624 w 7771225"/>
              <a:gd name="connsiteY484" fmla="*/ 1949428 h 2541995"/>
              <a:gd name="connsiteX485" fmla="*/ 2325453 w 7771225"/>
              <a:gd name="connsiteY485" fmla="*/ 1945600 h 2541995"/>
              <a:gd name="connsiteX486" fmla="*/ 2327367 w 7771225"/>
              <a:gd name="connsiteY486" fmla="*/ 1949428 h 2541995"/>
              <a:gd name="connsiteX487" fmla="*/ 2336939 w 7771225"/>
              <a:gd name="connsiteY487" fmla="*/ 1941772 h 2541995"/>
              <a:gd name="connsiteX488" fmla="*/ 2331196 w 7771225"/>
              <a:gd name="connsiteY488" fmla="*/ 1939857 h 2541995"/>
              <a:gd name="connsiteX489" fmla="*/ 2348424 w 7771225"/>
              <a:gd name="connsiteY489" fmla="*/ 1924543 h 2541995"/>
              <a:gd name="connsiteX490" fmla="*/ 2338852 w 7771225"/>
              <a:gd name="connsiteY490" fmla="*/ 1928372 h 2541995"/>
              <a:gd name="connsiteX491" fmla="*/ 2338852 w 7771225"/>
              <a:gd name="connsiteY491" fmla="*/ 1926457 h 2541995"/>
              <a:gd name="connsiteX492" fmla="*/ 2335024 w 7771225"/>
              <a:gd name="connsiteY492" fmla="*/ 1922629 h 2541995"/>
              <a:gd name="connsiteX493" fmla="*/ 2352253 w 7771225"/>
              <a:gd name="connsiteY493" fmla="*/ 1899657 h 2541995"/>
              <a:gd name="connsiteX494" fmla="*/ 2357996 w 7771225"/>
              <a:gd name="connsiteY494" fmla="*/ 1897743 h 2541995"/>
              <a:gd name="connsiteX495" fmla="*/ 2356082 w 7771225"/>
              <a:gd name="connsiteY495" fmla="*/ 1897743 h 2541995"/>
              <a:gd name="connsiteX496" fmla="*/ 2357996 w 7771225"/>
              <a:gd name="connsiteY496" fmla="*/ 1895828 h 2541995"/>
              <a:gd name="connsiteX497" fmla="*/ 2352253 w 7771225"/>
              <a:gd name="connsiteY497" fmla="*/ 1895828 h 2541995"/>
              <a:gd name="connsiteX498" fmla="*/ 2365653 w 7771225"/>
              <a:gd name="connsiteY498" fmla="*/ 1884342 h 2541995"/>
              <a:gd name="connsiteX499" fmla="*/ 2361825 w 7771225"/>
              <a:gd name="connsiteY499" fmla="*/ 1882428 h 2541995"/>
              <a:gd name="connsiteX500" fmla="*/ 2369481 w 7771225"/>
              <a:gd name="connsiteY500" fmla="*/ 1880514 h 2541995"/>
              <a:gd name="connsiteX501" fmla="*/ 2371396 w 7771225"/>
              <a:gd name="connsiteY501" fmla="*/ 1872857 h 2541995"/>
              <a:gd name="connsiteX502" fmla="*/ 2375225 w 7771225"/>
              <a:gd name="connsiteY502" fmla="*/ 1870942 h 2541995"/>
              <a:gd name="connsiteX503" fmla="*/ 2402025 w 7771225"/>
              <a:gd name="connsiteY503" fmla="*/ 1823085 h 2541995"/>
              <a:gd name="connsiteX504" fmla="*/ 2398196 w 7771225"/>
              <a:gd name="connsiteY504" fmla="*/ 1824999 h 2541995"/>
              <a:gd name="connsiteX505" fmla="*/ 2409682 w 7771225"/>
              <a:gd name="connsiteY505" fmla="*/ 1811599 h 2541995"/>
              <a:gd name="connsiteX506" fmla="*/ 2420689 w 7771225"/>
              <a:gd name="connsiteY506" fmla="*/ 1785755 h 2541995"/>
              <a:gd name="connsiteX507" fmla="*/ 6672669 w 7771225"/>
              <a:gd name="connsiteY507" fmla="*/ 1783257 h 2541995"/>
              <a:gd name="connsiteX508" fmla="*/ 6675362 w 7771225"/>
              <a:gd name="connsiteY508" fmla="*/ 1783990 h 2541995"/>
              <a:gd name="connsiteX509" fmla="*/ 6675834 w 7771225"/>
              <a:gd name="connsiteY509" fmla="*/ 1784839 h 2541995"/>
              <a:gd name="connsiteX510" fmla="*/ 503340 w 7771225"/>
              <a:gd name="connsiteY510" fmla="*/ 1776933 h 2541995"/>
              <a:gd name="connsiteX511" fmla="*/ 497117 w 7771225"/>
              <a:gd name="connsiteY511" fmla="*/ 1784401 h 2541995"/>
              <a:gd name="connsiteX512" fmla="*/ 502015 w 7771225"/>
              <a:gd name="connsiteY512" fmla="*/ 1777054 h 2541995"/>
              <a:gd name="connsiteX513" fmla="*/ 6632508 w 7771225"/>
              <a:gd name="connsiteY513" fmla="*/ 1765625 h 2541995"/>
              <a:gd name="connsiteX514" fmla="*/ 6664343 w 7771225"/>
              <a:gd name="connsiteY514" fmla="*/ 1779093 h 2541995"/>
              <a:gd name="connsiteX515" fmla="*/ 6672669 w 7771225"/>
              <a:gd name="connsiteY515" fmla="*/ 1783257 h 2541995"/>
              <a:gd name="connsiteX516" fmla="*/ 6661894 w 7771225"/>
              <a:gd name="connsiteY516" fmla="*/ 1780318 h 2541995"/>
              <a:gd name="connsiteX517" fmla="*/ 6649650 w 7771225"/>
              <a:gd name="connsiteY517" fmla="*/ 1775419 h 2541995"/>
              <a:gd name="connsiteX518" fmla="*/ 6647201 w 7771225"/>
              <a:gd name="connsiteY518" fmla="*/ 1775419 h 2541995"/>
              <a:gd name="connsiteX519" fmla="*/ 6632508 w 7771225"/>
              <a:gd name="connsiteY519" fmla="*/ 1765625 h 2541995"/>
              <a:gd name="connsiteX520" fmla="*/ 2434568 w 7771225"/>
              <a:gd name="connsiteY520" fmla="*/ 1761827 h 2541995"/>
              <a:gd name="connsiteX521" fmla="*/ 2427389 w 7771225"/>
              <a:gd name="connsiteY521" fmla="*/ 1770441 h 2541995"/>
              <a:gd name="connsiteX522" fmla="*/ 2425983 w 7771225"/>
              <a:gd name="connsiteY522" fmla="*/ 1776629 h 2541995"/>
              <a:gd name="connsiteX523" fmla="*/ 3209863 w 7771225"/>
              <a:gd name="connsiteY523" fmla="*/ 1754169 h 2541995"/>
              <a:gd name="connsiteX524" fmla="*/ 3139033 w 7771225"/>
              <a:gd name="connsiteY524" fmla="*/ 1779055 h 2541995"/>
              <a:gd name="connsiteX525" fmla="*/ 3123719 w 7771225"/>
              <a:gd name="connsiteY525" fmla="*/ 1792456 h 2541995"/>
              <a:gd name="connsiteX526" fmla="*/ 3037575 w 7771225"/>
              <a:gd name="connsiteY526" fmla="*/ 1834570 h 2541995"/>
              <a:gd name="connsiteX527" fmla="*/ 3005032 w 7771225"/>
              <a:gd name="connsiteY527" fmla="*/ 1851799 h 2541995"/>
              <a:gd name="connsiteX528" fmla="*/ 3037575 w 7771225"/>
              <a:gd name="connsiteY528" fmla="*/ 1861371 h 2541995"/>
              <a:gd name="connsiteX529" fmla="*/ 3037575 w 7771225"/>
              <a:gd name="connsiteY529" fmla="*/ 1863285 h 2541995"/>
              <a:gd name="connsiteX530" fmla="*/ 3024175 w 7771225"/>
              <a:gd name="connsiteY530" fmla="*/ 1859456 h 2541995"/>
              <a:gd name="connsiteX531" fmla="*/ 3020346 w 7771225"/>
              <a:gd name="connsiteY531" fmla="*/ 1861371 h 2541995"/>
              <a:gd name="connsiteX532" fmla="*/ 3020346 w 7771225"/>
              <a:gd name="connsiteY532" fmla="*/ 1863285 h 2541995"/>
              <a:gd name="connsiteX533" fmla="*/ 3014603 w 7771225"/>
              <a:gd name="connsiteY533" fmla="*/ 1865199 h 2541995"/>
              <a:gd name="connsiteX534" fmla="*/ 3010775 w 7771225"/>
              <a:gd name="connsiteY534" fmla="*/ 1859456 h 2541995"/>
              <a:gd name="connsiteX535" fmla="*/ 3012689 w 7771225"/>
              <a:gd name="connsiteY535" fmla="*/ 1859456 h 2541995"/>
              <a:gd name="connsiteX536" fmla="*/ 3010775 w 7771225"/>
              <a:gd name="connsiteY536" fmla="*/ 1857542 h 2541995"/>
              <a:gd name="connsiteX537" fmla="*/ 3010775 w 7771225"/>
              <a:gd name="connsiteY537" fmla="*/ 1859456 h 2541995"/>
              <a:gd name="connsiteX538" fmla="*/ 3010775 w 7771225"/>
              <a:gd name="connsiteY538" fmla="*/ 1861371 h 2541995"/>
              <a:gd name="connsiteX539" fmla="*/ 2995461 w 7771225"/>
              <a:gd name="connsiteY539" fmla="*/ 1859456 h 2541995"/>
              <a:gd name="connsiteX540" fmla="*/ 2989717 w 7771225"/>
              <a:gd name="connsiteY540" fmla="*/ 1859456 h 2541995"/>
              <a:gd name="connsiteX541" fmla="*/ 3005032 w 7771225"/>
              <a:gd name="connsiteY541" fmla="*/ 1865199 h 2541995"/>
              <a:gd name="connsiteX542" fmla="*/ 2983974 w 7771225"/>
              <a:gd name="connsiteY542" fmla="*/ 1865199 h 2541995"/>
              <a:gd name="connsiteX543" fmla="*/ 2997374 w 7771225"/>
              <a:gd name="connsiteY543" fmla="*/ 1870942 h 2541995"/>
              <a:gd name="connsiteX544" fmla="*/ 2987803 w 7771225"/>
              <a:gd name="connsiteY544" fmla="*/ 1872857 h 2541995"/>
              <a:gd name="connsiteX545" fmla="*/ 3006946 w 7771225"/>
              <a:gd name="connsiteY545" fmla="*/ 1878599 h 2541995"/>
              <a:gd name="connsiteX546" fmla="*/ 3039489 w 7771225"/>
              <a:gd name="connsiteY546" fmla="*/ 1892000 h 2541995"/>
              <a:gd name="connsiteX547" fmla="*/ 3049061 w 7771225"/>
              <a:gd name="connsiteY547" fmla="*/ 1897743 h 2541995"/>
              <a:gd name="connsiteX548" fmla="*/ 3045232 w 7771225"/>
              <a:gd name="connsiteY548" fmla="*/ 1897743 h 2541995"/>
              <a:gd name="connsiteX549" fmla="*/ 3035661 w 7771225"/>
              <a:gd name="connsiteY549" fmla="*/ 1897743 h 2541995"/>
              <a:gd name="connsiteX550" fmla="*/ 3029918 w 7771225"/>
              <a:gd name="connsiteY550" fmla="*/ 1893914 h 2541995"/>
              <a:gd name="connsiteX551" fmla="*/ 3016518 w 7771225"/>
              <a:gd name="connsiteY551" fmla="*/ 1893914 h 2541995"/>
              <a:gd name="connsiteX552" fmla="*/ 3016518 w 7771225"/>
              <a:gd name="connsiteY552" fmla="*/ 1892000 h 2541995"/>
              <a:gd name="connsiteX553" fmla="*/ 3014603 w 7771225"/>
              <a:gd name="connsiteY553" fmla="*/ 1884342 h 2541995"/>
              <a:gd name="connsiteX554" fmla="*/ 3005032 w 7771225"/>
              <a:gd name="connsiteY554" fmla="*/ 1882428 h 2541995"/>
              <a:gd name="connsiteX555" fmla="*/ 2985889 w 7771225"/>
              <a:gd name="connsiteY555" fmla="*/ 1886257 h 2541995"/>
              <a:gd name="connsiteX556" fmla="*/ 2989717 w 7771225"/>
              <a:gd name="connsiteY556" fmla="*/ 1890085 h 2541995"/>
              <a:gd name="connsiteX557" fmla="*/ 2985889 w 7771225"/>
              <a:gd name="connsiteY557" fmla="*/ 1893914 h 2541995"/>
              <a:gd name="connsiteX558" fmla="*/ 2991631 w 7771225"/>
              <a:gd name="connsiteY558" fmla="*/ 1893914 h 2541995"/>
              <a:gd name="connsiteX559" fmla="*/ 2997374 w 7771225"/>
              <a:gd name="connsiteY559" fmla="*/ 1901571 h 2541995"/>
              <a:gd name="connsiteX560" fmla="*/ 3005032 w 7771225"/>
              <a:gd name="connsiteY560" fmla="*/ 1899657 h 2541995"/>
              <a:gd name="connsiteX561" fmla="*/ 3008860 w 7771225"/>
              <a:gd name="connsiteY561" fmla="*/ 1903486 h 2541995"/>
              <a:gd name="connsiteX562" fmla="*/ 3014603 w 7771225"/>
              <a:gd name="connsiteY562" fmla="*/ 1901571 h 2541995"/>
              <a:gd name="connsiteX563" fmla="*/ 3014603 w 7771225"/>
              <a:gd name="connsiteY563" fmla="*/ 1903486 h 2541995"/>
              <a:gd name="connsiteX564" fmla="*/ 3020346 w 7771225"/>
              <a:gd name="connsiteY564" fmla="*/ 1907314 h 2541995"/>
              <a:gd name="connsiteX565" fmla="*/ 3018628 w 7771225"/>
              <a:gd name="connsiteY565" fmla="*/ 1909033 h 2541995"/>
              <a:gd name="connsiteX566" fmla="*/ 3029439 w 7771225"/>
              <a:gd name="connsiteY566" fmla="*/ 1917843 h 2541995"/>
              <a:gd name="connsiteX567" fmla="*/ 3045232 w 7771225"/>
              <a:gd name="connsiteY567" fmla="*/ 1926457 h 2541995"/>
              <a:gd name="connsiteX568" fmla="*/ 3041404 w 7771225"/>
              <a:gd name="connsiteY568" fmla="*/ 1928372 h 2541995"/>
              <a:gd name="connsiteX569" fmla="*/ 3041404 w 7771225"/>
              <a:gd name="connsiteY569" fmla="*/ 1930286 h 2541995"/>
              <a:gd name="connsiteX570" fmla="*/ 3016518 w 7771225"/>
              <a:gd name="connsiteY570" fmla="*/ 1922629 h 2541995"/>
              <a:gd name="connsiteX571" fmla="*/ 3058632 w 7771225"/>
              <a:gd name="connsiteY571" fmla="*/ 1943686 h 2541995"/>
              <a:gd name="connsiteX572" fmla="*/ 3100747 w 7771225"/>
              <a:gd name="connsiteY572" fmla="*/ 1903486 h 2541995"/>
              <a:gd name="connsiteX573" fmla="*/ 3209863 w 7771225"/>
              <a:gd name="connsiteY573" fmla="*/ 1754169 h 2541995"/>
              <a:gd name="connsiteX574" fmla="*/ 6789235 w 7771225"/>
              <a:gd name="connsiteY574" fmla="*/ 1753380 h 2541995"/>
              <a:gd name="connsiteX575" fmla="*/ 6794132 w 7771225"/>
              <a:gd name="connsiteY575" fmla="*/ 1755829 h 2541995"/>
              <a:gd name="connsiteX576" fmla="*/ 6784336 w 7771225"/>
              <a:gd name="connsiteY576" fmla="*/ 1758278 h 2541995"/>
              <a:gd name="connsiteX577" fmla="*/ 6786785 w 7771225"/>
              <a:gd name="connsiteY577" fmla="*/ 1760726 h 2541995"/>
              <a:gd name="connsiteX578" fmla="*/ 6784336 w 7771225"/>
              <a:gd name="connsiteY578" fmla="*/ 1766237 h 2541995"/>
              <a:gd name="connsiteX579" fmla="*/ 6784065 w 7771225"/>
              <a:gd name="connsiteY579" fmla="*/ 1765896 h 2541995"/>
              <a:gd name="connsiteX580" fmla="*/ 6781888 w 7771225"/>
              <a:gd name="connsiteY580" fmla="*/ 1768073 h 2541995"/>
              <a:gd name="connsiteX581" fmla="*/ 6767195 w 7771225"/>
              <a:gd name="connsiteY581" fmla="*/ 1760726 h 2541995"/>
              <a:gd name="connsiteX582" fmla="*/ 6770868 w 7771225"/>
              <a:gd name="connsiteY582" fmla="*/ 1761951 h 2541995"/>
              <a:gd name="connsiteX583" fmla="*/ 6769643 w 7771225"/>
              <a:gd name="connsiteY583" fmla="*/ 1758278 h 2541995"/>
              <a:gd name="connsiteX584" fmla="*/ 6774541 w 7771225"/>
              <a:gd name="connsiteY584" fmla="*/ 1755829 h 2541995"/>
              <a:gd name="connsiteX585" fmla="*/ 6764746 w 7771225"/>
              <a:gd name="connsiteY585" fmla="*/ 1755829 h 2541995"/>
              <a:gd name="connsiteX586" fmla="*/ 6769643 w 7771225"/>
              <a:gd name="connsiteY586" fmla="*/ 1758278 h 2541995"/>
              <a:gd name="connsiteX587" fmla="*/ 6754950 w 7771225"/>
              <a:gd name="connsiteY587" fmla="*/ 1758278 h 2541995"/>
              <a:gd name="connsiteX588" fmla="*/ 6779439 w 7771225"/>
              <a:gd name="connsiteY588" fmla="*/ 1770522 h 2541995"/>
              <a:gd name="connsiteX589" fmla="*/ 6796581 w 7771225"/>
              <a:gd name="connsiteY589" fmla="*/ 1780318 h 2541995"/>
              <a:gd name="connsiteX590" fmla="*/ 6830864 w 7771225"/>
              <a:gd name="connsiteY590" fmla="*/ 1797460 h 2541995"/>
              <a:gd name="connsiteX591" fmla="*/ 6830864 w 7771225"/>
              <a:gd name="connsiteY591" fmla="*/ 1804806 h 2541995"/>
              <a:gd name="connsiteX592" fmla="*/ 6865149 w 7771225"/>
              <a:gd name="connsiteY592" fmla="*/ 1817050 h 2541995"/>
              <a:gd name="connsiteX593" fmla="*/ 6852905 w 7771225"/>
              <a:gd name="connsiteY593" fmla="*/ 1812153 h 2541995"/>
              <a:gd name="connsiteX594" fmla="*/ 6843109 w 7771225"/>
              <a:gd name="connsiteY594" fmla="*/ 1806031 h 2541995"/>
              <a:gd name="connsiteX595" fmla="*/ 6843109 w 7771225"/>
              <a:gd name="connsiteY595" fmla="*/ 1802357 h 2541995"/>
              <a:gd name="connsiteX596" fmla="*/ 6840660 w 7771225"/>
              <a:gd name="connsiteY596" fmla="*/ 1802357 h 2541995"/>
              <a:gd name="connsiteX597" fmla="*/ 6823518 w 7771225"/>
              <a:gd name="connsiteY597" fmla="*/ 1785215 h 2541995"/>
              <a:gd name="connsiteX598" fmla="*/ 6813723 w 7771225"/>
              <a:gd name="connsiteY598" fmla="*/ 1777868 h 2541995"/>
              <a:gd name="connsiteX599" fmla="*/ 6806377 w 7771225"/>
              <a:gd name="connsiteY599" fmla="*/ 1775419 h 2541995"/>
              <a:gd name="connsiteX600" fmla="*/ 6791684 w 7771225"/>
              <a:gd name="connsiteY600" fmla="*/ 1763175 h 2541995"/>
              <a:gd name="connsiteX601" fmla="*/ 6796581 w 7771225"/>
              <a:gd name="connsiteY601" fmla="*/ 1760726 h 2541995"/>
              <a:gd name="connsiteX602" fmla="*/ 6794132 w 7771225"/>
              <a:gd name="connsiteY602" fmla="*/ 1760726 h 2541995"/>
              <a:gd name="connsiteX603" fmla="*/ 6801478 w 7771225"/>
              <a:gd name="connsiteY603" fmla="*/ 1755829 h 2541995"/>
              <a:gd name="connsiteX604" fmla="*/ 2430739 w 7771225"/>
              <a:gd name="connsiteY604" fmla="*/ 1750341 h 2541995"/>
              <a:gd name="connsiteX605" fmla="*/ 2426911 w 7771225"/>
              <a:gd name="connsiteY605" fmla="*/ 1756084 h 2541995"/>
              <a:gd name="connsiteX606" fmla="*/ 2424996 w 7771225"/>
              <a:gd name="connsiteY606" fmla="*/ 1752256 h 2541995"/>
              <a:gd name="connsiteX607" fmla="*/ 2417340 w 7771225"/>
              <a:gd name="connsiteY607" fmla="*/ 1759912 h 2541995"/>
              <a:gd name="connsiteX608" fmla="*/ 2403939 w 7771225"/>
              <a:gd name="connsiteY608" fmla="*/ 1782884 h 2541995"/>
              <a:gd name="connsiteX609" fmla="*/ 2407768 w 7771225"/>
              <a:gd name="connsiteY609" fmla="*/ 1782884 h 2541995"/>
              <a:gd name="connsiteX610" fmla="*/ 2394367 w 7771225"/>
              <a:gd name="connsiteY610" fmla="*/ 1800113 h 2541995"/>
              <a:gd name="connsiteX611" fmla="*/ 2388624 w 7771225"/>
              <a:gd name="connsiteY611" fmla="*/ 1805856 h 2541995"/>
              <a:gd name="connsiteX612" fmla="*/ 2396282 w 7771225"/>
              <a:gd name="connsiteY612" fmla="*/ 1805856 h 2541995"/>
              <a:gd name="connsiteX613" fmla="*/ 2384796 w 7771225"/>
              <a:gd name="connsiteY613" fmla="*/ 1817342 h 2541995"/>
              <a:gd name="connsiteX614" fmla="*/ 2380968 w 7771225"/>
              <a:gd name="connsiteY614" fmla="*/ 1819256 h 2541995"/>
              <a:gd name="connsiteX615" fmla="*/ 2382882 w 7771225"/>
              <a:gd name="connsiteY615" fmla="*/ 1824999 h 2541995"/>
              <a:gd name="connsiteX616" fmla="*/ 2379053 w 7771225"/>
              <a:gd name="connsiteY616" fmla="*/ 1828827 h 2541995"/>
              <a:gd name="connsiteX617" fmla="*/ 2375225 w 7771225"/>
              <a:gd name="connsiteY617" fmla="*/ 1824999 h 2541995"/>
              <a:gd name="connsiteX618" fmla="*/ 2375225 w 7771225"/>
              <a:gd name="connsiteY618" fmla="*/ 1826913 h 2541995"/>
              <a:gd name="connsiteX619" fmla="*/ 2373310 w 7771225"/>
              <a:gd name="connsiteY619" fmla="*/ 1840313 h 2541995"/>
              <a:gd name="connsiteX620" fmla="*/ 2363738 w 7771225"/>
              <a:gd name="connsiteY620" fmla="*/ 1849885 h 2541995"/>
              <a:gd name="connsiteX621" fmla="*/ 2367568 w 7771225"/>
              <a:gd name="connsiteY621" fmla="*/ 1849885 h 2541995"/>
              <a:gd name="connsiteX622" fmla="*/ 2359910 w 7771225"/>
              <a:gd name="connsiteY622" fmla="*/ 1855628 h 2541995"/>
              <a:gd name="connsiteX623" fmla="*/ 2363738 w 7771225"/>
              <a:gd name="connsiteY623" fmla="*/ 1857542 h 2541995"/>
              <a:gd name="connsiteX624" fmla="*/ 2359910 w 7771225"/>
              <a:gd name="connsiteY624" fmla="*/ 1859456 h 2541995"/>
              <a:gd name="connsiteX625" fmla="*/ 2338852 w 7771225"/>
              <a:gd name="connsiteY625" fmla="*/ 1888171 h 2541995"/>
              <a:gd name="connsiteX626" fmla="*/ 2335024 w 7771225"/>
              <a:gd name="connsiteY626" fmla="*/ 1893914 h 2541995"/>
              <a:gd name="connsiteX627" fmla="*/ 2338852 w 7771225"/>
              <a:gd name="connsiteY627" fmla="*/ 1897743 h 2541995"/>
              <a:gd name="connsiteX628" fmla="*/ 2335024 w 7771225"/>
              <a:gd name="connsiteY628" fmla="*/ 1899657 h 2541995"/>
              <a:gd name="connsiteX629" fmla="*/ 2329281 w 7771225"/>
              <a:gd name="connsiteY629" fmla="*/ 1913057 h 2541995"/>
              <a:gd name="connsiteX630" fmla="*/ 2417340 w 7771225"/>
              <a:gd name="connsiteY630" fmla="*/ 1775227 h 2541995"/>
              <a:gd name="connsiteX631" fmla="*/ 2430739 w 7771225"/>
              <a:gd name="connsiteY631" fmla="*/ 1750341 h 2541995"/>
              <a:gd name="connsiteX632" fmla="*/ 6661894 w 7771225"/>
              <a:gd name="connsiteY632" fmla="*/ 1746033 h 2541995"/>
              <a:gd name="connsiteX633" fmla="*/ 6679036 w 7771225"/>
              <a:gd name="connsiteY633" fmla="*/ 1750932 h 2541995"/>
              <a:gd name="connsiteX634" fmla="*/ 6794132 w 7771225"/>
              <a:gd name="connsiteY634" fmla="*/ 1807254 h 2541995"/>
              <a:gd name="connsiteX635" fmla="*/ 6806377 w 7771225"/>
              <a:gd name="connsiteY635" fmla="*/ 1814601 h 2541995"/>
              <a:gd name="connsiteX636" fmla="*/ 6813723 w 7771225"/>
              <a:gd name="connsiteY636" fmla="*/ 1814601 h 2541995"/>
              <a:gd name="connsiteX637" fmla="*/ 6769643 w 7771225"/>
              <a:gd name="connsiteY637" fmla="*/ 1777868 h 2541995"/>
              <a:gd name="connsiteX638" fmla="*/ 6774541 w 7771225"/>
              <a:gd name="connsiteY638" fmla="*/ 1775419 h 2541995"/>
              <a:gd name="connsiteX639" fmla="*/ 6759849 w 7771225"/>
              <a:gd name="connsiteY639" fmla="*/ 1770522 h 2541995"/>
              <a:gd name="connsiteX640" fmla="*/ 6757399 w 7771225"/>
              <a:gd name="connsiteY640" fmla="*/ 1765625 h 2541995"/>
              <a:gd name="connsiteX641" fmla="*/ 6661894 w 7771225"/>
              <a:gd name="connsiteY641" fmla="*/ 1746033 h 2541995"/>
              <a:gd name="connsiteX642" fmla="*/ 6470883 w 7771225"/>
              <a:gd name="connsiteY642" fmla="*/ 1746033 h 2541995"/>
              <a:gd name="connsiteX643" fmla="*/ 6414559 w 7771225"/>
              <a:gd name="connsiteY643" fmla="*/ 1760726 h 2541995"/>
              <a:gd name="connsiteX644" fmla="*/ 6463536 w 7771225"/>
              <a:gd name="connsiteY644" fmla="*/ 1750932 h 2541995"/>
              <a:gd name="connsiteX645" fmla="*/ 6461088 w 7771225"/>
              <a:gd name="connsiteY645" fmla="*/ 1755829 h 2541995"/>
              <a:gd name="connsiteX646" fmla="*/ 6470883 w 7771225"/>
              <a:gd name="connsiteY646" fmla="*/ 1746033 h 2541995"/>
              <a:gd name="connsiteX647" fmla="*/ 1017954 w 7771225"/>
              <a:gd name="connsiteY647" fmla="*/ 1740961 h 2541995"/>
              <a:gd name="connsiteX648" fmla="*/ 1018723 w 7771225"/>
              <a:gd name="connsiteY648" fmla="*/ 1747667 h 2541995"/>
              <a:gd name="connsiteX649" fmla="*/ 1015050 w 7771225"/>
              <a:gd name="connsiteY649" fmla="*/ 1743382 h 2541995"/>
              <a:gd name="connsiteX650" fmla="*/ 1017771 w 7771225"/>
              <a:gd name="connsiteY650" fmla="*/ 1739369 h 2541995"/>
              <a:gd name="connsiteX651" fmla="*/ 1018723 w 7771225"/>
              <a:gd name="connsiteY651" fmla="*/ 1740320 h 2541995"/>
              <a:gd name="connsiteX652" fmla="*/ 1017954 w 7771225"/>
              <a:gd name="connsiteY652" fmla="*/ 1740961 h 2541995"/>
              <a:gd name="connsiteX653" fmla="*/ 1017116 w 7771225"/>
              <a:gd name="connsiteY653" fmla="*/ 1733663 h 2541995"/>
              <a:gd name="connsiteX654" fmla="*/ 1017771 w 7771225"/>
              <a:gd name="connsiteY654" fmla="*/ 1739369 h 2541995"/>
              <a:gd name="connsiteX655" fmla="*/ 1016274 w 7771225"/>
              <a:gd name="connsiteY655" fmla="*/ 1737872 h 2541995"/>
              <a:gd name="connsiteX656" fmla="*/ 6718218 w 7771225"/>
              <a:gd name="connsiteY656" fmla="*/ 1731340 h 2541995"/>
              <a:gd name="connsiteX657" fmla="*/ 6835763 w 7771225"/>
              <a:gd name="connsiteY657" fmla="*/ 1758278 h 2541995"/>
              <a:gd name="connsiteX658" fmla="*/ 6830864 w 7771225"/>
              <a:gd name="connsiteY658" fmla="*/ 1753380 h 2541995"/>
              <a:gd name="connsiteX659" fmla="*/ 6718218 w 7771225"/>
              <a:gd name="connsiteY659" fmla="*/ 1731340 h 2541995"/>
              <a:gd name="connsiteX660" fmla="*/ 6517411 w 7771225"/>
              <a:gd name="connsiteY660" fmla="*/ 1728891 h 2541995"/>
              <a:gd name="connsiteX661" fmla="*/ 6492325 w 7771225"/>
              <a:gd name="connsiteY661" fmla="*/ 1733669 h 2541995"/>
              <a:gd name="connsiteX662" fmla="*/ 6480679 w 7771225"/>
              <a:gd name="connsiteY662" fmla="*/ 1731340 h 2541995"/>
              <a:gd name="connsiteX663" fmla="*/ 6445782 w 7771225"/>
              <a:gd name="connsiteY663" fmla="*/ 1743585 h 2541995"/>
              <a:gd name="connsiteX664" fmla="*/ 6414644 w 7771225"/>
              <a:gd name="connsiteY664" fmla="*/ 1749918 h 2541995"/>
              <a:gd name="connsiteX665" fmla="*/ 6418233 w 7771225"/>
              <a:gd name="connsiteY665" fmla="*/ 1749707 h 2541995"/>
              <a:gd name="connsiteX666" fmla="*/ 6441497 w 7771225"/>
              <a:gd name="connsiteY666" fmla="*/ 1746033 h 2541995"/>
              <a:gd name="connsiteX667" fmla="*/ 6465986 w 7771225"/>
              <a:gd name="connsiteY667" fmla="*/ 1738687 h 2541995"/>
              <a:gd name="connsiteX668" fmla="*/ 6492325 w 7771225"/>
              <a:gd name="connsiteY668" fmla="*/ 1733669 h 2541995"/>
              <a:gd name="connsiteX669" fmla="*/ 6492922 w 7771225"/>
              <a:gd name="connsiteY669" fmla="*/ 1733790 h 2541995"/>
              <a:gd name="connsiteX670" fmla="*/ 6517411 w 7771225"/>
              <a:gd name="connsiteY670" fmla="*/ 1728891 h 2541995"/>
              <a:gd name="connsiteX671" fmla="*/ 6418435 w 7771225"/>
              <a:gd name="connsiteY671" fmla="*/ 1705117 h 2541995"/>
              <a:gd name="connsiteX672" fmla="*/ 6382725 w 7771225"/>
              <a:gd name="connsiteY672" fmla="*/ 1711750 h 2541995"/>
              <a:gd name="connsiteX673" fmla="*/ 6401091 w 7771225"/>
              <a:gd name="connsiteY673" fmla="*/ 1708689 h 2541995"/>
              <a:gd name="connsiteX674" fmla="*/ 6688831 w 7771225"/>
              <a:gd name="connsiteY674" fmla="*/ 1701954 h 2541995"/>
              <a:gd name="connsiteX675" fmla="*/ 6671689 w 7771225"/>
              <a:gd name="connsiteY675" fmla="*/ 1706852 h 2541995"/>
              <a:gd name="connsiteX676" fmla="*/ 6691280 w 7771225"/>
              <a:gd name="connsiteY676" fmla="*/ 1704404 h 2541995"/>
              <a:gd name="connsiteX677" fmla="*/ 6688831 w 7771225"/>
              <a:gd name="connsiteY677" fmla="*/ 1711750 h 2541995"/>
              <a:gd name="connsiteX678" fmla="*/ 6703525 w 7771225"/>
              <a:gd name="connsiteY678" fmla="*/ 1714198 h 2541995"/>
              <a:gd name="connsiteX679" fmla="*/ 6723115 w 7771225"/>
              <a:gd name="connsiteY679" fmla="*/ 1716647 h 2541995"/>
              <a:gd name="connsiteX680" fmla="*/ 6825967 w 7771225"/>
              <a:gd name="connsiteY680" fmla="*/ 1741136 h 2541995"/>
              <a:gd name="connsiteX681" fmla="*/ 6870047 w 7771225"/>
              <a:gd name="connsiteY681" fmla="*/ 1750932 h 2541995"/>
              <a:gd name="connsiteX682" fmla="*/ 6855353 w 7771225"/>
              <a:gd name="connsiteY682" fmla="*/ 1738687 h 2541995"/>
              <a:gd name="connsiteX683" fmla="*/ 6723115 w 7771225"/>
              <a:gd name="connsiteY683" fmla="*/ 1711750 h 2541995"/>
              <a:gd name="connsiteX684" fmla="*/ 6718218 w 7771225"/>
              <a:gd name="connsiteY684" fmla="*/ 1711750 h 2541995"/>
              <a:gd name="connsiteX685" fmla="*/ 6688831 w 7771225"/>
              <a:gd name="connsiteY685" fmla="*/ 1701954 h 2541995"/>
              <a:gd name="connsiteX686" fmla="*/ 6840660 w 7771225"/>
              <a:gd name="connsiteY686" fmla="*/ 1699505 h 2541995"/>
              <a:gd name="connsiteX687" fmla="*/ 6786785 w 7771225"/>
              <a:gd name="connsiteY687" fmla="*/ 1704404 h 2541995"/>
              <a:gd name="connsiteX688" fmla="*/ 6801478 w 7771225"/>
              <a:gd name="connsiteY688" fmla="*/ 1704404 h 2541995"/>
              <a:gd name="connsiteX689" fmla="*/ 6887188 w 7771225"/>
              <a:gd name="connsiteY689" fmla="*/ 1731340 h 2541995"/>
              <a:gd name="connsiteX690" fmla="*/ 6882291 w 7771225"/>
              <a:gd name="connsiteY690" fmla="*/ 1719097 h 2541995"/>
              <a:gd name="connsiteX691" fmla="*/ 6901881 w 7771225"/>
              <a:gd name="connsiteY691" fmla="*/ 1719097 h 2541995"/>
              <a:gd name="connsiteX692" fmla="*/ 6909227 w 7771225"/>
              <a:gd name="connsiteY692" fmla="*/ 1719097 h 2541995"/>
              <a:gd name="connsiteX693" fmla="*/ 6938615 w 7771225"/>
              <a:gd name="connsiteY693" fmla="*/ 1728891 h 2541995"/>
              <a:gd name="connsiteX694" fmla="*/ 6923922 w 7771225"/>
              <a:gd name="connsiteY694" fmla="*/ 1723994 h 2541995"/>
              <a:gd name="connsiteX695" fmla="*/ 6899433 w 7771225"/>
              <a:gd name="connsiteY695" fmla="*/ 1714198 h 2541995"/>
              <a:gd name="connsiteX696" fmla="*/ 6884740 w 7771225"/>
              <a:gd name="connsiteY696" fmla="*/ 1706852 h 2541995"/>
              <a:gd name="connsiteX697" fmla="*/ 6862699 w 7771225"/>
              <a:gd name="connsiteY697" fmla="*/ 1704404 h 2541995"/>
              <a:gd name="connsiteX698" fmla="*/ 6862699 w 7771225"/>
              <a:gd name="connsiteY698" fmla="*/ 1699505 h 2541995"/>
              <a:gd name="connsiteX699" fmla="*/ 6857802 w 7771225"/>
              <a:gd name="connsiteY699" fmla="*/ 1704404 h 2541995"/>
              <a:gd name="connsiteX700" fmla="*/ 6852905 w 7771225"/>
              <a:gd name="connsiteY700" fmla="*/ 1704404 h 2541995"/>
              <a:gd name="connsiteX701" fmla="*/ 6852905 w 7771225"/>
              <a:gd name="connsiteY701" fmla="*/ 1699505 h 2541995"/>
              <a:gd name="connsiteX702" fmla="*/ 6840660 w 7771225"/>
              <a:gd name="connsiteY702" fmla="*/ 1699505 h 2541995"/>
              <a:gd name="connsiteX703" fmla="*/ 6385173 w 7771225"/>
              <a:gd name="connsiteY703" fmla="*/ 1694608 h 2541995"/>
              <a:gd name="connsiteX704" fmla="*/ 6382804 w 7771225"/>
              <a:gd name="connsiteY704" fmla="*/ 1694687 h 2541995"/>
              <a:gd name="connsiteX705" fmla="*/ 6385173 w 7771225"/>
              <a:gd name="connsiteY705" fmla="*/ 1697056 h 2541995"/>
              <a:gd name="connsiteX706" fmla="*/ 6387622 w 7771225"/>
              <a:gd name="connsiteY706" fmla="*/ 1697056 h 2541995"/>
              <a:gd name="connsiteX707" fmla="*/ 6385173 w 7771225"/>
              <a:gd name="connsiteY707" fmla="*/ 1694608 h 2541995"/>
              <a:gd name="connsiteX708" fmla="*/ 1049821 w 7771225"/>
              <a:gd name="connsiteY708" fmla="*/ 1690952 h 2541995"/>
              <a:gd name="connsiteX709" fmla="*/ 1053007 w 7771225"/>
              <a:gd name="connsiteY709" fmla="*/ 1698691 h 2541995"/>
              <a:gd name="connsiteX710" fmla="*/ 1049794 w 7771225"/>
              <a:gd name="connsiteY710" fmla="*/ 1691955 h 2541995"/>
              <a:gd name="connsiteX711" fmla="*/ 6304361 w 7771225"/>
              <a:gd name="connsiteY711" fmla="*/ 1687261 h 2541995"/>
              <a:gd name="connsiteX712" fmla="*/ 6277424 w 7771225"/>
              <a:gd name="connsiteY712" fmla="*/ 1694608 h 2541995"/>
              <a:gd name="connsiteX713" fmla="*/ 6248038 w 7771225"/>
              <a:gd name="connsiteY713" fmla="*/ 1701954 h 2541995"/>
              <a:gd name="connsiteX714" fmla="*/ 6262731 w 7771225"/>
              <a:gd name="connsiteY714" fmla="*/ 1701954 h 2541995"/>
              <a:gd name="connsiteX715" fmla="*/ 6260282 w 7771225"/>
              <a:gd name="connsiteY715" fmla="*/ 1704404 h 2541995"/>
              <a:gd name="connsiteX716" fmla="*/ 6267628 w 7771225"/>
              <a:gd name="connsiteY716" fmla="*/ 1706852 h 2541995"/>
              <a:gd name="connsiteX717" fmla="*/ 6267628 w 7771225"/>
              <a:gd name="connsiteY717" fmla="*/ 1699505 h 2541995"/>
              <a:gd name="connsiteX718" fmla="*/ 6306810 w 7771225"/>
              <a:gd name="connsiteY718" fmla="*/ 1689709 h 2541995"/>
              <a:gd name="connsiteX719" fmla="*/ 821415 w 7771225"/>
              <a:gd name="connsiteY719" fmla="*/ 1685047 h 2541995"/>
              <a:gd name="connsiteX720" fmla="*/ 805673 w 7771225"/>
              <a:gd name="connsiteY720" fmla="*/ 1693792 h 2541995"/>
              <a:gd name="connsiteX721" fmla="*/ 810571 w 7771225"/>
              <a:gd name="connsiteY721" fmla="*/ 1698691 h 2541995"/>
              <a:gd name="connsiteX722" fmla="*/ 808122 w 7771225"/>
              <a:gd name="connsiteY722" fmla="*/ 1698691 h 2541995"/>
              <a:gd name="connsiteX723" fmla="*/ 798326 w 7771225"/>
              <a:gd name="connsiteY723" fmla="*/ 1693792 h 2541995"/>
              <a:gd name="connsiteX724" fmla="*/ 795877 w 7771225"/>
              <a:gd name="connsiteY724" fmla="*/ 1698691 h 2541995"/>
              <a:gd name="connsiteX725" fmla="*/ 776287 w 7771225"/>
              <a:gd name="connsiteY725" fmla="*/ 1698691 h 2541995"/>
              <a:gd name="connsiteX726" fmla="*/ 6865149 w 7771225"/>
              <a:gd name="connsiteY726" fmla="*/ 1682363 h 2541995"/>
              <a:gd name="connsiteX727" fmla="*/ 6845558 w 7771225"/>
              <a:gd name="connsiteY727" fmla="*/ 1684812 h 2541995"/>
              <a:gd name="connsiteX728" fmla="*/ 6882291 w 7771225"/>
              <a:gd name="connsiteY728" fmla="*/ 1684812 h 2541995"/>
              <a:gd name="connsiteX729" fmla="*/ 6865149 w 7771225"/>
              <a:gd name="connsiteY729" fmla="*/ 1682363 h 2541995"/>
              <a:gd name="connsiteX730" fmla="*/ 6561491 w 7771225"/>
              <a:gd name="connsiteY730" fmla="*/ 1682363 h 2541995"/>
              <a:gd name="connsiteX731" fmla="*/ 6527207 w 7771225"/>
              <a:gd name="connsiteY731" fmla="*/ 1689709 h 2541995"/>
              <a:gd name="connsiteX732" fmla="*/ 6554145 w 7771225"/>
              <a:gd name="connsiteY732" fmla="*/ 1684812 h 2541995"/>
              <a:gd name="connsiteX733" fmla="*/ 6549246 w 7771225"/>
              <a:gd name="connsiteY733" fmla="*/ 1689709 h 2541995"/>
              <a:gd name="connsiteX734" fmla="*/ 6568838 w 7771225"/>
              <a:gd name="connsiteY734" fmla="*/ 1682363 h 2541995"/>
              <a:gd name="connsiteX735" fmla="*/ 869879 w 7771225"/>
              <a:gd name="connsiteY735" fmla="*/ 1681777 h 2541995"/>
              <a:gd name="connsiteX736" fmla="*/ 873629 w 7771225"/>
              <a:gd name="connsiteY736" fmla="*/ 1683384 h 2541995"/>
              <a:gd name="connsiteX737" fmla="*/ 871792 w 7771225"/>
              <a:gd name="connsiteY737" fmla="*/ 1683997 h 2541995"/>
              <a:gd name="connsiteX738" fmla="*/ 881588 w 7771225"/>
              <a:gd name="connsiteY738" fmla="*/ 1686446 h 2541995"/>
              <a:gd name="connsiteX739" fmla="*/ 866894 w 7771225"/>
              <a:gd name="connsiteY739" fmla="*/ 1696242 h 2541995"/>
              <a:gd name="connsiteX740" fmla="*/ 871180 w 7771225"/>
              <a:gd name="connsiteY740" fmla="*/ 1688283 h 2541995"/>
              <a:gd name="connsiteX741" fmla="*/ 827712 w 7771225"/>
              <a:gd name="connsiteY741" fmla="*/ 1681549 h 2541995"/>
              <a:gd name="connsiteX742" fmla="*/ 828406 w 7771225"/>
              <a:gd name="connsiteY742" fmla="*/ 1682934 h 2541995"/>
              <a:gd name="connsiteX743" fmla="*/ 821415 w 7771225"/>
              <a:gd name="connsiteY743" fmla="*/ 1685047 h 2541995"/>
              <a:gd name="connsiteX744" fmla="*/ 1055106 w 7771225"/>
              <a:gd name="connsiteY744" fmla="*/ 1681432 h 2541995"/>
              <a:gd name="connsiteX745" fmla="*/ 1053007 w 7771225"/>
              <a:gd name="connsiteY745" fmla="*/ 1683997 h 2541995"/>
              <a:gd name="connsiteX746" fmla="*/ 1052704 w 7771225"/>
              <a:gd name="connsiteY746" fmla="*/ 1683088 h 2541995"/>
              <a:gd name="connsiteX747" fmla="*/ 1053466 w 7771225"/>
              <a:gd name="connsiteY747" fmla="*/ 1682161 h 2541995"/>
              <a:gd name="connsiteX748" fmla="*/ 869752 w 7771225"/>
              <a:gd name="connsiteY748" fmla="*/ 1681140 h 2541995"/>
              <a:gd name="connsiteX749" fmla="*/ 869879 w 7771225"/>
              <a:gd name="connsiteY749" fmla="*/ 1681777 h 2541995"/>
              <a:gd name="connsiteX750" fmla="*/ 869343 w 7771225"/>
              <a:gd name="connsiteY750" fmla="*/ 1681549 h 2541995"/>
              <a:gd name="connsiteX751" fmla="*/ 6515528 w 7771225"/>
              <a:gd name="connsiteY751" fmla="*/ 1679349 h 2541995"/>
              <a:gd name="connsiteX752" fmla="*/ 6507616 w 7771225"/>
              <a:gd name="connsiteY752" fmla="*/ 1679915 h 2541995"/>
              <a:gd name="connsiteX753" fmla="*/ 6507616 w 7771225"/>
              <a:gd name="connsiteY753" fmla="*/ 1682363 h 2541995"/>
              <a:gd name="connsiteX754" fmla="*/ 6512514 w 7771225"/>
              <a:gd name="connsiteY754" fmla="*/ 1682363 h 2541995"/>
              <a:gd name="connsiteX755" fmla="*/ 876689 w 7771225"/>
              <a:gd name="connsiteY755" fmla="*/ 1679099 h 2541995"/>
              <a:gd name="connsiteX756" fmla="*/ 879139 w 7771225"/>
              <a:gd name="connsiteY756" fmla="*/ 1681549 h 2541995"/>
              <a:gd name="connsiteX757" fmla="*/ 873629 w 7771225"/>
              <a:gd name="connsiteY757" fmla="*/ 1683384 h 2541995"/>
              <a:gd name="connsiteX758" fmla="*/ 914729 w 7771225"/>
              <a:gd name="connsiteY758" fmla="*/ 1677304 h 2541995"/>
              <a:gd name="connsiteX759" fmla="*/ 918320 w 7771225"/>
              <a:gd name="connsiteY759" fmla="*/ 1679099 h 2541995"/>
              <a:gd name="connsiteX760" fmla="*/ 923218 w 7771225"/>
              <a:gd name="connsiteY760" fmla="*/ 1679099 h 2541995"/>
              <a:gd name="connsiteX761" fmla="*/ 898729 w 7771225"/>
              <a:gd name="connsiteY761" fmla="*/ 1686446 h 2541995"/>
              <a:gd name="connsiteX762" fmla="*/ 6683557 w 7771225"/>
              <a:gd name="connsiteY762" fmla="*/ 1676901 h 2541995"/>
              <a:gd name="connsiteX763" fmla="*/ 6681485 w 7771225"/>
              <a:gd name="connsiteY763" fmla="*/ 1677466 h 2541995"/>
              <a:gd name="connsiteX764" fmla="*/ 6681485 w 7771225"/>
              <a:gd name="connsiteY764" fmla="*/ 1679915 h 2541995"/>
              <a:gd name="connsiteX765" fmla="*/ 6682709 w 7771225"/>
              <a:gd name="connsiteY765" fmla="*/ 1677466 h 2541995"/>
              <a:gd name="connsiteX766" fmla="*/ 1050558 w 7771225"/>
              <a:gd name="connsiteY766" fmla="*/ 1676650 h 2541995"/>
              <a:gd name="connsiteX767" fmla="*/ 1052704 w 7771225"/>
              <a:gd name="connsiteY767" fmla="*/ 1683088 h 2541995"/>
              <a:gd name="connsiteX768" fmla="*/ 1049946 w 7771225"/>
              <a:gd name="connsiteY768" fmla="*/ 1686446 h 2541995"/>
              <a:gd name="connsiteX769" fmla="*/ 1049821 w 7771225"/>
              <a:gd name="connsiteY769" fmla="*/ 1690952 h 2541995"/>
              <a:gd name="connsiteX770" fmla="*/ 1048721 w 7771225"/>
              <a:gd name="connsiteY770" fmla="*/ 1688283 h 2541995"/>
              <a:gd name="connsiteX771" fmla="*/ 1050558 w 7771225"/>
              <a:gd name="connsiteY771" fmla="*/ 1676650 h 2541995"/>
              <a:gd name="connsiteX772" fmla="*/ 915871 w 7771225"/>
              <a:gd name="connsiteY772" fmla="*/ 1676650 h 2541995"/>
              <a:gd name="connsiteX773" fmla="*/ 914729 w 7771225"/>
              <a:gd name="connsiteY773" fmla="*/ 1677304 h 2541995"/>
              <a:gd name="connsiteX774" fmla="*/ 914239 w 7771225"/>
              <a:gd name="connsiteY774" fmla="*/ 1677059 h 2541995"/>
              <a:gd name="connsiteX775" fmla="*/ 886485 w 7771225"/>
              <a:gd name="connsiteY775" fmla="*/ 1676650 h 2541995"/>
              <a:gd name="connsiteX776" fmla="*/ 888934 w 7771225"/>
              <a:gd name="connsiteY776" fmla="*/ 1679099 h 2541995"/>
              <a:gd name="connsiteX777" fmla="*/ 886485 w 7771225"/>
              <a:gd name="connsiteY777" fmla="*/ 1679099 h 2541995"/>
              <a:gd name="connsiteX778" fmla="*/ 886485 w 7771225"/>
              <a:gd name="connsiteY778" fmla="*/ 1676650 h 2541995"/>
              <a:gd name="connsiteX779" fmla="*/ 6701688 w 7771225"/>
              <a:gd name="connsiteY779" fmla="*/ 1671956 h 2541995"/>
              <a:gd name="connsiteX780" fmla="*/ 6688669 w 7771225"/>
              <a:gd name="connsiteY780" fmla="*/ 1675506 h 2541995"/>
              <a:gd name="connsiteX781" fmla="*/ 6694954 w 7771225"/>
              <a:gd name="connsiteY781" fmla="*/ 1676853 h 2541995"/>
              <a:gd name="connsiteX782" fmla="*/ 6705973 w 7771225"/>
              <a:gd name="connsiteY782" fmla="*/ 1677466 h 2541995"/>
              <a:gd name="connsiteX783" fmla="*/ 6742706 w 7771225"/>
              <a:gd name="connsiteY783" fmla="*/ 1694608 h 2541995"/>
              <a:gd name="connsiteX784" fmla="*/ 6752501 w 7771225"/>
              <a:gd name="connsiteY784" fmla="*/ 1692159 h 2541995"/>
              <a:gd name="connsiteX785" fmla="*/ 6754950 w 7771225"/>
              <a:gd name="connsiteY785" fmla="*/ 1694608 h 2541995"/>
              <a:gd name="connsiteX786" fmla="*/ 6754950 w 7771225"/>
              <a:gd name="connsiteY786" fmla="*/ 1692159 h 2541995"/>
              <a:gd name="connsiteX787" fmla="*/ 6737808 w 7771225"/>
              <a:gd name="connsiteY787" fmla="*/ 1689709 h 2541995"/>
              <a:gd name="connsiteX788" fmla="*/ 6759849 w 7771225"/>
              <a:gd name="connsiteY788" fmla="*/ 1684812 h 2541995"/>
              <a:gd name="connsiteX789" fmla="*/ 6752501 w 7771225"/>
              <a:gd name="connsiteY789" fmla="*/ 1684812 h 2541995"/>
              <a:gd name="connsiteX790" fmla="*/ 6745154 w 7771225"/>
              <a:gd name="connsiteY790" fmla="*/ 1675016 h 2541995"/>
              <a:gd name="connsiteX791" fmla="*/ 6725564 w 7771225"/>
              <a:gd name="connsiteY791" fmla="*/ 1677466 h 2541995"/>
              <a:gd name="connsiteX792" fmla="*/ 6713319 w 7771225"/>
              <a:gd name="connsiteY792" fmla="*/ 1677466 h 2541995"/>
              <a:gd name="connsiteX793" fmla="*/ 6705973 w 7771225"/>
              <a:gd name="connsiteY793" fmla="*/ 1677466 h 2541995"/>
              <a:gd name="connsiteX794" fmla="*/ 6708259 w 7771225"/>
              <a:gd name="connsiteY794" fmla="*/ 1672895 h 2541995"/>
              <a:gd name="connsiteX795" fmla="*/ 1012245 w 7771225"/>
              <a:gd name="connsiteY795" fmla="*/ 1668830 h 2541995"/>
              <a:gd name="connsiteX796" fmla="*/ 1011377 w 7771225"/>
              <a:gd name="connsiteY796" fmla="*/ 1669916 h 2541995"/>
              <a:gd name="connsiteX797" fmla="*/ 1008927 w 7771225"/>
              <a:gd name="connsiteY797" fmla="*/ 1669304 h 2541995"/>
              <a:gd name="connsiteX798" fmla="*/ 6568838 w 7771225"/>
              <a:gd name="connsiteY798" fmla="*/ 1667670 h 2541995"/>
              <a:gd name="connsiteX799" fmla="*/ 6544349 w 7771225"/>
              <a:gd name="connsiteY799" fmla="*/ 1677466 h 2541995"/>
              <a:gd name="connsiteX800" fmla="*/ 6549246 w 7771225"/>
              <a:gd name="connsiteY800" fmla="*/ 1672568 h 2541995"/>
              <a:gd name="connsiteX801" fmla="*/ 6568838 w 7771225"/>
              <a:gd name="connsiteY801" fmla="*/ 1667670 h 2541995"/>
              <a:gd name="connsiteX802" fmla="*/ 6554145 w 7771225"/>
              <a:gd name="connsiteY802" fmla="*/ 1667670 h 2541995"/>
              <a:gd name="connsiteX803" fmla="*/ 6549246 w 7771225"/>
              <a:gd name="connsiteY803" fmla="*/ 1672568 h 2541995"/>
              <a:gd name="connsiteX804" fmla="*/ 6537002 w 7771225"/>
              <a:gd name="connsiteY804" fmla="*/ 1672568 h 2541995"/>
              <a:gd name="connsiteX805" fmla="*/ 6537002 w 7771225"/>
              <a:gd name="connsiteY805" fmla="*/ 1675016 h 2541995"/>
              <a:gd name="connsiteX806" fmla="*/ 6532105 w 7771225"/>
              <a:gd name="connsiteY806" fmla="*/ 1672568 h 2541995"/>
              <a:gd name="connsiteX807" fmla="*/ 6554145 w 7771225"/>
              <a:gd name="connsiteY807" fmla="*/ 1667670 h 2541995"/>
              <a:gd name="connsiteX808" fmla="*/ 881588 w 7771225"/>
              <a:gd name="connsiteY808" fmla="*/ 1666856 h 2541995"/>
              <a:gd name="connsiteX809" fmla="*/ 876689 w 7771225"/>
              <a:gd name="connsiteY809" fmla="*/ 1671753 h 2541995"/>
              <a:gd name="connsiteX810" fmla="*/ 876689 w 7771225"/>
              <a:gd name="connsiteY810" fmla="*/ 1674202 h 2541995"/>
              <a:gd name="connsiteX811" fmla="*/ 869752 w 7771225"/>
              <a:gd name="connsiteY811" fmla="*/ 1681140 h 2541995"/>
              <a:gd name="connsiteX812" fmla="*/ 869343 w 7771225"/>
              <a:gd name="connsiteY812" fmla="*/ 1679099 h 2541995"/>
              <a:gd name="connsiteX813" fmla="*/ 864446 w 7771225"/>
              <a:gd name="connsiteY813" fmla="*/ 1679099 h 2541995"/>
              <a:gd name="connsiteX814" fmla="*/ 854650 w 7771225"/>
              <a:gd name="connsiteY814" fmla="*/ 1676650 h 2541995"/>
              <a:gd name="connsiteX815" fmla="*/ 830161 w 7771225"/>
              <a:gd name="connsiteY815" fmla="*/ 1686446 h 2541995"/>
              <a:gd name="connsiteX816" fmla="*/ 828406 w 7771225"/>
              <a:gd name="connsiteY816" fmla="*/ 1682934 h 2541995"/>
              <a:gd name="connsiteX817" fmla="*/ 1049354 w 7771225"/>
              <a:gd name="connsiteY817" fmla="*/ 1665772 h 2541995"/>
              <a:gd name="connsiteX818" fmla="*/ 1050558 w 7771225"/>
              <a:gd name="connsiteY818" fmla="*/ 1674202 h 2541995"/>
              <a:gd name="connsiteX819" fmla="*/ 1048721 w 7771225"/>
              <a:gd name="connsiteY819" fmla="*/ 1666856 h 2541995"/>
              <a:gd name="connsiteX820" fmla="*/ 844854 w 7771225"/>
              <a:gd name="connsiteY820" fmla="*/ 1652161 h 2541995"/>
              <a:gd name="connsiteX821" fmla="*/ 825264 w 7771225"/>
              <a:gd name="connsiteY821" fmla="*/ 1661957 h 2541995"/>
              <a:gd name="connsiteX822" fmla="*/ 805673 w 7771225"/>
              <a:gd name="connsiteY822" fmla="*/ 1661957 h 2541995"/>
              <a:gd name="connsiteX823" fmla="*/ 813019 w 7771225"/>
              <a:gd name="connsiteY823" fmla="*/ 1657060 h 2541995"/>
              <a:gd name="connsiteX824" fmla="*/ 803225 w 7771225"/>
              <a:gd name="connsiteY824" fmla="*/ 1659509 h 2541995"/>
              <a:gd name="connsiteX825" fmla="*/ 773838 w 7771225"/>
              <a:gd name="connsiteY825" fmla="*/ 1679099 h 2541995"/>
              <a:gd name="connsiteX826" fmla="*/ 813019 w 7771225"/>
              <a:gd name="connsiteY826" fmla="*/ 1669304 h 2541995"/>
              <a:gd name="connsiteX827" fmla="*/ 854650 w 7771225"/>
              <a:gd name="connsiteY827" fmla="*/ 1659509 h 2541995"/>
              <a:gd name="connsiteX828" fmla="*/ 844854 w 7771225"/>
              <a:gd name="connsiteY828" fmla="*/ 1652161 h 2541995"/>
              <a:gd name="connsiteX829" fmla="*/ 974644 w 7771225"/>
              <a:gd name="connsiteY829" fmla="*/ 1632571 h 2541995"/>
              <a:gd name="connsiteX830" fmla="*/ 977092 w 7771225"/>
              <a:gd name="connsiteY830" fmla="*/ 1635020 h 2541995"/>
              <a:gd name="connsiteX831" fmla="*/ 986888 w 7771225"/>
              <a:gd name="connsiteY831" fmla="*/ 1637468 h 2541995"/>
              <a:gd name="connsiteX832" fmla="*/ 933013 w 7771225"/>
              <a:gd name="connsiteY832" fmla="*/ 1649713 h 2541995"/>
              <a:gd name="connsiteX833" fmla="*/ 947706 w 7771225"/>
              <a:gd name="connsiteY833" fmla="*/ 1639918 h 2541995"/>
              <a:gd name="connsiteX834" fmla="*/ 962399 w 7771225"/>
              <a:gd name="connsiteY834" fmla="*/ 1637468 h 2541995"/>
              <a:gd name="connsiteX835" fmla="*/ 962399 w 7771225"/>
              <a:gd name="connsiteY835" fmla="*/ 1639918 h 2541995"/>
              <a:gd name="connsiteX836" fmla="*/ 974644 w 7771225"/>
              <a:gd name="connsiteY836" fmla="*/ 1632571 h 2541995"/>
              <a:gd name="connsiteX837" fmla="*/ 6830864 w 7771225"/>
              <a:gd name="connsiteY837" fmla="*/ 1626039 h 2541995"/>
              <a:gd name="connsiteX838" fmla="*/ 6838212 w 7771225"/>
              <a:gd name="connsiteY838" fmla="*/ 1626039 h 2541995"/>
              <a:gd name="connsiteX839" fmla="*/ 6830864 w 7771225"/>
              <a:gd name="connsiteY839" fmla="*/ 1628488 h 2541995"/>
              <a:gd name="connsiteX840" fmla="*/ 6825967 w 7771225"/>
              <a:gd name="connsiteY840" fmla="*/ 1630938 h 2541995"/>
              <a:gd name="connsiteX841" fmla="*/ 6838212 w 7771225"/>
              <a:gd name="connsiteY841" fmla="*/ 1633387 h 2541995"/>
              <a:gd name="connsiteX842" fmla="*/ 6813723 w 7771225"/>
              <a:gd name="connsiteY842" fmla="*/ 1635835 h 2541995"/>
              <a:gd name="connsiteX843" fmla="*/ 6821070 w 7771225"/>
              <a:gd name="connsiteY843" fmla="*/ 1633387 h 2541995"/>
              <a:gd name="connsiteX844" fmla="*/ 6801478 w 7771225"/>
              <a:gd name="connsiteY844" fmla="*/ 1633387 h 2541995"/>
              <a:gd name="connsiteX845" fmla="*/ 6796581 w 7771225"/>
              <a:gd name="connsiteY845" fmla="*/ 1628488 h 2541995"/>
              <a:gd name="connsiteX846" fmla="*/ 6830864 w 7771225"/>
              <a:gd name="connsiteY846" fmla="*/ 1626039 h 2541995"/>
              <a:gd name="connsiteX847" fmla="*/ 6896984 w 7771225"/>
              <a:gd name="connsiteY847" fmla="*/ 1623591 h 2541995"/>
              <a:gd name="connsiteX848" fmla="*/ 6879841 w 7771225"/>
              <a:gd name="connsiteY848" fmla="*/ 1626039 h 2541995"/>
              <a:gd name="connsiteX849" fmla="*/ 6892087 w 7771225"/>
              <a:gd name="connsiteY849" fmla="*/ 1628488 h 2541995"/>
              <a:gd name="connsiteX850" fmla="*/ 6883156 w 7771225"/>
              <a:gd name="connsiteY850" fmla="*/ 1632954 h 2541995"/>
              <a:gd name="connsiteX851" fmla="*/ 6917799 w 7771225"/>
              <a:gd name="connsiteY851" fmla="*/ 1631550 h 2541995"/>
              <a:gd name="connsiteX852" fmla="*/ 6965551 w 7771225"/>
              <a:gd name="connsiteY852" fmla="*/ 1630938 h 2541995"/>
              <a:gd name="connsiteX853" fmla="*/ 6916575 w 7771225"/>
              <a:gd name="connsiteY853" fmla="*/ 1626039 h 2541995"/>
              <a:gd name="connsiteX854" fmla="*/ 6919023 w 7771225"/>
              <a:gd name="connsiteY854" fmla="*/ 1623591 h 2541995"/>
              <a:gd name="connsiteX855" fmla="*/ 6911677 w 7771225"/>
              <a:gd name="connsiteY855" fmla="*/ 1626039 h 2541995"/>
              <a:gd name="connsiteX856" fmla="*/ 6896984 w 7771225"/>
              <a:gd name="connsiteY856" fmla="*/ 1623591 h 2541995"/>
              <a:gd name="connsiteX857" fmla="*/ 6830864 w 7771225"/>
              <a:gd name="connsiteY857" fmla="*/ 1621142 h 2541995"/>
              <a:gd name="connsiteX858" fmla="*/ 6801478 w 7771225"/>
              <a:gd name="connsiteY858" fmla="*/ 1623591 h 2541995"/>
              <a:gd name="connsiteX859" fmla="*/ 6791684 w 7771225"/>
              <a:gd name="connsiteY859" fmla="*/ 1626039 h 2541995"/>
              <a:gd name="connsiteX860" fmla="*/ 6774541 w 7771225"/>
              <a:gd name="connsiteY860" fmla="*/ 1635835 h 2541995"/>
              <a:gd name="connsiteX861" fmla="*/ 6774541 w 7771225"/>
              <a:gd name="connsiteY861" fmla="*/ 1633387 h 2541995"/>
              <a:gd name="connsiteX862" fmla="*/ 6774541 w 7771225"/>
              <a:gd name="connsiteY862" fmla="*/ 1630938 h 2541995"/>
              <a:gd name="connsiteX863" fmla="*/ 6774541 w 7771225"/>
              <a:gd name="connsiteY863" fmla="*/ 1626039 h 2541995"/>
              <a:gd name="connsiteX864" fmla="*/ 6754950 w 7771225"/>
              <a:gd name="connsiteY864" fmla="*/ 1633387 h 2541995"/>
              <a:gd name="connsiteX865" fmla="*/ 6752501 w 7771225"/>
              <a:gd name="connsiteY865" fmla="*/ 1628488 h 2541995"/>
              <a:gd name="connsiteX866" fmla="*/ 6728013 w 7771225"/>
              <a:gd name="connsiteY866" fmla="*/ 1635835 h 2541995"/>
              <a:gd name="connsiteX867" fmla="*/ 6723115 w 7771225"/>
              <a:gd name="connsiteY867" fmla="*/ 1633387 h 2541995"/>
              <a:gd name="connsiteX868" fmla="*/ 6630059 w 7771225"/>
              <a:gd name="connsiteY868" fmla="*/ 1645631 h 2541995"/>
              <a:gd name="connsiteX869" fmla="*/ 6619038 w 7771225"/>
              <a:gd name="connsiteY869" fmla="*/ 1651752 h 2541995"/>
              <a:gd name="connsiteX870" fmla="*/ 6620263 w 7771225"/>
              <a:gd name="connsiteY870" fmla="*/ 1645631 h 2541995"/>
              <a:gd name="connsiteX871" fmla="*/ 6593326 w 7771225"/>
              <a:gd name="connsiteY871" fmla="*/ 1655426 h 2541995"/>
              <a:gd name="connsiteX872" fmla="*/ 6593326 w 7771225"/>
              <a:gd name="connsiteY872" fmla="*/ 1652977 h 2541995"/>
              <a:gd name="connsiteX873" fmla="*/ 6583531 w 7771225"/>
              <a:gd name="connsiteY873" fmla="*/ 1657874 h 2541995"/>
              <a:gd name="connsiteX874" fmla="*/ 6578632 w 7771225"/>
              <a:gd name="connsiteY874" fmla="*/ 1650528 h 2541995"/>
              <a:gd name="connsiteX875" fmla="*/ 6529656 w 7771225"/>
              <a:gd name="connsiteY875" fmla="*/ 1660324 h 2541995"/>
              <a:gd name="connsiteX876" fmla="*/ 6532105 w 7771225"/>
              <a:gd name="connsiteY876" fmla="*/ 1662773 h 2541995"/>
              <a:gd name="connsiteX877" fmla="*/ 6524757 w 7771225"/>
              <a:gd name="connsiteY877" fmla="*/ 1667670 h 2541995"/>
              <a:gd name="connsiteX878" fmla="*/ 6527207 w 7771225"/>
              <a:gd name="connsiteY878" fmla="*/ 1662773 h 2541995"/>
              <a:gd name="connsiteX879" fmla="*/ 6497821 w 7771225"/>
              <a:gd name="connsiteY879" fmla="*/ 1672568 h 2541995"/>
              <a:gd name="connsiteX880" fmla="*/ 6478229 w 7771225"/>
              <a:gd name="connsiteY880" fmla="*/ 1675016 h 2541995"/>
              <a:gd name="connsiteX881" fmla="*/ 6483128 w 7771225"/>
              <a:gd name="connsiteY881" fmla="*/ 1672568 h 2541995"/>
              <a:gd name="connsiteX882" fmla="*/ 6429253 w 7771225"/>
              <a:gd name="connsiteY882" fmla="*/ 1679915 h 2541995"/>
              <a:gd name="connsiteX883" fmla="*/ 6407213 w 7771225"/>
              <a:gd name="connsiteY883" fmla="*/ 1692159 h 2541995"/>
              <a:gd name="connsiteX884" fmla="*/ 6461088 w 7771225"/>
              <a:gd name="connsiteY884" fmla="*/ 1682363 h 2541995"/>
              <a:gd name="connsiteX885" fmla="*/ 6478229 w 7771225"/>
              <a:gd name="connsiteY885" fmla="*/ 1682363 h 2541995"/>
              <a:gd name="connsiteX886" fmla="*/ 6453741 w 7771225"/>
              <a:gd name="connsiteY886" fmla="*/ 1687261 h 2541995"/>
              <a:gd name="connsiteX887" fmla="*/ 6488025 w 7771225"/>
              <a:gd name="connsiteY887" fmla="*/ 1684812 h 2541995"/>
              <a:gd name="connsiteX888" fmla="*/ 6485576 w 7771225"/>
              <a:gd name="connsiteY888" fmla="*/ 1682363 h 2541995"/>
              <a:gd name="connsiteX889" fmla="*/ 6529656 w 7771225"/>
              <a:gd name="connsiteY889" fmla="*/ 1672568 h 2541995"/>
              <a:gd name="connsiteX890" fmla="*/ 6527207 w 7771225"/>
              <a:gd name="connsiteY890" fmla="*/ 1677466 h 2541995"/>
              <a:gd name="connsiteX891" fmla="*/ 6519860 w 7771225"/>
              <a:gd name="connsiteY891" fmla="*/ 1678690 h 2541995"/>
              <a:gd name="connsiteX892" fmla="*/ 6522309 w 7771225"/>
              <a:gd name="connsiteY892" fmla="*/ 1679915 h 2541995"/>
              <a:gd name="connsiteX893" fmla="*/ 6475781 w 7771225"/>
              <a:gd name="connsiteY893" fmla="*/ 1692159 h 2541995"/>
              <a:gd name="connsiteX894" fmla="*/ 6461088 w 7771225"/>
              <a:gd name="connsiteY894" fmla="*/ 1701954 h 2541995"/>
              <a:gd name="connsiteX895" fmla="*/ 6426804 w 7771225"/>
              <a:gd name="connsiteY895" fmla="*/ 1704404 h 2541995"/>
              <a:gd name="connsiteX896" fmla="*/ 6470883 w 7771225"/>
              <a:gd name="connsiteY896" fmla="*/ 1694608 h 2541995"/>
              <a:gd name="connsiteX897" fmla="*/ 6425579 w 7771225"/>
              <a:gd name="connsiteY897" fmla="*/ 1703791 h 2541995"/>
              <a:gd name="connsiteX898" fmla="*/ 6421628 w 7771225"/>
              <a:gd name="connsiteY898" fmla="*/ 1704525 h 2541995"/>
              <a:gd name="connsiteX899" fmla="*/ 6402315 w 7771225"/>
              <a:gd name="connsiteY899" fmla="*/ 1712974 h 2541995"/>
              <a:gd name="connsiteX900" fmla="*/ 6382725 w 7771225"/>
              <a:gd name="connsiteY900" fmla="*/ 1714198 h 2541995"/>
              <a:gd name="connsiteX901" fmla="*/ 6377827 w 7771225"/>
              <a:gd name="connsiteY901" fmla="*/ 1719097 h 2541995"/>
              <a:gd name="connsiteX902" fmla="*/ 6375377 w 7771225"/>
              <a:gd name="connsiteY902" fmla="*/ 1716647 h 2541995"/>
              <a:gd name="connsiteX903" fmla="*/ 6350890 w 7771225"/>
              <a:gd name="connsiteY903" fmla="*/ 1719097 h 2541995"/>
              <a:gd name="connsiteX904" fmla="*/ 6377827 w 7771225"/>
              <a:gd name="connsiteY904" fmla="*/ 1711750 h 2541995"/>
              <a:gd name="connsiteX905" fmla="*/ 6350890 w 7771225"/>
              <a:gd name="connsiteY905" fmla="*/ 1711750 h 2541995"/>
              <a:gd name="connsiteX906" fmla="*/ 6354563 w 7771225"/>
              <a:gd name="connsiteY906" fmla="*/ 1709301 h 2541995"/>
              <a:gd name="connsiteX907" fmla="*/ 6353338 w 7771225"/>
              <a:gd name="connsiteY907" fmla="*/ 1704404 h 2541995"/>
              <a:gd name="connsiteX908" fmla="*/ 6372929 w 7771225"/>
              <a:gd name="connsiteY908" fmla="*/ 1701954 h 2541995"/>
              <a:gd name="connsiteX909" fmla="*/ 6370480 w 7771225"/>
              <a:gd name="connsiteY909" fmla="*/ 1704404 h 2541995"/>
              <a:gd name="connsiteX910" fmla="*/ 6372929 w 7771225"/>
              <a:gd name="connsiteY910" fmla="*/ 1704404 h 2541995"/>
              <a:gd name="connsiteX911" fmla="*/ 6377827 w 7771225"/>
              <a:gd name="connsiteY911" fmla="*/ 1701954 h 2541995"/>
              <a:gd name="connsiteX912" fmla="*/ 6379051 w 7771225"/>
              <a:gd name="connsiteY912" fmla="*/ 1698893 h 2541995"/>
              <a:gd name="connsiteX913" fmla="*/ 6382652 w 7771225"/>
              <a:gd name="connsiteY913" fmla="*/ 1694691 h 2541995"/>
              <a:gd name="connsiteX914" fmla="*/ 6366807 w 7771225"/>
              <a:gd name="connsiteY914" fmla="*/ 1695220 h 2541995"/>
              <a:gd name="connsiteX915" fmla="*/ 6350890 w 7771225"/>
              <a:gd name="connsiteY915" fmla="*/ 1701954 h 2541995"/>
              <a:gd name="connsiteX916" fmla="*/ 6323952 w 7771225"/>
              <a:gd name="connsiteY916" fmla="*/ 1701954 h 2541995"/>
              <a:gd name="connsiteX917" fmla="*/ 6316605 w 7771225"/>
              <a:gd name="connsiteY917" fmla="*/ 1704404 h 2541995"/>
              <a:gd name="connsiteX918" fmla="*/ 6314156 w 7771225"/>
              <a:gd name="connsiteY918" fmla="*/ 1706852 h 2541995"/>
              <a:gd name="connsiteX919" fmla="*/ 6311707 w 7771225"/>
              <a:gd name="connsiteY919" fmla="*/ 1704404 h 2541995"/>
              <a:gd name="connsiteX920" fmla="*/ 6267628 w 7771225"/>
              <a:gd name="connsiteY920" fmla="*/ 1711750 h 2541995"/>
              <a:gd name="connsiteX921" fmla="*/ 6252935 w 7771225"/>
              <a:gd name="connsiteY921" fmla="*/ 1719097 h 2541995"/>
              <a:gd name="connsiteX922" fmla="*/ 6250486 w 7771225"/>
              <a:gd name="connsiteY922" fmla="*/ 1716647 h 2541995"/>
              <a:gd name="connsiteX923" fmla="*/ 6245589 w 7771225"/>
              <a:gd name="connsiteY923" fmla="*/ 1716647 h 2541995"/>
              <a:gd name="connsiteX924" fmla="*/ 6238242 w 7771225"/>
              <a:gd name="connsiteY924" fmla="*/ 1723994 h 2541995"/>
              <a:gd name="connsiteX925" fmla="*/ 6235793 w 7771225"/>
              <a:gd name="connsiteY925" fmla="*/ 1719097 h 2541995"/>
              <a:gd name="connsiteX926" fmla="*/ 6228446 w 7771225"/>
              <a:gd name="connsiteY926" fmla="*/ 1723994 h 2541995"/>
              <a:gd name="connsiteX927" fmla="*/ 6235793 w 7771225"/>
              <a:gd name="connsiteY927" fmla="*/ 1723994 h 2541995"/>
              <a:gd name="connsiteX928" fmla="*/ 6221100 w 7771225"/>
              <a:gd name="connsiteY928" fmla="*/ 1728891 h 2541995"/>
              <a:gd name="connsiteX929" fmla="*/ 6186816 w 7771225"/>
              <a:gd name="connsiteY929" fmla="*/ 1743585 h 2541995"/>
              <a:gd name="connsiteX930" fmla="*/ 6184368 w 7771225"/>
              <a:gd name="connsiteY930" fmla="*/ 1738687 h 2541995"/>
              <a:gd name="connsiteX931" fmla="*/ 6179469 w 7771225"/>
              <a:gd name="connsiteY931" fmla="*/ 1738687 h 2541995"/>
              <a:gd name="connsiteX932" fmla="*/ 6169675 w 7771225"/>
              <a:gd name="connsiteY932" fmla="*/ 1746033 h 2541995"/>
              <a:gd name="connsiteX933" fmla="*/ 6169675 w 7771225"/>
              <a:gd name="connsiteY933" fmla="*/ 1748483 h 2541995"/>
              <a:gd name="connsiteX934" fmla="*/ 6167225 w 7771225"/>
              <a:gd name="connsiteY934" fmla="*/ 1755829 h 2541995"/>
              <a:gd name="connsiteX935" fmla="*/ 6162328 w 7771225"/>
              <a:gd name="connsiteY935" fmla="*/ 1748483 h 2541995"/>
              <a:gd name="connsiteX936" fmla="*/ 6137840 w 7771225"/>
              <a:gd name="connsiteY936" fmla="*/ 1755829 h 2541995"/>
              <a:gd name="connsiteX937" fmla="*/ 6145186 w 7771225"/>
              <a:gd name="connsiteY937" fmla="*/ 1758278 h 2541995"/>
              <a:gd name="connsiteX938" fmla="*/ 6135390 w 7771225"/>
              <a:gd name="connsiteY938" fmla="*/ 1765625 h 2541995"/>
              <a:gd name="connsiteX939" fmla="*/ 6123145 w 7771225"/>
              <a:gd name="connsiteY939" fmla="*/ 1763175 h 2541995"/>
              <a:gd name="connsiteX940" fmla="*/ 6135390 w 7771225"/>
              <a:gd name="connsiteY940" fmla="*/ 1758278 h 2541995"/>
              <a:gd name="connsiteX941" fmla="*/ 6128044 w 7771225"/>
              <a:gd name="connsiteY941" fmla="*/ 1755829 h 2541995"/>
              <a:gd name="connsiteX942" fmla="*/ 6125595 w 7771225"/>
              <a:gd name="connsiteY942" fmla="*/ 1755829 h 2541995"/>
              <a:gd name="connsiteX943" fmla="*/ 6123145 w 7771225"/>
              <a:gd name="connsiteY943" fmla="*/ 1758278 h 2541995"/>
              <a:gd name="connsiteX944" fmla="*/ 6102331 w 7771225"/>
              <a:gd name="connsiteY944" fmla="*/ 1768073 h 2541995"/>
              <a:gd name="connsiteX945" fmla="*/ 6098658 w 7771225"/>
              <a:gd name="connsiteY945" fmla="*/ 1770522 h 2541995"/>
              <a:gd name="connsiteX946" fmla="*/ 6096209 w 7771225"/>
              <a:gd name="connsiteY946" fmla="*/ 1772971 h 2541995"/>
              <a:gd name="connsiteX947" fmla="*/ 6081516 w 7771225"/>
              <a:gd name="connsiteY947" fmla="*/ 1772971 h 2541995"/>
              <a:gd name="connsiteX948" fmla="*/ 6081516 w 7771225"/>
              <a:gd name="connsiteY948" fmla="*/ 1775419 h 2541995"/>
              <a:gd name="connsiteX949" fmla="*/ 6074169 w 7771225"/>
              <a:gd name="connsiteY949" fmla="*/ 1777868 h 2541995"/>
              <a:gd name="connsiteX950" fmla="*/ 6076617 w 7771225"/>
              <a:gd name="connsiteY950" fmla="*/ 1775419 h 2541995"/>
              <a:gd name="connsiteX951" fmla="*/ 6066823 w 7771225"/>
              <a:gd name="connsiteY951" fmla="*/ 1775419 h 2541995"/>
              <a:gd name="connsiteX952" fmla="*/ 6066823 w 7771225"/>
              <a:gd name="connsiteY952" fmla="*/ 1777868 h 2541995"/>
              <a:gd name="connsiteX953" fmla="*/ 6061924 w 7771225"/>
              <a:gd name="connsiteY953" fmla="*/ 1777868 h 2541995"/>
              <a:gd name="connsiteX954" fmla="*/ 6012947 w 7771225"/>
              <a:gd name="connsiteY954" fmla="*/ 1799908 h 2541995"/>
              <a:gd name="connsiteX955" fmla="*/ 6108453 w 7771225"/>
              <a:gd name="connsiteY955" fmla="*/ 1775419 h 2541995"/>
              <a:gd name="connsiteX956" fmla="*/ 6108453 w 7771225"/>
              <a:gd name="connsiteY956" fmla="*/ 1777868 h 2541995"/>
              <a:gd name="connsiteX957" fmla="*/ 6107156 w 7771225"/>
              <a:gd name="connsiteY957" fmla="*/ 1778733 h 2541995"/>
              <a:gd name="connsiteX958" fmla="*/ 6108453 w 7771225"/>
              <a:gd name="connsiteY958" fmla="*/ 1779705 h 2541995"/>
              <a:gd name="connsiteX959" fmla="*/ 6110902 w 7771225"/>
              <a:gd name="connsiteY959" fmla="*/ 1775419 h 2541995"/>
              <a:gd name="connsiteX960" fmla="*/ 6189265 w 7771225"/>
              <a:gd name="connsiteY960" fmla="*/ 1753380 h 2541995"/>
              <a:gd name="connsiteX961" fmla="*/ 6189265 w 7771225"/>
              <a:gd name="connsiteY961" fmla="*/ 1760726 h 2541995"/>
              <a:gd name="connsiteX962" fmla="*/ 6199061 w 7771225"/>
              <a:gd name="connsiteY962" fmla="*/ 1750932 h 2541995"/>
              <a:gd name="connsiteX963" fmla="*/ 6206407 w 7771225"/>
              <a:gd name="connsiteY963" fmla="*/ 1748483 h 2541995"/>
              <a:gd name="connsiteX964" fmla="*/ 6206407 w 7771225"/>
              <a:gd name="connsiteY964" fmla="*/ 1750932 h 2541995"/>
              <a:gd name="connsiteX965" fmla="*/ 6201509 w 7771225"/>
              <a:gd name="connsiteY965" fmla="*/ 1753380 h 2541995"/>
              <a:gd name="connsiteX966" fmla="*/ 6216203 w 7771225"/>
              <a:gd name="connsiteY966" fmla="*/ 1755829 h 2541995"/>
              <a:gd name="connsiteX967" fmla="*/ 6137840 w 7771225"/>
              <a:gd name="connsiteY967" fmla="*/ 1777868 h 2541995"/>
              <a:gd name="connsiteX968" fmla="*/ 5995806 w 7771225"/>
              <a:gd name="connsiteY968" fmla="*/ 1814601 h 2541995"/>
              <a:gd name="connsiteX969" fmla="*/ 6032538 w 7771225"/>
              <a:gd name="connsiteY969" fmla="*/ 1812153 h 2541995"/>
              <a:gd name="connsiteX970" fmla="*/ 6025946 w 7771225"/>
              <a:gd name="connsiteY970" fmla="*/ 1814790 h 2541995"/>
              <a:gd name="connsiteX971" fmla="*/ 6058252 w 7771225"/>
              <a:gd name="connsiteY971" fmla="*/ 1807867 h 2541995"/>
              <a:gd name="connsiteX972" fmla="*/ 6086296 w 7771225"/>
              <a:gd name="connsiteY972" fmla="*/ 1799908 h 2541995"/>
              <a:gd name="connsiteX973" fmla="*/ 6076617 w 7771225"/>
              <a:gd name="connsiteY973" fmla="*/ 1799908 h 2541995"/>
              <a:gd name="connsiteX974" fmla="*/ 6132941 w 7771225"/>
              <a:gd name="connsiteY974" fmla="*/ 1780318 h 2541995"/>
              <a:gd name="connsiteX975" fmla="*/ 6154981 w 7771225"/>
              <a:gd name="connsiteY975" fmla="*/ 1777868 h 2541995"/>
              <a:gd name="connsiteX976" fmla="*/ 6113351 w 7771225"/>
              <a:gd name="connsiteY976" fmla="*/ 1792561 h 2541995"/>
              <a:gd name="connsiteX977" fmla="*/ 6132941 w 7771225"/>
              <a:gd name="connsiteY977" fmla="*/ 1787664 h 2541995"/>
              <a:gd name="connsiteX978" fmla="*/ 6135390 w 7771225"/>
              <a:gd name="connsiteY978" fmla="*/ 1790113 h 2541995"/>
              <a:gd name="connsiteX979" fmla="*/ 6137840 w 7771225"/>
              <a:gd name="connsiteY979" fmla="*/ 1790113 h 2541995"/>
              <a:gd name="connsiteX980" fmla="*/ 6137840 w 7771225"/>
              <a:gd name="connsiteY980" fmla="*/ 1787664 h 2541995"/>
              <a:gd name="connsiteX981" fmla="*/ 6154981 w 7771225"/>
              <a:gd name="connsiteY981" fmla="*/ 1782767 h 2541995"/>
              <a:gd name="connsiteX982" fmla="*/ 6186816 w 7771225"/>
              <a:gd name="connsiteY982" fmla="*/ 1775419 h 2541995"/>
              <a:gd name="connsiteX983" fmla="*/ 6206407 w 7771225"/>
              <a:gd name="connsiteY983" fmla="*/ 1770522 h 2541995"/>
              <a:gd name="connsiteX984" fmla="*/ 6206407 w 7771225"/>
              <a:gd name="connsiteY984" fmla="*/ 1772971 h 2541995"/>
              <a:gd name="connsiteX985" fmla="*/ 6228446 w 7771225"/>
              <a:gd name="connsiteY985" fmla="*/ 1760726 h 2541995"/>
              <a:gd name="connsiteX986" fmla="*/ 6221100 w 7771225"/>
              <a:gd name="connsiteY986" fmla="*/ 1758278 h 2541995"/>
              <a:gd name="connsiteX987" fmla="*/ 6238242 w 7771225"/>
              <a:gd name="connsiteY987" fmla="*/ 1750932 h 2541995"/>
              <a:gd name="connsiteX988" fmla="*/ 6233344 w 7771225"/>
              <a:gd name="connsiteY988" fmla="*/ 1755829 h 2541995"/>
              <a:gd name="connsiteX989" fmla="*/ 6238242 w 7771225"/>
              <a:gd name="connsiteY989" fmla="*/ 1755829 h 2541995"/>
              <a:gd name="connsiteX990" fmla="*/ 6267628 w 7771225"/>
              <a:gd name="connsiteY990" fmla="*/ 1755829 h 2541995"/>
              <a:gd name="connsiteX991" fmla="*/ 6289668 w 7771225"/>
              <a:gd name="connsiteY991" fmla="*/ 1746033 h 2541995"/>
              <a:gd name="connsiteX992" fmla="*/ 6294566 w 7771225"/>
              <a:gd name="connsiteY992" fmla="*/ 1753380 h 2541995"/>
              <a:gd name="connsiteX993" fmla="*/ 6309259 w 7771225"/>
              <a:gd name="connsiteY993" fmla="*/ 1750932 h 2541995"/>
              <a:gd name="connsiteX994" fmla="*/ 6299463 w 7771225"/>
              <a:gd name="connsiteY994" fmla="*/ 1750932 h 2541995"/>
              <a:gd name="connsiteX995" fmla="*/ 6309259 w 7771225"/>
              <a:gd name="connsiteY995" fmla="*/ 1741136 h 2541995"/>
              <a:gd name="connsiteX996" fmla="*/ 6311707 w 7771225"/>
              <a:gd name="connsiteY996" fmla="*/ 1743585 h 2541995"/>
              <a:gd name="connsiteX997" fmla="*/ 6321503 w 7771225"/>
              <a:gd name="connsiteY997" fmla="*/ 1738687 h 2541995"/>
              <a:gd name="connsiteX998" fmla="*/ 6348441 w 7771225"/>
              <a:gd name="connsiteY998" fmla="*/ 1736238 h 2541995"/>
              <a:gd name="connsiteX999" fmla="*/ 6343542 w 7771225"/>
              <a:gd name="connsiteY999" fmla="*/ 1741136 h 2541995"/>
              <a:gd name="connsiteX1000" fmla="*/ 6352113 w 7771225"/>
              <a:gd name="connsiteY1000" fmla="*/ 1739911 h 2541995"/>
              <a:gd name="connsiteX1001" fmla="*/ 6355787 w 7771225"/>
              <a:gd name="connsiteY1001" fmla="*/ 1741136 h 2541995"/>
              <a:gd name="connsiteX1002" fmla="*/ 6360684 w 7771225"/>
              <a:gd name="connsiteY1002" fmla="*/ 1738687 h 2541995"/>
              <a:gd name="connsiteX1003" fmla="*/ 6352113 w 7771225"/>
              <a:gd name="connsiteY1003" fmla="*/ 1739911 h 2541995"/>
              <a:gd name="connsiteX1004" fmla="*/ 6348441 w 7771225"/>
              <a:gd name="connsiteY1004" fmla="*/ 1738687 h 2541995"/>
              <a:gd name="connsiteX1005" fmla="*/ 6358236 w 7771225"/>
              <a:gd name="connsiteY1005" fmla="*/ 1728891 h 2541995"/>
              <a:gd name="connsiteX1006" fmla="*/ 6348441 w 7771225"/>
              <a:gd name="connsiteY1006" fmla="*/ 1731340 h 2541995"/>
              <a:gd name="connsiteX1007" fmla="*/ 6365583 w 7771225"/>
              <a:gd name="connsiteY1007" fmla="*/ 1726443 h 2541995"/>
              <a:gd name="connsiteX1008" fmla="*/ 6365583 w 7771225"/>
              <a:gd name="connsiteY1008" fmla="*/ 1728891 h 2541995"/>
              <a:gd name="connsiteX1009" fmla="*/ 6372929 w 7771225"/>
              <a:gd name="connsiteY1009" fmla="*/ 1726443 h 2541995"/>
              <a:gd name="connsiteX1010" fmla="*/ 6368031 w 7771225"/>
              <a:gd name="connsiteY1010" fmla="*/ 1726443 h 2541995"/>
              <a:gd name="connsiteX1011" fmla="*/ 6385173 w 7771225"/>
              <a:gd name="connsiteY1011" fmla="*/ 1719097 h 2541995"/>
              <a:gd name="connsiteX1012" fmla="*/ 6412111 w 7771225"/>
              <a:gd name="connsiteY1012" fmla="*/ 1711750 h 2541995"/>
              <a:gd name="connsiteX1013" fmla="*/ 6421905 w 7771225"/>
              <a:gd name="connsiteY1013" fmla="*/ 1711750 h 2541995"/>
              <a:gd name="connsiteX1014" fmla="*/ 6429253 w 7771225"/>
              <a:gd name="connsiteY1014" fmla="*/ 1711750 h 2541995"/>
              <a:gd name="connsiteX1015" fmla="*/ 6453741 w 7771225"/>
              <a:gd name="connsiteY1015" fmla="*/ 1704404 h 2541995"/>
              <a:gd name="connsiteX1016" fmla="*/ 6475781 w 7771225"/>
              <a:gd name="connsiteY1016" fmla="*/ 1701954 h 2541995"/>
              <a:gd name="connsiteX1017" fmla="*/ 6483128 w 7771225"/>
              <a:gd name="connsiteY1017" fmla="*/ 1701954 h 2541995"/>
              <a:gd name="connsiteX1018" fmla="*/ 6480679 w 7771225"/>
              <a:gd name="connsiteY1018" fmla="*/ 1699505 h 2541995"/>
              <a:gd name="connsiteX1019" fmla="*/ 6497821 w 7771225"/>
              <a:gd name="connsiteY1019" fmla="*/ 1697056 h 2541995"/>
              <a:gd name="connsiteX1020" fmla="*/ 6497821 w 7771225"/>
              <a:gd name="connsiteY1020" fmla="*/ 1699505 h 2541995"/>
              <a:gd name="connsiteX1021" fmla="*/ 6505167 w 7771225"/>
              <a:gd name="connsiteY1021" fmla="*/ 1697056 h 2541995"/>
              <a:gd name="connsiteX1022" fmla="*/ 6502718 w 7771225"/>
              <a:gd name="connsiteY1022" fmla="*/ 1695833 h 2541995"/>
              <a:gd name="connsiteX1023" fmla="*/ 6507616 w 7771225"/>
              <a:gd name="connsiteY1023" fmla="*/ 1692159 h 2541995"/>
              <a:gd name="connsiteX1024" fmla="*/ 6510065 w 7771225"/>
              <a:gd name="connsiteY1024" fmla="*/ 1694608 h 2541995"/>
              <a:gd name="connsiteX1025" fmla="*/ 6507616 w 7771225"/>
              <a:gd name="connsiteY1025" fmla="*/ 1697056 h 2541995"/>
              <a:gd name="connsiteX1026" fmla="*/ 6519860 w 7771225"/>
              <a:gd name="connsiteY1026" fmla="*/ 1689709 h 2541995"/>
              <a:gd name="connsiteX1027" fmla="*/ 6512514 w 7771225"/>
              <a:gd name="connsiteY1027" fmla="*/ 1687261 h 2541995"/>
              <a:gd name="connsiteX1028" fmla="*/ 6632508 w 7771225"/>
              <a:gd name="connsiteY1028" fmla="*/ 1665221 h 2541995"/>
              <a:gd name="connsiteX1029" fmla="*/ 6600673 w 7771225"/>
              <a:gd name="connsiteY1029" fmla="*/ 1675016 h 2541995"/>
              <a:gd name="connsiteX1030" fmla="*/ 6605570 w 7771225"/>
              <a:gd name="connsiteY1030" fmla="*/ 1677466 h 2541995"/>
              <a:gd name="connsiteX1031" fmla="*/ 6595774 w 7771225"/>
              <a:gd name="connsiteY1031" fmla="*/ 1682363 h 2541995"/>
              <a:gd name="connsiteX1032" fmla="*/ 6652098 w 7771225"/>
              <a:gd name="connsiteY1032" fmla="*/ 1667670 h 2541995"/>
              <a:gd name="connsiteX1033" fmla="*/ 6652098 w 7771225"/>
              <a:gd name="connsiteY1033" fmla="*/ 1665221 h 2541995"/>
              <a:gd name="connsiteX1034" fmla="*/ 6654547 w 7771225"/>
              <a:gd name="connsiteY1034" fmla="*/ 1667670 h 2541995"/>
              <a:gd name="connsiteX1035" fmla="*/ 6696178 w 7771225"/>
              <a:gd name="connsiteY1035" fmla="*/ 1662773 h 2541995"/>
              <a:gd name="connsiteX1036" fmla="*/ 6698626 w 7771225"/>
              <a:gd name="connsiteY1036" fmla="*/ 1657874 h 2541995"/>
              <a:gd name="connsiteX1037" fmla="*/ 6687607 w 7771225"/>
              <a:gd name="connsiteY1037" fmla="*/ 1655426 h 2541995"/>
              <a:gd name="connsiteX1038" fmla="*/ 6686383 w 7771225"/>
              <a:gd name="connsiteY1038" fmla="*/ 1652977 h 2541995"/>
              <a:gd name="connsiteX1039" fmla="*/ 6686383 w 7771225"/>
              <a:gd name="connsiteY1039" fmla="*/ 1650528 h 2541995"/>
              <a:gd name="connsiteX1040" fmla="*/ 6703525 w 7771225"/>
              <a:gd name="connsiteY1040" fmla="*/ 1648080 h 2541995"/>
              <a:gd name="connsiteX1041" fmla="*/ 6774541 w 7771225"/>
              <a:gd name="connsiteY1041" fmla="*/ 1652977 h 2541995"/>
              <a:gd name="connsiteX1042" fmla="*/ 6772092 w 7771225"/>
              <a:gd name="connsiteY1042" fmla="*/ 1640733 h 2541995"/>
              <a:gd name="connsiteX1043" fmla="*/ 6778933 w 7771225"/>
              <a:gd name="connsiteY1043" fmla="*/ 1645292 h 2541995"/>
              <a:gd name="connsiteX1044" fmla="*/ 6790459 w 7771225"/>
              <a:gd name="connsiteY1044" fmla="*/ 1644406 h 2541995"/>
              <a:gd name="connsiteX1045" fmla="*/ 6808825 w 7771225"/>
              <a:gd name="connsiteY1045" fmla="*/ 1640733 h 2541995"/>
              <a:gd name="connsiteX1046" fmla="*/ 6867598 w 7771225"/>
              <a:gd name="connsiteY1046" fmla="*/ 1635835 h 2541995"/>
              <a:gd name="connsiteX1047" fmla="*/ 6860251 w 7771225"/>
              <a:gd name="connsiteY1047" fmla="*/ 1628488 h 2541995"/>
              <a:gd name="connsiteX1048" fmla="*/ 6857802 w 7771225"/>
              <a:gd name="connsiteY1048" fmla="*/ 1628488 h 2541995"/>
              <a:gd name="connsiteX1049" fmla="*/ 6860251 w 7771225"/>
              <a:gd name="connsiteY1049" fmla="*/ 1630938 h 2541995"/>
              <a:gd name="connsiteX1050" fmla="*/ 6852905 w 7771225"/>
              <a:gd name="connsiteY1050" fmla="*/ 1635835 h 2541995"/>
              <a:gd name="connsiteX1051" fmla="*/ 6843109 w 7771225"/>
              <a:gd name="connsiteY1051" fmla="*/ 1626039 h 2541995"/>
              <a:gd name="connsiteX1052" fmla="*/ 6845135 w 7771225"/>
              <a:gd name="connsiteY1052" fmla="*/ 1625702 h 2541995"/>
              <a:gd name="connsiteX1053" fmla="*/ 6839435 w 7771225"/>
              <a:gd name="connsiteY1053" fmla="*/ 1621142 h 2541995"/>
              <a:gd name="connsiteX1054" fmla="*/ 6830864 w 7771225"/>
              <a:gd name="connsiteY1054" fmla="*/ 1621142 h 2541995"/>
              <a:gd name="connsiteX1055" fmla="*/ 6301913 w 7771225"/>
              <a:gd name="connsiteY1055" fmla="*/ 1599102 h 2541995"/>
              <a:gd name="connsiteX1056" fmla="*/ 6255384 w 7771225"/>
              <a:gd name="connsiteY1056" fmla="*/ 1611346 h 2541995"/>
              <a:gd name="connsiteX1057" fmla="*/ 6314156 w 7771225"/>
              <a:gd name="connsiteY1057" fmla="*/ 1599102 h 2541995"/>
              <a:gd name="connsiteX1058" fmla="*/ 2583885 w 7771225"/>
              <a:gd name="connsiteY1058" fmla="*/ 1593367 h 2541995"/>
              <a:gd name="connsiteX1059" fmla="*/ 2574312 w 7771225"/>
              <a:gd name="connsiteY1059" fmla="*/ 1610597 h 2541995"/>
              <a:gd name="connsiteX1060" fmla="*/ 2578141 w 7771225"/>
              <a:gd name="connsiteY1060" fmla="*/ 1610597 h 2541995"/>
              <a:gd name="connsiteX1061" fmla="*/ 2572398 w 7771225"/>
              <a:gd name="connsiteY1061" fmla="*/ 1622082 h 2541995"/>
              <a:gd name="connsiteX1062" fmla="*/ 2568570 w 7771225"/>
              <a:gd name="connsiteY1062" fmla="*/ 1620168 h 2541995"/>
              <a:gd name="connsiteX1063" fmla="*/ 2557084 w 7771225"/>
              <a:gd name="connsiteY1063" fmla="*/ 1643139 h 2541995"/>
              <a:gd name="connsiteX1064" fmla="*/ 2551341 w 7771225"/>
              <a:gd name="connsiteY1064" fmla="*/ 1637396 h 2541995"/>
              <a:gd name="connsiteX1065" fmla="*/ 2570484 w 7771225"/>
              <a:gd name="connsiteY1065" fmla="*/ 1601025 h 2541995"/>
              <a:gd name="connsiteX1066" fmla="*/ 2576227 w 7771225"/>
              <a:gd name="connsiteY1066" fmla="*/ 1597196 h 2541995"/>
              <a:gd name="connsiteX1067" fmla="*/ 2578141 w 7771225"/>
              <a:gd name="connsiteY1067" fmla="*/ 1597196 h 2541995"/>
              <a:gd name="connsiteX1068" fmla="*/ 2583885 w 7771225"/>
              <a:gd name="connsiteY1068" fmla="*/ 1593367 h 2541995"/>
              <a:gd name="connsiteX1069" fmla="*/ 980610 w 7771225"/>
              <a:gd name="connsiteY1069" fmla="*/ 1571350 h 2541995"/>
              <a:gd name="connsiteX1070" fmla="*/ 977858 w 7771225"/>
              <a:gd name="connsiteY1070" fmla="*/ 1574870 h 2541995"/>
              <a:gd name="connsiteX1071" fmla="*/ 952605 w 7771225"/>
              <a:gd name="connsiteY1071" fmla="*/ 1583594 h 2541995"/>
              <a:gd name="connsiteX1072" fmla="*/ 974644 w 7771225"/>
              <a:gd name="connsiteY1072" fmla="*/ 1586043 h 2541995"/>
              <a:gd name="connsiteX1073" fmla="*/ 972195 w 7771225"/>
              <a:gd name="connsiteY1073" fmla="*/ 1586043 h 2541995"/>
              <a:gd name="connsiteX1074" fmla="*/ 979541 w 7771225"/>
              <a:gd name="connsiteY1074" fmla="*/ 1588492 h 2541995"/>
              <a:gd name="connsiteX1075" fmla="*/ 969746 w 7771225"/>
              <a:gd name="connsiteY1075" fmla="*/ 1593390 h 2541995"/>
              <a:gd name="connsiteX1076" fmla="*/ 986888 w 7771225"/>
              <a:gd name="connsiteY1076" fmla="*/ 1586043 h 2541995"/>
              <a:gd name="connsiteX1077" fmla="*/ 991787 w 7771225"/>
              <a:gd name="connsiteY1077" fmla="*/ 1571350 h 2541995"/>
              <a:gd name="connsiteX1078" fmla="*/ 1199609 w 7771225"/>
              <a:gd name="connsiteY1078" fmla="*/ 1571099 h 2541995"/>
              <a:gd name="connsiteX1079" fmla="*/ 1199326 w 7771225"/>
              <a:gd name="connsiteY1079" fmla="*/ 1571350 h 2541995"/>
              <a:gd name="connsiteX1080" fmla="*/ 1192592 w 7771225"/>
              <a:gd name="connsiteY1080" fmla="*/ 1571350 h 2541995"/>
              <a:gd name="connsiteX1081" fmla="*/ 993010 w 7771225"/>
              <a:gd name="connsiteY1081" fmla="*/ 1565839 h 2541995"/>
              <a:gd name="connsiteX1082" fmla="*/ 984439 w 7771225"/>
              <a:gd name="connsiteY1082" fmla="*/ 1566452 h 2541995"/>
              <a:gd name="connsiteX1083" fmla="*/ 981025 w 7771225"/>
              <a:gd name="connsiteY1083" fmla="*/ 1570820 h 2541995"/>
              <a:gd name="connsiteX1084" fmla="*/ 988113 w 7771225"/>
              <a:gd name="connsiteY1084" fmla="*/ 1568289 h 2541995"/>
              <a:gd name="connsiteX1085" fmla="*/ 999133 w 7771225"/>
              <a:gd name="connsiteY1085" fmla="*/ 1568901 h 2541995"/>
              <a:gd name="connsiteX1086" fmla="*/ 993010 w 7771225"/>
              <a:gd name="connsiteY1086" fmla="*/ 1565839 h 2541995"/>
              <a:gd name="connsiteX1087" fmla="*/ 1192592 w 7771225"/>
              <a:gd name="connsiteY1087" fmla="*/ 1554208 h 2541995"/>
              <a:gd name="connsiteX1088" fmla="*/ 1190143 w 7771225"/>
              <a:gd name="connsiteY1088" fmla="*/ 1556657 h 2541995"/>
              <a:gd name="connsiteX1089" fmla="*/ 1189670 w 7771225"/>
              <a:gd name="connsiteY1089" fmla="*/ 1556545 h 2541995"/>
              <a:gd name="connsiteX1090" fmla="*/ 1179736 w 7771225"/>
              <a:gd name="connsiteY1090" fmla="*/ 1554208 h 2541995"/>
              <a:gd name="connsiteX1091" fmla="*/ 1189670 w 7771225"/>
              <a:gd name="connsiteY1091" fmla="*/ 1556545 h 2541995"/>
              <a:gd name="connsiteX1092" fmla="*/ 1180348 w 7771225"/>
              <a:gd name="connsiteY1092" fmla="*/ 1564004 h 2541995"/>
              <a:gd name="connsiteX1093" fmla="*/ 1204836 w 7771225"/>
              <a:gd name="connsiteY1093" fmla="*/ 1564004 h 2541995"/>
              <a:gd name="connsiteX1094" fmla="*/ 1236671 w 7771225"/>
              <a:gd name="connsiteY1094" fmla="*/ 1559105 h 2541995"/>
              <a:gd name="connsiteX1095" fmla="*/ 1226876 w 7771225"/>
              <a:gd name="connsiteY1095" fmla="*/ 1564004 h 2541995"/>
              <a:gd name="connsiteX1096" fmla="*/ 1209734 w 7771225"/>
              <a:gd name="connsiteY1096" fmla="*/ 1570738 h 2541995"/>
              <a:gd name="connsiteX1097" fmla="*/ 1199609 w 7771225"/>
              <a:gd name="connsiteY1097" fmla="*/ 1571099 h 2541995"/>
              <a:gd name="connsiteX1098" fmla="*/ 1204836 w 7771225"/>
              <a:gd name="connsiteY1098" fmla="*/ 1566452 h 2541995"/>
              <a:gd name="connsiteX1099" fmla="*/ 1177899 w 7771225"/>
              <a:gd name="connsiteY1099" fmla="*/ 1568901 h 2541995"/>
              <a:gd name="connsiteX1100" fmla="*/ 1182796 w 7771225"/>
              <a:gd name="connsiteY1100" fmla="*/ 1566452 h 2541995"/>
              <a:gd name="connsiteX1101" fmla="*/ 1168103 w 7771225"/>
              <a:gd name="connsiteY1101" fmla="*/ 1556657 h 2541995"/>
              <a:gd name="connsiteX1102" fmla="*/ 1179736 w 7771225"/>
              <a:gd name="connsiteY1102" fmla="*/ 1554208 h 2541995"/>
              <a:gd name="connsiteX1103" fmla="*/ 2601963 w 7771225"/>
              <a:gd name="connsiteY1103" fmla="*/ 1548913 h 2541995"/>
              <a:gd name="connsiteX1104" fmla="*/ 2601592 w 7771225"/>
              <a:gd name="connsiteY1104" fmla="*/ 1550774 h 2541995"/>
              <a:gd name="connsiteX1105" fmla="*/ 2597284 w 7771225"/>
              <a:gd name="connsiteY1105" fmla="*/ 1553167 h 2541995"/>
              <a:gd name="connsiteX1106" fmla="*/ 2602690 w 7771225"/>
              <a:gd name="connsiteY1106" fmla="*/ 1545284 h 2541995"/>
              <a:gd name="connsiteX1107" fmla="*/ 2602548 w 7771225"/>
              <a:gd name="connsiteY1107" fmla="*/ 1548382 h 2541995"/>
              <a:gd name="connsiteX1108" fmla="*/ 2601963 w 7771225"/>
              <a:gd name="connsiteY1108" fmla="*/ 1548913 h 2541995"/>
              <a:gd name="connsiteX1109" fmla="*/ 1248916 w 7771225"/>
              <a:gd name="connsiteY1109" fmla="*/ 1537066 h 2541995"/>
              <a:gd name="connsiteX1110" fmla="*/ 1256262 w 7771225"/>
              <a:gd name="connsiteY1110" fmla="*/ 1539515 h 2541995"/>
              <a:gd name="connsiteX1111" fmla="*/ 1253813 w 7771225"/>
              <a:gd name="connsiteY1111" fmla="*/ 1541963 h 2541995"/>
              <a:gd name="connsiteX1112" fmla="*/ 979541 w 7771225"/>
              <a:gd name="connsiteY1112" fmla="*/ 1534616 h 2541995"/>
              <a:gd name="connsiteX1113" fmla="*/ 984439 w 7771225"/>
              <a:gd name="connsiteY1113" fmla="*/ 1537066 h 2541995"/>
              <a:gd name="connsiteX1114" fmla="*/ 979541 w 7771225"/>
              <a:gd name="connsiteY1114" fmla="*/ 1541963 h 2541995"/>
              <a:gd name="connsiteX1115" fmla="*/ 964848 w 7771225"/>
              <a:gd name="connsiteY1115" fmla="*/ 1554208 h 2541995"/>
              <a:gd name="connsiteX1116" fmla="*/ 962399 w 7771225"/>
              <a:gd name="connsiteY1116" fmla="*/ 1551759 h 2541995"/>
              <a:gd name="connsiteX1117" fmla="*/ 962399 w 7771225"/>
              <a:gd name="connsiteY1117" fmla="*/ 1554208 h 2541995"/>
              <a:gd name="connsiteX1118" fmla="*/ 955053 w 7771225"/>
              <a:gd name="connsiteY1118" fmla="*/ 1554208 h 2541995"/>
              <a:gd name="connsiteX1119" fmla="*/ 945258 w 7771225"/>
              <a:gd name="connsiteY1119" fmla="*/ 1564004 h 2541995"/>
              <a:gd name="connsiteX1120" fmla="*/ 969746 w 7771225"/>
              <a:gd name="connsiteY1120" fmla="*/ 1559105 h 2541995"/>
              <a:gd name="connsiteX1121" fmla="*/ 964848 w 7771225"/>
              <a:gd name="connsiteY1121" fmla="*/ 1564004 h 2541995"/>
              <a:gd name="connsiteX1122" fmla="*/ 979541 w 7771225"/>
              <a:gd name="connsiteY1122" fmla="*/ 1561554 h 2541995"/>
              <a:gd name="connsiteX1123" fmla="*/ 981991 w 7771225"/>
              <a:gd name="connsiteY1123" fmla="*/ 1554208 h 2541995"/>
              <a:gd name="connsiteX1124" fmla="*/ 989337 w 7771225"/>
              <a:gd name="connsiteY1124" fmla="*/ 1559105 h 2541995"/>
              <a:gd name="connsiteX1125" fmla="*/ 999133 w 7771225"/>
              <a:gd name="connsiteY1125" fmla="*/ 1559105 h 2541995"/>
              <a:gd name="connsiteX1126" fmla="*/ 1001581 w 7771225"/>
              <a:gd name="connsiteY1126" fmla="*/ 1534616 h 2541995"/>
              <a:gd name="connsiteX1127" fmla="*/ 994235 w 7771225"/>
              <a:gd name="connsiteY1127" fmla="*/ 1539515 h 2541995"/>
              <a:gd name="connsiteX1128" fmla="*/ 984439 w 7771225"/>
              <a:gd name="connsiteY1128" fmla="*/ 1534616 h 2541995"/>
              <a:gd name="connsiteX1129" fmla="*/ 6336196 w 7771225"/>
              <a:gd name="connsiteY1129" fmla="*/ 1528086 h 2541995"/>
              <a:gd name="connsiteX1130" fmla="*/ 6306810 w 7771225"/>
              <a:gd name="connsiteY1130" fmla="*/ 1564818 h 2541995"/>
              <a:gd name="connsiteX1131" fmla="*/ 6350890 w 7771225"/>
              <a:gd name="connsiteY1131" fmla="*/ 1559921 h 2541995"/>
              <a:gd name="connsiteX1132" fmla="*/ 1266912 w 7771225"/>
              <a:gd name="connsiteY1132" fmla="*/ 1519613 h 2541995"/>
              <a:gd name="connsiteX1133" fmla="*/ 1267281 w 7771225"/>
              <a:gd name="connsiteY1133" fmla="*/ 1520536 h 2541995"/>
              <a:gd name="connsiteX1134" fmla="*/ 1270955 w 7771225"/>
              <a:gd name="connsiteY1134" fmla="*/ 1519924 h 2541995"/>
              <a:gd name="connsiteX1135" fmla="*/ 796768 w 7771225"/>
              <a:gd name="connsiteY1135" fmla="*/ 1515249 h 2541995"/>
              <a:gd name="connsiteX1136" fmla="*/ 789755 w 7771225"/>
              <a:gd name="connsiteY1136" fmla="*/ 1515639 h 2541995"/>
              <a:gd name="connsiteX1137" fmla="*/ 781184 w 7771225"/>
              <a:gd name="connsiteY1137" fmla="*/ 1517475 h 2541995"/>
              <a:gd name="connsiteX1138" fmla="*/ 1195041 w 7771225"/>
              <a:gd name="connsiteY1138" fmla="*/ 1512577 h 2541995"/>
              <a:gd name="connsiteX1139" fmla="*/ 1158308 w 7771225"/>
              <a:gd name="connsiteY1139" fmla="*/ 1522373 h 2541995"/>
              <a:gd name="connsiteX1140" fmla="*/ 1175450 w 7771225"/>
              <a:gd name="connsiteY1140" fmla="*/ 1519924 h 2541995"/>
              <a:gd name="connsiteX1141" fmla="*/ 1160757 w 7771225"/>
              <a:gd name="connsiteY1141" fmla="*/ 1529719 h 2541995"/>
              <a:gd name="connsiteX1142" fmla="*/ 1175450 w 7771225"/>
              <a:gd name="connsiteY1142" fmla="*/ 1532168 h 2541995"/>
              <a:gd name="connsiteX1143" fmla="*/ 1160757 w 7771225"/>
              <a:gd name="connsiteY1143" fmla="*/ 1537066 h 2541995"/>
              <a:gd name="connsiteX1144" fmla="*/ 1168103 w 7771225"/>
              <a:gd name="connsiteY1144" fmla="*/ 1549311 h 2541995"/>
              <a:gd name="connsiteX1145" fmla="*/ 1158308 w 7771225"/>
              <a:gd name="connsiteY1145" fmla="*/ 1559105 h 2541995"/>
              <a:gd name="connsiteX1146" fmla="*/ 1168103 w 7771225"/>
              <a:gd name="connsiteY1146" fmla="*/ 1559105 h 2541995"/>
              <a:gd name="connsiteX1147" fmla="*/ 1158308 w 7771225"/>
              <a:gd name="connsiteY1147" fmla="*/ 1568901 h 2541995"/>
              <a:gd name="connsiteX1148" fmla="*/ 1170552 w 7771225"/>
              <a:gd name="connsiteY1148" fmla="*/ 1566452 h 2541995"/>
              <a:gd name="connsiteX1149" fmla="*/ 1173001 w 7771225"/>
              <a:gd name="connsiteY1149" fmla="*/ 1571350 h 2541995"/>
              <a:gd name="connsiteX1150" fmla="*/ 1170552 w 7771225"/>
              <a:gd name="connsiteY1150" fmla="*/ 1571350 h 2541995"/>
              <a:gd name="connsiteX1151" fmla="*/ 1160757 w 7771225"/>
              <a:gd name="connsiteY1151" fmla="*/ 1581146 h 2541995"/>
              <a:gd name="connsiteX1152" fmla="*/ 1192592 w 7771225"/>
              <a:gd name="connsiteY1152" fmla="*/ 1581146 h 2541995"/>
              <a:gd name="connsiteX1153" fmla="*/ 1187695 w 7771225"/>
              <a:gd name="connsiteY1153" fmla="*/ 1578697 h 2541995"/>
              <a:gd name="connsiteX1154" fmla="*/ 1192592 w 7771225"/>
              <a:gd name="connsiteY1154" fmla="*/ 1576247 h 2541995"/>
              <a:gd name="connsiteX1155" fmla="*/ 1197489 w 7771225"/>
              <a:gd name="connsiteY1155" fmla="*/ 1581146 h 2541995"/>
              <a:gd name="connsiteX1156" fmla="*/ 1248916 w 7771225"/>
              <a:gd name="connsiteY1156" fmla="*/ 1576247 h 2541995"/>
              <a:gd name="connsiteX1157" fmla="*/ 1295444 w 7771225"/>
              <a:gd name="connsiteY1157" fmla="*/ 1571350 h 2541995"/>
              <a:gd name="connsiteX1158" fmla="*/ 1297893 w 7771225"/>
              <a:gd name="connsiteY1158" fmla="*/ 1566452 h 2541995"/>
              <a:gd name="connsiteX1159" fmla="*/ 1273404 w 7771225"/>
              <a:gd name="connsiteY1159" fmla="*/ 1568901 h 2541995"/>
              <a:gd name="connsiteX1160" fmla="*/ 1273404 w 7771225"/>
              <a:gd name="connsiteY1160" fmla="*/ 1566452 h 2541995"/>
              <a:gd name="connsiteX1161" fmla="*/ 1278302 w 7771225"/>
              <a:gd name="connsiteY1161" fmla="*/ 1566452 h 2541995"/>
              <a:gd name="connsiteX1162" fmla="*/ 1278302 w 7771225"/>
              <a:gd name="connsiteY1162" fmla="*/ 1561554 h 2541995"/>
              <a:gd name="connsiteX1163" fmla="*/ 1256262 w 7771225"/>
              <a:gd name="connsiteY1163" fmla="*/ 1559105 h 2541995"/>
              <a:gd name="connsiteX1164" fmla="*/ 1273404 w 7771225"/>
              <a:gd name="connsiteY1164" fmla="*/ 1554208 h 2541995"/>
              <a:gd name="connsiteX1165" fmla="*/ 1278302 w 7771225"/>
              <a:gd name="connsiteY1165" fmla="*/ 1556657 h 2541995"/>
              <a:gd name="connsiteX1166" fmla="*/ 1281363 w 7771225"/>
              <a:gd name="connsiteY1166" fmla="*/ 1556657 h 2541995"/>
              <a:gd name="connsiteX1167" fmla="*/ 1280751 w 7771225"/>
              <a:gd name="connsiteY1167" fmla="*/ 1551759 h 2541995"/>
              <a:gd name="connsiteX1168" fmla="*/ 1268506 w 7771225"/>
              <a:gd name="connsiteY1168" fmla="*/ 1549311 h 2541995"/>
              <a:gd name="connsiteX1169" fmla="*/ 1268506 w 7771225"/>
              <a:gd name="connsiteY1169" fmla="*/ 1544412 h 2541995"/>
              <a:gd name="connsiteX1170" fmla="*/ 1257487 w 7771225"/>
              <a:gd name="connsiteY1170" fmla="*/ 1543188 h 2541995"/>
              <a:gd name="connsiteX1171" fmla="*/ 1261159 w 7771225"/>
              <a:gd name="connsiteY1171" fmla="*/ 1537066 h 2541995"/>
              <a:gd name="connsiteX1172" fmla="*/ 1248916 w 7771225"/>
              <a:gd name="connsiteY1172" fmla="*/ 1534616 h 2541995"/>
              <a:gd name="connsiteX1173" fmla="*/ 1248916 w 7771225"/>
              <a:gd name="connsiteY1173" fmla="*/ 1537066 h 2541995"/>
              <a:gd name="connsiteX1174" fmla="*/ 1244017 w 7771225"/>
              <a:gd name="connsiteY1174" fmla="*/ 1532168 h 2541995"/>
              <a:gd name="connsiteX1175" fmla="*/ 1239120 w 7771225"/>
              <a:gd name="connsiteY1175" fmla="*/ 1534616 h 2541995"/>
              <a:gd name="connsiteX1176" fmla="*/ 1231774 w 7771225"/>
              <a:gd name="connsiteY1176" fmla="*/ 1532168 h 2541995"/>
              <a:gd name="connsiteX1177" fmla="*/ 1236671 w 7771225"/>
              <a:gd name="connsiteY1177" fmla="*/ 1529719 h 2541995"/>
              <a:gd name="connsiteX1178" fmla="*/ 1234223 w 7771225"/>
              <a:gd name="connsiteY1178" fmla="*/ 1524822 h 2541995"/>
              <a:gd name="connsiteX1179" fmla="*/ 1234223 w 7771225"/>
              <a:gd name="connsiteY1179" fmla="*/ 1527270 h 2541995"/>
              <a:gd name="connsiteX1180" fmla="*/ 1231774 w 7771225"/>
              <a:gd name="connsiteY1180" fmla="*/ 1529719 h 2541995"/>
              <a:gd name="connsiteX1181" fmla="*/ 1231774 w 7771225"/>
              <a:gd name="connsiteY1181" fmla="*/ 1524822 h 2541995"/>
              <a:gd name="connsiteX1182" fmla="*/ 1219530 w 7771225"/>
              <a:gd name="connsiteY1182" fmla="*/ 1522373 h 2541995"/>
              <a:gd name="connsiteX1183" fmla="*/ 1236671 w 7771225"/>
              <a:gd name="connsiteY1183" fmla="*/ 1522373 h 2541995"/>
              <a:gd name="connsiteX1184" fmla="*/ 1257551 w 7771225"/>
              <a:gd name="connsiteY1184" fmla="*/ 1518893 h 2541995"/>
              <a:gd name="connsiteX1185" fmla="*/ 1255038 w 7771225"/>
              <a:gd name="connsiteY1185" fmla="*/ 1518699 h 2541995"/>
              <a:gd name="connsiteX1186" fmla="*/ 1241569 w 7771225"/>
              <a:gd name="connsiteY1186" fmla="*/ 1515026 h 2541995"/>
              <a:gd name="connsiteX1187" fmla="*/ 1236671 w 7771225"/>
              <a:gd name="connsiteY1187" fmla="*/ 1512577 h 2541995"/>
              <a:gd name="connsiteX1188" fmla="*/ 1236671 w 7771225"/>
              <a:gd name="connsiteY1188" fmla="*/ 1519924 h 2541995"/>
              <a:gd name="connsiteX1189" fmla="*/ 1234223 w 7771225"/>
              <a:gd name="connsiteY1189" fmla="*/ 1515026 h 2541995"/>
              <a:gd name="connsiteX1190" fmla="*/ 1214631 w 7771225"/>
              <a:gd name="connsiteY1190" fmla="*/ 1512577 h 2541995"/>
              <a:gd name="connsiteX1191" fmla="*/ 1195041 w 7771225"/>
              <a:gd name="connsiteY1191" fmla="*/ 1515026 h 2541995"/>
              <a:gd name="connsiteX1192" fmla="*/ 839957 w 7771225"/>
              <a:gd name="connsiteY1192" fmla="*/ 1512577 h 2541995"/>
              <a:gd name="connsiteX1193" fmla="*/ 810571 w 7771225"/>
              <a:gd name="connsiteY1193" fmla="*/ 1515026 h 2541995"/>
              <a:gd name="connsiteX1194" fmla="*/ 800775 w 7771225"/>
              <a:gd name="connsiteY1194" fmla="*/ 1517475 h 2541995"/>
              <a:gd name="connsiteX1195" fmla="*/ 800775 w 7771225"/>
              <a:gd name="connsiteY1195" fmla="*/ 1515026 h 2541995"/>
              <a:gd name="connsiteX1196" fmla="*/ 798220 w 7771225"/>
              <a:gd name="connsiteY1196" fmla="*/ 1515168 h 2541995"/>
              <a:gd name="connsiteX1197" fmla="*/ 790980 w 7771225"/>
              <a:gd name="connsiteY1197" fmla="*/ 1524822 h 2541995"/>
              <a:gd name="connsiteX1198" fmla="*/ 800775 w 7771225"/>
              <a:gd name="connsiteY1198" fmla="*/ 1519924 h 2541995"/>
              <a:gd name="connsiteX1199" fmla="*/ 820366 w 7771225"/>
              <a:gd name="connsiteY1199" fmla="*/ 1524822 h 2541995"/>
              <a:gd name="connsiteX1200" fmla="*/ 817918 w 7771225"/>
              <a:gd name="connsiteY1200" fmla="*/ 1529719 h 2541995"/>
              <a:gd name="connsiteX1201" fmla="*/ 831386 w 7771225"/>
              <a:gd name="connsiteY1201" fmla="*/ 1518699 h 2541995"/>
              <a:gd name="connsiteX1202" fmla="*/ 842740 w 7771225"/>
              <a:gd name="connsiteY1202" fmla="*/ 1516695 h 2541995"/>
              <a:gd name="connsiteX1203" fmla="*/ 839957 w 7771225"/>
              <a:gd name="connsiteY1203" fmla="*/ 1515026 h 2541995"/>
              <a:gd name="connsiteX1204" fmla="*/ 1326417 w 7771225"/>
              <a:gd name="connsiteY1204" fmla="*/ 1510798 h 2541995"/>
              <a:gd name="connsiteX1205" fmla="*/ 1315034 w 7771225"/>
              <a:gd name="connsiteY1205" fmla="*/ 1512577 h 2541995"/>
              <a:gd name="connsiteX1206" fmla="*/ 1321769 w 7771225"/>
              <a:gd name="connsiteY1206" fmla="*/ 1514414 h 2541995"/>
              <a:gd name="connsiteX1207" fmla="*/ 1415438 w 7771225"/>
              <a:gd name="connsiteY1207" fmla="*/ 1502781 h 2541995"/>
              <a:gd name="connsiteX1208" fmla="*/ 1412701 w 7771225"/>
              <a:gd name="connsiteY1208" fmla="*/ 1507162 h 2541995"/>
              <a:gd name="connsiteX1209" fmla="*/ 1417886 w 7771225"/>
              <a:gd name="connsiteY1209" fmla="*/ 1507680 h 2541995"/>
              <a:gd name="connsiteX1210" fmla="*/ 1415438 w 7771225"/>
              <a:gd name="connsiteY1210" fmla="*/ 1502781 h 2541995"/>
              <a:gd name="connsiteX1211" fmla="*/ 1380541 w 7771225"/>
              <a:gd name="connsiteY1211" fmla="*/ 1495435 h 2541995"/>
              <a:gd name="connsiteX1212" fmla="*/ 1376257 w 7771225"/>
              <a:gd name="connsiteY1212" fmla="*/ 1500333 h 2541995"/>
              <a:gd name="connsiteX1213" fmla="*/ 1371358 w 7771225"/>
              <a:gd name="connsiteY1213" fmla="*/ 1497884 h 2541995"/>
              <a:gd name="connsiteX1214" fmla="*/ 1354216 w 7771225"/>
              <a:gd name="connsiteY1214" fmla="*/ 1500333 h 2541995"/>
              <a:gd name="connsiteX1215" fmla="*/ 1334626 w 7771225"/>
              <a:gd name="connsiteY1215" fmla="*/ 1509517 h 2541995"/>
              <a:gd name="connsiteX1216" fmla="*/ 1327870 w 7771225"/>
              <a:gd name="connsiteY1216" fmla="*/ 1510572 h 2541995"/>
              <a:gd name="connsiteX1217" fmla="*/ 1337075 w 7771225"/>
              <a:gd name="connsiteY1217" fmla="*/ 1517475 h 2541995"/>
              <a:gd name="connsiteX1218" fmla="*/ 1327279 w 7771225"/>
              <a:gd name="connsiteY1218" fmla="*/ 1524822 h 2541995"/>
              <a:gd name="connsiteX1219" fmla="*/ 1322381 w 7771225"/>
              <a:gd name="connsiteY1219" fmla="*/ 1519924 h 2541995"/>
              <a:gd name="connsiteX1220" fmla="*/ 1317483 w 7771225"/>
              <a:gd name="connsiteY1220" fmla="*/ 1519924 h 2541995"/>
              <a:gd name="connsiteX1221" fmla="*/ 1312586 w 7771225"/>
              <a:gd name="connsiteY1221" fmla="*/ 1524822 h 2541995"/>
              <a:gd name="connsiteX1222" fmla="*/ 1322381 w 7771225"/>
              <a:gd name="connsiteY1222" fmla="*/ 1519924 h 2541995"/>
              <a:gd name="connsiteX1223" fmla="*/ 1322381 w 7771225"/>
              <a:gd name="connsiteY1223" fmla="*/ 1522373 h 2541995"/>
              <a:gd name="connsiteX1224" fmla="*/ 1317483 w 7771225"/>
              <a:gd name="connsiteY1224" fmla="*/ 1524822 h 2541995"/>
              <a:gd name="connsiteX1225" fmla="*/ 1327279 w 7771225"/>
              <a:gd name="connsiteY1225" fmla="*/ 1524822 h 2541995"/>
              <a:gd name="connsiteX1226" fmla="*/ 1349318 w 7771225"/>
              <a:gd name="connsiteY1226" fmla="*/ 1524822 h 2541995"/>
              <a:gd name="connsiteX1227" fmla="*/ 1332176 w 7771225"/>
              <a:gd name="connsiteY1227" fmla="*/ 1532168 h 2541995"/>
              <a:gd name="connsiteX1228" fmla="*/ 1346869 w 7771225"/>
              <a:gd name="connsiteY1228" fmla="*/ 1532168 h 2541995"/>
              <a:gd name="connsiteX1229" fmla="*/ 1327279 w 7771225"/>
              <a:gd name="connsiteY1229" fmla="*/ 1539515 h 2541995"/>
              <a:gd name="connsiteX1230" fmla="*/ 1356665 w 7771225"/>
              <a:gd name="connsiteY1230" fmla="*/ 1537066 h 2541995"/>
              <a:gd name="connsiteX1231" fmla="*/ 1361562 w 7771225"/>
              <a:gd name="connsiteY1231" fmla="*/ 1544412 h 2541995"/>
              <a:gd name="connsiteX1232" fmla="*/ 1373807 w 7771225"/>
              <a:gd name="connsiteY1232" fmla="*/ 1549311 h 2541995"/>
              <a:gd name="connsiteX1233" fmla="*/ 1364011 w 7771225"/>
              <a:gd name="connsiteY1233" fmla="*/ 1551759 h 2541995"/>
              <a:gd name="connsiteX1234" fmla="*/ 1364011 w 7771225"/>
              <a:gd name="connsiteY1234" fmla="*/ 1549311 h 2541995"/>
              <a:gd name="connsiteX1235" fmla="*/ 1344421 w 7771225"/>
              <a:gd name="connsiteY1235" fmla="*/ 1554208 h 2541995"/>
              <a:gd name="connsiteX1236" fmla="*/ 1341972 w 7771225"/>
              <a:gd name="connsiteY1236" fmla="*/ 1559105 h 2541995"/>
              <a:gd name="connsiteX1237" fmla="*/ 1381154 w 7771225"/>
              <a:gd name="connsiteY1237" fmla="*/ 1561554 h 2541995"/>
              <a:gd name="connsiteX1238" fmla="*/ 1356665 w 7771225"/>
              <a:gd name="connsiteY1238" fmla="*/ 1566452 h 2541995"/>
              <a:gd name="connsiteX1239" fmla="*/ 1373807 w 7771225"/>
              <a:gd name="connsiteY1239" fmla="*/ 1564004 h 2541995"/>
              <a:gd name="connsiteX1240" fmla="*/ 1376257 w 7771225"/>
              <a:gd name="connsiteY1240" fmla="*/ 1566452 h 2541995"/>
              <a:gd name="connsiteX1241" fmla="*/ 1398296 w 7771225"/>
              <a:gd name="connsiteY1241" fmla="*/ 1566452 h 2541995"/>
              <a:gd name="connsiteX1242" fmla="*/ 1422785 w 7771225"/>
              <a:gd name="connsiteY1242" fmla="*/ 1564004 h 2541995"/>
              <a:gd name="connsiteX1243" fmla="*/ 1422785 w 7771225"/>
              <a:gd name="connsiteY1243" fmla="*/ 1566452 h 2541995"/>
              <a:gd name="connsiteX1244" fmla="*/ 1437478 w 7771225"/>
              <a:gd name="connsiteY1244" fmla="*/ 1564004 h 2541995"/>
              <a:gd name="connsiteX1245" fmla="*/ 1452171 w 7771225"/>
              <a:gd name="connsiteY1245" fmla="*/ 1554208 h 2541995"/>
              <a:gd name="connsiteX1246" fmla="*/ 1454620 w 7771225"/>
              <a:gd name="connsiteY1246" fmla="*/ 1556657 h 2541995"/>
              <a:gd name="connsiteX1247" fmla="*/ 1452171 w 7771225"/>
              <a:gd name="connsiteY1247" fmla="*/ 1559105 h 2541995"/>
              <a:gd name="connsiteX1248" fmla="*/ 1459517 w 7771225"/>
              <a:gd name="connsiteY1248" fmla="*/ 1559105 h 2541995"/>
              <a:gd name="connsiteX1249" fmla="*/ 1461966 w 7771225"/>
              <a:gd name="connsiteY1249" fmla="*/ 1561554 h 2541995"/>
              <a:gd name="connsiteX1250" fmla="*/ 1459517 w 7771225"/>
              <a:gd name="connsiteY1250" fmla="*/ 1564004 h 2541995"/>
              <a:gd name="connsiteX1251" fmla="*/ 1469313 w 7771225"/>
              <a:gd name="connsiteY1251" fmla="*/ 1559105 h 2541995"/>
              <a:gd name="connsiteX1252" fmla="*/ 1459517 w 7771225"/>
              <a:gd name="connsiteY1252" fmla="*/ 1559105 h 2541995"/>
              <a:gd name="connsiteX1253" fmla="*/ 1488903 w 7771225"/>
              <a:gd name="connsiteY1253" fmla="*/ 1546861 h 2541995"/>
              <a:gd name="connsiteX1254" fmla="*/ 1459517 w 7771225"/>
              <a:gd name="connsiteY1254" fmla="*/ 1546861 h 2541995"/>
              <a:gd name="connsiteX1255" fmla="*/ 1454620 w 7771225"/>
              <a:gd name="connsiteY1255" fmla="*/ 1541963 h 2541995"/>
              <a:gd name="connsiteX1256" fmla="*/ 1452171 w 7771225"/>
              <a:gd name="connsiteY1256" fmla="*/ 1544412 h 2541995"/>
              <a:gd name="connsiteX1257" fmla="*/ 1447273 w 7771225"/>
              <a:gd name="connsiteY1257" fmla="*/ 1541963 h 2541995"/>
              <a:gd name="connsiteX1258" fmla="*/ 1454620 w 7771225"/>
              <a:gd name="connsiteY1258" fmla="*/ 1537066 h 2541995"/>
              <a:gd name="connsiteX1259" fmla="*/ 1449721 w 7771225"/>
              <a:gd name="connsiteY1259" fmla="*/ 1534616 h 2541995"/>
              <a:gd name="connsiteX1260" fmla="*/ 1474210 w 7771225"/>
              <a:gd name="connsiteY1260" fmla="*/ 1529719 h 2541995"/>
              <a:gd name="connsiteX1261" fmla="*/ 1471761 w 7771225"/>
              <a:gd name="connsiteY1261" fmla="*/ 1532168 h 2541995"/>
              <a:gd name="connsiteX1262" fmla="*/ 1486455 w 7771225"/>
              <a:gd name="connsiteY1262" fmla="*/ 1532168 h 2541995"/>
              <a:gd name="connsiteX1263" fmla="*/ 1503596 w 7771225"/>
              <a:gd name="connsiteY1263" fmla="*/ 1532168 h 2541995"/>
              <a:gd name="connsiteX1264" fmla="*/ 1491352 w 7771225"/>
              <a:gd name="connsiteY1264" fmla="*/ 1539515 h 2541995"/>
              <a:gd name="connsiteX1265" fmla="*/ 1515841 w 7771225"/>
              <a:gd name="connsiteY1265" fmla="*/ 1541963 h 2541995"/>
              <a:gd name="connsiteX1266" fmla="*/ 1508494 w 7771225"/>
              <a:gd name="connsiteY1266" fmla="*/ 1544412 h 2541995"/>
              <a:gd name="connsiteX1267" fmla="*/ 1510942 w 7771225"/>
              <a:gd name="connsiteY1267" fmla="*/ 1546861 h 2541995"/>
              <a:gd name="connsiteX1268" fmla="*/ 1498699 w 7771225"/>
              <a:gd name="connsiteY1268" fmla="*/ 1551759 h 2541995"/>
              <a:gd name="connsiteX1269" fmla="*/ 1508494 w 7771225"/>
              <a:gd name="connsiteY1269" fmla="*/ 1554208 h 2541995"/>
              <a:gd name="connsiteX1270" fmla="*/ 1508494 w 7771225"/>
              <a:gd name="connsiteY1270" fmla="*/ 1556657 h 2541995"/>
              <a:gd name="connsiteX1271" fmla="*/ 1528085 w 7771225"/>
              <a:gd name="connsiteY1271" fmla="*/ 1554208 h 2541995"/>
              <a:gd name="connsiteX1272" fmla="*/ 1574613 w 7771225"/>
              <a:gd name="connsiteY1272" fmla="*/ 1556657 h 2541995"/>
              <a:gd name="connsiteX1273" fmla="*/ 1572165 w 7771225"/>
              <a:gd name="connsiteY1273" fmla="*/ 1554208 h 2541995"/>
              <a:gd name="connsiteX1274" fmla="*/ 1574613 w 7771225"/>
              <a:gd name="connsiteY1274" fmla="*/ 1551759 h 2541995"/>
              <a:gd name="connsiteX1275" fmla="*/ 1559920 w 7771225"/>
              <a:gd name="connsiteY1275" fmla="*/ 1551759 h 2541995"/>
              <a:gd name="connsiteX1276" fmla="*/ 1562369 w 7771225"/>
              <a:gd name="connsiteY1276" fmla="*/ 1546861 h 2541995"/>
              <a:gd name="connsiteX1277" fmla="*/ 1581959 w 7771225"/>
              <a:gd name="connsiteY1277" fmla="*/ 1546861 h 2541995"/>
              <a:gd name="connsiteX1278" fmla="*/ 1581959 w 7771225"/>
              <a:gd name="connsiteY1278" fmla="*/ 1541963 h 2541995"/>
              <a:gd name="connsiteX1279" fmla="*/ 1584408 w 7771225"/>
              <a:gd name="connsiteY1279" fmla="*/ 1546861 h 2541995"/>
              <a:gd name="connsiteX1280" fmla="*/ 1623590 w 7771225"/>
              <a:gd name="connsiteY1280" fmla="*/ 1537066 h 2541995"/>
              <a:gd name="connsiteX1281" fmla="*/ 1621141 w 7771225"/>
              <a:gd name="connsiteY1281" fmla="*/ 1535841 h 2541995"/>
              <a:gd name="connsiteX1282" fmla="*/ 1623590 w 7771225"/>
              <a:gd name="connsiteY1282" fmla="*/ 1532168 h 2541995"/>
              <a:gd name="connsiteX1283" fmla="*/ 1618693 w 7771225"/>
              <a:gd name="connsiteY1283" fmla="*/ 1534616 h 2541995"/>
              <a:gd name="connsiteX1284" fmla="*/ 1616244 w 7771225"/>
              <a:gd name="connsiteY1284" fmla="*/ 1534616 h 2541995"/>
              <a:gd name="connsiteX1285" fmla="*/ 1606448 w 7771225"/>
              <a:gd name="connsiteY1285" fmla="*/ 1539515 h 2541995"/>
              <a:gd name="connsiteX1286" fmla="*/ 1606448 w 7771225"/>
              <a:gd name="connsiteY1286" fmla="*/ 1537066 h 2541995"/>
              <a:gd name="connsiteX1287" fmla="*/ 1599101 w 7771225"/>
              <a:gd name="connsiteY1287" fmla="*/ 1541963 h 2541995"/>
              <a:gd name="connsiteX1288" fmla="*/ 1584408 w 7771225"/>
              <a:gd name="connsiteY1288" fmla="*/ 1532168 h 2541995"/>
              <a:gd name="connsiteX1289" fmla="*/ 1559920 w 7771225"/>
              <a:gd name="connsiteY1289" fmla="*/ 1532168 h 2541995"/>
              <a:gd name="connsiteX1290" fmla="*/ 1540330 w 7771225"/>
              <a:gd name="connsiteY1290" fmla="*/ 1529719 h 2541995"/>
              <a:gd name="connsiteX1291" fmla="*/ 1564818 w 7771225"/>
              <a:gd name="connsiteY1291" fmla="*/ 1524822 h 2541995"/>
              <a:gd name="connsiteX1292" fmla="*/ 1545227 w 7771225"/>
              <a:gd name="connsiteY1292" fmla="*/ 1524822 h 2541995"/>
              <a:gd name="connsiteX1293" fmla="*/ 1542778 w 7771225"/>
              <a:gd name="connsiteY1293" fmla="*/ 1515026 h 2541995"/>
              <a:gd name="connsiteX1294" fmla="*/ 1510942 w 7771225"/>
              <a:gd name="connsiteY1294" fmla="*/ 1524822 h 2541995"/>
              <a:gd name="connsiteX1295" fmla="*/ 1507270 w 7771225"/>
              <a:gd name="connsiteY1295" fmla="*/ 1523597 h 2541995"/>
              <a:gd name="connsiteX1296" fmla="*/ 1508494 w 7771225"/>
              <a:gd name="connsiteY1296" fmla="*/ 1519924 h 2541995"/>
              <a:gd name="connsiteX1297" fmla="*/ 1506045 w 7771225"/>
              <a:gd name="connsiteY1297" fmla="*/ 1519924 h 2541995"/>
              <a:gd name="connsiteX1298" fmla="*/ 1503596 w 7771225"/>
              <a:gd name="connsiteY1298" fmla="*/ 1515026 h 2541995"/>
              <a:gd name="connsiteX1299" fmla="*/ 1452171 w 7771225"/>
              <a:gd name="connsiteY1299" fmla="*/ 1517475 h 2541995"/>
              <a:gd name="connsiteX1300" fmla="*/ 1479108 w 7771225"/>
              <a:gd name="connsiteY1300" fmla="*/ 1519924 h 2541995"/>
              <a:gd name="connsiteX1301" fmla="*/ 1471761 w 7771225"/>
              <a:gd name="connsiteY1301" fmla="*/ 1524822 h 2541995"/>
              <a:gd name="connsiteX1302" fmla="*/ 1437478 w 7771225"/>
              <a:gd name="connsiteY1302" fmla="*/ 1524822 h 2541995"/>
              <a:gd name="connsiteX1303" fmla="*/ 1435028 w 7771225"/>
              <a:gd name="connsiteY1303" fmla="*/ 1522373 h 2541995"/>
              <a:gd name="connsiteX1304" fmla="*/ 1439927 w 7771225"/>
              <a:gd name="connsiteY1304" fmla="*/ 1515026 h 2541995"/>
              <a:gd name="connsiteX1305" fmla="*/ 1408092 w 7771225"/>
              <a:gd name="connsiteY1305" fmla="*/ 1510129 h 2541995"/>
              <a:gd name="connsiteX1306" fmla="*/ 1411029 w 7771225"/>
              <a:gd name="connsiteY1306" fmla="*/ 1507680 h 2541995"/>
              <a:gd name="connsiteX1307" fmla="*/ 1408092 w 7771225"/>
              <a:gd name="connsiteY1307" fmla="*/ 1507680 h 2541995"/>
              <a:gd name="connsiteX1308" fmla="*/ 1408092 w 7771225"/>
              <a:gd name="connsiteY1308" fmla="*/ 1500333 h 2541995"/>
              <a:gd name="connsiteX1309" fmla="*/ 1403193 w 7771225"/>
              <a:gd name="connsiteY1309" fmla="*/ 1502781 h 2541995"/>
              <a:gd name="connsiteX1310" fmla="*/ 1400745 w 7771225"/>
              <a:gd name="connsiteY1310" fmla="*/ 1497884 h 2541995"/>
              <a:gd name="connsiteX1311" fmla="*/ 1393397 w 7771225"/>
              <a:gd name="connsiteY1311" fmla="*/ 1500333 h 2541995"/>
              <a:gd name="connsiteX1312" fmla="*/ 1388500 w 7771225"/>
              <a:gd name="connsiteY1312" fmla="*/ 1507680 h 2541995"/>
              <a:gd name="connsiteX1313" fmla="*/ 1383603 w 7771225"/>
              <a:gd name="connsiteY1313" fmla="*/ 1502781 h 2541995"/>
              <a:gd name="connsiteX1314" fmla="*/ 1388500 w 7771225"/>
              <a:gd name="connsiteY1314" fmla="*/ 1500333 h 2541995"/>
              <a:gd name="connsiteX1315" fmla="*/ 1384827 w 7771225"/>
              <a:gd name="connsiteY1315" fmla="*/ 1499109 h 2541995"/>
              <a:gd name="connsiteX1316" fmla="*/ 1388500 w 7771225"/>
              <a:gd name="connsiteY1316" fmla="*/ 1495435 h 2541995"/>
              <a:gd name="connsiteX1317" fmla="*/ 1380541 w 7771225"/>
              <a:gd name="connsiteY1317" fmla="*/ 1495435 h 2541995"/>
              <a:gd name="connsiteX1318" fmla="*/ 1190143 w 7771225"/>
              <a:gd name="connsiteY1318" fmla="*/ 1488088 h 2541995"/>
              <a:gd name="connsiteX1319" fmla="*/ 1165654 w 7771225"/>
              <a:gd name="connsiteY1319" fmla="*/ 1490538 h 2541995"/>
              <a:gd name="connsiteX1320" fmla="*/ 1158308 w 7771225"/>
              <a:gd name="connsiteY1320" fmla="*/ 1495435 h 2541995"/>
              <a:gd name="connsiteX1321" fmla="*/ 1150961 w 7771225"/>
              <a:gd name="connsiteY1321" fmla="*/ 1497884 h 2541995"/>
              <a:gd name="connsiteX1322" fmla="*/ 1153410 w 7771225"/>
              <a:gd name="connsiteY1322" fmla="*/ 1505231 h 2541995"/>
              <a:gd name="connsiteX1323" fmla="*/ 1158308 w 7771225"/>
              <a:gd name="connsiteY1323" fmla="*/ 1497884 h 2541995"/>
              <a:gd name="connsiteX1324" fmla="*/ 1175450 w 7771225"/>
              <a:gd name="connsiteY1324" fmla="*/ 1497884 h 2541995"/>
              <a:gd name="connsiteX1325" fmla="*/ 1185245 w 7771225"/>
              <a:gd name="connsiteY1325" fmla="*/ 1497884 h 2541995"/>
              <a:gd name="connsiteX1326" fmla="*/ 1197489 w 7771225"/>
              <a:gd name="connsiteY1326" fmla="*/ 1495435 h 2541995"/>
              <a:gd name="connsiteX1327" fmla="*/ 1202388 w 7771225"/>
              <a:gd name="connsiteY1327" fmla="*/ 1490538 h 2541995"/>
              <a:gd name="connsiteX1328" fmla="*/ 1226876 w 7771225"/>
              <a:gd name="connsiteY1328" fmla="*/ 1490538 h 2541995"/>
              <a:gd name="connsiteX1329" fmla="*/ 1190143 w 7771225"/>
              <a:gd name="connsiteY1329" fmla="*/ 1488088 h 2541995"/>
              <a:gd name="connsiteX1330" fmla="*/ 1001581 w 7771225"/>
              <a:gd name="connsiteY1330" fmla="*/ 1488088 h 2541995"/>
              <a:gd name="connsiteX1331" fmla="*/ 972195 w 7771225"/>
              <a:gd name="connsiteY1331" fmla="*/ 1490538 h 2541995"/>
              <a:gd name="connsiteX1332" fmla="*/ 842405 w 7771225"/>
              <a:gd name="connsiteY1332" fmla="*/ 1507680 h 2541995"/>
              <a:gd name="connsiteX1333" fmla="*/ 847304 w 7771225"/>
              <a:gd name="connsiteY1333" fmla="*/ 1512577 h 2541995"/>
              <a:gd name="connsiteX1334" fmla="*/ 843281 w 7771225"/>
              <a:gd name="connsiteY1334" fmla="*/ 1516600 h 2541995"/>
              <a:gd name="connsiteX1335" fmla="*/ 852201 w 7771225"/>
              <a:gd name="connsiteY1335" fmla="*/ 1515026 h 2541995"/>
              <a:gd name="connsiteX1336" fmla="*/ 852201 w 7771225"/>
              <a:gd name="connsiteY1336" fmla="*/ 1512577 h 2541995"/>
              <a:gd name="connsiteX1337" fmla="*/ 847304 w 7771225"/>
              <a:gd name="connsiteY1337" fmla="*/ 1512577 h 2541995"/>
              <a:gd name="connsiteX1338" fmla="*/ 847304 w 7771225"/>
              <a:gd name="connsiteY1338" fmla="*/ 1507680 h 2541995"/>
              <a:gd name="connsiteX1339" fmla="*/ 930564 w 7771225"/>
              <a:gd name="connsiteY1339" fmla="*/ 1497884 h 2541995"/>
              <a:gd name="connsiteX1340" fmla="*/ 928116 w 7771225"/>
              <a:gd name="connsiteY1340" fmla="*/ 1502781 h 2541995"/>
              <a:gd name="connsiteX1341" fmla="*/ 861997 w 7771225"/>
              <a:gd name="connsiteY1341" fmla="*/ 1512577 h 2541995"/>
              <a:gd name="connsiteX1342" fmla="*/ 881588 w 7771225"/>
              <a:gd name="connsiteY1342" fmla="*/ 1512577 h 2541995"/>
              <a:gd name="connsiteX1343" fmla="*/ 957502 w 7771225"/>
              <a:gd name="connsiteY1343" fmla="*/ 1505231 h 2541995"/>
              <a:gd name="connsiteX1344" fmla="*/ 950155 w 7771225"/>
              <a:gd name="connsiteY1344" fmla="*/ 1515026 h 2541995"/>
              <a:gd name="connsiteX1345" fmla="*/ 981991 w 7771225"/>
              <a:gd name="connsiteY1345" fmla="*/ 1512577 h 2541995"/>
              <a:gd name="connsiteX1346" fmla="*/ 972195 w 7771225"/>
              <a:gd name="connsiteY1346" fmla="*/ 1519924 h 2541995"/>
              <a:gd name="connsiteX1347" fmla="*/ 1001581 w 7771225"/>
              <a:gd name="connsiteY1347" fmla="*/ 1515026 h 2541995"/>
              <a:gd name="connsiteX1348" fmla="*/ 996684 w 7771225"/>
              <a:gd name="connsiteY1348" fmla="*/ 1507680 h 2541995"/>
              <a:gd name="connsiteX1349" fmla="*/ 999133 w 7771225"/>
              <a:gd name="connsiteY1349" fmla="*/ 1507680 h 2541995"/>
              <a:gd name="connsiteX1350" fmla="*/ 1001581 w 7771225"/>
              <a:gd name="connsiteY1350" fmla="*/ 1488088 h 2541995"/>
              <a:gd name="connsiteX1351" fmla="*/ 1246467 w 7771225"/>
              <a:gd name="connsiteY1351" fmla="*/ 1473395 h 2541995"/>
              <a:gd name="connsiteX1352" fmla="*/ 1244017 w 7771225"/>
              <a:gd name="connsiteY1352" fmla="*/ 1480742 h 2541995"/>
              <a:gd name="connsiteX1353" fmla="*/ 1236671 w 7771225"/>
              <a:gd name="connsiteY1353" fmla="*/ 1475845 h 2541995"/>
              <a:gd name="connsiteX1354" fmla="*/ 1236671 w 7771225"/>
              <a:gd name="connsiteY1354" fmla="*/ 1480742 h 2541995"/>
              <a:gd name="connsiteX1355" fmla="*/ 1199938 w 7771225"/>
              <a:gd name="connsiteY1355" fmla="*/ 1480742 h 2541995"/>
              <a:gd name="connsiteX1356" fmla="*/ 1244017 w 7771225"/>
              <a:gd name="connsiteY1356" fmla="*/ 1483191 h 2541995"/>
              <a:gd name="connsiteX1357" fmla="*/ 1251365 w 7771225"/>
              <a:gd name="connsiteY1357" fmla="*/ 1478294 h 2541995"/>
              <a:gd name="connsiteX1358" fmla="*/ 1246467 w 7771225"/>
              <a:gd name="connsiteY1358" fmla="*/ 1473395 h 2541995"/>
              <a:gd name="connsiteX1359" fmla="*/ 1341972 w 7771225"/>
              <a:gd name="connsiteY1359" fmla="*/ 1466049 h 2541995"/>
              <a:gd name="connsiteX1360" fmla="*/ 1327279 w 7771225"/>
              <a:gd name="connsiteY1360" fmla="*/ 1473395 h 2541995"/>
              <a:gd name="connsiteX1361" fmla="*/ 1345032 w 7771225"/>
              <a:gd name="connsiteY1361" fmla="*/ 1473395 h 2541995"/>
              <a:gd name="connsiteX1362" fmla="*/ 1337075 w 7771225"/>
              <a:gd name="connsiteY1362" fmla="*/ 1470947 h 2541995"/>
              <a:gd name="connsiteX1363" fmla="*/ 1341972 w 7771225"/>
              <a:gd name="connsiteY1363" fmla="*/ 1466049 h 2541995"/>
              <a:gd name="connsiteX1364" fmla="*/ 1405642 w 7771225"/>
              <a:gd name="connsiteY1364" fmla="*/ 1463600 h 2541995"/>
              <a:gd name="connsiteX1365" fmla="*/ 1404159 w 7771225"/>
              <a:gd name="connsiteY1365" fmla="*/ 1466566 h 2541995"/>
              <a:gd name="connsiteX1366" fmla="*/ 1408092 w 7771225"/>
              <a:gd name="connsiteY1366" fmla="*/ 1466049 h 2541995"/>
              <a:gd name="connsiteX1367" fmla="*/ 1408092 w 7771225"/>
              <a:gd name="connsiteY1367" fmla="*/ 1468498 h 2541995"/>
              <a:gd name="connsiteX1368" fmla="*/ 1412989 w 7771225"/>
              <a:gd name="connsiteY1368" fmla="*/ 1468498 h 2541995"/>
              <a:gd name="connsiteX1369" fmla="*/ 1405642 w 7771225"/>
              <a:gd name="connsiteY1369" fmla="*/ 1463600 h 2541995"/>
              <a:gd name="connsiteX1370" fmla="*/ 1359114 w 7771225"/>
              <a:gd name="connsiteY1370" fmla="*/ 1453805 h 2541995"/>
              <a:gd name="connsiteX1371" fmla="*/ 1351768 w 7771225"/>
              <a:gd name="connsiteY1371" fmla="*/ 1456253 h 2541995"/>
              <a:gd name="connsiteX1372" fmla="*/ 1351768 w 7771225"/>
              <a:gd name="connsiteY1372" fmla="*/ 1458702 h 2541995"/>
              <a:gd name="connsiteX1373" fmla="*/ 1354216 w 7771225"/>
              <a:gd name="connsiteY1373" fmla="*/ 1470947 h 2541995"/>
              <a:gd name="connsiteX1374" fmla="*/ 1345034 w 7771225"/>
              <a:gd name="connsiteY1374" fmla="*/ 1473395 h 2541995"/>
              <a:gd name="connsiteX1375" fmla="*/ 1359114 w 7771225"/>
              <a:gd name="connsiteY1375" fmla="*/ 1473395 h 2541995"/>
              <a:gd name="connsiteX1376" fmla="*/ 1322381 w 7771225"/>
              <a:gd name="connsiteY1376" fmla="*/ 1485640 h 2541995"/>
              <a:gd name="connsiteX1377" fmla="*/ 1393397 w 7771225"/>
              <a:gd name="connsiteY1377" fmla="*/ 1488088 h 2541995"/>
              <a:gd name="connsiteX1378" fmla="*/ 1395847 w 7771225"/>
              <a:gd name="connsiteY1378" fmla="*/ 1490538 h 2541995"/>
              <a:gd name="connsiteX1379" fmla="*/ 1393397 w 7771225"/>
              <a:gd name="connsiteY1379" fmla="*/ 1495435 h 2541995"/>
              <a:gd name="connsiteX1380" fmla="*/ 1405642 w 7771225"/>
              <a:gd name="connsiteY1380" fmla="*/ 1495435 h 2541995"/>
              <a:gd name="connsiteX1381" fmla="*/ 1403193 w 7771225"/>
              <a:gd name="connsiteY1381" fmla="*/ 1490538 h 2541995"/>
              <a:gd name="connsiteX1382" fmla="*/ 1410540 w 7771225"/>
              <a:gd name="connsiteY1382" fmla="*/ 1485640 h 2541995"/>
              <a:gd name="connsiteX1383" fmla="*/ 1415438 w 7771225"/>
              <a:gd name="connsiteY1383" fmla="*/ 1495435 h 2541995"/>
              <a:gd name="connsiteX1384" fmla="*/ 1417886 w 7771225"/>
              <a:gd name="connsiteY1384" fmla="*/ 1495435 h 2541995"/>
              <a:gd name="connsiteX1385" fmla="*/ 1410540 w 7771225"/>
              <a:gd name="connsiteY1385" fmla="*/ 1485640 h 2541995"/>
              <a:gd name="connsiteX1386" fmla="*/ 1410540 w 7771225"/>
              <a:gd name="connsiteY1386" fmla="*/ 1483191 h 2541995"/>
              <a:gd name="connsiteX1387" fmla="*/ 1430131 w 7771225"/>
              <a:gd name="connsiteY1387" fmla="*/ 1483191 h 2541995"/>
              <a:gd name="connsiteX1388" fmla="*/ 1427682 w 7771225"/>
              <a:gd name="connsiteY1388" fmla="*/ 1485640 h 2541995"/>
              <a:gd name="connsiteX1389" fmla="*/ 1422785 w 7771225"/>
              <a:gd name="connsiteY1389" fmla="*/ 1490538 h 2541995"/>
              <a:gd name="connsiteX1390" fmla="*/ 1432579 w 7771225"/>
              <a:gd name="connsiteY1390" fmla="*/ 1488088 h 2541995"/>
              <a:gd name="connsiteX1391" fmla="*/ 1430131 w 7771225"/>
              <a:gd name="connsiteY1391" fmla="*/ 1485640 h 2541995"/>
              <a:gd name="connsiteX1392" fmla="*/ 1444824 w 7771225"/>
              <a:gd name="connsiteY1392" fmla="*/ 1480742 h 2541995"/>
              <a:gd name="connsiteX1393" fmla="*/ 1400745 w 7771225"/>
              <a:gd name="connsiteY1393" fmla="*/ 1480742 h 2541995"/>
              <a:gd name="connsiteX1394" fmla="*/ 1378705 w 7771225"/>
              <a:gd name="connsiteY1394" fmla="*/ 1473395 h 2541995"/>
              <a:gd name="connsiteX1395" fmla="*/ 1376257 w 7771225"/>
              <a:gd name="connsiteY1395" fmla="*/ 1475845 h 2541995"/>
              <a:gd name="connsiteX1396" fmla="*/ 1364011 w 7771225"/>
              <a:gd name="connsiteY1396" fmla="*/ 1473395 h 2541995"/>
              <a:gd name="connsiteX1397" fmla="*/ 1384826 w 7771225"/>
              <a:gd name="connsiteY1397" fmla="*/ 1469110 h 2541995"/>
              <a:gd name="connsiteX1398" fmla="*/ 1389479 w 7771225"/>
              <a:gd name="connsiteY1398" fmla="*/ 1468498 h 2541995"/>
              <a:gd name="connsiteX1399" fmla="*/ 1378705 w 7771225"/>
              <a:gd name="connsiteY1399" fmla="*/ 1468498 h 2541995"/>
              <a:gd name="connsiteX1400" fmla="*/ 1376257 w 7771225"/>
              <a:gd name="connsiteY1400" fmla="*/ 1463600 h 2541995"/>
              <a:gd name="connsiteX1401" fmla="*/ 1371358 w 7771225"/>
              <a:gd name="connsiteY1401" fmla="*/ 1463600 h 2541995"/>
              <a:gd name="connsiteX1402" fmla="*/ 1376257 w 7771225"/>
              <a:gd name="connsiteY1402" fmla="*/ 1456253 h 2541995"/>
              <a:gd name="connsiteX1403" fmla="*/ 1373807 w 7771225"/>
              <a:gd name="connsiteY1403" fmla="*/ 1453805 h 2541995"/>
              <a:gd name="connsiteX1404" fmla="*/ 1359114 w 7771225"/>
              <a:gd name="connsiteY1404" fmla="*/ 1456253 h 2541995"/>
              <a:gd name="connsiteX1405" fmla="*/ 3175405 w 7771225"/>
              <a:gd name="connsiteY1405" fmla="*/ 1350250 h 2541995"/>
              <a:gd name="connsiteX1406" fmla="*/ 3050975 w 7771225"/>
              <a:gd name="connsiteY1406" fmla="*/ 1380879 h 2541995"/>
              <a:gd name="connsiteX1407" fmla="*/ 3045232 w 7771225"/>
              <a:gd name="connsiteY1407" fmla="*/ 1392365 h 2541995"/>
              <a:gd name="connsiteX1408" fmla="*/ 3037575 w 7771225"/>
              <a:gd name="connsiteY1408" fmla="*/ 1415337 h 2541995"/>
              <a:gd name="connsiteX1409" fmla="*/ 3024175 w 7771225"/>
              <a:gd name="connsiteY1409" fmla="*/ 1495738 h 2541995"/>
              <a:gd name="connsiteX1410" fmla="*/ 3133290 w 7771225"/>
              <a:gd name="connsiteY1410" fmla="*/ 1463195 h 2541995"/>
              <a:gd name="connsiteX1411" fmla="*/ 3175405 w 7771225"/>
              <a:gd name="connsiteY1411" fmla="*/ 1350250 h 2541995"/>
              <a:gd name="connsiteX1412" fmla="*/ 6647201 w 7771225"/>
              <a:gd name="connsiteY1412" fmla="*/ 1268507 h 2541995"/>
              <a:gd name="connsiteX1413" fmla="*/ 6620263 w 7771225"/>
              <a:gd name="connsiteY1413" fmla="*/ 1283200 h 2541995"/>
              <a:gd name="connsiteX1414" fmla="*/ 6546798 w 7771225"/>
              <a:gd name="connsiteY1414" fmla="*/ 1329728 h 2541995"/>
              <a:gd name="connsiteX1415" fmla="*/ 6461088 w 7771225"/>
              <a:gd name="connsiteY1415" fmla="*/ 1410541 h 2541995"/>
              <a:gd name="connsiteX1416" fmla="*/ 6468435 w 7771225"/>
              <a:gd name="connsiteY1416" fmla="*/ 1535432 h 2541995"/>
              <a:gd name="connsiteX1417" fmla="*/ 6522309 w 7771225"/>
              <a:gd name="connsiteY1417" fmla="*/ 1528086 h 2541995"/>
              <a:gd name="connsiteX1418" fmla="*/ 6581081 w 7771225"/>
              <a:gd name="connsiteY1418" fmla="*/ 1486455 h 2541995"/>
              <a:gd name="connsiteX1419" fmla="*/ 6605570 w 7771225"/>
              <a:gd name="connsiteY1419" fmla="*/ 1452172 h 2541995"/>
              <a:gd name="connsiteX1420" fmla="*/ 6598223 w 7771225"/>
              <a:gd name="connsiteY1420" fmla="*/ 1457069 h 2541995"/>
              <a:gd name="connsiteX1421" fmla="*/ 6590877 w 7771225"/>
              <a:gd name="connsiteY1421" fmla="*/ 1452172 h 2541995"/>
              <a:gd name="connsiteX1422" fmla="*/ 6630059 w 7771225"/>
              <a:gd name="connsiteY1422" fmla="*/ 1344421 h 2541995"/>
              <a:gd name="connsiteX1423" fmla="*/ 6647201 w 7771225"/>
              <a:gd name="connsiteY1423" fmla="*/ 1268507 h 2541995"/>
              <a:gd name="connsiteX1424" fmla="*/ 2819344 w 7771225"/>
              <a:gd name="connsiteY1424" fmla="*/ 1239221 h 2541995"/>
              <a:gd name="connsiteX1425" fmla="*/ 2798287 w 7771225"/>
              <a:gd name="connsiteY1425" fmla="*/ 1267935 h 2541995"/>
              <a:gd name="connsiteX1426" fmla="*/ 2800201 w 7771225"/>
              <a:gd name="connsiteY1426" fmla="*/ 1271764 h 2541995"/>
              <a:gd name="connsiteX1427" fmla="*/ 2798287 w 7771225"/>
              <a:gd name="connsiteY1427" fmla="*/ 1275592 h 2541995"/>
              <a:gd name="connsiteX1428" fmla="*/ 2784887 w 7771225"/>
              <a:gd name="connsiteY1428" fmla="*/ 1287078 h 2541995"/>
              <a:gd name="connsiteX1429" fmla="*/ 2790629 w 7771225"/>
              <a:gd name="connsiteY1429" fmla="*/ 1287078 h 2541995"/>
              <a:gd name="connsiteX1430" fmla="*/ 2773401 w 7771225"/>
              <a:gd name="connsiteY1430" fmla="*/ 1298564 h 2541995"/>
              <a:gd name="connsiteX1431" fmla="*/ 2775315 w 7771225"/>
              <a:gd name="connsiteY1431" fmla="*/ 1306221 h 2541995"/>
              <a:gd name="connsiteX1432" fmla="*/ 2758086 w 7771225"/>
              <a:gd name="connsiteY1432" fmla="*/ 1327279 h 2541995"/>
              <a:gd name="connsiteX1433" fmla="*/ 2737029 w 7771225"/>
              <a:gd name="connsiteY1433" fmla="*/ 1355993 h 2541995"/>
              <a:gd name="connsiteX1434" fmla="*/ 2737029 w 7771225"/>
              <a:gd name="connsiteY1434" fmla="*/ 1359822 h 2541995"/>
              <a:gd name="connsiteX1435" fmla="*/ 2721714 w 7771225"/>
              <a:gd name="connsiteY1435" fmla="*/ 1378965 h 2541995"/>
              <a:gd name="connsiteX1436" fmla="*/ 2842316 w 7771225"/>
              <a:gd name="connsiteY1436" fmla="*/ 1334936 h 2541995"/>
              <a:gd name="connsiteX1437" fmla="*/ 2840402 w 7771225"/>
              <a:gd name="connsiteY1437" fmla="*/ 1298564 h 2541995"/>
              <a:gd name="connsiteX1438" fmla="*/ 2819344 w 7771225"/>
              <a:gd name="connsiteY1438" fmla="*/ 1239221 h 2541995"/>
              <a:gd name="connsiteX1439" fmla="*/ 773838 w 7771225"/>
              <a:gd name="connsiteY1439" fmla="*/ 1238305 h 2541995"/>
              <a:gd name="connsiteX1440" fmla="*/ 746901 w 7771225"/>
              <a:gd name="connsiteY1440" fmla="*/ 1252998 h 2541995"/>
              <a:gd name="connsiteX1441" fmla="*/ 705270 w 7771225"/>
              <a:gd name="connsiteY1441" fmla="*/ 1265243 h 2541995"/>
              <a:gd name="connsiteX1442" fmla="*/ 705270 w 7771225"/>
              <a:gd name="connsiteY1442" fmla="*/ 1270141 h 2541995"/>
              <a:gd name="connsiteX1443" fmla="*/ 710167 w 7771225"/>
              <a:gd name="connsiteY1443" fmla="*/ 1265243 h 2541995"/>
              <a:gd name="connsiteX1444" fmla="*/ 700373 w 7771225"/>
              <a:gd name="connsiteY1444" fmla="*/ 1277487 h 2541995"/>
              <a:gd name="connsiteX1445" fmla="*/ 695474 w 7771225"/>
              <a:gd name="connsiteY1445" fmla="*/ 1275038 h 2541995"/>
              <a:gd name="connsiteX1446" fmla="*/ 656292 w 7771225"/>
              <a:gd name="connsiteY1446" fmla="*/ 1294629 h 2541995"/>
              <a:gd name="connsiteX1447" fmla="*/ 631804 w 7771225"/>
              <a:gd name="connsiteY1447" fmla="*/ 1316669 h 2541995"/>
              <a:gd name="connsiteX1448" fmla="*/ 683231 w 7771225"/>
              <a:gd name="connsiteY1448" fmla="*/ 1368095 h 2541995"/>
              <a:gd name="connsiteX1449" fmla="*/ 688128 w 7771225"/>
              <a:gd name="connsiteY1449" fmla="*/ 1377890 h 2541995"/>
              <a:gd name="connsiteX1450" fmla="*/ 727309 w 7771225"/>
              <a:gd name="connsiteY1450" fmla="*/ 1439112 h 2541995"/>
              <a:gd name="connsiteX1451" fmla="*/ 744452 w 7771225"/>
              <a:gd name="connsiteY1451" fmla="*/ 1468498 h 2541995"/>
              <a:gd name="connsiteX1452" fmla="*/ 742002 w 7771225"/>
              <a:gd name="connsiteY1452" fmla="*/ 1468498 h 2541995"/>
              <a:gd name="connsiteX1453" fmla="*/ 766491 w 7771225"/>
              <a:gd name="connsiteY1453" fmla="*/ 1502781 h 2541995"/>
              <a:gd name="connsiteX1454" fmla="*/ 1004030 w 7771225"/>
              <a:gd name="connsiteY1454" fmla="*/ 1475845 h 2541995"/>
              <a:gd name="connsiteX1455" fmla="*/ 1001581 w 7771225"/>
              <a:gd name="connsiteY1455" fmla="*/ 1260345 h 2541995"/>
              <a:gd name="connsiteX1456" fmla="*/ 906076 w 7771225"/>
              <a:gd name="connsiteY1456" fmla="*/ 1265243 h 2541995"/>
              <a:gd name="connsiteX1457" fmla="*/ 773838 w 7771225"/>
              <a:gd name="connsiteY1457" fmla="*/ 1238305 h 2541995"/>
              <a:gd name="connsiteX1458" fmla="*/ 6453741 w 7771225"/>
              <a:gd name="connsiteY1458" fmla="*/ 1229325 h 2541995"/>
              <a:gd name="connsiteX1459" fmla="*/ 6421905 w 7771225"/>
              <a:gd name="connsiteY1459" fmla="*/ 1244018 h 2541995"/>
              <a:gd name="connsiteX1460" fmla="*/ 6441497 w 7771225"/>
              <a:gd name="connsiteY1460" fmla="*/ 1292996 h 2541995"/>
              <a:gd name="connsiteX1461" fmla="*/ 6470883 w 7771225"/>
              <a:gd name="connsiteY1461" fmla="*/ 1229325 h 2541995"/>
              <a:gd name="connsiteX1462" fmla="*/ 6461088 w 7771225"/>
              <a:gd name="connsiteY1462" fmla="*/ 1236672 h 2541995"/>
              <a:gd name="connsiteX1463" fmla="*/ 6453741 w 7771225"/>
              <a:gd name="connsiteY1463" fmla="*/ 1229325 h 2541995"/>
              <a:gd name="connsiteX1464" fmla="*/ 4833474 w 7771225"/>
              <a:gd name="connsiteY1464" fmla="*/ 1214317 h 2541995"/>
              <a:gd name="connsiteX1465" fmla="*/ 4785617 w 7771225"/>
              <a:gd name="connsiteY1465" fmla="*/ 1250689 h 2541995"/>
              <a:gd name="connsiteX1466" fmla="*/ 4762645 w 7771225"/>
              <a:gd name="connsiteY1466" fmla="*/ 1264089 h 2541995"/>
              <a:gd name="connsiteX1467" fmla="*/ 4737759 w 7771225"/>
              <a:gd name="connsiteY1467" fmla="*/ 1271746 h 2541995"/>
              <a:gd name="connsiteX1468" fmla="*/ 4722444 w 7771225"/>
              <a:gd name="connsiteY1468" fmla="*/ 1285146 h 2541995"/>
              <a:gd name="connsiteX1469" fmla="*/ 4791360 w 7771225"/>
              <a:gd name="connsiteY1469" fmla="*/ 1310032 h 2541995"/>
              <a:gd name="connsiteX1470" fmla="*/ 4856446 w 7771225"/>
              <a:gd name="connsiteY1470" fmla="*/ 1357890 h 2541995"/>
              <a:gd name="connsiteX1471" fmla="*/ 4879417 w 7771225"/>
              <a:gd name="connsiteY1471" fmla="*/ 1398091 h 2541995"/>
              <a:gd name="connsiteX1472" fmla="*/ 4875589 w 7771225"/>
              <a:gd name="connsiteY1472" fmla="*/ 1405747 h 2541995"/>
              <a:gd name="connsiteX1473" fmla="*/ 4877504 w 7771225"/>
              <a:gd name="connsiteY1473" fmla="*/ 1411491 h 2541995"/>
              <a:gd name="connsiteX1474" fmla="*/ 4864103 w 7771225"/>
              <a:gd name="connsiteY1474" fmla="*/ 1440205 h 2541995"/>
              <a:gd name="connsiteX1475" fmla="*/ 4835389 w 7771225"/>
              <a:gd name="connsiteY1475" fmla="*/ 1480405 h 2541995"/>
              <a:gd name="connsiteX1476" fmla="*/ 4659272 w 7771225"/>
              <a:gd name="connsiteY1476" fmla="*/ 1679494 h 2541995"/>
              <a:gd name="connsiteX1477" fmla="*/ 4638215 w 7771225"/>
              <a:gd name="connsiteY1477" fmla="*/ 1708208 h 2541995"/>
              <a:gd name="connsiteX1478" fmla="*/ 4653529 w 7771225"/>
              <a:gd name="connsiteY1478" fmla="*/ 1713951 h 2541995"/>
              <a:gd name="connsiteX1479" fmla="*/ 4747331 w 7771225"/>
              <a:gd name="connsiteY1479" fmla="*/ 1668008 h 2541995"/>
              <a:gd name="connsiteX1480" fmla="*/ 4831560 w 7771225"/>
              <a:gd name="connsiteY1480" fmla="*/ 1643122 h 2541995"/>
              <a:gd name="connsiteX1481" fmla="*/ 4871761 w 7771225"/>
              <a:gd name="connsiteY1481" fmla="*/ 1639293 h 2541995"/>
              <a:gd name="connsiteX1482" fmla="*/ 4913876 w 7771225"/>
              <a:gd name="connsiteY1482" fmla="*/ 1641207 h 2541995"/>
              <a:gd name="connsiteX1483" fmla="*/ 4982791 w 7771225"/>
              <a:gd name="connsiteY1483" fmla="*/ 1668008 h 2541995"/>
              <a:gd name="connsiteX1484" fmla="*/ 4885161 w 7771225"/>
              <a:gd name="connsiteY1484" fmla="*/ 1382776 h 2541995"/>
              <a:gd name="connsiteX1485" fmla="*/ 4850703 w 7771225"/>
              <a:gd name="connsiteY1485" fmla="*/ 1214317 h 2541995"/>
              <a:gd name="connsiteX1486" fmla="*/ 4833474 w 7771225"/>
              <a:gd name="connsiteY1486" fmla="*/ 1214317 h 2541995"/>
              <a:gd name="connsiteX1487" fmla="*/ 214635 w 7771225"/>
              <a:gd name="connsiteY1487" fmla="*/ 1197251 h 2541995"/>
              <a:gd name="connsiteX1488" fmla="*/ 210601 w 7771225"/>
              <a:gd name="connsiteY1488" fmla="*/ 1201573 h 2541995"/>
              <a:gd name="connsiteX1489" fmla="*/ 211826 w 7771225"/>
              <a:gd name="connsiteY1489" fmla="*/ 1199124 h 2541995"/>
              <a:gd name="connsiteX1490" fmla="*/ 215276 w 7771225"/>
              <a:gd name="connsiteY1490" fmla="*/ 1196564 h 2541995"/>
              <a:gd name="connsiteX1491" fmla="*/ 215499 w 7771225"/>
              <a:gd name="connsiteY1491" fmla="*/ 1196675 h 2541995"/>
              <a:gd name="connsiteX1492" fmla="*/ 214635 w 7771225"/>
              <a:gd name="connsiteY1492" fmla="*/ 1197251 h 2541995"/>
              <a:gd name="connsiteX1493" fmla="*/ 7029222 w 7771225"/>
              <a:gd name="connsiteY1493" fmla="*/ 1101985 h 2541995"/>
              <a:gd name="connsiteX1494" fmla="*/ 6965551 w 7771225"/>
              <a:gd name="connsiteY1494" fmla="*/ 1126473 h 2541995"/>
              <a:gd name="connsiteX1495" fmla="*/ 6899433 w 7771225"/>
              <a:gd name="connsiteY1495" fmla="*/ 1150962 h 2541995"/>
              <a:gd name="connsiteX1496" fmla="*/ 6889637 w 7771225"/>
              <a:gd name="connsiteY1496" fmla="*/ 1219530 h 2541995"/>
              <a:gd name="connsiteX1497" fmla="*/ 6879841 w 7771225"/>
              <a:gd name="connsiteY1497" fmla="*/ 1307689 h 2541995"/>
              <a:gd name="connsiteX1498" fmla="*/ 6882291 w 7771225"/>
              <a:gd name="connsiteY1498" fmla="*/ 1334627 h 2541995"/>
              <a:gd name="connsiteX1499" fmla="*/ 6896984 w 7771225"/>
              <a:gd name="connsiteY1499" fmla="*/ 1332177 h 2541995"/>
              <a:gd name="connsiteX1500" fmla="*/ 6928819 w 7771225"/>
              <a:gd name="connsiteY1500" fmla="*/ 1324831 h 2541995"/>
              <a:gd name="connsiteX1501" fmla="*/ 6938615 w 7771225"/>
              <a:gd name="connsiteY1501" fmla="*/ 1317484 h 2541995"/>
              <a:gd name="connsiteX1502" fmla="*/ 6953308 w 7771225"/>
              <a:gd name="connsiteY1502" fmla="*/ 1295445 h 2541995"/>
              <a:gd name="connsiteX1503" fmla="*/ 6985143 w 7771225"/>
              <a:gd name="connsiteY1503" fmla="*/ 1285649 h 2541995"/>
              <a:gd name="connsiteX1504" fmla="*/ 6994939 w 7771225"/>
              <a:gd name="connsiteY1504" fmla="*/ 1270956 h 2541995"/>
              <a:gd name="connsiteX1505" fmla="*/ 7007182 w 7771225"/>
              <a:gd name="connsiteY1505" fmla="*/ 1266058 h 2541995"/>
              <a:gd name="connsiteX1506" fmla="*/ 7014529 w 7771225"/>
              <a:gd name="connsiteY1506" fmla="*/ 1258711 h 2541995"/>
              <a:gd name="connsiteX1507" fmla="*/ 7014529 w 7771225"/>
              <a:gd name="connsiteY1507" fmla="*/ 1253814 h 2541995"/>
              <a:gd name="connsiteX1508" fmla="*/ 7009631 w 7771225"/>
              <a:gd name="connsiteY1508" fmla="*/ 1251365 h 2541995"/>
              <a:gd name="connsiteX1509" fmla="*/ 7026774 w 7771225"/>
              <a:gd name="connsiteY1509" fmla="*/ 1246468 h 2541995"/>
              <a:gd name="connsiteX1510" fmla="*/ 7092892 w 7771225"/>
              <a:gd name="connsiteY1510" fmla="*/ 1106883 h 2541995"/>
              <a:gd name="connsiteX1511" fmla="*/ 7029222 w 7771225"/>
              <a:gd name="connsiteY1511" fmla="*/ 1101985 h 2541995"/>
              <a:gd name="connsiteX1512" fmla="*/ 3437666 w 7771225"/>
              <a:gd name="connsiteY1512" fmla="*/ 1043961 h 2541995"/>
              <a:gd name="connsiteX1513" fmla="*/ 3437666 w 7771225"/>
              <a:gd name="connsiteY1513" fmla="*/ 1045875 h 2541995"/>
              <a:gd name="connsiteX1514" fmla="*/ 3434794 w 7771225"/>
              <a:gd name="connsiteY1514" fmla="*/ 1045875 h 2541995"/>
              <a:gd name="connsiteX1515" fmla="*/ 890770 w 7771225"/>
              <a:gd name="connsiteY1515" fmla="*/ 719608 h 2541995"/>
              <a:gd name="connsiteX1516" fmla="*/ 859547 w 7771225"/>
              <a:gd name="connsiteY1516" fmla="*/ 733841 h 2541995"/>
              <a:gd name="connsiteX1517" fmla="*/ 822815 w 7771225"/>
              <a:gd name="connsiteY1517" fmla="*/ 758330 h 2541995"/>
              <a:gd name="connsiteX1518" fmla="*/ 746901 w 7771225"/>
              <a:gd name="connsiteY1518" fmla="*/ 824449 h 2541995"/>
              <a:gd name="connsiteX1519" fmla="*/ 673435 w 7771225"/>
              <a:gd name="connsiteY1519" fmla="*/ 961585 h 2541995"/>
              <a:gd name="connsiteX1520" fmla="*/ 663639 w 7771225"/>
              <a:gd name="connsiteY1520" fmla="*/ 1032601 h 2541995"/>
              <a:gd name="connsiteX1521" fmla="*/ 693026 w 7771225"/>
              <a:gd name="connsiteY1521" fmla="*/ 1030153 h 2541995"/>
              <a:gd name="connsiteX1522" fmla="*/ 893832 w 7771225"/>
              <a:gd name="connsiteY1522" fmla="*/ 934648 h 2541995"/>
              <a:gd name="connsiteX1523" fmla="*/ 955053 w 7771225"/>
              <a:gd name="connsiteY1523" fmla="*/ 890568 h 2541995"/>
              <a:gd name="connsiteX1524" fmla="*/ 979541 w 7771225"/>
              <a:gd name="connsiteY1524" fmla="*/ 858733 h 2541995"/>
              <a:gd name="connsiteX1525" fmla="*/ 989337 w 7771225"/>
              <a:gd name="connsiteY1525" fmla="*/ 841592 h 2541995"/>
              <a:gd name="connsiteX1526" fmla="*/ 996684 w 7771225"/>
              <a:gd name="connsiteY1526" fmla="*/ 797511 h 2541995"/>
              <a:gd name="connsiteX1527" fmla="*/ 989337 w 7771225"/>
              <a:gd name="connsiteY1527" fmla="*/ 814654 h 2541995"/>
              <a:gd name="connsiteX1528" fmla="*/ 984439 w 7771225"/>
              <a:gd name="connsiteY1528" fmla="*/ 728944 h 2541995"/>
              <a:gd name="connsiteX1529" fmla="*/ 928116 w 7771225"/>
              <a:gd name="connsiteY1529" fmla="*/ 726495 h 2541995"/>
              <a:gd name="connsiteX1530" fmla="*/ 903628 w 7771225"/>
              <a:gd name="connsiteY1530" fmla="*/ 721597 h 2541995"/>
              <a:gd name="connsiteX1531" fmla="*/ 890770 w 7771225"/>
              <a:gd name="connsiteY1531" fmla="*/ 719608 h 2541995"/>
              <a:gd name="connsiteX1532" fmla="*/ 6732911 w 7771225"/>
              <a:gd name="connsiteY1532" fmla="*/ 663640 h 2541995"/>
              <a:gd name="connsiteX1533" fmla="*/ 6510065 w 7771225"/>
              <a:gd name="connsiteY1533" fmla="*/ 835060 h 2541995"/>
              <a:gd name="connsiteX1534" fmla="*/ 6497821 w 7771225"/>
              <a:gd name="connsiteY1534" fmla="*/ 842406 h 2541995"/>
              <a:gd name="connsiteX1535" fmla="*/ 6483128 w 7771225"/>
              <a:gd name="connsiteY1535" fmla="*/ 906076 h 2541995"/>
              <a:gd name="connsiteX1536" fmla="*/ 6461088 w 7771225"/>
              <a:gd name="connsiteY1536" fmla="*/ 937912 h 2541995"/>
              <a:gd name="connsiteX1537" fmla="*/ 6436600 w 7771225"/>
              <a:gd name="connsiteY1537" fmla="*/ 991786 h 2541995"/>
              <a:gd name="connsiteX1538" fmla="*/ 6461088 w 7771225"/>
              <a:gd name="connsiteY1538" fmla="*/ 974644 h 2541995"/>
              <a:gd name="connsiteX1539" fmla="*/ 6517411 w 7771225"/>
              <a:gd name="connsiteY1539" fmla="*/ 942809 h 2541995"/>
              <a:gd name="connsiteX1540" fmla="*/ 6718218 w 7771225"/>
              <a:gd name="connsiteY1540" fmla="*/ 815468 h 2541995"/>
              <a:gd name="connsiteX1541" fmla="*/ 6732911 w 7771225"/>
              <a:gd name="connsiteY1541" fmla="*/ 663640 h 2541995"/>
              <a:gd name="connsiteX1542" fmla="*/ 2964832 w 7771225"/>
              <a:gd name="connsiteY1542" fmla="*/ 607499 h 2541995"/>
              <a:gd name="connsiteX1543" fmla="*/ 3087347 w 7771225"/>
              <a:gd name="connsiteY1543" fmla="*/ 676414 h 2541995"/>
              <a:gd name="connsiteX1544" fmla="*/ 3144776 w 7771225"/>
              <a:gd name="connsiteY1544" fmla="*/ 730015 h 2541995"/>
              <a:gd name="connsiteX1545" fmla="*/ 3144776 w 7771225"/>
              <a:gd name="connsiteY1545" fmla="*/ 731929 h 2541995"/>
              <a:gd name="connsiteX1546" fmla="*/ 3194548 w 7771225"/>
              <a:gd name="connsiteY1546" fmla="*/ 802758 h 2541995"/>
              <a:gd name="connsiteX1547" fmla="*/ 3200291 w 7771225"/>
              <a:gd name="connsiteY1547" fmla="*/ 886988 h 2541995"/>
              <a:gd name="connsiteX1548" fmla="*/ 3230920 w 7771225"/>
              <a:gd name="connsiteY1548" fmla="*/ 888902 h 2541995"/>
              <a:gd name="connsiteX1549" fmla="*/ 3242406 w 7771225"/>
              <a:gd name="connsiteY1549" fmla="*/ 879331 h 2541995"/>
              <a:gd name="connsiteX1550" fmla="*/ 3251978 w 7771225"/>
              <a:gd name="connsiteY1550" fmla="*/ 871674 h 2541995"/>
              <a:gd name="connsiteX1551" fmla="*/ 3261549 w 7771225"/>
              <a:gd name="connsiteY1551" fmla="*/ 869759 h 2541995"/>
              <a:gd name="connsiteX1552" fmla="*/ 3263463 w 7771225"/>
              <a:gd name="connsiteY1552" fmla="*/ 867844 h 2541995"/>
              <a:gd name="connsiteX1553" fmla="*/ 3265378 w 7771225"/>
              <a:gd name="connsiteY1553" fmla="*/ 871674 h 2541995"/>
              <a:gd name="connsiteX1554" fmla="*/ 3284520 w 7771225"/>
              <a:gd name="connsiteY1554" fmla="*/ 865931 h 2541995"/>
              <a:gd name="connsiteX1555" fmla="*/ 3309406 w 7771225"/>
              <a:gd name="connsiteY1555" fmla="*/ 848702 h 2541995"/>
              <a:gd name="connsiteX1556" fmla="*/ 3315150 w 7771225"/>
              <a:gd name="connsiteY1556" fmla="*/ 841045 h 2541995"/>
              <a:gd name="connsiteX1557" fmla="*/ 3328549 w 7771225"/>
              <a:gd name="connsiteY1557" fmla="*/ 841045 h 2541995"/>
              <a:gd name="connsiteX1558" fmla="*/ 3353435 w 7771225"/>
              <a:gd name="connsiteY1558" fmla="*/ 848702 h 2541995"/>
              <a:gd name="connsiteX1559" fmla="*/ 3397465 w 7771225"/>
              <a:gd name="connsiteY1559" fmla="*/ 881245 h 2541995"/>
              <a:gd name="connsiteX1560" fmla="*/ 3405122 w 7771225"/>
              <a:gd name="connsiteY1560" fmla="*/ 888902 h 2541995"/>
              <a:gd name="connsiteX1561" fmla="*/ 3407037 w 7771225"/>
              <a:gd name="connsiteY1561" fmla="*/ 888902 h 2541995"/>
              <a:gd name="connsiteX1562" fmla="*/ 3464465 w 7771225"/>
              <a:gd name="connsiteY1562" fmla="*/ 921446 h 2541995"/>
              <a:gd name="connsiteX1563" fmla="*/ 3479780 w 7771225"/>
              <a:gd name="connsiteY1563" fmla="*/ 936760 h 2541995"/>
              <a:gd name="connsiteX1564" fmla="*/ 3514237 w 7771225"/>
              <a:gd name="connsiteY1564" fmla="*/ 969303 h 2541995"/>
              <a:gd name="connsiteX1565" fmla="*/ 3519980 w 7771225"/>
              <a:gd name="connsiteY1565" fmla="*/ 996104 h 2541995"/>
              <a:gd name="connsiteX1566" fmla="*/ 3516152 w 7771225"/>
              <a:gd name="connsiteY1566" fmla="*/ 1005675 h 2541995"/>
              <a:gd name="connsiteX1567" fmla="*/ 3510409 w 7771225"/>
              <a:gd name="connsiteY1567" fmla="*/ 1032476 h 2541995"/>
              <a:gd name="connsiteX1568" fmla="*/ 3495094 w 7771225"/>
              <a:gd name="connsiteY1568" fmla="*/ 1032476 h 2541995"/>
              <a:gd name="connsiteX1569" fmla="*/ 3460637 w 7771225"/>
              <a:gd name="connsiteY1569" fmla="*/ 1036304 h 2541995"/>
              <a:gd name="connsiteX1570" fmla="*/ 3441494 w 7771225"/>
              <a:gd name="connsiteY1570" fmla="*/ 1038219 h 2541995"/>
              <a:gd name="connsiteX1571" fmla="*/ 3437666 w 7771225"/>
              <a:gd name="connsiteY1571" fmla="*/ 1042047 h 2541995"/>
              <a:gd name="connsiteX1572" fmla="*/ 3437666 w 7771225"/>
              <a:gd name="connsiteY1572" fmla="*/ 1043961 h 2541995"/>
              <a:gd name="connsiteX1573" fmla="*/ 3433836 w 7771225"/>
              <a:gd name="connsiteY1573" fmla="*/ 1045875 h 2541995"/>
              <a:gd name="connsiteX1574" fmla="*/ 3434794 w 7771225"/>
              <a:gd name="connsiteY1574" fmla="*/ 1045875 h 2541995"/>
              <a:gd name="connsiteX1575" fmla="*/ 3431923 w 7771225"/>
              <a:gd name="connsiteY1575" fmla="*/ 1047790 h 2541995"/>
              <a:gd name="connsiteX1576" fmla="*/ 3428094 w 7771225"/>
              <a:gd name="connsiteY1576" fmla="*/ 1043961 h 2541995"/>
              <a:gd name="connsiteX1577" fmla="*/ 3410865 w 7771225"/>
              <a:gd name="connsiteY1577" fmla="*/ 1043961 h 2541995"/>
              <a:gd name="connsiteX1578" fmla="*/ 3416608 w 7771225"/>
              <a:gd name="connsiteY1578" fmla="*/ 1038219 h 2541995"/>
              <a:gd name="connsiteX1579" fmla="*/ 3395550 w 7771225"/>
              <a:gd name="connsiteY1579" fmla="*/ 1038219 h 2541995"/>
              <a:gd name="connsiteX1580" fmla="*/ 3318978 w 7771225"/>
              <a:gd name="connsiteY1580" fmla="*/ 1042047 h 2541995"/>
              <a:gd name="connsiteX1581" fmla="*/ 3294092 w 7771225"/>
              <a:gd name="connsiteY1581" fmla="*/ 1042047 h 2541995"/>
              <a:gd name="connsiteX1582" fmla="*/ 3227092 w 7771225"/>
              <a:gd name="connsiteY1582" fmla="*/ 1051619 h 2541995"/>
              <a:gd name="connsiteX1583" fmla="*/ 3171577 w 7771225"/>
              <a:gd name="connsiteY1583" fmla="*/ 1066933 h 2541995"/>
              <a:gd name="connsiteX1584" fmla="*/ 3165834 w 7771225"/>
              <a:gd name="connsiteY1584" fmla="*/ 1066933 h 2541995"/>
              <a:gd name="connsiteX1585" fmla="*/ 3144776 w 7771225"/>
              <a:gd name="connsiteY1585" fmla="*/ 1066933 h 2541995"/>
              <a:gd name="connsiteX1586" fmla="*/ 3129462 w 7771225"/>
              <a:gd name="connsiteY1586" fmla="*/ 1078419 h 2541995"/>
              <a:gd name="connsiteX1587" fmla="*/ 3116062 w 7771225"/>
              <a:gd name="connsiteY1587" fmla="*/ 1074590 h 2541995"/>
              <a:gd name="connsiteX1588" fmla="*/ 3098833 w 7771225"/>
              <a:gd name="connsiteY1588" fmla="*/ 1082248 h 2541995"/>
              <a:gd name="connsiteX1589" fmla="*/ 3091176 w 7771225"/>
              <a:gd name="connsiteY1589" fmla="*/ 1082248 h 2541995"/>
              <a:gd name="connsiteX1590" fmla="*/ 3087347 w 7771225"/>
              <a:gd name="connsiteY1590" fmla="*/ 1086076 h 2541995"/>
              <a:gd name="connsiteX1591" fmla="*/ 3050975 w 7771225"/>
              <a:gd name="connsiteY1591" fmla="*/ 1093733 h 2541995"/>
              <a:gd name="connsiteX1592" fmla="*/ 3024175 w 7771225"/>
              <a:gd name="connsiteY1592" fmla="*/ 1101391 h 2541995"/>
              <a:gd name="connsiteX1593" fmla="*/ 2966745 w 7771225"/>
              <a:gd name="connsiteY1593" fmla="*/ 1126276 h 2541995"/>
              <a:gd name="connsiteX1594" fmla="*/ 2964832 w 7771225"/>
              <a:gd name="connsiteY1594" fmla="*/ 1124362 h 2541995"/>
              <a:gd name="connsiteX1595" fmla="*/ 2951431 w 7771225"/>
              <a:gd name="connsiteY1595" fmla="*/ 1133934 h 2541995"/>
              <a:gd name="connsiteX1596" fmla="*/ 2951431 w 7771225"/>
              <a:gd name="connsiteY1596" fmla="*/ 1132019 h 2541995"/>
              <a:gd name="connsiteX1597" fmla="*/ 2886344 w 7771225"/>
              <a:gd name="connsiteY1597" fmla="*/ 1168392 h 2541995"/>
              <a:gd name="connsiteX1598" fmla="*/ 2989717 w 7771225"/>
              <a:gd name="connsiteY1598" fmla="*/ 1243049 h 2541995"/>
              <a:gd name="connsiteX1599" fmla="*/ 3035661 w 7771225"/>
              <a:gd name="connsiteY1599" fmla="*/ 1285164 h 2541995"/>
              <a:gd name="connsiteX1600" fmla="*/ 3196463 w 7771225"/>
              <a:gd name="connsiteY1600" fmla="*/ 1252621 h 2541995"/>
              <a:gd name="connsiteX1601" fmla="*/ 3198377 w 7771225"/>
              <a:gd name="connsiteY1601" fmla="*/ 1246878 h 2541995"/>
              <a:gd name="connsiteX1602" fmla="*/ 3186891 w 7771225"/>
              <a:gd name="connsiteY1602" fmla="*/ 1177963 h 2541995"/>
              <a:gd name="connsiteX1603" fmla="*/ 3163919 w 7771225"/>
              <a:gd name="connsiteY1603" fmla="*/ 1139676 h 2541995"/>
              <a:gd name="connsiteX1604" fmla="*/ 3173491 w 7771225"/>
              <a:gd name="connsiteY1604" fmla="*/ 1139676 h 2541995"/>
              <a:gd name="connsiteX1605" fmla="*/ 3169662 w 7771225"/>
              <a:gd name="connsiteY1605" fmla="*/ 1135848 h 2541995"/>
              <a:gd name="connsiteX1606" fmla="*/ 3186891 w 7771225"/>
              <a:gd name="connsiteY1606" fmla="*/ 1126276 h 2541995"/>
              <a:gd name="connsiteX1607" fmla="*/ 3190720 w 7771225"/>
              <a:gd name="connsiteY1607" fmla="*/ 1124362 h 2541995"/>
              <a:gd name="connsiteX1608" fmla="*/ 3194548 w 7771225"/>
              <a:gd name="connsiteY1608" fmla="*/ 1124362 h 2541995"/>
              <a:gd name="connsiteX1609" fmla="*/ 3196463 w 7771225"/>
              <a:gd name="connsiteY1609" fmla="*/ 1107134 h 2541995"/>
              <a:gd name="connsiteX1610" fmla="*/ 3202206 w 7771225"/>
              <a:gd name="connsiteY1610" fmla="*/ 1107134 h 2541995"/>
              <a:gd name="connsiteX1611" fmla="*/ 3223262 w 7771225"/>
              <a:gd name="connsiteY1611" fmla="*/ 1095647 h 2541995"/>
              <a:gd name="connsiteX1612" fmla="*/ 3251978 w 7771225"/>
              <a:gd name="connsiteY1612" fmla="*/ 1082248 h 2541995"/>
              <a:gd name="connsiteX1613" fmla="*/ 3263463 w 7771225"/>
              <a:gd name="connsiteY1613" fmla="*/ 1078419 h 2541995"/>
              <a:gd name="connsiteX1614" fmla="*/ 3280692 w 7771225"/>
              <a:gd name="connsiteY1614" fmla="*/ 1078419 h 2541995"/>
              <a:gd name="connsiteX1615" fmla="*/ 3387894 w 7771225"/>
              <a:gd name="connsiteY1615" fmla="*/ 1139676 h 2541995"/>
              <a:gd name="connsiteX1616" fmla="*/ 3454894 w 7771225"/>
              <a:gd name="connsiteY1616" fmla="*/ 1216249 h 2541995"/>
              <a:gd name="connsiteX1617" fmla="*/ 3489351 w 7771225"/>
              <a:gd name="connsiteY1617" fmla="*/ 1218164 h 2541995"/>
              <a:gd name="connsiteX1618" fmla="*/ 3506580 w 7771225"/>
              <a:gd name="connsiteY1618" fmla="*/ 1208592 h 2541995"/>
              <a:gd name="connsiteX1619" fmla="*/ 3519980 w 7771225"/>
              <a:gd name="connsiteY1619" fmla="*/ 1206677 h 2541995"/>
              <a:gd name="connsiteX1620" fmla="*/ 3533381 w 7771225"/>
              <a:gd name="connsiteY1620" fmla="*/ 1204763 h 2541995"/>
              <a:gd name="connsiteX1621" fmla="*/ 3539124 w 7771225"/>
              <a:gd name="connsiteY1621" fmla="*/ 1208592 h 2541995"/>
              <a:gd name="connsiteX1622" fmla="*/ 3535295 w 7771225"/>
              <a:gd name="connsiteY1622" fmla="*/ 1199021 h 2541995"/>
              <a:gd name="connsiteX1623" fmla="*/ 3546781 w 7771225"/>
              <a:gd name="connsiteY1623" fmla="*/ 1197106 h 2541995"/>
              <a:gd name="connsiteX1624" fmla="*/ 3615696 w 7771225"/>
              <a:gd name="connsiteY1624" fmla="*/ 1231563 h 2541995"/>
              <a:gd name="connsiteX1625" fmla="*/ 3676954 w 7771225"/>
              <a:gd name="connsiteY1625" fmla="*/ 1258364 h 2541995"/>
              <a:gd name="connsiteX1626" fmla="*/ 3684611 w 7771225"/>
              <a:gd name="connsiteY1626" fmla="*/ 1300478 h 2541995"/>
              <a:gd name="connsiteX1627" fmla="*/ 3665467 w 7771225"/>
              <a:gd name="connsiteY1627" fmla="*/ 1327279 h 2541995"/>
              <a:gd name="connsiteX1628" fmla="*/ 3667382 w 7771225"/>
              <a:gd name="connsiteY1628" fmla="*/ 1333022 h 2541995"/>
              <a:gd name="connsiteX1629" fmla="*/ 3665467 w 7771225"/>
              <a:gd name="connsiteY1629" fmla="*/ 1331107 h 2541995"/>
              <a:gd name="connsiteX1630" fmla="*/ 3663554 w 7771225"/>
              <a:gd name="connsiteY1630" fmla="*/ 1334936 h 2541995"/>
              <a:gd name="connsiteX1631" fmla="*/ 3659725 w 7771225"/>
              <a:gd name="connsiteY1631" fmla="*/ 1333022 h 2541995"/>
              <a:gd name="connsiteX1632" fmla="*/ 3661639 w 7771225"/>
              <a:gd name="connsiteY1632" fmla="*/ 1333022 h 2541995"/>
              <a:gd name="connsiteX1633" fmla="*/ 3636753 w 7771225"/>
              <a:gd name="connsiteY1633" fmla="*/ 1331107 h 2541995"/>
              <a:gd name="connsiteX1634" fmla="*/ 3621439 w 7771225"/>
              <a:gd name="connsiteY1634" fmla="*/ 1333022 h 2541995"/>
              <a:gd name="connsiteX1635" fmla="*/ 3588896 w 7771225"/>
              <a:gd name="connsiteY1635" fmla="*/ 1336850 h 2541995"/>
              <a:gd name="connsiteX1636" fmla="*/ 3558267 w 7771225"/>
              <a:gd name="connsiteY1636" fmla="*/ 1338765 h 2541995"/>
              <a:gd name="connsiteX1637" fmla="*/ 3456808 w 7771225"/>
              <a:gd name="connsiteY1637" fmla="*/ 1340679 h 2541995"/>
              <a:gd name="connsiteX1638" fmla="*/ 3428094 w 7771225"/>
              <a:gd name="connsiteY1638" fmla="*/ 1424909 h 2541995"/>
              <a:gd name="connsiteX1639" fmla="*/ 3412780 w 7771225"/>
              <a:gd name="connsiteY1639" fmla="*/ 1461280 h 2541995"/>
              <a:gd name="connsiteX1640" fmla="*/ 3393636 w 7771225"/>
              <a:gd name="connsiteY1640" fmla="*/ 1503395 h 2541995"/>
              <a:gd name="connsiteX1641" fmla="*/ 3376408 w 7771225"/>
              <a:gd name="connsiteY1641" fmla="*/ 1537852 h 2541995"/>
              <a:gd name="connsiteX1642" fmla="*/ 3357265 w 7771225"/>
              <a:gd name="connsiteY1642" fmla="*/ 1553167 h 2541995"/>
              <a:gd name="connsiteX1643" fmla="*/ 3340035 w 7771225"/>
              <a:gd name="connsiteY1643" fmla="*/ 1568481 h 2541995"/>
              <a:gd name="connsiteX1644" fmla="*/ 3324721 w 7771225"/>
              <a:gd name="connsiteY1644" fmla="*/ 1572310 h 2541995"/>
              <a:gd name="connsiteX1645" fmla="*/ 3315150 w 7771225"/>
              <a:gd name="connsiteY1645" fmla="*/ 1566567 h 2541995"/>
              <a:gd name="connsiteX1646" fmla="*/ 3290264 w 7771225"/>
              <a:gd name="connsiteY1646" fmla="*/ 1578053 h 2541995"/>
              <a:gd name="connsiteX1647" fmla="*/ 3248148 w 7771225"/>
              <a:gd name="connsiteY1647" fmla="*/ 1587624 h 2541995"/>
              <a:gd name="connsiteX1648" fmla="*/ 3156262 w 7771225"/>
              <a:gd name="connsiteY1648" fmla="*/ 1604854 h 2541995"/>
              <a:gd name="connsiteX1649" fmla="*/ 3129462 w 7771225"/>
              <a:gd name="connsiteY1649" fmla="*/ 1618253 h 2541995"/>
              <a:gd name="connsiteX1650" fmla="*/ 3125633 w 7771225"/>
              <a:gd name="connsiteY1650" fmla="*/ 1620168 h 2541995"/>
              <a:gd name="connsiteX1651" fmla="*/ 3131376 w 7771225"/>
              <a:gd name="connsiteY1651" fmla="*/ 1614425 h 2541995"/>
              <a:gd name="connsiteX1652" fmla="*/ 3100747 w 7771225"/>
              <a:gd name="connsiteY1652" fmla="*/ 1622082 h 2541995"/>
              <a:gd name="connsiteX1653" fmla="*/ 2995461 w 7771225"/>
              <a:gd name="connsiteY1653" fmla="*/ 1658454 h 2541995"/>
              <a:gd name="connsiteX1654" fmla="*/ 2970575 w 7771225"/>
              <a:gd name="connsiteY1654" fmla="*/ 1656540 h 2541995"/>
              <a:gd name="connsiteX1655" fmla="*/ 2932288 w 7771225"/>
              <a:gd name="connsiteY1655" fmla="*/ 1662283 h 2541995"/>
              <a:gd name="connsiteX1656" fmla="*/ 2765743 w 7771225"/>
              <a:gd name="connsiteY1656" fmla="*/ 1765655 h 2541995"/>
              <a:gd name="connsiteX1657" fmla="*/ 2731286 w 7771225"/>
              <a:gd name="connsiteY1657" fmla="*/ 1792456 h 2541995"/>
              <a:gd name="connsiteX1658" fmla="*/ 2777229 w 7771225"/>
              <a:gd name="connsiteY1658" fmla="*/ 1819256 h 2541995"/>
              <a:gd name="connsiteX1659" fmla="*/ 2792544 w 7771225"/>
              <a:gd name="connsiteY1659" fmla="*/ 1828827 h 2541995"/>
              <a:gd name="connsiteX1660" fmla="*/ 2800201 w 7771225"/>
              <a:gd name="connsiteY1660" fmla="*/ 1828827 h 2541995"/>
              <a:gd name="connsiteX1661" fmla="*/ 2788715 w 7771225"/>
              <a:gd name="connsiteY1661" fmla="*/ 1819256 h 2541995"/>
              <a:gd name="connsiteX1662" fmla="*/ 2761915 w 7771225"/>
              <a:gd name="connsiteY1662" fmla="*/ 1802027 h 2541995"/>
              <a:gd name="connsiteX1663" fmla="*/ 2811686 w 7771225"/>
              <a:gd name="connsiteY1663" fmla="*/ 1821170 h 2541995"/>
              <a:gd name="connsiteX1664" fmla="*/ 2823173 w 7771225"/>
              <a:gd name="connsiteY1664" fmla="*/ 1819256 h 2541995"/>
              <a:gd name="connsiteX1665" fmla="*/ 2798287 w 7771225"/>
              <a:gd name="connsiteY1665" fmla="*/ 1805856 h 2541995"/>
              <a:gd name="connsiteX1666" fmla="*/ 2811686 w 7771225"/>
              <a:gd name="connsiteY1666" fmla="*/ 1811599 h 2541995"/>
              <a:gd name="connsiteX1667" fmla="*/ 2832744 w 7771225"/>
              <a:gd name="connsiteY1667" fmla="*/ 1819256 h 2541995"/>
              <a:gd name="connsiteX1668" fmla="*/ 2805943 w 7771225"/>
              <a:gd name="connsiteY1668" fmla="*/ 1802027 h 2541995"/>
              <a:gd name="connsiteX1669" fmla="*/ 2802115 w 7771225"/>
              <a:gd name="connsiteY1669" fmla="*/ 1802027 h 2541995"/>
              <a:gd name="connsiteX1670" fmla="*/ 2809773 w 7771225"/>
              <a:gd name="connsiteY1670" fmla="*/ 1798198 h 2541995"/>
              <a:gd name="connsiteX1671" fmla="*/ 2817430 w 7771225"/>
              <a:gd name="connsiteY1671" fmla="*/ 1798198 h 2541995"/>
              <a:gd name="connsiteX1672" fmla="*/ 2838487 w 7771225"/>
              <a:gd name="connsiteY1672" fmla="*/ 1809684 h 2541995"/>
              <a:gd name="connsiteX1673" fmla="*/ 2842316 w 7771225"/>
              <a:gd name="connsiteY1673" fmla="*/ 1807771 h 2541995"/>
              <a:gd name="connsiteX1674" fmla="*/ 2836572 w 7771225"/>
              <a:gd name="connsiteY1674" fmla="*/ 1805856 h 2541995"/>
              <a:gd name="connsiteX1675" fmla="*/ 2813601 w 7771225"/>
              <a:gd name="connsiteY1675" fmla="*/ 1790541 h 2541995"/>
              <a:gd name="connsiteX1676" fmla="*/ 2813601 w 7771225"/>
              <a:gd name="connsiteY1676" fmla="*/ 1786713 h 2541995"/>
              <a:gd name="connsiteX1677" fmla="*/ 2857630 w 7771225"/>
              <a:gd name="connsiteY1677" fmla="*/ 1809684 h 2541995"/>
              <a:gd name="connsiteX1678" fmla="*/ 2861458 w 7771225"/>
              <a:gd name="connsiteY1678" fmla="*/ 1805856 h 2541995"/>
              <a:gd name="connsiteX1679" fmla="*/ 2832744 w 7771225"/>
              <a:gd name="connsiteY1679" fmla="*/ 1788627 h 2541995"/>
              <a:gd name="connsiteX1680" fmla="*/ 2869116 w 7771225"/>
              <a:gd name="connsiteY1680" fmla="*/ 1803941 h 2541995"/>
              <a:gd name="connsiteX1681" fmla="*/ 2846144 w 7771225"/>
              <a:gd name="connsiteY1681" fmla="*/ 1788627 h 2541995"/>
              <a:gd name="connsiteX1682" fmla="*/ 2849973 w 7771225"/>
              <a:gd name="connsiteY1682" fmla="*/ 1784798 h 2541995"/>
              <a:gd name="connsiteX1683" fmla="*/ 2846144 w 7771225"/>
              <a:gd name="connsiteY1683" fmla="*/ 1782884 h 2541995"/>
              <a:gd name="connsiteX1684" fmla="*/ 2859545 w 7771225"/>
              <a:gd name="connsiteY1684" fmla="*/ 1788627 h 2541995"/>
              <a:gd name="connsiteX1685" fmla="*/ 2863373 w 7771225"/>
              <a:gd name="connsiteY1685" fmla="*/ 1788627 h 2541995"/>
              <a:gd name="connsiteX1686" fmla="*/ 2890174 w 7771225"/>
              <a:gd name="connsiteY1686" fmla="*/ 1796284 h 2541995"/>
              <a:gd name="connsiteX1687" fmla="*/ 3123719 w 7771225"/>
              <a:gd name="connsiteY1687" fmla="*/ 1708226 h 2541995"/>
              <a:gd name="connsiteX1688" fmla="*/ 3129462 w 7771225"/>
              <a:gd name="connsiteY1688" fmla="*/ 1704397 h 2541995"/>
              <a:gd name="connsiteX1689" fmla="*/ 3213691 w 7771225"/>
              <a:gd name="connsiteY1689" fmla="*/ 1673768 h 2541995"/>
              <a:gd name="connsiteX1690" fmla="*/ 3280692 w 7771225"/>
              <a:gd name="connsiteY1690" fmla="*/ 1643139 h 2541995"/>
              <a:gd name="connsiteX1691" fmla="*/ 3343864 w 7771225"/>
              <a:gd name="connsiteY1691" fmla="*/ 1639311 h 2541995"/>
              <a:gd name="connsiteX1692" fmla="*/ 3347693 w 7771225"/>
              <a:gd name="connsiteY1692" fmla="*/ 1643139 h 2541995"/>
              <a:gd name="connsiteX1693" fmla="*/ 3452980 w 7771225"/>
              <a:gd name="connsiteY1693" fmla="*/ 1708226 h 2541995"/>
              <a:gd name="connsiteX1694" fmla="*/ 3500837 w 7771225"/>
              <a:gd name="connsiteY1694" fmla="*/ 1756084 h 2541995"/>
              <a:gd name="connsiteX1695" fmla="*/ 3565924 w 7771225"/>
              <a:gd name="connsiteY1695" fmla="*/ 1826913 h 2541995"/>
              <a:gd name="connsiteX1696" fmla="*/ 3569752 w 7771225"/>
              <a:gd name="connsiteY1696" fmla="*/ 1846056 h 2541995"/>
              <a:gd name="connsiteX1697" fmla="*/ 3567838 w 7771225"/>
              <a:gd name="connsiteY1697" fmla="*/ 1869028 h 2541995"/>
              <a:gd name="connsiteX1698" fmla="*/ 3546781 w 7771225"/>
              <a:gd name="connsiteY1698" fmla="*/ 1882428 h 2541995"/>
              <a:gd name="connsiteX1699" fmla="*/ 3529552 w 7771225"/>
              <a:gd name="connsiteY1699" fmla="*/ 1890085 h 2541995"/>
              <a:gd name="connsiteX1700" fmla="*/ 3483609 w 7771225"/>
              <a:gd name="connsiteY1700" fmla="*/ 1905400 h 2541995"/>
              <a:gd name="connsiteX1701" fmla="*/ 3443409 w 7771225"/>
              <a:gd name="connsiteY1701" fmla="*/ 1941772 h 2541995"/>
              <a:gd name="connsiteX1702" fmla="*/ 3355350 w 7771225"/>
              <a:gd name="connsiteY1702" fmla="*/ 2026001 h 2541995"/>
              <a:gd name="connsiteX1703" fmla="*/ 3395550 w 7771225"/>
              <a:gd name="connsiteY1703" fmla="*/ 2052802 h 2541995"/>
              <a:gd name="connsiteX1704" fmla="*/ 3405122 w 7771225"/>
              <a:gd name="connsiteY1704" fmla="*/ 2060458 h 2541995"/>
              <a:gd name="connsiteX1705" fmla="*/ 3441494 w 7771225"/>
              <a:gd name="connsiteY1705" fmla="*/ 2081516 h 2541995"/>
              <a:gd name="connsiteX1706" fmla="*/ 3518066 w 7771225"/>
              <a:gd name="connsiteY1706" fmla="*/ 2135117 h 2541995"/>
              <a:gd name="connsiteX1707" fmla="*/ 3531466 w 7771225"/>
              <a:gd name="connsiteY1707" fmla="*/ 2142774 h 2541995"/>
              <a:gd name="connsiteX1708" fmla="*/ 3766926 w 7771225"/>
              <a:gd name="connsiteY1708" fmla="*/ 2322719 h 2541995"/>
              <a:gd name="connsiteX1709" fmla="*/ 3805213 w 7771225"/>
              <a:gd name="connsiteY1709" fmla="*/ 2357176 h 2541995"/>
              <a:gd name="connsiteX1710" fmla="*/ 3799470 w 7771225"/>
              <a:gd name="connsiteY1710" fmla="*/ 2359091 h 2541995"/>
              <a:gd name="connsiteX1711" fmla="*/ 3807126 w 7771225"/>
              <a:gd name="connsiteY1711" fmla="*/ 2374405 h 2541995"/>
              <a:gd name="connsiteX1712" fmla="*/ 3810955 w 7771225"/>
              <a:gd name="connsiteY1712" fmla="*/ 2370577 h 2541995"/>
              <a:gd name="connsiteX1713" fmla="*/ 3810955 w 7771225"/>
              <a:gd name="connsiteY1713" fmla="*/ 2374405 h 2541995"/>
              <a:gd name="connsiteX1714" fmla="*/ 3809041 w 7771225"/>
              <a:gd name="connsiteY1714" fmla="*/ 2372491 h 2541995"/>
              <a:gd name="connsiteX1715" fmla="*/ 3816698 w 7771225"/>
              <a:gd name="connsiteY1715" fmla="*/ 2389720 h 2541995"/>
              <a:gd name="connsiteX1716" fmla="*/ 3822441 w 7771225"/>
              <a:gd name="connsiteY1716" fmla="*/ 2414606 h 2541995"/>
              <a:gd name="connsiteX1717" fmla="*/ 3784155 w 7771225"/>
              <a:gd name="connsiteY1717" fmla="*/ 2495006 h 2541995"/>
              <a:gd name="connsiteX1718" fmla="*/ 3719069 w 7771225"/>
              <a:gd name="connsiteY1718" fmla="*/ 2489263 h 2541995"/>
              <a:gd name="connsiteX1719" fmla="*/ 3678868 w 7771225"/>
              <a:gd name="connsiteY1719" fmla="*/ 2493092 h 2541995"/>
              <a:gd name="connsiteX1720" fmla="*/ 3682697 w 7771225"/>
              <a:gd name="connsiteY1720" fmla="*/ 2495006 h 2541995"/>
              <a:gd name="connsiteX1721" fmla="*/ 3682697 w 7771225"/>
              <a:gd name="connsiteY1721" fmla="*/ 2496921 h 2541995"/>
              <a:gd name="connsiteX1722" fmla="*/ 3663554 w 7771225"/>
              <a:gd name="connsiteY1722" fmla="*/ 2491178 h 2541995"/>
              <a:gd name="connsiteX1723" fmla="*/ 3604210 w 7771225"/>
              <a:gd name="connsiteY1723" fmla="*/ 2498835 h 2541995"/>
              <a:gd name="connsiteX1724" fmla="*/ 3625267 w 7771225"/>
              <a:gd name="connsiteY1724" fmla="*/ 2464377 h 2541995"/>
              <a:gd name="connsiteX1725" fmla="*/ 3619525 w 7771225"/>
              <a:gd name="connsiteY1725" fmla="*/ 2416520 h 2541995"/>
              <a:gd name="connsiteX1726" fmla="*/ 3565924 w 7771225"/>
              <a:gd name="connsiteY1726" fmla="*/ 2372491 h 2541995"/>
              <a:gd name="connsiteX1727" fmla="*/ 3527638 w 7771225"/>
              <a:gd name="connsiteY1727" fmla="*/ 2345691 h 2541995"/>
              <a:gd name="connsiteX1728" fmla="*/ 3512323 w 7771225"/>
              <a:gd name="connsiteY1728" fmla="*/ 2334205 h 2541995"/>
              <a:gd name="connsiteX1729" fmla="*/ 3514237 w 7771225"/>
              <a:gd name="connsiteY1729" fmla="*/ 2328462 h 2541995"/>
              <a:gd name="connsiteX1730" fmla="*/ 3504666 w 7771225"/>
              <a:gd name="connsiteY1730" fmla="*/ 2326547 h 2541995"/>
              <a:gd name="connsiteX1731" fmla="*/ 3491266 w 7771225"/>
              <a:gd name="connsiteY1731" fmla="*/ 2322719 h 2541995"/>
              <a:gd name="connsiteX1732" fmla="*/ 3493181 w 7771225"/>
              <a:gd name="connsiteY1732" fmla="*/ 2320805 h 2541995"/>
              <a:gd name="connsiteX1733" fmla="*/ 3475951 w 7771225"/>
              <a:gd name="connsiteY1733" fmla="*/ 2311233 h 2541995"/>
              <a:gd name="connsiteX1734" fmla="*/ 3477866 w 7771225"/>
              <a:gd name="connsiteY1734" fmla="*/ 2309319 h 2541995"/>
              <a:gd name="connsiteX1735" fmla="*/ 3468295 w 7771225"/>
              <a:gd name="connsiteY1735" fmla="*/ 2307404 h 2541995"/>
              <a:gd name="connsiteX1736" fmla="*/ 3468295 w 7771225"/>
              <a:gd name="connsiteY1736" fmla="*/ 2303576 h 2541995"/>
              <a:gd name="connsiteX1737" fmla="*/ 3460637 w 7771225"/>
              <a:gd name="connsiteY1737" fmla="*/ 2303576 h 2541995"/>
              <a:gd name="connsiteX1738" fmla="*/ 3452980 w 7771225"/>
              <a:gd name="connsiteY1738" fmla="*/ 2299747 h 2541995"/>
              <a:gd name="connsiteX1739" fmla="*/ 3452980 w 7771225"/>
              <a:gd name="connsiteY1739" fmla="*/ 2294004 h 2541995"/>
              <a:gd name="connsiteX1740" fmla="*/ 3445322 w 7771225"/>
              <a:gd name="connsiteY1740" fmla="*/ 2297833 h 2541995"/>
              <a:gd name="connsiteX1741" fmla="*/ 3445322 w 7771225"/>
              <a:gd name="connsiteY1741" fmla="*/ 2292090 h 2541995"/>
              <a:gd name="connsiteX1742" fmla="*/ 3428094 w 7771225"/>
              <a:gd name="connsiteY1742" fmla="*/ 2286347 h 2541995"/>
              <a:gd name="connsiteX1743" fmla="*/ 3418523 w 7771225"/>
              <a:gd name="connsiteY1743" fmla="*/ 2282518 h 2541995"/>
              <a:gd name="connsiteX1744" fmla="*/ 3399379 w 7771225"/>
              <a:gd name="connsiteY1744" fmla="*/ 2271032 h 2541995"/>
              <a:gd name="connsiteX1745" fmla="*/ 3380236 w 7771225"/>
              <a:gd name="connsiteY1745" fmla="*/ 2255718 h 2541995"/>
              <a:gd name="connsiteX1746" fmla="*/ 3385979 w 7771225"/>
              <a:gd name="connsiteY1746" fmla="*/ 2255718 h 2541995"/>
              <a:gd name="connsiteX1747" fmla="*/ 3368750 w 7771225"/>
              <a:gd name="connsiteY1747" fmla="*/ 2242318 h 2541995"/>
              <a:gd name="connsiteX1748" fmla="*/ 3374493 w 7771225"/>
              <a:gd name="connsiteY1748" fmla="*/ 2240404 h 2541995"/>
              <a:gd name="connsiteX1749" fmla="*/ 3363008 w 7771225"/>
              <a:gd name="connsiteY1749" fmla="*/ 2240404 h 2541995"/>
              <a:gd name="connsiteX1750" fmla="*/ 3248148 w 7771225"/>
              <a:gd name="connsiteY1750" fmla="*/ 2169575 h 2541995"/>
              <a:gd name="connsiteX1751" fmla="*/ 3246235 w 7771225"/>
              <a:gd name="connsiteY1751" fmla="*/ 2163832 h 2541995"/>
              <a:gd name="connsiteX1752" fmla="*/ 3223262 w 7771225"/>
              <a:gd name="connsiteY1752" fmla="*/ 2154260 h 2541995"/>
              <a:gd name="connsiteX1753" fmla="*/ 3181148 w 7771225"/>
              <a:gd name="connsiteY1753" fmla="*/ 2129374 h 2541995"/>
              <a:gd name="connsiteX1754" fmla="*/ 3183062 w 7771225"/>
              <a:gd name="connsiteY1754" fmla="*/ 2127459 h 2541995"/>
              <a:gd name="connsiteX1755" fmla="*/ 3175405 w 7771225"/>
              <a:gd name="connsiteY1755" fmla="*/ 2123631 h 2541995"/>
              <a:gd name="connsiteX1756" fmla="*/ 3167747 w 7771225"/>
              <a:gd name="connsiteY1756" fmla="*/ 2112145 h 2541995"/>
              <a:gd name="connsiteX1757" fmla="*/ 3169662 w 7771225"/>
              <a:gd name="connsiteY1757" fmla="*/ 2119803 h 2541995"/>
              <a:gd name="connsiteX1758" fmla="*/ 3158176 w 7771225"/>
              <a:gd name="connsiteY1758" fmla="*/ 2119803 h 2541995"/>
              <a:gd name="connsiteX1759" fmla="*/ 3183062 w 7771225"/>
              <a:gd name="connsiteY1759" fmla="*/ 2137031 h 2541995"/>
              <a:gd name="connsiteX1760" fmla="*/ 3198377 w 7771225"/>
              <a:gd name="connsiteY1760" fmla="*/ 2152345 h 2541995"/>
              <a:gd name="connsiteX1761" fmla="*/ 3247192 w 7771225"/>
              <a:gd name="connsiteY1761" fmla="*/ 2178667 h 2541995"/>
              <a:gd name="connsiteX1762" fmla="*/ 3248006 w 7771225"/>
              <a:gd name="connsiteY1762" fmla="*/ 2179175 h 2541995"/>
              <a:gd name="connsiteX1763" fmla="*/ 3245756 w 7771225"/>
              <a:gd name="connsiteY1763" fmla="*/ 2179624 h 2541995"/>
              <a:gd name="connsiteX1764" fmla="*/ 3246235 w 7771225"/>
              <a:gd name="connsiteY1764" fmla="*/ 2181060 h 2541995"/>
              <a:gd name="connsiteX1765" fmla="*/ 3236663 w 7771225"/>
              <a:gd name="connsiteY1765" fmla="*/ 2179146 h 2541995"/>
              <a:gd name="connsiteX1766" fmla="*/ 3242406 w 7771225"/>
              <a:gd name="connsiteY1766" fmla="*/ 2177231 h 2541995"/>
              <a:gd name="connsiteX1767" fmla="*/ 3181148 w 7771225"/>
              <a:gd name="connsiteY1767" fmla="*/ 2152345 h 2541995"/>
              <a:gd name="connsiteX1768" fmla="*/ 3146691 w 7771225"/>
              <a:gd name="connsiteY1768" fmla="*/ 2167660 h 2541995"/>
              <a:gd name="connsiteX1769" fmla="*/ 3133290 w 7771225"/>
              <a:gd name="connsiteY1769" fmla="*/ 2171488 h 2541995"/>
              <a:gd name="connsiteX1770" fmla="*/ 3128505 w 7771225"/>
              <a:gd name="connsiteY1770" fmla="*/ 2178188 h 2541995"/>
              <a:gd name="connsiteX1771" fmla="*/ 3116062 w 7771225"/>
              <a:gd name="connsiteY1771" fmla="*/ 2186803 h 2541995"/>
              <a:gd name="connsiteX1772" fmla="*/ 3110319 w 7771225"/>
              <a:gd name="connsiteY1772" fmla="*/ 2188717 h 2541995"/>
              <a:gd name="connsiteX1773" fmla="*/ 3112233 w 7771225"/>
              <a:gd name="connsiteY1773" fmla="*/ 2188717 h 2541995"/>
              <a:gd name="connsiteX1774" fmla="*/ 3058632 w 7771225"/>
              <a:gd name="connsiteY1774" fmla="*/ 2207860 h 2541995"/>
              <a:gd name="connsiteX1775" fmla="*/ 3024175 w 7771225"/>
              <a:gd name="connsiteY1775" fmla="*/ 2221260 h 2541995"/>
              <a:gd name="connsiteX1776" fmla="*/ 2970575 w 7771225"/>
              <a:gd name="connsiteY1776" fmla="*/ 2236575 h 2541995"/>
              <a:gd name="connsiteX1777" fmla="*/ 2966745 w 7771225"/>
              <a:gd name="connsiteY1777" fmla="*/ 2238489 h 2541995"/>
              <a:gd name="connsiteX1778" fmla="*/ 2943774 w 7771225"/>
              <a:gd name="connsiteY1778" fmla="*/ 2238489 h 2541995"/>
              <a:gd name="connsiteX1779" fmla="*/ 2938031 w 7771225"/>
              <a:gd name="connsiteY1779" fmla="*/ 2244232 h 2541995"/>
              <a:gd name="connsiteX1780" fmla="*/ 2934202 w 7771225"/>
              <a:gd name="connsiteY1780" fmla="*/ 2242318 h 2541995"/>
              <a:gd name="connsiteX1781" fmla="*/ 2924631 w 7771225"/>
              <a:gd name="connsiteY1781" fmla="*/ 2248061 h 2541995"/>
              <a:gd name="connsiteX1782" fmla="*/ 2916973 w 7771225"/>
              <a:gd name="connsiteY1782" fmla="*/ 2249975 h 2541995"/>
              <a:gd name="connsiteX1783" fmla="*/ 2916973 w 7771225"/>
              <a:gd name="connsiteY1783" fmla="*/ 2248061 h 2541995"/>
              <a:gd name="connsiteX1784" fmla="*/ 2907402 w 7771225"/>
              <a:gd name="connsiteY1784" fmla="*/ 2251889 h 2541995"/>
              <a:gd name="connsiteX1785" fmla="*/ 2905488 w 7771225"/>
              <a:gd name="connsiteY1785" fmla="*/ 2257632 h 2541995"/>
              <a:gd name="connsiteX1786" fmla="*/ 2901659 w 7771225"/>
              <a:gd name="connsiteY1786" fmla="*/ 2259547 h 2541995"/>
              <a:gd name="connsiteX1787" fmla="*/ 2901659 w 7771225"/>
              <a:gd name="connsiteY1787" fmla="*/ 2255718 h 2541995"/>
              <a:gd name="connsiteX1788" fmla="*/ 2905488 w 7771225"/>
              <a:gd name="connsiteY1788" fmla="*/ 2251889 h 2541995"/>
              <a:gd name="connsiteX1789" fmla="*/ 2880602 w 7771225"/>
              <a:gd name="connsiteY1789" fmla="*/ 2261461 h 2541995"/>
              <a:gd name="connsiteX1790" fmla="*/ 2859545 w 7771225"/>
              <a:gd name="connsiteY1790" fmla="*/ 2257632 h 2541995"/>
              <a:gd name="connsiteX1791" fmla="*/ 2834659 w 7771225"/>
              <a:gd name="connsiteY1791" fmla="*/ 2267204 h 2541995"/>
              <a:gd name="connsiteX1792" fmla="*/ 2830829 w 7771225"/>
              <a:gd name="connsiteY1792" fmla="*/ 2267204 h 2541995"/>
              <a:gd name="connsiteX1793" fmla="*/ 2836572 w 7771225"/>
              <a:gd name="connsiteY1793" fmla="*/ 2263375 h 2541995"/>
              <a:gd name="connsiteX1794" fmla="*/ 2827001 w 7771225"/>
              <a:gd name="connsiteY1794" fmla="*/ 2267204 h 2541995"/>
              <a:gd name="connsiteX1795" fmla="*/ 2828916 w 7771225"/>
              <a:gd name="connsiteY1795" fmla="*/ 2269118 h 2541995"/>
              <a:gd name="connsiteX1796" fmla="*/ 2805943 w 7771225"/>
              <a:gd name="connsiteY1796" fmla="*/ 2272947 h 2541995"/>
              <a:gd name="connsiteX1797" fmla="*/ 2805943 w 7771225"/>
              <a:gd name="connsiteY1797" fmla="*/ 2271032 h 2541995"/>
              <a:gd name="connsiteX1798" fmla="*/ 2786801 w 7771225"/>
              <a:gd name="connsiteY1798" fmla="*/ 2274861 h 2541995"/>
              <a:gd name="connsiteX1799" fmla="*/ 2792544 w 7771225"/>
              <a:gd name="connsiteY1799" fmla="*/ 2269118 h 2541995"/>
              <a:gd name="connsiteX1800" fmla="*/ 2788715 w 7771225"/>
              <a:gd name="connsiteY1800" fmla="*/ 2267204 h 2541995"/>
              <a:gd name="connsiteX1801" fmla="*/ 2762513 w 7771225"/>
              <a:gd name="connsiteY1801" fmla="*/ 2276536 h 2541995"/>
              <a:gd name="connsiteX1802" fmla="*/ 2753826 w 7771225"/>
              <a:gd name="connsiteY1802" fmla="*/ 2275106 h 2541995"/>
              <a:gd name="connsiteX1803" fmla="*/ 2754258 w 7771225"/>
              <a:gd name="connsiteY1803" fmla="*/ 2272947 h 2541995"/>
              <a:gd name="connsiteX1804" fmla="*/ 2748515 w 7771225"/>
              <a:gd name="connsiteY1804" fmla="*/ 2274861 h 2541995"/>
              <a:gd name="connsiteX1805" fmla="*/ 2742772 w 7771225"/>
              <a:gd name="connsiteY1805" fmla="*/ 2274861 h 2541995"/>
              <a:gd name="connsiteX1806" fmla="*/ 2750428 w 7771225"/>
              <a:gd name="connsiteY1806" fmla="*/ 2269118 h 2541995"/>
              <a:gd name="connsiteX1807" fmla="*/ 2742772 w 7771225"/>
              <a:gd name="connsiteY1807" fmla="*/ 2265290 h 2541995"/>
              <a:gd name="connsiteX1808" fmla="*/ 2733200 w 7771225"/>
              <a:gd name="connsiteY1808" fmla="*/ 2265290 h 2541995"/>
              <a:gd name="connsiteX1809" fmla="*/ 2714057 w 7771225"/>
              <a:gd name="connsiteY1809" fmla="*/ 2265290 h 2541995"/>
              <a:gd name="connsiteX1810" fmla="*/ 2714057 w 7771225"/>
              <a:gd name="connsiteY1810" fmla="*/ 2263375 h 2541995"/>
              <a:gd name="connsiteX1811" fmla="*/ 2673857 w 7771225"/>
              <a:gd name="connsiteY1811" fmla="*/ 2263375 h 2541995"/>
              <a:gd name="connsiteX1812" fmla="*/ 2666199 w 7771225"/>
              <a:gd name="connsiteY1812" fmla="*/ 2265290 h 2541995"/>
              <a:gd name="connsiteX1813" fmla="*/ 2668114 w 7771225"/>
              <a:gd name="connsiteY1813" fmla="*/ 2263375 h 2541995"/>
              <a:gd name="connsiteX1814" fmla="*/ 2645142 w 7771225"/>
              <a:gd name="connsiteY1814" fmla="*/ 2263375 h 2541995"/>
              <a:gd name="connsiteX1815" fmla="*/ 2643228 w 7771225"/>
              <a:gd name="connsiteY1815" fmla="*/ 2259547 h 2541995"/>
              <a:gd name="connsiteX1816" fmla="*/ 2624085 w 7771225"/>
              <a:gd name="connsiteY1816" fmla="*/ 2261461 h 2541995"/>
              <a:gd name="connsiteX1817" fmla="*/ 2624085 w 7771225"/>
              <a:gd name="connsiteY1817" fmla="*/ 2259547 h 2541995"/>
              <a:gd name="connsiteX1818" fmla="*/ 2570484 w 7771225"/>
              <a:gd name="connsiteY1818" fmla="*/ 2249975 h 2541995"/>
              <a:gd name="connsiteX1819" fmla="*/ 2478597 w 7771225"/>
              <a:gd name="connsiteY1819" fmla="*/ 2236575 h 2541995"/>
              <a:gd name="connsiteX1820" fmla="*/ 2423083 w 7771225"/>
              <a:gd name="connsiteY1820" fmla="*/ 2228918 h 2541995"/>
              <a:gd name="connsiteX1821" fmla="*/ 2415425 w 7771225"/>
              <a:gd name="connsiteY1821" fmla="*/ 2230832 h 2541995"/>
              <a:gd name="connsiteX1822" fmla="*/ 2405854 w 7771225"/>
              <a:gd name="connsiteY1822" fmla="*/ 2217432 h 2541995"/>
              <a:gd name="connsiteX1823" fmla="*/ 2541769 w 7771225"/>
              <a:gd name="connsiteY1823" fmla="*/ 2236575 h 2541995"/>
              <a:gd name="connsiteX1824" fmla="*/ 2700657 w 7771225"/>
              <a:gd name="connsiteY1824" fmla="*/ 2248061 h 2541995"/>
              <a:gd name="connsiteX1825" fmla="*/ 2702571 w 7771225"/>
              <a:gd name="connsiteY1825" fmla="*/ 2246146 h 2541995"/>
              <a:gd name="connsiteX1826" fmla="*/ 2802115 w 7771225"/>
              <a:gd name="connsiteY1826" fmla="*/ 2240404 h 2541995"/>
              <a:gd name="connsiteX1827" fmla="*/ 2815515 w 7771225"/>
              <a:gd name="connsiteY1827" fmla="*/ 2234661 h 2541995"/>
              <a:gd name="connsiteX1828" fmla="*/ 2842316 w 7771225"/>
              <a:gd name="connsiteY1828" fmla="*/ 2236575 h 2541995"/>
              <a:gd name="connsiteX1829" fmla="*/ 2842316 w 7771225"/>
              <a:gd name="connsiteY1829" fmla="*/ 2230832 h 2541995"/>
              <a:gd name="connsiteX1830" fmla="*/ 2802115 w 7771225"/>
              <a:gd name="connsiteY1830" fmla="*/ 2234661 h 2541995"/>
              <a:gd name="connsiteX1831" fmla="*/ 2758086 w 7771225"/>
              <a:gd name="connsiteY1831" fmla="*/ 2238489 h 2541995"/>
              <a:gd name="connsiteX1832" fmla="*/ 2731286 w 7771225"/>
              <a:gd name="connsiteY1832" fmla="*/ 2240404 h 2541995"/>
              <a:gd name="connsiteX1833" fmla="*/ 2721714 w 7771225"/>
              <a:gd name="connsiteY1833" fmla="*/ 2236575 h 2541995"/>
              <a:gd name="connsiteX1834" fmla="*/ 2714057 w 7771225"/>
              <a:gd name="connsiteY1834" fmla="*/ 2238489 h 2541995"/>
              <a:gd name="connsiteX1835" fmla="*/ 2714057 w 7771225"/>
              <a:gd name="connsiteY1835" fmla="*/ 2240404 h 2541995"/>
              <a:gd name="connsiteX1836" fmla="*/ 2700657 w 7771225"/>
              <a:gd name="connsiteY1836" fmla="*/ 2238489 h 2541995"/>
              <a:gd name="connsiteX1837" fmla="*/ 2700657 w 7771225"/>
              <a:gd name="connsiteY1837" fmla="*/ 2240404 h 2541995"/>
              <a:gd name="connsiteX1838" fmla="*/ 2681514 w 7771225"/>
              <a:gd name="connsiteY1838" fmla="*/ 2240404 h 2541995"/>
              <a:gd name="connsiteX1839" fmla="*/ 2662371 w 7771225"/>
              <a:gd name="connsiteY1839" fmla="*/ 2238489 h 2541995"/>
              <a:gd name="connsiteX1840" fmla="*/ 2597284 w 7771225"/>
              <a:gd name="connsiteY1840" fmla="*/ 2228918 h 2541995"/>
              <a:gd name="connsiteX1841" fmla="*/ 2597284 w 7771225"/>
              <a:gd name="connsiteY1841" fmla="*/ 2230832 h 2541995"/>
              <a:gd name="connsiteX1842" fmla="*/ 2589627 w 7771225"/>
              <a:gd name="connsiteY1842" fmla="*/ 2228918 h 2541995"/>
              <a:gd name="connsiteX1843" fmla="*/ 2589627 w 7771225"/>
              <a:gd name="connsiteY1843" fmla="*/ 2227003 h 2541995"/>
              <a:gd name="connsiteX1844" fmla="*/ 2566655 w 7771225"/>
              <a:gd name="connsiteY1844" fmla="*/ 2219346 h 2541995"/>
              <a:gd name="connsiteX1845" fmla="*/ 2543684 w 7771225"/>
              <a:gd name="connsiteY1845" fmla="*/ 2217432 h 2541995"/>
              <a:gd name="connsiteX1846" fmla="*/ 2532198 w 7771225"/>
              <a:gd name="connsiteY1846" fmla="*/ 2213603 h 2541995"/>
              <a:gd name="connsiteX1847" fmla="*/ 2534112 w 7771225"/>
              <a:gd name="connsiteY1847" fmla="*/ 2211689 h 2541995"/>
              <a:gd name="connsiteX1848" fmla="*/ 2524540 w 7771225"/>
              <a:gd name="connsiteY1848" fmla="*/ 2213603 h 2541995"/>
              <a:gd name="connsiteX1849" fmla="*/ 2522627 w 7771225"/>
              <a:gd name="connsiteY1849" fmla="*/ 2207860 h 2541995"/>
              <a:gd name="connsiteX1850" fmla="*/ 2491997 w 7771225"/>
              <a:gd name="connsiteY1850" fmla="*/ 2213603 h 2541995"/>
              <a:gd name="connsiteX1851" fmla="*/ 2480511 w 7771225"/>
              <a:gd name="connsiteY1851" fmla="*/ 2209775 h 2541995"/>
              <a:gd name="connsiteX1852" fmla="*/ 2474768 w 7771225"/>
              <a:gd name="connsiteY1852" fmla="*/ 2211689 h 2541995"/>
              <a:gd name="connsiteX1853" fmla="*/ 2474768 w 7771225"/>
              <a:gd name="connsiteY1853" fmla="*/ 2209775 h 2541995"/>
              <a:gd name="connsiteX1854" fmla="*/ 2440311 w 7771225"/>
              <a:gd name="connsiteY1854" fmla="*/ 2205946 h 2541995"/>
              <a:gd name="connsiteX1855" fmla="*/ 2436483 w 7771225"/>
              <a:gd name="connsiteY1855" fmla="*/ 2202117 h 2541995"/>
              <a:gd name="connsiteX1856" fmla="*/ 2423083 w 7771225"/>
              <a:gd name="connsiteY1856" fmla="*/ 2202117 h 2541995"/>
              <a:gd name="connsiteX1857" fmla="*/ 2423083 w 7771225"/>
              <a:gd name="connsiteY1857" fmla="*/ 2198289 h 2541995"/>
              <a:gd name="connsiteX1858" fmla="*/ 2419253 w 7771225"/>
              <a:gd name="connsiteY1858" fmla="*/ 2198289 h 2541995"/>
              <a:gd name="connsiteX1859" fmla="*/ 2417340 w 7771225"/>
              <a:gd name="connsiteY1859" fmla="*/ 2196374 h 2541995"/>
              <a:gd name="connsiteX1860" fmla="*/ 2419253 w 7771225"/>
              <a:gd name="connsiteY1860" fmla="*/ 2196374 h 2541995"/>
              <a:gd name="connsiteX1861" fmla="*/ 2424996 w 7771225"/>
              <a:gd name="connsiteY1861" fmla="*/ 2196374 h 2541995"/>
              <a:gd name="connsiteX1862" fmla="*/ 2424996 w 7771225"/>
              <a:gd name="connsiteY1862" fmla="*/ 2194461 h 2541995"/>
              <a:gd name="connsiteX1863" fmla="*/ 2430739 w 7771225"/>
              <a:gd name="connsiteY1863" fmla="*/ 2196374 h 2541995"/>
              <a:gd name="connsiteX1864" fmla="*/ 2426911 w 7771225"/>
              <a:gd name="connsiteY1864" fmla="*/ 2196374 h 2541995"/>
              <a:gd name="connsiteX1865" fmla="*/ 2443110 w 7771225"/>
              <a:gd name="connsiteY1865" fmla="*/ 2197848 h 2541995"/>
              <a:gd name="connsiteX1866" fmla="*/ 2453711 w 7771225"/>
              <a:gd name="connsiteY1866" fmla="*/ 2200204 h 2541995"/>
              <a:gd name="connsiteX1867" fmla="*/ 2495826 w 7771225"/>
              <a:gd name="connsiteY1867" fmla="*/ 2202117 h 2541995"/>
              <a:gd name="connsiteX1868" fmla="*/ 2505397 w 7771225"/>
              <a:gd name="connsiteY1868" fmla="*/ 2200204 h 2541995"/>
              <a:gd name="connsiteX1869" fmla="*/ 2507312 w 7771225"/>
              <a:gd name="connsiteY1869" fmla="*/ 2200204 h 2541995"/>
              <a:gd name="connsiteX1870" fmla="*/ 2518798 w 7771225"/>
              <a:gd name="connsiteY1870" fmla="*/ 2200204 h 2541995"/>
              <a:gd name="connsiteX1871" fmla="*/ 2514969 w 7771225"/>
              <a:gd name="connsiteY1871" fmla="*/ 2198289 h 2541995"/>
              <a:gd name="connsiteX1872" fmla="*/ 2532198 w 7771225"/>
              <a:gd name="connsiteY1872" fmla="*/ 2198289 h 2541995"/>
              <a:gd name="connsiteX1873" fmla="*/ 2528370 w 7771225"/>
              <a:gd name="connsiteY1873" fmla="*/ 2190631 h 2541995"/>
              <a:gd name="connsiteX1874" fmla="*/ 2566655 w 7771225"/>
              <a:gd name="connsiteY1874" fmla="*/ 2192546 h 2541995"/>
              <a:gd name="connsiteX1875" fmla="*/ 2723629 w 7771225"/>
              <a:gd name="connsiteY1875" fmla="*/ 2160003 h 2541995"/>
              <a:gd name="connsiteX1876" fmla="*/ 2723629 w 7771225"/>
              <a:gd name="connsiteY1876" fmla="*/ 2158088 h 2541995"/>
              <a:gd name="connsiteX1877" fmla="*/ 2748515 w 7771225"/>
              <a:gd name="connsiteY1877" fmla="*/ 2156174 h 2541995"/>
              <a:gd name="connsiteX1878" fmla="*/ 2807858 w 7771225"/>
              <a:gd name="connsiteY1878" fmla="*/ 2129374 h 2541995"/>
              <a:gd name="connsiteX1879" fmla="*/ 2838487 w 7771225"/>
              <a:gd name="connsiteY1879" fmla="*/ 2117888 h 2541995"/>
              <a:gd name="connsiteX1880" fmla="*/ 2834659 w 7771225"/>
              <a:gd name="connsiteY1880" fmla="*/ 2112145 h 2541995"/>
              <a:gd name="connsiteX1881" fmla="*/ 2844230 w 7771225"/>
              <a:gd name="connsiteY1881" fmla="*/ 2110230 h 2541995"/>
              <a:gd name="connsiteX1882" fmla="*/ 2842316 w 7771225"/>
              <a:gd name="connsiteY1882" fmla="*/ 2112145 h 2541995"/>
              <a:gd name="connsiteX1883" fmla="*/ 2853802 w 7771225"/>
              <a:gd name="connsiteY1883" fmla="*/ 2110230 h 2541995"/>
              <a:gd name="connsiteX1884" fmla="*/ 2851887 w 7771225"/>
              <a:gd name="connsiteY1884" fmla="*/ 2110230 h 2541995"/>
              <a:gd name="connsiteX1885" fmla="*/ 2851887 w 7771225"/>
              <a:gd name="connsiteY1885" fmla="*/ 2108317 h 2541995"/>
              <a:gd name="connsiteX1886" fmla="*/ 2857630 w 7771225"/>
              <a:gd name="connsiteY1886" fmla="*/ 2108317 h 2541995"/>
              <a:gd name="connsiteX1887" fmla="*/ 2857630 w 7771225"/>
              <a:gd name="connsiteY1887" fmla="*/ 2106402 h 2541995"/>
              <a:gd name="connsiteX1888" fmla="*/ 2861458 w 7771225"/>
              <a:gd name="connsiteY1888" fmla="*/ 2108317 h 2541995"/>
              <a:gd name="connsiteX1889" fmla="*/ 2867201 w 7771225"/>
              <a:gd name="connsiteY1889" fmla="*/ 2104488 h 2541995"/>
              <a:gd name="connsiteX1890" fmla="*/ 2863373 w 7771225"/>
              <a:gd name="connsiteY1890" fmla="*/ 2102573 h 2541995"/>
              <a:gd name="connsiteX1891" fmla="*/ 2884431 w 7771225"/>
              <a:gd name="connsiteY1891" fmla="*/ 2089174 h 2541995"/>
              <a:gd name="connsiteX1892" fmla="*/ 2888259 w 7771225"/>
              <a:gd name="connsiteY1892" fmla="*/ 2081516 h 2541995"/>
              <a:gd name="connsiteX1893" fmla="*/ 2905488 w 7771225"/>
              <a:gd name="connsiteY1893" fmla="*/ 2073859 h 2541995"/>
              <a:gd name="connsiteX1894" fmla="*/ 2907402 w 7771225"/>
              <a:gd name="connsiteY1894" fmla="*/ 2071945 h 2541995"/>
              <a:gd name="connsiteX1895" fmla="*/ 2903574 w 7771225"/>
              <a:gd name="connsiteY1895" fmla="*/ 2070030 h 2541995"/>
              <a:gd name="connsiteX1896" fmla="*/ 2924631 w 7771225"/>
              <a:gd name="connsiteY1896" fmla="*/ 2062373 h 2541995"/>
              <a:gd name="connsiteX1897" fmla="*/ 2947602 w 7771225"/>
              <a:gd name="connsiteY1897" fmla="*/ 2041316 h 2541995"/>
              <a:gd name="connsiteX1898" fmla="*/ 2957174 w 7771225"/>
              <a:gd name="connsiteY1898" fmla="*/ 2035572 h 2541995"/>
              <a:gd name="connsiteX1899" fmla="*/ 2836572 w 7771225"/>
              <a:gd name="connsiteY1899" fmla="*/ 1972401 h 2541995"/>
              <a:gd name="connsiteX1900" fmla="*/ 2777229 w 7771225"/>
              <a:gd name="connsiteY1900" fmla="*/ 1937943 h 2541995"/>
              <a:gd name="connsiteX1901" fmla="*/ 2738943 w 7771225"/>
              <a:gd name="connsiteY1901" fmla="*/ 1951343 h 2541995"/>
              <a:gd name="connsiteX1902" fmla="*/ 2560912 w 7771225"/>
              <a:gd name="connsiteY1902" fmla="*/ 2037487 h 2541995"/>
              <a:gd name="connsiteX1903" fmla="*/ 2536026 w 7771225"/>
              <a:gd name="connsiteY1903" fmla="*/ 2027916 h 2541995"/>
              <a:gd name="connsiteX1904" fmla="*/ 2511140 w 7771225"/>
              <a:gd name="connsiteY1904" fmla="*/ 1966658 h 2541995"/>
              <a:gd name="connsiteX1905" fmla="*/ 2513055 w 7771225"/>
              <a:gd name="connsiteY1905" fmla="*/ 1953258 h 2541995"/>
              <a:gd name="connsiteX1906" fmla="*/ 2520712 w 7771225"/>
              <a:gd name="connsiteY1906" fmla="*/ 1959001 h 2541995"/>
              <a:gd name="connsiteX1907" fmla="*/ 2528370 w 7771225"/>
              <a:gd name="connsiteY1907" fmla="*/ 1924543 h 2541995"/>
              <a:gd name="connsiteX1908" fmla="*/ 2543684 w 7771225"/>
              <a:gd name="connsiteY1908" fmla="*/ 1903486 h 2541995"/>
              <a:gd name="connsiteX1909" fmla="*/ 2557084 w 7771225"/>
              <a:gd name="connsiteY1909" fmla="*/ 1882428 h 2541995"/>
              <a:gd name="connsiteX1910" fmla="*/ 2710228 w 7771225"/>
              <a:gd name="connsiteY1910" fmla="*/ 1779055 h 2541995"/>
              <a:gd name="connsiteX1911" fmla="*/ 2855716 w 7771225"/>
              <a:gd name="connsiteY1911" fmla="*/ 1669940 h 2541995"/>
              <a:gd name="connsiteX1912" fmla="*/ 2834659 w 7771225"/>
              <a:gd name="connsiteY1912" fmla="*/ 1677597 h 2541995"/>
              <a:gd name="connsiteX1913" fmla="*/ 2825087 w 7771225"/>
              <a:gd name="connsiteY1913" fmla="*/ 1679511 h 2541995"/>
              <a:gd name="connsiteX1914" fmla="*/ 2788715 w 7771225"/>
              <a:gd name="connsiteY1914" fmla="*/ 1654625 h 2541995"/>
              <a:gd name="connsiteX1915" fmla="*/ 2779144 w 7771225"/>
              <a:gd name="connsiteY1915" fmla="*/ 1633568 h 2541995"/>
              <a:gd name="connsiteX1916" fmla="*/ 2775315 w 7771225"/>
              <a:gd name="connsiteY1916" fmla="*/ 1627825 h 2541995"/>
              <a:gd name="connsiteX1917" fmla="*/ 2782972 w 7771225"/>
              <a:gd name="connsiteY1917" fmla="*/ 1629739 h 2541995"/>
              <a:gd name="connsiteX1918" fmla="*/ 2784887 w 7771225"/>
              <a:gd name="connsiteY1918" fmla="*/ 1625911 h 2541995"/>
              <a:gd name="connsiteX1919" fmla="*/ 2792544 w 7771225"/>
              <a:gd name="connsiteY1919" fmla="*/ 1623996 h 2541995"/>
              <a:gd name="connsiteX1920" fmla="*/ 2784887 w 7771225"/>
              <a:gd name="connsiteY1920" fmla="*/ 1612510 h 2541995"/>
              <a:gd name="connsiteX1921" fmla="*/ 2796372 w 7771225"/>
              <a:gd name="connsiteY1921" fmla="*/ 1610597 h 2541995"/>
              <a:gd name="connsiteX1922" fmla="*/ 2804030 w 7771225"/>
              <a:gd name="connsiteY1922" fmla="*/ 1595282 h 2541995"/>
              <a:gd name="connsiteX1923" fmla="*/ 2819344 w 7771225"/>
              <a:gd name="connsiteY1923" fmla="*/ 1589539 h 2541995"/>
              <a:gd name="connsiteX1924" fmla="*/ 2825087 w 7771225"/>
              <a:gd name="connsiteY1924" fmla="*/ 1568481 h 2541995"/>
              <a:gd name="connsiteX1925" fmla="*/ 2823173 w 7771225"/>
              <a:gd name="connsiteY1925" fmla="*/ 1568481 h 2541995"/>
              <a:gd name="connsiteX1926" fmla="*/ 2830829 w 7771225"/>
              <a:gd name="connsiteY1926" fmla="*/ 1553167 h 2541995"/>
              <a:gd name="connsiteX1927" fmla="*/ 2844230 w 7771225"/>
              <a:gd name="connsiteY1927" fmla="*/ 1553167 h 2541995"/>
              <a:gd name="connsiteX1928" fmla="*/ 2863373 w 7771225"/>
              <a:gd name="connsiteY1928" fmla="*/ 1541681 h 2541995"/>
              <a:gd name="connsiteX1929" fmla="*/ 2869116 w 7771225"/>
              <a:gd name="connsiteY1929" fmla="*/ 1537852 h 2541995"/>
              <a:gd name="connsiteX1930" fmla="*/ 2848059 w 7771225"/>
              <a:gd name="connsiteY1930" fmla="*/ 1430652 h 2541995"/>
              <a:gd name="connsiteX1931" fmla="*/ 2809773 w 7771225"/>
              <a:gd name="connsiteY1931" fmla="*/ 1444052 h 2541995"/>
              <a:gd name="connsiteX1932" fmla="*/ 2725542 w 7771225"/>
              <a:gd name="connsiteY1932" fmla="*/ 1482337 h 2541995"/>
              <a:gd name="connsiteX1933" fmla="*/ 2627913 w 7771225"/>
              <a:gd name="connsiteY1933" fmla="*/ 1526367 h 2541995"/>
              <a:gd name="connsiteX1934" fmla="*/ 2627913 w 7771225"/>
              <a:gd name="connsiteY1934" fmla="*/ 1528281 h 2541995"/>
              <a:gd name="connsiteX1935" fmla="*/ 2624085 w 7771225"/>
              <a:gd name="connsiteY1935" fmla="*/ 1532109 h 2541995"/>
              <a:gd name="connsiteX1936" fmla="*/ 2624085 w 7771225"/>
              <a:gd name="connsiteY1936" fmla="*/ 1530196 h 2541995"/>
              <a:gd name="connsiteX1937" fmla="*/ 2616427 w 7771225"/>
              <a:gd name="connsiteY1937" fmla="*/ 1541681 h 2541995"/>
              <a:gd name="connsiteX1938" fmla="*/ 2620256 w 7771225"/>
              <a:gd name="connsiteY1938" fmla="*/ 1528281 h 2541995"/>
              <a:gd name="connsiteX1939" fmla="*/ 2612599 w 7771225"/>
              <a:gd name="connsiteY1939" fmla="*/ 1539767 h 2541995"/>
              <a:gd name="connsiteX1940" fmla="*/ 2606856 w 7771225"/>
              <a:gd name="connsiteY1940" fmla="*/ 1547424 h 2541995"/>
              <a:gd name="connsiteX1941" fmla="*/ 2603027 w 7771225"/>
              <a:gd name="connsiteY1941" fmla="*/ 1543596 h 2541995"/>
              <a:gd name="connsiteX1942" fmla="*/ 2602690 w 7771225"/>
              <a:gd name="connsiteY1942" fmla="*/ 1545284 h 2541995"/>
              <a:gd name="connsiteX1943" fmla="*/ 2603027 w 7771225"/>
              <a:gd name="connsiteY1943" fmla="*/ 1537852 h 2541995"/>
              <a:gd name="connsiteX1944" fmla="*/ 2595370 w 7771225"/>
              <a:gd name="connsiteY1944" fmla="*/ 1553167 h 2541995"/>
              <a:gd name="connsiteX1945" fmla="*/ 2583885 w 7771225"/>
              <a:gd name="connsiteY1945" fmla="*/ 1568481 h 2541995"/>
              <a:gd name="connsiteX1946" fmla="*/ 2572398 w 7771225"/>
              <a:gd name="connsiteY1946" fmla="*/ 1585711 h 2541995"/>
              <a:gd name="connsiteX1947" fmla="*/ 2560912 w 7771225"/>
              <a:gd name="connsiteY1947" fmla="*/ 1614425 h 2541995"/>
              <a:gd name="connsiteX1948" fmla="*/ 2530283 w 7771225"/>
              <a:gd name="connsiteY1948" fmla="*/ 1662283 h 2541995"/>
              <a:gd name="connsiteX1949" fmla="*/ 2522627 w 7771225"/>
              <a:gd name="connsiteY1949" fmla="*/ 1673768 h 2541995"/>
              <a:gd name="connsiteX1950" fmla="*/ 2526455 w 7771225"/>
              <a:gd name="connsiteY1950" fmla="*/ 1675683 h 2541995"/>
              <a:gd name="connsiteX1951" fmla="*/ 2513055 w 7771225"/>
              <a:gd name="connsiteY1951" fmla="*/ 1681426 h 2541995"/>
              <a:gd name="connsiteX1952" fmla="*/ 2513055 w 7771225"/>
              <a:gd name="connsiteY1952" fmla="*/ 1683340 h 2541995"/>
              <a:gd name="connsiteX1953" fmla="*/ 2501569 w 7771225"/>
              <a:gd name="connsiteY1953" fmla="*/ 1700569 h 2541995"/>
              <a:gd name="connsiteX1954" fmla="*/ 2491997 w 7771225"/>
              <a:gd name="connsiteY1954" fmla="*/ 1713969 h 2541995"/>
              <a:gd name="connsiteX1955" fmla="*/ 2495826 w 7771225"/>
              <a:gd name="connsiteY1955" fmla="*/ 1715883 h 2541995"/>
              <a:gd name="connsiteX1956" fmla="*/ 2488169 w 7771225"/>
              <a:gd name="connsiteY1956" fmla="*/ 1723540 h 2541995"/>
              <a:gd name="connsiteX1957" fmla="*/ 2482426 w 7771225"/>
              <a:gd name="connsiteY1957" fmla="*/ 1738855 h 2541995"/>
              <a:gd name="connsiteX1958" fmla="*/ 2474768 w 7771225"/>
              <a:gd name="connsiteY1958" fmla="*/ 1750341 h 2541995"/>
              <a:gd name="connsiteX1959" fmla="*/ 2474768 w 7771225"/>
              <a:gd name="connsiteY1959" fmla="*/ 1754169 h 2541995"/>
              <a:gd name="connsiteX1960" fmla="*/ 2476683 w 7771225"/>
              <a:gd name="connsiteY1960" fmla="*/ 1754169 h 2541995"/>
              <a:gd name="connsiteX1961" fmla="*/ 2459454 w 7771225"/>
              <a:gd name="connsiteY1961" fmla="*/ 1779055 h 2541995"/>
              <a:gd name="connsiteX1962" fmla="*/ 2463283 w 7771225"/>
              <a:gd name="connsiteY1962" fmla="*/ 1784798 h 2541995"/>
              <a:gd name="connsiteX1963" fmla="*/ 2453711 w 7771225"/>
              <a:gd name="connsiteY1963" fmla="*/ 1792456 h 2541995"/>
              <a:gd name="connsiteX1964" fmla="*/ 2446054 w 7771225"/>
              <a:gd name="connsiteY1964" fmla="*/ 1811599 h 2541995"/>
              <a:gd name="connsiteX1965" fmla="*/ 2423083 w 7771225"/>
              <a:gd name="connsiteY1965" fmla="*/ 1846056 h 2541995"/>
              <a:gd name="connsiteX1966" fmla="*/ 2356082 w 7771225"/>
              <a:gd name="connsiteY1966" fmla="*/ 1934114 h 2541995"/>
              <a:gd name="connsiteX1967" fmla="*/ 2336939 w 7771225"/>
              <a:gd name="connsiteY1967" fmla="*/ 1957086 h 2541995"/>
              <a:gd name="connsiteX1968" fmla="*/ 2342682 w 7771225"/>
              <a:gd name="connsiteY1968" fmla="*/ 1957086 h 2541995"/>
              <a:gd name="connsiteX1969" fmla="*/ 2346510 w 7771225"/>
              <a:gd name="connsiteY1969" fmla="*/ 1955172 h 2541995"/>
              <a:gd name="connsiteX1970" fmla="*/ 2336939 w 7771225"/>
              <a:gd name="connsiteY1970" fmla="*/ 1968572 h 2541995"/>
              <a:gd name="connsiteX1971" fmla="*/ 2336939 w 7771225"/>
              <a:gd name="connsiteY1971" fmla="*/ 1966658 h 2541995"/>
              <a:gd name="connsiteX1972" fmla="*/ 2333109 w 7771225"/>
              <a:gd name="connsiteY1972" fmla="*/ 1970486 h 2541995"/>
              <a:gd name="connsiteX1973" fmla="*/ 2335024 w 7771225"/>
              <a:gd name="connsiteY1973" fmla="*/ 1976229 h 2541995"/>
              <a:gd name="connsiteX1974" fmla="*/ 2317795 w 7771225"/>
              <a:gd name="connsiteY1974" fmla="*/ 1989629 h 2541995"/>
              <a:gd name="connsiteX1975" fmla="*/ 2319710 w 7771225"/>
              <a:gd name="connsiteY1975" fmla="*/ 1991544 h 2541995"/>
              <a:gd name="connsiteX1976" fmla="*/ 2279509 w 7771225"/>
              <a:gd name="connsiteY1976" fmla="*/ 2031744 h 2541995"/>
              <a:gd name="connsiteX1977" fmla="*/ 2266109 w 7771225"/>
              <a:gd name="connsiteY1977" fmla="*/ 2054716 h 2541995"/>
              <a:gd name="connsiteX1978" fmla="*/ 2252708 w 7771225"/>
              <a:gd name="connsiteY1978" fmla="*/ 2054716 h 2541995"/>
              <a:gd name="connsiteX1979" fmla="*/ 2239309 w 7771225"/>
              <a:gd name="connsiteY1979" fmla="*/ 2070030 h 2541995"/>
              <a:gd name="connsiteX1980" fmla="*/ 2256538 w 7771225"/>
              <a:gd name="connsiteY1980" fmla="*/ 2060458 h 2541995"/>
              <a:gd name="connsiteX1981" fmla="*/ 2239309 w 7771225"/>
              <a:gd name="connsiteY1981" fmla="*/ 2077688 h 2541995"/>
              <a:gd name="connsiteX1982" fmla="*/ 2202937 w 7771225"/>
              <a:gd name="connsiteY1982" fmla="*/ 2119803 h 2541995"/>
              <a:gd name="connsiteX1983" fmla="*/ 2202937 w 7771225"/>
              <a:gd name="connsiteY1983" fmla="*/ 2121716 h 2541995"/>
              <a:gd name="connsiteX1984" fmla="*/ 2206766 w 7771225"/>
              <a:gd name="connsiteY1984" fmla="*/ 2115973 h 2541995"/>
              <a:gd name="connsiteX1985" fmla="*/ 2202937 w 7771225"/>
              <a:gd name="connsiteY1985" fmla="*/ 2138946 h 2541995"/>
              <a:gd name="connsiteX1986" fmla="*/ 2189537 w 7771225"/>
              <a:gd name="connsiteY1986" fmla="*/ 2150431 h 2541995"/>
              <a:gd name="connsiteX1987" fmla="*/ 2181880 w 7771225"/>
              <a:gd name="connsiteY1987" fmla="*/ 2140859 h 2541995"/>
              <a:gd name="connsiteX1988" fmla="*/ 2089993 w 7771225"/>
              <a:gd name="connsiteY1988" fmla="*/ 2217432 h 2541995"/>
              <a:gd name="connsiteX1989" fmla="*/ 2074678 w 7771225"/>
              <a:gd name="connsiteY1989" fmla="*/ 2225090 h 2541995"/>
              <a:gd name="connsiteX1990" fmla="*/ 2059364 w 7771225"/>
              <a:gd name="connsiteY1990" fmla="*/ 2182974 h 2541995"/>
              <a:gd name="connsiteX1991" fmla="*/ 2059364 w 7771225"/>
              <a:gd name="connsiteY1991" fmla="*/ 2165745 h 2541995"/>
              <a:gd name="connsiteX1992" fmla="*/ 2045964 w 7771225"/>
              <a:gd name="connsiteY1992" fmla="*/ 2188717 h 2541995"/>
              <a:gd name="connsiteX1993" fmla="*/ 2040221 w 7771225"/>
              <a:gd name="connsiteY1993" fmla="*/ 2150431 h 2541995"/>
              <a:gd name="connsiteX1994" fmla="*/ 2032563 w 7771225"/>
              <a:gd name="connsiteY1994" fmla="*/ 2148517 h 2541995"/>
              <a:gd name="connsiteX1995" fmla="*/ 2032563 w 7771225"/>
              <a:gd name="connsiteY1995" fmla="*/ 2140859 h 2541995"/>
              <a:gd name="connsiteX1996" fmla="*/ 2042135 w 7771225"/>
              <a:gd name="connsiteY1996" fmla="*/ 2142774 h 2541995"/>
              <a:gd name="connsiteX1997" fmla="*/ 2038306 w 7771225"/>
              <a:gd name="connsiteY1997" fmla="*/ 2135117 h 2541995"/>
              <a:gd name="connsiteX1998" fmla="*/ 2042135 w 7771225"/>
              <a:gd name="connsiteY1998" fmla="*/ 2133202 h 2541995"/>
              <a:gd name="connsiteX1999" fmla="*/ 2032563 w 7771225"/>
              <a:gd name="connsiteY1999" fmla="*/ 2127459 h 2541995"/>
              <a:gd name="connsiteX2000" fmla="*/ 2038306 w 7771225"/>
              <a:gd name="connsiteY2000" fmla="*/ 2127459 h 2541995"/>
              <a:gd name="connsiteX2001" fmla="*/ 2042135 w 7771225"/>
              <a:gd name="connsiteY2001" fmla="*/ 2131288 h 2541995"/>
              <a:gd name="connsiteX2002" fmla="*/ 2045964 w 7771225"/>
              <a:gd name="connsiteY2002" fmla="*/ 2123631 h 2541995"/>
              <a:gd name="connsiteX2003" fmla="*/ 2061278 w 7771225"/>
              <a:gd name="connsiteY2003" fmla="*/ 2102573 h 2541995"/>
              <a:gd name="connsiteX2004" fmla="*/ 2082335 w 7771225"/>
              <a:gd name="connsiteY2004" fmla="*/ 2068116 h 2541995"/>
              <a:gd name="connsiteX2005" fmla="*/ 2126365 w 7771225"/>
              <a:gd name="connsiteY2005" fmla="*/ 1987715 h 2541995"/>
              <a:gd name="connsiteX2006" fmla="*/ 2155079 w 7771225"/>
              <a:gd name="connsiteY2006" fmla="*/ 1932200 h 2541995"/>
              <a:gd name="connsiteX2007" fmla="*/ 2162736 w 7771225"/>
              <a:gd name="connsiteY2007" fmla="*/ 1916886 h 2541995"/>
              <a:gd name="connsiteX2008" fmla="*/ 2160822 w 7771225"/>
              <a:gd name="connsiteY2008" fmla="*/ 1916886 h 2541995"/>
              <a:gd name="connsiteX2009" fmla="*/ 2176137 w 7771225"/>
              <a:gd name="connsiteY2009" fmla="*/ 1897743 h 2541995"/>
              <a:gd name="connsiteX2010" fmla="*/ 2156993 w 7771225"/>
              <a:gd name="connsiteY2010" fmla="*/ 1966658 h 2541995"/>
              <a:gd name="connsiteX2011" fmla="*/ 2162736 w 7771225"/>
              <a:gd name="connsiteY2011" fmla="*/ 1968572 h 2541995"/>
              <a:gd name="connsiteX2012" fmla="*/ 2166565 w 7771225"/>
              <a:gd name="connsiteY2012" fmla="*/ 1974314 h 2541995"/>
              <a:gd name="connsiteX2013" fmla="*/ 2162736 w 7771225"/>
              <a:gd name="connsiteY2013" fmla="*/ 1974314 h 2541995"/>
              <a:gd name="connsiteX2014" fmla="*/ 2156993 w 7771225"/>
              <a:gd name="connsiteY2014" fmla="*/ 1972401 h 2541995"/>
              <a:gd name="connsiteX2015" fmla="*/ 2156993 w 7771225"/>
              <a:gd name="connsiteY2015" fmla="*/ 1968572 h 2541995"/>
              <a:gd name="connsiteX2016" fmla="*/ 2145508 w 7771225"/>
              <a:gd name="connsiteY2016" fmla="*/ 2010686 h 2541995"/>
              <a:gd name="connsiteX2017" fmla="*/ 2145508 w 7771225"/>
              <a:gd name="connsiteY2017" fmla="*/ 2018344 h 2541995"/>
              <a:gd name="connsiteX2018" fmla="*/ 2145508 w 7771225"/>
              <a:gd name="connsiteY2018" fmla="*/ 2020258 h 2541995"/>
              <a:gd name="connsiteX2019" fmla="*/ 2155079 w 7771225"/>
              <a:gd name="connsiteY2019" fmla="*/ 2018344 h 2541995"/>
              <a:gd name="connsiteX2020" fmla="*/ 2160822 w 7771225"/>
              <a:gd name="connsiteY2020" fmla="*/ 1981972 h 2541995"/>
              <a:gd name="connsiteX2021" fmla="*/ 2160822 w 7771225"/>
              <a:gd name="connsiteY2021" fmla="*/ 1978144 h 2541995"/>
              <a:gd name="connsiteX2022" fmla="*/ 2168479 w 7771225"/>
              <a:gd name="connsiteY2022" fmla="*/ 1989629 h 2541995"/>
              <a:gd name="connsiteX2023" fmla="*/ 2174222 w 7771225"/>
              <a:gd name="connsiteY2023" fmla="*/ 1987715 h 2541995"/>
              <a:gd name="connsiteX2024" fmla="*/ 2176137 w 7771225"/>
              <a:gd name="connsiteY2024" fmla="*/ 1985801 h 2541995"/>
              <a:gd name="connsiteX2025" fmla="*/ 2172308 w 7771225"/>
              <a:gd name="connsiteY2025" fmla="*/ 1983887 h 2541995"/>
              <a:gd name="connsiteX2026" fmla="*/ 2181880 w 7771225"/>
              <a:gd name="connsiteY2026" fmla="*/ 1983887 h 2541995"/>
              <a:gd name="connsiteX2027" fmla="*/ 2179965 w 7771225"/>
              <a:gd name="connsiteY2027" fmla="*/ 1972401 h 2541995"/>
              <a:gd name="connsiteX2028" fmla="*/ 2183794 w 7771225"/>
              <a:gd name="connsiteY2028" fmla="*/ 1980057 h 2541995"/>
              <a:gd name="connsiteX2029" fmla="*/ 2195280 w 7771225"/>
              <a:gd name="connsiteY2029" fmla="*/ 1968572 h 2541995"/>
              <a:gd name="connsiteX2030" fmla="*/ 2199108 w 7771225"/>
              <a:gd name="connsiteY2030" fmla="*/ 1974314 h 2541995"/>
              <a:gd name="connsiteX2031" fmla="*/ 2208680 w 7771225"/>
              <a:gd name="connsiteY2031" fmla="*/ 1960915 h 2541995"/>
              <a:gd name="connsiteX2032" fmla="*/ 2212508 w 7771225"/>
              <a:gd name="connsiteY2032" fmla="*/ 1951343 h 2541995"/>
              <a:gd name="connsiteX2033" fmla="*/ 2256538 w 7771225"/>
              <a:gd name="connsiteY2033" fmla="*/ 1892000 h 2541995"/>
              <a:gd name="connsiteX2034" fmla="*/ 2264195 w 7771225"/>
              <a:gd name="connsiteY2034" fmla="*/ 1876685 h 2541995"/>
              <a:gd name="connsiteX2035" fmla="*/ 2287167 w 7771225"/>
              <a:gd name="connsiteY2035" fmla="*/ 1849885 h 2541995"/>
              <a:gd name="connsiteX2036" fmla="*/ 2283337 w 7771225"/>
              <a:gd name="connsiteY2036" fmla="*/ 1847971 h 2541995"/>
              <a:gd name="connsiteX2037" fmla="*/ 2290995 w 7771225"/>
              <a:gd name="connsiteY2037" fmla="*/ 1828827 h 2541995"/>
              <a:gd name="connsiteX2038" fmla="*/ 2304395 w 7771225"/>
              <a:gd name="connsiteY2038" fmla="*/ 1809684 h 2541995"/>
              <a:gd name="connsiteX2039" fmla="*/ 2325453 w 7771225"/>
              <a:gd name="connsiteY2039" fmla="*/ 1775227 h 2541995"/>
              <a:gd name="connsiteX2040" fmla="*/ 2361825 w 7771225"/>
              <a:gd name="connsiteY2040" fmla="*/ 1721627 h 2541995"/>
              <a:gd name="connsiteX2041" fmla="*/ 2449882 w 7771225"/>
              <a:gd name="connsiteY2041" fmla="*/ 1558910 h 2541995"/>
              <a:gd name="connsiteX2042" fmla="*/ 2461368 w 7771225"/>
              <a:gd name="connsiteY2042" fmla="*/ 1534024 h 2541995"/>
              <a:gd name="connsiteX2043" fmla="*/ 2463283 w 7771225"/>
              <a:gd name="connsiteY2043" fmla="*/ 1530196 h 2541995"/>
              <a:gd name="connsiteX2044" fmla="*/ 2469025 w 7771225"/>
              <a:gd name="connsiteY2044" fmla="*/ 1526367 h 2541995"/>
              <a:gd name="connsiteX2045" fmla="*/ 2465197 w 7771225"/>
              <a:gd name="connsiteY2045" fmla="*/ 1516795 h 2541995"/>
              <a:gd name="connsiteX2046" fmla="*/ 2484340 w 7771225"/>
              <a:gd name="connsiteY2046" fmla="*/ 1491909 h 2541995"/>
              <a:gd name="connsiteX2047" fmla="*/ 2484340 w 7771225"/>
              <a:gd name="connsiteY2047" fmla="*/ 1484252 h 2541995"/>
              <a:gd name="connsiteX2048" fmla="*/ 2490083 w 7771225"/>
              <a:gd name="connsiteY2048" fmla="*/ 1482337 h 2541995"/>
              <a:gd name="connsiteX2049" fmla="*/ 2627913 w 7771225"/>
              <a:gd name="connsiteY2049" fmla="*/ 1248792 h 2541995"/>
              <a:gd name="connsiteX2050" fmla="*/ 2629827 w 7771225"/>
              <a:gd name="connsiteY2050" fmla="*/ 1237306 h 2541995"/>
              <a:gd name="connsiteX2051" fmla="*/ 2539855 w 7771225"/>
              <a:gd name="connsiteY2051" fmla="*/ 1241135 h 2541995"/>
              <a:gd name="connsiteX2052" fmla="*/ 2534112 w 7771225"/>
              <a:gd name="connsiteY2052" fmla="*/ 1244963 h 2541995"/>
              <a:gd name="connsiteX2053" fmla="*/ 2411597 w 7771225"/>
              <a:gd name="connsiteY2053" fmla="*/ 1210506 h 2541995"/>
              <a:gd name="connsiteX2054" fmla="*/ 2361825 w 7771225"/>
              <a:gd name="connsiteY2054" fmla="*/ 1151162 h 2541995"/>
              <a:gd name="connsiteX2055" fmla="*/ 2361825 w 7771225"/>
              <a:gd name="connsiteY2055" fmla="*/ 1145419 h 2541995"/>
              <a:gd name="connsiteX2056" fmla="*/ 2363738 w 7771225"/>
              <a:gd name="connsiteY2056" fmla="*/ 1147334 h 2541995"/>
              <a:gd name="connsiteX2057" fmla="*/ 2375225 w 7771225"/>
              <a:gd name="connsiteY2057" fmla="*/ 1149248 h 2541995"/>
              <a:gd name="connsiteX2058" fmla="*/ 2373310 w 7771225"/>
              <a:gd name="connsiteY2058" fmla="*/ 1132019 h 2541995"/>
              <a:gd name="connsiteX2059" fmla="*/ 2386711 w 7771225"/>
              <a:gd name="connsiteY2059" fmla="*/ 1137763 h 2541995"/>
              <a:gd name="connsiteX2060" fmla="*/ 2382882 w 7771225"/>
              <a:gd name="connsiteY2060" fmla="*/ 1128191 h 2541995"/>
              <a:gd name="connsiteX2061" fmla="*/ 2394367 w 7771225"/>
              <a:gd name="connsiteY2061" fmla="*/ 1124362 h 2541995"/>
              <a:gd name="connsiteX2062" fmla="*/ 2392454 w 7771225"/>
              <a:gd name="connsiteY2062" fmla="*/ 1109047 h 2541995"/>
              <a:gd name="connsiteX2063" fmla="*/ 2398196 w 7771225"/>
              <a:gd name="connsiteY2063" fmla="*/ 1110962 h 2541995"/>
              <a:gd name="connsiteX2064" fmla="*/ 2400110 w 7771225"/>
              <a:gd name="connsiteY2064" fmla="*/ 1107134 h 2541995"/>
              <a:gd name="connsiteX2065" fmla="*/ 2407768 w 7771225"/>
              <a:gd name="connsiteY2065" fmla="*/ 1109047 h 2541995"/>
              <a:gd name="connsiteX2066" fmla="*/ 2405854 w 7771225"/>
              <a:gd name="connsiteY2066" fmla="*/ 1101391 h 2541995"/>
              <a:gd name="connsiteX2067" fmla="*/ 2457540 w 7771225"/>
              <a:gd name="connsiteY2067" fmla="*/ 1105219 h 2541995"/>
              <a:gd name="connsiteX2068" fmla="*/ 2677685 w 7771225"/>
              <a:gd name="connsiteY2068" fmla="*/ 1049704 h 2541995"/>
              <a:gd name="connsiteX2069" fmla="*/ 2853802 w 7771225"/>
              <a:gd name="connsiteY2069" fmla="*/ 923359 h 2541995"/>
              <a:gd name="connsiteX2070" fmla="*/ 2880602 w 7771225"/>
              <a:gd name="connsiteY2070" fmla="*/ 768301 h 2541995"/>
              <a:gd name="connsiteX2071" fmla="*/ 2867201 w 7771225"/>
              <a:gd name="connsiteY2071" fmla="*/ 739586 h 2541995"/>
              <a:gd name="connsiteX2072" fmla="*/ 2825087 w 7771225"/>
              <a:gd name="connsiteY2072" fmla="*/ 685986 h 2541995"/>
              <a:gd name="connsiteX2073" fmla="*/ 2846144 w 7771225"/>
              <a:gd name="connsiteY2073" fmla="*/ 676414 h 2541995"/>
              <a:gd name="connsiteX2074" fmla="*/ 2851887 w 7771225"/>
              <a:gd name="connsiteY2074" fmla="*/ 664928 h 2541995"/>
              <a:gd name="connsiteX2075" fmla="*/ 2865288 w 7771225"/>
              <a:gd name="connsiteY2075" fmla="*/ 659185 h 2541995"/>
              <a:gd name="connsiteX2076" fmla="*/ 2871030 w 7771225"/>
              <a:gd name="connsiteY2076" fmla="*/ 649614 h 2541995"/>
              <a:gd name="connsiteX2077" fmla="*/ 2894002 w 7771225"/>
              <a:gd name="connsiteY2077" fmla="*/ 628556 h 2541995"/>
              <a:gd name="connsiteX2078" fmla="*/ 2964832 w 7771225"/>
              <a:gd name="connsiteY2078" fmla="*/ 607499 h 2541995"/>
              <a:gd name="connsiteX2079" fmla="*/ 4822946 w 7771225"/>
              <a:gd name="connsiteY2079" fmla="*/ 602695 h 2541995"/>
              <a:gd name="connsiteX2080" fmla="*/ 4846875 w 7771225"/>
              <a:gd name="connsiteY2080" fmla="*/ 609395 h 2541995"/>
              <a:gd name="connsiteX2081" fmla="*/ 4927276 w 7771225"/>
              <a:gd name="connsiteY2081" fmla="*/ 643852 h 2541995"/>
              <a:gd name="connsiteX2082" fmla="*/ 4954076 w 7771225"/>
              <a:gd name="connsiteY2082" fmla="*/ 674481 h 2541995"/>
              <a:gd name="connsiteX2083" fmla="*/ 4971305 w 7771225"/>
              <a:gd name="connsiteY2083" fmla="*/ 705110 h 2541995"/>
              <a:gd name="connsiteX2084" fmla="*/ 4980876 w 7771225"/>
              <a:gd name="connsiteY2084" fmla="*/ 800826 h 2541995"/>
              <a:gd name="connsiteX2085" fmla="*/ 4982791 w 7771225"/>
              <a:gd name="connsiteY2085" fmla="*/ 863999 h 2541995"/>
              <a:gd name="connsiteX2086" fmla="*/ 4984704 w 7771225"/>
              <a:gd name="connsiteY2086" fmla="*/ 885055 h 2541995"/>
              <a:gd name="connsiteX2087" fmla="*/ 5088078 w 7771225"/>
              <a:gd name="connsiteY2087" fmla="*/ 888885 h 2541995"/>
              <a:gd name="connsiteX2088" fmla="*/ 5120620 w 7771225"/>
              <a:gd name="connsiteY2088" fmla="*/ 902284 h 2541995"/>
              <a:gd name="connsiteX2089" fmla="*/ 5178050 w 7771225"/>
              <a:gd name="connsiteY2089" fmla="*/ 967371 h 2541995"/>
              <a:gd name="connsiteX2090" fmla="*/ 5153164 w 7771225"/>
              <a:gd name="connsiteY2090" fmla="*/ 1003743 h 2541995"/>
              <a:gd name="connsiteX2091" fmla="*/ 5118707 w 7771225"/>
              <a:gd name="connsiteY2091" fmla="*/ 1042029 h 2541995"/>
              <a:gd name="connsiteX2092" fmla="*/ 5107220 w 7771225"/>
              <a:gd name="connsiteY2092" fmla="*/ 1055429 h 2541995"/>
              <a:gd name="connsiteX2093" fmla="*/ 5042134 w 7771225"/>
              <a:gd name="connsiteY2093" fmla="*/ 1112858 h 2541995"/>
              <a:gd name="connsiteX2094" fmla="*/ 4992362 w 7771225"/>
              <a:gd name="connsiteY2094" fmla="*/ 1151145 h 2541995"/>
              <a:gd name="connsiteX2095" fmla="*/ 4994277 w 7771225"/>
              <a:gd name="connsiteY2095" fmla="*/ 1158802 h 2541995"/>
              <a:gd name="connsiteX2096" fmla="*/ 4994277 w 7771225"/>
              <a:gd name="connsiteY2096" fmla="*/ 1181773 h 2541995"/>
              <a:gd name="connsiteX2097" fmla="*/ 5005762 w 7771225"/>
              <a:gd name="connsiteY2097" fmla="*/ 1281318 h 2541995"/>
              <a:gd name="connsiteX2098" fmla="*/ 5065105 w 7771225"/>
              <a:gd name="connsiteY2098" fmla="*/ 1545492 h 2541995"/>
              <a:gd name="connsiteX2099" fmla="*/ 5070848 w 7771225"/>
              <a:gd name="connsiteY2099" fmla="*/ 1572292 h 2541995"/>
              <a:gd name="connsiteX2100" fmla="*/ 5074678 w 7771225"/>
              <a:gd name="connsiteY2100" fmla="*/ 1572292 h 2541995"/>
              <a:gd name="connsiteX2101" fmla="*/ 5116792 w 7771225"/>
              <a:gd name="connsiteY2101" fmla="*/ 1733094 h 2541995"/>
              <a:gd name="connsiteX2102" fmla="*/ 5153164 w 7771225"/>
              <a:gd name="connsiteY2102" fmla="*/ 1520606 h 2541995"/>
              <a:gd name="connsiteX2103" fmla="*/ 5153164 w 7771225"/>
              <a:gd name="connsiteY2103" fmla="*/ 1459348 h 2541995"/>
              <a:gd name="connsiteX2104" fmla="*/ 5086163 w 7771225"/>
              <a:gd name="connsiteY2104" fmla="*/ 1357890 h 2541995"/>
              <a:gd name="connsiteX2105" fmla="*/ 5120620 w 7771225"/>
              <a:gd name="connsiteY2105" fmla="*/ 1287061 h 2541995"/>
              <a:gd name="connsiteX2106" fmla="*/ 5147421 w 7771225"/>
              <a:gd name="connsiteY2106" fmla="*/ 1248774 h 2541995"/>
              <a:gd name="connsiteX2107" fmla="*/ 5153164 w 7771225"/>
              <a:gd name="connsiteY2107" fmla="*/ 1250689 h 2541995"/>
              <a:gd name="connsiteX2108" fmla="*/ 5151249 w 7771225"/>
              <a:gd name="connsiteY2108" fmla="*/ 1243031 h 2541995"/>
              <a:gd name="connsiteX2109" fmla="*/ 5156992 w 7771225"/>
              <a:gd name="connsiteY2109" fmla="*/ 1246860 h 2541995"/>
              <a:gd name="connsiteX2110" fmla="*/ 5162735 w 7771225"/>
              <a:gd name="connsiteY2110" fmla="*/ 1239203 h 2541995"/>
              <a:gd name="connsiteX2111" fmla="*/ 5279508 w 7771225"/>
              <a:gd name="connsiteY2111" fmla="*/ 1003743 h 2541995"/>
              <a:gd name="connsiteX2112" fmla="*/ 5283337 w 7771225"/>
              <a:gd name="connsiteY2112" fmla="*/ 973114 h 2541995"/>
              <a:gd name="connsiteX2113" fmla="*/ 5287165 w 7771225"/>
              <a:gd name="connsiteY2113" fmla="*/ 969285 h 2541995"/>
              <a:gd name="connsiteX2114" fmla="*/ 5294823 w 7771225"/>
              <a:gd name="connsiteY2114" fmla="*/ 980771 h 2541995"/>
              <a:gd name="connsiteX2115" fmla="*/ 5296737 w 7771225"/>
              <a:gd name="connsiteY2115" fmla="*/ 971199 h 2541995"/>
              <a:gd name="connsiteX2116" fmla="*/ 5296737 w 7771225"/>
              <a:gd name="connsiteY2116" fmla="*/ 963542 h 2541995"/>
              <a:gd name="connsiteX2117" fmla="*/ 5312051 w 7771225"/>
              <a:gd name="connsiteY2117" fmla="*/ 975029 h 2541995"/>
              <a:gd name="connsiteX2118" fmla="*/ 5306309 w 7771225"/>
              <a:gd name="connsiteY2118" fmla="*/ 953971 h 2541995"/>
              <a:gd name="connsiteX2119" fmla="*/ 5329280 w 7771225"/>
              <a:gd name="connsiteY2119" fmla="*/ 953971 h 2541995"/>
              <a:gd name="connsiteX2120" fmla="*/ 5340766 w 7771225"/>
              <a:gd name="connsiteY2120" fmla="*/ 957799 h 2541995"/>
              <a:gd name="connsiteX2121" fmla="*/ 5342680 w 7771225"/>
              <a:gd name="connsiteY2121" fmla="*/ 963542 h 2541995"/>
              <a:gd name="connsiteX2122" fmla="*/ 5356081 w 7771225"/>
              <a:gd name="connsiteY2122" fmla="*/ 971199 h 2541995"/>
              <a:gd name="connsiteX2123" fmla="*/ 5465196 w 7771225"/>
              <a:gd name="connsiteY2123" fmla="*/ 1072658 h 2541995"/>
              <a:gd name="connsiteX2124" fmla="*/ 5507311 w 7771225"/>
              <a:gd name="connsiteY2124" fmla="*/ 1156887 h 2541995"/>
              <a:gd name="connsiteX2125" fmla="*/ 5511140 w 7771225"/>
              <a:gd name="connsiteY2125" fmla="*/ 1177945 h 2541995"/>
              <a:gd name="connsiteX2126" fmla="*/ 5490082 w 7771225"/>
              <a:gd name="connsiteY2126" fmla="*/ 1275575 h 2541995"/>
              <a:gd name="connsiteX2127" fmla="*/ 5409681 w 7771225"/>
              <a:gd name="connsiteY2127" fmla="*/ 1338746 h 2541995"/>
              <a:gd name="connsiteX2128" fmla="*/ 5396281 w 7771225"/>
              <a:gd name="connsiteY2128" fmla="*/ 1336833 h 2541995"/>
              <a:gd name="connsiteX2129" fmla="*/ 5382881 w 7771225"/>
              <a:gd name="connsiteY2129" fmla="*/ 1325347 h 2541995"/>
              <a:gd name="connsiteX2130" fmla="*/ 5369481 w 7771225"/>
              <a:gd name="connsiteY2130" fmla="*/ 1325347 h 2541995"/>
              <a:gd name="connsiteX2131" fmla="*/ 5367566 w 7771225"/>
              <a:gd name="connsiteY2131" fmla="*/ 1317690 h 2541995"/>
              <a:gd name="connsiteX2132" fmla="*/ 5340766 w 7771225"/>
              <a:gd name="connsiteY2132" fmla="*/ 1310032 h 2541995"/>
              <a:gd name="connsiteX2133" fmla="*/ 5321624 w 7771225"/>
              <a:gd name="connsiteY2133" fmla="*/ 1298546 h 2541995"/>
              <a:gd name="connsiteX2134" fmla="*/ 5279508 w 7771225"/>
              <a:gd name="connsiteY2134" fmla="*/ 1306204 h 2541995"/>
              <a:gd name="connsiteX2135" fmla="*/ 5250794 w 7771225"/>
              <a:gd name="connsiteY2135" fmla="*/ 1346404 h 2541995"/>
              <a:gd name="connsiteX2136" fmla="*/ 5233565 w 7771225"/>
              <a:gd name="connsiteY2136" fmla="*/ 1357890 h 2541995"/>
              <a:gd name="connsiteX2137" fmla="*/ 5239308 w 7771225"/>
              <a:gd name="connsiteY2137" fmla="*/ 1378947 h 2541995"/>
              <a:gd name="connsiteX2138" fmla="*/ 5373309 w 7771225"/>
              <a:gd name="connsiteY2138" fmla="*/ 1512949 h 2541995"/>
              <a:gd name="connsiteX2139" fmla="*/ 5400110 w 7771225"/>
              <a:gd name="connsiteY2139" fmla="*/ 1566549 h 2541995"/>
              <a:gd name="connsiteX2140" fmla="*/ 5405853 w 7771225"/>
              <a:gd name="connsiteY2140" fmla="*/ 1589522 h 2541995"/>
              <a:gd name="connsiteX2141" fmla="*/ 5394367 w 7771225"/>
              <a:gd name="connsiteY2141" fmla="*/ 1595264 h 2541995"/>
              <a:gd name="connsiteX2142" fmla="*/ 5382881 w 7771225"/>
              <a:gd name="connsiteY2142" fmla="*/ 1646950 h 2541995"/>
              <a:gd name="connsiteX2143" fmla="*/ 5377138 w 7771225"/>
              <a:gd name="connsiteY2143" fmla="*/ 1660351 h 2541995"/>
              <a:gd name="connsiteX2144" fmla="*/ 5348423 w 7771225"/>
              <a:gd name="connsiteY2144" fmla="*/ 1731180 h 2541995"/>
              <a:gd name="connsiteX2145" fmla="*/ 5283337 w 7771225"/>
              <a:gd name="connsiteY2145" fmla="*/ 1855610 h 2541995"/>
              <a:gd name="connsiteX2146" fmla="*/ 5277594 w 7771225"/>
              <a:gd name="connsiteY2146" fmla="*/ 1895811 h 2541995"/>
              <a:gd name="connsiteX2147" fmla="*/ 5262279 w 7771225"/>
              <a:gd name="connsiteY2147" fmla="*/ 1930268 h 2541995"/>
              <a:gd name="connsiteX2148" fmla="*/ 5264194 w 7771225"/>
              <a:gd name="connsiteY2148" fmla="*/ 1934097 h 2541995"/>
              <a:gd name="connsiteX2149" fmla="*/ 5260365 w 7771225"/>
              <a:gd name="connsiteY2149" fmla="*/ 1941754 h 2541995"/>
              <a:gd name="connsiteX2150" fmla="*/ 5241223 w 7771225"/>
              <a:gd name="connsiteY2150" fmla="*/ 1960897 h 2541995"/>
              <a:gd name="connsiteX2151" fmla="*/ 5222079 w 7771225"/>
              <a:gd name="connsiteY2151" fmla="*/ 1995355 h 2541995"/>
              <a:gd name="connsiteX2152" fmla="*/ 5241223 w 7771225"/>
              <a:gd name="connsiteY2152" fmla="*/ 2039383 h 2541995"/>
              <a:gd name="connsiteX2153" fmla="*/ 5335023 w 7771225"/>
              <a:gd name="connsiteY2153" fmla="*/ 2198271 h 2541995"/>
              <a:gd name="connsiteX2154" fmla="*/ 5388624 w 7771225"/>
              <a:gd name="connsiteY2154" fmla="*/ 2257615 h 2541995"/>
              <a:gd name="connsiteX2155" fmla="*/ 5392453 w 7771225"/>
              <a:gd name="connsiteY2155" fmla="*/ 2261443 h 2541995"/>
              <a:gd name="connsiteX2156" fmla="*/ 5417339 w 7771225"/>
              <a:gd name="connsiteY2156" fmla="*/ 2276758 h 2541995"/>
              <a:gd name="connsiteX2157" fmla="*/ 5444139 w 7771225"/>
              <a:gd name="connsiteY2157" fmla="*/ 2282501 h 2541995"/>
              <a:gd name="connsiteX2158" fmla="*/ 5465196 w 7771225"/>
              <a:gd name="connsiteY2158" fmla="*/ 2271015 h 2541995"/>
              <a:gd name="connsiteX2159" fmla="*/ 5513054 w 7771225"/>
              <a:gd name="connsiteY2159" fmla="*/ 2081499 h 2541995"/>
              <a:gd name="connsiteX2160" fmla="*/ 5511140 w 7771225"/>
              <a:gd name="connsiteY2160" fmla="*/ 2047041 h 2541995"/>
              <a:gd name="connsiteX2161" fmla="*/ 5501568 w 7771225"/>
              <a:gd name="connsiteY2161" fmla="*/ 2004926 h 2541995"/>
              <a:gd name="connsiteX2162" fmla="*/ 5495825 w 7771225"/>
              <a:gd name="connsiteY2162" fmla="*/ 1991526 h 2541995"/>
              <a:gd name="connsiteX2163" fmla="*/ 5499654 w 7771225"/>
              <a:gd name="connsiteY2163" fmla="*/ 1989611 h 2541995"/>
              <a:gd name="connsiteX2164" fmla="*/ 5495825 w 7771225"/>
              <a:gd name="connsiteY2164" fmla="*/ 1983868 h 2541995"/>
              <a:gd name="connsiteX2165" fmla="*/ 5520711 w 7771225"/>
              <a:gd name="connsiteY2165" fmla="*/ 2008754 h 2541995"/>
              <a:gd name="connsiteX2166" fmla="*/ 5539854 w 7771225"/>
              <a:gd name="connsiteY2166" fmla="*/ 2077670 h 2541995"/>
              <a:gd name="connsiteX2167" fmla="*/ 5555169 w 7771225"/>
              <a:gd name="connsiteY2167" fmla="*/ 2204015 h 2541995"/>
              <a:gd name="connsiteX2168" fmla="*/ 5604940 w 7771225"/>
              <a:gd name="connsiteY2168" fmla="*/ 2403102 h 2541995"/>
              <a:gd name="connsiteX2169" fmla="*/ 5618341 w 7771225"/>
              <a:gd name="connsiteY2169" fmla="*/ 2431816 h 2541995"/>
              <a:gd name="connsiteX2170" fmla="*/ 5620255 w 7771225"/>
              <a:gd name="connsiteY2170" fmla="*/ 2447131 h 2541995"/>
              <a:gd name="connsiteX2171" fmla="*/ 5629826 w 7771225"/>
              <a:gd name="connsiteY2171" fmla="*/ 2470103 h 2541995"/>
              <a:gd name="connsiteX2172" fmla="*/ 5641312 w 7771225"/>
              <a:gd name="connsiteY2172" fmla="*/ 2483503 h 2541995"/>
              <a:gd name="connsiteX2173" fmla="*/ 5633656 w 7771225"/>
              <a:gd name="connsiteY2173" fmla="*/ 2491161 h 2541995"/>
              <a:gd name="connsiteX2174" fmla="*/ 5631741 w 7771225"/>
              <a:gd name="connsiteY2174" fmla="*/ 2510304 h 2541995"/>
              <a:gd name="connsiteX2175" fmla="*/ 5606855 w 7771225"/>
              <a:gd name="connsiteY2175" fmla="*/ 2531361 h 2541995"/>
              <a:gd name="connsiteX2176" fmla="*/ 5520711 w 7771225"/>
              <a:gd name="connsiteY2176" fmla="*/ 2535189 h 2541995"/>
              <a:gd name="connsiteX2177" fmla="*/ 5396281 w 7771225"/>
              <a:gd name="connsiteY2177" fmla="*/ 2426074 h 2541995"/>
              <a:gd name="connsiteX2178" fmla="*/ 5329280 w 7771225"/>
              <a:gd name="connsiteY2178" fmla="*/ 2343759 h 2541995"/>
              <a:gd name="connsiteX2179" fmla="*/ 5191450 w 7771225"/>
              <a:gd name="connsiteY2179" fmla="*/ 2108299 h 2541995"/>
              <a:gd name="connsiteX2180" fmla="*/ 5158907 w 7771225"/>
              <a:gd name="connsiteY2180" fmla="*/ 2127442 h 2541995"/>
              <a:gd name="connsiteX2181" fmla="*/ 5145507 w 7771225"/>
              <a:gd name="connsiteY2181" fmla="*/ 2138928 h 2541995"/>
              <a:gd name="connsiteX2182" fmla="*/ 5145507 w 7771225"/>
              <a:gd name="connsiteY2182" fmla="*/ 2140842 h 2541995"/>
              <a:gd name="connsiteX2183" fmla="*/ 5132106 w 7771225"/>
              <a:gd name="connsiteY2183" fmla="*/ 2154242 h 2541995"/>
              <a:gd name="connsiteX2184" fmla="*/ 5118707 w 7771225"/>
              <a:gd name="connsiteY2184" fmla="*/ 2159985 h 2541995"/>
              <a:gd name="connsiteX2185" fmla="*/ 5122535 w 7771225"/>
              <a:gd name="connsiteY2185" fmla="*/ 2161899 h 2541995"/>
              <a:gd name="connsiteX2186" fmla="*/ 5107220 w 7771225"/>
              <a:gd name="connsiteY2186" fmla="*/ 2175299 h 2541995"/>
              <a:gd name="connsiteX2187" fmla="*/ 5101477 w 7771225"/>
              <a:gd name="connsiteY2187" fmla="*/ 2177214 h 2541995"/>
              <a:gd name="connsiteX2188" fmla="*/ 5099564 w 7771225"/>
              <a:gd name="connsiteY2188" fmla="*/ 2180085 h 2541995"/>
              <a:gd name="connsiteX2189" fmla="*/ 5103392 w 7771225"/>
              <a:gd name="connsiteY2189" fmla="*/ 2181042 h 2541995"/>
              <a:gd name="connsiteX2190" fmla="*/ 5093821 w 7771225"/>
              <a:gd name="connsiteY2190" fmla="*/ 2186785 h 2541995"/>
              <a:gd name="connsiteX2191" fmla="*/ 5091906 w 7771225"/>
              <a:gd name="connsiteY2191" fmla="*/ 2184871 h 2541995"/>
              <a:gd name="connsiteX2192" fmla="*/ 5088078 w 7771225"/>
              <a:gd name="connsiteY2192" fmla="*/ 2190614 h 2541995"/>
              <a:gd name="connsiteX2193" fmla="*/ 5095734 w 7771225"/>
              <a:gd name="connsiteY2193" fmla="*/ 2192528 h 2541995"/>
              <a:gd name="connsiteX2194" fmla="*/ 5070848 w 7771225"/>
              <a:gd name="connsiteY2194" fmla="*/ 2207843 h 2541995"/>
              <a:gd name="connsiteX2195" fmla="*/ 5068935 w 7771225"/>
              <a:gd name="connsiteY2195" fmla="*/ 2211671 h 2541995"/>
              <a:gd name="connsiteX2196" fmla="*/ 5055534 w 7771225"/>
              <a:gd name="connsiteY2196" fmla="*/ 2211671 h 2541995"/>
              <a:gd name="connsiteX2197" fmla="*/ 5055534 w 7771225"/>
              <a:gd name="connsiteY2197" fmla="*/ 2217414 h 2541995"/>
              <a:gd name="connsiteX2198" fmla="*/ 5053620 w 7771225"/>
              <a:gd name="connsiteY2198" fmla="*/ 2213586 h 2541995"/>
              <a:gd name="connsiteX2199" fmla="*/ 5040219 w 7771225"/>
              <a:gd name="connsiteY2199" fmla="*/ 2219329 h 2541995"/>
              <a:gd name="connsiteX2200" fmla="*/ 5026819 w 7771225"/>
              <a:gd name="connsiteY2200" fmla="*/ 2225071 h 2541995"/>
              <a:gd name="connsiteX2201" fmla="*/ 5022034 w 7771225"/>
              <a:gd name="connsiteY2201" fmla="*/ 2224114 h 2541995"/>
              <a:gd name="connsiteX2202" fmla="*/ 5011505 w 7771225"/>
              <a:gd name="connsiteY2202" fmla="*/ 2223157 h 2541995"/>
              <a:gd name="connsiteX2203" fmla="*/ 4998105 w 7771225"/>
              <a:gd name="connsiteY2203" fmla="*/ 2228900 h 2541995"/>
              <a:gd name="connsiteX2204" fmla="*/ 4969390 w 7771225"/>
              <a:gd name="connsiteY2204" fmla="*/ 2236557 h 2541995"/>
              <a:gd name="connsiteX2205" fmla="*/ 4950247 w 7771225"/>
              <a:gd name="connsiteY2205" fmla="*/ 2244215 h 2541995"/>
              <a:gd name="connsiteX2206" fmla="*/ 4946419 w 7771225"/>
              <a:gd name="connsiteY2206" fmla="*/ 2240386 h 2541995"/>
              <a:gd name="connsiteX2207" fmla="*/ 4881332 w 7771225"/>
              <a:gd name="connsiteY2207" fmla="*/ 2274844 h 2541995"/>
              <a:gd name="connsiteX2208" fmla="*/ 4879417 w 7771225"/>
              <a:gd name="connsiteY2208" fmla="*/ 2272929 h 2541995"/>
              <a:gd name="connsiteX2209" fmla="*/ 4919618 w 7771225"/>
              <a:gd name="connsiteY2209" fmla="*/ 2242300 h 2541995"/>
              <a:gd name="connsiteX2210" fmla="*/ 4900475 w 7771225"/>
              <a:gd name="connsiteY2210" fmla="*/ 2251872 h 2541995"/>
              <a:gd name="connsiteX2211" fmla="*/ 4862189 w 7771225"/>
              <a:gd name="connsiteY2211" fmla="*/ 2269101 h 2541995"/>
              <a:gd name="connsiteX2212" fmla="*/ 4854532 w 7771225"/>
              <a:gd name="connsiteY2212" fmla="*/ 2276758 h 2541995"/>
              <a:gd name="connsiteX2213" fmla="*/ 4827732 w 7771225"/>
              <a:gd name="connsiteY2213" fmla="*/ 2286329 h 2541995"/>
              <a:gd name="connsiteX2214" fmla="*/ 4800931 w 7771225"/>
              <a:gd name="connsiteY2214" fmla="*/ 2293987 h 2541995"/>
              <a:gd name="connsiteX2215" fmla="*/ 4766474 w 7771225"/>
              <a:gd name="connsiteY2215" fmla="*/ 2311215 h 2541995"/>
              <a:gd name="connsiteX2216" fmla="*/ 4753073 w 7771225"/>
              <a:gd name="connsiteY2216" fmla="*/ 2316958 h 2541995"/>
              <a:gd name="connsiteX2217" fmla="*/ 4728187 w 7771225"/>
              <a:gd name="connsiteY2217" fmla="*/ 2330358 h 2541995"/>
              <a:gd name="connsiteX2218" fmla="*/ 4756902 w 7771225"/>
              <a:gd name="connsiteY2218" fmla="*/ 2307387 h 2541995"/>
              <a:gd name="connsiteX2219" fmla="*/ 4747331 w 7771225"/>
              <a:gd name="connsiteY2219" fmla="*/ 2309301 h 2541995"/>
              <a:gd name="connsiteX2220" fmla="*/ 4873675 w 7771225"/>
              <a:gd name="connsiteY2220" fmla="*/ 2209757 h 2541995"/>
              <a:gd name="connsiteX2221" fmla="*/ 4885161 w 7771225"/>
              <a:gd name="connsiteY2221" fmla="*/ 2194442 h 2541995"/>
              <a:gd name="connsiteX2222" fmla="*/ 4887075 w 7771225"/>
              <a:gd name="connsiteY2222" fmla="*/ 2194442 h 2541995"/>
              <a:gd name="connsiteX2223" fmla="*/ 4898561 w 7771225"/>
              <a:gd name="connsiteY2223" fmla="*/ 2175299 h 2541995"/>
              <a:gd name="connsiteX2224" fmla="*/ 4915790 w 7771225"/>
              <a:gd name="connsiteY2224" fmla="*/ 2158071 h 2541995"/>
              <a:gd name="connsiteX2225" fmla="*/ 4915790 w 7771225"/>
              <a:gd name="connsiteY2225" fmla="*/ 2159985 h 2541995"/>
              <a:gd name="connsiteX2226" fmla="*/ 4923447 w 7771225"/>
              <a:gd name="connsiteY2226" fmla="*/ 2152328 h 2541995"/>
              <a:gd name="connsiteX2227" fmla="*/ 4944504 w 7771225"/>
              <a:gd name="connsiteY2227" fmla="*/ 2131270 h 2541995"/>
              <a:gd name="connsiteX2228" fmla="*/ 4936847 w 7771225"/>
              <a:gd name="connsiteY2228" fmla="*/ 2131270 h 2541995"/>
              <a:gd name="connsiteX2229" fmla="*/ 4915790 w 7771225"/>
              <a:gd name="connsiteY2229" fmla="*/ 2133185 h 2541995"/>
              <a:gd name="connsiteX2230" fmla="*/ 4910046 w 7771225"/>
              <a:gd name="connsiteY2230" fmla="*/ 2134142 h 2541995"/>
              <a:gd name="connsiteX2231" fmla="*/ 4902390 w 7771225"/>
              <a:gd name="connsiteY2231" fmla="*/ 2133185 h 2541995"/>
              <a:gd name="connsiteX2232" fmla="*/ 4879417 w 7771225"/>
              <a:gd name="connsiteY2232" fmla="*/ 2138928 h 2541995"/>
              <a:gd name="connsiteX2233" fmla="*/ 4850703 w 7771225"/>
              <a:gd name="connsiteY2233" fmla="*/ 2142756 h 2541995"/>
              <a:gd name="connsiteX2234" fmla="*/ 4768388 w 7771225"/>
              <a:gd name="connsiteY2234" fmla="*/ 2156156 h 2541995"/>
              <a:gd name="connsiteX2235" fmla="*/ 4751159 w 7771225"/>
              <a:gd name="connsiteY2235" fmla="*/ 2161899 h 2541995"/>
              <a:gd name="connsiteX2236" fmla="*/ 4728187 w 7771225"/>
              <a:gd name="connsiteY2236" fmla="*/ 2171471 h 2541995"/>
              <a:gd name="connsiteX2237" fmla="*/ 4634386 w 7771225"/>
              <a:gd name="connsiteY2237" fmla="*/ 2194442 h 2541995"/>
              <a:gd name="connsiteX2238" fmla="*/ 4588443 w 7771225"/>
              <a:gd name="connsiteY2238" fmla="*/ 2196357 h 2541995"/>
              <a:gd name="connsiteX2239" fmla="*/ 4567385 w 7771225"/>
              <a:gd name="connsiteY2239" fmla="*/ 2200185 h 2541995"/>
              <a:gd name="connsiteX2240" fmla="*/ 4552071 w 7771225"/>
              <a:gd name="connsiteY2240" fmla="*/ 2205928 h 2541995"/>
              <a:gd name="connsiteX2241" fmla="*/ 4549199 w 7771225"/>
              <a:gd name="connsiteY2241" fmla="*/ 2207843 h 2541995"/>
              <a:gd name="connsiteX2242" fmla="*/ 4548242 w 7771225"/>
              <a:gd name="connsiteY2242" fmla="*/ 2204015 h 2541995"/>
              <a:gd name="connsiteX2243" fmla="*/ 4536756 w 7771225"/>
              <a:gd name="connsiteY2243" fmla="*/ 2207843 h 2541995"/>
              <a:gd name="connsiteX2244" fmla="*/ 4538671 w 7771225"/>
              <a:gd name="connsiteY2244" fmla="*/ 2200185 h 2541995"/>
              <a:gd name="connsiteX2245" fmla="*/ 4531013 w 7771225"/>
              <a:gd name="connsiteY2245" fmla="*/ 2204015 h 2541995"/>
              <a:gd name="connsiteX2246" fmla="*/ 4532928 w 7771225"/>
              <a:gd name="connsiteY2246" fmla="*/ 2213586 h 2541995"/>
              <a:gd name="connsiteX2247" fmla="*/ 4525271 w 7771225"/>
              <a:gd name="connsiteY2247" fmla="*/ 2209757 h 2541995"/>
              <a:gd name="connsiteX2248" fmla="*/ 4513785 w 7771225"/>
              <a:gd name="connsiteY2248" fmla="*/ 2215500 h 2541995"/>
              <a:gd name="connsiteX2249" fmla="*/ 4500385 w 7771225"/>
              <a:gd name="connsiteY2249" fmla="*/ 2213586 h 2541995"/>
              <a:gd name="connsiteX2250" fmla="*/ 4504214 w 7771225"/>
              <a:gd name="connsiteY2250" fmla="*/ 2211671 h 2541995"/>
              <a:gd name="connsiteX2251" fmla="*/ 4437213 w 7771225"/>
              <a:gd name="connsiteY2251" fmla="*/ 2232729 h 2541995"/>
              <a:gd name="connsiteX2252" fmla="*/ 4431469 w 7771225"/>
              <a:gd name="connsiteY2252" fmla="*/ 2230814 h 2541995"/>
              <a:gd name="connsiteX2253" fmla="*/ 4425726 w 7771225"/>
              <a:gd name="connsiteY2253" fmla="*/ 2236557 h 2541995"/>
              <a:gd name="connsiteX2254" fmla="*/ 4423813 w 7771225"/>
              <a:gd name="connsiteY2254" fmla="*/ 2234643 h 2541995"/>
              <a:gd name="connsiteX2255" fmla="*/ 4427641 w 7771225"/>
              <a:gd name="connsiteY2255" fmla="*/ 2232729 h 2541995"/>
              <a:gd name="connsiteX2256" fmla="*/ 4422347 w 7771225"/>
              <a:gd name="connsiteY2256" fmla="*/ 2232351 h 2541995"/>
              <a:gd name="connsiteX2257" fmla="*/ 4425726 w 7771225"/>
              <a:gd name="connsiteY2257" fmla="*/ 2230814 h 2541995"/>
              <a:gd name="connsiteX2258" fmla="*/ 4439127 w 7771225"/>
              <a:gd name="connsiteY2258" fmla="*/ 2221243 h 2541995"/>
              <a:gd name="connsiteX2259" fmla="*/ 4406583 w 7771225"/>
              <a:gd name="connsiteY2259" fmla="*/ 2230814 h 2541995"/>
              <a:gd name="connsiteX2260" fmla="*/ 4405455 w 7771225"/>
              <a:gd name="connsiteY2260" fmla="*/ 2233071 h 2541995"/>
              <a:gd name="connsiteX2261" fmla="*/ 4390791 w 7771225"/>
              <a:gd name="connsiteY2261" fmla="*/ 2237514 h 2541995"/>
              <a:gd name="connsiteX2262" fmla="*/ 4377869 w 7771225"/>
              <a:gd name="connsiteY2262" fmla="*/ 2244215 h 2541995"/>
              <a:gd name="connsiteX2263" fmla="*/ 4351068 w 7771225"/>
              <a:gd name="connsiteY2263" fmla="*/ 2259529 h 2541995"/>
              <a:gd name="connsiteX2264" fmla="*/ 4349155 w 7771225"/>
              <a:gd name="connsiteY2264" fmla="*/ 2255700 h 2541995"/>
              <a:gd name="connsiteX2265" fmla="*/ 4341497 w 7771225"/>
              <a:gd name="connsiteY2265" fmla="*/ 2261443 h 2541995"/>
              <a:gd name="connsiteX2266" fmla="*/ 4335754 w 7771225"/>
              <a:gd name="connsiteY2266" fmla="*/ 2263358 h 2541995"/>
              <a:gd name="connsiteX2267" fmla="*/ 4335754 w 7771225"/>
              <a:gd name="connsiteY2267" fmla="*/ 2261443 h 2541995"/>
              <a:gd name="connsiteX2268" fmla="*/ 4312783 w 7771225"/>
              <a:gd name="connsiteY2268" fmla="*/ 2271015 h 2541995"/>
              <a:gd name="connsiteX2269" fmla="*/ 4276411 w 7771225"/>
              <a:gd name="connsiteY2269" fmla="*/ 2290158 h 2541995"/>
              <a:gd name="connsiteX2270" fmla="*/ 4240039 w 7771225"/>
              <a:gd name="connsiteY2270" fmla="*/ 2303558 h 2541995"/>
              <a:gd name="connsiteX2271" fmla="*/ 4240039 w 7771225"/>
              <a:gd name="connsiteY2271" fmla="*/ 2305472 h 2541995"/>
              <a:gd name="connsiteX2272" fmla="*/ 4215153 w 7771225"/>
              <a:gd name="connsiteY2272" fmla="*/ 2315044 h 2541995"/>
              <a:gd name="connsiteX2273" fmla="*/ 4211324 w 7771225"/>
              <a:gd name="connsiteY2273" fmla="*/ 2315044 h 2541995"/>
              <a:gd name="connsiteX2274" fmla="*/ 4138580 w 7771225"/>
              <a:gd name="connsiteY2274" fmla="*/ 2364816 h 2541995"/>
              <a:gd name="connsiteX2275" fmla="*/ 4115609 w 7771225"/>
              <a:gd name="connsiteY2275" fmla="*/ 2376301 h 2541995"/>
              <a:gd name="connsiteX2276" fmla="*/ 4115609 w 7771225"/>
              <a:gd name="connsiteY2276" fmla="*/ 2378216 h 2541995"/>
              <a:gd name="connsiteX2277" fmla="*/ 4092637 w 7771225"/>
              <a:gd name="connsiteY2277" fmla="*/ 2399274 h 2541995"/>
              <a:gd name="connsiteX2278" fmla="*/ 4092637 w 7771225"/>
              <a:gd name="connsiteY2278" fmla="*/ 2426074 h 2541995"/>
              <a:gd name="connsiteX2279" fmla="*/ 4084980 w 7771225"/>
              <a:gd name="connsiteY2279" fmla="*/ 2445217 h 2541995"/>
              <a:gd name="connsiteX2280" fmla="*/ 4075408 w 7771225"/>
              <a:gd name="connsiteY2280" fmla="*/ 2433731 h 2541995"/>
              <a:gd name="connsiteX2281" fmla="*/ 4042865 w 7771225"/>
              <a:gd name="connsiteY2281" fmla="*/ 2443302 h 2541995"/>
              <a:gd name="connsiteX2282" fmla="*/ 4010322 w 7771225"/>
              <a:gd name="connsiteY2282" fmla="*/ 2418417 h 2541995"/>
              <a:gd name="connsiteX2283" fmla="*/ 3966293 w 7771225"/>
              <a:gd name="connsiteY2283" fmla="*/ 2362902 h 2541995"/>
              <a:gd name="connsiteX2284" fmla="*/ 3966293 w 7771225"/>
              <a:gd name="connsiteY2284" fmla="*/ 2359073 h 2541995"/>
              <a:gd name="connsiteX2285" fmla="*/ 3958635 w 7771225"/>
              <a:gd name="connsiteY2285" fmla="*/ 2355245 h 2541995"/>
              <a:gd name="connsiteX2286" fmla="*/ 3954807 w 7771225"/>
              <a:gd name="connsiteY2286" fmla="*/ 2332273 h 2541995"/>
              <a:gd name="connsiteX2287" fmla="*/ 3949064 w 7771225"/>
              <a:gd name="connsiteY2287" fmla="*/ 2334187 h 2541995"/>
              <a:gd name="connsiteX2288" fmla="*/ 3945236 w 7771225"/>
              <a:gd name="connsiteY2288" fmla="*/ 2324616 h 2541995"/>
              <a:gd name="connsiteX2289" fmla="*/ 3954807 w 7771225"/>
              <a:gd name="connsiteY2289" fmla="*/ 2315044 h 2541995"/>
              <a:gd name="connsiteX2290" fmla="*/ 3954807 w 7771225"/>
              <a:gd name="connsiteY2290" fmla="*/ 2309301 h 2541995"/>
              <a:gd name="connsiteX2291" fmla="*/ 3968207 w 7771225"/>
              <a:gd name="connsiteY2291" fmla="*/ 2315044 h 2541995"/>
              <a:gd name="connsiteX2292" fmla="*/ 3956721 w 7771225"/>
              <a:gd name="connsiteY2292" fmla="*/ 2301644 h 2541995"/>
              <a:gd name="connsiteX2293" fmla="*/ 3968207 w 7771225"/>
              <a:gd name="connsiteY2293" fmla="*/ 2295901 h 2541995"/>
              <a:gd name="connsiteX2294" fmla="*/ 3966293 w 7771225"/>
              <a:gd name="connsiteY2294" fmla="*/ 2293987 h 2541995"/>
              <a:gd name="connsiteX2295" fmla="*/ 3973950 w 7771225"/>
              <a:gd name="connsiteY2295" fmla="*/ 2295901 h 2541995"/>
              <a:gd name="connsiteX2296" fmla="*/ 3972035 w 7771225"/>
              <a:gd name="connsiteY2296" fmla="*/ 2290158 h 2541995"/>
              <a:gd name="connsiteX2297" fmla="*/ 3979693 w 7771225"/>
              <a:gd name="connsiteY2297" fmla="*/ 2295901 h 2541995"/>
              <a:gd name="connsiteX2298" fmla="*/ 3973950 w 7771225"/>
              <a:gd name="connsiteY2298" fmla="*/ 2280586 h 2541995"/>
              <a:gd name="connsiteX2299" fmla="*/ 3983521 w 7771225"/>
              <a:gd name="connsiteY2299" fmla="*/ 2280586 h 2541995"/>
              <a:gd name="connsiteX2300" fmla="*/ 3979693 w 7771225"/>
              <a:gd name="connsiteY2300" fmla="*/ 2278672 h 2541995"/>
              <a:gd name="connsiteX2301" fmla="*/ 3983521 w 7771225"/>
              <a:gd name="connsiteY2301" fmla="*/ 2276758 h 2541995"/>
              <a:gd name="connsiteX2302" fmla="*/ 3979693 w 7771225"/>
              <a:gd name="connsiteY2302" fmla="*/ 2274844 h 2541995"/>
              <a:gd name="connsiteX2303" fmla="*/ 3993093 w 7771225"/>
              <a:gd name="connsiteY2303" fmla="*/ 2271015 h 2541995"/>
              <a:gd name="connsiteX2304" fmla="*/ 3989264 w 7771225"/>
              <a:gd name="connsiteY2304" fmla="*/ 2265272 h 2541995"/>
              <a:gd name="connsiteX2305" fmla="*/ 4017979 w 7771225"/>
              <a:gd name="connsiteY2305" fmla="*/ 2278672 h 2541995"/>
              <a:gd name="connsiteX2306" fmla="*/ 4109866 w 7771225"/>
              <a:gd name="connsiteY2306" fmla="*/ 2244215 h 2541995"/>
              <a:gd name="connsiteX2307" fmla="*/ 4144323 w 7771225"/>
              <a:gd name="connsiteY2307" fmla="*/ 2232729 h 2541995"/>
              <a:gd name="connsiteX2308" fmla="*/ 4182610 w 7771225"/>
              <a:gd name="connsiteY2308" fmla="*/ 2217414 h 2541995"/>
              <a:gd name="connsiteX2309" fmla="*/ 4186438 w 7771225"/>
              <a:gd name="connsiteY2309" fmla="*/ 2219329 h 2541995"/>
              <a:gd name="connsiteX2310" fmla="*/ 4218981 w 7771225"/>
              <a:gd name="connsiteY2310" fmla="*/ 2205928 h 2541995"/>
              <a:gd name="connsiteX2311" fmla="*/ 4236210 w 7771225"/>
              <a:gd name="connsiteY2311" fmla="*/ 2198271 h 2541995"/>
              <a:gd name="connsiteX2312" fmla="*/ 4240039 w 7771225"/>
              <a:gd name="connsiteY2312" fmla="*/ 2200185 h 2541995"/>
              <a:gd name="connsiteX2313" fmla="*/ 4241953 w 7771225"/>
              <a:gd name="connsiteY2313" fmla="*/ 2196357 h 2541995"/>
              <a:gd name="connsiteX2314" fmla="*/ 4132838 w 7771225"/>
              <a:gd name="connsiteY2314" fmla="*/ 2016412 h 2541995"/>
              <a:gd name="connsiteX2315" fmla="*/ 4109866 w 7771225"/>
              <a:gd name="connsiteY2315" fmla="*/ 1928353 h 2541995"/>
              <a:gd name="connsiteX2316" fmla="*/ 4130923 w 7771225"/>
              <a:gd name="connsiteY2316" fmla="*/ 1893896 h 2541995"/>
              <a:gd name="connsiteX2317" fmla="*/ 4132838 w 7771225"/>
              <a:gd name="connsiteY2317" fmla="*/ 1886239 h 2541995"/>
              <a:gd name="connsiteX2318" fmla="*/ 4146238 w 7771225"/>
              <a:gd name="connsiteY2318" fmla="*/ 1876668 h 2541995"/>
              <a:gd name="connsiteX2319" fmla="*/ 4159638 w 7771225"/>
              <a:gd name="connsiteY2319" fmla="*/ 1859439 h 2541995"/>
              <a:gd name="connsiteX2320" fmla="*/ 4182610 w 7771225"/>
              <a:gd name="connsiteY2320" fmla="*/ 1867095 h 2541995"/>
              <a:gd name="connsiteX2321" fmla="*/ 4188352 w 7771225"/>
              <a:gd name="connsiteY2321" fmla="*/ 1876668 h 2541995"/>
              <a:gd name="connsiteX2322" fmla="*/ 4184524 w 7771225"/>
              <a:gd name="connsiteY2322" fmla="*/ 1888153 h 2541995"/>
              <a:gd name="connsiteX2323" fmla="*/ 4171124 w 7771225"/>
              <a:gd name="connsiteY2323" fmla="*/ 1913039 h 2541995"/>
              <a:gd name="connsiteX2324" fmla="*/ 4178780 w 7771225"/>
              <a:gd name="connsiteY2324" fmla="*/ 1934097 h 2541995"/>
              <a:gd name="connsiteX2325" fmla="*/ 4194095 w 7771225"/>
              <a:gd name="connsiteY2325" fmla="*/ 1964726 h 2541995"/>
              <a:gd name="connsiteX2326" fmla="*/ 4188352 w 7771225"/>
              <a:gd name="connsiteY2326" fmla="*/ 1976212 h 2541995"/>
              <a:gd name="connsiteX2327" fmla="*/ 4301297 w 7771225"/>
              <a:gd name="connsiteY2327" fmla="*/ 2138928 h 2541995"/>
              <a:gd name="connsiteX2328" fmla="*/ 4358726 w 7771225"/>
              <a:gd name="connsiteY2328" fmla="*/ 2150413 h 2541995"/>
              <a:gd name="connsiteX2329" fmla="*/ 4358726 w 7771225"/>
              <a:gd name="connsiteY2329" fmla="*/ 2152328 h 2541995"/>
              <a:gd name="connsiteX2330" fmla="*/ 4377869 w 7771225"/>
              <a:gd name="connsiteY2330" fmla="*/ 2146585 h 2541995"/>
              <a:gd name="connsiteX2331" fmla="*/ 4416155 w 7771225"/>
              <a:gd name="connsiteY2331" fmla="*/ 2129356 h 2541995"/>
              <a:gd name="connsiteX2332" fmla="*/ 4410412 w 7771225"/>
              <a:gd name="connsiteY2332" fmla="*/ 2121699 h 2541995"/>
              <a:gd name="connsiteX2333" fmla="*/ 4404670 w 7771225"/>
              <a:gd name="connsiteY2333" fmla="*/ 2125527 h 2541995"/>
              <a:gd name="connsiteX2334" fmla="*/ 4358726 w 7771225"/>
              <a:gd name="connsiteY2334" fmla="*/ 2045126 h 2541995"/>
              <a:gd name="connsiteX2335" fmla="*/ 4320439 w 7771225"/>
              <a:gd name="connsiteY2335" fmla="*/ 1953239 h 2541995"/>
              <a:gd name="connsiteX2336" fmla="*/ 4301297 w 7771225"/>
              <a:gd name="connsiteY2336" fmla="*/ 1964726 h 2541995"/>
              <a:gd name="connsiteX2337" fmla="*/ 4263011 w 7771225"/>
              <a:gd name="connsiteY2337" fmla="*/ 1976212 h 2541995"/>
              <a:gd name="connsiteX2338" fmla="*/ 4261096 w 7771225"/>
              <a:gd name="connsiteY2338" fmla="*/ 1972383 h 2541995"/>
              <a:gd name="connsiteX2339" fmla="*/ 4255353 w 7771225"/>
              <a:gd name="connsiteY2339" fmla="*/ 1972383 h 2541995"/>
              <a:gd name="connsiteX2340" fmla="*/ 4266839 w 7771225"/>
              <a:gd name="connsiteY2340" fmla="*/ 1964726 h 2541995"/>
              <a:gd name="connsiteX2341" fmla="*/ 4261096 w 7771225"/>
              <a:gd name="connsiteY2341" fmla="*/ 1962811 h 2541995"/>
              <a:gd name="connsiteX2342" fmla="*/ 4264925 w 7771225"/>
              <a:gd name="connsiteY2342" fmla="*/ 1960897 h 2541995"/>
              <a:gd name="connsiteX2343" fmla="*/ 4263011 w 7771225"/>
              <a:gd name="connsiteY2343" fmla="*/ 1958982 h 2541995"/>
              <a:gd name="connsiteX2344" fmla="*/ 4276411 w 7771225"/>
              <a:gd name="connsiteY2344" fmla="*/ 1951326 h 2541995"/>
              <a:gd name="connsiteX2345" fmla="*/ 4280239 w 7771225"/>
              <a:gd name="connsiteY2345" fmla="*/ 1949411 h 2541995"/>
              <a:gd name="connsiteX2346" fmla="*/ 4274496 w 7771225"/>
              <a:gd name="connsiteY2346" fmla="*/ 1947497 h 2541995"/>
              <a:gd name="connsiteX2347" fmla="*/ 4331926 w 7771225"/>
              <a:gd name="connsiteY2347" fmla="*/ 1907296 h 2541995"/>
              <a:gd name="connsiteX2348" fmla="*/ 4333840 w 7771225"/>
              <a:gd name="connsiteY2348" fmla="*/ 1903467 h 2541995"/>
              <a:gd name="connsiteX2349" fmla="*/ 4335754 w 7771225"/>
              <a:gd name="connsiteY2349" fmla="*/ 1905382 h 2541995"/>
              <a:gd name="connsiteX2350" fmla="*/ 4481241 w 7771225"/>
              <a:gd name="connsiteY2350" fmla="*/ 1807752 h 2541995"/>
              <a:gd name="connsiteX2351" fmla="*/ 4486984 w 7771225"/>
              <a:gd name="connsiteY2351" fmla="*/ 1805838 h 2541995"/>
              <a:gd name="connsiteX2352" fmla="*/ 4460185 w 7771225"/>
              <a:gd name="connsiteY2352" fmla="*/ 1798181 h 2541995"/>
              <a:gd name="connsiteX2353" fmla="*/ 4431469 w 7771225"/>
              <a:gd name="connsiteY2353" fmla="*/ 1803924 h 2541995"/>
              <a:gd name="connsiteX2354" fmla="*/ 4389355 w 7771225"/>
              <a:gd name="connsiteY2354" fmla="*/ 1800095 h 2541995"/>
              <a:gd name="connsiteX2355" fmla="*/ 4226639 w 7771225"/>
              <a:gd name="connsiteY2355" fmla="*/ 1740752 h 2541995"/>
              <a:gd name="connsiteX2356" fmla="*/ 4199838 w 7771225"/>
              <a:gd name="connsiteY2356" fmla="*/ 1725437 h 2541995"/>
              <a:gd name="connsiteX2357" fmla="*/ 4178780 w 7771225"/>
              <a:gd name="connsiteY2357" fmla="*/ 1733094 h 2541995"/>
              <a:gd name="connsiteX2358" fmla="*/ 4167295 w 7771225"/>
              <a:gd name="connsiteY2358" fmla="*/ 1746494 h 2541995"/>
              <a:gd name="connsiteX2359" fmla="*/ 4132838 w 7771225"/>
              <a:gd name="connsiteY2359" fmla="*/ 1807752 h 2541995"/>
              <a:gd name="connsiteX2360" fmla="*/ 4106037 w 7771225"/>
              <a:gd name="connsiteY2360" fmla="*/ 1836467 h 2541995"/>
              <a:gd name="connsiteX2361" fmla="*/ 4054351 w 7771225"/>
              <a:gd name="connsiteY2361" fmla="*/ 1895811 h 2541995"/>
              <a:gd name="connsiteX2362" fmla="*/ 4006494 w 7771225"/>
              <a:gd name="connsiteY2362" fmla="*/ 1928353 h 2541995"/>
              <a:gd name="connsiteX2363" fmla="*/ 3996921 w 7771225"/>
              <a:gd name="connsiteY2363" fmla="*/ 1928353 h 2541995"/>
              <a:gd name="connsiteX2364" fmla="*/ 3981607 w 7771225"/>
              <a:gd name="connsiteY2364" fmla="*/ 1920697 h 2541995"/>
              <a:gd name="connsiteX2365" fmla="*/ 3968207 w 7771225"/>
              <a:gd name="connsiteY2365" fmla="*/ 1914954 h 2541995"/>
              <a:gd name="connsiteX2366" fmla="*/ 3947149 w 7771225"/>
              <a:gd name="connsiteY2366" fmla="*/ 1888153 h 2541995"/>
              <a:gd name="connsiteX2367" fmla="*/ 3914607 w 7771225"/>
              <a:gd name="connsiteY2367" fmla="*/ 1836467 h 2541995"/>
              <a:gd name="connsiteX2368" fmla="*/ 3897377 w 7771225"/>
              <a:gd name="connsiteY2368" fmla="*/ 1813495 h 2541995"/>
              <a:gd name="connsiteX2369" fmla="*/ 3914607 w 7771225"/>
              <a:gd name="connsiteY2369" fmla="*/ 1775209 h 2541995"/>
              <a:gd name="connsiteX2370" fmla="*/ 3928006 w 7771225"/>
              <a:gd name="connsiteY2370" fmla="*/ 1731180 h 2541995"/>
              <a:gd name="connsiteX2371" fmla="*/ 3933749 w 7771225"/>
              <a:gd name="connsiteY2371" fmla="*/ 1700551 h 2541995"/>
              <a:gd name="connsiteX2372" fmla="*/ 3960550 w 7771225"/>
              <a:gd name="connsiteY2372" fmla="*/ 1750323 h 2541995"/>
              <a:gd name="connsiteX2373" fmla="*/ 3983521 w 7771225"/>
              <a:gd name="connsiteY2373" fmla="*/ 1750323 h 2541995"/>
              <a:gd name="connsiteX2374" fmla="*/ 3996921 w 7771225"/>
              <a:gd name="connsiteY2374" fmla="*/ 1719694 h 2541995"/>
              <a:gd name="connsiteX2375" fmla="*/ 4012236 w 7771225"/>
              <a:gd name="connsiteY2375" fmla="*/ 1717780 h 2541995"/>
              <a:gd name="connsiteX2376" fmla="*/ 4151981 w 7771225"/>
              <a:gd name="connsiteY2376" fmla="*/ 1191345 h 2541995"/>
              <a:gd name="connsiteX2377" fmla="*/ 4111780 w 7771225"/>
              <a:gd name="connsiteY2377" fmla="*/ 1082229 h 2541995"/>
              <a:gd name="connsiteX2378" fmla="*/ 4092637 w 7771225"/>
              <a:gd name="connsiteY2378" fmla="*/ 1047772 h 2541995"/>
              <a:gd name="connsiteX2379" fmla="*/ 4100294 w 7771225"/>
              <a:gd name="connsiteY2379" fmla="*/ 1051600 h 2541995"/>
              <a:gd name="connsiteX2380" fmla="*/ 4104123 w 7771225"/>
              <a:gd name="connsiteY2380" fmla="*/ 1053515 h 2541995"/>
              <a:gd name="connsiteX2381" fmla="*/ 4117524 w 7771225"/>
              <a:gd name="connsiteY2381" fmla="*/ 1038200 h 2541995"/>
              <a:gd name="connsiteX2382" fmla="*/ 4117524 w 7771225"/>
              <a:gd name="connsiteY2382" fmla="*/ 1034372 h 2541995"/>
              <a:gd name="connsiteX2383" fmla="*/ 4113694 w 7771225"/>
              <a:gd name="connsiteY2383" fmla="*/ 1028629 h 2541995"/>
              <a:gd name="connsiteX2384" fmla="*/ 4130923 w 7771225"/>
              <a:gd name="connsiteY2384" fmla="*/ 1022886 h 2541995"/>
              <a:gd name="connsiteX2385" fmla="*/ 4119437 w 7771225"/>
              <a:gd name="connsiteY2385" fmla="*/ 1017143 h 2541995"/>
              <a:gd name="connsiteX2386" fmla="*/ 4213239 w 7771225"/>
              <a:gd name="connsiteY2386" fmla="*/ 1059258 h 2541995"/>
              <a:gd name="connsiteX2387" fmla="*/ 4240039 w 7771225"/>
              <a:gd name="connsiteY2387" fmla="*/ 1087972 h 2541995"/>
              <a:gd name="connsiteX2388" fmla="*/ 4266839 w 7771225"/>
              <a:gd name="connsiteY2388" fmla="*/ 1120516 h 2541995"/>
              <a:gd name="connsiteX2389" fmla="*/ 4303211 w 7771225"/>
              <a:gd name="connsiteY2389" fmla="*/ 1177945 h 2541995"/>
              <a:gd name="connsiteX2390" fmla="*/ 4299382 w 7771225"/>
              <a:gd name="connsiteY2390" fmla="*/ 1179859 h 2541995"/>
              <a:gd name="connsiteX2391" fmla="*/ 4305125 w 7771225"/>
              <a:gd name="connsiteY2391" fmla="*/ 1254517 h 2541995"/>
              <a:gd name="connsiteX2392" fmla="*/ 4303211 w 7771225"/>
              <a:gd name="connsiteY2392" fmla="*/ 1331090 h 2541995"/>
              <a:gd name="connsiteX2393" fmla="*/ 4295554 w 7771225"/>
              <a:gd name="connsiteY2393" fmla="*/ 1363632 h 2541995"/>
              <a:gd name="connsiteX2394" fmla="*/ 4240039 w 7771225"/>
              <a:gd name="connsiteY2394" fmla="*/ 1551235 h 2541995"/>
              <a:gd name="connsiteX2395" fmla="*/ 4199838 w 7771225"/>
              <a:gd name="connsiteY2395" fmla="*/ 1643122 h 2541995"/>
              <a:gd name="connsiteX2396" fmla="*/ 4192181 w 7771225"/>
              <a:gd name="connsiteY2396" fmla="*/ 1666093 h 2541995"/>
              <a:gd name="connsiteX2397" fmla="*/ 4236210 w 7771225"/>
              <a:gd name="connsiteY2397" fmla="*/ 1698637 h 2541995"/>
              <a:gd name="connsiteX2398" fmla="*/ 4287897 w 7771225"/>
              <a:gd name="connsiteY2398" fmla="*/ 1708208 h 2541995"/>
              <a:gd name="connsiteX2399" fmla="*/ 4351068 w 7771225"/>
              <a:gd name="connsiteY2399" fmla="*/ 1733094 h 2541995"/>
              <a:gd name="connsiteX2400" fmla="*/ 4364469 w 7771225"/>
              <a:gd name="connsiteY2400" fmla="*/ 1723523 h 2541995"/>
              <a:gd name="connsiteX2401" fmla="*/ 4387441 w 7771225"/>
              <a:gd name="connsiteY2401" fmla="*/ 1717780 h 2541995"/>
              <a:gd name="connsiteX2402" fmla="*/ 4565472 w 7771225"/>
              <a:gd name="connsiteY2402" fmla="*/ 1560806 h 2541995"/>
              <a:gd name="connsiteX2403" fmla="*/ 4615244 w 7771225"/>
              <a:gd name="connsiteY2403" fmla="*/ 1463177 h 2541995"/>
              <a:gd name="connsiteX2404" fmla="*/ 4599929 w 7771225"/>
              <a:gd name="connsiteY2404" fmla="*/ 1461262 h 2541995"/>
              <a:gd name="connsiteX2405" fmla="*/ 4490813 w 7771225"/>
              <a:gd name="connsiteY2405" fmla="*/ 1486148 h 2541995"/>
              <a:gd name="connsiteX2406" fmla="*/ 4479328 w 7771225"/>
              <a:gd name="connsiteY2406" fmla="*/ 1489977 h 2541995"/>
              <a:gd name="connsiteX2407" fmla="*/ 4421898 w 7771225"/>
              <a:gd name="connsiteY2407" fmla="*/ 1501463 h 2541995"/>
              <a:gd name="connsiteX2408" fmla="*/ 4395097 w 7771225"/>
              <a:gd name="connsiteY2408" fmla="*/ 1491891 h 2541995"/>
              <a:gd name="connsiteX2409" fmla="*/ 4377869 w 7771225"/>
              <a:gd name="connsiteY2409" fmla="*/ 1434462 h 2541995"/>
              <a:gd name="connsiteX2410" fmla="*/ 4385526 w 7771225"/>
              <a:gd name="connsiteY2410" fmla="*/ 1388518 h 2541995"/>
              <a:gd name="connsiteX2411" fmla="*/ 4387441 w 7771225"/>
              <a:gd name="connsiteY2411" fmla="*/ 1380862 h 2541995"/>
              <a:gd name="connsiteX2412" fmla="*/ 4400840 w 7771225"/>
              <a:gd name="connsiteY2412" fmla="*/ 1386605 h 2541995"/>
              <a:gd name="connsiteX2413" fmla="*/ 4406583 w 7771225"/>
              <a:gd name="connsiteY2413" fmla="*/ 1369375 h 2541995"/>
              <a:gd name="connsiteX2414" fmla="*/ 4419984 w 7771225"/>
              <a:gd name="connsiteY2414" fmla="*/ 1371290 h 2541995"/>
              <a:gd name="connsiteX2415" fmla="*/ 4435298 w 7771225"/>
              <a:gd name="connsiteY2415" fmla="*/ 1367462 h 2541995"/>
              <a:gd name="connsiteX2416" fmla="*/ 4452527 w 7771225"/>
              <a:gd name="connsiteY2416" fmla="*/ 1354061 h 2541995"/>
              <a:gd name="connsiteX2417" fmla="*/ 4467841 w 7771225"/>
              <a:gd name="connsiteY2417" fmla="*/ 1342576 h 2541995"/>
              <a:gd name="connsiteX2418" fmla="*/ 4473585 w 7771225"/>
              <a:gd name="connsiteY2418" fmla="*/ 1338746 h 2541995"/>
              <a:gd name="connsiteX2419" fmla="*/ 4492727 w 7771225"/>
              <a:gd name="connsiteY2419" fmla="*/ 1329175 h 2541995"/>
              <a:gd name="connsiteX2420" fmla="*/ 4634386 w 7771225"/>
              <a:gd name="connsiteY2420" fmla="*/ 1206660 h 2541995"/>
              <a:gd name="connsiteX2421" fmla="*/ 4643958 w 7771225"/>
              <a:gd name="connsiteY2421" fmla="*/ 1160716 h 2541995"/>
              <a:gd name="connsiteX2422" fmla="*/ 4546328 w 7771225"/>
              <a:gd name="connsiteY2422" fmla="*/ 1164545 h 2541995"/>
              <a:gd name="connsiteX2423" fmla="*/ 4483156 w 7771225"/>
              <a:gd name="connsiteY2423" fmla="*/ 1177945 h 2541995"/>
              <a:gd name="connsiteX2424" fmla="*/ 4450612 w 7771225"/>
              <a:gd name="connsiteY2424" fmla="*/ 1191345 h 2541995"/>
              <a:gd name="connsiteX2425" fmla="*/ 4441041 w 7771225"/>
              <a:gd name="connsiteY2425" fmla="*/ 1193259 h 2541995"/>
              <a:gd name="connsiteX2426" fmla="*/ 4431469 w 7771225"/>
              <a:gd name="connsiteY2426" fmla="*/ 1189431 h 2541995"/>
              <a:gd name="connsiteX2427" fmla="*/ 4439127 w 7771225"/>
              <a:gd name="connsiteY2427" fmla="*/ 1185602 h 2541995"/>
              <a:gd name="connsiteX2428" fmla="*/ 4435298 w 7771225"/>
              <a:gd name="connsiteY2428" fmla="*/ 1183688 h 2541995"/>
              <a:gd name="connsiteX2429" fmla="*/ 4444870 w 7771225"/>
              <a:gd name="connsiteY2429" fmla="*/ 1176031 h 2541995"/>
              <a:gd name="connsiteX2430" fmla="*/ 4437213 w 7771225"/>
              <a:gd name="connsiteY2430" fmla="*/ 1172201 h 2541995"/>
              <a:gd name="connsiteX2431" fmla="*/ 4488899 w 7771225"/>
              <a:gd name="connsiteY2431" fmla="*/ 1133916 h 2541995"/>
              <a:gd name="connsiteX2432" fmla="*/ 4563557 w 7771225"/>
              <a:gd name="connsiteY2432" fmla="*/ 1095630 h 2541995"/>
              <a:gd name="connsiteX2433" fmla="*/ 4561642 w 7771225"/>
              <a:gd name="connsiteY2433" fmla="*/ 1089887 h 2541995"/>
              <a:gd name="connsiteX2434" fmla="*/ 4580786 w 7771225"/>
              <a:gd name="connsiteY2434" fmla="*/ 1074572 h 2541995"/>
              <a:gd name="connsiteX2435" fmla="*/ 4760731 w 7771225"/>
              <a:gd name="connsiteY2435" fmla="*/ 982685 h 2541995"/>
              <a:gd name="connsiteX2436" fmla="*/ 4791360 w 7771225"/>
              <a:gd name="connsiteY2436" fmla="*/ 955885 h 2541995"/>
              <a:gd name="connsiteX2437" fmla="*/ 4732016 w 7771225"/>
              <a:gd name="connsiteY2437" fmla="*/ 768283 h 2541995"/>
              <a:gd name="connsiteX2438" fmla="*/ 4686073 w 7771225"/>
              <a:gd name="connsiteY2438" fmla="*/ 733825 h 2541995"/>
              <a:gd name="connsiteX2439" fmla="*/ 4655444 w 7771225"/>
              <a:gd name="connsiteY2439" fmla="*/ 712768 h 2541995"/>
              <a:gd name="connsiteX2440" fmla="*/ 4668844 w 7771225"/>
              <a:gd name="connsiteY2440" fmla="*/ 705110 h 2541995"/>
              <a:gd name="connsiteX2441" fmla="*/ 4674587 w 7771225"/>
              <a:gd name="connsiteY2441" fmla="*/ 701282 h 2541995"/>
              <a:gd name="connsiteX2442" fmla="*/ 4668844 w 7771225"/>
              <a:gd name="connsiteY2442" fmla="*/ 693624 h 2541995"/>
              <a:gd name="connsiteX2443" fmla="*/ 4678415 w 7771225"/>
              <a:gd name="connsiteY2443" fmla="*/ 697454 h 2541995"/>
              <a:gd name="connsiteX2444" fmla="*/ 4680330 w 7771225"/>
              <a:gd name="connsiteY2444" fmla="*/ 680224 h 2541995"/>
              <a:gd name="connsiteX2445" fmla="*/ 4676501 w 7771225"/>
              <a:gd name="connsiteY2445" fmla="*/ 674481 h 2541995"/>
              <a:gd name="connsiteX2446" fmla="*/ 4691816 w 7771225"/>
              <a:gd name="connsiteY2446" fmla="*/ 668738 h 2541995"/>
              <a:gd name="connsiteX2447" fmla="*/ 4689901 w 7771225"/>
              <a:gd name="connsiteY2447" fmla="*/ 662995 h 2541995"/>
              <a:gd name="connsiteX2448" fmla="*/ 4707131 w 7771225"/>
              <a:gd name="connsiteY2448" fmla="*/ 653424 h 2541995"/>
              <a:gd name="connsiteX2449" fmla="*/ 4703301 w 7771225"/>
              <a:gd name="connsiteY2449" fmla="*/ 647682 h 2541995"/>
              <a:gd name="connsiteX2450" fmla="*/ 4747331 w 7771225"/>
              <a:gd name="connsiteY2450" fmla="*/ 618966 h 2541995"/>
              <a:gd name="connsiteX2451" fmla="*/ 4800931 w 7771225"/>
              <a:gd name="connsiteY2451" fmla="*/ 605567 h 2541995"/>
              <a:gd name="connsiteX2452" fmla="*/ 4822946 w 7771225"/>
              <a:gd name="connsiteY2452" fmla="*/ 602695 h 2541995"/>
              <a:gd name="connsiteX2453" fmla="*/ 1354216 w 7771225"/>
              <a:gd name="connsiteY2453" fmla="*/ 601603 h 2541995"/>
              <a:gd name="connsiteX2454" fmla="*/ 1352380 w 7771225"/>
              <a:gd name="connsiteY2454" fmla="*/ 602215 h 2541995"/>
              <a:gd name="connsiteX2455" fmla="*/ 1352320 w 7771225"/>
              <a:gd name="connsiteY2455" fmla="*/ 601919 h 2541995"/>
              <a:gd name="connsiteX2456" fmla="*/ 1369453 w 7771225"/>
              <a:gd name="connsiteY2456" fmla="*/ 596569 h 2541995"/>
              <a:gd name="connsiteX2457" fmla="*/ 1371358 w 7771225"/>
              <a:gd name="connsiteY2457" fmla="*/ 596706 h 2541995"/>
              <a:gd name="connsiteX2458" fmla="*/ 1368910 w 7771225"/>
              <a:gd name="connsiteY2458" fmla="*/ 596706 h 2541995"/>
              <a:gd name="connsiteX2459" fmla="*/ 7016978 w 7771225"/>
              <a:gd name="connsiteY2459" fmla="*/ 546095 h 2541995"/>
              <a:gd name="connsiteX2460" fmla="*/ 7012079 w 7771225"/>
              <a:gd name="connsiteY2460" fmla="*/ 570584 h 2541995"/>
              <a:gd name="connsiteX2461" fmla="*/ 6970450 w 7771225"/>
              <a:gd name="connsiteY2461" fmla="*/ 746901 h 2541995"/>
              <a:gd name="connsiteX2462" fmla="*/ 6963103 w 7771225"/>
              <a:gd name="connsiteY2462" fmla="*/ 786082 h 2541995"/>
              <a:gd name="connsiteX2463" fmla="*/ 6958205 w 7771225"/>
              <a:gd name="connsiteY2463" fmla="*/ 835060 h 2541995"/>
              <a:gd name="connsiteX2464" fmla="*/ 7002285 w 7771225"/>
              <a:gd name="connsiteY2464" fmla="*/ 859548 h 2541995"/>
              <a:gd name="connsiteX2465" fmla="*/ 7119830 w 7771225"/>
              <a:gd name="connsiteY2465" fmla="*/ 969747 h 2541995"/>
              <a:gd name="connsiteX2466" fmla="*/ 7122278 w 7771225"/>
              <a:gd name="connsiteY2466" fmla="*/ 994235 h 2541995"/>
              <a:gd name="connsiteX2467" fmla="*/ 7139420 w 7771225"/>
              <a:gd name="connsiteY2467" fmla="*/ 903627 h 2541995"/>
              <a:gd name="connsiteX2468" fmla="*/ 7154113 w 7771225"/>
              <a:gd name="connsiteY2468" fmla="*/ 609766 h 2541995"/>
              <a:gd name="connsiteX2469" fmla="*/ 7068403 w 7771225"/>
              <a:gd name="connsiteY2469" fmla="*/ 565685 h 2541995"/>
              <a:gd name="connsiteX2470" fmla="*/ 7016978 w 7771225"/>
              <a:gd name="connsiteY2470" fmla="*/ 546095 h 2541995"/>
              <a:gd name="connsiteX2471" fmla="*/ 689352 w 7771225"/>
              <a:gd name="connsiteY2471" fmla="*/ 409 h 2541995"/>
              <a:gd name="connsiteX2472" fmla="*/ 702821 w 7771225"/>
              <a:gd name="connsiteY2472" fmla="*/ 1633 h 2541995"/>
              <a:gd name="connsiteX2473" fmla="*/ 729759 w 7771225"/>
              <a:gd name="connsiteY2473" fmla="*/ 21225 h 2541995"/>
              <a:gd name="connsiteX2474" fmla="*/ 768940 w 7771225"/>
              <a:gd name="connsiteY2474" fmla="*/ 48161 h 2541995"/>
              <a:gd name="connsiteX2475" fmla="*/ 918320 w 7771225"/>
              <a:gd name="connsiteY2475" fmla="*/ 146116 h 2541995"/>
              <a:gd name="connsiteX2476" fmla="*/ 930564 w 7771225"/>
              <a:gd name="connsiteY2476" fmla="*/ 180401 h 2541995"/>
              <a:gd name="connsiteX2477" fmla="*/ 903628 w 7771225"/>
              <a:gd name="connsiteY2477" fmla="*/ 219582 h 2541995"/>
              <a:gd name="connsiteX2478" fmla="*/ 869343 w 7771225"/>
              <a:gd name="connsiteY2478" fmla="*/ 278354 h 2541995"/>
              <a:gd name="connsiteX2479" fmla="*/ 827712 w 7771225"/>
              <a:gd name="connsiteY2479" fmla="*/ 356717 h 2541995"/>
              <a:gd name="connsiteX2480" fmla="*/ 817918 w 7771225"/>
              <a:gd name="connsiteY2480" fmla="*/ 381206 h 2541995"/>
              <a:gd name="connsiteX2481" fmla="*/ 788531 w 7771225"/>
              <a:gd name="connsiteY2481" fmla="*/ 437530 h 2541995"/>
              <a:gd name="connsiteX2482" fmla="*/ 781184 w 7771225"/>
              <a:gd name="connsiteY2482" fmla="*/ 452223 h 2541995"/>
              <a:gd name="connsiteX2483" fmla="*/ 700373 w 7771225"/>
              <a:gd name="connsiteY2483" fmla="*/ 599154 h 2541995"/>
              <a:gd name="connsiteX2484" fmla="*/ 705270 w 7771225"/>
              <a:gd name="connsiteY2484" fmla="*/ 599154 h 2541995"/>
              <a:gd name="connsiteX2485" fmla="*/ 690577 w 7771225"/>
              <a:gd name="connsiteY2485" fmla="*/ 621195 h 2541995"/>
              <a:gd name="connsiteX2486" fmla="*/ 697924 w 7771225"/>
              <a:gd name="connsiteY2486" fmla="*/ 621195 h 2541995"/>
              <a:gd name="connsiteX2487" fmla="*/ 950155 w 7771225"/>
              <a:gd name="connsiteY2487" fmla="*/ 481609 h 2541995"/>
              <a:gd name="connsiteX2488" fmla="*/ 979541 w 7771225"/>
              <a:gd name="connsiteY2488" fmla="*/ 457120 h 2541995"/>
              <a:gd name="connsiteX2489" fmla="*/ 1008927 w 7771225"/>
              <a:gd name="connsiteY2489" fmla="*/ 417939 h 2541995"/>
              <a:gd name="connsiteX2490" fmla="*/ 1079944 w 7771225"/>
              <a:gd name="connsiteY2490" fmla="*/ 349371 h 2541995"/>
              <a:gd name="connsiteX2491" fmla="*/ 1106882 w 7771225"/>
              <a:gd name="connsiteY2491" fmla="*/ 342024 h 2541995"/>
              <a:gd name="connsiteX2492" fmla="*/ 1114229 w 7771225"/>
              <a:gd name="connsiteY2492" fmla="*/ 332229 h 2541995"/>
              <a:gd name="connsiteX2493" fmla="*/ 1148513 w 7771225"/>
              <a:gd name="connsiteY2493" fmla="*/ 319985 h 2541995"/>
              <a:gd name="connsiteX2494" fmla="*/ 1138717 w 7771225"/>
              <a:gd name="connsiteY2494" fmla="*/ 307740 h 2541995"/>
              <a:gd name="connsiteX2495" fmla="*/ 1212182 w 7771225"/>
              <a:gd name="connsiteY2495" fmla="*/ 307740 h 2541995"/>
              <a:gd name="connsiteX2496" fmla="*/ 1510942 w 7771225"/>
              <a:gd name="connsiteY2496" fmla="*/ 476712 h 2541995"/>
              <a:gd name="connsiteX2497" fmla="*/ 1528085 w 7771225"/>
              <a:gd name="connsiteY2497" fmla="*/ 496302 h 2541995"/>
              <a:gd name="connsiteX2498" fmla="*/ 1503596 w 7771225"/>
              <a:gd name="connsiteY2498" fmla="*/ 533036 h 2541995"/>
              <a:gd name="connsiteX2499" fmla="*/ 1464414 w 7771225"/>
              <a:gd name="connsiteY2499" fmla="*/ 567319 h 2541995"/>
              <a:gd name="connsiteX2500" fmla="*/ 1410540 w 7771225"/>
              <a:gd name="connsiteY2500" fmla="*/ 579564 h 2541995"/>
              <a:gd name="connsiteX2501" fmla="*/ 1398296 w 7771225"/>
              <a:gd name="connsiteY2501" fmla="*/ 589359 h 2541995"/>
              <a:gd name="connsiteX2502" fmla="*/ 1369453 w 7771225"/>
              <a:gd name="connsiteY2502" fmla="*/ 596569 h 2541995"/>
              <a:gd name="connsiteX2503" fmla="*/ 1362787 w 7771225"/>
              <a:gd name="connsiteY2503" fmla="*/ 596094 h 2541995"/>
              <a:gd name="connsiteX2504" fmla="*/ 1356665 w 7771225"/>
              <a:gd name="connsiteY2504" fmla="*/ 599154 h 2541995"/>
              <a:gd name="connsiteX2505" fmla="*/ 1351768 w 7771225"/>
              <a:gd name="connsiteY2505" fmla="*/ 599154 h 2541995"/>
              <a:gd name="connsiteX2506" fmla="*/ 1352320 w 7771225"/>
              <a:gd name="connsiteY2506" fmla="*/ 601919 h 2541995"/>
              <a:gd name="connsiteX2507" fmla="*/ 1343197 w 7771225"/>
              <a:gd name="connsiteY2507" fmla="*/ 603440 h 2541995"/>
              <a:gd name="connsiteX2508" fmla="*/ 1334626 w 7771225"/>
              <a:gd name="connsiteY2508" fmla="*/ 608950 h 2541995"/>
              <a:gd name="connsiteX2509" fmla="*/ 1337075 w 7771225"/>
              <a:gd name="connsiteY2509" fmla="*/ 608950 h 2541995"/>
              <a:gd name="connsiteX2510" fmla="*/ 1322381 w 7771225"/>
              <a:gd name="connsiteY2510" fmla="*/ 611399 h 2541995"/>
              <a:gd name="connsiteX2511" fmla="*/ 1231774 w 7771225"/>
              <a:gd name="connsiteY2511" fmla="*/ 660376 h 2541995"/>
              <a:gd name="connsiteX2512" fmla="*/ 1207285 w 7771225"/>
              <a:gd name="connsiteY2512" fmla="*/ 667723 h 2541995"/>
              <a:gd name="connsiteX2513" fmla="*/ 1202388 w 7771225"/>
              <a:gd name="connsiteY2513" fmla="*/ 755882 h 2541995"/>
              <a:gd name="connsiteX2514" fmla="*/ 1371358 w 7771225"/>
              <a:gd name="connsiteY2514" fmla="*/ 829347 h 2541995"/>
              <a:gd name="connsiteX2515" fmla="*/ 1476659 w 7771225"/>
              <a:gd name="connsiteY2515" fmla="*/ 893017 h 2541995"/>
              <a:gd name="connsiteX2516" fmla="*/ 1537880 w 7771225"/>
              <a:gd name="connsiteY2516" fmla="*/ 966483 h 2541995"/>
              <a:gd name="connsiteX2517" fmla="*/ 1528085 w 7771225"/>
              <a:gd name="connsiteY2517" fmla="*/ 1003215 h 2541995"/>
              <a:gd name="connsiteX2518" fmla="*/ 1523187 w 7771225"/>
              <a:gd name="connsiteY2518" fmla="*/ 1000766 h 2541995"/>
              <a:gd name="connsiteX2519" fmla="*/ 1496249 w 7771225"/>
              <a:gd name="connsiteY2519" fmla="*/ 1032601 h 2541995"/>
              <a:gd name="connsiteX2520" fmla="*/ 1408092 w 7771225"/>
              <a:gd name="connsiteY2520" fmla="*/ 1101170 h 2541995"/>
              <a:gd name="connsiteX2521" fmla="*/ 1368910 w 7771225"/>
              <a:gd name="connsiteY2521" fmla="*/ 1123210 h 2541995"/>
              <a:gd name="connsiteX2522" fmla="*/ 1292995 w 7771225"/>
              <a:gd name="connsiteY2522" fmla="*/ 1174635 h 2541995"/>
              <a:gd name="connsiteX2523" fmla="*/ 1239120 w 7771225"/>
              <a:gd name="connsiteY2523" fmla="*/ 1199124 h 2541995"/>
              <a:gd name="connsiteX2524" fmla="*/ 1231774 w 7771225"/>
              <a:gd name="connsiteY2524" fmla="*/ 1206470 h 2541995"/>
              <a:gd name="connsiteX2525" fmla="*/ 1180348 w 7771225"/>
              <a:gd name="connsiteY2525" fmla="*/ 1252998 h 2541995"/>
              <a:gd name="connsiteX2526" fmla="*/ 1163206 w 7771225"/>
              <a:gd name="connsiteY2526" fmla="*/ 1348504 h 2541995"/>
              <a:gd name="connsiteX2527" fmla="*/ 1160757 w 7771225"/>
              <a:gd name="connsiteY2527" fmla="*/ 1385236 h 2541995"/>
              <a:gd name="connsiteX2528" fmla="*/ 1158308 w 7771225"/>
              <a:gd name="connsiteY2528" fmla="*/ 1388910 h 2541995"/>
              <a:gd name="connsiteX2529" fmla="*/ 1158308 w 7771225"/>
              <a:gd name="connsiteY2529" fmla="*/ 1382788 h 2541995"/>
              <a:gd name="connsiteX2530" fmla="*/ 1153410 w 7771225"/>
              <a:gd name="connsiteY2530" fmla="*/ 1382788 h 2541995"/>
              <a:gd name="connsiteX2531" fmla="*/ 1153410 w 7771225"/>
              <a:gd name="connsiteY2531" fmla="*/ 1395032 h 2541995"/>
              <a:gd name="connsiteX2532" fmla="*/ 1150961 w 7771225"/>
              <a:gd name="connsiteY2532" fmla="*/ 1398706 h 2541995"/>
              <a:gd name="connsiteX2533" fmla="*/ 1153410 w 7771225"/>
              <a:gd name="connsiteY2533" fmla="*/ 1399931 h 2541995"/>
              <a:gd name="connsiteX2534" fmla="*/ 1148513 w 7771225"/>
              <a:gd name="connsiteY2534" fmla="*/ 1431766 h 2541995"/>
              <a:gd name="connsiteX2535" fmla="*/ 1155860 w 7771225"/>
              <a:gd name="connsiteY2535" fmla="*/ 1429316 h 2541995"/>
              <a:gd name="connsiteX2536" fmla="*/ 1155860 w 7771225"/>
              <a:gd name="connsiteY2536" fmla="*/ 1446459 h 2541995"/>
              <a:gd name="connsiteX2537" fmla="*/ 1152186 w 7771225"/>
              <a:gd name="connsiteY2537" fmla="*/ 1452581 h 2541995"/>
              <a:gd name="connsiteX2538" fmla="*/ 1155860 w 7771225"/>
              <a:gd name="connsiteY2538" fmla="*/ 1458702 h 2541995"/>
              <a:gd name="connsiteX2539" fmla="*/ 1244017 w 7771225"/>
              <a:gd name="connsiteY2539" fmla="*/ 1453805 h 2541995"/>
              <a:gd name="connsiteX2540" fmla="*/ 1229324 w 7771225"/>
              <a:gd name="connsiteY2540" fmla="*/ 1458702 h 2541995"/>
              <a:gd name="connsiteX2541" fmla="*/ 1226876 w 7771225"/>
              <a:gd name="connsiteY2541" fmla="*/ 1456253 h 2541995"/>
              <a:gd name="connsiteX2542" fmla="*/ 1204836 w 7771225"/>
              <a:gd name="connsiteY2542" fmla="*/ 1458702 h 2541995"/>
              <a:gd name="connsiteX2543" fmla="*/ 1153410 w 7771225"/>
              <a:gd name="connsiteY2543" fmla="*/ 1468498 h 2541995"/>
              <a:gd name="connsiteX2544" fmla="*/ 1182796 w 7771225"/>
              <a:gd name="connsiteY2544" fmla="*/ 1466049 h 2541995"/>
              <a:gd name="connsiteX2545" fmla="*/ 1180348 w 7771225"/>
              <a:gd name="connsiteY2545" fmla="*/ 1469723 h 2541995"/>
              <a:gd name="connsiteX2546" fmla="*/ 1185245 w 7771225"/>
              <a:gd name="connsiteY2546" fmla="*/ 1473395 h 2541995"/>
              <a:gd name="connsiteX2547" fmla="*/ 1158308 w 7771225"/>
              <a:gd name="connsiteY2547" fmla="*/ 1475845 h 2541995"/>
              <a:gd name="connsiteX2548" fmla="*/ 1175450 w 7771225"/>
              <a:gd name="connsiteY2548" fmla="*/ 1478294 h 2541995"/>
              <a:gd name="connsiteX2549" fmla="*/ 1173001 w 7771225"/>
              <a:gd name="connsiteY2549" fmla="*/ 1485640 h 2541995"/>
              <a:gd name="connsiteX2550" fmla="*/ 1192592 w 7771225"/>
              <a:gd name="connsiteY2550" fmla="*/ 1480742 h 2541995"/>
              <a:gd name="connsiteX2551" fmla="*/ 1180348 w 7771225"/>
              <a:gd name="connsiteY2551" fmla="*/ 1480742 h 2541995"/>
              <a:gd name="connsiteX2552" fmla="*/ 1190143 w 7771225"/>
              <a:gd name="connsiteY2552" fmla="*/ 1473395 h 2541995"/>
              <a:gd name="connsiteX2553" fmla="*/ 1192592 w 7771225"/>
              <a:gd name="connsiteY2553" fmla="*/ 1475845 h 2541995"/>
              <a:gd name="connsiteX2554" fmla="*/ 1197489 w 7771225"/>
              <a:gd name="connsiteY2554" fmla="*/ 1475845 h 2541995"/>
              <a:gd name="connsiteX2555" fmla="*/ 1199938 w 7771225"/>
              <a:gd name="connsiteY2555" fmla="*/ 1475845 h 2541995"/>
              <a:gd name="connsiteX2556" fmla="*/ 1204836 w 7771225"/>
              <a:gd name="connsiteY2556" fmla="*/ 1473395 h 2541995"/>
              <a:gd name="connsiteX2557" fmla="*/ 1190143 w 7771225"/>
              <a:gd name="connsiteY2557" fmla="*/ 1468498 h 2541995"/>
              <a:gd name="connsiteX2558" fmla="*/ 1290547 w 7771225"/>
              <a:gd name="connsiteY2558" fmla="*/ 1456253 h 2541995"/>
              <a:gd name="connsiteX2559" fmla="*/ 1256262 w 7771225"/>
              <a:gd name="connsiteY2559" fmla="*/ 1456253 h 2541995"/>
              <a:gd name="connsiteX2560" fmla="*/ 1285648 w 7771225"/>
              <a:gd name="connsiteY2560" fmla="*/ 1448907 h 2541995"/>
              <a:gd name="connsiteX2561" fmla="*/ 1329728 w 7771225"/>
              <a:gd name="connsiteY2561" fmla="*/ 1451356 h 2541995"/>
              <a:gd name="connsiteX2562" fmla="*/ 1432579 w 7771225"/>
              <a:gd name="connsiteY2562" fmla="*/ 1448907 h 2541995"/>
              <a:gd name="connsiteX2563" fmla="*/ 1457068 w 7771225"/>
              <a:gd name="connsiteY2563" fmla="*/ 1456253 h 2541995"/>
              <a:gd name="connsiteX2564" fmla="*/ 1459517 w 7771225"/>
              <a:gd name="connsiteY2564" fmla="*/ 1453805 h 2541995"/>
              <a:gd name="connsiteX2565" fmla="*/ 1452171 w 7771225"/>
              <a:gd name="connsiteY2565" fmla="*/ 1451356 h 2541995"/>
              <a:gd name="connsiteX2566" fmla="*/ 1449721 w 7771225"/>
              <a:gd name="connsiteY2566" fmla="*/ 1451356 h 2541995"/>
              <a:gd name="connsiteX2567" fmla="*/ 1449721 w 7771225"/>
              <a:gd name="connsiteY2567" fmla="*/ 1448907 h 2541995"/>
              <a:gd name="connsiteX2568" fmla="*/ 1503596 w 7771225"/>
              <a:gd name="connsiteY2568" fmla="*/ 1446459 h 2541995"/>
              <a:gd name="connsiteX2569" fmla="*/ 1510942 w 7771225"/>
              <a:gd name="connsiteY2569" fmla="*/ 1446459 h 2541995"/>
              <a:gd name="connsiteX2570" fmla="*/ 1657874 w 7771225"/>
              <a:gd name="connsiteY2570" fmla="*/ 1456253 h 2541995"/>
              <a:gd name="connsiteX2571" fmla="*/ 1714198 w 7771225"/>
              <a:gd name="connsiteY2571" fmla="*/ 1444009 h 2541995"/>
              <a:gd name="connsiteX2572" fmla="*/ 1738687 w 7771225"/>
              <a:gd name="connsiteY2572" fmla="*/ 1446459 h 2541995"/>
              <a:gd name="connsiteX2573" fmla="*/ 1736238 w 7771225"/>
              <a:gd name="connsiteY2573" fmla="*/ 1436663 h 2541995"/>
              <a:gd name="connsiteX2574" fmla="*/ 1743584 w 7771225"/>
              <a:gd name="connsiteY2574" fmla="*/ 1426867 h 2541995"/>
              <a:gd name="connsiteX2575" fmla="*/ 1758277 w 7771225"/>
              <a:gd name="connsiteY2575" fmla="*/ 1426867 h 2541995"/>
              <a:gd name="connsiteX2576" fmla="*/ 1746034 w 7771225"/>
              <a:gd name="connsiteY2576" fmla="*/ 1412174 h 2541995"/>
              <a:gd name="connsiteX2577" fmla="*/ 1768073 w 7771225"/>
              <a:gd name="connsiteY2577" fmla="*/ 1419521 h 2541995"/>
              <a:gd name="connsiteX2578" fmla="*/ 1760727 w 7771225"/>
              <a:gd name="connsiteY2578" fmla="*/ 1407277 h 2541995"/>
              <a:gd name="connsiteX2579" fmla="*/ 1760727 w 7771225"/>
              <a:gd name="connsiteY2579" fmla="*/ 1402379 h 2541995"/>
              <a:gd name="connsiteX2580" fmla="*/ 1763175 w 7771225"/>
              <a:gd name="connsiteY2580" fmla="*/ 1402379 h 2541995"/>
              <a:gd name="connsiteX2581" fmla="*/ 1763175 w 7771225"/>
              <a:gd name="connsiteY2581" fmla="*/ 1407277 h 2541995"/>
              <a:gd name="connsiteX2582" fmla="*/ 1768073 w 7771225"/>
              <a:gd name="connsiteY2582" fmla="*/ 1402379 h 2541995"/>
              <a:gd name="connsiteX2583" fmla="*/ 1949288 w 7771225"/>
              <a:gd name="connsiteY2583" fmla="*/ 1485640 h 2541995"/>
              <a:gd name="connsiteX2584" fmla="*/ 2083975 w 7771225"/>
              <a:gd name="connsiteY2584" fmla="*/ 1593390 h 2541995"/>
              <a:gd name="connsiteX2585" fmla="*/ 2083975 w 7771225"/>
              <a:gd name="connsiteY2585" fmla="*/ 1681549 h 2541995"/>
              <a:gd name="connsiteX2586" fmla="*/ 2071730 w 7771225"/>
              <a:gd name="connsiteY2586" fmla="*/ 1706037 h 2541995"/>
              <a:gd name="connsiteX2587" fmla="*/ 2030100 w 7771225"/>
              <a:gd name="connsiteY2587" fmla="*/ 1735423 h 2541995"/>
              <a:gd name="connsiteX2588" fmla="*/ 1993367 w 7771225"/>
              <a:gd name="connsiteY2588" fmla="*/ 1752565 h 2541995"/>
              <a:gd name="connsiteX2589" fmla="*/ 1934595 w 7771225"/>
              <a:gd name="connsiteY2589" fmla="*/ 1740320 h 2541995"/>
              <a:gd name="connsiteX2590" fmla="*/ 1917453 w 7771225"/>
              <a:gd name="connsiteY2590" fmla="*/ 1735423 h 2541995"/>
              <a:gd name="connsiteX2591" fmla="*/ 1897862 w 7771225"/>
              <a:gd name="connsiteY2591" fmla="*/ 1723178 h 2541995"/>
              <a:gd name="connsiteX2592" fmla="*/ 1890515 w 7771225"/>
              <a:gd name="connsiteY2592" fmla="*/ 1718281 h 2541995"/>
              <a:gd name="connsiteX2593" fmla="*/ 1866026 w 7771225"/>
              <a:gd name="connsiteY2593" fmla="*/ 1720730 h 2541995"/>
              <a:gd name="connsiteX2594" fmla="*/ 1851334 w 7771225"/>
              <a:gd name="connsiteY2594" fmla="*/ 1715832 h 2541995"/>
              <a:gd name="connsiteX2595" fmla="*/ 1851334 w 7771225"/>
              <a:gd name="connsiteY2595" fmla="*/ 1718281 h 2541995"/>
              <a:gd name="connsiteX2596" fmla="*/ 1861129 w 7771225"/>
              <a:gd name="connsiteY2596" fmla="*/ 1720730 h 2541995"/>
              <a:gd name="connsiteX2597" fmla="*/ 1843987 w 7771225"/>
              <a:gd name="connsiteY2597" fmla="*/ 1723178 h 2541995"/>
              <a:gd name="connsiteX2598" fmla="*/ 1839090 w 7771225"/>
              <a:gd name="connsiteY2598" fmla="*/ 1715832 h 2541995"/>
              <a:gd name="connsiteX2599" fmla="*/ 1834191 w 7771225"/>
              <a:gd name="connsiteY2599" fmla="*/ 1720730 h 2541995"/>
              <a:gd name="connsiteX2600" fmla="*/ 1826845 w 7771225"/>
              <a:gd name="connsiteY2600" fmla="*/ 1715832 h 2541995"/>
              <a:gd name="connsiteX2601" fmla="*/ 1821948 w 7771225"/>
              <a:gd name="connsiteY2601" fmla="*/ 1715832 h 2541995"/>
              <a:gd name="connsiteX2602" fmla="*/ 1821948 w 7771225"/>
              <a:gd name="connsiteY2602" fmla="*/ 1718281 h 2541995"/>
              <a:gd name="connsiteX2603" fmla="*/ 1809703 w 7771225"/>
              <a:gd name="connsiteY2603" fmla="*/ 1715832 h 2541995"/>
              <a:gd name="connsiteX2604" fmla="*/ 1782766 w 7771225"/>
              <a:gd name="connsiteY2604" fmla="*/ 1710935 h 2541995"/>
              <a:gd name="connsiteX2605" fmla="*/ 1821948 w 7771225"/>
              <a:gd name="connsiteY2605" fmla="*/ 1706037 h 2541995"/>
              <a:gd name="connsiteX2606" fmla="*/ 1770521 w 7771225"/>
              <a:gd name="connsiteY2606" fmla="*/ 1691343 h 2541995"/>
              <a:gd name="connsiteX2607" fmla="*/ 1765624 w 7771225"/>
              <a:gd name="connsiteY2607" fmla="*/ 1696242 h 2541995"/>
              <a:gd name="connsiteX2608" fmla="*/ 1738687 w 7771225"/>
              <a:gd name="connsiteY2608" fmla="*/ 1688895 h 2541995"/>
              <a:gd name="connsiteX2609" fmla="*/ 1682363 w 7771225"/>
              <a:gd name="connsiteY2609" fmla="*/ 1679099 h 2541995"/>
              <a:gd name="connsiteX2610" fmla="*/ 1510942 w 7771225"/>
              <a:gd name="connsiteY2610" fmla="*/ 1679099 h 2541995"/>
              <a:gd name="connsiteX2611" fmla="*/ 1520738 w 7771225"/>
              <a:gd name="connsiteY2611" fmla="*/ 1676650 h 2541995"/>
              <a:gd name="connsiteX2612" fmla="*/ 1334626 w 7771225"/>
              <a:gd name="connsiteY2612" fmla="*/ 1666856 h 2541995"/>
              <a:gd name="connsiteX2613" fmla="*/ 1253813 w 7771225"/>
              <a:gd name="connsiteY2613" fmla="*/ 1666856 h 2541995"/>
              <a:gd name="connsiteX2614" fmla="*/ 1248916 w 7771225"/>
              <a:gd name="connsiteY2614" fmla="*/ 1661957 h 2541995"/>
              <a:gd name="connsiteX2615" fmla="*/ 1239120 w 7771225"/>
              <a:gd name="connsiteY2615" fmla="*/ 1661957 h 2541995"/>
              <a:gd name="connsiteX2616" fmla="*/ 1192592 w 7771225"/>
              <a:gd name="connsiteY2616" fmla="*/ 1664406 h 2541995"/>
              <a:gd name="connsiteX2617" fmla="*/ 1158308 w 7771225"/>
              <a:gd name="connsiteY2617" fmla="*/ 1666856 h 2541995"/>
              <a:gd name="connsiteX2618" fmla="*/ 1153410 w 7771225"/>
              <a:gd name="connsiteY2618" fmla="*/ 1740320 h 2541995"/>
              <a:gd name="connsiteX2619" fmla="*/ 1155860 w 7771225"/>
              <a:gd name="connsiteY2619" fmla="*/ 1884803 h 2541995"/>
              <a:gd name="connsiteX2620" fmla="*/ 1153410 w 7771225"/>
              <a:gd name="connsiteY2620" fmla="*/ 1884803 h 2541995"/>
              <a:gd name="connsiteX2621" fmla="*/ 1155860 w 7771225"/>
              <a:gd name="connsiteY2621" fmla="*/ 1921536 h 2541995"/>
              <a:gd name="connsiteX2622" fmla="*/ 1155860 w 7771225"/>
              <a:gd name="connsiteY2622" fmla="*/ 1995002 h 2541995"/>
              <a:gd name="connsiteX2623" fmla="*/ 1158308 w 7771225"/>
              <a:gd name="connsiteY2623" fmla="*/ 2048876 h 2541995"/>
              <a:gd name="connsiteX2624" fmla="*/ 1165654 w 7771225"/>
              <a:gd name="connsiteY2624" fmla="*/ 2078262 h 2541995"/>
              <a:gd name="connsiteX2625" fmla="*/ 1165654 w 7771225"/>
              <a:gd name="connsiteY2625" fmla="*/ 2090507 h 2541995"/>
              <a:gd name="connsiteX2626" fmla="*/ 1168103 w 7771225"/>
              <a:gd name="connsiteY2626" fmla="*/ 2095405 h 2541995"/>
              <a:gd name="connsiteX2627" fmla="*/ 1175450 w 7771225"/>
              <a:gd name="connsiteY2627" fmla="*/ 2362330 h 2541995"/>
              <a:gd name="connsiteX2628" fmla="*/ 1158308 w 7771225"/>
              <a:gd name="connsiteY2628" fmla="*/ 2408858 h 2541995"/>
              <a:gd name="connsiteX2629" fmla="*/ 1158308 w 7771225"/>
              <a:gd name="connsiteY2629" fmla="*/ 2406409 h 2541995"/>
              <a:gd name="connsiteX2630" fmla="*/ 1146064 w 7771225"/>
              <a:gd name="connsiteY2630" fmla="*/ 2430897 h 2541995"/>
              <a:gd name="connsiteX2631" fmla="*/ 1121575 w 7771225"/>
              <a:gd name="connsiteY2631" fmla="*/ 2467631 h 2541995"/>
              <a:gd name="connsiteX2632" fmla="*/ 1114229 w 7771225"/>
              <a:gd name="connsiteY2632" fmla="*/ 2477425 h 2541995"/>
              <a:gd name="connsiteX2633" fmla="*/ 1094637 w 7771225"/>
              <a:gd name="connsiteY2633" fmla="*/ 2492118 h 2541995"/>
              <a:gd name="connsiteX2634" fmla="*/ 1082394 w 7771225"/>
              <a:gd name="connsiteY2634" fmla="*/ 2501914 h 2541995"/>
              <a:gd name="connsiteX2635" fmla="*/ 1016274 w 7771225"/>
              <a:gd name="connsiteY2635" fmla="*/ 2430897 h 2541995"/>
              <a:gd name="connsiteX2636" fmla="*/ 991787 w 7771225"/>
              <a:gd name="connsiteY2636" fmla="*/ 2374573 h 2541995"/>
              <a:gd name="connsiteX2637" fmla="*/ 991787 w 7771225"/>
              <a:gd name="connsiteY2637" fmla="*/ 2377023 h 2541995"/>
              <a:gd name="connsiteX2638" fmla="*/ 974644 w 7771225"/>
              <a:gd name="connsiteY2638" fmla="*/ 2332944 h 2541995"/>
              <a:gd name="connsiteX2639" fmla="*/ 972195 w 7771225"/>
              <a:gd name="connsiteY2639" fmla="*/ 2318251 h 2541995"/>
              <a:gd name="connsiteX2640" fmla="*/ 967298 w 7771225"/>
              <a:gd name="connsiteY2640" fmla="*/ 2279069 h 2541995"/>
              <a:gd name="connsiteX2641" fmla="*/ 989337 w 7771225"/>
              <a:gd name="connsiteY2641" fmla="*/ 2254580 h 2541995"/>
              <a:gd name="connsiteX2642" fmla="*/ 999133 w 7771225"/>
              <a:gd name="connsiteY2642" fmla="*/ 2242335 h 2541995"/>
              <a:gd name="connsiteX2643" fmla="*/ 1001581 w 7771225"/>
              <a:gd name="connsiteY2643" fmla="*/ 2208052 h 2541995"/>
              <a:gd name="connsiteX2644" fmla="*/ 999133 w 7771225"/>
              <a:gd name="connsiteY2644" fmla="*/ 2212950 h 2541995"/>
              <a:gd name="connsiteX2645" fmla="*/ 996684 w 7771225"/>
              <a:gd name="connsiteY2645" fmla="*/ 2212950 h 2541995"/>
              <a:gd name="connsiteX2646" fmla="*/ 999133 w 7771225"/>
              <a:gd name="connsiteY2646" fmla="*/ 2178665 h 2541995"/>
              <a:gd name="connsiteX2647" fmla="*/ 1001581 w 7771225"/>
              <a:gd name="connsiteY2647" fmla="*/ 2139483 h 2541995"/>
              <a:gd name="connsiteX2648" fmla="*/ 996684 w 7771225"/>
              <a:gd name="connsiteY2648" fmla="*/ 2132137 h 2541995"/>
              <a:gd name="connsiteX2649" fmla="*/ 996684 w 7771225"/>
              <a:gd name="connsiteY2649" fmla="*/ 2124791 h 2541995"/>
              <a:gd name="connsiteX2650" fmla="*/ 999133 w 7771225"/>
              <a:gd name="connsiteY2650" fmla="*/ 2105200 h 2541995"/>
              <a:gd name="connsiteX2651" fmla="*/ 1011377 w 7771225"/>
              <a:gd name="connsiteY2651" fmla="*/ 1906843 h 2541995"/>
              <a:gd name="connsiteX2652" fmla="*/ 1013826 w 7771225"/>
              <a:gd name="connsiteY2652" fmla="*/ 1938678 h 2541995"/>
              <a:gd name="connsiteX2653" fmla="*/ 1016274 w 7771225"/>
              <a:gd name="connsiteY2653" fmla="*/ 1904394 h 2541995"/>
              <a:gd name="connsiteX2654" fmla="*/ 1018723 w 7771225"/>
              <a:gd name="connsiteY2654" fmla="*/ 1938678 h 2541995"/>
              <a:gd name="connsiteX2655" fmla="*/ 1016274 w 7771225"/>
              <a:gd name="connsiteY2655" fmla="*/ 1960717 h 2541995"/>
              <a:gd name="connsiteX2656" fmla="*/ 1023620 w 7771225"/>
              <a:gd name="connsiteY2656" fmla="*/ 1943575 h 2541995"/>
              <a:gd name="connsiteX2657" fmla="*/ 1026070 w 7771225"/>
              <a:gd name="connsiteY2657" fmla="*/ 1901946 h 2541995"/>
              <a:gd name="connsiteX2658" fmla="*/ 1026070 w 7771225"/>
              <a:gd name="connsiteY2658" fmla="*/ 1897047 h 2541995"/>
              <a:gd name="connsiteX2659" fmla="*/ 1026070 w 7771225"/>
              <a:gd name="connsiteY2659" fmla="*/ 1835826 h 2541995"/>
              <a:gd name="connsiteX2660" fmla="*/ 1038314 w 7771225"/>
              <a:gd name="connsiteY2660" fmla="*/ 1860315 h 2541995"/>
              <a:gd name="connsiteX2661" fmla="*/ 1038314 w 7771225"/>
              <a:gd name="connsiteY2661" fmla="*/ 1857865 h 2541995"/>
              <a:gd name="connsiteX2662" fmla="*/ 1043212 w 7771225"/>
              <a:gd name="connsiteY2662" fmla="*/ 1857865 h 2541995"/>
              <a:gd name="connsiteX2663" fmla="*/ 1035865 w 7771225"/>
              <a:gd name="connsiteY2663" fmla="*/ 1870110 h 2541995"/>
              <a:gd name="connsiteX2664" fmla="*/ 1033416 w 7771225"/>
              <a:gd name="connsiteY2664" fmla="*/ 1887253 h 2541995"/>
              <a:gd name="connsiteX2665" fmla="*/ 1040763 w 7771225"/>
              <a:gd name="connsiteY2665" fmla="*/ 1892150 h 2541995"/>
              <a:gd name="connsiteX2666" fmla="*/ 1038314 w 7771225"/>
              <a:gd name="connsiteY2666" fmla="*/ 1892150 h 2541995"/>
              <a:gd name="connsiteX2667" fmla="*/ 1038314 w 7771225"/>
              <a:gd name="connsiteY2667" fmla="*/ 1899496 h 2541995"/>
              <a:gd name="connsiteX2668" fmla="*/ 1045661 w 7771225"/>
              <a:gd name="connsiteY2668" fmla="*/ 1914189 h 2541995"/>
              <a:gd name="connsiteX2669" fmla="*/ 1045661 w 7771225"/>
              <a:gd name="connsiteY2669" fmla="*/ 1897047 h 2541995"/>
              <a:gd name="connsiteX2670" fmla="*/ 1053007 w 7771225"/>
              <a:gd name="connsiteY2670" fmla="*/ 1911740 h 2541995"/>
              <a:gd name="connsiteX2671" fmla="*/ 1048109 w 7771225"/>
              <a:gd name="connsiteY2671" fmla="*/ 1943575 h 2541995"/>
              <a:gd name="connsiteX2672" fmla="*/ 1050558 w 7771225"/>
              <a:gd name="connsiteY2672" fmla="*/ 2012144 h 2541995"/>
              <a:gd name="connsiteX2673" fmla="*/ 1055456 w 7771225"/>
              <a:gd name="connsiteY2673" fmla="*/ 2068467 h 2541995"/>
              <a:gd name="connsiteX2674" fmla="*/ 1062802 w 7771225"/>
              <a:gd name="connsiteY2674" fmla="*/ 1887253 h 2541995"/>
              <a:gd name="connsiteX2675" fmla="*/ 1062802 w 7771225"/>
              <a:gd name="connsiteY2675" fmla="*/ 1857865 h 2541995"/>
              <a:gd name="connsiteX2676" fmla="*/ 1067701 w 7771225"/>
              <a:gd name="connsiteY2676" fmla="*/ 1848071 h 2541995"/>
              <a:gd name="connsiteX2677" fmla="*/ 1060354 w 7771225"/>
              <a:gd name="connsiteY2677" fmla="*/ 1843172 h 2541995"/>
              <a:gd name="connsiteX2678" fmla="*/ 1065251 w 7771225"/>
              <a:gd name="connsiteY2678" fmla="*/ 1801542 h 2541995"/>
              <a:gd name="connsiteX2679" fmla="*/ 1060354 w 7771225"/>
              <a:gd name="connsiteY2679" fmla="*/ 1801542 h 2541995"/>
              <a:gd name="connsiteX2680" fmla="*/ 1062802 w 7771225"/>
              <a:gd name="connsiteY2680" fmla="*/ 1794195 h 2541995"/>
              <a:gd name="connsiteX2681" fmla="*/ 1065251 w 7771225"/>
              <a:gd name="connsiteY2681" fmla="*/ 1791747 h 2541995"/>
              <a:gd name="connsiteX2682" fmla="*/ 1060354 w 7771225"/>
              <a:gd name="connsiteY2682" fmla="*/ 1679099 h 2541995"/>
              <a:gd name="connsiteX2683" fmla="*/ 1055106 w 7771225"/>
              <a:gd name="connsiteY2683" fmla="*/ 1681432 h 2541995"/>
              <a:gd name="connsiteX2684" fmla="*/ 1058517 w 7771225"/>
              <a:gd name="connsiteY2684" fmla="*/ 1677262 h 2541995"/>
              <a:gd name="connsiteX2685" fmla="*/ 1060354 w 7771225"/>
              <a:gd name="connsiteY2685" fmla="*/ 1666856 h 2541995"/>
              <a:gd name="connsiteX2686" fmla="*/ 1060354 w 7771225"/>
              <a:gd name="connsiteY2686" fmla="*/ 1661957 h 2541995"/>
              <a:gd name="connsiteX2687" fmla="*/ 1053007 w 7771225"/>
              <a:gd name="connsiteY2687" fmla="*/ 1659509 h 2541995"/>
              <a:gd name="connsiteX2688" fmla="*/ 1049354 w 7771225"/>
              <a:gd name="connsiteY2688" fmla="*/ 1665772 h 2541995"/>
              <a:gd name="connsiteX2689" fmla="*/ 1048109 w 7771225"/>
              <a:gd name="connsiteY2689" fmla="*/ 1657060 h 2541995"/>
              <a:gd name="connsiteX2690" fmla="*/ 1030968 w 7771225"/>
              <a:gd name="connsiteY2690" fmla="*/ 1679099 h 2541995"/>
              <a:gd name="connsiteX2691" fmla="*/ 1030968 w 7771225"/>
              <a:gd name="connsiteY2691" fmla="*/ 1681549 h 2541995"/>
              <a:gd name="connsiteX2692" fmla="*/ 1026070 w 7771225"/>
              <a:gd name="connsiteY2692" fmla="*/ 1666856 h 2541995"/>
              <a:gd name="connsiteX2693" fmla="*/ 1030968 w 7771225"/>
              <a:gd name="connsiteY2693" fmla="*/ 1661957 h 2541995"/>
              <a:gd name="connsiteX2694" fmla="*/ 1026070 w 7771225"/>
              <a:gd name="connsiteY2694" fmla="*/ 1659509 h 2541995"/>
              <a:gd name="connsiteX2695" fmla="*/ 1023620 w 7771225"/>
              <a:gd name="connsiteY2695" fmla="*/ 1681549 h 2541995"/>
              <a:gd name="connsiteX2696" fmla="*/ 1021785 w 7771225"/>
              <a:gd name="connsiteY2696" fmla="*/ 1710322 h 2541995"/>
              <a:gd name="connsiteX2697" fmla="*/ 1017116 w 7771225"/>
              <a:gd name="connsiteY2697" fmla="*/ 1733663 h 2541995"/>
              <a:gd name="connsiteX2698" fmla="*/ 1014438 w 7771225"/>
              <a:gd name="connsiteY2698" fmla="*/ 1710322 h 2541995"/>
              <a:gd name="connsiteX2699" fmla="*/ 1016274 w 7771225"/>
              <a:gd name="connsiteY2699" fmla="*/ 1671753 h 2541995"/>
              <a:gd name="connsiteX2700" fmla="*/ 1013213 w 7771225"/>
              <a:gd name="connsiteY2700" fmla="*/ 1668691 h 2541995"/>
              <a:gd name="connsiteX2701" fmla="*/ 1012245 w 7771225"/>
              <a:gd name="connsiteY2701" fmla="*/ 1668830 h 2541995"/>
              <a:gd name="connsiteX2702" fmla="*/ 1013826 w 7771225"/>
              <a:gd name="connsiteY2702" fmla="*/ 1666856 h 2541995"/>
              <a:gd name="connsiteX2703" fmla="*/ 994235 w 7771225"/>
              <a:gd name="connsiteY2703" fmla="*/ 1666856 h 2541995"/>
              <a:gd name="connsiteX2704" fmla="*/ 989337 w 7771225"/>
              <a:gd name="connsiteY2704" fmla="*/ 1659509 h 2541995"/>
              <a:gd name="connsiteX2705" fmla="*/ 977092 w 7771225"/>
              <a:gd name="connsiteY2705" fmla="*/ 1664406 h 2541995"/>
              <a:gd name="connsiteX2706" fmla="*/ 952605 w 7771225"/>
              <a:gd name="connsiteY2706" fmla="*/ 1674202 h 2541995"/>
              <a:gd name="connsiteX2707" fmla="*/ 952605 w 7771225"/>
              <a:gd name="connsiteY2707" fmla="*/ 1671753 h 2541995"/>
              <a:gd name="connsiteX2708" fmla="*/ 942809 w 7771225"/>
              <a:gd name="connsiteY2708" fmla="*/ 1671753 h 2541995"/>
              <a:gd name="connsiteX2709" fmla="*/ 945258 w 7771225"/>
              <a:gd name="connsiteY2709" fmla="*/ 1661957 h 2541995"/>
              <a:gd name="connsiteX2710" fmla="*/ 920770 w 7771225"/>
              <a:gd name="connsiteY2710" fmla="*/ 1666856 h 2541995"/>
              <a:gd name="connsiteX2711" fmla="*/ 923218 w 7771225"/>
              <a:gd name="connsiteY2711" fmla="*/ 1669304 h 2541995"/>
              <a:gd name="connsiteX2712" fmla="*/ 913423 w 7771225"/>
              <a:gd name="connsiteY2712" fmla="*/ 1676650 h 2541995"/>
              <a:gd name="connsiteX2713" fmla="*/ 914239 w 7771225"/>
              <a:gd name="connsiteY2713" fmla="*/ 1677059 h 2541995"/>
              <a:gd name="connsiteX2714" fmla="*/ 886485 w 7771225"/>
              <a:gd name="connsiteY2714" fmla="*/ 1683997 h 2541995"/>
              <a:gd name="connsiteX2715" fmla="*/ 901178 w 7771225"/>
              <a:gd name="connsiteY2715" fmla="*/ 1671753 h 2541995"/>
              <a:gd name="connsiteX2716" fmla="*/ 886485 w 7771225"/>
              <a:gd name="connsiteY2716" fmla="*/ 1676650 h 2541995"/>
              <a:gd name="connsiteX2717" fmla="*/ 884036 w 7771225"/>
              <a:gd name="connsiteY2717" fmla="*/ 1675427 h 2541995"/>
              <a:gd name="connsiteX2718" fmla="*/ 888934 w 7771225"/>
              <a:gd name="connsiteY2718" fmla="*/ 1671753 h 2541995"/>
              <a:gd name="connsiteX2719" fmla="*/ 884036 w 7771225"/>
              <a:gd name="connsiteY2719" fmla="*/ 1669304 h 2541995"/>
              <a:gd name="connsiteX2720" fmla="*/ 930564 w 7771225"/>
              <a:gd name="connsiteY2720" fmla="*/ 1654611 h 2541995"/>
              <a:gd name="connsiteX2721" fmla="*/ 972195 w 7771225"/>
              <a:gd name="connsiteY2721" fmla="*/ 1652161 h 2541995"/>
              <a:gd name="connsiteX2722" fmla="*/ 989337 w 7771225"/>
              <a:gd name="connsiteY2722" fmla="*/ 1649713 h 2541995"/>
              <a:gd name="connsiteX2723" fmla="*/ 955053 w 7771225"/>
              <a:gd name="connsiteY2723" fmla="*/ 1659509 h 2541995"/>
              <a:gd name="connsiteX2724" fmla="*/ 962399 w 7771225"/>
              <a:gd name="connsiteY2724" fmla="*/ 1661957 h 2541995"/>
              <a:gd name="connsiteX2725" fmla="*/ 1004030 w 7771225"/>
              <a:gd name="connsiteY2725" fmla="*/ 1654611 h 2541995"/>
              <a:gd name="connsiteX2726" fmla="*/ 996684 w 7771225"/>
              <a:gd name="connsiteY2726" fmla="*/ 1652161 h 2541995"/>
              <a:gd name="connsiteX2727" fmla="*/ 999133 w 7771225"/>
              <a:gd name="connsiteY2727" fmla="*/ 1649713 h 2541995"/>
              <a:gd name="connsiteX2728" fmla="*/ 996684 w 7771225"/>
              <a:gd name="connsiteY2728" fmla="*/ 1647264 h 2541995"/>
              <a:gd name="connsiteX2729" fmla="*/ 1008927 w 7771225"/>
              <a:gd name="connsiteY2729" fmla="*/ 1644815 h 2541995"/>
              <a:gd name="connsiteX2730" fmla="*/ 1006479 w 7771225"/>
              <a:gd name="connsiteY2730" fmla="*/ 1642367 h 2541995"/>
              <a:gd name="connsiteX2731" fmla="*/ 1016274 w 7771225"/>
              <a:gd name="connsiteY2731" fmla="*/ 1637468 h 2541995"/>
              <a:gd name="connsiteX2732" fmla="*/ 994235 w 7771225"/>
              <a:gd name="connsiteY2732" fmla="*/ 1637468 h 2541995"/>
              <a:gd name="connsiteX2733" fmla="*/ 991787 w 7771225"/>
              <a:gd name="connsiteY2733" fmla="*/ 1630122 h 2541995"/>
              <a:gd name="connsiteX2734" fmla="*/ 994235 w 7771225"/>
              <a:gd name="connsiteY2734" fmla="*/ 1632571 h 2541995"/>
              <a:gd name="connsiteX2735" fmla="*/ 1006479 w 7771225"/>
              <a:gd name="connsiteY2735" fmla="*/ 1627674 h 2541995"/>
              <a:gd name="connsiteX2736" fmla="*/ 1008927 w 7771225"/>
              <a:gd name="connsiteY2736" fmla="*/ 1630122 h 2541995"/>
              <a:gd name="connsiteX2737" fmla="*/ 1021172 w 7771225"/>
              <a:gd name="connsiteY2737" fmla="*/ 1620327 h 2541995"/>
              <a:gd name="connsiteX2738" fmla="*/ 1004030 w 7771225"/>
              <a:gd name="connsiteY2738" fmla="*/ 1620327 h 2541995"/>
              <a:gd name="connsiteX2739" fmla="*/ 1016274 w 7771225"/>
              <a:gd name="connsiteY2739" fmla="*/ 1615429 h 2541995"/>
              <a:gd name="connsiteX2740" fmla="*/ 1008927 w 7771225"/>
              <a:gd name="connsiteY2740" fmla="*/ 1612980 h 2541995"/>
              <a:gd name="connsiteX2741" fmla="*/ 1004030 w 7771225"/>
              <a:gd name="connsiteY2741" fmla="*/ 1605633 h 2541995"/>
              <a:gd name="connsiteX2742" fmla="*/ 996684 w 7771225"/>
              <a:gd name="connsiteY2742" fmla="*/ 1609307 h 2541995"/>
              <a:gd name="connsiteX2743" fmla="*/ 991787 w 7771225"/>
              <a:gd name="connsiteY2743" fmla="*/ 1610532 h 2541995"/>
              <a:gd name="connsiteX2744" fmla="*/ 999133 w 7771225"/>
              <a:gd name="connsiteY2744" fmla="*/ 1603185 h 2541995"/>
              <a:gd name="connsiteX2745" fmla="*/ 945258 w 7771225"/>
              <a:gd name="connsiteY2745" fmla="*/ 1612980 h 2541995"/>
              <a:gd name="connsiteX2746" fmla="*/ 945258 w 7771225"/>
              <a:gd name="connsiteY2746" fmla="*/ 1615429 h 2541995"/>
              <a:gd name="connsiteX2747" fmla="*/ 969746 w 7771225"/>
              <a:gd name="connsiteY2747" fmla="*/ 1615429 h 2541995"/>
              <a:gd name="connsiteX2748" fmla="*/ 947706 w 7771225"/>
              <a:gd name="connsiteY2748" fmla="*/ 1625225 h 2541995"/>
              <a:gd name="connsiteX2749" fmla="*/ 950155 w 7771225"/>
              <a:gd name="connsiteY2749" fmla="*/ 1627674 h 2541995"/>
              <a:gd name="connsiteX2750" fmla="*/ 942809 w 7771225"/>
              <a:gd name="connsiteY2750" fmla="*/ 1627674 h 2541995"/>
              <a:gd name="connsiteX2751" fmla="*/ 928116 w 7771225"/>
              <a:gd name="connsiteY2751" fmla="*/ 1639918 h 2541995"/>
              <a:gd name="connsiteX2752" fmla="*/ 906076 w 7771225"/>
              <a:gd name="connsiteY2752" fmla="*/ 1647264 h 2541995"/>
              <a:gd name="connsiteX2753" fmla="*/ 930564 w 7771225"/>
              <a:gd name="connsiteY2753" fmla="*/ 1644815 h 2541995"/>
              <a:gd name="connsiteX2754" fmla="*/ 928116 w 7771225"/>
              <a:gd name="connsiteY2754" fmla="*/ 1649713 h 2541995"/>
              <a:gd name="connsiteX2755" fmla="*/ 798326 w 7771225"/>
              <a:gd name="connsiteY2755" fmla="*/ 1681549 h 2541995"/>
              <a:gd name="connsiteX2756" fmla="*/ 768940 w 7771225"/>
              <a:gd name="connsiteY2756" fmla="*/ 1693792 h 2541995"/>
              <a:gd name="connsiteX2757" fmla="*/ 771390 w 7771225"/>
              <a:gd name="connsiteY2757" fmla="*/ 1693792 h 2541995"/>
              <a:gd name="connsiteX2758" fmla="*/ 761594 w 7771225"/>
              <a:gd name="connsiteY2758" fmla="*/ 1701139 h 2541995"/>
              <a:gd name="connsiteX2759" fmla="*/ 749349 w 7771225"/>
              <a:gd name="connsiteY2759" fmla="*/ 1703588 h 2541995"/>
              <a:gd name="connsiteX2760" fmla="*/ 715066 w 7771225"/>
              <a:gd name="connsiteY2760" fmla="*/ 1723178 h 2541995"/>
              <a:gd name="connsiteX2761" fmla="*/ 717514 w 7771225"/>
              <a:gd name="connsiteY2761" fmla="*/ 1723178 h 2541995"/>
              <a:gd name="connsiteX2762" fmla="*/ 715066 w 7771225"/>
              <a:gd name="connsiteY2762" fmla="*/ 1728077 h 2541995"/>
              <a:gd name="connsiteX2763" fmla="*/ 717514 w 7771225"/>
              <a:gd name="connsiteY2763" fmla="*/ 1728077 h 2541995"/>
              <a:gd name="connsiteX2764" fmla="*/ 702821 w 7771225"/>
              <a:gd name="connsiteY2764" fmla="*/ 1737872 h 2541995"/>
              <a:gd name="connsiteX2765" fmla="*/ 700373 w 7771225"/>
              <a:gd name="connsiteY2765" fmla="*/ 1732974 h 2541995"/>
              <a:gd name="connsiteX2766" fmla="*/ 697924 w 7771225"/>
              <a:gd name="connsiteY2766" fmla="*/ 1732974 h 2541995"/>
              <a:gd name="connsiteX2767" fmla="*/ 693026 w 7771225"/>
              <a:gd name="connsiteY2767" fmla="*/ 1728077 h 2541995"/>
              <a:gd name="connsiteX2768" fmla="*/ 678332 w 7771225"/>
              <a:gd name="connsiteY2768" fmla="*/ 1745219 h 2541995"/>
              <a:gd name="connsiteX2769" fmla="*/ 670985 w 7771225"/>
              <a:gd name="connsiteY2769" fmla="*/ 1740320 h 2541995"/>
              <a:gd name="connsiteX2770" fmla="*/ 656292 w 7771225"/>
              <a:gd name="connsiteY2770" fmla="*/ 1745219 h 2541995"/>
              <a:gd name="connsiteX2771" fmla="*/ 636702 w 7771225"/>
              <a:gd name="connsiteY2771" fmla="*/ 1750116 h 2541995"/>
              <a:gd name="connsiteX2772" fmla="*/ 653843 w 7771225"/>
              <a:gd name="connsiteY2772" fmla="*/ 1740320 h 2541995"/>
              <a:gd name="connsiteX2773" fmla="*/ 646497 w 7771225"/>
              <a:gd name="connsiteY2773" fmla="*/ 1737872 h 2541995"/>
              <a:gd name="connsiteX2774" fmla="*/ 646497 w 7771225"/>
              <a:gd name="connsiteY2774" fmla="*/ 1735423 h 2541995"/>
              <a:gd name="connsiteX2775" fmla="*/ 639150 w 7771225"/>
              <a:gd name="connsiteY2775" fmla="*/ 1732974 h 2541995"/>
              <a:gd name="connsiteX2776" fmla="*/ 629356 w 7771225"/>
              <a:gd name="connsiteY2776" fmla="*/ 1740320 h 2541995"/>
              <a:gd name="connsiteX2777" fmla="*/ 631804 w 7771225"/>
              <a:gd name="connsiteY2777" fmla="*/ 1740320 h 2541995"/>
              <a:gd name="connsiteX2778" fmla="*/ 634253 w 7771225"/>
              <a:gd name="connsiteY2778" fmla="*/ 1745219 h 2541995"/>
              <a:gd name="connsiteX2779" fmla="*/ 619561 w 7771225"/>
              <a:gd name="connsiteY2779" fmla="*/ 1742770 h 2541995"/>
              <a:gd name="connsiteX2780" fmla="*/ 622009 w 7771225"/>
              <a:gd name="connsiteY2780" fmla="*/ 1745219 h 2541995"/>
              <a:gd name="connsiteX2781" fmla="*/ 626907 w 7771225"/>
              <a:gd name="connsiteY2781" fmla="*/ 1745219 h 2541995"/>
              <a:gd name="connsiteX2782" fmla="*/ 604867 w 7771225"/>
              <a:gd name="connsiteY2782" fmla="*/ 1757463 h 2541995"/>
              <a:gd name="connsiteX2783" fmla="*/ 602418 w 7771225"/>
              <a:gd name="connsiteY2783" fmla="*/ 1750116 h 2541995"/>
              <a:gd name="connsiteX2784" fmla="*/ 587725 w 7771225"/>
              <a:gd name="connsiteY2784" fmla="*/ 1750116 h 2541995"/>
              <a:gd name="connsiteX2785" fmla="*/ 585276 w 7771225"/>
              <a:gd name="connsiteY2785" fmla="*/ 1740320 h 2541995"/>
              <a:gd name="connsiteX2786" fmla="*/ 575480 w 7771225"/>
              <a:gd name="connsiteY2786" fmla="*/ 1747667 h 2541995"/>
              <a:gd name="connsiteX2787" fmla="*/ 568134 w 7771225"/>
              <a:gd name="connsiteY2787" fmla="*/ 1742770 h 2541995"/>
              <a:gd name="connsiteX2788" fmla="*/ 565685 w 7771225"/>
              <a:gd name="connsiteY2788" fmla="*/ 1750116 h 2541995"/>
              <a:gd name="connsiteX2789" fmla="*/ 573032 w 7771225"/>
              <a:gd name="connsiteY2789" fmla="*/ 1750116 h 2541995"/>
              <a:gd name="connsiteX2790" fmla="*/ 558339 w 7771225"/>
              <a:gd name="connsiteY2790" fmla="*/ 1759912 h 2541995"/>
              <a:gd name="connsiteX2791" fmla="*/ 533850 w 7771225"/>
              <a:gd name="connsiteY2791" fmla="*/ 1772156 h 2541995"/>
              <a:gd name="connsiteX2792" fmla="*/ 528952 w 7771225"/>
              <a:gd name="connsiteY2792" fmla="*/ 1774605 h 2541995"/>
              <a:gd name="connsiteX2793" fmla="*/ 503340 w 7771225"/>
              <a:gd name="connsiteY2793" fmla="*/ 1776933 h 2541995"/>
              <a:gd name="connsiteX2794" fmla="*/ 509362 w 7771225"/>
              <a:gd name="connsiteY2794" fmla="*/ 1769708 h 2541995"/>
              <a:gd name="connsiteX2795" fmla="*/ 467731 w 7771225"/>
              <a:gd name="connsiteY2795" fmla="*/ 1779502 h 2541995"/>
              <a:gd name="connsiteX2796" fmla="*/ 438345 w 7771225"/>
              <a:gd name="connsiteY2796" fmla="*/ 1791747 h 2541995"/>
              <a:gd name="connsiteX2797" fmla="*/ 413856 w 7771225"/>
              <a:gd name="connsiteY2797" fmla="*/ 1813787 h 2541995"/>
              <a:gd name="connsiteX2798" fmla="*/ 379572 w 7771225"/>
              <a:gd name="connsiteY2798" fmla="*/ 1826030 h 2541995"/>
              <a:gd name="connsiteX2799" fmla="*/ 389368 w 7771225"/>
              <a:gd name="connsiteY2799" fmla="*/ 1813787 h 2541995"/>
              <a:gd name="connsiteX2800" fmla="*/ 359981 w 7771225"/>
              <a:gd name="connsiteY2800" fmla="*/ 1828480 h 2541995"/>
              <a:gd name="connsiteX2801" fmla="*/ 359981 w 7771225"/>
              <a:gd name="connsiteY2801" fmla="*/ 1835826 h 2541995"/>
              <a:gd name="connsiteX2802" fmla="*/ 352635 w 7771225"/>
              <a:gd name="connsiteY2802" fmla="*/ 1840723 h 2541995"/>
              <a:gd name="connsiteX2803" fmla="*/ 271822 w 7771225"/>
              <a:gd name="connsiteY2803" fmla="*/ 1889701 h 2541995"/>
              <a:gd name="connsiteX2804" fmla="*/ 274272 w 7771225"/>
              <a:gd name="connsiteY2804" fmla="*/ 1887253 h 2541995"/>
              <a:gd name="connsiteX2805" fmla="*/ 271822 w 7771225"/>
              <a:gd name="connsiteY2805" fmla="*/ 1884803 h 2541995"/>
              <a:gd name="connsiteX2806" fmla="*/ 244885 w 7771225"/>
              <a:gd name="connsiteY2806" fmla="*/ 1901946 h 2541995"/>
              <a:gd name="connsiteX2807" fmla="*/ 225295 w 7771225"/>
              <a:gd name="connsiteY2807" fmla="*/ 1909292 h 2541995"/>
              <a:gd name="connsiteX2808" fmla="*/ 166521 w 7771225"/>
              <a:gd name="connsiteY2808" fmla="*/ 1948474 h 2541995"/>
              <a:gd name="connsiteX2809" fmla="*/ 159175 w 7771225"/>
              <a:gd name="connsiteY2809" fmla="*/ 1958269 h 2541995"/>
              <a:gd name="connsiteX2810" fmla="*/ 149380 w 7771225"/>
              <a:gd name="connsiteY2810" fmla="*/ 1958269 h 2541995"/>
              <a:gd name="connsiteX2811" fmla="*/ 142034 w 7771225"/>
              <a:gd name="connsiteY2811" fmla="*/ 1977860 h 2541995"/>
              <a:gd name="connsiteX2812" fmla="*/ 115096 w 7771225"/>
              <a:gd name="connsiteY2812" fmla="*/ 1965616 h 2541995"/>
              <a:gd name="connsiteX2813" fmla="*/ 34283 w 7771225"/>
              <a:gd name="connsiteY2813" fmla="*/ 1911740 h 2541995"/>
              <a:gd name="connsiteX2814" fmla="*/ 29386 w 7771225"/>
              <a:gd name="connsiteY2814" fmla="*/ 1904394 h 2541995"/>
              <a:gd name="connsiteX2815" fmla="*/ 24489 w 7771225"/>
              <a:gd name="connsiteY2815" fmla="*/ 1906843 h 2541995"/>
              <a:gd name="connsiteX2816" fmla="*/ 19590 w 7771225"/>
              <a:gd name="connsiteY2816" fmla="*/ 1889701 h 2541995"/>
              <a:gd name="connsiteX2817" fmla="*/ 4898 w 7771225"/>
              <a:gd name="connsiteY2817" fmla="*/ 1865212 h 2541995"/>
              <a:gd name="connsiteX2818" fmla="*/ 2448 w 7771225"/>
              <a:gd name="connsiteY2818" fmla="*/ 1852968 h 2541995"/>
              <a:gd name="connsiteX2819" fmla="*/ 0 w 7771225"/>
              <a:gd name="connsiteY2819" fmla="*/ 1850519 h 2541995"/>
              <a:gd name="connsiteX2820" fmla="*/ 9795 w 7771225"/>
              <a:gd name="connsiteY2820" fmla="*/ 1848071 h 2541995"/>
              <a:gd name="connsiteX2821" fmla="*/ 7347 w 7771225"/>
              <a:gd name="connsiteY2821" fmla="*/ 1838275 h 2541995"/>
              <a:gd name="connsiteX2822" fmla="*/ 19590 w 7771225"/>
              <a:gd name="connsiteY2822" fmla="*/ 1828480 h 2541995"/>
              <a:gd name="connsiteX2823" fmla="*/ 17141 w 7771225"/>
              <a:gd name="connsiteY2823" fmla="*/ 1799094 h 2541995"/>
              <a:gd name="connsiteX2824" fmla="*/ 58772 w 7771225"/>
              <a:gd name="connsiteY2824" fmla="*/ 1764809 h 2541995"/>
              <a:gd name="connsiteX2825" fmla="*/ 66118 w 7771225"/>
              <a:gd name="connsiteY2825" fmla="*/ 1759912 h 2541995"/>
              <a:gd name="connsiteX2826" fmla="*/ 399163 w 7771225"/>
              <a:gd name="connsiteY2826" fmla="*/ 1610532 h 2541995"/>
              <a:gd name="connsiteX2827" fmla="*/ 448140 w 7771225"/>
              <a:gd name="connsiteY2827" fmla="*/ 1451356 h 2541995"/>
              <a:gd name="connsiteX2828" fmla="*/ 384470 w 7771225"/>
              <a:gd name="connsiteY2828" fmla="*/ 1309322 h 2541995"/>
              <a:gd name="connsiteX2829" fmla="*/ 396714 w 7771225"/>
              <a:gd name="connsiteY2829" fmla="*/ 1311771 h 2541995"/>
              <a:gd name="connsiteX2830" fmla="*/ 391817 w 7771225"/>
              <a:gd name="connsiteY2830" fmla="*/ 1297079 h 2541995"/>
              <a:gd name="connsiteX2831" fmla="*/ 401612 w 7771225"/>
              <a:gd name="connsiteY2831" fmla="*/ 1299527 h 2541995"/>
              <a:gd name="connsiteX2832" fmla="*/ 406510 w 7771225"/>
              <a:gd name="connsiteY2832" fmla="*/ 1282386 h 2541995"/>
              <a:gd name="connsiteX2833" fmla="*/ 426100 w 7771225"/>
              <a:gd name="connsiteY2833" fmla="*/ 1282386 h 2541995"/>
              <a:gd name="connsiteX2834" fmla="*/ 423652 w 7771225"/>
              <a:gd name="connsiteY2834" fmla="*/ 1279936 h 2541995"/>
              <a:gd name="connsiteX2835" fmla="*/ 426100 w 7771225"/>
              <a:gd name="connsiteY2835" fmla="*/ 1275038 h 2541995"/>
              <a:gd name="connsiteX2836" fmla="*/ 423652 w 7771225"/>
              <a:gd name="connsiteY2836" fmla="*/ 1272590 h 2541995"/>
              <a:gd name="connsiteX2837" fmla="*/ 430999 w 7771225"/>
              <a:gd name="connsiteY2837" fmla="*/ 1272590 h 2541995"/>
              <a:gd name="connsiteX2838" fmla="*/ 435896 w 7771225"/>
              <a:gd name="connsiteY2838" fmla="*/ 1277487 h 2541995"/>
              <a:gd name="connsiteX2839" fmla="*/ 438345 w 7771225"/>
              <a:gd name="connsiteY2839" fmla="*/ 1277487 h 2541995"/>
              <a:gd name="connsiteX2840" fmla="*/ 428549 w 7771225"/>
              <a:gd name="connsiteY2840" fmla="*/ 1260345 h 2541995"/>
              <a:gd name="connsiteX2841" fmla="*/ 433448 w 7771225"/>
              <a:gd name="connsiteY2841" fmla="*/ 1260345 h 2541995"/>
              <a:gd name="connsiteX2842" fmla="*/ 440794 w 7771225"/>
              <a:gd name="connsiteY2842" fmla="*/ 1265243 h 2541995"/>
              <a:gd name="connsiteX2843" fmla="*/ 433448 w 7771225"/>
              <a:gd name="connsiteY2843" fmla="*/ 1240755 h 2541995"/>
              <a:gd name="connsiteX2844" fmla="*/ 509362 w 7771225"/>
              <a:gd name="connsiteY2844" fmla="*/ 1252998 h 2541995"/>
              <a:gd name="connsiteX2845" fmla="*/ 587725 w 7771225"/>
              <a:gd name="connsiteY2845" fmla="*/ 1279936 h 2541995"/>
              <a:gd name="connsiteX2846" fmla="*/ 604867 w 7771225"/>
              <a:gd name="connsiteY2846" fmla="*/ 1275038 h 2541995"/>
              <a:gd name="connsiteX2847" fmla="*/ 680781 w 7771225"/>
              <a:gd name="connsiteY2847" fmla="*/ 1226062 h 2541995"/>
              <a:gd name="connsiteX2848" fmla="*/ 678332 w 7771225"/>
              <a:gd name="connsiteY2848" fmla="*/ 1221163 h 2541995"/>
              <a:gd name="connsiteX2849" fmla="*/ 573032 w 7771225"/>
              <a:gd name="connsiteY2849" fmla="*/ 1179534 h 2541995"/>
              <a:gd name="connsiteX2850" fmla="*/ 538748 w 7771225"/>
              <a:gd name="connsiteY2850" fmla="*/ 1118311 h 2541995"/>
              <a:gd name="connsiteX2851" fmla="*/ 536299 w 7771225"/>
              <a:gd name="connsiteY2851" fmla="*/ 1106067 h 2541995"/>
              <a:gd name="connsiteX2852" fmla="*/ 548543 w 7771225"/>
              <a:gd name="connsiteY2852" fmla="*/ 1057090 h 2541995"/>
              <a:gd name="connsiteX2853" fmla="*/ 570583 w 7771225"/>
              <a:gd name="connsiteY2853" fmla="*/ 1032601 h 2541995"/>
              <a:gd name="connsiteX2854" fmla="*/ 577929 w 7771225"/>
              <a:gd name="connsiteY2854" fmla="*/ 1017908 h 2541995"/>
              <a:gd name="connsiteX2855" fmla="*/ 580378 w 7771225"/>
              <a:gd name="connsiteY2855" fmla="*/ 1020358 h 2541995"/>
              <a:gd name="connsiteX2856" fmla="*/ 614662 w 7771225"/>
              <a:gd name="connsiteY2856" fmla="*/ 971380 h 2541995"/>
              <a:gd name="connsiteX2857" fmla="*/ 617111 w 7771225"/>
              <a:gd name="connsiteY2857" fmla="*/ 990972 h 2541995"/>
              <a:gd name="connsiteX2858" fmla="*/ 653843 w 7771225"/>
              <a:gd name="connsiteY2858" fmla="*/ 927301 h 2541995"/>
              <a:gd name="connsiteX2859" fmla="*/ 656292 w 7771225"/>
              <a:gd name="connsiteY2859" fmla="*/ 934648 h 2541995"/>
              <a:gd name="connsiteX2860" fmla="*/ 680781 w 7771225"/>
              <a:gd name="connsiteY2860" fmla="*/ 897914 h 2541995"/>
              <a:gd name="connsiteX2861" fmla="*/ 813019 w 7771225"/>
              <a:gd name="connsiteY2861" fmla="*/ 724047 h 2541995"/>
              <a:gd name="connsiteX2862" fmla="*/ 815469 w 7771225"/>
              <a:gd name="connsiteY2862" fmla="*/ 706904 h 2541995"/>
              <a:gd name="connsiteX2863" fmla="*/ 651395 w 7771225"/>
              <a:gd name="connsiteY2863" fmla="*/ 699558 h 2541995"/>
              <a:gd name="connsiteX2864" fmla="*/ 622009 w 7771225"/>
              <a:gd name="connsiteY2864" fmla="*/ 741188 h 2541995"/>
              <a:gd name="connsiteX2865" fmla="*/ 573032 w 7771225"/>
              <a:gd name="connsiteY2865" fmla="*/ 829347 h 2541995"/>
              <a:gd name="connsiteX2866" fmla="*/ 560787 w 7771225"/>
              <a:gd name="connsiteY2866" fmla="*/ 824449 h 2541995"/>
              <a:gd name="connsiteX2867" fmla="*/ 543646 w 7771225"/>
              <a:gd name="connsiteY2867" fmla="*/ 856285 h 2541995"/>
              <a:gd name="connsiteX2868" fmla="*/ 538748 w 7771225"/>
              <a:gd name="connsiteY2868" fmla="*/ 870978 h 2541995"/>
              <a:gd name="connsiteX2869" fmla="*/ 543646 w 7771225"/>
              <a:gd name="connsiteY2869" fmla="*/ 870978 h 2541995"/>
              <a:gd name="connsiteX2870" fmla="*/ 538748 w 7771225"/>
              <a:gd name="connsiteY2870" fmla="*/ 888120 h 2541995"/>
              <a:gd name="connsiteX2871" fmla="*/ 533850 w 7771225"/>
              <a:gd name="connsiteY2871" fmla="*/ 893017 h 2541995"/>
              <a:gd name="connsiteX2872" fmla="*/ 528952 w 7771225"/>
              <a:gd name="connsiteY2872" fmla="*/ 897914 h 2541995"/>
              <a:gd name="connsiteX2873" fmla="*/ 533850 w 7771225"/>
              <a:gd name="connsiteY2873" fmla="*/ 900363 h 2541995"/>
              <a:gd name="connsiteX2874" fmla="*/ 526504 w 7771225"/>
              <a:gd name="connsiteY2874" fmla="*/ 902813 h 2541995"/>
              <a:gd name="connsiteX2875" fmla="*/ 524055 w 7771225"/>
              <a:gd name="connsiteY2875" fmla="*/ 905261 h 2541995"/>
              <a:gd name="connsiteX2876" fmla="*/ 526504 w 7771225"/>
              <a:gd name="connsiteY2876" fmla="*/ 907710 h 2541995"/>
              <a:gd name="connsiteX2877" fmla="*/ 514259 w 7771225"/>
              <a:gd name="connsiteY2877" fmla="*/ 927301 h 2541995"/>
              <a:gd name="connsiteX2878" fmla="*/ 524055 w 7771225"/>
              <a:gd name="connsiteY2878" fmla="*/ 927301 h 2541995"/>
              <a:gd name="connsiteX2879" fmla="*/ 509362 w 7771225"/>
              <a:gd name="connsiteY2879" fmla="*/ 944444 h 2541995"/>
              <a:gd name="connsiteX2880" fmla="*/ 506912 w 7771225"/>
              <a:gd name="connsiteY2880" fmla="*/ 951790 h 2541995"/>
              <a:gd name="connsiteX2881" fmla="*/ 502015 w 7771225"/>
              <a:gd name="connsiteY2881" fmla="*/ 949341 h 2541995"/>
              <a:gd name="connsiteX2882" fmla="*/ 502015 w 7771225"/>
              <a:gd name="connsiteY2882" fmla="*/ 954238 h 2541995"/>
              <a:gd name="connsiteX2883" fmla="*/ 479976 w 7771225"/>
              <a:gd name="connsiteY2883" fmla="*/ 976278 h 2541995"/>
              <a:gd name="connsiteX2884" fmla="*/ 448140 w 7771225"/>
              <a:gd name="connsiteY2884" fmla="*/ 1010562 h 2541995"/>
              <a:gd name="connsiteX2885" fmla="*/ 369777 w 7771225"/>
              <a:gd name="connsiteY2885" fmla="*/ 1086476 h 2541995"/>
              <a:gd name="connsiteX2886" fmla="*/ 389368 w 7771225"/>
              <a:gd name="connsiteY2886" fmla="*/ 1061989 h 2541995"/>
              <a:gd name="connsiteX2887" fmla="*/ 389368 w 7771225"/>
              <a:gd name="connsiteY2887" fmla="*/ 1059539 h 2541995"/>
              <a:gd name="connsiteX2888" fmla="*/ 291414 w 7771225"/>
              <a:gd name="connsiteY2888" fmla="*/ 1135453 h 2541995"/>
              <a:gd name="connsiteX2889" fmla="*/ 288965 w 7771225"/>
              <a:gd name="connsiteY2889" fmla="*/ 1130556 h 2541995"/>
              <a:gd name="connsiteX2890" fmla="*/ 284067 w 7771225"/>
              <a:gd name="connsiteY2890" fmla="*/ 1135453 h 2541995"/>
              <a:gd name="connsiteX2891" fmla="*/ 274272 w 7771225"/>
              <a:gd name="connsiteY2891" fmla="*/ 1123210 h 2541995"/>
              <a:gd name="connsiteX2892" fmla="*/ 266925 w 7771225"/>
              <a:gd name="connsiteY2892" fmla="*/ 1137903 h 2541995"/>
              <a:gd name="connsiteX2893" fmla="*/ 252232 w 7771225"/>
              <a:gd name="connsiteY2893" fmla="*/ 1147698 h 2541995"/>
              <a:gd name="connsiteX2894" fmla="*/ 257130 w 7771225"/>
              <a:gd name="connsiteY2894" fmla="*/ 1152596 h 2541995"/>
              <a:gd name="connsiteX2895" fmla="*/ 247334 w 7771225"/>
              <a:gd name="connsiteY2895" fmla="*/ 1159942 h 2541995"/>
              <a:gd name="connsiteX2896" fmla="*/ 225295 w 7771225"/>
              <a:gd name="connsiteY2896" fmla="*/ 1179534 h 2541995"/>
              <a:gd name="connsiteX2897" fmla="*/ 219173 w 7771225"/>
              <a:gd name="connsiteY2897" fmla="*/ 1192390 h 2541995"/>
              <a:gd name="connsiteX2898" fmla="*/ 215276 w 7771225"/>
              <a:gd name="connsiteY2898" fmla="*/ 1196564 h 2541995"/>
              <a:gd name="connsiteX2899" fmla="*/ 210601 w 7771225"/>
              <a:gd name="connsiteY2899" fmla="*/ 1194227 h 2541995"/>
              <a:gd name="connsiteX2900" fmla="*/ 215499 w 7771225"/>
              <a:gd name="connsiteY2900" fmla="*/ 1189328 h 2541995"/>
              <a:gd name="connsiteX2901" fmla="*/ 210601 w 7771225"/>
              <a:gd name="connsiteY2901" fmla="*/ 1186880 h 2541995"/>
              <a:gd name="connsiteX2902" fmla="*/ 215499 w 7771225"/>
              <a:gd name="connsiteY2902" fmla="*/ 1181982 h 2541995"/>
              <a:gd name="connsiteX2903" fmla="*/ 213051 w 7771225"/>
              <a:gd name="connsiteY2903" fmla="*/ 1181982 h 2541995"/>
              <a:gd name="connsiteX2904" fmla="*/ 225295 w 7771225"/>
              <a:gd name="connsiteY2904" fmla="*/ 1164839 h 2541995"/>
              <a:gd name="connsiteX2905" fmla="*/ 230192 w 7771225"/>
              <a:gd name="connsiteY2905" fmla="*/ 1152596 h 2541995"/>
              <a:gd name="connsiteX2906" fmla="*/ 215499 w 7771225"/>
              <a:gd name="connsiteY2906" fmla="*/ 1157493 h 2541995"/>
              <a:gd name="connsiteX2907" fmla="*/ 217948 w 7771225"/>
              <a:gd name="connsiteY2907" fmla="*/ 1140352 h 2541995"/>
              <a:gd name="connsiteX2908" fmla="*/ 222845 w 7771225"/>
              <a:gd name="connsiteY2908" fmla="*/ 1142800 h 2541995"/>
              <a:gd name="connsiteX2909" fmla="*/ 244885 w 7771225"/>
              <a:gd name="connsiteY2909" fmla="*/ 1101170 h 2541995"/>
              <a:gd name="connsiteX2910" fmla="*/ 244885 w 7771225"/>
              <a:gd name="connsiteY2910" fmla="*/ 1079130 h 2541995"/>
              <a:gd name="connsiteX2911" fmla="*/ 252232 w 7771225"/>
              <a:gd name="connsiteY2911" fmla="*/ 1047294 h 2541995"/>
              <a:gd name="connsiteX2912" fmla="*/ 259579 w 7771225"/>
              <a:gd name="connsiteY2912" fmla="*/ 1005665 h 2541995"/>
              <a:gd name="connsiteX2913" fmla="*/ 266925 w 7771225"/>
              <a:gd name="connsiteY2913" fmla="*/ 990972 h 2541995"/>
              <a:gd name="connsiteX2914" fmla="*/ 411407 w 7771225"/>
              <a:gd name="connsiteY2914" fmla="*/ 481609 h 2541995"/>
              <a:gd name="connsiteX2915" fmla="*/ 575480 w 7771225"/>
              <a:gd name="connsiteY2915" fmla="*/ 92242 h 2541995"/>
              <a:gd name="connsiteX2916" fmla="*/ 597521 w 7771225"/>
              <a:gd name="connsiteY2916" fmla="*/ 72650 h 2541995"/>
              <a:gd name="connsiteX2917" fmla="*/ 604867 w 7771225"/>
              <a:gd name="connsiteY2917" fmla="*/ 72650 h 2541995"/>
              <a:gd name="connsiteX2918" fmla="*/ 614662 w 7771225"/>
              <a:gd name="connsiteY2918" fmla="*/ 48161 h 2541995"/>
              <a:gd name="connsiteX2919" fmla="*/ 622009 w 7771225"/>
              <a:gd name="connsiteY2919" fmla="*/ 45713 h 2541995"/>
              <a:gd name="connsiteX2920" fmla="*/ 624457 w 7771225"/>
              <a:gd name="connsiteY2920" fmla="*/ 38367 h 2541995"/>
              <a:gd name="connsiteX2921" fmla="*/ 644049 w 7771225"/>
              <a:gd name="connsiteY2921" fmla="*/ 31020 h 2541995"/>
              <a:gd name="connsiteX2922" fmla="*/ 678332 w 7771225"/>
              <a:gd name="connsiteY2922" fmla="*/ 6532 h 2541995"/>
              <a:gd name="connsiteX2923" fmla="*/ 689352 w 7771225"/>
              <a:gd name="connsiteY2923" fmla="*/ 409 h 2541995"/>
              <a:gd name="connsiteX2924" fmla="*/ 6896984 w 7771225"/>
              <a:gd name="connsiteY2924" fmla="*/ 0 h 2541995"/>
              <a:gd name="connsiteX2925" fmla="*/ 7007182 w 7771225"/>
              <a:gd name="connsiteY2925" fmla="*/ 134687 h 2541995"/>
              <a:gd name="connsiteX2926" fmla="*/ 7021875 w 7771225"/>
              <a:gd name="connsiteY2926" fmla="*/ 181215 h 2541995"/>
              <a:gd name="connsiteX2927" fmla="*/ 7016978 w 7771225"/>
              <a:gd name="connsiteY2927" fmla="*/ 232642 h 2541995"/>
              <a:gd name="connsiteX2928" fmla="*/ 7007182 w 7771225"/>
              <a:gd name="connsiteY2928" fmla="*/ 372226 h 2541995"/>
              <a:gd name="connsiteX2929" fmla="*/ 7007182 w 7771225"/>
              <a:gd name="connsiteY2929" fmla="*/ 391817 h 2541995"/>
              <a:gd name="connsiteX2930" fmla="*/ 7421038 w 7771225"/>
              <a:gd name="connsiteY2930" fmla="*/ 560788 h 2541995"/>
              <a:gd name="connsiteX2931" fmla="*/ 7533686 w 7771225"/>
              <a:gd name="connsiteY2931" fmla="*/ 732208 h 2541995"/>
              <a:gd name="connsiteX2932" fmla="*/ 7538583 w 7771225"/>
              <a:gd name="connsiteY2932" fmla="*/ 810571 h 2541995"/>
              <a:gd name="connsiteX2933" fmla="*/ 7528789 w 7771225"/>
              <a:gd name="connsiteY2933" fmla="*/ 839957 h 2541995"/>
              <a:gd name="connsiteX2934" fmla="*/ 7462669 w 7771225"/>
              <a:gd name="connsiteY2934" fmla="*/ 1089741 h 2541995"/>
              <a:gd name="connsiteX2935" fmla="*/ 7455323 w 7771225"/>
              <a:gd name="connsiteY2935" fmla="*/ 1124024 h 2541995"/>
              <a:gd name="connsiteX2936" fmla="*/ 7447976 w 7771225"/>
              <a:gd name="connsiteY2936" fmla="*/ 1143616 h 2541995"/>
              <a:gd name="connsiteX2937" fmla="*/ 7452873 w 7771225"/>
              <a:gd name="connsiteY2937" fmla="*/ 1141166 h 2541995"/>
              <a:gd name="connsiteX2938" fmla="*/ 7445527 w 7771225"/>
              <a:gd name="connsiteY2938" fmla="*/ 1148513 h 2541995"/>
              <a:gd name="connsiteX2939" fmla="*/ 7425937 w 7771225"/>
              <a:gd name="connsiteY2939" fmla="*/ 1234223 h 2541995"/>
              <a:gd name="connsiteX2940" fmla="*/ 7386755 w 7771225"/>
              <a:gd name="connsiteY2940" fmla="*/ 1337075 h 2541995"/>
              <a:gd name="connsiteX2941" fmla="*/ 7364714 w 7771225"/>
              <a:gd name="connsiteY2941" fmla="*/ 1371359 h 2541995"/>
              <a:gd name="connsiteX2942" fmla="*/ 7354920 w 7771225"/>
              <a:gd name="connsiteY2942" fmla="*/ 1395848 h 2541995"/>
              <a:gd name="connsiteX2943" fmla="*/ 7350021 w 7771225"/>
              <a:gd name="connsiteY2943" fmla="*/ 1400745 h 2541995"/>
              <a:gd name="connsiteX2944" fmla="*/ 7340227 w 7771225"/>
              <a:gd name="connsiteY2944" fmla="*/ 1400745 h 2541995"/>
              <a:gd name="connsiteX2945" fmla="*/ 7337778 w 7771225"/>
              <a:gd name="connsiteY2945" fmla="*/ 1415438 h 2541995"/>
              <a:gd name="connsiteX2946" fmla="*/ 7345124 w 7771225"/>
              <a:gd name="connsiteY2946" fmla="*/ 1405643 h 2541995"/>
              <a:gd name="connsiteX2947" fmla="*/ 7345124 w 7771225"/>
              <a:gd name="connsiteY2947" fmla="*/ 1408091 h 2541995"/>
              <a:gd name="connsiteX2948" fmla="*/ 7310840 w 7771225"/>
              <a:gd name="connsiteY2948" fmla="*/ 1435029 h 2541995"/>
              <a:gd name="connsiteX2949" fmla="*/ 7288800 w 7771225"/>
              <a:gd name="connsiteY2949" fmla="*/ 1466865 h 2541995"/>
              <a:gd name="connsiteX2950" fmla="*/ 7301045 w 7771225"/>
              <a:gd name="connsiteY2950" fmla="*/ 1459518 h 2541995"/>
              <a:gd name="connsiteX2951" fmla="*/ 7291249 w 7771225"/>
              <a:gd name="connsiteY2951" fmla="*/ 1471762 h 2541995"/>
              <a:gd name="connsiteX2952" fmla="*/ 7435732 w 7771225"/>
              <a:gd name="connsiteY2952" fmla="*/ 1496250 h 2541995"/>
              <a:gd name="connsiteX2953" fmla="*/ 7467567 w 7771225"/>
              <a:gd name="connsiteY2953" fmla="*/ 1476659 h 2541995"/>
              <a:gd name="connsiteX2954" fmla="*/ 7479811 w 7771225"/>
              <a:gd name="connsiteY2954" fmla="*/ 1461966 h 2541995"/>
              <a:gd name="connsiteX2955" fmla="*/ 7492055 w 7771225"/>
              <a:gd name="connsiteY2955" fmla="*/ 1461966 h 2541995"/>
              <a:gd name="connsiteX2956" fmla="*/ 7646333 w 7771225"/>
              <a:gd name="connsiteY2956" fmla="*/ 1547676 h 2541995"/>
              <a:gd name="connsiteX2957" fmla="*/ 7710004 w 7771225"/>
              <a:gd name="connsiteY2957" fmla="*/ 1596653 h 2541995"/>
              <a:gd name="connsiteX2958" fmla="*/ 7771225 w 7771225"/>
              <a:gd name="connsiteY2958" fmla="*/ 1699505 h 2541995"/>
              <a:gd name="connsiteX2959" fmla="*/ 7768776 w 7771225"/>
              <a:gd name="connsiteY2959" fmla="*/ 1741136 h 2541995"/>
              <a:gd name="connsiteX2960" fmla="*/ 7744287 w 7771225"/>
              <a:gd name="connsiteY2960" fmla="*/ 1777868 h 2541995"/>
              <a:gd name="connsiteX2961" fmla="*/ 7719799 w 7771225"/>
              <a:gd name="connsiteY2961" fmla="*/ 1790113 h 2541995"/>
              <a:gd name="connsiteX2962" fmla="*/ 7673270 w 7771225"/>
              <a:gd name="connsiteY2962" fmla="*/ 1790113 h 2541995"/>
              <a:gd name="connsiteX2963" fmla="*/ 7594907 w 7771225"/>
              <a:gd name="connsiteY2963" fmla="*/ 1768073 h 2541995"/>
              <a:gd name="connsiteX2964" fmla="*/ 7536135 w 7771225"/>
              <a:gd name="connsiteY2964" fmla="*/ 1738687 h 2541995"/>
              <a:gd name="connsiteX2965" fmla="*/ 7398999 w 7771225"/>
              <a:gd name="connsiteY2965" fmla="*/ 1716647 h 2541995"/>
              <a:gd name="connsiteX2966" fmla="*/ 7386755 w 7771225"/>
              <a:gd name="connsiteY2966" fmla="*/ 1716647 h 2541995"/>
              <a:gd name="connsiteX2967" fmla="*/ 7354920 w 7771225"/>
              <a:gd name="connsiteY2967" fmla="*/ 1716647 h 2541995"/>
              <a:gd name="connsiteX2968" fmla="*/ 7293699 w 7771225"/>
              <a:gd name="connsiteY2968" fmla="*/ 1711750 h 2541995"/>
              <a:gd name="connsiteX2969" fmla="*/ 7237375 w 7771225"/>
              <a:gd name="connsiteY2969" fmla="*/ 1714198 h 2541995"/>
              <a:gd name="connsiteX2970" fmla="*/ 7205540 w 7771225"/>
              <a:gd name="connsiteY2970" fmla="*/ 1711750 h 2541995"/>
              <a:gd name="connsiteX2971" fmla="*/ 7171255 w 7771225"/>
              <a:gd name="connsiteY2971" fmla="*/ 1711750 h 2541995"/>
              <a:gd name="connsiteX2972" fmla="*/ 6994939 w 7771225"/>
              <a:gd name="connsiteY2972" fmla="*/ 1699505 h 2541995"/>
              <a:gd name="connsiteX2973" fmla="*/ 6970450 w 7771225"/>
              <a:gd name="connsiteY2973" fmla="*/ 1699505 h 2541995"/>
              <a:gd name="connsiteX2974" fmla="*/ 6965551 w 7771225"/>
              <a:gd name="connsiteY2974" fmla="*/ 1694608 h 2541995"/>
              <a:gd name="connsiteX2975" fmla="*/ 6941063 w 7771225"/>
              <a:gd name="connsiteY2975" fmla="*/ 1697056 h 2541995"/>
              <a:gd name="connsiteX2976" fmla="*/ 6933716 w 7771225"/>
              <a:gd name="connsiteY2976" fmla="*/ 1694608 h 2541995"/>
              <a:gd name="connsiteX2977" fmla="*/ 6892087 w 7771225"/>
              <a:gd name="connsiteY2977" fmla="*/ 1697056 h 2541995"/>
              <a:gd name="connsiteX2978" fmla="*/ 6889637 w 7771225"/>
              <a:gd name="connsiteY2978" fmla="*/ 1694608 h 2541995"/>
              <a:gd name="connsiteX2979" fmla="*/ 6887188 w 7771225"/>
              <a:gd name="connsiteY2979" fmla="*/ 1699505 h 2541995"/>
              <a:gd name="connsiteX2980" fmla="*/ 6994939 w 7771225"/>
              <a:gd name="connsiteY2980" fmla="*/ 1731340 h 2541995"/>
              <a:gd name="connsiteX2981" fmla="*/ 7002285 w 7771225"/>
              <a:gd name="connsiteY2981" fmla="*/ 1736238 h 2541995"/>
              <a:gd name="connsiteX2982" fmla="*/ 7046364 w 7771225"/>
              <a:gd name="connsiteY2982" fmla="*/ 1750932 h 2541995"/>
              <a:gd name="connsiteX2983" fmla="*/ 7068403 w 7771225"/>
              <a:gd name="connsiteY2983" fmla="*/ 1763175 h 2541995"/>
              <a:gd name="connsiteX2984" fmla="*/ 7085545 w 7771225"/>
              <a:gd name="connsiteY2984" fmla="*/ 1775419 h 2541995"/>
              <a:gd name="connsiteX2985" fmla="*/ 7087995 w 7771225"/>
              <a:gd name="connsiteY2985" fmla="*/ 1772971 h 2541995"/>
              <a:gd name="connsiteX2986" fmla="*/ 7087995 w 7771225"/>
              <a:gd name="connsiteY2986" fmla="*/ 1775419 h 2541995"/>
              <a:gd name="connsiteX2987" fmla="*/ 7144319 w 7771225"/>
              <a:gd name="connsiteY2987" fmla="*/ 1802357 h 2541995"/>
              <a:gd name="connsiteX2988" fmla="*/ 7166358 w 7771225"/>
              <a:gd name="connsiteY2988" fmla="*/ 1809704 h 2541995"/>
              <a:gd name="connsiteX2989" fmla="*/ 7188397 w 7771225"/>
              <a:gd name="connsiteY2989" fmla="*/ 1819499 h 2541995"/>
              <a:gd name="connsiteX2990" fmla="*/ 7252068 w 7771225"/>
              <a:gd name="connsiteY2990" fmla="*/ 1848885 h 2541995"/>
              <a:gd name="connsiteX2991" fmla="*/ 7465118 w 7771225"/>
              <a:gd name="connsiteY2991" fmla="*/ 1971327 h 2541995"/>
              <a:gd name="connsiteX2992" fmla="*/ 7604703 w 7771225"/>
              <a:gd name="connsiteY2992" fmla="*/ 2103567 h 2541995"/>
              <a:gd name="connsiteX2993" fmla="*/ 7643884 w 7771225"/>
              <a:gd name="connsiteY2993" fmla="*/ 2137850 h 2541995"/>
              <a:gd name="connsiteX2994" fmla="*/ 7670822 w 7771225"/>
              <a:gd name="connsiteY2994" fmla="*/ 2189276 h 2541995"/>
              <a:gd name="connsiteX2995" fmla="*/ 7663475 w 7771225"/>
              <a:gd name="connsiteY2995" fmla="*/ 2203969 h 2541995"/>
              <a:gd name="connsiteX2996" fmla="*/ 7629191 w 7771225"/>
              <a:gd name="connsiteY2996" fmla="*/ 2233355 h 2541995"/>
              <a:gd name="connsiteX2997" fmla="*/ 7619396 w 7771225"/>
              <a:gd name="connsiteY2997" fmla="*/ 2260293 h 2541995"/>
              <a:gd name="connsiteX2998" fmla="*/ 7619396 w 7771225"/>
              <a:gd name="connsiteY2998" fmla="*/ 2277435 h 2541995"/>
              <a:gd name="connsiteX2999" fmla="*/ 7585111 w 7771225"/>
              <a:gd name="connsiteY2999" fmla="*/ 2289679 h 2541995"/>
              <a:gd name="connsiteX3000" fmla="*/ 7545931 w 7771225"/>
              <a:gd name="connsiteY3000" fmla="*/ 2304372 h 2541995"/>
              <a:gd name="connsiteX3001" fmla="*/ 7509197 w 7771225"/>
              <a:gd name="connsiteY3001" fmla="*/ 2314168 h 2541995"/>
              <a:gd name="connsiteX3002" fmla="*/ 7440630 w 7771225"/>
              <a:gd name="connsiteY3002" fmla="*/ 2282333 h 2541995"/>
              <a:gd name="connsiteX3003" fmla="*/ 7438180 w 7771225"/>
              <a:gd name="connsiteY3003" fmla="*/ 2279883 h 2541995"/>
              <a:gd name="connsiteX3004" fmla="*/ 7394101 w 7771225"/>
              <a:gd name="connsiteY3004" fmla="*/ 2277435 h 2541995"/>
              <a:gd name="connsiteX3005" fmla="*/ 7398999 w 7771225"/>
              <a:gd name="connsiteY3005" fmla="*/ 2274986 h 2541995"/>
              <a:gd name="connsiteX3006" fmla="*/ 7364714 w 7771225"/>
              <a:gd name="connsiteY3006" fmla="*/ 2282333 h 2541995"/>
              <a:gd name="connsiteX3007" fmla="*/ 7381857 w 7771225"/>
              <a:gd name="connsiteY3007" fmla="*/ 2221111 h 2541995"/>
              <a:gd name="connsiteX3008" fmla="*/ 7181051 w 7771225"/>
              <a:gd name="connsiteY3008" fmla="*/ 2088874 h 2541995"/>
              <a:gd name="connsiteX3009" fmla="*/ 7173705 w 7771225"/>
              <a:gd name="connsiteY3009" fmla="*/ 2081526 h 2541995"/>
              <a:gd name="connsiteX3010" fmla="*/ 7122278 w 7771225"/>
              <a:gd name="connsiteY3010" fmla="*/ 2049692 h 2541995"/>
              <a:gd name="connsiteX3011" fmla="*/ 7026774 w 7771225"/>
              <a:gd name="connsiteY3011" fmla="*/ 1990919 h 2541995"/>
              <a:gd name="connsiteX3012" fmla="*/ 6936165 w 7771225"/>
              <a:gd name="connsiteY3012" fmla="*/ 1944391 h 2541995"/>
              <a:gd name="connsiteX3013" fmla="*/ 6938615 w 7771225"/>
              <a:gd name="connsiteY3013" fmla="*/ 1939494 h 2541995"/>
              <a:gd name="connsiteX3014" fmla="*/ 6914126 w 7771225"/>
              <a:gd name="connsiteY3014" fmla="*/ 1929698 h 2541995"/>
              <a:gd name="connsiteX3015" fmla="*/ 6882291 w 7771225"/>
              <a:gd name="connsiteY3015" fmla="*/ 1912556 h 2541995"/>
              <a:gd name="connsiteX3016" fmla="*/ 6845558 w 7771225"/>
              <a:gd name="connsiteY3016" fmla="*/ 1895413 h 2541995"/>
              <a:gd name="connsiteX3017" fmla="*/ 6845558 w 7771225"/>
              <a:gd name="connsiteY3017" fmla="*/ 1892965 h 2541995"/>
              <a:gd name="connsiteX3018" fmla="*/ 6799029 w 7771225"/>
              <a:gd name="connsiteY3018" fmla="*/ 1878271 h 2541995"/>
              <a:gd name="connsiteX3019" fmla="*/ 6769643 w 7771225"/>
              <a:gd name="connsiteY3019" fmla="*/ 1866027 h 2541995"/>
              <a:gd name="connsiteX3020" fmla="*/ 6754950 w 7771225"/>
              <a:gd name="connsiteY3020" fmla="*/ 1861130 h 2541995"/>
              <a:gd name="connsiteX3021" fmla="*/ 6754950 w 7771225"/>
              <a:gd name="connsiteY3021" fmla="*/ 1853783 h 2541995"/>
              <a:gd name="connsiteX3022" fmla="*/ 6742706 w 7771225"/>
              <a:gd name="connsiteY3022" fmla="*/ 1856232 h 2541995"/>
              <a:gd name="connsiteX3023" fmla="*/ 6745154 w 7771225"/>
              <a:gd name="connsiteY3023" fmla="*/ 1853783 h 2541995"/>
              <a:gd name="connsiteX3024" fmla="*/ 6708422 w 7771225"/>
              <a:gd name="connsiteY3024" fmla="*/ 1839090 h 2541995"/>
              <a:gd name="connsiteX3025" fmla="*/ 6693729 w 7771225"/>
              <a:gd name="connsiteY3025" fmla="*/ 1834192 h 2541995"/>
              <a:gd name="connsiteX3026" fmla="*/ 6637405 w 7771225"/>
              <a:gd name="connsiteY3026" fmla="*/ 1804806 h 2541995"/>
              <a:gd name="connsiteX3027" fmla="*/ 6610467 w 7771225"/>
              <a:gd name="connsiteY3027" fmla="*/ 1790113 h 2541995"/>
              <a:gd name="connsiteX3028" fmla="*/ 6598223 w 7771225"/>
              <a:gd name="connsiteY3028" fmla="*/ 1780318 h 2541995"/>
              <a:gd name="connsiteX3029" fmla="*/ 6571287 w 7771225"/>
              <a:gd name="connsiteY3029" fmla="*/ 1772971 h 2541995"/>
              <a:gd name="connsiteX3030" fmla="*/ 6568838 w 7771225"/>
              <a:gd name="connsiteY3030" fmla="*/ 1770522 h 2541995"/>
              <a:gd name="connsiteX3031" fmla="*/ 6517411 w 7771225"/>
              <a:gd name="connsiteY3031" fmla="*/ 1753380 h 2541995"/>
              <a:gd name="connsiteX3032" fmla="*/ 6517411 w 7771225"/>
              <a:gd name="connsiteY3032" fmla="*/ 1750932 h 2541995"/>
              <a:gd name="connsiteX3033" fmla="*/ 6522309 w 7771225"/>
              <a:gd name="connsiteY3033" fmla="*/ 1750932 h 2541995"/>
              <a:gd name="connsiteX3034" fmla="*/ 6544349 w 7771225"/>
              <a:gd name="connsiteY3034" fmla="*/ 1746033 h 2541995"/>
              <a:gd name="connsiteX3035" fmla="*/ 6563939 w 7771225"/>
              <a:gd name="connsiteY3035" fmla="*/ 1760726 h 2541995"/>
              <a:gd name="connsiteX3036" fmla="*/ 6583531 w 7771225"/>
              <a:gd name="connsiteY3036" fmla="*/ 1763175 h 2541995"/>
              <a:gd name="connsiteX3037" fmla="*/ 6590877 w 7771225"/>
              <a:gd name="connsiteY3037" fmla="*/ 1765625 h 2541995"/>
              <a:gd name="connsiteX3038" fmla="*/ 6630059 w 7771225"/>
              <a:gd name="connsiteY3038" fmla="*/ 1782767 h 2541995"/>
              <a:gd name="connsiteX3039" fmla="*/ 6627609 w 7771225"/>
              <a:gd name="connsiteY3039" fmla="*/ 1785215 h 2541995"/>
              <a:gd name="connsiteX3040" fmla="*/ 6637405 w 7771225"/>
              <a:gd name="connsiteY3040" fmla="*/ 1795011 h 2541995"/>
              <a:gd name="connsiteX3041" fmla="*/ 6652098 w 7771225"/>
              <a:gd name="connsiteY3041" fmla="*/ 1795011 h 2541995"/>
              <a:gd name="connsiteX3042" fmla="*/ 6666791 w 7771225"/>
              <a:gd name="connsiteY3042" fmla="*/ 1802357 h 2541995"/>
              <a:gd name="connsiteX3043" fmla="*/ 6656997 w 7771225"/>
              <a:gd name="connsiteY3043" fmla="*/ 1799908 h 2541995"/>
              <a:gd name="connsiteX3044" fmla="*/ 6669240 w 7771225"/>
              <a:gd name="connsiteY3044" fmla="*/ 1807254 h 2541995"/>
              <a:gd name="connsiteX3045" fmla="*/ 6676587 w 7771225"/>
              <a:gd name="connsiteY3045" fmla="*/ 1807254 h 2541995"/>
              <a:gd name="connsiteX3046" fmla="*/ 6693729 w 7771225"/>
              <a:gd name="connsiteY3046" fmla="*/ 1819499 h 2541995"/>
              <a:gd name="connsiteX3047" fmla="*/ 6698626 w 7771225"/>
              <a:gd name="connsiteY3047" fmla="*/ 1817050 h 2541995"/>
              <a:gd name="connsiteX3048" fmla="*/ 6720666 w 7771225"/>
              <a:gd name="connsiteY3048" fmla="*/ 1826846 h 2541995"/>
              <a:gd name="connsiteX3049" fmla="*/ 6720666 w 7771225"/>
              <a:gd name="connsiteY3049" fmla="*/ 1831743 h 2541995"/>
              <a:gd name="connsiteX3050" fmla="*/ 6735360 w 7771225"/>
              <a:gd name="connsiteY3050" fmla="*/ 1831743 h 2541995"/>
              <a:gd name="connsiteX3051" fmla="*/ 6735360 w 7771225"/>
              <a:gd name="connsiteY3051" fmla="*/ 1836642 h 2541995"/>
              <a:gd name="connsiteX3052" fmla="*/ 6747604 w 7771225"/>
              <a:gd name="connsiteY3052" fmla="*/ 1836642 h 2541995"/>
              <a:gd name="connsiteX3053" fmla="*/ 6750053 w 7771225"/>
              <a:gd name="connsiteY3053" fmla="*/ 1842763 h 2541995"/>
              <a:gd name="connsiteX3054" fmla="*/ 6762297 w 7771225"/>
              <a:gd name="connsiteY3054" fmla="*/ 1851334 h 2541995"/>
              <a:gd name="connsiteX3055" fmla="*/ 6779439 w 7771225"/>
              <a:gd name="connsiteY3055" fmla="*/ 1853783 h 2541995"/>
              <a:gd name="connsiteX3056" fmla="*/ 6784336 w 7771225"/>
              <a:gd name="connsiteY3056" fmla="*/ 1861130 h 2541995"/>
              <a:gd name="connsiteX3057" fmla="*/ 6799029 w 7771225"/>
              <a:gd name="connsiteY3057" fmla="*/ 1861130 h 2541995"/>
              <a:gd name="connsiteX3058" fmla="*/ 6799029 w 7771225"/>
              <a:gd name="connsiteY3058" fmla="*/ 1853783 h 2541995"/>
              <a:gd name="connsiteX3059" fmla="*/ 6845558 w 7771225"/>
              <a:gd name="connsiteY3059" fmla="*/ 1873374 h 2541995"/>
              <a:gd name="connsiteX3060" fmla="*/ 6830864 w 7771225"/>
              <a:gd name="connsiteY3060" fmla="*/ 1878271 h 2541995"/>
              <a:gd name="connsiteX3061" fmla="*/ 6845558 w 7771225"/>
              <a:gd name="connsiteY3061" fmla="*/ 1890516 h 2541995"/>
              <a:gd name="connsiteX3062" fmla="*/ 6848006 w 7771225"/>
              <a:gd name="connsiteY3062" fmla="*/ 1883170 h 2541995"/>
              <a:gd name="connsiteX3063" fmla="*/ 6855353 w 7771225"/>
              <a:gd name="connsiteY3063" fmla="*/ 1892965 h 2541995"/>
              <a:gd name="connsiteX3064" fmla="*/ 6857802 w 7771225"/>
              <a:gd name="connsiteY3064" fmla="*/ 1890516 h 2541995"/>
              <a:gd name="connsiteX3065" fmla="*/ 6852905 w 7771225"/>
              <a:gd name="connsiteY3065" fmla="*/ 1880720 h 2541995"/>
              <a:gd name="connsiteX3066" fmla="*/ 6896984 w 7771225"/>
              <a:gd name="connsiteY3066" fmla="*/ 1895413 h 2541995"/>
              <a:gd name="connsiteX3067" fmla="*/ 6899433 w 7771225"/>
              <a:gd name="connsiteY3067" fmla="*/ 1895413 h 2541995"/>
              <a:gd name="connsiteX3068" fmla="*/ 6882291 w 7771225"/>
              <a:gd name="connsiteY3068" fmla="*/ 1880720 h 2541995"/>
              <a:gd name="connsiteX3069" fmla="*/ 6862699 w 7771225"/>
              <a:gd name="connsiteY3069" fmla="*/ 1875823 h 2541995"/>
              <a:gd name="connsiteX3070" fmla="*/ 6857802 w 7771225"/>
              <a:gd name="connsiteY3070" fmla="*/ 1878271 h 2541995"/>
              <a:gd name="connsiteX3071" fmla="*/ 6860251 w 7771225"/>
              <a:gd name="connsiteY3071" fmla="*/ 1870925 h 2541995"/>
              <a:gd name="connsiteX3072" fmla="*/ 6852905 w 7771225"/>
              <a:gd name="connsiteY3072" fmla="*/ 1866027 h 2541995"/>
              <a:gd name="connsiteX3073" fmla="*/ 6884740 w 7771225"/>
              <a:gd name="connsiteY3073" fmla="*/ 1880720 h 2541995"/>
              <a:gd name="connsiteX3074" fmla="*/ 6899433 w 7771225"/>
              <a:gd name="connsiteY3074" fmla="*/ 1883170 h 2541995"/>
              <a:gd name="connsiteX3075" fmla="*/ 6921472 w 7771225"/>
              <a:gd name="connsiteY3075" fmla="*/ 1890516 h 2541995"/>
              <a:gd name="connsiteX3076" fmla="*/ 6877392 w 7771225"/>
              <a:gd name="connsiteY3076" fmla="*/ 1861130 h 2541995"/>
              <a:gd name="connsiteX3077" fmla="*/ 6857802 w 7771225"/>
              <a:gd name="connsiteY3077" fmla="*/ 1846436 h 2541995"/>
              <a:gd name="connsiteX3078" fmla="*/ 6830864 w 7771225"/>
              <a:gd name="connsiteY3078" fmla="*/ 1836642 h 2541995"/>
              <a:gd name="connsiteX3079" fmla="*/ 6803927 w 7771225"/>
              <a:gd name="connsiteY3079" fmla="*/ 1821949 h 2541995"/>
              <a:gd name="connsiteX3080" fmla="*/ 6786785 w 7771225"/>
              <a:gd name="connsiteY3080" fmla="*/ 1814601 h 2541995"/>
              <a:gd name="connsiteX3081" fmla="*/ 6786785 w 7771225"/>
              <a:gd name="connsiteY3081" fmla="*/ 1817050 h 2541995"/>
              <a:gd name="connsiteX3082" fmla="*/ 6772092 w 7771225"/>
              <a:gd name="connsiteY3082" fmla="*/ 1807254 h 2541995"/>
              <a:gd name="connsiteX3083" fmla="*/ 6752501 w 7771225"/>
              <a:gd name="connsiteY3083" fmla="*/ 1804806 h 2541995"/>
              <a:gd name="connsiteX3084" fmla="*/ 6737808 w 7771225"/>
              <a:gd name="connsiteY3084" fmla="*/ 1795011 h 2541995"/>
              <a:gd name="connsiteX3085" fmla="*/ 6713319 w 7771225"/>
              <a:gd name="connsiteY3085" fmla="*/ 1780318 h 2541995"/>
              <a:gd name="connsiteX3086" fmla="*/ 6713319 w 7771225"/>
              <a:gd name="connsiteY3086" fmla="*/ 1777868 h 2541995"/>
              <a:gd name="connsiteX3087" fmla="*/ 6708422 w 7771225"/>
              <a:gd name="connsiteY3087" fmla="*/ 1775419 h 2541995"/>
              <a:gd name="connsiteX3088" fmla="*/ 6705973 w 7771225"/>
              <a:gd name="connsiteY3088" fmla="*/ 1775419 h 2541995"/>
              <a:gd name="connsiteX3089" fmla="*/ 6698626 w 7771225"/>
              <a:gd name="connsiteY3089" fmla="*/ 1770522 h 2541995"/>
              <a:gd name="connsiteX3090" fmla="*/ 6693729 w 7771225"/>
              <a:gd name="connsiteY3090" fmla="*/ 1771747 h 2541995"/>
              <a:gd name="connsiteX3091" fmla="*/ 6691280 w 7771225"/>
              <a:gd name="connsiteY3091" fmla="*/ 1765625 h 2541995"/>
              <a:gd name="connsiteX3092" fmla="*/ 6686383 w 7771225"/>
              <a:gd name="connsiteY3092" fmla="*/ 1768073 h 2541995"/>
              <a:gd name="connsiteX3093" fmla="*/ 6671689 w 7771225"/>
              <a:gd name="connsiteY3093" fmla="*/ 1755829 h 2541995"/>
              <a:gd name="connsiteX3094" fmla="*/ 6669240 w 7771225"/>
              <a:gd name="connsiteY3094" fmla="*/ 1760726 h 2541995"/>
              <a:gd name="connsiteX3095" fmla="*/ 6664343 w 7771225"/>
              <a:gd name="connsiteY3095" fmla="*/ 1760726 h 2541995"/>
              <a:gd name="connsiteX3096" fmla="*/ 6669240 w 7771225"/>
              <a:gd name="connsiteY3096" fmla="*/ 1755829 h 2541995"/>
              <a:gd name="connsiteX3097" fmla="*/ 6654547 w 7771225"/>
              <a:gd name="connsiteY3097" fmla="*/ 1753380 h 2541995"/>
              <a:gd name="connsiteX3098" fmla="*/ 6656997 w 7771225"/>
              <a:gd name="connsiteY3098" fmla="*/ 1750932 h 2541995"/>
              <a:gd name="connsiteX3099" fmla="*/ 6647201 w 7771225"/>
              <a:gd name="connsiteY3099" fmla="*/ 1748483 h 2541995"/>
              <a:gd name="connsiteX3100" fmla="*/ 6647201 w 7771225"/>
              <a:gd name="connsiteY3100" fmla="*/ 1743585 h 2541995"/>
              <a:gd name="connsiteX3101" fmla="*/ 6639854 w 7771225"/>
              <a:gd name="connsiteY3101" fmla="*/ 1746033 h 2541995"/>
              <a:gd name="connsiteX3102" fmla="*/ 6630059 w 7771225"/>
              <a:gd name="connsiteY3102" fmla="*/ 1733790 h 2541995"/>
              <a:gd name="connsiteX3103" fmla="*/ 6625161 w 7771225"/>
              <a:gd name="connsiteY3103" fmla="*/ 1733790 h 2541995"/>
              <a:gd name="connsiteX3104" fmla="*/ 6620263 w 7771225"/>
              <a:gd name="connsiteY3104" fmla="*/ 1728891 h 2541995"/>
              <a:gd name="connsiteX3105" fmla="*/ 6568838 w 7771225"/>
              <a:gd name="connsiteY3105" fmla="*/ 1738687 h 2541995"/>
              <a:gd name="connsiteX3106" fmla="*/ 6549246 w 7771225"/>
              <a:gd name="connsiteY3106" fmla="*/ 1746033 h 2541995"/>
              <a:gd name="connsiteX3107" fmla="*/ 6546798 w 7771225"/>
              <a:gd name="connsiteY3107" fmla="*/ 1746033 h 2541995"/>
              <a:gd name="connsiteX3108" fmla="*/ 6549246 w 7771225"/>
              <a:gd name="connsiteY3108" fmla="*/ 1743585 h 2541995"/>
              <a:gd name="connsiteX3109" fmla="*/ 6539452 w 7771225"/>
              <a:gd name="connsiteY3109" fmla="*/ 1741136 h 2541995"/>
              <a:gd name="connsiteX3110" fmla="*/ 6549246 w 7771225"/>
              <a:gd name="connsiteY3110" fmla="*/ 1728891 h 2541995"/>
              <a:gd name="connsiteX3111" fmla="*/ 6532105 w 7771225"/>
              <a:gd name="connsiteY3111" fmla="*/ 1736238 h 2541995"/>
              <a:gd name="connsiteX3112" fmla="*/ 6534553 w 7771225"/>
              <a:gd name="connsiteY3112" fmla="*/ 1738687 h 2541995"/>
              <a:gd name="connsiteX3113" fmla="*/ 6532105 w 7771225"/>
              <a:gd name="connsiteY3113" fmla="*/ 1743585 h 2541995"/>
              <a:gd name="connsiteX3114" fmla="*/ 6522309 w 7771225"/>
              <a:gd name="connsiteY3114" fmla="*/ 1741136 h 2541995"/>
              <a:gd name="connsiteX3115" fmla="*/ 6510065 w 7771225"/>
              <a:gd name="connsiteY3115" fmla="*/ 1748483 h 2541995"/>
              <a:gd name="connsiteX3116" fmla="*/ 6502718 w 7771225"/>
              <a:gd name="connsiteY3116" fmla="*/ 1750932 h 2541995"/>
              <a:gd name="connsiteX3117" fmla="*/ 6502718 w 7771225"/>
              <a:gd name="connsiteY3117" fmla="*/ 1755829 h 2541995"/>
              <a:gd name="connsiteX3118" fmla="*/ 6470883 w 7771225"/>
              <a:gd name="connsiteY3118" fmla="*/ 1755829 h 2541995"/>
              <a:gd name="connsiteX3119" fmla="*/ 6470883 w 7771225"/>
              <a:gd name="connsiteY3119" fmla="*/ 1760726 h 2541995"/>
              <a:gd name="connsiteX3120" fmla="*/ 6468435 w 7771225"/>
              <a:gd name="connsiteY3120" fmla="*/ 1755829 h 2541995"/>
              <a:gd name="connsiteX3121" fmla="*/ 6417008 w 7771225"/>
              <a:gd name="connsiteY3121" fmla="*/ 1772971 h 2541995"/>
              <a:gd name="connsiteX3122" fmla="*/ 6417008 w 7771225"/>
              <a:gd name="connsiteY3122" fmla="*/ 1770522 h 2541995"/>
              <a:gd name="connsiteX3123" fmla="*/ 6399866 w 7771225"/>
              <a:gd name="connsiteY3123" fmla="*/ 1780318 h 2541995"/>
              <a:gd name="connsiteX3124" fmla="*/ 6483128 w 7771225"/>
              <a:gd name="connsiteY3124" fmla="*/ 1851334 h 2541995"/>
              <a:gd name="connsiteX3125" fmla="*/ 6510065 w 7771225"/>
              <a:gd name="connsiteY3125" fmla="*/ 1912556 h 2541995"/>
              <a:gd name="connsiteX3126" fmla="*/ 6446394 w 7771225"/>
              <a:gd name="connsiteY3126" fmla="*/ 2008061 h 2541995"/>
              <a:gd name="connsiteX3127" fmla="*/ 6348441 w 7771225"/>
              <a:gd name="connsiteY3127" fmla="*/ 2079078 h 2541995"/>
              <a:gd name="connsiteX3128" fmla="*/ 6323952 w 7771225"/>
              <a:gd name="connsiteY3128" fmla="*/ 2074179 h 2541995"/>
              <a:gd name="connsiteX3129" fmla="*/ 6265179 w 7771225"/>
              <a:gd name="connsiteY3129" fmla="*/ 2081526 h 2541995"/>
              <a:gd name="connsiteX3130" fmla="*/ 6216203 w 7771225"/>
              <a:gd name="connsiteY3130" fmla="*/ 2069282 h 2541995"/>
              <a:gd name="connsiteX3131" fmla="*/ 6174572 w 7771225"/>
              <a:gd name="connsiteY3131" fmla="*/ 2071731 h 2541995"/>
              <a:gd name="connsiteX3132" fmla="*/ 6150083 w 7771225"/>
              <a:gd name="connsiteY3132" fmla="*/ 2076629 h 2541995"/>
              <a:gd name="connsiteX3133" fmla="*/ 6106004 w 7771225"/>
              <a:gd name="connsiteY3133" fmla="*/ 2086424 h 2541995"/>
              <a:gd name="connsiteX3134" fmla="*/ 6096209 w 7771225"/>
              <a:gd name="connsiteY3134" fmla="*/ 2088874 h 2541995"/>
              <a:gd name="connsiteX3135" fmla="*/ 6101106 w 7771225"/>
              <a:gd name="connsiteY3135" fmla="*/ 2083975 h 2541995"/>
              <a:gd name="connsiteX3136" fmla="*/ 5922340 w 7771225"/>
              <a:gd name="connsiteY3136" fmla="*/ 2110913 h 2541995"/>
              <a:gd name="connsiteX3137" fmla="*/ 5853772 w 7771225"/>
              <a:gd name="connsiteY3137" fmla="*/ 2123157 h 2541995"/>
              <a:gd name="connsiteX3138" fmla="*/ 5983561 w 7771225"/>
              <a:gd name="connsiteY3138" fmla="*/ 2044794 h 2541995"/>
              <a:gd name="connsiteX3139" fmla="*/ 6125595 w 7771225"/>
              <a:gd name="connsiteY3139" fmla="*/ 1929698 h 2541995"/>
              <a:gd name="connsiteX3140" fmla="*/ 6213753 w 7771225"/>
              <a:gd name="connsiteY3140" fmla="*/ 1836642 h 2541995"/>
              <a:gd name="connsiteX3141" fmla="*/ 6162328 w 7771225"/>
              <a:gd name="connsiteY3141" fmla="*/ 1839090 h 2541995"/>
              <a:gd name="connsiteX3142" fmla="*/ 6152533 w 7771225"/>
              <a:gd name="connsiteY3142" fmla="*/ 1843988 h 2541995"/>
              <a:gd name="connsiteX3143" fmla="*/ 6140288 w 7771225"/>
              <a:gd name="connsiteY3143" fmla="*/ 1853783 h 2541995"/>
              <a:gd name="connsiteX3144" fmla="*/ 6140288 w 7771225"/>
              <a:gd name="connsiteY3144" fmla="*/ 1851334 h 2541995"/>
              <a:gd name="connsiteX3145" fmla="*/ 6132941 w 7771225"/>
              <a:gd name="connsiteY3145" fmla="*/ 1851334 h 2541995"/>
              <a:gd name="connsiteX3146" fmla="*/ 6135390 w 7771225"/>
              <a:gd name="connsiteY3146" fmla="*/ 1848885 h 2541995"/>
              <a:gd name="connsiteX3147" fmla="*/ 6123145 w 7771225"/>
              <a:gd name="connsiteY3147" fmla="*/ 1853783 h 2541995"/>
              <a:gd name="connsiteX3148" fmla="*/ 6120697 w 7771225"/>
              <a:gd name="connsiteY3148" fmla="*/ 1856232 h 2541995"/>
              <a:gd name="connsiteX3149" fmla="*/ 6108453 w 7771225"/>
              <a:gd name="connsiteY3149" fmla="*/ 1851334 h 2541995"/>
              <a:gd name="connsiteX3150" fmla="*/ 6123145 w 7771225"/>
              <a:gd name="connsiteY3150" fmla="*/ 1843988 h 2541995"/>
              <a:gd name="connsiteX3151" fmla="*/ 6098658 w 7771225"/>
              <a:gd name="connsiteY3151" fmla="*/ 1851334 h 2541995"/>
              <a:gd name="connsiteX3152" fmla="*/ 6086413 w 7771225"/>
              <a:gd name="connsiteY3152" fmla="*/ 1866027 h 2541995"/>
              <a:gd name="connsiteX3153" fmla="*/ 6076617 w 7771225"/>
              <a:gd name="connsiteY3153" fmla="*/ 1866027 h 2541995"/>
              <a:gd name="connsiteX3154" fmla="*/ 6076617 w 7771225"/>
              <a:gd name="connsiteY3154" fmla="*/ 1868477 h 2541995"/>
              <a:gd name="connsiteX3155" fmla="*/ 6061924 w 7771225"/>
              <a:gd name="connsiteY3155" fmla="*/ 1866027 h 2541995"/>
              <a:gd name="connsiteX3156" fmla="*/ 6053353 w 7771225"/>
              <a:gd name="connsiteY3156" fmla="*/ 1869700 h 2541995"/>
              <a:gd name="connsiteX3157" fmla="*/ 6044782 w 7771225"/>
              <a:gd name="connsiteY3157" fmla="*/ 1878271 h 2541995"/>
              <a:gd name="connsiteX3158" fmla="*/ 6044782 w 7771225"/>
              <a:gd name="connsiteY3158" fmla="*/ 1868477 h 2541995"/>
              <a:gd name="connsiteX3159" fmla="*/ 6034988 w 7771225"/>
              <a:gd name="connsiteY3159" fmla="*/ 1870925 h 2541995"/>
              <a:gd name="connsiteX3160" fmla="*/ 6034988 w 7771225"/>
              <a:gd name="connsiteY3160" fmla="*/ 1873374 h 2541995"/>
              <a:gd name="connsiteX3161" fmla="*/ 6034988 w 7771225"/>
              <a:gd name="connsiteY3161" fmla="*/ 1875823 h 2541995"/>
              <a:gd name="connsiteX3162" fmla="*/ 6030089 w 7771225"/>
              <a:gd name="connsiteY3162" fmla="*/ 1870925 h 2541995"/>
              <a:gd name="connsiteX3163" fmla="*/ 6022743 w 7771225"/>
              <a:gd name="connsiteY3163" fmla="*/ 1883170 h 2541995"/>
              <a:gd name="connsiteX3164" fmla="*/ 6022743 w 7771225"/>
              <a:gd name="connsiteY3164" fmla="*/ 1878271 h 2541995"/>
              <a:gd name="connsiteX3165" fmla="*/ 6000703 w 7771225"/>
              <a:gd name="connsiteY3165" fmla="*/ 1888067 h 2541995"/>
              <a:gd name="connsiteX3166" fmla="*/ 6000703 w 7771225"/>
              <a:gd name="connsiteY3166" fmla="*/ 1883170 h 2541995"/>
              <a:gd name="connsiteX3167" fmla="*/ 6010499 w 7771225"/>
              <a:gd name="connsiteY3167" fmla="*/ 1880720 h 2541995"/>
              <a:gd name="connsiteX3168" fmla="*/ 6012947 w 7771225"/>
              <a:gd name="connsiteY3168" fmla="*/ 1878271 h 2541995"/>
              <a:gd name="connsiteX3169" fmla="*/ 5989072 w 7771225"/>
              <a:gd name="connsiteY3169" fmla="*/ 1885618 h 2541995"/>
              <a:gd name="connsiteX3170" fmla="*/ 5986587 w 7771225"/>
              <a:gd name="connsiteY3170" fmla="*/ 1888932 h 2541995"/>
              <a:gd name="connsiteX3171" fmla="*/ 5986010 w 7771225"/>
              <a:gd name="connsiteY3171" fmla="*/ 1883170 h 2541995"/>
              <a:gd name="connsiteX3172" fmla="*/ 5983561 w 7771225"/>
              <a:gd name="connsiteY3172" fmla="*/ 1888067 h 2541995"/>
              <a:gd name="connsiteX3173" fmla="*/ 5959072 w 7771225"/>
              <a:gd name="connsiteY3173" fmla="*/ 1890516 h 2541995"/>
              <a:gd name="connsiteX3174" fmla="*/ 5951726 w 7771225"/>
              <a:gd name="connsiteY3174" fmla="*/ 1897863 h 2541995"/>
              <a:gd name="connsiteX3175" fmla="*/ 5941931 w 7771225"/>
              <a:gd name="connsiteY3175" fmla="*/ 1895413 h 2541995"/>
              <a:gd name="connsiteX3176" fmla="*/ 5934584 w 7771225"/>
              <a:gd name="connsiteY3176" fmla="*/ 1902760 h 2541995"/>
              <a:gd name="connsiteX3177" fmla="*/ 5929686 w 7771225"/>
              <a:gd name="connsiteY3177" fmla="*/ 1897863 h 2541995"/>
              <a:gd name="connsiteX3178" fmla="*/ 5917443 w 7771225"/>
              <a:gd name="connsiteY3178" fmla="*/ 1905209 h 2541995"/>
              <a:gd name="connsiteX3179" fmla="*/ 5883158 w 7771225"/>
              <a:gd name="connsiteY3179" fmla="*/ 1919902 h 2541995"/>
              <a:gd name="connsiteX3180" fmla="*/ 5885608 w 7771225"/>
              <a:gd name="connsiteY3180" fmla="*/ 1915005 h 2541995"/>
              <a:gd name="connsiteX3181" fmla="*/ 5878261 w 7771225"/>
              <a:gd name="connsiteY3181" fmla="*/ 1912556 h 2541995"/>
              <a:gd name="connsiteX3182" fmla="*/ 5863568 w 7771225"/>
              <a:gd name="connsiteY3182" fmla="*/ 1924799 h 2541995"/>
              <a:gd name="connsiteX3183" fmla="*/ 5861119 w 7771225"/>
              <a:gd name="connsiteY3183" fmla="*/ 1919902 h 2541995"/>
              <a:gd name="connsiteX3184" fmla="*/ 5856220 w 7771225"/>
              <a:gd name="connsiteY3184" fmla="*/ 1917453 h 2541995"/>
              <a:gd name="connsiteX3185" fmla="*/ 5848874 w 7771225"/>
              <a:gd name="connsiteY3185" fmla="*/ 1921127 h 2541995"/>
              <a:gd name="connsiteX3186" fmla="*/ 5837446 w 7771225"/>
              <a:gd name="connsiteY3186" fmla="*/ 1926840 h 2541995"/>
              <a:gd name="connsiteX3187" fmla="*/ 5834181 w 7771225"/>
              <a:gd name="connsiteY3187" fmla="*/ 1926024 h 2541995"/>
              <a:gd name="connsiteX3188" fmla="*/ 5829284 w 7771225"/>
              <a:gd name="connsiteY3188" fmla="*/ 1924799 h 2541995"/>
              <a:gd name="connsiteX3189" fmla="*/ 5829284 w 7771225"/>
              <a:gd name="connsiteY3189" fmla="*/ 1927249 h 2541995"/>
              <a:gd name="connsiteX3190" fmla="*/ 5809692 w 7771225"/>
              <a:gd name="connsiteY3190" fmla="*/ 1932147 h 2541995"/>
              <a:gd name="connsiteX3191" fmla="*/ 5809692 w 7771225"/>
              <a:gd name="connsiteY3191" fmla="*/ 1939494 h 2541995"/>
              <a:gd name="connsiteX3192" fmla="*/ 5807244 w 7771225"/>
              <a:gd name="connsiteY3192" fmla="*/ 1937044 h 2541995"/>
              <a:gd name="connsiteX3193" fmla="*/ 5804795 w 7771225"/>
              <a:gd name="connsiteY3193" fmla="*/ 1944391 h 2541995"/>
              <a:gd name="connsiteX3194" fmla="*/ 5797449 w 7771225"/>
              <a:gd name="connsiteY3194" fmla="*/ 1939494 h 2541995"/>
              <a:gd name="connsiteX3195" fmla="*/ 5780306 w 7771225"/>
              <a:gd name="connsiteY3195" fmla="*/ 1949288 h 2541995"/>
              <a:gd name="connsiteX3196" fmla="*/ 5758267 w 7771225"/>
              <a:gd name="connsiteY3196" fmla="*/ 1961533 h 2541995"/>
              <a:gd name="connsiteX3197" fmla="*/ 5743574 w 7771225"/>
              <a:gd name="connsiteY3197" fmla="*/ 1966430 h 2541995"/>
              <a:gd name="connsiteX3198" fmla="*/ 5738675 w 7771225"/>
              <a:gd name="connsiteY3198" fmla="*/ 1971327 h 2541995"/>
              <a:gd name="connsiteX3199" fmla="*/ 5697046 w 7771225"/>
              <a:gd name="connsiteY3199" fmla="*/ 1995816 h 2541995"/>
              <a:gd name="connsiteX3200" fmla="*/ 5674394 w 7771225"/>
              <a:gd name="connsiteY3200" fmla="*/ 1987245 h 2541995"/>
              <a:gd name="connsiteX3201" fmla="*/ 5660016 w 7771225"/>
              <a:gd name="connsiteY3201" fmla="*/ 1975187 h 2541995"/>
              <a:gd name="connsiteX3202" fmla="*/ 5665211 w 7771225"/>
              <a:gd name="connsiteY3202" fmla="*/ 1976226 h 2541995"/>
              <a:gd name="connsiteX3203" fmla="*/ 5667659 w 7771225"/>
              <a:gd name="connsiteY3203" fmla="*/ 1973777 h 2541995"/>
              <a:gd name="connsiteX3204" fmla="*/ 5655415 w 7771225"/>
              <a:gd name="connsiteY3204" fmla="*/ 1956635 h 2541995"/>
              <a:gd name="connsiteX3205" fmla="*/ 5660312 w 7771225"/>
              <a:gd name="connsiteY3205" fmla="*/ 1956635 h 2541995"/>
              <a:gd name="connsiteX3206" fmla="*/ 5616233 w 7771225"/>
              <a:gd name="connsiteY3206" fmla="*/ 1875823 h 2541995"/>
              <a:gd name="connsiteX3207" fmla="*/ 5616233 w 7771225"/>
              <a:gd name="connsiteY3207" fmla="*/ 1861130 h 2541995"/>
              <a:gd name="connsiteX3208" fmla="*/ 5623580 w 7771225"/>
              <a:gd name="connsiteY3208" fmla="*/ 1861130 h 2541995"/>
              <a:gd name="connsiteX3209" fmla="*/ 5621131 w 7771225"/>
              <a:gd name="connsiteY3209" fmla="*/ 1853783 h 2541995"/>
              <a:gd name="connsiteX3210" fmla="*/ 5626029 w 7771225"/>
              <a:gd name="connsiteY3210" fmla="*/ 1856232 h 2541995"/>
              <a:gd name="connsiteX3211" fmla="*/ 5628477 w 7771225"/>
              <a:gd name="connsiteY3211" fmla="*/ 1846436 h 2541995"/>
              <a:gd name="connsiteX3212" fmla="*/ 5640722 w 7771225"/>
              <a:gd name="connsiteY3212" fmla="*/ 1851334 h 2541995"/>
              <a:gd name="connsiteX3213" fmla="*/ 5630926 w 7771225"/>
              <a:gd name="connsiteY3213" fmla="*/ 1817050 h 2541995"/>
              <a:gd name="connsiteX3214" fmla="*/ 5638273 w 7771225"/>
              <a:gd name="connsiteY3214" fmla="*/ 1821949 h 2541995"/>
              <a:gd name="connsiteX3215" fmla="*/ 5635823 w 7771225"/>
              <a:gd name="connsiteY3215" fmla="*/ 1807254 h 2541995"/>
              <a:gd name="connsiteX3216" fmla="*/ 5645619 w 7771225"/>
              <a:gd name="connsiteY3216" fmla="*/ 1814601 h 2541995"/>
              <a:gd name="connsiteX3217" fmla="*/ 5643171 w 7771225"/>
              <a:gd name="connsiteY3217" fmla="*/ 1804806 h 2541995"/>
              <a:gd name="connsiteX3218" fmla="*/ 5660312 w 7771225"/>
              <a:gd name="connsiteY3218" fmla="*/ 1807254 h 2541995"/>
              <a:gd name="connsiteX3219" fmla="*/ 5657864 w 7771225"/>
              <a:gd name="connsiteY3219" fmla="*/ 1797460 h 2541995"/>
              <a:gd name="connsiteX3220" fmla="*/ 5706840 w 7771225"/>
              <a:gd name="connsiteY3220" fmla="*/ 1777868 h 2541995"/>
              <a:gd name="connsiteX3221" fmla="*/ 6184368 w 7771225"/>
              <a:gd name="connsiteY3221" fmla="*/ 1601552 h 2541995"/>
              <a:gd name="connsiteX3222" fmla="*/ 6208856 w 7771225"/>
              <a:gd name="connsiteY3222" fmla="*/ 1596653 h 2541995"/>
              <a:gd name="connsiteX3223" fmla="*/ 6030089 w 7771225"/>
              <a:gd name="connsiteY3223" fmla="*/ 1422784 h 2541995"/>
              <a:gd name="connsiteX3224" fmla="*/ 5878261 w 7771225"/>
              <a:gd name="connsiteY3224" fmla="*/ 1079945 h 2541995"/>
              <a:gd name="connsiteX3225" fmla="*/ 5912544 w 7771225"/>
              <a:gd name="connsiteY3225" fmla="*/ 751799 h 2541995"/>
              <a:gd name="connsiteX3226" fmla="*/ 5927237 w 7771225"/>
              <a:gd name="connsiteY3226" fmla="*/ 724861 h 2541995"/>
              <a:gd name="connsiteX3227" fmla="*/ 5959072 w 7771225"/>
              <a:gd name="connsiteY3227" fmla="*/ 732208 h 2541995"/>
              <a:gd name="connsiteX3228" fmla="*/ 5981113 w 7771225"/>
              <a:gd name="connsiteY3228" fmla="*/ 739554 h 2541995"/>
              <a:gd name="connsiteX3229" fmla="*/ 5959072 w 7771225"/>
              <a:gd name="connsiteY3229" fmla="*/ 901179 h 2541995"/>
              <a:gd name="connsiteX3230" fmla="*/ 5951726 w 7771225"/>
              <a:gd name="connsiteY3230" fmla="*/ 977093 h 2541995"/>
              <a:gd name="connsiteX3231" fmla="*/ 5993357 w 7771225"/>
              <a:gd name="connsiteY3231" fmla="*/ 1185246 h 2541995"/>
              <a:gd name="connsiteX3232" fmla="*/ 6113351 w 7771225"/>
              <a:gd name="connsiteY3232" fmla="*/ 1371359 h 2541995"/>
              <a:gd name="connsiteX3233" fmla="*/ 6230896 w 7771225"/>
              <a:gd name="connsiteY3233" fmla="*/ 1532983 h 2541995"/>
              <a:gd name="connsiteX3234" fmla="*/ 6245589 w 7771225"/>
              <a:gd name="connsiteY3234" fmla="*/ 1552574 h 2541995"/>
              <a:gd name="connsiteX3235" fmla="*/ 6230896 w 7771225"/>
              <a:gd name="connsiteY3235" fmla="*/ 1586857 h 2541995"/>
              <a:gd name="connsiteX3236" fmla="*/ 6289668 w 7771225"/>
              <a:gd name="connsiteY3236" fmla="*/ 1532983 h 2541995"/>
              <a:gd name="connsiteX3237" fmla="*/ 6319055 w 7771225"/>
              <a:gd name="connsiteY3237" fmla="*/ 1476659 h 2541995"/>
              <a:gd name="connsiteX3238" fmla="*/ 6255384 w 7771225"/>
              <a:gd name="connsiteY3238" fmla="*/ 1251365 h 2541995"/>
              <a:gd name="connsiteX3239" fmla="*/ 6167225 w 7771225"/>
              <a:gd name="connsiteY3239" fmla="*/ 1229325 h 2541995"/>
              <a:gd name="connsiteX3240" fmla="*/ 6150083 w 7771225"/>
              <a:gd name="connsiteY3240" fmla="*/ 1224428 h 2541995"/>
              <a:gd name="connsiteX3241" fmla="*/ 6140288 w 7771225"/>
              <a:gd name="connsiteY3241" fmla="*/ 1165655 h 2541995"/>
              <a:gd name="connsiteX3242" fmla="*/ 6162328 w 7771225"/>
              <a:gd name="connsiteY3242" fmla="*/ 1141166 h 2541995"/>
              <a:gd name="connsiteX3243" fmla="*/ 6189265 w 7771225"/>
              <a:gd name="connsiteY3243" fmla="*/ 1084843 h 2541995"/>
              <a:gd name="connsiteX3244" fmla="*/ 6201509 w 7771225"/>
              <a:gd name="connsiteY3244" fmla="*/ 1075048 h 2541995"/>
              <a:gd name="connsiteX3245" fmla="*/ 6221100 w 7771225"/>
              <a:gd name="connsiteY3245" fmla="*/ 994235 h 2541995"/>
              <a:gd name="connsiteX3246" fmla="*/ 6218651 w 7771225"/>
              <a:gd name="connsiteY3246" fmla="*/ 928116 h 2541995"/>
              <a:gd name="connsiteX3247" fmla="*/ 6179469 w 7771225"/>
              <a:gd name="connsiteY3247" fmla="*/ 937912 h 2541995"/>
              <a:gd name="connsiteX3248" fmla="*/ 6059476 w 7771225"/>
              <a:gd name="connsiteY3248" fmla="*/ 1048110 h 2541995"/>
              <a:gd name="connsiteX3249" fmla="*/ 6030089 w 7771225"/>
              <a:gd name="connsiteY3249" fmla="*/ 1072599 h 2541995"/>
              <a:gd name="connsiteX3250" fmla="*/ 6030089 w 7771225"/>
              <a:gd name="connsiteY3250" fmla="*/ 1070150 h 2541995"/>
              <a:gd name="connsiteX3251" fmla="*/ 6076617 w 7771225"/>
              <a:gd name="connsiteY3251" fmla="*/ 994235 h 2541995"/>
              <a:gd name="connsiteX3252" fmla="*/ 6216203 w 7771225"/>
              <a:gd name="connsiteY3252" fmla="*/ 842406 h 2541995"/>
              <a:gd name="connsiteX3253" fmla="*/ 6228446 w 7771225"/>
              <a:gd name="connsiteY3253" fmla="*/ 771389 h 2541995"/>
              <a:gd name="connsiteX3254" fmla="*/ 6238242 w 7771225"/>
              <a:gd name="connsiteY3254" fmla="*/ 653844 h 2541995"/>
              <a:gd name="connsiteX3255" fmla="*/ 6250486 w 7771225"/>
              <a:gd name="connsiteY3255" fmla="*/ 587725 h 2541995"/>
              <a:gd name="connsiteX3256" fmla="*/ 6267628 w 7771225"/>
              <a:gd name="connsiteY3256" fmla="*/ 484874 h 2541995"/>
              <a:gd name="connsiteX3257" fmla="*/ 6287219 w 7771225"/>
              <a:gd name="connsiteY3257" fmla="*/ 470180 h 2541995"/>
              <a:gd name="connsiteX3258" fmla="*/ 6294566 w 7771225"/>
              <a:gd name="connsiteY3258" fmla="*/ 457936 h 2541995"/>
              <a:gd name="connsiteX3259" fmla="*/ 6309259 w 7771225"/>
              <a:gd name="connsiteY3259" fmla="*/ 460385 h 2541995"/>
              <a:gd name="connsiteX3260" fmla="*/ 6311707 w 7771225"/>
              <a:gd name="connsiteY3260" fmla="*/ 443243 h 2541995"/>
              <a:gd name="connsiteX3261" fmla="*/ 6328849 w 7771225"/>
              <a:gd name="connsiteY3261" fmla="*/ 438345 h 2541995"/>
              <a:gd name="connsiteX3262" fmla="*/ 6328849 w 7771225"/>
              <a:gd name="connsiteY3262" fmla="*/ 433447 h 2541995"/>
              <a:gd name="connsiteX3263" fmla="*/ 6350890 w 7771225"/>
              <a:gd name="connsiteY3263" fmla="*/ 421204 h 2541995"/>
              <a:gd name="connsiteX3264" fmla="*/ 6355787 w 7771225"/>
              <a:gd name="connsiteY3264" fmla="*/ 411408 h 2541995"/>
              <a:gd name="connsiteX3265" fmla="*/ 6475781 w 7771225"/>
              <a:gd name="connsiteY3265" fmla="*/ 521606 h 2541995"/>
              <a:gd name="connsiteX3266" fmla="*/ 6529656 w 7771225"/>
              <a:gd name="connsiteY3266" fmla="*/ 658743 h 2541995"/>
              <a:gd name="connsiteX3267" fmla="*/ 6537002 w 7771225"/>
              <a:gd name="connsiteY3267" fmla="*/ 690577 h 2541995"/>
              <a:gd name="connsiteX3268" fmla="*/ 6759849 w 7771225"/>
              <a:gd name="connsiteY3268" fmla="*/ 494669 h 2541995"/>
              <a:gd name="connsiteX3269" fmla="*/ 6796581 w 7771225"/>
              <a:gd name="connsiteY3269" fmla="*/ 220397 h 2541995"/>
              <a:gd name="connsiteX3270" fmla="*/ 6816171 w 7771225"/>
              <a:gd name="connsiteY3270" fmla="*/ 66120 h 2541995"/>
              <a:gd name="connsiteX3271" fmla="*/ 6825967 w 7771225"/>
              <a:gd name="connsiteY3271" fmla="*/ 61221 h 2541995"/>
              <a:gd name="connsiteX3272" fmla="*/ 6828416 w 7771225"/>
              <a:gd name="connsiteY3272" fmla="*/ 61221 h 2541995"/>
              <a:gd name="connsiteX3273" fmla="*/ 6830864 w 7771225"/>
              <a:gd name="connsiteY3273" fmla="*/ 39182 h 2541995"/>
              <a:gd name="connsiteX3274" fmla="*/ 6835763 w 7771225"/>
              <a:gd name="connsiteY3274" fmla="*/ 39182 h 2541995"/>
              <a:gd name="connsiteX3275" fmla="*/ 6845558 w 7771225"/>
              <a:gd name="connsiteY3275" fmla="*/ 51427 h 2541995"/>
              <a:gd name="connsiteX3276" fmla="*/ 6852905 w 7771225"/>
              <a:gd name="connsiteY3276" fmla="*/ 22040 h 2541995"/>
              <a:gd name="connsiteX3277" fmla="*/ 6882291 w 7771225"/>
              <a:gd name="connsiteY3277" fmla="*/ 31835 h 2541995"/>
              <a:gd name="connsiteX3278" fmla="*/ 6882291 w 7771225"/>
              <a:gd name="connsiteY3278" fmla="*/ 2449 h 2541995"/>
              <a:gd name="connsiteX3279" fmla="*/ 6896984 w 7771225"/>
              <a:gd name="connsiteY3279" fmla="*/ 9796 h 2541995"/>
              <a:gd name="connsiteX3280" fmla="*/ 6896984 w 7771225"/>
              <a:gd name="connsiteY3280" fmla="*/ 0 h 254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Lst>
            <a:rect l="l" t="t" r="r" b="b"/>
            <a:pathLst>
              <a:path w="7771225" h="2541995">
                <a:moveTo>
                  <a:pt x="2752343" y="2274861"/>
                </a:moveTo>
                <a:lnTo>
                  <a:pt x="2753826" y="2275106"/>
                </a:lnTo>
                <a:lnTo>
                  <a:pt x="2753779" y="2275339"/>
                </a:lnTo>
                <a:cubicBezTo>
                  <a:pt x="2753460" y="2275659"/>
                  <a:pt x="2752981" y="2275500"/>
                  <a:pt x="2752343" y="2274861"/>
                </a:cubicBezTo>
                <a:close/>
                <a:moveTo>
                  <a:pt x="4368776" y="2260007"/>
                </a:moveTo>
                <a:lnTo>
                  <a:pt x="4368298" y="2261443"/>
                </a:lnTo>
                <a:lnTo>
                  <a:pt x="4367340" y="2260486"/>
                </a:lnTo>
                <a:close/>
                <a:moveTo>
                  <a:pt x="4366383" y="2259529"/>
                </a:moveTo>
                <a:lnTo>
                  <a:pt x="4367340" y="2260486"/>
                </a:lnTo>
                <a:lnTo>
                  <a:pt x="4364469" y="2261443"/>
                </a:lnTo>
                <a:close/>
                <a:moveTo>
                  <a:pt x="4370211" y="2249957"/>
                </a:moveTo>
                <a:cubicBezTo>
                  <a:pt x="4370211" y="2253786"/>
                  <a:pt x="4371488" y="2255062"/>
                  <a:pt x="4374041" y="2253786"/>
                </a:cubicBezTo>
                <a:cubicBezTo>
                  <a:pt x="4375316" y="2255062"/>
                  <a:pt x="4375954" y="2256338"/>
                  <a:pt x="4375954" y="2257615"/>
                </a:cubicBezTo>
                <a:lnTo>
                  <a:pt x="4368776" y="2260007"/>
                </a:lnTo>
                <a:lnTo>
                  <a:pt x="4370211" y="2255700"/>
                </a:lnTo>
                <a:cubicBezTo>
                  <a:pt x="4365107" y="2256977"/>
                  <a:pt x="4361916" y="2259529"/>
                  <a:pt x="4360640" y="2263358"/>
                </a:cubicBezTo>
                <a:cubicBezTo>
                  <a:pt x="4350430" y="2268463"/>
                  <a:pt x="4341497" y="2272291"/>
                  <a:pt x="4333840" y="2274844"/>
                </a:cubicBezTo>
                <a:cubicBezTo>
                  <a:pt x="4345325" y="2267186"/>
                  <a:pt x="4357450" y="2258891"/>
                  <a:pt x="4370211" y="2249957"/>
                </a:cubicBezTo>
                <a:close/>
                <a:moveTo>
                  <a:pt x="4416155" y="2232729"/>
                </a:moveTo>
                <a:lnTo>
                  <a:pt x="4419288" y="2233077"/>
                </a:lnTo>
                <a:lnTo>
                  <a:pt x="4416155" y="2234643"/>
                </a:lnTo>
                <a:close/>
                <a:moveTo>
                  <a:pt x="4406583" y="2232729"/>
                </a:moveTo>
                <a:lnTo>
                  <a:pt x="4404670" y="2234643"/>
                </a:lnTo>
                <a:lnTo>
                  <a:pt x="4405455" y="2233071"/>
                </a:lnTo>
                <a:close/>
                <a:moveTo>
                  <a:pt x="4420941" y="2232250"/>
                </a:moveTo>
                <a:lnTo>
                  <a:pt x="4422347" y="2232351"/>
                </a:lnTo>
                <a:lnTo>
                  <a:pt x="4420462" y="2233208"/>
                </a:lnTo>
                <a:lnTo>
                  <a:pt x="4419288" y="2233077"/>
                </a:lnTo>
                <a:close/>
                <a:moveTo>
                  <a:pt x="3298216" y="2212442"/>
                </a:moveTo>
                <a:lnTo>
                  <a:pt x="3303663" y="2215518"/>
                </a:lnTo>
                <a:cubicBezTo>
                  <a:pt x="3301750" y="2214880"/>
                  <a:pt x="3299994" y="2213922"/>
                  <a:pt x="3298399" y="2212647"/>
                </a:cubicBezTo>
                <a:close/>
                <a:moveTo>
                  <a:pt x="3023218" y="2196374"/>
                </a:moveTo>
                <a:cubicBezTo>
                  <a:pt x="3020027" y="2196374"/>
                  <a:pt x="3017155" y="2197012"/>
                  <a:pt x="3014603" y="2198289"/>
                </a:cubicBezTo>
                <a:lnTo>
                  <a:pt x="3012836" y="2198436"/>
                </a:lnTo>
                <a:lnTo>
                  <a:pt x="3014603" y="2200204"/>
                </a:lnTo>
                <a:cubicBezTo>
                  <a:pt x="3020985" y="2200204"/>
                  <a:pt x="3027365" y="2199565"/>
                  <a:pt x="3033746" y="2198289"/>
                </a:cubicBezTo>
                <a:cubicBezTo>
                  <a:pt x="3029918" y="2197012"/>
                  <a:pt x="3026408" y="2196374"/>
                  <a:pt x="3023218" y="2196374"/>
                </a:cubicBezTo>
                <a:close/>
                <a:moveTo>
                  <a:pt x="2436483" y="2196374"/>
                </a:moveTo>
                <a:cubicBezTo>
                  <a:pt x="2440311" y="2197651"/>
                  <a:pt x="2444139" y="2198289"/>
                  <a:pt x="2447969" y="2198289"/>
                </a:cubicBezTo>
                <a:lnTo>
                  <a:pt x="2443110" y="2197848"/>
                </a:lnTo>
                <a:close/>
                <a:moveTo>
                  <a:pt x="2415425" y="2194461"/>
                </a:moveTo>
                <a:cubicBezTo>
                  <a:pt x="2415425" y="2195736"/>
                  <a:pt x="2416063" y="2196374"/>
                  <a:pt x="2417340" y="2196374"/>
                </a:cubicBezTo>
                <a:cubicBezTo>
                  <a:pt x="2413510" y="2197651"/>
                  <a:pt x="2409044" y="2198289"/>
                  <a:pt x="2403939" y="2198289"/>
                </a:cubicBezTo>
                <a:cubicBezTo>
                  <a:pt x="2401387" y="2198289"/>
                  <a:pt x="2398834" y="2198289"/>
                  <a:pt x="2396282" y="2198289"/>
                </a:cubicBezTo>
                <a:cubicBezTo>
                  <a:pt x="2393729" y="2198289"/>
                  <a:pt x="2391815" y="2197651"/>
                  <a:pt x="2390539" y="2196374"/>
                </a:cubicBezTo>
                <a:cubicBezTo>
                  <a:pt x="2398196" y="2196374"/>
                  <a:pt x="2406492" y="2195736"/>
                  <a:pt x="2415425" y="2194461"/>
                </a:cubicBezTo>
                <a:close/>
                <a:moveTo>
                  <a:pt x="3593825" y="2190392"/>
                </a:moveTo>
                <a:lnTo>
                  <a:pt x="3671211" y="2261461"/>
                </a:lnTo>
                <a:lnTo>
                  <a:pt x="3671211" y="2263375"/>
                </a:lnTo>
                <a:cubicBezTo>
                  <a:pt x="3685249" y="2277413"/>
                  <a:pt x="3701840" y="2288899"/>
                  <a:pt x="3720982" y="2297833"/>
                </a:cubicBezTo>
                <a:cubicBezTo>
                  <a:pt x="3724812" y="2304214"/>
                  <a:pt x="3728640" y="2310595"/>
                  <a:pt x="3732469" y="2316976"/>
                </a:cubicBezTo>
                <a:cubicBezTo>
                  <a:pt x="3735021" y="2319528"/>
                  <a:pt x="3738212" y="2318890"/>
                  <a:pt x="3742040" y="2315062"/>
                </a:cubicBezTo>
                <a:cubicBezTo>
                  <a:pt x="3743317" y="2308681"/>
                  <a:pt x="3741402" y="2302937"/>
                  <a:pt x="3736297" y="2297833"/>
                </a:cubicBezTo>
                <a:cubicBezTo>
                  <a:pt x="3720982" y="2294004"/>
                  <a:pt x="3710135" y="2285071"/>
                  <a:pt x="3703754" y="2271032"/>
                </a:cubicBezTo>
                <a:cubicBezTo>
                  <a:pt x="3670572" y="2245509"/>
                  <a:pt x="3638668" y="2221260"/>
                  <a:pt x="3608039" y="2198289"/>
                </a:cubicBezTo>
                <a:close/>
                <a:moveTo>
                  <a:pt x="4410412" y="2184871"/>
                </a:moveTo>
                <a:lnTo>
                  <a:pt x="4407594" y="2190507"/>
                </a:lnTo>
                <a:lnTo>
                  <a:pt x="4414241" y="2186785"/>
                </a:lnTo>
                <a:cubicBezTo>
                  <a:pt x="4412965" y="2186785"/>
                  <a:pt x="4411688" y="2186147"/>
                  <a:pt x="4410412" y="2184871"/>
                </a:cubicBezTo>
                <a:close/>
                <a:moveTo>
                  <a:pt x="3248104" y="2179235"/>
                </a:moveTo>
                <a:lnTo>
                  <a:pt x="3294092" y="2207860"/>
                </a:lnTo>
                <a:lnTo>
                  <a:pt x="3298216" y="2212442"/>
                </a:lnTo>
                <a:lnTo>
                  <a:pt x="3273992" y="2198768"/>
                </a:lnTo>
                <a:cubicBezTo>
                  <a:pt x="3264421" y="2193343"/>
                  <a:pt x="3255168" y="2188079"/>
                  <a:pt x="3246235" y="2182974"/>
                </a:cubicBezTo>
                <a:close/>
                <a:moveTo>
                  <a:pt x="3248148" y="2179146"/>
                </a:moveTo>
                <a:lnTo>
                  <a:pt x="3248104" y="2179235"/>
                </a:lnTo>
                <a:lnTo>
                  <a:pt x="3248006" y="2179175"/>
                </a:lnTo>
                <a:close/>
                <a:moveTo>
                  <a:pt x="3037575" y="2171488"/>
                </a:moveTo>
                <a:cubicBezTo>
                  <a:pt x="3031194" y="2174041"/>
                  <a:pt x="3025451" y="2177231"/>
                  <a:pt x="3020346" y="2181060"/>
                </a:cubicBezTo>
                <a:cubicBezTo>
                  <a:pt x="3013965" y="2181060"/>
                  <a:pt x="3008860" y="2183613"/>
                  <a:pt x="3005032" y="2188717"/>
                </a:cubicBezTo>
                <a:cubicBezTo>
                  <a:pt x="2997374" y="2189994"/>
                  <a:pt x="2991631" y="2192546"/>
                  <a:pt x="2987803" y="2196374"/>
                </a:cubicBezTo>
                <a:lnTo>
                  <a:pt x="2987803" y="2194461"/>
                </a:lnTo>
                <a:cubicBezTo>
                  <a:pt x="2978870" y="2197012"/>
                  <a:pt x="2972488" y="2199565"/>
                  <a:pt x="2968660" y="2202117"/>
                </a:cubicBezTo>
                <a:cubicBezTo>
                  <a:pt x="2961003" y="2204670"/>
                  <a:pt x="2953984" y="2206584"/>
                  <a:pt x="2947602" y="2207860"/>
                </a:cubicBezTo>
                <a:cubicBezTo>
                  <a:pt x="2941221" y="2211689"/>
                  <a:pt x="2935479" y="2213603"/>
                  <a:pt x="2930374" y="2213603"/>
                </a:cubicBezTo>
                <a:cubicBezTo>
                  <a:pt x="2934202" y="2213603"/>
                  <a:pt x="2938669" y="2214242"/>
                  <a:pt x="2943774" y="2215518"/>
                </a:cubicBezTo>
                <a:cubicBezTo>
                  <a:pt x="2952707" y="2214242"/>
                  <a:pt x="2960365" y="2211050"/>
                  <a:pt x="2966745" y="2205946"/>
                </a:cubicBezTo>
                <a:cubicBezTo>
                  <a:pt x="2966745" y="2208498"/>
                  <a:pt x="2967383" y="2210413"/>
                  <a:pt x="2968660" y="2211689"/>
                </a:cubicBezTo>
                <a:cubicBezTo>
                  <a:pt x="2973765" y="2211689"/>
                  <a:pt x="2980146" y="2209775"/>
                  <a:pt x="2987803" y="2205946"/>
                </a:cubicBezTo>
                <a:cubicBezTo>
                  <a:pt x="2995461" y="2204670"/>
                  <a:pt x="3003117" y="2203394"/>
                  <a:pt x="3010775" y="2202117"/>
                </a:cubicBezTo>
                <a:cubicBezTo>
                  <a:pt x="3010137" y="2201479"/>
                  <a:pt x="3009977" y="2200841"/>
                  <a:pt x="3010296" y="2200204"/>
                </a:cubicBezTo>
                <a:lnTo>
                  <a:pt x="3012467" y="2198467"/>
                </a:lnTo>
                <a:lnTo>
                  <a:pt x="2991631" y="2200204"/>
                </a:lnTo>
                <a:cubicBezTo>
                  <a:pt x="3006946" y="2193822"/>
                  <a:pt x="3022260" y="2184251"/>
                  <a:pt x="3037575" y="2171488"/>
                </a:cubicBezTo>
                <a:close/>
                <a:moveTo>
                  <a:pt x="4596101" y="2140842"/>
                </a:moveTo>
                <a:cubicBezTo>
                  <a:pt x="4587167" y="2147223"/>
                  <a:pt x="4579510" y="2147861"/>
                  <a:pt x="4573128" y="2142756"/>
                </a:cubicBezTo>
                <a:cubicBezTo>
                  <a:pt x="4560367" y="2147861"/>
                  <a:pt x="4548881" y="2151051"/>
                  <a:pt x="4538671" y="2152328"/>
                </a:cubicBezTo>
                <a:lnTo>
                  <a:pt x="4538671" y="2150413"/>
                </a:lnTo>
                <a:cubicBezTo>
                  <a:pt x="4537395" y="2149137"/>
                  <a:pt x="4538033" y="2148500"/>
                  <a:pt x="4540586" y="2148500"/>
                </a:cubicBezTo>
                <a:lnTo>
                  <a:pt x="4534843" y="2148500"/>
                </a:lnTo>
                <a:cubicBezTo>
                  <a:pt x="4525909" y="2153604"/>
                  <a:pt x="4516975" y="2156795"/>
                  <a:pt x="4508042" y="2158071"/>
                </a:cubicBezTo>
                <a:cubicBezTo>
                  <a:pt x="4504214" y="2158071"/>
                  <a:pt x="4501022" y="2158709"/>
                  <a:pt x="4498470" y="2159985"/>
                </a:cubicBezTo>
                <a:lnTo>
                  <a:pt x="4498470" y="2158071"/>
                </a:lnTo>
                <a:cubicBezTo>
                  <a:pt x="4499747" y="2158071"/>
                  <a:pt x="4501022" y="2157433"/>
                  <a:pt x="4502299" y="2156156"/>
                </a:cubicBezTo>
                <a:cubicBezTo>
                  <a:pt x="4497194" y="2158709"/>
                  <a:pt x="4493366" y="2158709"/>
                  <a:pt x="4490813" y="2156156"/>
                </a:cubicBezTo>
                <a:lnTo>
                  <a:pt x="4488899" y="2155199"/>
                </a:lnTo>
                <a:lnTo>
                  <a:pt x="4486984" y="2158071"/>
                </a:lnTo>
                <a:cubicBezTo>
                  <a:pt x="4481880" y="2160623"/>
                  <a:pt x="4479966" y="2159346"/>
                  <a:pt x="4481241" y="2154242"/>
                </a:cubicBezTo>
                <a:lnTo>
                  <a:pt x="4479328" y="2154242"/>
                </a:lnTo>
                <a:cubicBezTo>
                  <a:pt x="4479328" y="2155518"/>
                  <a:pt x="4479966" y="2156156"/>
                  <a:pt x="4481241" y="2156156"/>
                </a:cubicBezTo>
                <a:cubicBezTo>
                  <a:pt x="4473585" y="2162538"/>
                  <a:pt x="4465289" y="2167642"/>
                  <a:pt x="4456355" y="2171471"/>
                </a:cubicBezTo>
                <a:cubicBezTo>
                  <a:pt x="4451251" y="2174024"/>
                  <a:pt x="4446146" y="2176576"/>
                  <a:pt x="4441041" y="2179128"/>
                </a:cubicBezTo>
                <a:cubicBezTo>
                  <a:pt x="4442317" y="2171471"/>
                  <a:pt x="4447422" y="2165728"/>
                  <a:pt x="4456355" y="2161899"/>
                </a:cubicBezTo>
                <a:cubicBezTo>
                  <a:pt x="4452527" y="2164451"/>
                  <a:pt x="4448699" y="2166366"/>
                  <a:pt x="4444870" y="2167642"/>
                </a:cubicBezTo>
                <a:cubicBezTo>
                  <a:pt x="4441041" y="2171471"/>
                  <a:pt x="4437213" y="2174024"/>
                  <a:pt x="4433384" y="2175299"/>
                </a:cubicBezTo>
                <a:lnTo>
                  <a:pt x="4431469" y="2175299"/>
                </a:lnTo>
                <a:cubicBezTo>
                  <a:pt x="4430193" y="2174024"/>
                  <a:pt x="4430831" y="2172109"/>
                  <a:pt x="4433384" y="2169556"/>
                </a:cubicBezTo>
                <a:cubicBezTo>
                  <a:pt x="4437213" y="2170833"/>
                  <a:pt x="4440403" y="2169556"/>
                  <a:pt x="4442956" y="2165728"/>
                </a:cubicBezTo>
                <a:cubicBezTo>
                  <a:pt x="4439127" y="2167004"/>
                  <a:pt x="4435298" y="2167642"/>
                  <a:pt x="4431469" y="2167642"/>
                </a:cubicBezTo>
                <a:cubicBezTo>
                  <a:pt x="4428918" y="2168919"/>
                  <a:pt x="4427003" y="2170194"/>
                  <a:pt x="4425726" y="2171471"/>
                </a:cubicBezTo>
                <a:lnTo>
                  <a:pt x="4427641" y="2171471"/>
                </a:lnTo>
                <a:cubicBezTo>
                  <a:pt x="4427641" y="2172747"/>
                  <a:pt x="4428279" y="2173385"/>
                  <a:pt x="4429556" y="2173385"/>
                </a:cubicBezTo>
                <a:cubicBezTo>
                  <a:pt x="4428279" y="2178490"/>
                  <a:pt x="4426365" y="2181680"/>
                  <a:pt x="4423813" y="2182957"/>
                </a:cubicBezTo>
                <a:cubicBezTo>
                  <a:pt x="4423813" y="2184233"/>
                  <a:pt x="4424451" y="2184871"/>
                  <a:pt x="4425726" y="2184871"/>
                </a:cubicBezTo>
                <a:cubicBezTo>
                  <a:pt x="4421898" y="2186147"/>
                  <a:pt x="4419346" y="2188062"/>
                  <a:pt x="4418070" y="2190614"/>
                </a:cubicBezTo>
                <a:lnTo>
                  <a:pt x="4416155" y="2190614"/>
                </a:lnTo>
                <a:cubicBezTo>
                  <a:pt x="4408498" y="2194442"/>
                  <a:pt x="4402117" y="2198910"/>
                  <a:pt x="4397012" y="2204015"/>
                </a:cubicBezTo>
                <a:cubicBezTo>
                  <a:pt x="4394460" y="2205290"/>
                  <a:pt x="4393184" y="2204652"/>
                  <a:pt x="4393184" y="2202100"/>
                </a:cubicBezTo>
                <a:lnTo>
                  <a:pt x="4400991" y="2194703"/>
                </a:lnTo>
                <a:lnTo>
                  <a:pt x="4397969" y="2195878"/>
                </a:lnTo>
                <a:cubicBezTo>
                  <a:pt x="4395417" y="2196197"/>
                  <a:pt x="4393184" y="2195718"/>
                  <a:pt x="4391269" y="2194442"/>
                </a:cubicBezTo>
                <a:cubicBezTo>
                  <a:pt x="4388717" y="2195718"/>
                  <a:pt x="4386802" y="2196995"/>
                  <a:pt x="4385526" y="2198271"/>
                </a:cubicBezTo>
                <a:cubicBezTo>
                  <a:pt x="4382974" y="2207205"/>
                  <a:pt x="4377869" y="2214224"/>
                  <a:pt x="4370211" y="2219329"/>
                </a:cubicBezTo>
                <a:cubicBezTo>
                  <a:pt x="4388079" y="2212948"/>
                  <a:pt x="4405945" y="2204015"/>
                  <a:pt x="4423813" y="2192528"/>
                </a:cubicBezTo>
                <a:lnTo>
                  <a:pt x="4423813" y="2198271"/>
                </a:lnTo>
                <a:cubicBezTo>
                  <a:pt x="4432746" y="2194442"/>
                  <a:pt x="4442317" y="2190614"/>
                  <a:pt x="4452527" y="2186785"/>
                </a:cubicBezTo>
                <a:cubicBezTo>
                  <a:pt x="4471670" y="2182957"/>
                  <a:pt x="4490813" y="2177214"/>
                  <a:pt x="4509957" y="2169556"/>
                </a:cubicBezTo>
                <a:cubicBezTo>
                  <a:pt x="4516337" y="2168281"/>
                  <a:pt x="4522718" y="2165728"/>
                  <a:pt x="4529100" y="2161899"/>
                </a:cubicBezTo>
                <a:cubicBezTo>
                  <a:pt x="4540586" y="2160623"/>
                  <a:pt x="4552709" y="2157433"/>
                  <a:pt x="4565472" y="2152328"/>
                </a:cubicBezTo>
                <a:cubicBezTo>
                  <a:pt x="4573128" y="2149775"/>
                  <a:pt x="4580148" y="2147861"/>
                  <a:pt x="4586528" y="2146585"/>
                </a:cubicBezTo>
                <a:cubicBezTo>
                  <a:pt x="4590358" y="2146585"/>
                  <a:pt x="4593548" y="2144670"/>
                  <a:pt x="4596101" y="2140842"/>
                </a:cubicBezTo>
                <a:close/>
                <a:moveTo>
                  <a:pt x="3145733" y="2136074"/>
                </a:moveTo>
                <a:cubicBezTo>
                  <a:pt x="3143181" y="2136712"/>
                  <a:pt x="3140948" y="2138946"/>
                  <a:pt x="3139033" y="2142774"/>
                </a:cubicBezTo>
                <a:cubicBezTo>
                  <a:pt x="3124995" y="2146602"/>
                  <a:pt x="3112871" y="2152345"/>
                  <a:pt x="3102661" y="2160003"/>
                </a:cubicBezTo>
                <a:cubicBezTo>
                  <a:pt x="3100109" y="2161279"/>
                  <a:pt x="3097556" y="2161917"/>
                  <a:pt x="3095004" y="2161917"/>
                </a:cubicBezTo>
                <a:lnTo>
                  <a:pt x="3098833" y="2161917"/>
                </a:lnTo>
                <a:lnTo>
                  <a:pt x="3098833" y="2163832"/>
                </a:lnTo>
                <a:cubicBezTo>
                  <a:pt x="3095004" y="2168936"/>
                  <a:pt x="3091814" y="2169575"/>
                  <a:pt x="3089261" y="2165745"/>
                </a:cubicBezTo>
                <a:cubicBezTo>
                  <a:pt x="3086709" y="2168298"/>
                  <a:pt x="3084156" y="2169575"/>
                  <a:pt x="3081604" y="2169575"/>
                </a:cubicBezTo>
                <a:cubicBezTo>
                  <a:pt x="3080328" y="2172127"/>
                  <a:pt x="3080966" y="2174041"/>
                  <a:pt x="3083518" y="2175317"/>
                </a:cubicBezTo>
                <a:cubicBezTo>
                  <a:pt x="3079690" y="2177870"/>
                  <a:pt x="3077137" y="2178508"/>
                  <a:pt x="3075861" y="2177231"/>
                </a:cubicBezTo>
                <a:lnTo>
                  <a:pt x="3075861" y="2175317"/>
                </a:lnTo>
                <a:cubicBezTo>
                  <a:pt x="3072032" y="2175317"/>
                  <a:pt x="3070118" y="2176593"/>
                  <a:pt x="3070118" y="2179146"/>
                </a:cubicBezTo>
                <a:cubicBezTo>
                  <a:pt x="3068842" y="2177870"/>
                  <a:pt x="3067565" y="2177231"/>
                  <a:pt x="3066290" y="2177231"/>
                </a:cubicBezTo>
                <a:cubicBezTo>
                  <a:pt x="3058632" y="2179784"/>
                  <a:pt x="3054804" y="2183613"/>
                  <a:pt x="3054804" y="2188717"/>
                </a:cubicBezTo>
                <a:cubicBezTo>
                  <a:pt x="3050975" y="2191269"/>
                  <a:pt x="3047146" y="2193184"/>
                  <a:pt x="3043318" y="2194461"/>
                </a:cubicBezTo>
                <a:cubicBezTo>
                  <a:pt x="3071395" y="2186803"/>
                  <a:pt x="3100109" y="2175955"/>
                  <a:pt x="3129462" y="2161917"/>
                </a:cubicBezTo>
                <a:cubicBezTo>
                  <a:pt x="3137119" y="2158088"/>
                  <a:pt x="3144138" y="2152984"/>
                  <a:pt x="3150519" y="2146602"/>
                </a:cubicBezTo>
                <a:lnTo>
                  <a:pt x="3152433" y="2146602"/>
                </a:lnTo>
                <a:cubicBezTo>
                  <a:pt x="3154986" y="2147879"/>
                  <a:pt x="3157538" y="2146602"/>
                  <a:pt x="3160091" y="2142774"/>
                </a:cubicBezTo>
                <a:cubicBezTo>
                  <a:pt x="3157538" y="2142774"/>
                  <a:pt x="3155624" y="2142774"/>
                  <a:pt x="3154348" y="2142774"/>
                </a:cubicBezTo>
                <a:cubicBezTo>
                  <a:pt x="3151796" y="2142774"/>
                  <a:pt x="3150519" y="2141498"/>
                  <a:pt x="3150519" y="2138946"/>
                </a:cubicBezTo>
                <a:lnTo>
                  <a:pt x="3154348" y="2138946"/>
                </a:lnTo>
                <a:cubicBezTo>
                  <a:pt x="3151158" y="2136393"/>
                  <a:pt x="3148286" y="2135436"/>
                  <a:pt x="3145733" y="2136074"/>
                </a:cubicBezTo>
                <a:close/>
                <a:moveTo>
                  <a:pt x="3179234" y="2104488"/>
                </a:moveTo>
                <a:cubicBezTo>
                  <a:pt x="3180510" y="2108317"/>
                  <a:pt x="3181786" y="2109593"/>
                  <a:pt x="3183062" y="2108317"/>
                </a:cubicBezTo>
                <a:cubicBezTo>
                  <a:pt x="3186891" y="2114698"/>
                  <a:pt x="3192633" y="2119803"/>
                  <a:pt x="3200291" y="2123631"/>
                </a:cubicBezTo>
                <a:lnTo>
                  <a:pt x="3197042" y="2123992"/>
                </a:lnTo>
                <a:lnTo>
                  <a:pt x="3208188" y="2134159"/>
                </a:lnTo>
                <a:cubicBezTo>
                  <a:pt x="3212176" y="2137350"/>
                  <a:pt x="3215606" y="2139584"/>
                  <a:pt x="3218477" y="2140859"/>
                </a:cubicBezTo>
                <a:cubicBezTo>
                  <a:pt x="3224220" y="2143412"/>
                  <a:pt x="3227729" y="2144050"/>
                  <a:pt x="3229006" y="2142774"/>
                </a:cubicBezTo>
                <a:cubicBezTo>
                  <a:pt x="3230282" y="2145326"/>
                  <a:pt x="3232834" y="2147241"/>
                  <a:pt x="3236663" y="2148517"/>
                </a:cubicBezTo>
                <a:lnTo>
                  <a:pt x="3235793" y="2149097"/>
                </a:lnTo>
                <a:lnTo>
                  <a:pt x="3251978" y="2158088"/>
                </a:lnTo>
                <a:lnTo>
                  <a:pt x="3251978" y="2156174"/>
                </a:lnTo>
                <a:cubicBezTo>
                  <a:pt x="3257083" y="2162555"/>
                  <a:pt x="3263463" y="2166383"/>
                  <a:pt x="3271121" y="2167660"/>
                </a:cubicBezTo>
                <a:lnTo>
                  <a:pt x="3271121" y="2163832"/>
                </a:lnTo>
                <a:cubicBezTo>
                  <a:pt x="3272397" y="2166383"/>
                  <a:pt x="3274311" y="2168298"/>
                  <a:pt x="3276864" y="2169575"/>
                </a:cubicBezTo>
                <a:lnTo>
                  <a:pt x="3273034" y="2169575"/>
                </a:lnTo>
                <a:cubicBezTo>
                  <a:pt x="3283244" y="2177231"/>
                  <a:pt x="3292816" y="2183613"/>
                  <a:pt x="3301750" y="2188717"/>
                </a:cubicBezTo>
                <a:cubicBezTo>
                  <a:pt x="3299197" y="2187441"/>
                  <a:pt x="3297921" y="2184889"/>
                  <a:pt x="3297921" y="2181060"/>
                </a:cubicBezTo>
                <a:cubicBezTo>
                  <a:pt x="3303026" y="2182336"/>
                  <a:pt x="3306855" y="2183613"/>
                  <a:pt x="3309406" y="2184889"/>
                </a:cubicBezTo>
                <a:cubicBezTo>
                  <a:pt x="3334931" y="2205308"/>
                  <a:pt x="3362370" y="2223813"/>
                  <a:pt x="3391722" y="2240404"/>
                </a:cubicBezTo>
                <a:cubicBezTo>
                  <a:pt x="3396827" y="2246784"/>
                  <a:pt x="3403845" y="2248699"/>
                  <a:pt x="3412780" y="2246146"/>
                </a:cubicBezTo>
                <a:cubicBezTo>
                  <a:pt x="3412780" y="2247423"/>
                  <a:pt x="3413418" y="2248061"/>
                  <a:pt x="3414693" y="2248061"/>
                </a:cubicBezTo>
                <a:cubicBezTo>
                  <a:pt x="3412141" y="2251889"/>
                  <a:pt x="3410865" y="2253166"/>
                  <a:pt x="3410865" y="2251889"/>
                </a:cubicBezTo>
                <a:cubicBezTo>
                  <a:pt x="3417246" y="2255718"/>
                  <a:pt x="3422989" y="2261461"/>
                  <a:pt x="3428094" y="2269118"/>
                </a:cubicBezTo>
                <a:cubicBezTo>
                  <a:pt x="3422989" y="2266565"/>
                  <a:pt x="3418523" y="2263375"/>
                  <a:pt x="3414693" y="2259547"/>
                </a:cubicBezTo>
                <a:cubicBezTo>
                  <a:pt x="3409588" y="2259547"/>
                  <a:pt x="3405122" y="2258271"/>
                  <a:pt x="3401293" y="2255718"/>
                </a:cubicBezTo>
                <a:cubicBezTo>
                  <a:pt x="3397465" y="2253166"/>
                  <a:pt x="3393636" y="2249975"/>
                  <a:pt x="3389807" y="2246146"/>
                </a:cubicBezTo>
                <a:lnTo>
                  <a:pt x="3387894" y="2248061"/>
                </a:lnTo>
                <a:cubicBezTo>
                  <a:pt x="3384064" y="2248061"/>
                  <a:pt x="3382151" y="2246146"/>
                  <a:pt x="3382151" y="2242318"/>
                </a:cubicBezTo>
                <a:cubicBezTo>
                  <a:pt x="3380874" y="2243594"/>
                  <a:pt x="3380236" y="2244871"/>
                  <a:pt x="3380236" y="2246146"/>
                </a:cubicBezTo>
                <a:cubicBezTo>
                  <a:pt x="3390445" y="2252527"/>
                  <a:pt x="3398422" y="2257632"/>
                  <a:pt x="3404165" y="2261461"/>
                </a:cubicBezTo>
                <a:cubicBezTo>
                  <a:pt x="3409908" y="2265290"/>
                  <a:pt x="3413418" y="2266565"/>
                  <a:pt x="3414693" y="2265290"/>
                </a:cubicBezTo>
                <a:cubicBezTo>
                  <a:pt x="3415970" y="2267842"/>
                  <a:pt x="3417246" y="2269118"/>
                  <a:pt x="3418523" y="2269118"/>
                </a:cubicBezTo>
                <a:lnTo>
                  <a:pt x="3418523" y="2267204"/>
                </a:lnTo>
                <a:cubicBezTo>
                  <a:pt x="3421075" y="2268480"/>
                  <a:pt x="3423627" y="2269757"/>
                  <a:pt x="3426179" y="2271032"/>
                </a:cubicBezTo>
                <a:cubicBezTo>
                  <a:pt x="3430008" y="2278690"/>
                  <a:pt x="3435113" y="2282518"/>
                  <a:pt x="3441494" y="2282518"/>
                </a:cubicBezTo>
                <a:cubicBezTo>
                  <a:pt x="3441494" y="2282518"/>
                  <a:pt x="3442132" y="2281242"/>
                  <a:pt x="3443409" y="2278690"/>
                </a:cubicBezTo>
                <a:cubicBezTo>
                  <a:pt x="3445960" y="2281242"/>
                  <a:pt x="3449151" y="2283795"/>
                  <a:pt x="3452980" y="2286347"/>
                </a:cubicBezTo>
                <a:cubicBezTo>
                  <a:pt x="3458085" y="2288899"/>
                  <a:pt x="3463190" y="2290176"/>
                  <a:pt x="3468295" y="2290176"/>
                </a:cubicBezTo>
                <a:cubicBezTo>
                  <a:pt x="3460637" y="2287623"/>
                  <a:pt x="3454256" y="2284433"/>
                  <a:pt x="3449151" y="2280605"/>
                </a:cubicBezTo>
                <a:cubicBezTo>
                  <a:pt x="3446599" y="2280605"/>
                  <a:pt x="3446599" y="2279328"/>
                  <a:pt x="3449151" y="2276775"/>
                </a:cubicBezTo>
                <a:cubicBezTo>
                  <a:pt x="3460637" y="2281880"/>
                  <a:pt x="3472123" y="2287623"/>
                  <a:pt x="3483609" y="2294004"/>
                </a:cubicBezTo>
                <a:cubicBezTo>
                  <a:pt x="3470846" y="2286347"/>
                  <a:pt x="3458085" y="2278052"/>
                  <a:pt x="3445322" y="2269118"/>
                </a:cubicBezTo>
                <a:cubicBezTo>
                  <a:pt x="3451704" y="2269118"/>
                  <a:pt x="3457447" y="2271032"/>
                  <a:pt x="3462552" y="2274861"/>
                </a:cubicBezTo>
                <a:cubicBezTo>
                  <a:pt x="3405122" y="2240404"/>
                  <a:pt x="3348331" y="2205946"/>
                  <a:pt x="3292178" y="2171488"/>
                </a:cubicBezTo>
                <a:cubicBezTo>
                  <a:pt x="3252616" y="2149793"/>
                  <a:pt x="3214968" y="2127459"/>
                  <a:pt x="3179234" y="2104488"/>
                </a:cubicBezTo>
                <a:close/>
                <a:moveTo>
                  <a:pt x="4906218" y="2085327"/>
                </a:moveTo>
                <a:cubicBezTo>
                  <a:pt x="4902390" y="2086603"/>
                  <a:pt x="4899198" y="2087880"/>
                  <a:pt x="4896647" y="2089155"/>
                </a:cubicBezTo>
                <a:cubicBezTo>
                  <a:pt x="4892818" y="2091708"/>
                  <a:pt x="4890904" y="2091070"/>
                  <a:pt x="4890904" y="2087242"/>
                </a:cubicBezTo>
                <a:cubicBezTo>
                  <a:pt x="4887075" y="2089793"/>
                  <a:pt x="4883884" y="2089793"/>
                  <a:pt x="4881332" y="2087242"/>
                </a:cubicBezTo>
                <a:cubicBezTo>
                  <a:pt x="4876227" y="2089793"/>
                  <a:pt x="4871761" y="2091708"/>
                  <a:pt x="4867932" y="2092985"/>
                </a:cubicBezTo>
                <a:cubicBezTo>
                  <a:pt x="4861551" y="2091708"/>
                  <a:pt x="4855170" y="2091708"/>
                  <a:pt x="4848788" y="2092985"/>
                </a:cubicBezTo>
                <a:cubicBezTo>
                  <a:pt x="4843684" y="2096813"/>
                  <a:pt x="4839855" y="2097451"/>
                  <a:pt x="4837303" y="2094898"/>
                </a:cubicBezTo>
                <a:cubicBezTo>
                  <a:pt x="4833474" y="2100003"/>
                  <a:pt x="4829646" y="2101918"/>
                  <a:pt x="4825817" y="2100641"/>
                </a:cubicBezTo>
                <a:cubicBezTo>
                  <a:pt x="4823265" y="2101918"/>
                  <a:pt x="4821351" y="2102556"/>
                  <a:pt x="4820074" y="2102556"/>
                </a:cubicBezTo>
                <a:cubicBezTo>
                  <a:pt x="4816246" y="2103831"/>
                  <a:pt x="4815608" y="2105108"/>
                  <a:pt x="4818160" y="2106384"/>
                </a:cubicBezTo>
                <a:lnTo>
                  <a:pt x="4821989" y="2106384"/>
                </a:lnTo>
                <a:cubicBezTo>
                  <a:pt x="4847513" y="2101280"/>
                  <a:pt x="4873675" y="2096813"/>
                  <a:pt x="4900475" y="2092985"/>
                </a:cubicBezTo>
                <a:cubicBezTo>
                  <a:pt x="4900475" y="2091708"/>
                  <a:pt x="4901113" y="2090432"/>
                  <a:pt x="4902390" y="2089155"/>
                </a:cubicBezTo>
                <a:lnTo>
                  <a:pt x="4902390" y="2092985"/>
                </a:lnTo>
                <a:cubicBezTo>
                  <a:pt x="4906856" y="2092985"/>
                  <a:pt x="4911004" y="2092346"/>
                  <a:pt x="4914833" y="2091070"/>
                </a:cubicBezTo>
                <a:lnTo>
                  <a:pt x="4918343" y="2089155"/>
                </a:lnTo>
                <a:lnTo>
                  <a:pt x="4913876" y="2089155"/>
                </a:lnTo>
                <a:lnTo>
                  <a:pt x="4913876" y="2087788"/>
                </a:lnTo>
                <a:lnTo>
                  <a:pt x="4912440" y="2088198"/>
                </a:lnTo>
                <a:cubicBezTo>
                  <a:pt x="4911482" y="2088837"/>
                  <a:pt x="4910685" y="2089794"/>
                  <a:pt x="4910046" y="2091070"/>
                </a:cubicBezTo>
                <a:cubicBezTo>
                  <a:pt x="4904942" y="2092346"/>
                  <a:pt x="4903028" y="2091070"/>
                  <a:pt x="4904303" y="2087242"/>
                </a:cubicBezTo>
                <a:lnTo>
                  <a:pt x="4906218" y="2087242"/>
                </a:lnTo>
                <a:close/>
                <a:moveTo>
                  <a:pt x="2260749" y="2070796"/>
                </a:moveTo>
                <a:lnTo>
                  <a:pt x="2262281" y="2071945"/>
                </a:lnTo>
                <a:cubicBezTo>
                  <a:pt x="2261004" y="2074497"/>
                  <a:pt x="2259090" y="2076411"/>
                  <a:pt x="2256538" y="2077688"/>
                </a:cubicBezTo>
                <a:cubicBezTo>
                  <a:pt x="2257813" y="2078964"/>
                  <a:pt x="2259728" y="2079602"/>
                  <a:pt x="2262281" y="2079602"/>
                </a:cubicBezTo>
                <a:cubicBezTo>
                  <a:pt x="2258452" y="2084707"/>
                  <a:pt x="2255261" y="2085344"/>
                  <a:pt x="2252708" y="2081516"/>
                </a:cubicBezTo>
                <a:cubicBezTo>
                  <a:pt x="2250157" y="2084069"/>
                  <a:pt x="2249518" y="2086621"/>
                  <a:pt x="2250795" y="2089174"/>
                </a:cubicBezTo>
                <a:lnTo>
                  <a:pt x="2248880" y="2089174"/>
                </a:lnTo>
                <a:cubicBezTo>
                  <a:pt x="2246328" y="2093002"/>
                  <a:pt x="2243137" y="2094916"/>
                  <a:pt x="2239309" y="2094916"/>
                </a:cubicBezTo>
                <a:lnTo>
                  <a:pt x="2239309" y="2091087"/>
                </a:lnTo>
                <a:cubicBezTo>
                  <a:pt x="2241862" y="2089811"/>
                  <a:pt x="2244413" y="2086621"/>
                  <a:pt x="2246966" y="2081516"/>
                </a:cubicBezTo>
                <a:cubicBezTo>
                  <a:pt x="2248242" y="2078964"/>
                  <a:pt x="2250157" y="2076731"/>
                  <a:pt x="2252708" y="2074816"/>
                </a:cubicBezTo>
                <a:close/>
                <a:moveTo>
                  <a:pt x="2262281" y="2070030"/>
                </a:moveTo>
                <a:lnTo>
                  <a:pt x="2260749" y="2070796"/>
                </a:lnTo>
                <a:lnTo>
                  <a:pt x="2260366" y="2070509"/>
                </a:lnTo>
                <a:cubicBezTo>
                  <a:pt x="2260366" y="2070190"/>
                  <a:pt x="2261004" y="2070030"/>
                  <a:pt x="2262281" y="2070030"/>
                </a:cubicBezTo>
                <a:close/>
                <a:moveTo>
                  <a:pt x="1011377" y="2034184"/>
                </a:moveTo>
                <a:cubicBezTo>
                  <a:pt x="1011377" y="2045611"/>
                  <a:pt x="1009745" y="2055407"/>
                  <a:pt x="1006479" y="2063569"/>
                </a:cubicBezTo>
                <a:cubicBezTo>
                  <a:pt x="1009745" y="2081528"/>
                  <a:pt x="1009745" y="2097854"/>
                  <a:pt x="1006479" y="2112547"/>
                </a:cubicBezTo>
                <a:cubicBezTo>
                  <a:pt x="1003214" y="2117444"/>
                  <a:pt x="1004030" y="2121525"/>
                  <a:pt x="1008927" y="2124791"/>
                </a:cubicBezTo>
                <a:cubicBezTo>
                  <a:pt x="1007296" y="2149279"/>
                  <a:pt x="1008111" y="2173768"/>
                  <a:pt x="1011377" y="2198257"/>
                </a:cubicBezTo>
                <a:cubicBezTo>
                  <a:pt x="1009745" y="2144382"/>
                  <a:pt x="1009745" y="2089690"/>
                  <a:pt x="1011377" y="2034184"/>
                </a:cubicBezTo>
                <a:close/>
                <a:moveTo>
                  <a:pt x="3330464" y="2026001"/>
                </a:moveTo>
                <a:cubicBezTo>
                  <a:pt x="3329187" y="2028554"/>
                  <a:pt x="3329187" y="2030468"/>
                  <a:pt x="3330464" y="2031744"/>
                </a:cubicBezTo>
                <a:cubicBezTo>
                  <a:pt x="3330464" y="2033020"/>
                  <a:pt x="3330783" y="2033977"/>
                  <a:pt x="3331421" y="2034616"/>
                </a:cubicBezTo>
                <a:cubicBezTo>
                  <a:pt x="3332059" y="2035254"/>
                  <a:pt x="3333654" y="2034934"/>
                  <a:pt x="3336207" y="2033659"/>
                </a:cubicBezTo>
                <a:cubicBezTo>
                  <a:pt x="3336207" y="2036211"/>
                  <a:pt x="3337484" y="2037487"/>
                  <a:pt x="3340035" y="2037487"/>
                </a:cubicBezTo>
                <a:lnTo>
                  <a:pt x="3341950" y="2037487"/>
                </a:lnTo>
                <a:cubicBezTo>
                  <a:pt x="3364921" y="2052802"/>
                  <a:pt x="3387894" y="2066840"/>
                  <a:pt x="3410865" y="2079602"/>
                </a:cubicBezTo>
                <a:cubicBezTo>
                  <a:pt x="3414693" y="2083431"/>
                  <a:pt x="3419160" y="2087259"/>
                  <a:pt x="3424265" y="2091087"/>
                </a:cubicBezTo>
                <a:cubicBezTo>
                  <a:pt x="3454894" y="2112783"/>
                  <a:pt x="3487437" y="2133202"/>
                  <a:pt x="3521895" y="2152345"/>
                </a:cubicBezTo>
                <a:cubicBezTo>
                  <a:pt x="3498924" y="2137031"/>
                  <a:pt x="3479142" y="2119803"/>
                  <a:pt x="3462552" y="2100659"/>
                </a:cubicBezTo>
                <a:cubicBezTo>
                  <a:pt x="3434474" y="2089174"/>
                  <a:pt x="3410227" y="2073859"/>
                  <a:pt x="3389807" y="2054716"/>
                </a:cubicBezTo>
                <a:cubicBezTo>
                  <a:pt x="3370664" y="2041954"/>
                  <a:pt x="3350883" y="2032382"/>
                  <a:pt x="3330464" y="2026001"/>
                </a:cubicBezTo>
                <a:close/>
                <a:moveTo>
                  <a:pt x="5655415" y="1971327"/>
                </a:moveTo>
                <a:lnTo>
                  <a:pt x="5660016" y="1975187"/>
                </a:lnTo>
                <a:lnTo>
                  <a:pt x="5659089" y="1975001"/>
                </a:lnTo>
                <a:cubicBezTo>
                  <a:pt x="5657456" y="1974185"/>
                  <a:pt x="5656231" y="1972961"/>
                  <a:pt x="5655415" y="1971327"/>
                </a:cubicBezTo>
                <a:close/>
                <a:moveTo>
                  <a:pt x="2183794" y="1960915"/>
                </a:moveTo>
                <a:cubicBezTo>
                  <a:pt x="2182517" y="1963467"/>
                  <a:pt x="2183155" y="1964743"/>
                  <a:pt x="2185708" y="1964743"/>
                </a:cubicBezTo>
                <a:cubicBezTo>
                  <a:pt x="2181880" y="1967296"/>
                  <a:pt x="2179965" y="1969848"/>
                  <a:pt x="2179965" y="1972401"/>
                </a:cubicBezTo>
                <a:cubicBezTo>
                  <a:pt x="2177412" y="1971124"/>
                  <a:pt x="2177412" y="1968572"/>
                  <a:pt x="2179965" y="1964743"/>
                </a:cubicBezTo>
                <a:cubicBezTo>
                  <a:pt x="2181242" y="1963467"/>
                  <a:pt x="2182517" y="1962191"/>
                  <a:pt x="2183794" y="1960915"/>
                </a:cubicBezTo>
                <a:close/>
                <a:moveTo>
                  <a:pt x="5837446" y="1926840"/>
                </a:moveTo>
                <a:lnTo>
                  <a:pt x="5839079" y="1927249"/>
                </a:lnTo>
                <a:lnTo>
                  <a:pt x="5836630" y="1927249"/>
                </a:lnTo>
                <a:close/>
                <a:moveTo>
                  <a:pt x="3401293" y="1907314"/>
                </a:moveTo>
                <a:cubicBezTo>
                  <a:pt x="3391084" y="1923905"/>
                  <a:pt x="3379598" y="1938582"/>
                  <a:pt x="3366836" y="1951343"/>
                </a:cubicBezTo>
                <a:cubicBezTo>
                  <a:pt x="3350245" y="1971762"/>
                  <a:pt x="3334931" y="1990905"/>
                  <a:pt x="3320893" y="2008773"/>
                </a:cubicBezTo>
                <a:lnTo>
                  <a:pt x="3324721" y="2008773"/>
                </a:lnTo>
                <a:cubicBezTo>
                  <a:pt x="3333654" y="1999839"/>
                  <a:pt x="3343226" y="1990905"/>
                  <a:pt x="3353435" y="1981972"/>
                </a:cubicBezTo>
                <a:cubicBezTo>
                  <a:pt x="3355988" y="1976867"/>
                  <a:pt x="3359816" y="1970486"/>
                  <a:pt x="3364921" y="1962829"/>
                </a:cubicBezTo>
                <a:cubicBezTo>
                  <a:pt x="3380236" y="1953896"/>
                  <a:pt x="3388531" y="1941133"/>
                  <a:pt x="3389807" y="1924543"/>
                </a:cubicBezTo>
                <a:cubicBezTo>
                  <a:pt x="3394912" y="1923267"/>
                  <a:pt x="3398741" y="1917524"/>
                  <a:pt x="3401293" y="1907314"/>
                </a:cubicBezTo>
                <a:close/>
                <a:moveTo>
                  <a:pt x="5986587" y="1888932"/>
                </a:moveTo>
                <a:lnTo>
                  <a:pt x="5986623" y="1889292"/>
                </a:lnTo>
                <a:cubicBezTo>
                  <a:pt x="5986214" y="1890924"/>
                  <a:pt x="5985194" y="1892148"/>
                  <a:pt x="5983561" y="1892965"/>
                </a:cubicBezTo>
                <a:close/>
                <a:moveTo>
                  <a:pt x="5949627" y="1884469"/>
                </a:moveTo>
                <a:lnTo>
                  <a:pt x="5907647" y="1892965"/>
                </a:lnTo>
                <a:cubicBezTo>
                  <a:pt x="5897851" y="1897863"/>
                  <a:pt x="5889689" y="1900312"/>
                  <a:pt x="5883158" y="1900312"/>
                </a:cubicBezTo>
                <a:lnTo>
                  <a:pt x="5875356" y="1904007"/>
                </a:lnTo>
                <a:lnTo>
                  <a:pt x="5932748" y="1889292"/>
                </a:lnTo>
                <a:close/>
                <a:moveTo>
                  <a:pt x="2331196" y="1882428"/>
                </a:moveTo>
                <a:cubicBezTo>
                  <a:pt x="2327367" y="1883704"/>
                  <a:pt x="2324814" y="1884980"/>
                  <a:pt x="2323538" y="1886257"/>
                </a:cubicBezTo>
                <a:cubicBezTo>
                  <a:pt x="2323538" y="1892638"/>
                  <a:pt x="2320986" y="1896466"/>
                  <a:pt x="2315881" y="1897743"/>
                </a:cubicBezTo>
                <a:cubicBezTo>
                  <a:pt x="2315881" y="1897743"/>
                  <a:pt x="2317158" y="1897105"/>
                  <a:pt x="2319710" y="1895828"/>
                </a:cubicBezTo>
                <a:cubicBezTo>
                  <a:pt x="2319710" y="1897105"/>
                  <a:pt x="2320348" y="1897743"/>
                  <a:pt x="2321624" y="1897743"/>
                </a:cubicBezTo>
                <a:cubicBezTo>
                  <a:pt x="2313966" y="1904123"/>
                  <a:pt x="2307586" y="1911143"/>
                  <a:pt x="2302481" y="1918800"/>
                </a:cubicBezTo>
                <a:cubicBezTo>
                  <a:pt x="2303757" y="1920076"/>
                  <a:pt x="2305671" y="1920714"/>
                  <a:pt x="2308223" y="1920714"/>
                </a:cubicBezTo>
                <a:close/>
                <a:moveTo>
                  <a:pt x="4529100" y="1863267"/>
                </a:moveTo>
                <a:lnTo>
                  <a:pt x="4527185" y="1865182"/>
                </a:lnTo>
                <a:cubicBezTo>
                  <a:pt x="4518252" y="1862629"/>
                  <a:pt x="4509957" y="1862629"/>
                  <a:pt x="4502299" y="1865182"/>
                </a:cubicBezTo>
                <a:cubicBezTo>
                  <a:pt x="4498470" y="1863905"/>
                  <a:pt x="4495918" y="1863905"/>
                  <a:pt x="4494642" y="1865182"/>
                </a:cubicBezTo>
                <a:cubicBezTo>
                  <a:pt x="4480603" y="1866458"/>
                  <a:pt x="4467203" y="1870287"/>
                  <a:pt x="4454442" y="1876668"/>
                </a:cubicBezTo>
                <a:cubicBezTo>
                  <a:pt x="4436574" y="1886877"/>
                  <a:pt x="4419984" y="1896449"/>
                  <a:pt x="4404670" y="1905382"/>
                </a:cubicBezTo>
                <a:cubicBezTo>
                  <a:pt x="4414879" y="1919420"/>
                  <a:pt x="4425726" y="1932820"/>
                  <a:pt x="4437213" y="1945583"/>
                </a:cubicBezTo>
                <a:cubicBezTo>
                  <a:pt x="4449975" y="1971107"/>
                  <a:pt x="4462098" y="1997269"/>
                  <a:pt x="4473585" y="2024069"/>
                </a:cubicBezTo>
                <a:cubicBezTo>
                  <a:pt x="4482518" y="2044488"/>
                  <a:pt x="4485708" y="2065546"/>
                  <a:pt x="4483156" y="2087242"/>
                </a:cubicBezTo>
                <a:lnTo>
                  <a:pt x="4485071" y="2087242"/>
                </a:lnTo>
                <a:cubicBezTo>
                  <a:pt x="4488899" y="2089793"/>
                  <a:pt x="4492089" y="2088518"/>
                  <a:pt x="4494642" y="2083413"/>
                </a:cubicBezTo>
                <a:lnTo>
                  <a:pt x="4494642" y="2081499"/>
                </a:lnTo>
                <a:lnTo>
                  <a:pt x="4492727" y="2083413"/>
                </a:lnTo>
                <a:cubicBezTo>
                  <a:pt x="4488899" y="2080860"/>
                  <a:pt x="4488261" y="2077670"/>
                  <a:pt x="4490813" y="2073841"/>
                </a:cubicBezTo>
                <a:cubicBezTo>
                  <a:pt x="4493366" y="2075117"/>
                  <a:pt x="4495918" y="2074479"/>
                  <a:pt x="4498470" y="2071927"/>
                </a:cubicBezTo>
                <a:cubicBezTo>
                  <a:pt x="4499747" y="2069374"/>
                  <a:pt x="4499109" y="2068099"/>
                  <a:pt x="4496556" y="2068099"/>
                </a:cubicBezTo>
                <a:cubicBezTo>
                  <a:pt x="4496556" y="2066822"/>
                  <a:pt x="4497194" y="2065546"/>
                  <a:pt x="4498470" y="2064269"/>
                </a:cubicBezTo>
                <a:cubicBezTo>
                  <a:pt x="4502299" y="2036193"/>
                  <a:pt x="4506766" y="2007479"/>
                  <a:pt x="4511870" y="1978125"/>
                </a:cubicBezTo>
                <a:cubicBezTo>
                  <a:pt x="4519528" y="1943668"/>
                  <a:pt x="4523675" y="1917187"/>
                  <a:pt x="4524313" y="1898682"/>
                </a:cubicBezTo>
                <a:cubicBezTo>
                  <a:pt x="4524952" y="1880177"/>
                  <a:pt x="4526547" y="1870287"/>
                  <a:pt x="4529100" y="1869010"/>
                </a:cubicBezTo>
                <a:close/>
                <a:moveTo>
                  <a:pt x="5057449" y="1853696"/>
                </a:moveTo>
                <a:cubicBezTo>
                  <a:pt x="5048515" y="1861353"/>
                  <a:pt x="5040219" y="1867095"/>
                  <a:pt x="5032563" y="1870925"/>
                </a:cubicBezTo>
                <a:cubicBezTo>
                  <a:pt x="5014695" y="1884963"/>
                  <a:pt x="4998105" y="1898363"/>
                  <a:pt x="4982791" y="1911125"/>
                </a:cubicBezTo>
                <a:cubicBezTo>
                  <a:pt x="4977686" y="1920058"/>
                  <a:pt x="4970666" y="1926440"/>
                  <a:pt x="4961733" y="1930268"/>
                </a:cubicBezTo>
                <a:cubicBezTo>
                  <a:pt x="4957905" y="1937925"/>
                  <a:pt x="4954076" y="1944306"/>
                  <a:pt x="4950247" y="1949411"/>
                </a:cubicBezTo>
                <a:cubicBezTo>
                  <a:pt x="4937485" y="1966002"/>
                  <a:pt x="4925361" y="1981316"/>
                  <a:pt x="4913876" y="1995355"/>
                </a:cubicBezTo>
                <a:cubicBezTo>
                  <a:pt x="4924085" y="1996631"/>
                  <a:pt x="4933657" y="1992802"/>
                  <a:pt x="4942590" y="1983868"/>
                </a:cubicBezTo>
                <a:lnTo>
                  <a:pt x="4942590" y="1980040"/>
                </a:lnTo>
                <a:cubicBezTo>
                  <a:pt x="4943867" y="1978764"/>
                  <a:pt x="4946419" y="1977488"/>
                  <a:pt x="4950247" y="1976212"/>
                </a:cubicBezTo>
                <a:cubicBezTo>
                  <a:pt x="4957905" y="1980040"/>
                  <a:pt x="4964923" y="1977488"/>
                  <a:pt x="4971305" y="1968554"/>
                </a:cubicBezTo>
                <a:cubicBezTo>
                  <a:pt x="4978962" y="1966002"/>
                  <a:pt x="4987257" y="1964087"/>
                  <a:pt x="4996190" y="1962811"/>
                </a:cubicBezTo>
                <a:cubicBezTo>
                  <a:pt x="4992362" y="1961535"/>
                  <a:pt x="4991724" y="1958982"/>
                  <a:pt x="4994277" y="1955154"/>
                </a:cubicBezTo>
                <a:cubicBezTo>
                  <a:pt x="4995552" y="1957706"/>
                  <a:pt x="4996829" y="1959621"/>
                  <a:pt x="4998105" y="1960897"/>
                </a:cubicBezTo>
                <a:cubicBezTo>
                  <a:pt x="5015971" y="1967278"/>
                  <a:pt x="5033201" y="1973020"/>
                  <a:pt x="5049792" y="1978125"/>
                </a:cubicBezTo>
                <a:cubicBezTo>
                  <a:pt x="5061277" y="1953878"/>
                  <a:pt x="5072763" y="1928353"/>
                  <a:pt x="5084249" y="1901554"/>
                </a:cubicBezTo>
                <a:cubicBezTo>
                  <a:pt x="5075315" y="1886239"/>
                  <a:pt x="5066382" y="1870287"/>
                  <a:pt x="5057449" y="1853696"/>
                </a:cubicBezTo>
                <a:close/>
                <a:moveTo>
                  <a:pt x="1045661" y="1852968"/>
                </a:moveTo>
                <a:cubicBezTo>
                  <a:pt x="1045661" y="1862764"/>
                  <a:pt x="1047293" y="1871742"/>
                  <a:pt x="1050558" y="1879905"/>
                </a:cubicBezTo>
                <a:cubicBezTo>
                  <a:pt x="1050558" y="1888069"/>
                  <a:pt x="1048926" y="1893782"/>
                  <a:pt x="1045661" y="1897047"/>
                </a:cubicBezTo>
                <a:close/>
                <a:moveTo>
                  <a:pt x="2677685" y="1846056"/>
                </a:moveTo>
                <a:cubicBezTo>
                  <a:pt x="2670028" y="1854989"/>
                  <a:pt x="2663009" y="1863923"/>
                  <a:pt x="2656628" y="1872857"/>
                </a:cubicBezTo>
                <a:cubicBezTo>
                  <a:pt x="2668114" y="1871580"/>
                  <a:pt x="2679600" y="1867752"/>
                  <a:pt x="2691085" y="1861371"/>
                </a:cubicBezTo>
                <a:close/>
                <a:moveTo>
                  <a:pt x="6806377" y="1844967"/>
                </a:moveTo>
                <a:lnTo>
                  <a:pt x="6808825" y="1846436"/>
                </a:lnTo>
                <a:cubicBezTo>
                  <a:pt x="6812906" y="1848069"/>
                  <a:pt x="6816988" y="1848885"/>
                  <a:pt x="6821070" y="1848885"/>
                </a:cubicBezTo>
                <a:cubicBezTo>
                  <a:pt x="6825967" y="1853783"/>
                  <a:pt x="6831681" y="1856232"/>
                  <a:pt x="6838212" y="1856232"/>
                </a:cubicBezTo>
                <a:cubicBezTo>
                  <a:pt x="6833313" y="1862762"/>
                  <a:pt x="6827600" y="1863578"/>
                  <a:pt x="6821070" y="1858681"/>
                </a:cubicBezTo>
                <a:cubicBezTo>
                  <a:pt x="6817804" y="1855416"/>
                  <a:pt x="6815355" y="1854600"/>
                  <a:pt x="6813723" y="1856232"/>
                </a:cubicBezTo>
                <a:cubicBezTo>
                  <a:pt x="6812090" y="1852967"/>
                  <a:pt x="6809641" y="1851334"/>
                  <a:pt x="6806377" y="1851334"/>
                </a:cubicBezTo>
                <a:close/>
                <a:moveTo>
                  <a:pt x="6806377" y="1843988"/>
                </a:moveTo>
                <a:lnTo>
                  <a:pt x="6806377" y="1844967"/>
                </a:lnTo>
                <a:lnTo>
                  <a:pt x="6805764" y="1844600"/>
                </a:lnTo>
                <a:close/>
                <a:moveTo>
                  <a:pt x="6125595" y="1839090"/>
                </a:moveTo>
                <a:cubicBezTo>
                  <a:pt x="6097841" y="1842355"/>
                  <a:pt x="6071720" y="1848069"/>
                  <a:pt x="6047231" y="1856232"/>
                </a:cubicBezTo>
                <a:cubicBezTo>
                  <a:pt x="6034170" y="1861130"/>
                  <a:pt x="6021927" y="1864394"/>
                  <a:pt x="6010499" y="1866027"/>
                </a:cubicBezTo>
                <a:lnTo>
                  <a:pt x="5981113" y="1875473"/>
                </a:lnTo>
                <a:lnTo>
                  <a:pt x="6005601" y="1868477"/>
                </a:lnTo>
                <a:cubicBezTo>
                  <a:pt x="6010499" y="1868477"/>
                  <a:pt x="6015396" y="1867659"/>
                  <a:pt x="6020295" y="1866027"/>
                </a:cubicBezTo>
                <a:cubicBezTo>
                  <a:pt x="6054578" y="1856232"/>
                  <a:pt x="6089678" y="1847253"/>
                  <a:pt x="6125595" y="1839090"/>
                </a:cubicBezTo>
                <a:close/>
                <a:moveTo>
                  <a:pt x="5902750" y="1839090"/>
                </a:moveTo>
                <a:lnTo>
                  <a:pt x="5898037" y="1842624"/>
                </a:lnTo>
                <a:lnTo>
                  <a:pt x="5904539" y="1840880"/>
                </a:lnTo>
                <a:close/>
                <a:moveTo>
                  <a:pt x="6909412" y="1820458"/>
                </a:moveTo>
                <a:lnTo>
                  <a:pt x="6917187" y="1830518"/>
                </a:lnTo>
                <a:lnTo>
                  <a:pt x="6922204" y="1832377"/>
                </a:lnTo>
                <a:lnTo>
                  <a:pt x="6913361" y="1823326"/>
                </a:lnTo>
                <a:close/>
                <a:moveTo>
                  <a:pt x="5983561" y="1814601"/>
                </a:moveTo>
                <a:cubicBezTo>
                  <a:pt x="5963971" y="1824397"/>
                  <a:pt x="5944379" y="1830927"/>
                  <a:pt x="5924789" y="1834192"/>
                </a:cubicBezTo>
                <a:cubicBezTo>
                  <a:pt x="5920708" y="1835008"/>
                  <a:pt x="5917034" y="1836029"/>
                  <a:pt x="5913769" y="1837254"/>
                </a:cubicBezTo>
                <a:lnTo>
                  <a:pt x="5908807" y="1839734"/>
                </a:lnTo>
                <a:lnTo>
                  <a:pt x="5993357" y="1817050"/>
                </a:lnTo>
                <a:cubicBezTo>
                  <a:pt x="5990092" y="1817050"/>
                  <a:pt x="5986826" y="1816234"/>
                  <a:pt x="5983561" y="1814601"/>
                </a:cubicBezTo>
                <a:close/>
                <a:moveTo>
                  <a:pt x="2331387" y="1802588"/>
                </a:moveTo>
                <a:lnTo>
                  <a:pt x="2328324" y="1805856"/>
                </a:lnTo>
                <a:cubicBezTo>
                  <a:pt x="2327048" y="1806813"/>
                  <a:pt x="2325692" y="1807451"/>
                  <a:pt x="2324256" y="1807771"/>
                </a:cubicBezTo>
                <a:lnTo>
                  <a:pt x="2320093" y="1807771"/>
                </a:lnTo>
                <a:lnTo>
                  <a:pt x="2306310" y="1830742"/>
                </a:lnTo>
                <a:cubicBezTo>
                  <a:pt x="2307586" y="1832018"/>
                  <a:pt x="2307586" y="1833294"/>
                  <a:pt x="2306310" y="1834570"/>
                </a:cubicBezTo>
                <a:cubicBezTo>
                  <a:pt x="2306310" y="1835847"/>
                  <a:pt x="2307586" y="1836485"/>
                  <a:pt x="2310138" y="1836485"/>
                </a:cubicBezTo>
                <a:lnTo>
                  <a:pt x="2306310" y="1840313"/>
                </a:lnTo>
                <a:cubicBezTo>
                  <a:pt x="2303757" y="1844142"/>
                  <a:pt x="2301205" y="1845418"/>
                  <a:pt x="2298652" y="1844142"/>
                </a:cubicBezTo>
                <a:cubicBezTo>
                  <a:pt x="2294824" y="1846694"/>
                  <a:pt x="2294824" y="1849246"/>
                  <a:pt x="2298652" y="1851799"/>
                </a:cubicBezTo>
                <a:cubicBezTo>
                  <a:pt x="2296100" y="1853076"/>
                  <a:pt x="2294185" y="1854351"/>
                  <a:pt x="2292909" y="1855628"/>
                </a:cubicBezTo>
                <a:cubicBezTo>
                  <a:pt x="2291633" y="1855628"/>
                  <a:pt x="2291633" y="1854989"/>
                  <a:pt x="2292909" y="1853713"/>
                </a:cubicBezTo>
                <a:cubicBezTo>
                  <a:pt x="2289081" y="1854989"/>
                  <a:pt x="2286529" y="1856266"/>
                  <a:pt x="2285252" y="1857542"/>
                </a:cubicBezTo>
                <a:lnTo>
                  <a:pt x="2283337" y="1868071"/>
                </a:lnTo>
                <a:lnTo>
                  <a:pt x="2289081" y="1859456"/>
                </a:lnTo>
                <a:cubicBezTo>
                  <a:pt x="2289081" y="1862009"/>
                  <a:pt x="2289719" y="1863285"/>
                  <a:pt x="2290995" y="1863285"/>
                </a:cubicBezTo>
                <a:cubicBezTo>
                  <a:pt x="2288442" y="1863285"/>
                  <a:pt x="2287167" y="1863923"/>
                  <a:pt x="2287167" y="1865199"/>
                </a:cubicBezTo>
                <a:cubicBezTo>
                  <a:pt x="2287167" y="1871580"/>
                  <a:pt x="2285252" y="1877323"/>
                  <a:pt x="2281424" y="1882428"/>
                </a:cubicBezTo>
                <a:cubicBezTo>
                  <a:pt x="2282699" y="1879875"/>
                  <a:pt x="2284614" y="1877323"/>
                  <a:pt x="2287167" y="1874771"/>
                </a:cubicBezTo>
                <a:cubicBezTo>
                  <a:pt x="2287167" y="1876047"/>
                  <a:pt x="2287804" y="1876685"/>
                  <a:pt x="2289081" y="1876685"/>
                </a:cubicBezTo>
                <a:cubicBezTo>
                  <a:pt x="2292909" y="1871580"/>
                  <a:pt x="2296100" y="1866476"/>
                  <a:pt x="2298652" y="1861371"/>
                </a:cubicBezTo>
                <a:cubicBezTo>
                  <a:pt x="2297376" y="1862647"/>
                  <a:pt x="2296738" y="1862647"/>
                  <a:pt x="2296738" y="1861371"/>
                </a:cubicBezTo>
                <a:cubicBezTo>
                  <a:pt x="2295462" y="1856266"/>
                  <a:pt x="2298014" y="1853713"/>
                  <a:pt x="2304395" y="1853713"/>
                </a:cubicBezTo>
                <a:cubicBezTo>
                  <a:pt x="2304395" y="1849885"/>
                  <a:pt x="2306310" y="1846694"/>
                  <a:pt x="2310138" y="1844142"/>
                </a:cubicBezTo>
                <a:cubicBezTo>
                  <a:pt x="2308862" y="1841590"/>
                  <a:pt x="2310138" y="1839675"/>
                  <a:pt x="2313966" y="1838399"/>
                </a:cubicBezTo>
                <a:cubicBezTo>
                  <a:pt x="2313966" y="1833294"/>
                  <a:pt x="2316519" y="1828190"/>
                  <a:pt x="2321624" y="1823085"/>
                </a:cubicBezTo>
                <a:lnTo>
                  <a:pt x="2321624" y="1819256"/>
                </a:lnTo>
                <a:cubicBezTo>
                  <a:pt x="2323538" y="1816066"/>
                  <a:pt x="2325612" y="1812556"/>
                  <a:pt x="2327845" y="1808727"/>
                </a:cubicBezTo>
                <a:close/>
                <a:moveTo>
                  <a:pt x="6865149" y="1799908"/>
                </a:moveTo>
                <a:lnTo>
                  <a:pt x="6902026" y="1815093"/>
                </a:lnTo>
                <a:lnTo>
                  <a:pt x="6898821" y="1812765"/>
                </a:lnTo>
                <a:cubicBezTo>
                  <a:pt x="6888616" y="1806642"/>
                  <a:pt x="6877392" y="1802357"/>
                  <a:pt x="6865149" y="1799908"/>
                </a:cubicBezTo>
                <a:close/>
                <a:moveTo>
                  <a:pt x="6691280" y="1795011"/>
                </a:moveTo>
                <a:cubicBezTo>
                  <a:pt x="6692913" y="1796643"/>
                  <a:pt x="6694545" y="1796643"/>
                  <a:pt x="6696178" y="1795011"/>
                </a:cubicBezTo>
                <a:cubicBezTo>
                  <a:pt x="6701075" y="1796643"/>
                  <a:pt x="6706790" y="1799092"/>
                  <a:pt x="6713319" y="1802357"/>
                </a:cubicBezTo>
                <a:cubicBezTo>
                  <a:pt x="6711687" y="1803989"/>
                  <a:pt x="6711687" y="1804806"/>
                  <a:pt x="6713319" y="1804806"/>
                </a:cubicBezTo>
                <a:cubicBezTo>
                  <a:pt x="6714953" y="1804806"/>
                  <a:pt x="6716585" y="1803989"/>
                  <a:pt x="6718218" y="1802357"/>
                </a:cubicBezTo>
                <a:cubicBezTo>
                  <a:pt x="6723115" y="1805622"/>
                  <a:pt x="6729645" y="1809704"/>
                  <a:pt x="6737808" y="1814601"/>
                </a:cubicBezTo>
                <a:cubicBezTo>
                  <a:pt x="6750869" y="1821131"/>
                  <a:pt x="6764746" y="1826846"/>
                  <a:pt x="6779439" y="1831743"/>
                </a:cubicBezTo>
                <a:cubicBezTo>
                  <a:pt x="6781071" y="1835008"/>
                  <a:pt x="6783520" y="1836642"/>
                  <a:pt x="6786785" y="1836642"/>
                </a:cubicBezTo>
                <a:cubicBezTo>
                  <a:pt x="6788417" y="1836642"/>
                  <a:pt x="6791684" y="1837458"/>
                  <a:pt x="6796581" y="1839090"/>
                </a:cubicBezTo>
                <a:lnTo>
                  <a:pt x="6805764" y="1844600"/>
                </a:lnTo>
                <a:lnTo>
                  <a:pt x="6801478" y="1848885"/>
                </a:lnTo>
                <a:cubicBezTo>
                  <a:pt x="6785153" y="1843988"/>
                  <a:pt x="6770459" y="1836642"/>
                  <a:pt x="6757399" y="1826846"/>
                </a:cubicBezTo>
                <a:cubicBezTo>
                  <a:pt x="6749237" y="1826846"/>
                  <a:pt x="6741889" y="1823581"/>
                  <a:pt x="6735360" y="1817050"/>
                </a:cubicBezTo>
                <a:lnTo>
                  <a:pt x="6730461" y="1817050"/>
                </a:lnTo>
                <a:cubicBezTo>
                  <a:pt x="6725564" y="1813785"/>
                  <a:pt x="6723115" y="1810520"/>
                  <a:pt x="6723115" y="1807254"/>
                </a:cubicBezTo>
                <a:cubicBezTo>
                  <a:pt x="6719850" y="1808888"/>
                  <a:pt x="6717402" y="1810520"/>
                  <a:pt x="6715769" y="1812153"/>
                </a:cubicBezTo>
                <a:cubicBezTo>
                  <a:pt x="6714136" y="1808888"/>
                  <a:pt x="6711687" y="1805622"/>
                  <a:pt x="6708422" y="1802357"/>
                </a:cubicBezTo>
                <a:lnTo>
                  <a:pt x="6708422" y="1804806"/>
                </a:lnTo>
                <a:cubicBezTo>
                  <a:pt x="6700259" y="1803173"/>
                  <a:pt x="6694545" y="1799908"/>
                  <a:pt x="6691280" y="1795011"/>
                </a:cubicBezTo>
                <a:close/>
                <a:moveTo>
                  <a:pt x="6010499" y="1792561"/>
                </a:moveTo>
                <a:cubicBezTo>
                  <a:pt x="6007234" y="1795827"/>
                  <a:pt x="6004785" y="1798276"/>
                  <a:pt x="6003152" y="1799908"/>
                </a:cubicBezTo>
                <a:cubicBezTo>
                  <a:pt x="6000703" y="1800724"/>
                  <a:pt x="5998459" y="1801133"/>
                  <a:pt x="5996418" y="1801133"/>
                </a:cubicBezTo>
                <a:lnTo>
                  <a:pt x="5991503" y="1800040"/>
                </a:lnTo>
                <a:lnTo>
                  <a:pt x="5984786" y="1800520"/>
                </a:lnTo>
                <a:cubicBezTo>
                  <a:pt x="5982336" y="1800929"/>
                  <a:pt x="5980296" y="1801541"/>
                  <a:pt x="5978664" y="1802357"/>
                </a:cubicBezTo>
                <a:cubicBezTo>
                  <a:pt x="5978664" y="1805622"/>
                  <a:pt x="5977848" y="1808072"/>
                  <a:pt x="5976215" y="1809704"/>
                </a:cubicBezTo>
                <a:lnTo>
                  <a:pt x="5971317" y="1807254"/>
                </a:lnTo>
                <a:lnTo>
                  <a:pt x="5963971" y="1814601"/>
                </a:lnTo>
                <a:cubicBezTo>
                  <a:pt x="5977031" y="1814601"/>
                  <a:pt x="5987642" y="1811337"/>
                  <a:pt x="5995806" y="1804806"/>
                </a:cubicBezTo>
                <a:cubicBezTo>
                  <a:pt x="5999071" y="1806438"/>
                  <a:pt x="5999071" y="1807254"/>
                  <a:pt x="5995806" y="1807254"/>
                </a:cubicBezTo>
                <a:cubicBezTo>
                  <a:pt x="5997438" y="1807254"/>
                  <a:pt x="6000703" y="1806438"/>
                  <a:pt x="6005601" y="1804806"/>
                </a:cubicBezTo>
                <a:cubicBezTo>
                  <a:pt x="6007234" y="1801541"/>
                  <a:pt x="6008866" y="1797460"/>
                  <a:pt x="6010499" y="1792561"/>
                </a:cubicBezTo>
                <a:close/>
                <a:moveTo>
                  <a:pt x="2453711" y="1792456"/>
                </a:moveTo>
                <a:cubicBezTo>
                  <a:pt x="2454987" y="1793731"/>
                  <a:pt x="2456264" y="1794370"/>
                  <a:pt x="2457540" y="1794370"/>
                </a:cubicBezTo>
                <a:lnTo>
                  <a:pt x="2457540" y="1796284"/>
                </a:lnTo>
                <a:cubicBezTo>
                  <a:pt x="2456264" y="1795008"/>
                  <a:pt x="2454987" y="1793731"/>
                  <a:pt x="2453711" y="1792456"/>
                </a:cubicBezTo>
                <a:close/>
                <a:moveTo>
                  <a:pt x="4745416" y="1790524"/>
                </a:moveTo>
                <a:cubicBezTo>
                  <a:pt x="4737759" y="1793076"/>
                  <a:pt x="4730740" y="1794990"/>
                  <a:pt x="4724359" y="1796267"/>
                </a:cubicBezTo>
                <a:lnTo>
                  <a:pt x="4724359" y="1794352"/>
                </a:lnTo>
                <a:cubicBezTo>
                  <a:pt x="4716702" y="1795629"/>
                  <a:pt x="4710321" y="1794990"/>
                  <a:pt x="4705216" y="1792438"/>
                </a:cubicBezTo>
                <a:cubicBezTo>
                  <a:pt x="4688625" y="1800095"/>
                  <a:pt x="4673310" y="1807114"/>
                  <a:pt x="4659272" y="1813495"/>
                </a:cubicBezTo>
                <a:cubicBezTo>
                  <a:pt x="4664377" y="1824981"/>
                  <a:pt x="4671397" y="1835191"/>
                  <a:pt x="4680330" y="1844124"/>
                </a:cubicBezTo>
                <a:cubicBezTo>
                  <a:pt x="4680330" y="1846677"/>
                  <a:pt x="4680968" y="1849229"/>
                  <a:pt x="4682244" y="1851781"/>
                </a:cubicBezTo>
                <a:cubicBezTo>
                  <a:pt x="4682244" y="1865820"/>
                  <a:pt x="4683520" y="1879220"/>
                  <a:pt x="4686073" y="1891982"/>
                </a:cubicBezTo>
                <a:cubicBezTo>
                  <a:pt x="4680968" y="1903467"/>
                  <a:pt x="4675863" y="1913677"/>
                  <a:pt x="4670758" y="1922610"/>
                </a:cubicBezTo>
                <a:cubicBezTo>
                  <a:pt x="4670758" y="1945583"/>
                  <a:pt x="4665015" y="1966002"/>
                  <a:pt x="4653529" y="1983868"/>
                </a:cubicBezTo>
                <a:cubicBezTo>
                  <a:pt x="4648424" y="1987698"/>
                  <a:pt x="4644596" y="1987060"/>
                  <a:pt x="4642043" y="1981955"/>
                </a:cubicBezTo>
                <a:cubicBezTo>
                  <a:pt x="4635025" y="1994078"/>
                  <a:pt x="4628325" y="2005883"/>
                  <a:pt x="4621943" y="2017369"/>
                </a:cubicBezTo>
                <a:lnTo>
                  <a:pt x="4605915" y="2046895"/>
                </a:lnTo>
                <a:lnTo>
                  <a:pt x="4612850" y="2042734"/>
                </a:lnTo>
                <a:cubicBezTo>
                  <a:pt x="4615084" y="2040500"/>
                  <a:pt x="4617157" y="2037470"/>
                  <a:pt x="4619072" y="2033640"/>
                </a:cubicBezTo>
                <a:cubicBezTo>
                  <a:pt x="4620348" y="2036193"/>
                  <a:pt x="4620348" y="2038108"/>
                  <a:pt x="4619072" y="2039383"/>
                </a:cubicBezTo>
                <a:cubicBezTo>
                  <a:pt x="4621624" y="2038108"/>
                  <a:pt x="4625453" y="2035555"/>
                  <a:pt x="4630558" y="2031727"/>
                </a:cubicBezTo>
                <a:cubicBezTo>
                  <a:pt x="4628005" y="2031727"/>
                  <a:pt x="4626729" y="2031088"/>
                  <a:pt x="4626729" y="2029812"/>
                </a:cubicBezTo>
                <a:cubicBezTo>
                  <a:pt x="4636938" y="2023431"/>
                  <a:pt x="4646511" y="2016412"/>
                  <a:pt x="4655444" y="2008754"/>
                </a:cubicBezTo>
                <a:lnTo>
                  <a:pt x="4653529" y="2008754"/>
                </a:lnTo>
                <a:cubicBezTo>
                  <a:pt x="4652253" y="2007479"/>
                  <a:pt x="4652891" y="2006202"/>
                  <a:pt x="4655444" y="2004926"/>
                </a:cubicBezTo>
                <a:cubicBezTo>
                  <a:pt x="4657996" y="2003649"/>
                  <a:pt x="4661825" y="2001736"/>
                  <a:pt x="4666930" y="1999183"/>
                </a:cubicBezTo>
                <a:cubicBezTo>
                  <a:pt x="4688625" y="1971107"/>
                  <a:pt x="4709682" y="1941116"/>
                  <a:pt x="4730102" y="1909211"/>
                </a:cubicBezTo>
                <a:cubicBezTo>
                  <a:pt x="4730102" y="1906659"/>
                  <a:pt x="4732016" y="1904106"/>
                  <a:pt x="4735845" y="1901554"/>
                </a:cubicBezTo>
                <a:cubicBezTo>
                  <a:pt x="4734568" y="1900277"/>
                  <a:pt x="4733930" y="1899001"/>
                  <a:pt x="4733930" y="1897724"/>
                </a:cubicBezTo>
                <a:cubicBezTo>
                  <a:pt x="4739035" y="1895172"/>
                  <a:pt x="4743502" y="1890706"/>
                  <a:pt x="4747331" y="1884325"/>
                </a:cubicBezTo>
                <a:cubicBezTo>
                  <a:pt x="4756264" y="1865182"/>
                  <a:pt x="4767112" y="1846039"/>
                  <a:pt x="4779874" y="1826895"/>
                </a:cubicBezTo>
                <a:cubicBezTo>
                  <a:pt x="4781150" y="1816685"/>
                  <a:pt x="4777959" y="1807752"/>
                  <a:pt x="4770302" y="1800095"/>
                </a:cubicBezTo>
                <a:cubicBezTo>
                  <a:pt x="4765197" y="1798819"/>
                  <a:pt x="4762007" y="1800095"/>
                  <a:pt x="4760731" y="1803924"/>
                </a:cubicBezTo>
                <a:cubicBezTo>
                  <a:pt x="4753073" y="1801371"/>
                  <a:pt x="4747968" y="1796904"/>
                  <a:pt x="4745416" y="1790524"/>
                </a:cubicBezTo>
                <a:close/>
                <a:moveTo>
                  <a:pt x="6675834" y="1784839"/>
                </a:moveTo>
                <a:lnTo>
                  <a:pt x="6686383" y="1790113"/>
                </a:lnTo>
                <a:lnTo>
                  <a:pt x="6682709" y="1792561"/>
                </a:lnTo>
                <a:cubicBezTo>
                  <a:pt x="6681893" y="1793377"/>
                  <a:pt x="6681485" y="1794195"/>
                  <a:pt x="6681485" y="1795011"/>
                </a:cubicBezTo>
                <a:close/>
                <a:moveTo>
                  <a:pt x="2394367" y="1784798"/>
                </a:moveTo>
                <a:cubicBezTo>
                  <a:pt x="2393092" y="1786075"/>
                  <a:pt x="2391815" y="1786713"/>
                  <a:pt x="2390539" y="1786713"/>
                </a:cubicBezTo>
                <a:cubicBezTo>
                  <a:pt x="2386711" y="1795646"/>
                  <a:pt x="2381606" y="1803941"/>
                  <a:pt x="2375225" y="1811599"/>
                </a:cubicBezTo>
                <a:cubicBezTo>
                  <a:pt x="2373948" y="1815427"/>
                  <a:pt x="2371396" y="1817980"/>
                  <a:pt x="2367568" y="1819256"/>
                </a:cubicBezTo>
                <a:cubicBezTo>
                  <a:pt x="2365015" y="1824360"/>
                  <a:pt x="2363738" y="1828827"/>
                  <a:pt x="2363738" y="1832656"/>
                </a:cubicBezTo>
                <a:cubicBezTo>
                  <a:pt x="2353529" y="1842866"/>
                  <a:pt x="2345872" y="1853713"/>
                  <a:pt x="2340767" y="1865199"/>
                </a:cubicBezTo>
                <a:lnTo>
                  <a:pt x="2344595" y="1865199"/>
                </a:lnTo>
                <a:cubicBezTo>
                  <a:pt x="2363738" y="1840951"/>
                  <a:pt x="2380329" y="1814151"/>
                  <a:pt x="2394367" y="1784798"/>
                </a:cubicBezTo>
                <a:close/>
                <a:moveTo>
                  <a:pt x="2421951" y="1783580"/>
                </a:moveTo>
                <a:lnTo>
                  <a:pt x="2418296" y="1786713"/>
                </a:lnTo>
                <a:cubicBezTo>
                  <a:pt x="2416382" y="1788627"/>
                  <a:pt x="2414787" y="1790541"/>
                  <a:pt x="2413510" y="1792456"/>
                </a:cubicBezTo>
                <a:cubicBezTo>
                  <a:pt x="2404577" y="1809046"/>
                  <a:pt x="2395006" y="1823722"/>
                  <a:pt x="2384796" y="1836485"/>
                </a:cubicBezTo>
                <a:lnTo>
                  <a:pt x="2382882" y="1838399"/>
                </a:lnTo>
                <a:cubicBezTo>
                  <a:pt x="2373948" y="1857542"/>
                  <a:pt x="2362463" y="1876047"/>
                  <a:pt x="2348424" y="1893914"/>
                </a:cubicBezTo>
                <a:cubicBezTo>
                  <a:pt x="2335662" y="1913057"/>
                  <a:pt x="2324176" y="1931562"/>
                  <a:pt x="2313966" y="1949428"/>
                </a:cubicBezTo>
                <a:cubicBezTo>
                  <a:pt x="2313966" y="1951981"/>
                  <a:pt x="2315243" y="1953896"/>
                  <a:pt x="2317795" y="1955172"/>
                </a:cubicBezTo>
                <a:cubicBezTo>
                  <a:pt x="2315243" y="1957725"/>
                  <a:pt x="2312691" y="1960276"/>
                  <a:pt x="2310138" y="1962829"/>
                </a:cubicBezTo>
                <a:lnTo>
                  <a:pt x="2312053" y="1962829"/>
                </a:lnTo>
                <a:lnTo>
                  <a:pt x="2310138" y="1964743"/>
                </a:lnTo>
                <a:cubicBezTo>
                  <a:pt x="2311415" y="1963467"/>
                  <a:pt x="2313966" y="1962191"/>
                  <a:pt x="2317795" y="1960915"/>
                </a:cubicBezTo>
                <a:cubicBezTo>
                  <a:pt x="2317795" y="1957086"/>
                  <a:pt x="2319710" y="1953258"/>
                  <a:pt x="2323538" y="1949428"/>
                </a:cubicBezTo>
                <a:lnTo>
                  <a:pt x="2321624" y="1949428"/>
                </a:lnTo>
                <a:cubicBezTo>
                  <a:pt x="2322900" y="1948153"/>
                  <a:pt x="2324176" y="1946877"/>
                  <a:pt x="2325453" y="1945600"/>
                </a:cubicBezTo>
                <a:cubicBezTo>
                  <a:pt x="2328005" y="1945600"/>
                  <a:pt x="2328643" y="1946877"/>
                  <a:pt x="2327367" y="1949428"/>
                </a:cubicBezTo>
                <a:cubicBezTo>
                  <a:pt x="2331196" y="1946877"/>
                  <a:pt x="2334386" y="1944324"/>
                  <a:pt x="2336939" y="1941772"/>
                </a:cubicBezTo>
                <a:cubicBezTo>
                  <a:pt x="2334386" y="1941772"/>
                  <a:pt x="2332472" y="1941133"/>
                  <a:pt x="2331196" y="1939857"/>
                </a:cubicBezTo>
                <a:cubicBezTo>
                  <a:pt x="2337577" y="1937305"/>
                  <a:pt x="2343319" y="1932200"/>
                  <a:pt x="2348424" y="1924543"/>
                </a:cubicBezTo>
                <a:cubicBezTo>
                  <a:pt x="2344595" y="1927095"/>
                  <a:pt x="2341405" y="1928372"/>
                  <a:pt x="2338852" y="1928372"/>
                </a:cubicBezTo>
                <a:lnTo>
                  <a:pt x="2338852" y="1926457"/>
                </a:lnTo>
                <a:cubicBezTo>
                  <a:pt x="2337577" y="1925181"/>
                  <a:pt x="2336301" y="1923905"/>
                  <a:pt x="2335024" y="1922629"/>
                </a:cubicBezTo>
                <a:cubicBezTo>
                  <a:pt x="2337577" y="1913695"/>
                  <a:pt x="2343319" y="1906038"/>
                  <a:pt x="2352253" y="1899657"/>
                </a:cubicBezTo>
                <a:cubicBezTo>
                  <a:pt x="2353529" y="1898381"/>
                  <a:pt x="2355443" y="1897743"/>
                  <a:pt x="2357996" y="1897743"/>
                </a:cubicBezTo>
                <a:lnTo>
                  <a:pt x="2356082" y="1897743"/>
                </a:lnTo>
                <a:cubicBezTo>
                  <a:pt x="2356082" y="1897743"/>
                  <a:pt x="2356720" y="1897105"/>
                  <a:pt x="2357996" y="1895828"/>
                </a:cubicBezTo>
                <a:lnTo>
                  <a:pt x="2352253" y="1895828"/>
                </a:lnTo>
                <a:cubicBezTo>
                  <a:pt x="2356082" y="1893276"/>
                  <a:pt x="2360548" y="1889447"/>
                  <a:pt x="2365653" y="1884342"/>
                </a:cubicBezTo>
                <a:cubicBezTo>
                  <a:pt x="2364377" y="1884342"/>
                  <a:pt x="2363100" y="1883704"/>
                  <a:pt x="2361825" y="1882428"/>
                </a:cubicBezTo>
                <a:cubicBezTo>
                  <a:pt x="2363100" y="1882428"/>
                  <a:pt x="2365653" y="1881790"/>
                  <a:pt x="2369481" y="1880514"/>
                </a:cubicBezTo>
                <a:cubicBezTo>
                  <a:pt x="2366930" y="1879237"/>
                  <a:pt x="2367568" y="1876685"/>
                  <a:pt x="2371396" y="1872857"/>
                </a:cubicBezTo>
                <a:cubicBezTo>
                  <a:pt x="2371396" y="1870304"/>
                  <a:pt x="2372673" y="1869666"/>
                  <a:pt x="2375225" y="1870942"/>
                </a:cubicBezTo>
                <a:cubicBezTo>
                  <a:pt x="2382882" y="1855628"/>
                  <a:pt x="2391815" y="1839675"/>
                  <a:pt x="2402025" y="1823085"/>
                </a:cubicBezTo>
                <a:cubicBezTo>
                  <a:pt x="2400749" y="1824360"/>
                  <a:pt x="2399472" y="1824999"/>
                  <a:pt x="2398196" y="1824999"/>
                </a:cubicBezTo>
                <a:cubicBezTo>
                  <a:pt x="2398196" y="1817342"/>
                  <a:pt x="2402025" y="1812875"/>
                  <a:pt x="2409682" y="1811599"/>
                </a:cubicBezTo>
                <a:cubicBezTo>
                  <a:pt x="2412873" y="1802666"/>
                  <a:pt x="2416542" y="1794051"/>
                  <a:pt x="2420689" y="1785755"/>
                </a:cubicBezTo>
                <a:close/>
                <a:moveTo>
                  <a:pt x="6672669" y="1783257"/>
                </a:moveTo>
                <a:lnTo>
                  <a:pt x="6675362" y="1783990"/>
                </a:lnTo>
                <a:lnTo>
                  <a:pt x="6675834" y="1784839"/>
                </a:lnTo>
                <a:close/>
                <a:moveTo>
                  <a:pt x="503340" y="1776933"/>
                </a:moveTo>
                <a:lnTo>
                  <a:pt x="497117" y="1784401"/>
                </a:lnTo>
                <a:cubicBezTo>
                  <a:pt x="498750" y="1782767"/>
                  <a:pt x="500382" y="1780318"/>
                  <a:pt x="502015" y="1777054"/>
                </a:cubicBezTo>
                <a:close/>
                <a:moveTo>
                  <a:pt x="6632508" y="1765625"/>
                </a:moveTo>
                <a:cubicBezTo>
                  <a:pt x="6643120" y="1769706"/>
                  <a:pt x="6653731" y="1774196"/>
                  <a:pt x="6664343" y="1779093"/>
                </a:cubicBezTo>
                <a:lnTo>
                  <a:pt x="6672669" y="1783257"/>
                </a:lnTo>
                <a:lnTo>
                  <a:pt x="6661894" y="1780318"/>
                </a:lnTo>
                <a:cubicBezTo>
                  <a:pt x="6658629" y="1778684"/>
                  <a:pt x="6654547" y="1777052"/>
                  <a:pt x="6649650" y="1775419"/>
                </a:cubicBezTo>
                <a:lnTo>
                  <a:pt x="6647201" y="1775419"/>
                </a:lnTo>
                <a:cubicBezTo>
                  <a:pt x="6640670" y="1773787"/>
                  <a:pt x="6635773" y="1770522"/>
                  <a:pt x="6632508" y="1765625"/>
                </a:cubicBezTo>
                <a:close/>
                <a:moveTo>
                  <a:pt x="2434568" y="1761827"/>
                </a:moveTo>
                <a:cubicBezTo>
                  <a:pt x="2431378" y="1764379"/>
                  <a:pt x="2428985" y="1767250"/>
                  <a:pt x="2427389" y="1770441"/>
                </a:cubicBezTo>
                <a:lnTo>
                  <a:pt x="2425983" y="1776629"/>
                </a:lnTo>
                <a:close/>
                <a:moveTo>
                  <a:pt x="3209863" y="1754169"/>
                </a:moveTo>
                <a:cubicBezTo>
                  <a:pt x="3184339" y="1760550"/>
                  <a:pt x="3160729" y="1768845"/>
                  <a:pt x="3139033" y="1779055"/>
                </a:cubicBezTo>
                <a:cubicBezTo>
                  <a:pt x="3132652" y="1782884"/>
                  <a:pt x="3127547" y="1787351"/>
                  <a:pt x="3123719" y="1792456"/>
                </a:cubicBezTo>
                <a:cubicBezTo>
                  <a:pt x="3091814" y="1805218"/>
                  <a:pt x="3063099" y="1819256"/>
                  <a:pt x="3037575" y="1834570"/>
                </a:cubicBezTo>
                <a:cubicBezTo>
                  <a:pt x="3026090" y="1840951"/>
                  <a:pt x="3015242" y="1846694"/>
                  <a:pt x="3005032" y="1851799"/>
                </a:cubicBezTo>
                <a:cubicBezTo>
                  <a:pt x="3016518" y="1854351"/>
                  <a:pt x="3027365" y="1857542"/>
                  <a:pt x="3037575" y="1861371"/>
                </a:cubicBezTo>
                <a:lnTo>
                  <a:pt x="3037575" y="1863285"/>
                </a:lnTo>
                <a:cubicBezTo>
                  <a:pt x="3031194" y="1865837"/>
                  <a:pt x="3026727" y="1864561"/>
                  <a:pt x="3024175" y="1859456"/>
                </a:cubicBezTo>
                <a:cubicBezTo>
                  <a:pt x="3021622" y="1859456"/>
                  <a:pt x="3020346" y="1860094"/>
                  <a:pt x="3020346" y="1861371"/>
                </a:cubicBezTo>
                <a:lnTo>
                  <a:pt x="3020346" y="1863285"/>
                </a:lnTo>
                <a:cubicBezTo>
                  <a:pt x="3019070" y="1865837"/>
                  <a:pt x="3017155" y="1866476"/>
                  <a:pt x="3014603" y="1865199"/>
                </a:cubicBezTo>
                <a:cubicBezTo>
                  <a:pt x="3012050" y="1863923"/>
                  <a:pt x="3010775" y="1862009"/>
                  <a:pt x="3010775" y="1859456"/>
                </a:cubicBezTo>
                <a:lnTo>
                  <a:pt x="3012689" y="1859456"/>
                </a:lnTo>
                <a:lnTo>
                  <a:pt x="3010775" y="1857542"/>
                </a:lnTo>
                <a:lnTo>
                  <a:pt x="3010775" y="1859456"/>
                </a:lnTo>
                <a:lnTo>
                  <a:pt x="3010775" y="1861371"/>
                </a:lnTo>
                <a:cubicBezTo>
                  <a:pt x="3004394" y="1863923"/>
                  <a:pt x="2999289" y="1863285"/>
                  <a:pt x="2995461" y="1859456"/>
                </a:cubicBezTo>
                <a:cubicBezTo>
                  <a:pt x="2992908" y="1859456"/>
                  <a:pt x="2990994" y="1859456"/>
                  <a:pt x="2989717" y="1859456"/>
                </a:cubicBezTo>
                <a:cubicBezTo>
                  <a:pt x="2994822" y="1862009"/>
                  <a:pt x="2999927" y="1863923"/>
                  <a:pt x="3005032" y="1865199"/>
                </a:cubicBezTo>
                <a:cubicBezTo>
                  <a:pt x="2997374" y="1867752"/>
                  <a:pt x="2990356" y="1867752"/>
                  <a:pt x="2983974" y="1865199"/>
                </a:cubicBezTo>
                <a:cubicBezTo>
                  <a:pt x="2989079" y="1866476"/>
                  <a:pt x="2993546" y="1868390"/>
                  <a:pt x="2997374" y="1870942"/>
                </a:cubicBezTo>
                <a:cubicBezTo>
                  <a:pt x="2993546" y="1873495"/>
                  <a:pt x="2990356" y="1874132"/>
                  <a:pt x="2987803" y="1872857"/>
                </a:cubicBezTo>
                <a:cubicBezTo>
                  <a:pt x="2992908" y="1876685"/>
                  <a:pt x="2999289" y="1878599"/>
                  <a:pt x="3006946" y="1878599"/>
                </a:cubicBezTo>
                <a:cubicBezTo>
                  <a:pt x="3017155" y="1882428"/>
                  <a:pt x="3028003" y="1886895"/>
                  <a:pt x="3039489" y="1892000"/>
                </a:cubicBezTo>
                <a:cubicBezTo>
                  <a:pt x="3042041" y="1894552"/>
                  <a:pt x="3045232" y="1896466"/>
                  <a:pt x="3049061" y="1897743"/>
                </a:cubicBezTo>
                <a:cubicBezTo>
                  <a:pt x="3047784" y="1897743"/>
                  <a:pt x="3046509" y="1897743"/>
                  <a:pt x="3045232" y="1897743"/>
                </a:cubicBezTo>
                <a:cubicBezTo>
                  <a:pt x="3041404" y="1897743"/>
                  <a:pt x="3038213" y="1897743"/>
                  <a:pt x="3035661" y="1897743"/>
                </a:cubicBezTo>
                <a:cubicBezTo>
                  <a:pt x="3034385" y="1895190"/>
                  <a:pt x="3032470" y="1893914"/>
                  <a:pt x="3029918" y="1893914"/>
                </a:cubicBezTo>
                <a:cubicBezTo>
                  <a:pt x="3024813" y="1891362"/>
                  <a:pt x="3020346" y="1891362"/>
                  <a:pt x="3016518" y="1893914"/>
                </a:cubicBezTo>
                <a:lnTo>
                  <a:pt x="3016518" y="1892000"/>
                </a:lnTo>
                <a:cubicBezTo>
                  <a:pt x="3013965" y="1890723"/>
                  <a:pt x="3013327" y="1888171"/>
                  <a:pt x="3014603" y="1884342"/>
                </a:cubicBezTo>
                <a:cubicBezTo>
                  <a:pt x="3009499" y="1885618"/>
                  <a:pt x="3006308" y="1884980"/>
                  <a:pt x="3005032" y="1882428"/>
                </a:cubicBezTo>
                <a:cubicBezTo>
                  <a:pt x="2997374" y="1879875"/>
                  <a:pt x="2990994" y="1881152"/>
                  <a:pt x="2985889" y="1886257"/>
                </a:cubicBezTo>
                <a:cubicBezTo>
                  <a:pt x="2987164" y="1888809"/>
                  <a:pt x="2988441" y="1890085"/>
                  <a:pt x="2989717" y="1890085"/>
                </a:cubicBezTo>
                <a:lnTo>
                  <a:pt x="2985889" y="1893914"/>
                </a:lnTo>
                <a:lnTo>
                  <a:pt x="2991631" y="1893914"/>
                </a:lnTo>
                <a:cubicBezTo>
                  <a:pt x="2996736" y="1896466"/>
                  <a:pt x="2998651" y="1899018"/>
                  <a:pt x="2997374" y="1901571"/>
                </a:cubicBezTo>
                <a:cubicBezTo>
                  <a:pt x="2999927" y="1902848"/>
                  <a:pt x="3002479" y="1902209"/>
                  <a:pt x="3005032" y="1899657"/>
                </a:cubicBezTo>
                <a:cubicBezTo>
                  <a:pt x="3006308" y="1900933"/>
                  <a:pt x="3007584" y="1902209"/>
                  <a:pt x="3008860" y="1903486"/>
                </a:cubicBezTo>
                <a:cubicBezTo>
                  <a:pt x="3010137" y="1902209"/>
                  <a:pt x="3012050" y="1901571"/>
                  <a:pt x="3014603" y="1901571"/>
                </a:cubicBezTo>
                <a:lnTo>
                  <a:pt x="3014603" y="1903486"/>
                </a:lnTo>
                <a:cubicBezTo>
                  <a:pt x="3017155" y="1903486"/>
                  <a:pt x="3019070" y="1904761"/>
                  <a:pt x="3020346" y="1907314"/>
                </a:cubicBezTo>
                <a:lnTo>
                  <a:pt x="3018628" y="1909033"/>
                </a:lnTo>
                <a:lnTo>
                  <a:pt x="3029439" y="1917843"/>
                </a:lnTo>
                <a:cubicBezTo>
                  <a:pt x="3034225" y="1921034"/>
                  <a:pt x="3039489" y="1923905"/>
                  <a:pt x="3045232" y="1926457"/>
                </a:cubicBezTo>
                <a:cubicBezTo>
                  <a:pt x="3043956" y="1929009"/>
                  <a:pt x="3042680" y="1929647"/>
                  <a:pt x="3041404" y="1928372"/>
                </a:cubicBezTo>
                <a:lnTo>
                  <a:pt x="3041404" y="1930286"/>
                </a:lnTo>
                <a:cubicBezTo>
                  <a:pt x="3032470" y="1926457"/>
                  <a:pt x="3024175" y="1923905"/>
                  <a:pt x="3016518" y="1922629"/>
                </a:cubicBezTo>
                <a:cubicBezTo>
                  <a:pt x="3030556" y="1931562"/>
                  <a:pt x="3044594" y="1938582"/>
                  <a:pt x="3058632" y="1943686"/>
                </a:cubicBezTo>
                <a:cubicBezTo>
                  <a:pt x="3072670" y="1930924"/>
                  <a:pt x="3086709" y="1917524"/>
                  <a:pt x="3100747" y="1903486"/>
                </a:cubicBezTo>
                <a:cubicBezTo>
                  <a:pt x="3145414" y="1861371"/>
                  <a:pt x="3181786" y="1811599"/>
                  <a:pt x="3209863" y="1754169"/>
                </a:cubicBezTo>
                <a:close/>
                <a:moveTo>
                  <a:pt x="6789235" y="1753380"/>
                </a:moveTo>
                <a:cubicBezTo>
                  <a:pt x="6790867" y="1755013"/>
                  <a:pt x="6792500" y="1755829"/>
                  <a:pt x="6794132" y="1755829"/>
                </a:cubicBezTo>
                <a:cubicBezTo>
                  <a:pt x="6789235" y="1760726"/>
                  <a:pt x="6785969" y="1761543"/>
                  <a:pt x="6784336" y="1758278"/>
                </a:cubicBezTo>
                <a:cubicBezTo>
                  <a:pt x="6784336" y="1759910"/>
                  <a:pt x="6785153" y="1760726"/>
                  <a:pt x="6786785" y="1760726"/>
                </a:cubicBezTo>
                <a:cubicBezTo>
                  <a:pt x="6785969" y="1763992"/>
                  <a:pt x="6785153" y="1765828"/>
                  <a:pt x="6784336" y="1766237"/>
                </a:cubicBezTo>
                <a:lnTo>
                  <a:pt x="6784065" y="1765896"/>
                </a:lnTo>
                <a:lnTo>
                  <a:pt x="6781888" y="1768073"/>
                </a:lnTo>
                <a:cubicBezTo>
                  <a:pt x="6773724" y="1769706"/>
                  <a:pt x="6768827" y="1767257"/>
                  <a:pt x="6767195" y="1760726"/>
                </a:cubicBezTo>
                <a:lnTo>
                  <a:pt x="6770868" y="1761951"/>
                </a:lnTo>
                <a:lnTo>
                  <a:pt x="6769643" y="1758278"/>
                </a:lnTo>
                <a:cubicBezTo>
                  <a:pt x="6769643" y="1756645"/>
                  <a:pt x="6771276" y="1755829"/>
                  <a:pt x="6774541" y="1755829"/>
                </a:cubicBezTo>
                <a:lnTo>
                  <a:pt x="6764746" y="1755829"/>
                </a:lnTo>
                <a:cubicBezTo>
                  <a:pt x="6764746" y="1757461"/>
                  <a:pt x="6766378" y="1758278"/>
                  <a:pt x="6769643" y="1758278"/>
                </a:cubicBezTo>
                <a:cubicBezTo>
                  <a:pt x="6763113" y="1761543"/>
                  <a:pt x="6758215" y="1761543"/>
                  <a:pt x="6754950" y="1758278"/>
                </a:cubicBezTo>
                <a:cubicBezTo>
                  <a:pt x="6761481" y="1763175"/>
                  <a:pt x="6769643" y="1767257"/>
                  <a:pt x="6779439" y="1770522"/>
                </a:cubicBezTo>
                <a:cubicBezTo>
                  <a:pt x="6785969" y="1773787"/>
                  <a:pt x="6791684" y="1777052"/>
                  <a:pt x="6796581" y="1780318"/>
                </a:cubicBezTo>
                <a:cubicBezTo>
                  <a:pt x="6809641" y="1783583"/>
                  <a:pt x="6821070" y="1789296"/>
                  <a:pt x="6830864" y="1797460"/>
                </a:cubicBezTo>
                <a:cubicBezTo>
                  <a:pt x="6827600" y="1800725"/>
                  <a:pt x="6827600" y="1803173"/>
                  <a:pt x="6830864" y="1804806"/>
                </a:cubicBezTo>
                <a:cubicBezTo>
                  <a:pt x="6840660" y="1808072"/>
                  <a:pt x="6852088" y="1812153"/>
                  <a:pt x="6865149" y="1817050"/>
                </a:cubicBezTo>
                <a:cubicBezTo>
                  <a:pt x="6860251" y="1815418"/>
                  <a:pt x="6856169" y="1813785"/>
                  <a:pt x="6852905" y="1812153"/>
                </a:cubicBezTo>
                <a:cubicBezTo>
                  <a:pt x="6848006" y="1808888"/>
                  <a:pt x="6844741" y="1806847"/>
                  <a:pt x="6843109" y="1806031"/>
                </a:cubicBezTo>
                <a:cubicBezTo>
                  <a:pt x="6841476" y="1805214"/>
                  <a:pt x="6841476" y="1803989"/>
                  <a:pt x="6843109" y="1802357"/>
                </a:cubicBezTo>
                <a:lnTo>
                  <a:pt x="6840660" y="1802357"/>
                </a:lnTo>
                <a:cubicBezTo>
                  <a:pt x="6835763" y="1795827"/>
                  <a:pt x="6830048" y="1790113"/>
                  <a:pt x="6823518" y="1785215"/>
                </a:cubicBezTo>
                <a:cubicBezTo>
                  <a:pt x="6818621" y="1786848"/>
                  <a:pt x="6815355" y="1784399"/>
                  <a:pt x="6813723" y="1777868"/>
                </a:cubicBezTo>
                <a:cubicBezTo>
                  <a:pt x="6810458" y="1777868"/>
                  <a:pt x="6808009" y="1777052"/>
                  <a:pt x="6806377" y="1775419"/>
                </a:cubicBezTo>
                <a:cubicBezTo>
                  <a:pt x="6803111" y="1770522"/>
                  <a:pt x="6798213" y="1766441"/>
                  <a:pt x="6791684" y="1763175"/>
                </a:cubicBezTo>
                <a:cubicBezTo>
                  <a:pt x="6791684" y="1761543"/>
                  <a:pt x="6793316" y="1760726"/>
                  <a:pt x="6796581" y="1760726"/>
                </a:cubicBezTo>
                <a:lnTo>
                  <a:pt x="6794132" y="1760726"/>
                </a:lnTo>
                <a:cubicBezTo>
                  <a:pt x="6794132" y="1759094"/>
                  <a:pt x="6796581" y="1757461"/>
                  <a:pt x="6801478" y="1755829"/>
                </a:cubicBezTo>
                <a:close/>
                <a:moveTo>
                  <a:pt x="2430739" y="1750341"/>
                </a:moveTo>
                <a:cubicBezTo>
                  <a:pt x="2429463" y="1752893"/>
                  <a:pt x="2428188" y="1754807"/>
                  <a:pt x="2426911" y="1756084"/>
                </a:cubicBezTo>
                <a:cubicBezTo>
                  <a:pt x="2425635" y="1754807"/>
                  <a:pt x="2424996" y="1753531"/>
                  <a:pt x="2424996" y="1752256"/>
                </a:cubicBezTo>
                <a:cubicBezTo>
                  <a:pt x="2421168" y="1756084"/>
                  <a:pt x="2418615" y="1758636"/>
                  <a:pt x="2417340" y="1759912"/>
                </a:cubicBezTo>
                <a:cubicBezTo>
                  <a:pt x="2412235" y="1767570"/>
                  <a:pt x="2407768" y="1775227"/>
                  <a:pt x="2403939" y="1782884"/>
                </a:cubicBezTo>
                <a:lnTo>
                  <a:pt x="2407768" y="1782884"/>
                </a:lnTo>
                <a:cubicBezTo>
                  <a:pt x="2405215" y="1790541"/>
                  <a:pt x="2400749" y="1796284"/>
                  <a:pt x="2394367" y="1800113"/>
                </a:cubicBezTo>
                <a:cubicBezTo>
                  <a:pt x="2390539" y="1801389"/>
                  <a:pt x="2388624" y="1803303"/>
                  <a:pt x="2388624" y="1805856"/>
                </a:cubicBezTo>
                <a:cubicBezTo>
                  <a:pt x="2393729" y="1803303"/>
                  <a:pt x="2396282" y="1803303"/>
                  <a:pt x="2396282" y="1805856"/>
                </a:cubicBezTo>
                <a:cubicBezTo>
                  <a:pt x="2388624" y="1808408"/>
                  <a:pt x="2384796" y="1812237"/>
                  <a:pt x="2384796" y="1817342"/>
                </a:cubicBezTo>
                <a:cubicBezTo>
                  <a:pt x="2383519" y="1818617"/>
                  <a:pt x="2382244" y="1819256"/>
                  <a:pt x="2380968" y="1819256"/>
                </a:cubicBezTo>
                <a:cubicBezTo>
                  <a:pt x="2379691" y="1821808"/>
                  <a:pt x="2380329" y="1823722"/>
                  <a:pt x="2382882" y="1824999"/>
                </a:cubicBezTo>
                <a:lnTo>
                  <a:pt x="2379053" y="1828827"/>
                </a:lnTo>
                <a:cubicBezTo>
                  <a:pt x="2376501" y="1828827"/>
                  <a:pt x="2375225" y="1827552"/>
                  <a:pt x="2375225" y="1824999"/>
                </a:cubicBezTo>
                <a:lnTo>
                  <a:pt x="2375225" y="1826913"/>
                </a:lnTo>
                <a:cubicBezTo>
                  <a:pt x="2379053" y="1832018"/>
                  <a:pt x="2378415" y="1836485"/>
                  <a:pt x="2373310" y="1840313"/>
                </a:cubicBezTo>
                <a:cubicBezTo>
                  <a:pt x="2369481" y="1844142"/>
                  <a:pt x="2366291" y="1847333"/>
                  <a:pt x="2363738" y="1849885"/>
                </a:cubicBezTo>
                <a:lnTo>
                  <a:pt x="2367568" y="1849885"/>
                </a:lnTo>
                <a:cubicBezTo>
                  <a:pt x="2366291" y="1853713"/>
                  <a:pt x="2363738" y="1855628"/>
                  <a:pt x="2359910" y="1855628"/>
                </a:cubicBezTo>
                <a:cubicBezTo>
                  <a:pt x="2359910" y="1856904"/>
                  <a:pt x="2361186" y="1857542"/>
                  <a:pt x="2363738" y="1857542"/>
                </a:cubicBezTo>
                <a:cubicBezTo>
                  <a:pt x="2362463" y="1858818"/>
                  <a:pt x="2361186" y="1859456"/>
                  <a:pt x="2359910" y="1859456"/>
                </a:cubicBezTo>
                <a:cubicBezTo>
                  <a:pt x="2352253" y="1870942"/>
                  <a:pt x="2345234" y="1880514"/>
                  <a:pt x="2338852" y="1888171"/>
                </a:cubicBezTo>
                <a:cubicBezTo>
                  <a:pt x="2337577" y="1892000"/>
                  <a:pt x="2336301" y="1893914"/>
                  <a:pt x="2335024" y="1893914"/>
                </a:cubicBezTo>
                <a:cubicBezTo>
                  <a:pt x="2336301" y="1895190"/>
                  <a:pt x="2337577" y="1896466"/>
                  <a:pt x="2338852" y="1897743"/>
                </a:cubicBezTo>
                <a:cubicBezTo>
                  <a:pt x="2337577" y="1897743"/>
                  <a:pt x="2336301" y="1898381"/>
                  <a:pt x="2335024" y="1899657"/>
                </a:cubicBezTo>
                <a:cubicBezTo>
                  <a:pt x="2328643" y="1902209"/>
                  <a:pt x="2326729" y="1906676"/>
                  <a:pt x="2329281" y="1913057"/>
                </a:cubicBezTo>
                <a:cubicBezTo>
                  <a:pt x="2358634" y="1869666"/>
                  <a:pt x="2387987" y="1823722"/>
                  <a:pt x="2417340" y="1775227"/>
                </a:cubicBezTo>
                <a:cubicBezTo>
                  <a:pt x="2423720" y="1770122"/>
                  <a:pt x="2428188" y="1761827"/>
                  <a:pt x="2430739" y="1750341"/>
                </a:cubicBezTo>
                <a:close/>
                <a:moveTo>
                  <a:pt x="6661894" y="1746033"/>
                </a:moveTo>
                <a:cubicBezTo>
                  <a:pt x="6666791" y="1749299"/>
                  <a:pt x="6672505" y="1750932"/>
                  <a:pt x="6679036" y="1750932"/>
                </a:cubicBezTo>
                <a:cubicBezTo>
                  <a:pt x="6716585" y="1770522"/>
                  <a:pt x="6754950" y="1789296"/>
                  <a:pt x="6794132" y="1807254"/>
                </a:cubicBezTo>
                <a:cubicBezTo>
                  <a:pt x="6797397" y="1810520"/>
                  <a:pt x="6801478" y="1812969"/>
                  <a:pt x="6806377" y="1814601"/>
                </a:cubicBezTo>
                <a:cubicBezTo>
                  <a:pt x="6808009" y="1812969"/>
                  <a:pt x="6810458" y="1812969"/>
                  <a:pt x="6813723" y="1814601"/>
                </a:cubicBezTo>
                <a:cubicBezTo>
                  <a:pt x="6799029" y="1801541"/>
                  <a:pt x="6784336" y="1789296"/>
                  <a:pt x="6769643" y="1777868"/>
                </a:cubicBezTo>
                <a:cubicBezTo>
                  <a:pt x="6771276" y="1777868"/>
                  <a:pt x="6772908" y="1777052"/>
                  <a:pt x="6774541" y="1775419"/>
                </a:cubicBezTo>
                <a:cubicBezTo>
                  <a:pt x="6768011" y="1773787"/>
                  <a:pt x="6763113" y="1772155"/>
                  <a:pt x="6759849" y="1770522"/>
                </a:cubicBezTo>
                <a:cubicBezTo>
                  <a:pt x="6756583" y="1768890"/>
                  <a:pt x="6755766" y="1767257"/>
                  <a:pt x="6757399" y="1765625"/>
                </a:cubicBezTo>
                <a:cubicBezTo>
                  <a:pt x="6726380" y="1754196"/>
                  <a:pt x="6694545" y="1747667"/>
                  <a:pt x="6661894" y="1746033"/>
                </a:cubicBezTo>
                <a:close/>
                <a:moveTo>
                  <a:pt x="6470883" y="1746033"/>
                </a:moveTo>
                <a:cubicBezTo>
                  <a:pt x="6451293" y="1749299"/>
                  <a:pt x="6432517" y="1754196"/>
                  <a:pt x="6414559" y="1760726"/>
                </a:cubicBezTo>
                <a:cubicBezTo>
                  <a:pt x="6429253" y="1755829"/>
                  <a:pt x="6445578" y="1752564"/>
                  <a:pt x="6463536" y="1750932"/>
                </a:cubicBezTo>
                <a:cubicBezTo>
                  <a:pt x="6461904" y="1752564"/>
                  <a:pt x="6461088" y="1754196"/>
                  <a:pt x="6461088" y="1755829"/>
                </a:cubicBezTo>
                <a:cubicBezTo>
                  <a:pt x="6467618" y="1755829"/>
                  <a:pt x="6470883" y="1752564"/>
                  <a:pt x="6470883" y="1746033"/>
                </a:cubicBezTo>
                <a:close/>
                <a:moveTo>
                  <a:pt x="1017954" y="1740961"/>
                </a:moveTo>
                <a:lnTo>
                  <a:pt x="1018723" y="1747667"/>
                </a:lnTo>
                <a:cubicBezTo>
                  <a:pt x="1016274" y="1746035"/>
                  <a:pt x="1015050" y="1744607"/>
                  <a:pt x="1015050" y="1743382"/>
                </a:cubicBezTo>
                <a:close/>
                <a:moveTo>
                  <a:pt x="1017771" y="1739369"/>
                </a:moveTo>
                <a:lnTo>
                  <a:pt x="1018723" y="1740320"/>
                </a:lnTo>
                <a:lnTo>
                  <a:pt x="1017954" y="1740961"/>
                </a:lnTo>
                <a:close/>
                <a:moveTo>
                  <a:pt x="1017116" y="1733663"/>
                </a:moveTo>
                <a:lnTo>
                  <a:pt x="1017771" y="1739369"/>
                </a:lnTo>
                <a:lnTo>
                  <a:pt x="1016274" y="1737872"/>
                </a:lnTo>
                <a:close/>
                <a:moveTo>
                  <a:pt x="6718218" y="1731340"/>
                </a:moveTo>
                <a:cubicBezTo>
                  <a:pt x="6757399" y="1739503"/>
                  <a:pt x="6796581" y="1748483"/>
                  <a:pt x="6835763" y="1758278"/>
                </a:cubicBezTo>
                <a:cubicBezTo>
                  <a:pt x="6834129" y="1756645"/>
                  <a:pt x="6832497" y="1755013"/>
                  <a:pt x="6830864" y="1753380"/>
                </a:cubicBezTo>
                <a:cubicBezTo>
                  <a:pt x="6794948" y="1737055"/>
                  <a:pt x="6757399" y="1729708"/>
                  <a:pt x="6718218" y="1731340"/>
                </a:cubicBezTo>
                <a:close/>
                <a:moveTo>
                  <a:pt x="6517411" y="1728891"/>
                </a:moveTo>
                <a:lnTo>
                  <a:pt x="6492325" y="1733669"/>
                </a:lnTo>
                <a:lnTo>
                  <a:pt x="6480679" y="1731340"/>
                </a:lnTo>
                <a:cubicBezTo>
                  <a:pt x="6469251" y="1736238"/>
                  <a:pt x="6457618" y="1740320"/>
                  <a:pt x="6445782" y="1743585"/>
                </a:cubicBezTo>
                <a:lnTo>
                  <a:pt x="6414644" y="1749918"/>
                </a:lnTo>
                <a:lnTo>
                  <a:pt x="6418233" y="1749707"/>
                </a:lnTo>
                <a:cubicBezTo>
                  <a:pt x="6425579" y="1748890"/>
                  <a:pt x="6433334" y="1747667"/>
                  <a:pt x="6441497" y="1746033"/>
                </a:cubicBezTo>
                <a:cubicBezTo>
                  <a:pt x="6448027" y="1746033"/>
                  <a:pt x="6456190" y="1743585"/>
                  <a:pt x="6465986" y="1738687"/>
                </a:cubicBezTo>
                <a:lnTo>
                  <a:pt x="6492325" y="1733669"/>
                </a:lnTo>
                <a:lnTo>
                  <a:pt x="6492922" y="1733790"/>
                </a:lnTo>
                <a:cubicBezTo>
                  <a:pt x="6501086" y="1732156"/>
                  <a:pt x="6509249" y="1730524"/>
                  <a:pt x="6517411" y="1728891"/>
                </a:cubicBezTo>
                <a:close/>
                <a:moveTo>
                  <a:pt x="6418435" y="1705117"/>
                </a:moveTo>
                <a:lnTo>
                  <a:pt x="6382725" y="1711750"/>
                </a:lnTo>
                <a:cubicBezTo>
                  <a:pt x="6388438" y="1710933"/>
                  <a:pt x="6394560" y="1709913"/>
                  <a:pt x="6401091" y="1708689"/>
                </a:cubicBezTo>
                <a:close/>
                <a:moveTo>
                  <a:pt x="6688831" y="1701954"/>
                </a:moveTo>
                <a:cubicBezTo>
                  <a:pt x="6682301" y="1703586"/>
                  <a:pt x="6676587" y="1705220"/>
                  <a:pt x="6671689" y="1706852"/>
                </a:cubicBezTo>
                <a:cubicBezTo>
                  <a:pt x="6676587" y="1705220"/>
                  <a:pt x="6683117" y="1704404"/>
                  <a:pt x="6691280" y="1704404"/>
                </a:cubicBezTo>
                <a:cubicBezTo>
                  <a:pt x="6689648" y="1707668"/>
                  <a:pt x="6688831" y="1710117"/>
                  <a:pt x="6688831" y="1711750"/>
                </a:cubicBezTo>
                <a:cubicBezTo>
                  <a:pt x="6692096" y="1715014"/>
                  <a:pt x="6696994" y="1715831"/>
                  <a:pt x="6703525" y="1714198"/>
                </a:cubicBezTo>
                <a:cubicBezTo>
                  <a:pt x="6710054" y="1715831"/>
                  <a:pt x="6716585" y="1716647"/>
                  <a:pt x="6723115" y="1716647"/>
                </a:cubicBezTo>
                <a:cubicBezTo>
                  <a:pt x="6757399" y="1721545"/>
                  <a:pt x="6791684" y="1729708"/>
                  <a:pt x="6825967" y="1741136"/>
                </a:cubicBezTo>
                <a:cubicBezTo>
                  <a:pt x="6839028" y="1742768"/>
                  <a:pt x="6853721" y="1746033"/>
                  <a:pt x="6870047" y="1750932"/>
                </a:cubicBezTo>
                <a:cubicBezTo>
                  <a:pt x="6863517" y="1747667"/>
                  <a:pt x="6858618" y="1743585"/>
                  <a:pt x="6855353" y="1738687"/>
                </a:cubicBezTo>
                <a:cubicBezTo>
                  <a:pt x="6812906" y="1719097"/>
                  <a:pt x="6768827" y="1710117"/>
                  <a:pt x="6723115" y="1711750"/>
                </a:cubicBezTo>
                <a:lnTo>
                  <a:pt x="6718218" y="1711750"/>
                </a:lnTo>
                <a:cubicBezTo>
                  <a:pt x="6708422" y="1703586"/>
                  <a:pt x="6698626" y="1700321"/>
                  <a:pt x="6688831" y="1701954"/>
                </a:cubicBezTo>
                <a:close/>
                <a:moveTo>
                  <a:pt x="6840660" y="1699505"/>
                </a:moveTo>
                <a:cubicBezTo>
                  <a:pt x="6822702" y="1699505"/>
                  <a:pt x="6804743" y="1701138"/>
                  <a:pt x="6786785" y="1704404"/>
                </a:cubicBezTo>
                <a:cubicBezTo>
                  <a:pt x="6791684" y="1706036"/>
                  <a:pt x="6796581" y="1706036"/>
                  <a:pt x="6801478" y="1704404"/>
                </a:cubicBezTo>
                <a:cubicBezTo>
                  <a:pt x="6830864" y="1712566"/>
                  <a:pt x="6859435" y="1721545"/>
                  <a:pt x="6887188" y="1731340"/>
                </a:cubicBezTo>
                <a:cubicBezTo>
                  <a:pt x="6887188" y="1726443"/>
                  <a:pt x="6885556" y="1722361"/>
                  <a:pt x="6882291" y="1719097"/>
                </a:cubicBezTo>
                <a:cubicBezTo>
                  <a:pt x="6887188" y="1719097"/>
                  <a:pt x="6893719" y="1719097"/>
                  <a:pt x="6901881" y="1719097"/>
                </a:cubicBezTo>
                <a:lnTo>
                  <a:pt x="6909227" y="1719097"/>
                </a:lnTo>
                <a:cubicBezTo>
                  <a:pt x="6917391" y="1727259"/>
                  <a:pt x="6927187" y="1730524"/>
                  <a:pt x="6938615" y="1728891"/>
                </a:cubicBezTo>
                <a:cubicBezTo>
                  <a:pt x="6933716" y="1725626"/>
                  <a:pt x="6928819" y="1723994"/>
                  <a:pt x="6923922" y="1723994"/>
                </a:cubicBezTo>
                <a:cubicBezTo>
                  <a:pt x="6914126" y="1719097"/>
                  <a:pt x="6905963" y="1715831"/>
                  <a:pt x="6899433" y="1714198"/>
                </a:cubicBezTo>
                <a:cubicBezTo>
                  <a:pt x="6891271" y="1715831"/>
                  <a:pt x="6886372" y="1713382"/>
                  <a:pt x="6884740" y="1706852"/>
                </a:cubicBezTo>
                <a:cubicBezTo>
                  <a:pt x="6876576" y="1701954"/>
                  <a:pt x="6869230" y="1701138"/>
                  <a:pt x="6862699" y="1704404"/>
                </a:cubicBezTo>
                <a:lnTo>
                  <a:pt x="6862699" y="1699505"/>
                </a:lnTo>
                <a:cubicBezTo>
                  <a:pt x="6861067" y="1701138"/>
                  <a:pt x="6859435" y="1702770"/>
                  <a:pt x="6857802" y="1704404"/>
                </a:cubicBezTo>
                <a:lnTo>
                  <a:pt x="6852905" y="1704404"/>
                </a:lnTo>
                <a:cubicBezTo>
                  <a:pt x="6851272" y="1702770"/>
                  <a:pt x="6851272" y="1701138"/>
                  <a:pt x="6852905" y="1699505"/>
                </a:cubicBezTo>
                <a:cubicBezTo>
                  <a:pt x="6848006" y="1701138"/>
                  <a:pt x="6843925" y="1701138"/>
                  <a:pt x="6840660" y="1699505"/>
                </a:cubicBezTo>
                <a:close/>
                <a:moveTo>
                  <a:pt x="6385173" y="1694608"/>
                </a:moveTo>
                <a:lnTo>
                  <a:pt x="6382804" y="1694687"/>
                </a:lnTo>
                <a:lnTo>
                  <a:pt x="6385173" y="1697056"/>
                </a:lnTo>
                <a:lnTo>
                  <a:pt x="6387622" y="1697056"/>
                </a:lnTo>
                <a:cubicBezTo>
                  <a:pt x="6385989" y="1697056"/>
                  <a:pt x="6385173" y="1696240"/>
                  <a:pt x="6385173" y="1694608"/>
                </a:cubicBezTo>
                <a:close/>
                <a:moveTo>
                  <a:pt x="1049821" y="1690952"/>
                </a:moveTo>
                <a:lnTo>
                  <a:pt x="1053007" y="1698691"/>
                </a:lnTo>
                <a:cubicBezTo>
                  <a:pt x="1051374" y="1696242"/>
                  <a:pt x="1050303" y="1693997"/>
                  <a:pt x="1049794" y="1691955"/>
                </a:cubicBezTo>
                <a:close/>
                <a:moveTo>
                  <a:pt x="6304361" y="1687261"/>
                </a:moveTo>
                <a:cubicBezTo>
                  <a:pt x="6294566" y="1685628"/>
                  <a:pt x="6285586" y="1688077"/>
                  <a:pt x="6277424" y="1694608"/>
                </a:cubicBezTo>
                <a:cubicBezTo>
                  <a:pt x="6265996" y="1694608"/>
                  <a:pt x="6256200" y="1697056"/>
                  <a:pt x="6248038" y="1701954"/>
                </a:cubicBezTo>
                <a:lnTo>
                  <a:pt x="6262731" y="1701954"/>
                </a:lnTo>
                <a:lnTo>
                  <a:pt x="6260282" y="1704404"/>
                </a:lnTo>
                <a:cubicBezTo>
                  <a:pt x="6261914" y="1706036"/>
                  <a:pt x="6264363" y="1706852"/>
                  <a:pt x="6267628" y="1706852"/>
                </a:cubicBezTo>
                <a:lnTo>
                  <a:pt x="6267628" y="1699505"/>
                </a:lnTo>
                <a:cubicBezTo>
                  <a:pt x="6280689" y="1696240"/>
                  <a:pt x="6293749" y="1692975"/>
                  <a:pt x="6306810" y="1689709"/>
                </a:cubicBezTo>
                <a:close/>
                <a:moveTo>
                  <a:pt x="821415" y="1685047"/>
                </a:moveTo>
                <a:lnTo>
                  <a:pt x="805673" y="1693792"/>
                </a:lnTo>
                <a:cubicBezTo>
                  <a:pt x="807306" y="1697058"/>
                  <a:pt x="808938" y="1698691"/>
                  <a:pt x="810571" y="1698691"/>
                </a:cubicBezTo>
                <a:lnTo>
                  <a:pt x="808122" y="1698691"/>
                </a:lnTo>
                <a:cubicBezTo>
                  <a:pt x="806489" y="1693792"/>
                  <a:pt x="803225" y="1692160"/>
                  <a:pt x="798326" y="1693792"/>
                </a:cubicBezTo>
                <a:cubicBezTo>
                  <a:pt x="796694" y="1695426"/>
                  <a:pt x="795877" y="1697058"/>
                  <a:pt x="795877" y="1698691"/>
                </a:cubicBezTo>
                <a:cubicBezTo>
                  <a:pt x="789348" y="1695426"/>
                  <a:pt x="782817" y="1695426"/>
                  <a:pt x="776287" y="1698691"/>
                </a:cubicBezTo>
                <a:close/>
                <a:moveTo>
                  <a:pt x="6865149" y="1682363"/>
                </a:moveTo>
                <a:cubicBezTo>
                  <a:pt x="6856986" y="1683996"/>
                  <a:pt x="6850456" y="1684812"/>
                  <a:pt x="6845558" y="1684812"/>
                </a:cubicBezTo>
                <a:lnTo>
                  <a:pt x="6882291" y="1684812"/>
                </a:lnTo>
                <a:cubicBezTo>
                  <a:pt x="6877392" y="1684812"/>
                  <a:pt x="6871679" y="1683996"/>
                  <a:pt x="6865149" y="1682363"/>
                </a:cubicBezTo>
                <a:close/>
                <a:moveTo>
                  <a:pt x="6561491" y="1682363"/>
                </a:moveTo>
                <a:cubicBezTo>
                  <a:pt x="6548430" y="1683996"/>
                  <a:pt x="6537002" y="1686444"/>
                  <a:pt x="6527207" y="1689709"/>
                </a:cubicBezTo>
                <a:cubicBezTo>
                  <a:pt x="6535369" y="1688077"/>
                  <a:pt x="6544349" y="1686444"/>
                  <a:pt x="6554145" y="1684812"/>
                </a:cubicBezTo>
                <a:cubicBezTo>
                  <a:pt x="6552511" y="1686444"/>
                  <a:pt x="6550879" y="1688077"/>
                  <a:pt x="6549246" y="1689709"/>
                </a:cubicBezTo>
                <a:cubicBezTo>
                  <a:pt x="6557410" y="1689709"/>
                  <a:pt x="6563939" y="1687261"/>
                  <a:pt x="6568838" y="1682363"/>
                </a:cubicBezTo>
                <a:close/>
                <a:moveTo>
                  <a:pt x="869879" y="1681777"/>
                </a:moveTo>
                <a:lnTo>
                  <a:pt x="873629" y="1683384"/>
                </a:lnTo>
                <a:lnTo>
                  <a:pt x="871792" y="1683997"/>
                </a:lnTo>
                <a:cubicBezTo>
                  <a:pt x="875058" y="1687262"/>
                  <a:pt x="878323" y="1688079"/>
                  <a:pt x="881588" y="1686446"/>
                </a:cubicBezTo>
                <a:cubicBezTo>
                  <a:pt x="876689" y="1689711"/>
                  <a:pt x="871792" y="1692976"/>
                  <a:pt x="866894" y="1696242"/>
                </a:cubicBezTo>
                <a:cubicBezTo>
                  <a:pt x="869343" y="1693792"/>
                  <a:pt x="870771" y="1691139"/>
                  <a:pt x="871180" y="1688283"/>
                </a:cubicBezTo>
                <a:close/>
                <a:moveTo>
                  <a:pt x="827712" y="1681549"/>
                </a:moveTo>
                <a:lnTo>
                  <a:pt x="828406" y="1682934"/>
                </a:lnTo>
                <a:lnTo>
                  <a:pt x="821415" y="1685047"/>
                </a:lnTo>
                <a:close/>
                <a:moveTo>
                  <a:pt x="1055106" y="1681432"/>
                </a:moveTo>
                <a:lnTo>
                  <a:pt x="1053007" y="1683997"/>
                </a:lnTo>
                <a:lnTo>
                  <a:pt x="1052704" y="1683088"/>
                </a:lnTo>
                <a:lnTo>
                  <a:pt x="1053466" y="1682161"/>
                </a:lnTo>
                <a:close/>
                <a:moveTo>
                  <a:pt x="869752" y="1681140"/>
                </a:moveTo>
                <a:lnTo>
                  <a:pt x="869879" y="1681777"/>
                </a:lnTo>
                <a:lnTo>
                  <a:pt x="869343" y="1681549"/>
                </a:lnTo>
                <a:close/>
                <a:moveTo>
                  <a:pt x="6515528" y="1679349"/>
                </a:moveTo>
                <a:lnTo>
                  <a:pt x="6507616" y="1679915"/>
                </a:lnTo>
                <a:lnTo>
                  <a:pt x="6507616" y="1682363"/>
                </a:lnTo>
                <a:cubicBezTo>
                  <a:pt x="6509249" y="1683180"/>
                  <a:pt x="6510882" y="1683180"/>
                  <a:pt x="6512514" y="1682363"/>
                </a:cubicBezTo>
                <a:close/>
                <a:moveTo>
                  <a:pt x="876689" y="1679099"/>
                </a:moveTo>
                <a:cubicBezTo>
                  <a:pt x="876689" y="1680731"/>
                  <a:pt x="877506" y="1681549"/>
                  <a:pt x="879139" y="1681549"/>
                </a:cubicBezTo>
                <a:lnTo>
                  <a:pt x="873629" y="1683384"/>
                </a:lnTo>
                <a:close/>
                <a:moveTo>
                  <a:pt x="914729" y="1677304"/>
                </a:moveTo>
                <a:lnTo>
                  <a:pt x="918320" y="1679099"/>
                </a:lnTo>
                <a:lnTo>
                  <a:pt x="923218" y="1679099"/>
                </a:lnTo>
                <a:cubicBezTo>
                  <a:pt x="913423" y="1682365"/>
                  <a:pt x="905259" y="1684814"/>
                  <a:pt x="898729" y="1686446"/>
                </a:cubicBezTo>
                <a:close/>
                <a:moveTo>
                  <a:pt x="6683557" y="1676901"/>
                </a:moveTo>
                <a:lnTo>
                  <a:pt x="6681485" y="1677466"/>
                </a:lnTo>
                <a:lnTo>
                  <a:pt x="6681485" y="1679915"/>
                </a:lnTo>
                <a:cubicBezTo>
                  <a:pt x="6681485" y="1679098"/>
                  <a:pt x="6681893" y="1678282"/>
                  <a:pt x="6682709" y="1677466"/>
                </a:cubicBezTo>
                <a:close/>
                <a:moveTo>
                  <a:pt x="1050558" y="1676650"/>
                </a:moveTo>
                <a:lnTo>
                  <a:pt x="1052704" y="1683088"/>
                </a:lnTo>
                <a:lnTo>
                  <a:pt x="1049946" y="1686446"/>
                </a:lnTo>
                <a:lnTo>
                  <a:pt x="1049821" y="1690952"/>
                </a:lnTo>
                <a:lnTo>
                  <a:pt x="1048721" y="1688283"/>
                </a:lnTo>
                <a:cubicBezTo>
                  <a:pt x="1048314" y="1684609"/>
                  <a:pt x="1048926" y="1680731"/>
                  <a:pt x="1050558" y="1676650"/>
                </a:cubicBezTo>
                <a:close/>
                <a:moveTo>
                  <a:pt x="915871" y="1676650"/>
                </a:moveTo>
                <a:lnTo>
                  <a:pt x="914729" y="1677304"/>
                </a:lnTo>
                <a:lnTo>
                  <a:pt x="914239" y="1677059"/>
                </a:lnTo>
                <a:close/>
                <a:moveTo>
                  <a:pt x="886485" y="1676650"/>
                </a:moveTo>
                <a:cubicBezTo>
                  <a:pt x="886485" y="1678283"/>
                  <a:pt x="887301" y="1679099"/>
                  <a:pt x="888934" y="1679099"/>
                </a:cubicBezTo>
                <a:lnTo>
                  <a:pt x="886485" y="1679099"/>
                </a:lnTo>
                <a:cubicBezTo>
                  <a:pt x="883220" y="1680731"/>
                  <a:pt x="883220" y="1679915"/>
                  <a:pt x="886485" y="1676650"/>
                </a:cubicBezTo>
                <a:close/>
                <a:moveTo>
                  <a:pt x="6701688" y="1671956"/>
                </a:moveTo>
                <a:lnTo>
                  <a:pt x="6688669" y="1675506"/>
                </a:lnTo>
                <a:lnTo>
                  <a:pt x="6694954" y="1676853"/>
                </a:lnTo>
                <a:cubicBezTo>
                  <a:pt x="6698219" y="1677262"/>
                  <a:pt x="6701891" y="1677466"/>
                  <a:pt x="6705973" y="1677466"/>
                </a:cubicBezTo>
                <a:cubicBezTo>
                  <a:pt x="6715769" y="1687261"/>
                  <a:pt x="6728013" y="1692975"/>
                  <a:pt x="6742706" y="1694608"/>
                </a:cubicBezTo>
                <a:cubicBezTo>
                  <a:pt x="6745972" y="1696240"/>
                  <a:pt x="6749237" y="1695424"/>
                  <a:pt x="6752501" y="1692159"/>
                </a:cubicBezTo>
                <a:cubicBezTo>
                  <a:pt x="6752501" y="1693791"/>
                  <a:pt x="6753318" y="1694608"/>
                  <a:pt x="6754950" y="1694608"/>
                </a:cubicBezTo>
                <a:lnTo>
                  <a:pt x="6754950" y="1692159"/>
                </a:lnTo>
                <a:cubicBezTo>
                  <a:pt x="6750053" y="1692159"/>
                  <a:pt x="6744338" y="1691343"/>
                  <a:pt x="6737808" y="1689709"/>
                </a:cubicBezTo>
                <a:cubicBezTo>
                  <a:pt x="6744338" y="1686444"/>
                  <a:pt x="6751685" y="1684812"/>
                  <a:pt x="6759849" y="1684812"/>
                </a:cubicBezTo>
                <a:cubicBezTo>
                  <a:pt x="6756583" y="1684812"/>
                  <a:pt x="6754134" y="1684812"/>
                  <a:pt x="6752501" y="1684812"/>
                </a:cubicBezTo>
                <a:cubicBezTo>
                  <a:pt x="6750869" y="1681547"/>
                  <a:pt x="6748420" y="1678282"/>
                  <a:pt x="6745154" y="1675016"/>
                </a:cubicBezTo>
                <a:cubicBezTo>
                  <a:pt x="6738625" y="1679915"/>
                  <a:pt x="6732095" y="1680731"/>
                  <a:pt x="6725564" y="1677466"/>
                </a:cubicBezTo>
                <a:cubicBezTo>
                  <a:pt x="6720666" y="1683996"/>
                  <a:pt x="6716585" y="1683996"/>
                  <a:pt x="6713319" y="1677466"/>
                </a:cubicBezTo>
                <a:cubicBezTo>
                  <a:pt x="6708422" y="1679098"/>
                  <a:pt x="6705973" y="1679098"/>
                  <a:pt x="6705973" y="1677466"/>
                </a:cubicBezTo>
                <a:lnTo>
                  <a:pt x="6708259" y="1672895"/>
                </a:lnTo>
                <a:close/>
                <a:moveTo>
                  <a:pt x="1012245" y="1668830"/>
                </a:moveTo>
                <a:lnTo>
                  <a:pt x="1011377" y="1669916"/>
                </a:lnTo>
                <a:cubicBezTo>
                  <a:pt x="1010561" y="1670325"/>
                  <a:pt x="1009745" y="1670121"/>
                  <a:pt x="1008927" y="1669304"/>
                </a:cubicBezTo>
                <a:close/>
                <a:moveTo>
                  <a:pt x="6568838" y="1667670"/>
                </a:moveTo>
                <a:cubicBezTo>
                  <a:pt x="6562307" y="1675833"/>
                  <a:pt x="6554145" y="1679098"/>
                  <a:pt x="6544349" y="1677466"/>
                </a:cubicBezTo>
                <a:cubicBezTo>
                  <a:pt x="6544349" y="1675833"/>
                  <a:pt x="6545981" y="1674200"/>
                  <a:pt x="6549246" y="1672568"/>
                </a:cubicBezTo>
                <a:cubicBezTo>
                  <a:pt x="6555777" y="1674200"/>
                  <a:pt x="6562307" y="1672568"/>
                  <a:pt x="6568838" y="1667670"/>
                </a:cubicBezTo>
                <a:close/>
                <a:moveTo>
                  <a:pt x="6554145" y="1667670"/>
                </a:moveTo>
                <a:cubicBezTo>
                  <a:pt x="6550879" y="1669303"/>
                  <a:pt x="6549246" y="1670935"/>
                  <a:pt x="6549246" y="1672568"/>
                </a:cubicBezTo>
                <a:cubicBezTo>
                  <a:pt x="6544349" y="1670935"/>
                  <a:pt x="6540268" y="1670935"/>
                  <a:pt x="6537002" y="1672568"/>
                </a:cubicBezTo>
                <a:lnTo>
                  <a:pt x="6537002" y="1675016"/>
                </a:lnTo>
                <a:cubicBezTo>
                  <a:pt x="6535369" y="1675016"/>
                  <a:pt x="6533737" y="1674200"/>
                  <a:pt x="6532105" y="1672568"/>
                </a:cubicBezTo>
                <a:cubicBezTo>
                  <a:pt x="6537002" y="1669303"/>
                  <a:pt x="6544349" y="1667670"/>
                  <a:pt x="6554145" y="1667670"/>
                </a:cubicBezTo>
                <a:close/>
                <a:moveTo>
                  <a:pt x="881588" y="1666856"/>
                </a:moveTo>
                <a:lnTo>
                  <a:pt x="876689" y="1671753"/>
                </a:lnTo>
                <a:lnTo>
                  <a:pt x="876689" y="1674202"/>
                </a:lnTo>
                <a:lnTo>
                  <a:pt x="869752" y="1681140"/>
                </a:lnTo>
                <a:lnTo>
                  <a:pt x="869343" y="1679099"/>
                </a:lnTo>
                <a:cubicBezTo>
                  <a:pt x="867711" y="1680731"/>
                  <a:pt x="866078" y="1680731"/>
                  <a:pt x="864446" y="1679099"/>
                </a:cubicBezTo>
                <a:cubicBezTo>
                  <a:pt x="862812" y="1677466"/>
                  <a:pt x="859547" y="1676650"/>
                  <a:pt x="854650" y="1676650"/>
                </a:cubicBezTo>
                <a:cubicBezTo>
                  <a:pt x="844854" y="1679915"/>
                  <a:pt x="836692" y="1683181"/>
                  <a:pt x="830161" y="1686446"/>
                </a:cubicBezTo>
                <a:lnTo>
                  <a:pt x="828406" y="1682934"/>
                </a:lnTo>
                <a:close/>
                <a:moveTo>
                  <a:pt x="1049354" y="1665772"/>
                </a:moveTo>
                <a:lnTo>
                  <a:pt x="1050558" y="1674202"/>
                </a:lnTo>
                <a:cubicBezTo>
                  <a:pt x="1048926" y="1671753"/>
                  <a:pt x="1048314" y="1669304"/>
                  <a:pt x="1048721" y="1666856"/>
                </a:cubicBezTo>
                <a:close/>
                <a:moveTo>
                  <a:pt x="844854" y="1652161"/>
                </a:moveTo>
                <a:cubicBezTo>
                  <a:pt x="836692" y="1655427"/>
                  <a:pt x="830161" y="1658692"/>
                  <a:pt x="825264" y="1661957"/>
                </a:cubicBezTo>
                <a:cubicBezTo>
                  <a:pt x="817101" y="1666856"/>
                  <a:pt x="810571" y="1666856"/>
                  <a:pt x="805673" y="1661957"/>
                </a:cubicBezTo>
                <a:cubicBezTo>
                  <a:pt x="805673" y="1660325"/>
                  <a:pt x="808122" y="1658692"/>
                  <a:pt x="813019" y="1657060"/>
                </a:cubicBezTo>
                <a:cubicBezTo>
                  <a:pt x="808122" y="1658692"/>
                  <a:pt x="804857" y="1659509"/>
                  <a:pt x="803225" y="1659509"/>
                </a:cubicBezTo>
                <a:cubicBezTo>
                  <a:pt x="796694" y="1670937"/>
                  <a:pt x="786899" y="1677466"/>
                  <a:pt x="773838" y="1679099"/>
                </a:cubicBezTo>
                <a:cubicBezTo>
                  <a:pt x="786899" y="1679099"/>
                  <a:pt x="799960" y="1675834"/>
                  <a:pt x="813019" y="1669304"/>
                </a:cubicBezTo>
                <a:cubicBezTo>
                  <a:pt x="826080" y="1667672"/>
                  <a:pt x="839957" y="1664406"/>
                  <a:pt x="854650" y="1659509"/>
                </a:cubicBezTo>
                <a:cubicBezTo>
                  <a:pt x="853018" y="1654611"/>
                  <a:pt x="849753" y="1652161"/>
                  <a:pt x="844854" y="1652161"/>
                </a:cubicBezTo>
                <a:close/>
                <a:moveTo>
                  <a:pt x="974644" y="1632571"/>
                </a:moveTo>
                <a:lnTo>
                  <a:pt x="977092" y="1635020"/>
                </a:lnTo>
                <a:cubicBezTo>
                  <a:pt x="980357" y="1635020"/>
                  <a:pt x="983623" y="1635836"/>
                  <a:pt x="986888" y="1637468"/>
                </a:cubicBezTo>
                <a:cubicBezTo>
                  <a:pt x="968930" y="1642367"/>
                  <a:pt x="950972" y="1646448"/>
                  <a:pt x="933013" y="1649713"/>
                </a:cubicBezTo>
                <a:cubicBezTo>
                  <a:pt x="939544" y="1649713"/>
                  <a:pt x="944441" y="1646448"/>
                  <a:pt x="947706" y="1639918"/>
                </a:cubicBezTo>
                <a:cubicBezTo>
                  <a:pt x="950972" y="1643183"/>
                  <a:pt x="955869" y="1642367"/>
                  <a:pt x="962399" y="1637468"/>
                </a:cubicBezTo>
                <a:lnTo>
                  <a:pt x="962399" y="1639918"/>
                </a:lnTo>
                <a:cubicBezTo>
                  <a:pt x="968930" y="1641550"/>
                  <a:pt x="973011" y="1639102"/>
                  <a:pt x="974644" y="1632571"/>
                </a:cubicBezTo>
                <a:close/>
                <a:moveTo>
                  <a:pt x="6830864" y="1626039"/>
                </a:moveTo>
                <a:cubicBezTo>
                  <a:pt x="6832497" y="1626039"/>
                  <a:pt x="6834947" y="1626039"/>
                  <a:pt x="6838212" y="1626039"/>
                </a:cubicBezTo>
                <a:cubicBezTo>
                  <a:pt x="6834947" y="1629304"/>
                  <a:pt x="6832497" y="1630122"/>
                  <a:pt x="6830864" y="1628488"/>
                </a:cubicBezTo>
                <a:cubicBezTo>
                  <a:pt x="6829232" y="1630122"/>
                  <a:pt x="6827600" y="1630938"/>
                  <a:pt x="6825967" y="1630938"/>
                </a:cubicBezTo>
                <a:cubicBezTo>
                  <a:pt x="6829232" y="1632570"/>
                  <a:pt x="6833313" y="1633387"/>
                  <a:pt x="6838212" y="1633387"/>
                </a:cubicBezTo>
                <a:cubicBezTo>
                  <a:pt x="6828416" y="1635019"/>
                  <a:pt x="6820253" y="1635835"/>
                  <a:pt x="6813723" y="1635835"/>
                </a:cubicBezTo>
                <a:cubicBezTo>
                  <a:pt x="6815355" y="1635835"/>
                  <a:pt x="6817804" y="1635019"/>
                  <a:pt x="6821070" y="1633387"/>
                </a:cubicBezTo>
                <a:cubicBezTo>
                  <a:pt x="6814539" y="1628488"/>
                  <a:pt x="6808009" y="1628488"/>
                  <a:pt x="6801478" y="1633387"/>
                </a:cubicBezTo>
                <a:cubicBezTo>
                  <a:pt x="6801478" y="1635019"/>
                  <a:pt x="6799846" y="1633387"/>
                  <a:pt x="6796581" y="1628488"/>
                </a:cubicBezTo>
                <a:cubicBezTo>
                  <a:pt x="6808009" y="1628488"/>
                  <a:pt x="6819437" y="1627672"/>
                  <a:pt x="6830864" y="1626039"/>
                </a:cubicBezTo>
                <a:close/>
                <a:moveTo>
                  <a:pt x="6896984" y="1623591"/>
                </a:moveTo>
                <a:cubicBezTo>
                  <a:pt x="6888821" y="1623591"/>
                  <a:pt x="6883107" y="1624407"/>
                  <a:pt x="6879841" y="1626039"/>
                </a:cubicBezTo>
                <a:cubicBezTo>
                  <a:pt x="6883107" y="1626039"/>
                  <a:pt x="6887188" y="1626856"/>
                  <a:pt x="6892087" y="1628488"/>
                </a:cubicBezTo>
                <a:lnTo>
                  <a:pt x="6883156" y="1632954"/>
                </a:lnTo>
                <a:lnTo>
                  <a:pt x="6917799" y="1631550"/>
                </a:lnTo>
                <a:cubicBezTo>
                  <a:pt x="6933309" y="1631141"/>
                  <a:pt x="6949226" y="1630938"/>
                  <a:pt x="6965551" y="1630938"/>
                </a:cubicBezTo>
                <a:cubicBezTo>
                  <a:pt x="6947593" y="1629304"/>
                  <a:pt x="6931268" y="1627672"/>
                  <a:pt x="6916575" y="1626039"/>
                </a:cubicBezTo>
                <a:cubicBezTo>
                  <a:pt x="6916575" y="1626039"/>
                  <a:pt x="6917391" y="1625223"/>
                  <a:pt x="6919023" y="1623591"/>
                </a:cubicBezTo>
                <a:cubicBezTo>
                  <a:pt x="6914126" y="1623591"/>
                  <a:pt x="6911677" y="1624407"/>
                  <a:pt x="6911677" y="1626039"/>
                </a:cubicBezTo>
                <a:cubicBezTo>
                  <a:pt x="6905146" y="1629304"/>
                  <a:pt x="6900249" y="1628488"/>
                  <a:pt x="6896984" y="1623591"/>
                </a:cubicBezTo>
                <a:close/>
                <a:moveTo>
                  <a:pt x="6830864" y="1621142"/>
                </a:moveTo>
                <a:cubicBezTo>
                  <a:pt x="6821070" y="1624407"/>
                  <a:pt x="6811274" y="1625223"/>
                  <a:pt x="6801478" y="1623591"/>
                </a:cubicBezTo>
                <a:cubicBezTo>
                  <a:pt x="6798213" y="1626856"/>
                  <a:pt x="6794948" y="1627672"/>
                  <a:pt x="6791684" y="1626039"/>
                </a:cubicBezTo>
                <a:cubicBezTo>
                  <a:pt x="6785153" y="1627672"/>
                  <a:pt x="6779439" y="1630938"/>
                  <a:pt x="6774541" y="1635835"/>
                </a:cubicBezTo>
                <a:cubicBezTo>
                  <a:pt x="6772908" y="1635835"/>
                  <a:pt x="6772908" y="1635019"/>
                  <a:pt x="6774541" y="1633387"/>
                </a:cubicBezTo>
                <a:lnTo>
                  <a:pt x="6774541" y="1630938"/>
                </a:lnTo>
                <a:lnTo>
                  <a:pt x="6774541" y="1626039"/>
                </a:lnTo>
                <a:cubicBezTo>
                  <a:pt x="6766378" y="1626039"/>
                  <a:pt x="6759849" y="1628488"/>
                  <a:pt x="6754950" y="1633387"/>
                </a:cubicBezTo>
                <a:cubicBezTo>
                  <a:pt x="6754950" y="1631754"/>
                  <a:pt x="6754134" y="1630122"/>
                  <a:pt x="6752501" y="1628488"/>
                </a:cubicBezTo>
                <a:cubicBezTo>
                  <a:pt x="6742706" y="1628488"/>
                  <a:pt x="6734543" y="1630938"/>
                  <a:pt x="6728013" y="1635835"/>
                </a:cubicBezTo>
                <a:cubicBezTo>
                  <a:pt x="6724748" y="1635835"/>
                  <a:pt x="6723115" y="1635019"/>
                  <a:pt x="6723115" y="1633387"/>
                </a:cubicBezTo>
                <a:cubicBezTo>
                  <a:pt x="6690464" y="1635019"/>
                  <a:pt x="6659445" y="1639100"/>
                  <a:pt x="6630059" y="1645631"/>
                </a:cubicBezTo>
                <a:cubicBezTo>
                  <a:pt x="6625161" y="1650528"/>
                  <a:pt x="6621488" y="1652568"/>
                  <a:pt x="6619038" y="1651752"/>
                </a:cubicBezTo>
                <a:cubicBezTo>
                  <a:pt x="6616590" y="1650936"/>
                  <a:pt x="6616998" y="1648896"/>
                  <a:pt x="6620263" y="1645631"/>
                </a:cubicBezTo>
                <a:cubicBezTo>
                  <a:pt x="6610467" y="1650528"/>
                  <a:pt x="6601489" y="1653793"/>
                  <a:pt x="6593326" y="1655426"/>
                </a:cubicBezTo>
                <a:lnTo>
                  <a:pt x="6593326" y="1652977"/>
                </a:lnTo>
                <a:cubicBezTo>
                  <a:pt x="6588428" y="1654609"/>
                  <a:pt x="6585163" y="1656242"/>
                  <a:pt x="6583531" y="1657874"/>
                </a:cubicBezTo>
                <a:cubicBezTo>
                  <a:pt x="6578632" y="1656242"/>
                  <a:pt x="6577000" y="1653793"/>
                  <a:pt x="6578632" y="1650528"/>
                </a:cubicBezTo>
                <a:cubicBezTo>
                  <a:pt x="6562307" y="1655426"/>
                  <a:pt x="6545981" y="1658691"/>
                  <a:pt x="6529656" y="1660324"/>
                </a:cubicBezTo>
                <a:cubicBezTo>
                  <a:pt x="6529656" y="1661957"/>
                  <a:pt x="6530472" y="1662773"/>
                  <a:pt x="6532105" y="1662773"/>
                </a:cubicBezTo>
                <a:cubicBezTo>
                  <a:pt x="6530472" y="1667670"/>
                  <a:pt x="6528023" y="1669303"/>
                  <a:pt x="6524757" y="1667670"/>
                </a:cubicBezTo>
                <a:cubicBezTo>
                  <a:pt x="6521492" y="1666038"/>
                  <a:pt x="6522309" y="1664405"/>
                  <a:pt x="6527207" y="1662773"/>
                </a:cubicBezTo>
                <a:cubicBezTo>
                  <a:pt x="6515779" y="1664405"/>
                  <a:pt x="6505983" y="1667670"/>
                  <a:pt x="6497821" y="1672568"/>
                </a:cubicBezTo>
                <a:cubicBezTo>
                  <a:pt x="6491290" y="1680731"/>
                  <a:pt x="6484760" y="1681547"/>
                  <a:pt x="6478229" y="1675016"/>
                </a:cubicBezTo>
                <a:cubicBezTo>
                  <a:pt x="6478229" y="1673384"/>
                  <a:pt x="6479863" y="1672568"/>
                  <a:pt x="6483128" y="1672568"/>
                </a:cubicBezTo>
                <a:cubicBezTo>
                  <a:pt x="6463536" y="1675833"/>
                  <a:pt x="6445578" y="1678282"/>
                  <a:pt x="6429253" y="1679915"/>
                </a:cubicBezTo>
                <a:cubicBezTo>
                  <a:pt x="6419457" y="1681547"/>
                  <a:pt x="6412111" y="1685628"/>
                  <a:pt x="6407213" y="1692159"/>
                </a:cubicBezTo>
                <a:cubicBezTo>
                  <a:pt x="6425171" y="1690527"/>
                  <a:pt x="6443129" y="1687261"/>
                  <a:pt x="6461088" y="1682363"/>
                </a:cubicBezTo>
                <a:cubicBezTo>
                  <a:pt x="6467618" y="1680731"/>
                  <a:pt x="6473332" y="1680731"/>
                  <a:pt x="6478229" y="1682363"/>
                </a:cubicBezTo>
                <a:cubicBezTo>
                  <a:pt x="6471700" y="1687261"/>
                  <a:pt x="6463536" y="1688893"/>
                  <a:pt x="6453741" y="1687261"/>
                </a:cubicBezTo>
                <a:cubicBezTo>
                  <a:pt x="6465170" y="1688893"/>
                  <a:pt x="6476597" y="1688077"/>
                  <a:pt x="6488025" y="1684812"/>
                </a:cubicBezTo>
                <a:cubicBezTo>
                  <a:pt x="6486393" y="1684812"/>
                  <a:pt x="6485576" y="1683996"/>
                  <a:pt x="6485576" y="1682363"/>
                </a:cubicBezTo>
                <a:cubicBezTo>
                  <a:pt x="6498637" y="1674200"/>
                  <a:pt x="6513330" y="1670935"/>
                  <a:pt x="6529656" y="1672568"/>
                </a:cubicBezTo>
                <a:cubicBezTo>
                  <a:pt x="6528023" y="1674200"/>
                  <a:pt x="6527207" y="1675833"/>
                  <a:pt x="6527207" y="1677466"/>
                </a:cubicBezTo>
                <a:lnTo>
                  <a:pt x="6519860" y="1678690"/>
                </a:lnTo>
                <a:lnTo>
                  <a:pt x="6522309" y="1679915"/>
                </a:lnTo>
                <a:cubicBezTo>
                  <a:pt x="6507616" y="1688077"/>
                  <a:pt x="6492106" y="1692159"/>
                  <a:pt x="6475781" y="1692159"/>
                </a:cubicBezTo>
                <a:cubicBezTo>
                  <a:pt x="6472516" y="1698689"/>
                  <a:pt x="6467618" y="1701954"/>
                  <a:pt x="6461088" y="1701954"/>
                </a:cubicBezTo>
                <a:cubicBezTo>
                  <a:pt x="6449659" y="1705220"/>
                  <a:pt x="6438232" y="1706036"/>
                  <a:pt x="6426804" y="1704404"/>
                </a:cubicBezTo>
                <a:cubicBezTo>
                  <a:pt x="6439865" y="1701138"/>
                  <a:pt x="6454558" y="1697873"/>
                  <a:pt x="6470883" y="1694608"/>
                </a:cubicBezTo>
                <a:cubicBezTo>
                  <a:pt x="6455374" y="1697873"/>
                  <a:pt x="6440272" y="1700933"/>
                  <a:pt x="6425579" y="1703791"/>
                </a:cubicBezTo>
                <a:lnTo>
                  <a:pt x="6421628" y="1704525"/>
                </a:lnTo>
                <a:lnTo>
                  <a:pt x="6402315" y="1712974"/>
                </a:lnTo>
                <a:cubicBezTo>
                  <a:pt x="6395785" y="1714607"/>
                  <a:pt x="6389254" y="1715015"/>
                  <a:pt x="6382725" y="1714198"/>
                </a:cubicBezTo>
                <a:cubicBezTo>
                  <a:pt x="6381092" y="1715831"/>
                  <a:pt x="6379459" y="1717463"/>
                  <a:pt x="6377827" y="1719097"/>
                </a:cubicBezTo>
                <a:cubicBezTo>
                  <a:pt x="6374561" y="1720729"/>
                  <a:pt x="6373745" y="1719913"/>
                  <a:pt x="6375377" y="1716647"/>
                </a:cubicBezTo>
                <a:cubicBezTo>
                  <a:pt x="6365583" y="1721545"/>
                  <a:pt x="6357419" y="1722361"/>
                  <a:pt x="6350890" y="1719097"/>
                </a:cubicBezTo>
                <a:cubicBezTo>
                  <a:pt x="6357419" y="1715831"/>
                  <a:pt x="6366399" y="1713382"/>
                  <a:pt x="6377827" y="1711750"/>
                </a:cubicBezTo>
                <a:cubicBezTo>
                  <a:pt x="6366399" y="1715014"/>
                  <a:pt x="6357419" y="1715014"/>
                  <a:pt x="6350890" y="1711750"/>
                </a:cubicBezTo>
                <a:cubicBezTo>
                  <a:pt x="6352522" y="1711750"/>
                  <a:pt x="6353747" y="1710933"/>
                  <a:pt x="6354563" y="1709301"/>
                </a:cubicBezTo>
                <a:cubicBezTo>
                  <a:pt x="6355379" y="1707668"/>
                  <a:pt x="6354971" y="1706036"/>
                  <a:pt x="6353338" y="1704404"/>
                </a:cubicBezTo>
                <a:cubicBezTo>
                  <a:pt x="6358236" y="1701138"/>
                  <a:pt x="6364766" y="1700321"/>
                  <a:pt x="6372929" y="1701954"/>
                </a:cubicBezTo>
                <a:lnTo>
                  <a:pt x="6370480" y="1704404"/>
                </a:lnTo>
                <a:lnTo>
                  <a:pt x="6372929" y="1704404"/>
                </a:lnTo>
                <a:cubicBezTo>
                  <a:pt x="6374561" y="1702770"/>
                  <a:pt x="6376195" y="1701954"/>
                  <a:pt x="6377827" y="1701954"/>
                </a:cubicBezTo>
                <a:cubicBezTo>
                  <a:pt x="6377827" y="1701138"/>
                  <a:pt x="6378235" y="1700117"/>
                  <a:pt x="6379051" y="1698893"/>
                </a:cubicBezTo>
                <a:lnTo>
                  <a:pt x="6382652" y="1694691"/>
                </a:lnTo>
                <a:lnTo>
                  <a:pt x="6366807" y="1695220"/>
                </a:lnTo>
                <a:cubicBezTo>
                  <a:pt x="6361093" y="1696445"/>
                  <a:pt x="6355787" y="1698689"/>
                  <a:pt x="6350890" y="1701954"/>
                </a:cubicBezTo>
                <a:cubicBezTo>
                  <a:pt x="6342726" y="1697056"/>
                  <a:pt x="6333748" y="1697056"/>
                  <a:pt x="6323952" y="1701954"/>
                </a:cubicBezTo>
                <a:cubicBezTo>
                  <a:pt x="6320687" y="1705220"/>
                  <a:pt x="6318237" y="1706036"/>
                  <a:pt x="6316605" y="1704404"/>
                </a:cubicBezTo>
                <a:lnTo>
                  <a:pt x="6314156" y="1706852"/>
                </a:lnTo>
                <a:cubicBezTo>
                  <a:pt x="6310891" y="1708485"/>
                  <a:pt x="6310075" y="1707668"/>
                  <a:pt x="6311707" y="1704404"/>
                </a:cubicBezTo>
                <a:cubicBezTo>
                  <a:pt x="6297014" y="1707668"/>
                  <a:pt x="6282321" y="1710117"/>
                  <a:pt x="6267628" y="1711750"/>
                </a:cubicBezTo>
                <a:cubicBezTo>
                  <a:pt x="6261098" y="1718279"/>
                  <a:pt x="6256200" y="1720729"/>
                  <a:pt x="6252935" y="1719097"/>
                </a:cubicBezTo>
                <a:cubicBezTo>
                  <a:pt x="6249670" y="1717463"/>
                  <a:pt x="6248854" y="1716647"/>
                  <a:pt x="6250486" y="1716647"/>
                </a:cubicBezTo>
                <a:lnTo>
                  <a:pt x="6245589" y="1716647"/>
                </a:lnTo>
                <a:cubicBezTo>
                  <a:pt x="6240691" y="1718279"/>
                  <a:pt x="6238242" y="1720729"/>
                  <a:pt x="6238242" y="1723994"/>
                </a:cubicBezTo>
                <a:cubicBezTo>
                  <a:pt x="6234977" y="1723994"/>
                  <a:pt x="6234161" y="1722361"/>
                  <a:pt x="6235793" y="1719097"/>
                </a:cubicBezTo>
                <a:cubicBezTo>
                  <a:pt x="6232528" y="1722361"/>
                  <a:pt x="6230080" y="1723994"/>
                  <a:pt x="6228446" y="1723994"/>
                </a:cubicBezTo>
                <a:lnTo>
                  <a:pt x="6235793" y="1723994"/>
                </a:lnTo>
                <a:cubicBezTo>
                  <a:pt x="6230896" y="1728891"/>
                  <a:pt x="6225997" y="1730524"/>
                  <a:pt x="6221100" y="1728891"/>
                </a:cubicBezTo>
                <a:cubicBezTo>
                  <a:pt x="6208039" y="1735422"/>
                  <a:pt x="6196611" y="1740320"/>
                  <a:pt x="6186816" y="1743585"/>
                </a:cubicBezTo>
                <a:cubicBezTo>
                  <a:pt x="6181918" y="1743585"/>
                  <a:pt x="6181102" y="1741952"/>
                  <a:pt x="6184368" y="1738687"/>
                </a:cubicBezTo>
                <a:lnTo>
                  <a:pt x="6179469" y="1738687"/>
                </a:lnTo>
                <a:cubicBezTo>
                  <a:pt x="6177837" y="1743585"/>
                  <a:pt x="6174572" y="1746033"/>
                  <a:pt x="6169675" y="1746033"/>
                </a:cubicBezTo>
                <a:lnTo>
                  <a:pt x="6169675" y="1748483"/>
                </a:lnTo>
                <a:cubicBezTo>
                  <a:pt x="6169675" y="1753380"/>
                  <a:pt x="6168857" y="1755829"/>
                  <a:pt x="6167225" y="1755829"/>
                </a:cubicBezTo>
                <a:cubicBezTo>
                  <a:pt x="6163960" y="1754196"/>
                  <a:pt x="6162328" y="1751748"/>
                  <a:pt x="6162328" y="1748483"/>
                </a:cubicBezTo>
                <a:cubicBezTo>
                  <a:pt x="6152533" y="1750115"/>
                  <a:pt x="6144369" y="1752564"/>
                  <a:pt x="6137840" y="1755829"/>
                </a:cubicBezTo>
                <a:cubicBezTo>
                  <a:pt x="6139472" y="1757461"/>
                  <a:pt x="6141921" y="1758278"/>
                  <a:pt x="6145186" y="1758278"/>
                </a:cubicBezTo>
                <a:cubicBezTo>
                  <a:pt x="6140288" y="1763175"/>
                  <a:pt x="6137022" y="1765625"/>
                  <a:pt x="6135390" y="1765625"/>
                </a:cubicBezTo>
                <a:cubicBezTo>
                  <a:pt x="6130493" y="1770522"/>
                  <a:pt x="6126411" y="1769706"/>
                  <a:pt x="6123145" y="1763175"/>
                </a:cubicBezTo>
                <a:cubicBezTo>
                  <a:pt x="6126411" y="1763175"/>
                  <a:pt x="6130493" y="1761543"/>
                  <a:pt x="6135390" y="1758278"/>
                </a:cubicBezTo>
                <a:cubicBezTo>
                  <a:pt x="6132125" y="1758278"/>
                  <a:pt x="6129676" y="1757461"/>
                  <a:pt x="6128044" y="1755829"/>
                </a:cubicBezTo>
                <a:lnTo>
                  <a:pt x="6125595" y="1755829"/>
                </a:lnTo>
                <a:lnTo>
                  <a:pt x="6123145" y="1758278"/>
                </a:lnTo>
                <a:cubicBezTo>
                  <a:pt x="6113351" y="1763175"/>
                  <a:pt x="6106412" y="1766441"/>
                  <a:pt x="6102331" y="1768073"/>
                </a:cubicBezTo>
                <a:cubicBezTo>
                  <a:pt x="6098249" y="1769706"/>
                  <a:pt x="6097025" y="1770522"/>
                  <a:pt x="6098658" y="1770522"/>
                </a:cubicBezTo>
                <a:lnTo>
                  <a:pt x="6096209" y="1772971"/>
                </a:lnTo>
                <a:cubicBezTo>
                  <a:pt x="6088046" y="1776236"/>
                  <a:pt x="6083148" y="1776236"/>
                  <a:pt x="6081516" y="1772971"/>
                </a:cubicBezTo>
                <a:lnTo>
                  <a:pt x="6081516" y="1775419"/>
                </a:lnTo>
                <a:cubicBezTo>
                  <a:pt x="6078251" y="1780318"/>
                  <a:pt x="6075801" y="1781134"/>
                  <a:pt x="6074169" y="1777868"/>
                </a:cubicBezTo>
                <a:cubicBezTo>
                  <a:pt x="6074169" y="1776236"/>
                  <a:pt x="6074985" y="1775419"/>
                  <a:pt x="6076617" y="1775419"/>
                </a:cubicBezTo>
                <a:cubicBezTo>
                  <a:pt x="6073353" y="1775419"/>
                  <a:pt x="6070088" y="1775419"/>
                  <a:pt x="6066823" y="1775419"/>
                </a:cubicBezTo>
                <a:lnTo>
                  <a:pt x="6066823" y="1777868"/>
                </a:lnTo>
                <a:lnTo>
                  <a:pt x="6061924" y="1777868"/>
                </a:lnTo>
                <a:cubicBezTo>
                  <a:pt x="6045599" y="1787664"/>
                  <a:pt x="6029273" y="1795011"/>
                  <a:pt x="6012947" y="1799908"/>
                </a:cubicBezTo>
                <a:cubicBezTo>
                  <a:pt x="6043966" y="1791745"/>
                  <a:pt x="6075801" y="1783583"/>
                  <a:pt x="6108453" y="1775419"/>
                </a:cubicBezTo>
                <a:lnTo>
                  <a:pt x="6108453" y="1777868"/>
                </a:lnTo>
                <a:lnTo>
                  <a:pt x="6107156" y="1778733"/>
                </a:lnTo>
                <a:lnTo>
                  <a:pt x="6108453" y="1779705"/>
                </a:lnTo>
                <a:cubicBezTo>
                  <a:pt x="6109270" y="1779297"/>
                  <a:pt x="6110086" y="1777868"/>
                  <a:pt x="6110902" y="1775419"/>
                </a:cubicBezTo>
                <a:cubicBezTo>
                  <a:pt x="6135390" y="1768890"/>
                  <a:pt x="6161511" y="1761543"/>
                  <a:pt x="6189265" y="1753380"/>
                </a:cubicBezTo>
                <a:lnTo>
                  <a:pt x="6189265" y="1760726"/>
                </a:lnTo>
                <a:cubicBezTo>
                  <a:pt x="6194163" y="1759094"/>
                  <a:pt x="6197427" y="1755829"/>
                  <a:pt x="6199061" y="1750932"/>
                </a:cubicBezTo>
                <a:cubicBezTo>
                  <a:pt x="6200693" y="1750932"/>
                  <a:pt x="6203142" y="1750115"/>
                  <a:pt x="6206407" y="1748483"/>
                </a:cubicBezTo>
                <a:lnTo>
                  <a:pt x="6206407" y="1750932"/>
                </a:lnTo>
                <a:lnTo>
                  <a:pt x="6201509" y="1753380"/>
                </a:lnTo>
                <a:cubicBezTo>
                  <a:pt x="6206407" y="1755013"/>
                  <a:pt x="6211304" y="1755829"/>
                  <a:pt x="6216203" y="1755829"/>
                </a:cubicBezTo>
                <a:cubicBezTo>
                  <a:pt x="6190081" y="1767257"/>
                  <a:pt x="6163960" y="1774603"/>
                  <a:pt x="6137840" y="1777868"/>
                </a:cubicBezTo>
                <a:cubicBezTo>
                  <a:pt x="6088862" y="1790929"/>
                  <a:pt x="6041518" y="1803173"/>
                  <a:pt x="5995806" y="1814601"/>
                </a:cubicBezTo>
                <a:cubicBezTo>
                  <a:pt x="6008866" y="1811337"/>
                  <a:pt x="6021111" y="1810520"/>
                  <a:pt x="6032538" y="1812153"/>
                </a:cubicBezTo>
                <a:lnTo>
                  <a:pt x="6025946" y="1814790"/>
                </a:lnTo>
                <a:lnTo>
                  <a:pt x="6058252" y="1807867"/>
                </a:lnTo>
                <a:lnTo>
                  <a:pt x="6086296" y="1799908"/>
                </a:lnTo>
                <a:lnTo>
                  <a:pt x="6076617" y="1799908"/>
                </a:lnTo>
                <a:cubicBezTo>
                  <a:pt x="6094577" y="1791745"/>
                  <a:pt x="6113351" y="1785215"/>
                  <a:pt x="6132941" y="1780318"/>
                </a:cubicBezTo>
                <a:cubicBezTo>
                  <a:pt x="6137840" y="1778684"/>
                  <a:pt x="6145186" y="1777868"/>
                  <a:pt x="6154981" y="1777868"/>
                </a:cubicBezTo>
                <a:cubicBezTo>
                  <a:pt x="6141921" y="1784399"/>
                  <a:pt x="6128044" y="1789296"/>
                  <a:pt x="6113351" y="1792561"/>
                </a:cubicBezTo>
                <a:cubicBezTo>
                  <a:pt x="6119881" y="1795827"/>
                  <a:pt x="6126411" y="1794195"/>
                  <a:pt x="6132941" y="1787664"/>
                </a:cubicBezTo>
                <a:cubicBezTo>
                  <a:pt x="6132941" y="1789296"/>
                  <a:pt x="6133757" y="1790113"/>
                  <a:pt x="6135390" y="1790113"/>
                </a:cubicBezTo>
                <a:lnTo>
                  <a:pt x="6137840" y="1790113"/>
                </a:lnTo>
                <a:lnTo>
                  <a:pt x="6137840" y="1787664"/>
                </a:lnTo>
                <a:cubicBezTo>
                  <a:pt x="6141105" y="1786032"/>
                  <a:pt x="6146818" y="1784399"/>
                  <a:pt x="6154981" y="1782767"/>
                </a:cubicBezTo>
                <a:cubicBezTo>
                  <a:pt x="6164776" y="1782767"/>
                  <a:pt x="6175388" y="1780318"/>
                  <a:pt x="6186816" y="1775419"/>
                </a:cubicBezTo>
                <a:cubicBezTo>
                  <a:pt x="6193346" y="1775419"/>
                  <a:pt x="6199877" y="1773787"/>
                  <a:pt x="6206407" y="1770522"/>
                </a:cubicBezTo>
                <a:lnTo>
                  <a:pt x="6206407" y="1772971"/>
                </a:lnTo>
                <a:cubicBezTo>
                  <a:pt x="6216203" y="1772971"/>
                  <a:pt x="6223549" y="1768890"/>
                  <a:pt x="6228446" y="1760726"/>
                </a:cubicBezTo>
                <a:cubicBezTo>
                  <a:pt x="6225181" y="1762359"/>
                  <a:pt x="6222732" y="1761543"/>
                  <a:pt x="6221100" y="1758278"/>
                </a:cubicBezTo>
                <a:cubicBezTo>
                  <a:pt x="6224365" y="1753380"/>
                  <a:pt x="6230080" y="1750932"/>
                  <a:pt x="6238242" y="1750932"/>
                </a:cubicBezTo>
                <a:cubicBezTo>
                  <a:pt x="6236610" y="1754196"/>
                  <a:pt x="6234977" y="1755829"/>
                  <a:pt x="6233344" y="1755829"/>
                </a:cubicBezTo>
                <a:lnTo>
                  <a:pt x="6238242" y="1755829"/>
                </a:lnTo>
                <a:cubicBezTo>
                  <a:pt x="6248038" y="1757461"/>
                  <a:pt x="6257832" y="1757461"/>
                  <a:pt x="6267628" y="1755829"/>
                </a:cubicBezTo>
                <a:cubicBezTo>
                  <a:pt x="6277424" y="1760726"/>
                  <a:pt x="6284770" y="1757461"/>
                  <a:pt x="6289668" y="1746033"/>
                </a:cubicBezTo>
                <a:cubicBezTo>
                  <a:pt x="6291301" y="1749299"/>
                  <a:pt x="6292933" y="1751748"/>
                  <a:pt x="6294566" y="1753380"/>
                </a:cubicBezTo>
                <a:cubicBezTo>
                  <a:pt x="6297831" y="1753380"/>
                  <a:pt x="6302729" y="1752564"/>
                  <a:pt x="6309259" y="1750932"/>
                </a:cubicBezTo>
                <a:lnTo>
                  <a:pt x="6299463" y="1750932"/>
                </a:lnTo>
                <a:cubicBezTo>
                  <a:pt x="6302729" y="1747667"/>
                  <a:pt x="6305994" y="1744401"/>
                  <a:pt x="6309259" y="1741136"/>
                </a:cubicBezTo>
                <a:cubicBezTo>
                  <a:pt x="6309259" y="1742768"/>
                  <a:pt x="6310075" y="1743585"/>
                  <a:pt x="6311707" y="1743585"/>
                </a:cubicBezTo>
                <a:cubicBezTo>
                  <a:pt x="6314973" y="1745217"/>
                  <a:pt x="6318237" y="1743585"/>
                  <a:pt x="6321503" y="1738687"/>
                </a:cubicBezTo>
                <a:cubicBezTo>
                  <a:pt x="6328033" y="1737055"/>
                  <a:pt x="6337013" y="1736238"/>
                  <a:pt x="6348441" y="1736238"/>
                </a:cubicBezTo>
                <a:cubicBezTo>
                  <a:pt x="6346807" y="1739503"/>
                  <a:pt x="6345175" y="1741136"/>
                  <a:pt x="6343542" y="1741136"/>
                </a:cubicBezTo>
                <a:lnTo>
                  <a:pt x="6352113" y="1739911"/>
                </a:lnTo>
                <a:lnTo>
                  <a:pt x="6355787" y="1741136"/>
                </a:lnTo>
                <a:lnTo>
                  <a:pt x="6360684" y="1738687"/>
                </a:lnTo>
                <a:lnTo>
                  <a:pt x="6352113" y="1739911"/>
                </a:lnTo>
                <a:lnTo>
                  <a:pt x="6348441" y="1738687"/>
                </a:lnTo>
                <a:cubicBezTo>
                  <a:pt x="6351706" y="1735422"/>
                  <a:pt x="6354971" y="1732156"/>
                  <a:pt x="6358236" y="1728891"/>
                </a:cubicBezTo>
                <a:cubicBezTo>
                  <a:pt x="6354971" y="1730524"/>
                  <a:pt x="6351706" y="1731340"/>
                  <a:pt x="6348441" y="1731340"/>
                </a:cubicBezTo>
                <a:cubicBezTo>
                  <a:pt x="6351706" y="1726443"/>
                  <a:pt x="6357419" y="1724810"/>
                  <a:pt x="6365583" y="1726443"/>
                </a:cubicBezTo>
                <a:lnTo>
                  <a:pt x="6365583" y="1728891"/>
                </a:lnTo>
                <a:cubicBezTo>
                  <a:pt x="6367215" y="1730524"/>
                  <a:pt x="6369664" y="1729708"/>
                  <a:pt x="6372929" y="1726443"/>
                </a:cubicBezTo>
                <a:lnTo>
                  <a:pt x="6368031" y="1726443"/>
                </a:lnTo>
                <a:cubicBezTo>
                  <a:pt x="6372929" y="1721545"/>
                  <a:pt x="6378643" y="1719097"/>
                  <a:pt x="6385173" y="1719097"/>
                </a:cubicBezTo>
                <a:cubicBezTo>
                  <a:pt x="6393337" y="1719097"/>
                  <a:pt x="6402315" y="1716647"/>
                  <a:pt x="6412111" y="1711750"/>
                </a:cubicBezTo>
                <a:cubicBezTo>
                  <a:pt x="6413743" y="1715014"/>
                  <a:pt x="6417008" y="1715014"/>
                  <a:pt x="6421905" y="1711750"/>
                </a:cubicBezTo>
                <a:lnTo>
                  <a:pt x="6429253" y="1711750"/>
                </a:lnTo>
                <a:cubicBezTo>
                  <a:pt x="6437416" y="1710117"/>
                  <a:pt x="6445578" y="1707668"/>
                  <a:pt x="6453741" y="1704404"/>
                </a:cubicBezTo>
                <a:cubicBezTo>
                  <a:pt x="6463536" y="1701138"/>
                  <a:pt x="6470883" y="1700321"/>
                  <a:pt x="6475781" y="1701954"/>
                </a:cubicBezTo>
                <a:lnTo>
                  <a:pt x="6483128" y="1701954"/>
                </a:lnTo>
                <a:cubicBezTo>
                  <a:pt x="6481495" y="1701954"/>
                  <a:pt x="6480679" y="1701138"/>
                  <a:pt x="6480679" y="1699505"/>
                </a:cubicBezTo>
                <a:cubicBezTo>
                  <a:pt x="6485576" y="1696240"/>
                  <a:pt x="6491290" y="1695424"/>
                  <a:pt x="6497821" y="1697056"/>
                </a:cubicBezTo>
                <a:lnTo>
                  <a:pt x="6497821" y="1699505"/>
                </a:lnTo>
                <a:cubicBezTo>
                  <a:pt x="6499453" y="1699505"/>
                  <a:pt x="6501902" y="1698689"/>
                  <a:pt x="6505167" y="1697056"/>
                </a:cubicBezTo>
                <a:cubicBezTo>
                  <a:pt x="6503535" y="1697056"/>
                  <a:pt x="6502718" y="1696649"/>
                  <a:pt x="6502718" y="1695833"/>
                </a:cubicBezTo>
                <a:cubicBezTo>
                  <a:pt x="6502718" y="1695015"/>
                  <a:pt x="6504351" y="1693791"/>
                  <a:pt x="6507616" y="1692159"/>
                </a:cubicBezTo>
                <a:cubicBezTo>
                  <a:pt x="6507616" y="1693791"/>
                  <a:pt x="6508432" y="1694608"/>
                  <a:pt x="6510065" y="1694608"/>
                </a:cubicBezTo>
                <a:lnTo>
                  <a:pt x="6507616" y="1697056"/>
                </a:lnTo>
                <a:cubicBezTo>
                  <a:pt x="6512514" y="1697056"/>
                  <a:pt x="6516595" y="1694608"/>
                  <a:pt x="6519860" y="1689709"/>
                </a:cubicBezTo>
                <a:cubicBezTo>
                  <a:pt x="6516595" y="1691343"/>
                  <a:pt x="6514146" y="1690527"/>
                  <a:pt x="6512514" y="1687261"/>
                </a:cubicBezTo>
                <a:cubicBezTo>
                  <a:pt x="6551695" y="1679098"/>
                  <a:pt x="6591693" y="1671751"/>
                  <a:pt x="6632508" y="1665221"/>
                </a:cubicBezTo>
                <a:cubicBezTo>
                  <a:pt x="6622712" y="1671751"/>
                  <a:pt x="6612100" y="1675016"/>
                  <a:pt x="6600673" y="1675016"/>
                </a:cubicBezTo>
                <a:cubicBezTo>
                  <a:pt x="6602305" y="1675016"/>
                  <a:pt x="6603938" y="1675833"/>
                  <a:pt x="6605570" y="1677466"/>
                </a:cubicBezTo>
                <a:cubicBezTo>
                  <a:pt x="6602305" y="1680731"/>
                  <a:pt x="6599039" y="1682363"/>
                  <a:pt x="6595774" y="1682363"/>
                </a:cubicBezTo>
                <a:cubicBezTo>
                  <a:pt x="6613734" y="1680731"/>
                  <a:pt x="6632508" y="1675833"/>
                  <a:pt x="6652098" y="1667670"/>
                </a:cubicBezTo>
                <a:cubicBezTo>
                  <a:pt x="6650466" y="1667670"/>
                  <a:pt x="6650466" y="1666854"/>
                  <a:pt x="6652098" y="1665221"/>
                </a:cubicBezTo>
                <a:cubicBezTo>
                  <a:pt x="6652098" y="1666854"/>
                  <a:pt x="6652914" y="1667670"/>
                  <a:pt x="6654547" y="1667670"/>
                </a:cubicBezTo>
                <a:cubicBezTo>
                  <a:pt x="6667608" y="1669303"/>
                  <a:pt x="6681485" y="1667670"/>
                  <a:pt x="6696178" y="1662773"/>
                </a:cubicBezTo>
                <a:cubicBezTo>
                  <a:pt x="6696178" y="1661140"/>
                  <a:pt x="6696994" y="1659508"/>
                  <a:pt x="6698626" y="1657874"/>
                </a:cubicBezTo>
                <a:cubicBezTo>
                  <a:pt x="6693729" y="1656242"/>
                  <a:pt x="6690055" y="1655426"/>
                  <a:pt x="6687607" y="1655426"/>
                </a:cubicBezTo>
                <a:cubicBezTo>
                  <a:pt x="6685158" y="1655426"/>
                  <a:pt x="6684749" y="1654609"/>
                  <a:pt x="6686383" y="1652977"/>
                </a:cubicBezTo>
                <a:lnTo>
                  <a:pt x="6686383" y="1650528"/>
                </a:lnTo>
                <a:cubicBezTo>
                  <a:pt x="6691280" y="1650528"/>
                  <a:pt x="6696994" y="1649712"/>
                  <a:pt x="6703525" y="1648080"/>
                </a:cubicBezTo>
                <a:cubicBezTo>
                  <a:pt x="6724748" y="1661140"/>
                  <a:pt x="6748420" y="1662773"/>
                  <a:pt x="6774541" y="1652977"/>
                </a:cubicBezTo>
                <a:cubicBezTo>
                  <a:pt x="6769643" y="1651344"/>
                  <a:pt x="6768827" y="1647263"/>
                  <a:pt x="6772092" y="1640733"/>
                </a:cubicBezTo>
                <a:lnTo>
                  <a:pt x="6778933" y="1645292"/>
                </a:lnTo>
                <a:lnTo>
                  <a:pt x="6790459" y="1644406"/>
                </a:lnTo>
                <a:cubicBezTo>
                  <a:pt x="6796172" y="1643590"/>
                  <a:pt x="6802294" y="1642365"/>
                  <a:pt x="6808825" y="1640733"/>
                </a:cubicBezTo>
                <a:cubicBezTo>
                  <a:pt x="6826783" y="1637468"/>
                  <a:pt x="6846374" y="1635835"/>
                  <a:pt x="6867598" y="1635835"/>
                </a:cubicBezTo>
                <a:cubicBezTo>
                  <a:pt x="6864333" y="1634203"/>
                  <a:pt x="6861883" y="1631754"/>
                  <a:pt x="6860251" y="1628488"/>
                </a:cubicBezTo>
                <a:lnTo>
                  <a:pt x="6857802" y="1628488"/>
                </a:lnTo>
                <a:cubicBezTo>
                  <a:pt x="6857802" y="1630122"/>
                  <a:pt x="6858618" y="1630938"/>
                  <a:pt x="6860251" y="1630938"/>
                </a:cubicBezTo>
                <a:cubicBezTo>
                  <a:pt x="6856986" y="1634203"/>
                  <a:pt x="6854537" y="1635835"/>
                  <a:pt x="6852905" y="1635835"/>
                </a:cubicBezTo>
                <a:cubicBezTo>
                  <a:pt x="6846374" y="1637468"/>
                  <a:pt x="6843109" y="1634203"/>
                  <a:pt x="6843109" y="1626039"/>
                </a:cubicBezTo>
                <a:lnTo>
                  <a:pt x="6845135" y="1625702"/>
                </a:lnTo>
                <a:lnTo>
                  <a:pt x="6839435" y="1621142"/>
                </a:lnTo>
                <a:cubicBezTo>
                  <a:pt x="6836987" y="1620326"/>
                  <a:pt x="6834129" y="1620326"/>
                  <a:pt x="6830864" y="1621142"/>
                </a:cubicBezTo>
                <a:close/>
                <a:moveTo>
                  <a:pt x="6301913" y="1599102"/>
                </a:moveTo>
                <a:lnTo>
                  <a:pt x="6255384" y="1611346"/>
                </a:lnTo>
                <a:lnTo>
                  <a:pt x="6314156" y="1599102"/>
                </a:lnTo>
                <a:close/>
                <a:moveTo>
                  <a:pt x="2583885" y="1593367"/>
                </a:moveTo>
                <a:cubicBezTo>
                  <a:pt x="2580055" y="1598472"/>
                  <a:pt x="2576865" y="1604215"/>
                  <a:pt x="2574312" y="1610597"/>
                </a:cubicBezTo>
                <a:lnTo>
                  <a:pt x="2578141" y="1610597"/>
                </a:lnTo>
                <a:cubicBezTo>
                  <a:pt x="2575589" y="1614425"/>
                  <a:pt x="2573675" y="1618253"/>
                  <a:pt x="2572398" y="1622082"/>
                </a:cubicBezTo>
                <a:cubicBezTo>
                  <a:pt x="2571122" y="1622082"/>
                  <a:pt x="2569846" y="1621444"/>
                  <a:pt x="2568570" y="1620168"/>
                </a:cubicBezTo>
                <a:cubicBezTo>
                  <a:pt x="2563465" y="1629101"/>
                  <a:pt x="2559636" y="1636759"/>
                  <a:pt x="2557084" y="1643139"/>
                </a:cubicBezTo>
                <a:cubicBezTo>
                  <a:pt x="2553256" y="1640587"/>
                  <a:pt x="2551341" y="1638673"/>
                  <a:pt x="2551341" y="1637396"/>
                </a:cubicBezTo>
                <a:cubicBezTo>
                  <a:pt x="2557722" y="1625911"/>
                  <a:pt x="2564103" y="1613787"/>
                  <a:pt x="2570484" y="1601025"/>
                </a:cubicBezTo>
                <a:cubicBezTo>
                  <a:pt x="2570484" y="1598472"/>
                  <a:pt x="2572398" y="1597196"/>
                  <a:pt x="2576227" y="1597196"/>
                </a:cubicBezTo>
                <a:lnTo>
                  <a:pt x="2578141" y="1597196"/>
                </a:lnTo>
                <a:cubicBezTo>
                  <a:pt x="2579417" y="1597196"/>
                  <a:pt x="2581332" y="1595920"/>
                  <a:pt x="2583885" y="1593367"/>
                </a:cubicBezTo>
                <a:close/>
                <a:moveTo>
                  <a:pt x="980610" y="1571350"/>
                </a:moveTo>
                <a:lnTo>
                  <a:pt x="977858" y="1574870"/>
                </a:lnTo>
                <a:cubicBezTo>
                  <a:pt x="970818" y="1581911"/>
                  <a:pt x="962399" y="1584818"/>
                  <a:pt x="952605" y="1583594"/>
                </a:cubicBezTo>
                <a:cubicBezTo>
                  <a:pt x="959134" y="1583594"/>
                  <a:pt x="966480" y="1584410"/>
                  <a:pt x="974644" y="1586043"/>
                </a:cubicBezTo>
                <a:lnTo>
                  <a:pt x="972195" y="1586043"/>
                </a:lnTo>
                <a:cubicBezTo>
                  <a:pt x="973828" y="1587675"/>
                  <a:pt x="976276" y="1588492"/>
                  <a:pt x="979541" y="1588492"/>
                </a:cubicBezTo>
                <a:cubicBezTo>
                  <a:pt x="976276" y="1591756"/>
                  <a:pt x="973011" y="1593390"/>
                  <a:pt x="969746" y="1593390"/>
                </a:cubicBezTo>
                <a:cubicBezTo>
                  <a:pt x="974644" y="1591756"/>
                  <a:pt x="980357" y="1589308"/>
                  <a:pt x="986888" y="1586043"/>
                </a:cubicBezTo>
                <a:cubicBezTo>
                  <a:pt x="981991" y="1581146"/>
                  <a:pt x="983623" y="1576247"/>
                  <a:pt x="991787" y="1571350"/>
                </a:cubicBezTo>
                <a:close/>
                <a:moveTo>
                  <a:pt x="1199609" y="1571099"/>
                </a:moveTo>
                <a:lnTo>
                  <a:pt x="1199326" y="1571350"/>
                </a:lnTo>
                <a:cubicBezTo>
                  <a:pt x="1197285" y="1572166"/>
                  <a:pt x="1195041" y="1572166"/>
                  <a:pt x="1192592" y="1571350"/>
                </a:cubicBezTo>
                <a:close/>
                <a:moveTo>
                  <a:pt x="993010" y="1565839"/>
                </a:moveTo>
                <a:cubicBezTo>
                  <a:pt x="990562" y="1565432"/>
                  <a:pt x="987704" y="1565636"/>
                  <a:pt x="984439" y="1566452"/>
                </a:cubicBezTo>
                <a:lnTo>
                  <a:pt x="981025" y="1570820"/>
                </a:lnTo>
                <a:lnTo>
                  <a:pt x="988113" y="1568289"/>
                </a:lnTo>
                <a:cubicBezTo>
                  <a:pt x="991378" y="1567881"/>
                  <a:pt x="995050" y="1568085"/>
                  <a:pt x="999133" y="1568901"/>
                </a:cubicBezTo>
                <a:cubicBezTo>
                  <a:pt x="997500" y="1567269"/>
                  <a:pt x="995459" y="1566248"/>
                  <a:pt x="993010" y="1565839"/>
                </a:cubicBezTo>
                <a:close/>
                <a:moveTo>
                  <a:pt x="1192592" y="1554208"/>
                </a:moveTo>
                <a:lnTo>
                  <a:pt x="1190143" y="1556657"/>
                </a:lnTo>
                <a:lnTo>
                  <a:pt x="1189670" y="1556545"/>
                </a:lnTo>
                <a:close/>
                <a:moveTo>
                  <a:pt x="1179736" y="1554208"/>
                </a:moveTo>
                <a:lnTo>
                  <a:pt x="1189670" y="1556545"/>
                </a:lnTo>
                <a:lnTo>
                  <a:pt x="1180348" y="1564004"/>
                </a:lnTo>
                <a:cubicBezTo>
                  <a:pt x="1186877" y="1565636"/>
                  <a:pt x="1195041" y="1565636"/>
                  <a:pt x="1204836" y="1564004"/>
                </a:cubicBezTo>
                <a:cubicBezTo>
                  <a:pt x="1214631" y="1564004"/>
                  <a:pt x="1225243" y="1562370"/>
                  <a:pt x="1236671" y="1559105"/>
                </a:cubicBezTo>
                <a:cubicBezTo>
                  <a:pt x="1233407" y="1562370"/>
                  <a:pt x="1230140" y="1564004"/>
                  <a:pt x="1226876" y="1564004"/>
                </a:cubicBezTo>
                <a:cubicBezTo>
                  <a:pt x="1221162" y="1567269"/>
                  <a:pt x="1215447" y="1569513"/>
                  <a:pt x="1209734" y="1570738"/>
                </a:cubicBezTo>
                <a:lnTo>
                  <a:pt x="1199609" y="1571099"/>
                </a:lnTo>
                <a:lnTo>
                  <a:pt x="1204836" y="1566452"/>
                </a:lnTo>
                <a:cubicBezTo>
                  <a:pt x="1195041" y="1569717"/>
                  <a:pt x="1186062" y="1570533"/>
                  <a:pt x="1177899" y="1568901"/>
                </a:cubicBezTo>
                <a:cubicBezTo>
                  <a:pt x="1179531" y="1568901"/>
                  <a:pt x="1181164" y="1568085"/>
                  <a:pt x="1182796" y="1566452"/>
                </a:cubicBezTo>
                <a:cubicBezTo>
                  <a:pt x="1177899" y="1563186"/>
                  <a:pt x="1173001" y="1559921"/>
                  <a:pt x="1168103" y="1556657"/>
                </a:cubicBezTo>
                <a:cubicBezTo>
                  <a:pt x="1172184" y="1555024"/>
                  <a:pt x="1176062" y="1554208"/>
                  <a:pt x="1179736" y="1554208"/>
                </a:cubicBezTo>
                <a:close/>
                <a:moveTo>
                  <a:pt x="2601963" y="1548913"/>
                </a:moveTo>
                <a:lnTo>
                  <a:pt x="2601592" y="1550774"/>
                </a:lnTo>
                <a:cubicBezTo>
                  <a:pt x="2600634" y="1552369"/>
                  <a:pt x="2599199" y="1553167"/>
                  <a:pt x="2597284" y="1553167"/>
                </a:cubicBezTo>
                <a:close/>
                <a:moveTo>
                  <a:pt x="2602690" y="1545284"/>
                </a:moveTo>
                <a:lnTo>
                  <a:pt x="2602548" y="1548382"/>
                </a:lnTo>
                <a:lnTo>
                  <a:pt x="2601963" y="1548913"/>
                </a:lnTo>
                <a:close/>
                <a:moveTo>
                  <a:pt x="1248916" y="1537066"/>
                </a:moveTo>
                <a:lnTo>
                  <a:pt x="1256262" y="1539515"/>
                </a:lnTo>
                <a:cubicBezTo>
                  <a:pt x="1256262" y="1542780"/>
                  <a:pt x="1255446" y="1543596"/>
                  <a:pt x="1253813" y="1541963"/>
                </a:cubicBezTo>
                <a:close/>
                <a:moveTo>
                  <a:pt x="979541" y="1534616"/>
                </a:moveTo>
                <a:cubicBezTo>
                  <a:pt x="979541" y="1536250"/>
                  <a:pt x="981174" y="1537066"/>
                  <a:pt x="984439" y="1537066"/>
                </a:cubicBezTo>
                <a:cubicBezTo>
                  <a:pt x="982807" y="1540331"/>
                  <a:pt x="981174" y="1541963"/>
                  <a:pt x="979541" y="1541963"/>
                </a:cubicBezTo>
                <a:cubicBezTo>
                  <a:pt x="976276" y="1548493"/>
                  <a:pt x="971379" y="1552575"/>
                  <a:pt x="964848" y="1554208"/>
                </a:cubicBezTo>
                <a:cubicBezTo>
                  <a:pt x="963216" y="1554208"/>
                  <a:pt x="962399" y="1553392"/>
                  <a:pt x="962399" y="1551759"/>
                </a:cubicBezTo>
                <a:lnTo>
                  <a:pt x="962399" y="1554208"/>
                </a:lnTo>
                <a:cubicBezTo>
                  <a:pt x="959134" y="1557473"/>
                  <a:pt x="956686" y="1557473"/>
                  <a:pt x="955053" y="1554208"/>
                </a:cubicBezTo>
                <a:cubicBezTo>
                  <a:pt x="948522" y="1555840"/>
                  <a:pt x="945258" y="1559105"/>
                  <a:pt x="945258" y="1564004"/>
                </a:cubicBezTo>
                <a:cubicBezTo>
                  <a:pt x="951787" y="1562370"/>
                  <a:pt x="959951" y="1560738"/>
                  <a:pt x="969746" y="1559105"/>
                </a:cubicBezTo>
                <a:cubicBezTo>
                  <a:pt x="968114" y="1560738"/>
                  <a:pt x="966480" y="1562370"/>
                  <a:pt x="964848" y="1564004"/>
                </a:cubicBezTo>
                <a:cubicBezTo>
                  <a:pt x="969746" y="1564004"/>
                  <a:pt x="974644" y="1563186"/>
                  <a:pt x="979541" y="1561554"/>
                </a:cubicBezTo>
                <a:cubicBezTo>
                  <a:pt x="979541" y="1559921"/>
                  <a:pt x="980357" y="1557473"/>
                  <a:pt x="981991" y="1554208"/>
                </a:cubicBezTo>
                <a:cubicBezTo>
                  <a:pt x="983623" y="1555840"/>
                  <a:pt x="986072" y="1557473"/>
                  <a:pt x="989337" y="1559105"/>
                </a:cubicBezTo>
                <a:cubicBezTo>
                  <a:pt x="992602" y="1557473"/>
                  <a:pt x="995868" y="1557473"/>
                  <a:pt x="999133" y="1559105"/>
                </a:cubicBezTo>
                <a:cubicBezTo>
                  <a:pt x="1000765" y="1552575"/>
                  <a:pt x="1001581" y="1544412"/>
                  <a:pt x="1001581" y="1534616"/>
                </a:cubicBezTo>
                <a:cubicBezTo>
                  <a:pt x="998316" y="1536250"/>
                  <a:pt x="995868" y="1537882"/>
                  <a:pt x="994235" y="1539515"/>
                </a:cubicBezTo>
                <a:cubicBezTo>
                  <a:pt x="987704" y="1541147"/>
                  <a:pt x="984439" y="1539515"/>
                  <a:pt x="984439" y="1534616"/>
                </a:cubicBezTo>
                <a:close/>
                <a:moveTo>
                  <a:pt x="6336196" y="1528086"/>
                </a:moveTo>
                <a:cubicBezTo>
                  <a:pt x="6326401" y="1541147"/>
                  <a:pt x="6316605" y="1553390"/>
                  <a:pt x="6306810" y="1564818"/>
                </a:cubicBezTo>
                <a:cubicBezTo>
                  <a:pt x="6319871" y="1564818"/>
                  <a:pt x="6334564" y="1563186"/>
                  <a:pt x="6350890" y="1559921"/>
                </a:cubicBezTo>
                <a:close/>
                <a:moveTo>
                  <a:pt x="1266912" y="1519613"/>
                </a:moveTo>
                <a:lnTo>
                  <a:pt x="1267281" y="1520536"/>
                </a:lnTo>
                <a:cubicBezTo>
                  <a:pt x="1268099" y="1520944"/>
                  <a:pt x="1269323" y="1520741"/>
                  <a:pt x="1270955" y="1519924"/>
                </a:cubicBezTo>
                <a:close/>
                <a:moveTo>
                  <a:pt x="796768" y="1515249"/>
                </a:moveTo>
                <a:lnTo>
                  <a:pt x="789755" y="1515639"/>
                </a:lnTo>
                <a:cubicBezTo>
                  <a:pt x="786490" y="1516046"/>
                  <a:pt x="783633" y="1516658"/>
                  <a:pt x="781184" y="1517475"/>
                </a:cubicBezTo>
                <a:close/>
                <a:moveTo>
                  <a:pt x="1195041" y="1512577"/>
                </a:moveTo>
                <a:cubicBezTo>
                  <a:pt x="1180348" y="1510945"/>
                  <a:pt x="1168103" y="1514210"/>
                  <a:pt x="1158308" y="1522373"/>
                </a:cubicBezTo>
                <a:cubicBezTo>
                  <a:pt x="1163206" y="1522373"/>
                  <a:pt x="1168919" y="1521557"/>
                  <a:pt x="1175450" y="1519924"/>
                </a:cubicBezTo>
                <a:cubicBezTo>
                  <a:pt x="1172184" y="1528086"/>
                  <a:pt x="1167287" y="1531351"/>
                  <a:pt x="1160757" y="1529719"/>
                </a:cubicBezTo>
                <a:cubicBezTo>
                  <a:pt x="1165654" y="1531351"/>
                  <a:pt x="1170552" y="1532168"/>
                  <a:pt x="1175450" y="1532168"/>
                </a:cubicBezTo>
                <a:cubicBezTo>
                  <a:pt x="1170552" y="1535434"/>
                  <a:pt x="1165654" y="1537066"/>
                  <a:pt x="1160757" y="1537066"/>
                </a:cubicBezTo>
                <a:cubicBezTo>
                  <a:pt x="1159124" y="1543596"/>
                  <a:pt x="1161573" y="1547677"/>
                  <a:pt x="1168103" y="1549311"/>
                </a:cubicBezTo>
                <a:cubicBezTo>
                  <a:pt x="1164838" y="1554208"/>
                  <a:pt x="1161573" y="1557473"/>
                  <a:pt x="1158308" y="1559105"/>
                </a:cubicBezTo>
                <a:lnTo>
                  <a:pt x="1168103" y="1559105"/>
                </a:lnTo>
                <a:cubicBezTo>
                  <a:pt x="1163206" y="1564004"/>
                  <a:pt x="1159941" y="1567269"/>
                  <a:pt x="1158308" y="1568901"/>
                </a:cubicBezTo>
                <a:cubicBezTo>
                  <a:pt x="1161573" y="1568901"/>
                  <a:pt x="1165654" y="1568085"/>
                  <a:pt x="1170552" y="1566452"/>
                </a:cubicBezTo>
                <a:cubicBezTo>
                  <a:pt x="1172184" y="1568085"/>
                  <a:pt x="1173001" y="1569717"/>
                  <a:pt x="1173001" y="1571350"/>
                </a:cubicBezTo>
                <a:lnTo>
                  <a:pt x="1170552" y="1571350"/>
                </a:lnTo>
                <a:cubicBezTo>
                  <a:pt x="1165654" y="1576247"/>
                  <a:pt x="1162389" y="1579513"/>
                  <a:pt x="1160757" y="1581146"/>
                </a:cubicBezTo>
                <a:lnTo>
                  <a:pt x="1192592" y="1581146"/>
                </a:lnTo>
                <a:cubicBezTo>
                  <a:pt x="1190959" y="1581146"/>
                  <a:pt x="1189327" y="1580329"/>
                  <a:pt x="1187695" y="1578697"/>
                </a:cubicBezTo>
                <a:cubicBezTo>
                  <a:pt x="1189327" y="1578697"/>
                  <a:pt x="1190959" y="1577881"/>
                  <a:pt x="1192592" y="1576247"/>
                </a:cubicBezTo>
                <a:cubicBezTo>
                  <a:pt x="1192592" y="1577881"/>
                  <a:pt x="1194224" y="1579513"/>
                  <a:pt x="1197489" y="1581146"/>
                </a:cubicBezTo>
                <a:cubicBezTo>
                  <a:pt x="1213815" y="1579513"/>
                  <a:pt x="1230958" y="1577881"/>
                  <a:pt x="1248916" y="1576247"/>
                </a:cubicBezTo>
                <a:cubicBezTo>
                  <a:pt x="1265242" y="1579513"/>
                  <a:pt x="1280751" y="1577881"/>
                  <a:pt x="1295444" y="1571350"/>
                </a:cubicBezTo>
                <a:cubicBezTo>
                  <a:pt x="1295444" y="1569717"/>
                  <a:pt x="1296260" y="1568085"/>
                  <a:pt x="1297893" y="1566452"/>
                </a:cubicBezTo>
                <a:cubicBezTo>
                  <a:pt x="1289730" y="1568085"/>
                  <a:pt x="1281567" y="1568901"/>
                  <a:pt x="1273404" y="1568901"/>
                </a:cubicBezTo>
                <a:lnTo>
                  <a:pt x="1273404" y="1566452"/>
                </a:lnTo>
                <a:cubicBezTo>
                  <a:pt x="1275037" y="1566452"/>
                  <a:pt x="1276670" y="1566452"/>
                  <a:pt x="1278302" y="1566452"/>
                </a:cubicBezTo>
                <a:lnTo>
                  <a:pt x="1278302" y="1561554"/>
                </a:lnTo>
                <a:cubicBezTo>
                  <a:pt x="1268506" y="1564820"/>
                  <a:pt x="1261159" y="1564004"/>
                  <a:pt x="1256262" y="1559105"/>
                </a:cubicBezTo>
                <a:cubicBezTo>
                  <a:pt x="1261159" y="1559105"/>
                  <a:pt x="1266874" y="1557473"/>
                  <a:pt x="1273404" y="1554208"/>
                </a:cubicBezTo>
                <a:cubicBezTo>
                  <a:pt x="1275037" y="1554208"/>
                  <a:pt x="1276670" y="1555024"/>
                  <a:pt x="1278302" y="1556657"/>
                </a:cubicBezTo>
                <a:lnTo>
                  <a:pt x="1281363" y="1556657"/>
                </a:lnTo>
                <a:lnTo>
                  <a:pt x="1280751" y="1551759"/>
                </a:lnTo>
                <a:cubicBezTo>
                  <a:pt x="1274220" y="1551759"/>
                  <a:pt x="1270139" y="1550943"/>
                  <a:pt x="1268506" y="1549311"/>
                </a:cubicBezTo>
                <a:cubicBezTo>
                  <a:pt x="1266874" y="1547677"/>
                  <a:pt x="1266874" y="1546045"/>
                  <a:pt x="1268506" y="1544412"/>
                </a:cubicBezTo>
                <a:cubicBezTo>
                  <a:pt x="1261976" y="1546045"/>
                  <a:pt x="1258303" y="1545637"/>
                  <a:pt x="1257487" y="1543188"/>
                </a:cubicBezTo>
                <a:cubicBezTo>
                  <a:pt x="1256671" y="1540740"/>
                  <a:pt x="1257894" y="1538699"/>
                  <a:pt x="1261159" y="1537066"/>
                </a:cubicBezTo>
                <a:cubicBezTo>
                  <a:pt x="1256262" y="1538699"/>
                  <a:pt x="1252181" y="1537882"/>
                  <a:pt x="1248916" y="1534616"/>
                </a:cubicBezTo>
                <a:lnTo>
                  <a:pt x="1248916" y="1537066"/>
                </a:lnTo>
                <a:lnTo>
                  <a:pt x="1244017" y="1532168"/>
                </a:lnTo>
                <a:cubicBezTo>
                  <a:pt x="1242385" y="1533800"/>
                  <a:pt x="1240753" y="1534616"/>
                  <a:pt x="1239120" y="1534616"/>
                </a:cubicBezTo>
                <a:cubicBezTo>
                  <a:pt x="1235855" y="1534616"/>
                  <a:pt x="1233407" y="1533800"/>
                  <a:pt x="1231774" y="1532168"/>
                </a:cubicBezTo>
                <a:cubicBezTo>
                  <a:pt x="1231774" y="1530535"/>
                  <a:pt x="1233407" y="1529719"/>
                  <a:pt x="1236671" y="1529719"/>
                </a:cubicBezTo>
                <a:cubicBezTo>
                  <a:pt x="1238304" y="1528086"/>
                  <a:pt x="1237488" y="1526454"/>
                  <a:pt x="1234223" y="1524822"/>
                </a:cubicBezTo>
                <a:lnTo>
                  <a:pt x="1234223" y="1527270"/>
                </a:lnTo>
                <a:lnTo>
                  <a:pt x="1231774" y="1529719"/>
                </a:lnTo>
                <a:lnTo>
                  <a:pt x="1231774" y="1524822"/>
                </a:lnTo>
                <a:cubicBezTo>
                  <a:pt x="1226876" y="1529719"/>
                  <a:pt x="1222794" y="1528903"/>
                  <a:pt x="1219530" y="1522373"/>
                </a:cubicBezTo>
                <a:cubicBezTo>
                  <a:pt x="1224427" y="1519108"/>
                  <a:pt x="1230140" y="1519108"/>
                  <a:pt x="1236671" y="1522373"/>
                </a:cubicBezTo>
                <a:lnTo>
                  <a:pt x="1257551" y="1518893"/>
                </a:lnTo>
                <a:lnTo>
                  <a:pt x="1255038" y="1518699"/>
                </a:lnTo>
                <a:cubicBezTo>
                  <a:pt x="1250140" y="1517883"/>
                  <a:pt x="1245650" y="1516658"/>
                  <a:pt x="1241569" y="1515026"/>
                </a:cubicBezTo>
                <a:cubicBezTo>
                  <a:pt x="1238304" y="1515026"/>
                  <a:pt x="1236671" y="1514210"/>
                  <a:pt x="1236671" y="1512577"/>
                </a:cubicBezTo>
                <a:cubicBezTo>
                  <a:pt x="1236671" y="1515842"/>
                  <a:pt x="1236671" y="1518292"/>
                  <a:pt x="1236671" y="1519924"/>
                </a:cubicBezTo>
                <a:cubicBezTo>
                  <a:pt x="1235039" y="1518292"/>
                  <a:pt x="1234223" y="1516658"/>
                  <a:pt x="1234223" y="1515026"/>
                </a:cubicBezTo>
                <a:cubicBezTo>
                  <a:pt x="1226059" y="1515026"/>
                  <a:pt x="1219530" y="1514210"/>
                  <a:pt x="1214631" y="1512577"/>
                </a:cubicBezTo>
                <a:cubicBezTo>
                  <a:pt x="1208101" y="1515842"/>
                  <a:pt x="1201571" y="1516658"/>
                  <a:pt x="1195041" y="1515026"/>
                </a:cubicBezTo>
                <a:close/>
                <a:moveTo>
                  <a:pt x="839957" y="1512577"/>
                </a:moveTo>
                <a:cubicBezTo>
                  <a:pt x="830161" y="1515842"/>
                  <a:pt x="820366" y="1516658"/>
                  <a:pt x="810571" y="1515026"/>
                </a:cubicBezTo>
                <a:cubicBezTo>
                  <a:pt x="805673" y="1519924"/>
                  <a:pt x="802408" y="1520740"/>
                  <a:pt x="800775" y="1517475"/>
                </a:cubicBezTo>
                <a:lnTo>
                  <a:pt x="800775" y="1515026"/>
                </a:lnTo>
                <a:lnTo>
                  <a:pt x="798220" y="1515168"/>
                </a:lnTo>
                <a:lnTo>
                  <a:pt x="790980" y="1524822"/>
                </a:lnTo>
                <a:cubicBezTo>
                  <a:pt x="794245" y="1524822"/>
                  <a:pt x="797510" y="1523189"/>
                  <a:pt x="800775" y="1519924"/>
                </a:cubicBezTo>
                <a:cubicBezTo>
                  <a:pt x="805673" y="1521557"/>
                  <a:pt x="812203" y="1523189"/>
                  <a:pt x="820366" y="1524822"/>
                </a:cubicBezTo>
                <a:cubicBezTo>
                  <a:pt x="818734" y="1526454"/>
                  <a:pt x="817918" y="1528086"/>
                  <a:pt x="817918" y="1529719"/>
                </a:cubicBezTo>
                <a:cubicBezTo>
                  <a:pt x="821183" y="1524822"/>
                  <a:pt x="825671" y="1521148"/>
                  <a:pt x="831386" y="1518699"/>
                </a:cubicBezTo>
                <a:lnTo>
                  <a:pt x="842740" y="1516695"/>
                </a:lnTo>
                <a:lnTo>
                  <a:pt x="839957" y="1515026"/>
                </a:lnTo>
                <a:close/>
                <a:moveTo>
                  <a:pt x="1326417" y="1510798"/>
                </a:moveTo>
                <a:lnTo>
                  <a:pt x="1315034" y="1512577"/>
                </a:lnTo>
                <a:cubicBezTo>
                  <a:pt x="1317483" y="1514210"/>
                  <a:pt x="1319728" y="1514823"/>
                  <a:pt x="1321769" y="1514414"/>
                </a:cubicBezTo>
                <a:close/>
                <a:moveTo>
                  <a:pt x="1415438" y="1502781"/>
                </a:moveTo>
                <a:lnTo>
                  <a:pt x="1412701" y="1507162"/>
                </a:lnTo>
                <a:lnTo>
                  <a:pt x="1417886" y="1507680"/>
                </a:lnTo>
                <a:cubicBezTo>
                  <a:pt x="1414622" y="1507680"/>
                  <a:pt x="1413805" y="1506047"/>
                  <a:pt x="1415438" y="1502781"/>
                </a:cubicBezTo>
                <a:close/>
                <a:moveTo>
                  <a:pt x="1380541" y="1495435"/>
                </a:moveTo>
                <a:cubicBezTo>
                  <a:pt x="1378501" y="1496252"/>
                  <a:pt x="1377072" y="1497884"/>
                  <a:pt x="1376257" y="1500333"/>
                </a:cubicBezTo>
                <a:cubicBezTo>
                  <a:pt x="1374623" y="1500333"/>
                  <a:pt x="1372991" y="1499517"/>
                  <a:pt x="1371358" y="1497884"/>
                </a:cubicBezTo>
                <a:cubicBezTo>
                  <a:pt x="1364827" y="1496252"/>
                  <a:pt x="1359114" y="1497068"/>
                  <a:pt x="1354216" y="1500333"/>
                </a:cubicBezTo>
                <a:cubicBezTo>
                  <a:pt x="1347686" y="1504415"/>
                  <a:pt x="1341156" y="1507475"/>
                  <a:pt x="1334626" y="1509517"/>
                </a:cubicBezTo>
                <a:lnTo>
                  <a:pt x="1327870" y="1510572"/>
                </a:lnTo>
                <a:lnTo>
                  <a:pt x="1337075" y="1517475"/>
                </a:lnTo>
                <a:cubicBezTo>
                  <a:pt x="1332176" y="1520740"/>
                  <a:pt x="1328911" y="1523189"/>
                  <a:pt x="1327279" y="1524822"/>
                </a:cubicBezTo>
                <a:cubicBezTo>
                  <a:pt x="1324014" y="1523189"/>
                  <a:pt x="1322381" y="1521557"/>
                  <a:pt x="1322381" y="1519924"/>
                </a:cubicBezTo>
                <a:lnTo>
                  <a:pt x="1317483" y="1519924"/>
                </a:lnTo>
                <a:cubicBezTo>
                  <a:pt x="1312586" y="1523189"/>
                  <a:pt x="1310953" y="1524822"/>
                  <a:pt x="1312586" y="1524822"/>
                </a:cubicBezTo>
                <a:cubicBezTo>
                  <a:pt x="1314218" y="1523189"/>
                  <a:pt x="1317483" y="1521557"/>
                  <a:pt x="1322381" y="1519924"/>
                </a:cubicBezTo>
                <a:lnTo>
                  <a:pt x="1322381" y="1522373"/>
                </a:lnTo>
                <a:cubicBezTo>
                  <a:pt x="1320749" y="1524005"/>
                  <a:pt x="1319117" y="1524822"/>
                  <a:pt x="1317483" y="1524822"/>
                </a:cubicBezTo>
                <a:lnTo>
                  <a:pt x="1327279" y="1524822"/>
                </a:lnTo>
                <a:lnTo>
                  <a:pt x="1349318" y="1524822"/>
                </a:lnTo>
                <a:cubicBezTo>
                  <a:pt x="1344421" y="1529719"/>
                  <a:pt x="1338707" y="1532168"/>
                  <a:pt x="1332176" y="1532168"/>
                </a:cubicBezTo>
                <a:lnTo>
                  <a:pt x="1346869" y="1532168"/>
                </a:lnTo>
                <a:cubicBezTo>
                  <a:pt x="1340339" y="1537066"/>
                  <a:pt x="1333810" y="1539515"/>
                  <a:pt x="1327279" y="1539515"/>
                </a:cubicBezTo>
                <a:cubicBezTo>
                  <a:pt x="1337075" y="1542780"/>
                  <a:pt x="1346869" y="1541963"/>
                  <a:pt x="1356665" y="1537066"/>
                </a:cubicBezTo>
                <a:cubicBezTo>
                  <a:pt x="1359930" y="1538699"/>
                  <a:pt x="1361562" y="1541147"/>
                  <a:pt x="1361562" y="1544412"/>
                </a:cubicBezTo>
                <a:cubicBezTo>
                  <a:pt x="1364827" y="1544412"/>
                  <a:pt x="1368910" y="1546045"/>
                  <a:pt x="1373807" y="1549311"/>
                </a:cubicBezTo>
                <a:cubicBezTo>
                  <a:pt x="1370542" y="1552575"/>
                  <a:pt x="1367277" y="1553392"/>
                  <a:pt x="1364011" y="1551759"/>
                </a:cubicBezTo>
                <a:lnTo>
                  <a:pt x="1364011" y="1549311"/>
                </a:lnTo>
                <a:cubicBezTo>
                  <a:pt x="1357481" y="1554208"/>
                  <a:pt x="1350952" y="1555840"/>
                  <a:pt x="1344421" y="1554208"/>
                </a:cubicBezTo>
                <a:cubicBezTo>
                  <a:pt x="1342788" y="1555840"/>
                  <a:pt x="1341972" y="1557473"/>
                  <a:pt x="1341972" y="1559105"/>
                </a:cubicBezTo>
                <a:cubicBezTo>
                  <a:pt x="1355033" y="1554208"/>
                  <a:pt x="1368093" y="1555024"/>
                  <a:pt x="1381154" y="1561554"/>
                </a:cubicBezTo>
                <a:cubicBezTo>
                  <a:pt x="1371358" y="1563186"/>
                  <a:pt x="1363196" y="1564820"/>
                  <a:pt x="1356665" y="1566452"/>
                </a:cubicBezTo>
                <a:cubicBezTo>
                  <a:pt x="1361562" y="1568085"/>
                  <a:pt x="1367277" y="1567269"/>
                  <a:pt x="1373807" y="1564004"/>
                </a:cubicBezTo>
                <a:cubicBezTo>
                  <a:pt x="1373807" y="1565636"/>
                  <a:pt x="1374623" y="1566452"/>
                  <a:pt x="1376257" y="1566452"/>
                </a:cubicBezTo>
                <a:cubicBezTo>
                  <a:pt x="1382787" y="1564820"/>
                  <a:pt x="1390133" y="1564820"/>
                  <a:pt x="1398296" y="1566452"/>
                </a:cubicBezTo>
                <a:cubicBezTo>
                  <a:pt x="1404826" y="1571350"/>
                  <a:pt x="1412989" y="1570533"/>
                  <a:pt x="1422785" y="1564004"/>
                </a:cubicBezTo>
                <a:lnTo>
                  <a:pt x="1422785" y="1566452"/>
                </a:lnTo>
                <a:cubicBezTo>
                  <a:pt x="1427682" y="1566452"/>
                  <a:pt x="1432579" y="1565636"/>
                  <a:pt x="1437478" y="1564004"/>
                </a:cubicBezTo>
                <a:cubicBezTo>
                  <a:pt x="1440743" y="1560738"/>
                  <a:pt x="1445640" y="1557473"/>
                  <a:pt x="1452171" y="1554208"/>
                </a:cubicBezTo>
                <a:cubicBezTo>
                  <a:pt x="1452171" y="1555840"/>
                  <a:pt x="1452986" y="1556657"/>
                  <a:pt x="1454620" y="1556657"/>
                </a:cubicBezTo>
                <a:lnTo>
                  <a:pt x="1452171" y="1559105"/>
                </a:lnTo>
                <a:lnTo>
                  <a:pt x="1459517" y="1559105"/>
                </a:lnTo>
                <a:cubicBezTo>
                  <a:pt x="1459517" y="1560738"/>
                  <a:pt x="1460333" y="1561554"/>
                  <a:pt x="1461966" y="1561554"/>
                </a:cubicBezTo>
                <a:lnTo>
                  <a:pt x="1459517" y="1564004"/>
                </a:lnTo>
                <a:cubicBezTo>
                  <a:pt x="1462782" y="1565636"/>
                  <a:pt x="1466047" y="1564004"/>
                  <a:pt x="1469313" y="1559105"/>
                </a:cubicBezTo>
                <a:lnTo>
                  <a:pt x="1459517" y="1559105"/>
                </a:lnTo>
                <a:cubicBezTo>
                  <a:pt x="1467679" y="1554208"/>
                  <a:pt x="1477475" y="1550127"/>
                  <a:pt x="1488903" y="1546861"/>
                </a:cubicBezTo>
                <a:lnTo>
                  <a:pt x="1459517" y="1546861"/>
                </a:lnTo>
                <a:cubicBezTo>
                  <a:pt x="1454620" y="1548493"/>
                  <a:pt x="1452986" y="1546861"/>
                  <a:pt x="1454620" y="1541963"/>
                </a:cubicBezTo>
                <a:lnTo>
                  <a:pt x="1452171" y="1544412"/>
                </a:lnTo>
                <a:cubicBezTo>
                  <a:pt x="1450537" y="1544412"/>
                  <a:pt x="1448905" y="1543596"/>
                  <a:pt x="1447273" y="1541963"/>
                </a:cubicBezTo>
                <a:cubicBezTo>
                  <a:pt x="1448905" y="1541963"/>
                  <a:pt x="1451354" y="1540331"/>
                  <a:pt x="1454620" y="1537066"/>
                </a:cubicBezTo>
                <a:cubicBezTo>
                  <a:pt x="1452986" y="1537066"/>
                  <a:pt x="1451354" y="1536250"/>
                  <a:pt x="1449721" y="1534616"/>
                </a:cubicBezTo>
                <a:cubicBezTo>
                  <a:pt x="1456252" y="1531351"/>
                  <a:pt x="1464414" y="1529719"/>
                  <a:pt x="1474210" y="1529719"/>
                </a:cubicBezTo>
                <a:cubicBezTo>
                  <a:pt x="1474210" y="1531351"/>
                  <a:pt x="1473394" y="1532168"/>
                  <a:pt x="1471761" y="1532168"/>
                </a:cubicBezTo>
                <a:cubicBezTo>
                  <a:pt x="1475026" y="1533800"/>
                  <a:pt x="1479925" y="1533800"/>
                  <a:pt x="1486455" y="1532168"/>
                </a:cubicBezTo>
                <a:cubicBezTo>
                  <a:pt x="1491352" y="1530535"/>
                  <a:pt x="1497065" y="1530535"/>
                  <a:pt x="1503596" y="1532168"/>
                </a:cubicBezTo>
                <a:cubicBezTo>
                  <a:pt x="1500332" y="1537066"/>
                  <a:pt x="1496249" y="1539515"/>
                  <a:pt x="1491352" y="1539515"/>
                </a:cubicBezTo>
                <a:cubicBezTo>
                  <a:pt x="1499515" y="1539515"/>
                  <a:pt x="1507678" y="1540331"/>
                  <a:pt x="1515841" y="1541963"/>
                </a:cubicBezTo>
                <a:cubicBezTo>
                  <a:pt x="1514208" y="1545228"/>
                  <a:pt x="1511760" y="1546045"/>
                  <a:pt x="1508494" y="1544412"/>
                </a:cubicBezTo>
                <a:cubicBezTo>
                  <a:pt x="1508494" y="1546045"/>
                  <a:pt x="1509310" y="1546861"/>
                  <a:pt x="1510942" y="1546861"/>
                </a:cubicBezTo>
                <a:cubicBezTo>
                  <a:pt x="1507678" y="1551759"/>
                  <a:pt x="1503596" y="1553392"/>
                  <a:pt x="1498699" y="1551759"/>
                </a:cubicBezTo>
                <a:cubicBezTo>
                  <a:pt x="1501964" y="1553392"/>
                  <a:pt x="1505229" y="1554208"/>
                  <a:pt x="1508494" y="1554208"/>
                </a:cubicBezTo>
                <a:lnTo>
                  <a:pt x="1508494" y="1556657"/>
                </a:lnTo>
                <a:cubicBezTo>
                  <a:pt x="1519922" y="1556657"/>
                  <a:pt x="1526453" y="1555840"/>
                  <a:pt x="1528085" y="1554208"/>
                </a:cubicBezTo>
                <a:cubicBezTo>
                  <a:pt x="1542778" y="1557473"/>
                  <a:pt x="1558288" y="1558289"/>
                  <a:pt x="1574613" y="1556657"/>
                </a:cubicBezTo>
                <a:cubicBezTo>
                  <a:pt x="1572981" y="1556657"/>
                  <a:pt x="1572165" y="1555840"/>
                  <a:pt x="1572165" y="1554208"/>
                </a:cubicBezTo>
                <a:cubicBezTo>
                  <a:pt x="1570532" y="1552575"/>
                  <a:pt x="1571349" y="1551759"/>
                  <a:pt x="1574613" y="1551759"/>
                </a:cubicBezTo>
                <a:cubicBezTo>
                  <a:pt x="1569715" y="1551759"/>
                  <a:pt x="1564818" y="1551759"/>
                  <a:pt x="1559920" y="1551759"/>
                </a:cubicBezTo>
                <a:cubicBezTo>
                  <a:pt x="1558288" y="1550127"/>
                  <a:pt x="1559104" y="1548493"/>
                  <a:pt x="1562369" y="1546861"/>
                </a:cubicBezTo>
                <a:cubicBezTo>
                  <a:pt x="1567266" y="1543596"/>
                  <a:pt x="1573797" y="1543596"/>
                  <a:pt x="1581959" y="1546861"/>
                </a:cubicBezTo>
                <a:cubicBezTo>
                  <a:pt x="1580327" y="1546861"/>
                  <a:pt x="1580327" y="1545228"/>
                  <a:pt x="1581959" y="1541963"/>
                </a:cubicBezTo>
                <a:cubicBezTo>
                  <a:pt x="1583592" y="1543596"/>
                  <a:pt x="1584408" y="1545228"/>
                  <a:pt x="1584408" y="1546861"/>
                </a:cubicBezTo>
                <a:cubicBezTo>
                  <a:pt x="1595836" y="1543596"/>
                  <a:pt x="1608897" y="1540331"/>
                  <a:pt x="1623590" y="1537066"/>
                </a:cubicBezTo>
                <a:cubicBezTo>
                  <a:pt x="1621959" y="1537066"/>
                  <a:pt x="1621141" y="1536657"/>
                  <a:pt x="1621141" y="1535841"/>
                </a:cubicBezTo>
                <a:cubicBezTo>
                  <a:pt x="1621141" y="1535025"/>
                  <a:pt x="1621959" y="1533800"/>
                  <a:pt x="1623590" y="1532168"/>
                </a:cubicBezTo>
                <a:cubicBezTo>
                  <a:pt x="1620325" y="1532168"/>
                  <a:pt x="1618693" y="1532984"/>
                  <a:pt x="1618693" y="1534616"/>
                </a:cubicBezTo>
                <a:lnTo>
                  <a:pt x="1616244" y="1534616"/>
                </a:lnTo>
                <a:cubicBezTo>
                  <a:pt x="1611346" y="1537882"/>
                  <a:pt x="1608081" y="1539515"/>
                  <a:pt x="1606448" y="1539515"/>
                </a:cubicBezTo>
                <a:lnTo>
                  <a:pt x="1606448" y="1537066"/>
                </a:lnTo>
                <a:cubicBezTo>
                  <a:pt x="1601551" y="1537066"/>
                  <a:pt x="1599101" y="1538699"/>
                  <a:pt x="1599101" y="1541963"/>
                </a:cubicBezTo>
                <a:cubicBezTo>
                  <a:pt x="1595836" y="1537066"/>
                  <a:pt x="1590939" y="1533800"/>
                  <a:pt x="1584408" y="1532168"/>
                </a:cubicBezTo>
                <a:cubicBezTo>
                  <a:pt x="1574613" y="1532168"/>
                  <a:pt x="1566450" y="1532168"/>
                  <a:pt x="1559920" y="1532168"/>
                </a:cubicBezTo>
                <a:cubicBezTo>
                  <a:pt x="1551757" y="1532168"/>
                  <a:pt x="1545227" y="1531351"/>
                  <a:pt x="1540330" y="1529719"/>
                </a:cubicBezTo>
                <a:cubicBezTo>
                  <a:pt x="1543595" y="1524822"/>
                  <a:pt x="1551757" y="1523189"/>
                  <a:pt x="1564818" y="1524822"/>
                </a:cubicBezTo>
                <a:cubicBezTo>
                  <a:pt x="1556654" y="1523189"/>
                  <a:pt x="1550125" y="1523189"/>
                  <a:pt x="1545227" y="1524822"/>
                </a:cubicBezTo>
                <a:lnTo>
                  <a:pt x="1542778" y="1515026"/>
                </a:lnTo>
                <a:cubicBezTo>
                  <a:pt x="1529718" y="1518292"/>
                  <a:pt x="1519106" y="1521557"/>
                  <a:pt x="1510942" y="1524822"/>
                </a:cubicBezTo>
                <a:cubicBezTo>
                  <a:pt x="1509310" y="1524822"/>
                  <a:pt x="1508086" y="1524413"/>
                  <a:pt x="1507270" y="1523597"/>
                </a:cubicBezTo>
                <a:cubicBezTo>
                  <a:pt x="1506454" y="1522781"/>
                  <a:pt x="1506861" y="1521557"/>
                  <a:pt x="1508494" y="1519924"/>
                </a:cubicBezTo>
                <a:lnTo>
                  <a:pt x="1506045" y="1519924"/>
                </a:lnTo>
                <a:cubicBezTo>
                  <a:pt x="1504413" y="1519924"/>
                  <a:pt x="1503596" y="1518292"/>
                  <a:pt x="1503596" y="1515026"/>
                </a:cubicBezTo>
                <a:cubicBezTo>
                  <a:pt x="1485638" y="1515026"/>
                  <a:pt x="1468497" y="1515842"/>
                  <a:pt x="1452171" y="1517475"/>
                </a:cubicBezTo>
                <a:cubicBezTo>
                  <a:pt x="1460333" y="1517475"/>
                  <a:pt x="1469313" y="1518292"/>
                  <a:pt x="1479108" y="1519924"/>
                </a:cubicBezTo>
                <a:cubicBezTo>
                  <a:pt x="1477475" y="1524822"/>
                  <a:pt x="1475026" y="1526454"/>
                  <a:pt x="1471761" y="1524822"/>
                </a:cubicBezTo>
                <a:cubicBezTo>
                  <a:pt x="1458701" y="1524822"/>
                  <a:pt x="1447273" y="1524822"/>
                  <a:pt x="1437478" y="1524822"/>
                </a:cubicBezTo>
                <a:lnTo>
                  <a:pt x="1435028" y="1522373"/>
                </a:lnTo>
                <a:cubicBezTo>
                  <a:pt x="1438294" y="1522373"/>
                  <a:pt x="1439927" y="1519924"/>
                  <a:pt x="1439927" y="1515026"/>
                </a:cubicBezTo>
                <a:cubicBezTo>
                  <a:pt x="1428498" y="1515026"/>
                  <a:pt x="1417886" y="1513393"/>
                  <a:pt x="1408092" y="1510129"/>
                </a:cubicBezTo>
                <a:lnTo>
                  <a:pt x="1411029" y="1507680"/>
                </a:lnTo>
                <a:lnTo>
                  <a:pt x="1408092" y="1507680"/>
                </a:lnTo>
                <a:cubicBezTo>
                  <a:pt x="1406458" y="1506047"/>
                  <a:pt x="1406458" y="1503599"/>
                  <a:pt x="1408092" y="1500333"/>
                </a:cubicBezTo>
                <a:cubicBezTo>
                  <a:pt x="1406458" y="1501965"/>
                  <a:pt x="1404826" y="1502781"/>
                  <a:pt x="1403193" y="1502781"/>
                </a:cubicBezTo>
                <a:cubicBezTo>
                  <a:pt x="1401561" y="1502781"/>
                  <a:pt x="1400745" y="1501149"/>
                  <a:pt x="1400745" y="1497884"/>
                </a:cubicBezTo>
                <a:cubicBezTo>
                  <a:pt x="1399112" y="1502781"/>
                  <a:pt x="1396663" y="1503599"/>
                  <a:pt x="1393397" y="1500333"/>
                </a:cubicBezTo>
                <a:cubicBezTo>
                  <a:pt x="1393397" y="1505231"/>
                  <a:pt x="1391765" y="1507680"/>
                  <a:pt x="1388500" y="1507680"/>
                </a:cubicBezTo>
                <a:cubicBezTo>
                  <a:pt x="1385235" y="1507680"/>
                  <a:pt x="1383603" y="1506047"/>
                  <a:pt x="1383603" y="1502781"/>
                </a:cubicBezTo>
                <a:cubicBezTo>
                  <a:pt x="1385235" y="1502781"/>
                  <a:pt x="1386868" y="1501965"/>
                  <a:pt x="1388500" y="1500333"/>
                </a:cubicBezTo>
                <a:cubicBezTo>
                  <a:pt x="1386868" y="1500333"/>
                  <a:pt x="1385644" y="1499925"/>
                  <a:pt x="1384827" y="1499109"/>
                </a:cubicBezTo>
                <a:cubicBezTo>
                  <a:pt x="1384010" y="1498293"/>
                  <a:pt x="1385235" y="1497068"/>
                  <a:pt x="1388500" y="1495435"/>
                </a:cubicBezTo>
                <a:cubicBezTo>
                  <a:pt x="1385235" y="1494619"/>
                  <a:pt x="1382582" y="1494619"/>
                  <a:pt x="1380541" y="1495435"/>
                </a:cubicBezTo>
                <a:close/>
                <a:moveTo>
                  <a:pt x="1190143" y="1488088"/>
                </a:moveTo>
                <a:cubicBezTo>
                  <a:pt x="1180348" y="1491354"/>
                  <a:pt x="1172184" y="1492170"/>
                  <a:pt x="1165654" y="1490538"/>
                </a:cubicBezTo>
                <a:cubicBezTo>
                  <a:pt x="1160757" y="1490538"/>
                  <a:pt x="1158308" y="1492170"/>
                  <a:pt x="1158308" y="1495435"/>
                </a:cubicBezTo>
                <a:cubicBezTo>
                  <a:pt x="1155042" y="1498700"/>
                  <a:pt x="1152594" y="1499517"/>
                  <a:pt x="1150961" y="1497884"/>
                </a:cubicBezTo>
                <a:cubicBezTo>
                  <a:pt x="1150961" y="1501149"/>
                  <a:pt x="1151777" y="1503599"/>
                  <a:pt x="1153410" y="1505231"/>
                </a:cubicBezTo>
                <a:cubicBezTo>
                  <a:pt x="1153410" y="1501965"/>
                  <a:pt x="1155042" y="1499517"/>
                  <a:pt x="1158308" y="1497884"/>
                </a:cubicBezTo>
                <a:cubicBezTo>
                  <a:pt x="1163206" y="1499517"/>
                  <a:pt x="1168919" y="1499517"/>
                  <a:pt x="1175450" y="1497884"/>
                </a:cubicBezTo>
                <a:lnTo>
                  <a:pt x="1185245" y="1497884"/>
                </a:lnTo>
                <a:cubicBezTo>
                  <a:pt x="1188511" y="1494619"/>
                  <a:pt x="1192592" y="1493803"/>
                  <a:pt x="1197489" y="1495435"/>
                </a:cubicBezTo>
                <a:cubicBezTo>
                  <a:pt x="1200754" y="1497068"/>
                  <a:pt x="1202388" y="1495435"/>
                  <a:pt x="1202388" y="1490538"/>
                </a:cubicBezTo>
                <a:cubicBezTo>
                  <a:pt x="1208918" y="1492170"/>
                  <a:pt x="1217081" y="1492170"/>
                  <a:pt x="1226876" y="1490538"/>
                </a:cubicBezTo>
                <a:cubicBezTo>
                  <a:pt x="1213815" y="1490538"/>
                  <a:pt x="1201571" y="1489722"/>
                  <a:pt x="1190143" y="1488088"/>
                </a:cubicBezTo>
                <a:close/>
                <a:moveTo>
                  <a:pt x="1001581" y="1488088"/>
                </a:moveTo>
                <a:cubicBezTo>
                  <a:pt x="990153" y="1489722"/>
                  <a:pt x="980357" y="1490538"/>
                  <a:pt x="972195" y="1490538"/>
                </a:cubicBezTo>
                <a:cubicBezTo>
                  <a:pt x="928116" y="1497068"/>
                  <a:pt x="884853" y="1502781"/>
                  <a:pt x="842405" y="1507680"/>
                </a:cubicBezTo>
                <a:cubicBezTo>
                  <a:pt x="842405" y="1510945"/>
                  <a:pt x="844038" y="1512577"/>
                  <a:pt x="847304" y="1512577"/>
                </a:cubicBezTo>
                <a:lnTo>
                  <a:pt x="843281" y="1516600"/>
                </a:lnTo>
                <a:lnTo>
                  <a:pt x="852201" y="1515026"/>
                </a:lnTo>
                <a:lnTo>
                  <a:pt x="852201" y="1512577"/>
                </a:lnTo>
                <a:lnTo>
                  <a:pt x="847304" y="1512577"/>
                </a:lnTo>
                <a:lnTo>
                  <a:pt x="847304" y="1507680"/>
                </a:lnTo>
                <a:cubicBezTo>
                  <a:pt x="875058" y="1504415"/>
                  <a:pt x="902810" y="1501149"/>
                  <a:pt x="930564" y="1497884"/>
                </a:cubicBezTo>
                <a:cubicBezTo>
                  <a:pt x="930564" y="1501149"/>
                  <a:pt x="929748" y="1502781"/>
                  <a:pt x="928116" y="1502781"/>
                </a:cubicBezTo>
                <a:cubicBezTo>
                  <a:pt x="905259" y="1506047"/>
                  <a:pt x="883220" y="1509312"/>
                  <a:pt x="861997" y="1512577"/>
                </a:cubicBezTo>
                <a:cubicBezTo>
                  <a:pt x="866894" y="1514210"/>
                  <a:pt x="873424" y="1514210"/>
                  <a:pt x="881588" y="1512577"/>
                </a:cubicBezTo>
                <a:cubicBezTo>
                  <a:pt x="906076" y="1509312"/>
                  <a:pt x="931381" y="1506864"/>
                  <a:pt x="957502" y="1505231"/>
                </a:cubicBezTo>
                <a:cubicBezTo>
                  <a:pt x="959134" y="1511761"/>
                  <a:pt x="956686" y="1515026"/>
                  <a:pt x="950155" y="1515026"/>
                </a:cubicBezTo>
                <a:cubicBezTo>
                  <a:pt x="959951" y="1516658"/>
                  <a:pt x="970563" y="1515842"/>
                  <a:pt x="981991" y="1512577"/>
                </a:cubicBezTo>
                <a:cubicBezTo>
                  <a:pt x="978726" y="1515842"/>
                  <a:pt x="975460" y="1518292"/>
                  <a:pt x="972195" y="1519924"/>
                </a:cubicBezTo>
                <a:cubicBezTo>
                  <a:pt x="981991" y="1518292"/>
                  <a:pt x="991787" y="1516658"/>
                  <a:pt x="1001581" y="1515026"/>
                </a:cubicBezTo>
                <a:cubicBezTo>
                  <a:pt x="998316" y="1515026"/>
                  <a:pt x="996684" y="1512577"/>
                  <a:pt x="996684" y="1507680"/>
                </a:cubicBezTo>
                <a:lnTo>
                  <a:pt x="999133" y="1507680"/>
                </a:lnTo>
                <a:cubicBezTo>
                  <a:pt x="999133" y="1501149"/>
                  <a:pt x="999949" y="1494619"/>
                  <a:pt x="1001581" y="1488088"/>
                </a:cubicBezTo>
                <a:close/>
                <a:moveTo>
                  <a:pt x="1246467" y="1473395"/>
                </a:moveTo>
                <a:cubicBezTo>
                  <a:pt x="1244835" y="1476661"/>
                  <a:pt x="1244017" y="1479110"/>
                  <a:pt x="1244017" y="1480742"/>
                </a:cubicBezTo>
                <a:cubicBezTo>
                  <a:pt x="1240753" y="1480742"/>
                  <a:pt x="1238304" y="1479110"/>
                  <a:pt x="1236671" y="1475845"/>
                </a:cubicBezTo>
                <a:lnTo>
                  <a:pt x="1236671" y="1480742"/>
                </a:lnTo>
                <a:cubicBezTo>
                  <a:pt x="1223611" y="1482375"/>
                  <a:pt x="1211366" y="1482375"/>
                  <a:pt x="1199938" y="1480742"/>
                </a:cubicBezTo>
                <a:cubicBezTo>
                  <a:pt x="1214631" y="1482375"/>
                  <a:pt x="1229324" y="1483191"/>
                  <a:pt x="1244017" y="1483191"/>
                </a:cubicBezTo>
                <a:lnTo>
                  <a:pt x="1251365" y="1478294"/>
                </a:lnTo>
                <a:cubicBezTo>
                  <a:pt x="1249732" y="1478294"/>
                  <a:pt x="1248100" y="1476661"/>
                  <a:pt x="1246467" y="1473395"/>
                </a:cubicBezTo>
                <a:close/>
                <a:moveTo>
                  <a:pt x="1341972" y="1466049"/>
                </a:moveTo>
                <a:cubicBezTo>
                  <a:pt x="1333810" y="1467682"/>
                  <a:pt x="1328911" y="1470130"/>
                  <a:pt x="1327279" y="1473395"/>
                </a:cubicBezTo>
                <a:lnTo>
                  <a:pt x="1345032" y="1473395"/>
                </a:lnTo>
                <a:lnTo>
                  <a:pt x="1337075" y="1470947"/>
                </a:lnTo>
                <a:cubicBezTo>
                  <a:pt x="1335442" y="1469314"/>
                  <a:pt x="1337075" y="1467682"/>
                  <a:pt x="1341972" y="1466049"/>
                </a:cubicBezTo>
                <a:close/>
                <a:moveTo>
                  <a:pt x="1405642" y="1463600"/>
                </a:moveTo>
                <a:lnTo>
                  <a:pt x="1404159" y="1466566"/>
                </a:lnTo>
                <a:lnTo>
                  <a:pt x="1408092" y="1466049"/>
                </a:lnTo>
                <a:lnTo>
                  <a:pt x="1408092" y="1468498"/>
                </a:lnTo>
                <a:lnTo>
                  <a:pt x="1412989" y="1468498"/>
                </a:lnTo>
                <a:cubicBezTo>
                  <a:pt x="1409724" y="1466865"/>
                  <a:pt x="1407274" y="1465233"/>
                  <a:pt x="1405642" y="1463600"/>
                </a:cubicBezTo>
                <a:close/>
                <a:moveTo>
                  <a:pt x="1359114" y="1453805"/>
                </a:moveTo>
                <a:cubicBezTo>
                  <a:pt x="1355849" y="1455437"/>
                  <a:pt x="1353400" y="1456253"/>
                  <a:pt x="1351768" y="1456253"/>
                </a:cubicBezTo>
                <a:lnTo>
                  <a:pt x="1351768" y="1458702"/>
                </a:lnTo>
                <a:cubicBezTo>
                  <a:pt x="1355033" y="1463600"/>
                  <a:pt x="1355849" y="1467682"/>
                  <a:pt x="1354216" y="1470947"/>
                </a:cubicBezTo>
                <a:lnTo>
                  <a:pt x="1345034" y="1473395"/>
                </a:lnTo>
                <a:lnTo>
                  <a:pt x="1359114" y="1473395"/>
                </a:lnTo>
                <a:cubicBezTo>
                  <a:pt x="1346053" y="1476661"/>
                  <a:pt x="1333810" y="1480742"/>
                  <a:pt x="1322381" y="1485640"/>
                </a:cubicBezTo>
                <a:cubicBezTo>
                  <a:pt x="1345237" y="1490538"/>
                  <a:pt x="1368910" y="1491354"/>
                  <a:pt x="1393397" y="1488088"/>
                </a:cubicBezTo>
                <a:cubicBezTo>
                  <a:pt x="1393397" y="1489722"/>
                  <a:pt x="1394215" y="1490538"/>
                  <a:pt x="1395847" y="1490538"/>
                </a:cubicBezTo>
                <a:cubicBezTo>
                  <a:pt x="1394215" y="1492170"/>
                  <a:pt x="1393397" y="1493803"/>
                  <a:pt x="1393397" y="1495435"/>
                </a:cubicBezTo>
                <a:lnTo>
                  <a:pt x="1405642" y="1495435"/>
                </a:lnTo>
                <a:cubicBezTo>
                  <a:pt x="1404009" y="1495435"/>
                  <a:pt x="1403193" y="1493803"/>
                  <a:pt x="1403193" y="1490538"/>
                </a:cubicBezTo>
                <a:cubicBezTo>
                  <a:pt x="1403193" y="1488904"/>
                  <a:pt x="1405642" y="1487272"/>
                  <a:pt x="1410540" y="1485640"/>
                </a:cubicBezTo>
                <a:cubicBezTo>
                  <a:pt x="1412173" y="1488904"/>
                  <a:pt x="1413805" y="1492170"/>
                  <a:pt x="1415438" y="1495435"/>
                </a:cubicBezTo>
                <a:lnTo>
                  <a:pt x="1417886" y="1495435"/>
                </a:lnTo>
                <a:cubicBezTo>
                  <a:pt x="1417886" y="1490538"/>
                  <a:pt x="1415438" y="1487272"/>
                  <a:pt x="1410540" y="1485640"/>
                </a:cubicBezTo>
                <a:lnTo>
                  <a:pt x="1410540" y="1483191"/>
                </a:lnTo>
                <a:cubicBezTo>
                  <a:pt x="1417070" y="1479926"/>
                  <a:pt x="1423601" y="1479926"/>
                  <a:pt x="1430131" y="1483191"/>
                </a:cubicBezTo>
                <a:lnTo>
                  <a:pt x="1427682" y="1485640"/>
                </a:lnTo>
                <a:cubicBezTo>
                  <a:pt x="1427682" y="1488904"/>
                  <a:pt x="1426050" y="1490538"/>
                  <a:pt x="1422785" y="1490538"/>
                </a:cubicBezTo>
                <a:cubicBezTo>
                  <a:pt x="1424417" y="1490538"/>
                  <a:pt x="1427682" y="1489722"/>
                  <a:pt x="1432579" y="1488088"/>
                </a:cubicBezTo>
                <a:cubicBezTo>
                  <a:pt x="1430947" y="1488088"/>
                  <a:pt x="1430131" y="1487272"/>
                  <a:pt x="1430131" y="1485640"/>
                </a:cubicBezTo>
                <a:cubicBezTo>
                  <a:pt x="1433396" y="1480742"/>
                  <a:pt x="1438294" y="1479110"/>
                  <a:pt x="1444824" y="1480742"/>
                </a:cubicBezTo>
                <a:cubicBezTo>
                  <a:pt x="1428498" y="1479110"/>
                  <a:pt x="1413805" y="1479110"/>
                  <a:pt x="1400745" y="1480742"/>
                </a:cubicBezTo>
                <a:cubicBezTo>
                  <a:pt x="1392581" y="1477477"/>
                  <a:pt x="1385235" y="1475029"/>
                  <a:pt x="1378705" y="1473395"/>
                </a:cubicBezTo>
                <a:lnTo>
                  <a:pt x="1376257" y="1475845"/>
                </a:lnTo>
                <a:cubicBezTo>
                  <a:pt x="1371358" y="1479110"/>
                  <a:pt x="1367277" y="1478294"/>
                  <a:pt x="1364011" y="1473395"/>
                </a:cubicBezTo>
                <a:cubicBezTo>
                  <a:pt x="1370542" y="1471763"/>
                  <a:pt x="1377480" y="1470335"/>
                  <a:pt x="1384826" y="1469110"/>
                </a:cubicBezTo>
                <a:lnTo>
                  <a:pt x="1389479" y="1468498"/>
                </a:lnTo>
                <a:lnTo>
                  <a:pt x="1378705" y="1468498"/>
                </a:lnTo>
                <a:cubicBezTo>
                  <a:pt x="1375440" y="1468498"/>
                  <a:pt x="1374623" y="1466865"/>
                  <a:pt x="1376257" y="1463600"/>
                </a:cubicBezTo>
                <a:cubicBezTo>
                  <a:pt x="1372991" y="1465233"/>
                  <a:pt x="1371358" y="1465233"/>
                  <a:pt x="1371358" y="1463600"/>
                </a:cubicBezTo>
                <a:cubicBezTo>
                  <a:pt x="1371358" y="1460334"/>
                  <a:pt x="1372991" y="1457886"/>
                  <a:pt x="1376257" y="1456253"/>
                </a:cubicBezTo>
                <a:cubicBezTo>
                  <a:pt x="1372991" y="1457886"/>
                  <a:pt x="1372174" y="1457070"/>
                  <a:pt x="1373807" y="1453805"/>
                </a:cubicBezTo>
                <a:cubicBezTo>
                  <a:pt x="1368910" y="1455437"/>
                  <a:pt x="1364011" y="1456253"/>
                  <a:pt x="1359114" y="1456253"/>
                </a:cubicBezTo>
                <a:close/>
                <a:moveTo>
                  <a:pt x="3175405" y="1350250"/>
                </a:moveTo>
                <a:cubicBezTo>
                  <a:pt x="3132014" y="1359184"/>
                  <a:pt x="3090538" y="1369394"/>
                  <a:pt x="3050975" y="1380879"/>
                </a:cubicBezTo>
                <a:cubicBezTo>
                  <a:pt x="3045871" y="1383432"/>
                  <a:pt x="3043956" y="1387260"/>
                  <a:pt x="3045232" y="1392365"/>
                </a:cubicBezTo>
                <a:cubicBezTo>
                  <a:pt x="3041404" y="1400023"/>
                  <a:pt x="3038851" y="1407680"/>
                  <a:pt x="3037575" y="1415337"/>
                </a:cubicBezTo>
                <a:cubicBezTo>
                  <a:pt x="3027365" y="1442137"/>
                  <a:pt x="3022898" y="1468938"/>
                  <a:pt x="3024175" y="1495738"/>
                </a:cubicBezTo>
                <a:cubicBezTo>
                  <a:pt x="3059909" y="1486804"/>
                  <a:pt x="3096281" y="1475957"/>
                  <a:pt x="3133290" y="1463195"/>
                </a:cubicBezTo>
                <a:cubicBezTo>
                  <a:pt x="3161367" y="1432566"/>
                  <a:pt x="3175405" y="1394918"/>
                  <a:pt x="3175405" y="1350250"/>
                </a:cubicBezTo>
                <a:close/>
                <a:moveTo>
                  <a:pt x="6647201" y="1268507"/>
                </a:moveTo>
                <a:cubicBezTo>
                  <a:pt x="6637405" y="1276670"/>
                  <a:pt x="6628427" y="1281568"/>
                  <a:pt x="6620263" y="1283200"/>
                </a:cubicBezTo>
                <a:cubicBezTo>
                  <a:pt x="6592510" y="1296261"/>
                  <a:pt x="6568020" y="1311770"/>
                  <a:pt x="6546798" y="1329728"/>
                </a:cubicBezTo>
                <a:cubicBezTo>
                  <a:pt x="6519044" y="1357482"/>
                  <a:pt x="6490474" y="1384420"/>
                  <a:pt x="6461088" y="1410541"/>
                </a:cubicBezTo>
                <a:cubicBezTo>
                  <a:pt x="6451293" y="1452988"/>
                  <a:pt x="6453741" y="1494617"/>
                  <a:pt x="6468435" y="1535432"/>
                </a:cubicBezTo>
                <a:cubicBezTo>
                  <a:pt x="6484760" y="1533799"/>
                  <a:pt x="6502718" y="1531351"/>
                  <a:pt x="6522309" y="1528086"/>
                </a:cubicBezTo>
                <a:cubicBezTo>
                  <a:pt x="6541900" y="1513393"/>
                  <a:pt x="6561491" y="1499516"/>
                  <a:pt x="6581081" y="1486455"/>
                </a:cubicBezTo>
                <a:cubicBezTo>
                  <a:pt x="6592510" y="1478292"/>
                  <a:pt x="6600673" y="1466865"/>
                  <a:pt x="6605570" y="1452172"/>
                </a:cubicBezTo>
                <a:cubicBezTo>
                  <a:pt x="6600673" y="1450538"/>
                  <a:pt x="6598223" y="1452172"/>
                  <a:pt x="6598223" y="1457069"/>
                </a:cubicBezTo>
                <a:cubicBezTo>
                  <a:pt x="6593326" y="1457069"/>
                  <a:pt x="6590877" y="1455437"/>
                  <a:pt x="6590877" y="1452172"/>
                </a:cubicBezTo>
                <a:cubicBezTo>
                  <a:pt x="6608835" y="1419519"/>
                  <a:pt x="6621896" y="1383603"/>
                  <a:pt x="6630059" y="1344421"/>
                </a:cubicBezTo>
                <a:cubicBezTo>
                  <a:pt x="6634957" y="1319932"/>
                  <a:pt x="6640670" y="1294628"/>
                  <a:pt x="6647201" y="1268507"/>
                </a:cubicBezTo>
                <a:close/>
                <a:moveTo>
                  <a:pt x="2819344" y="1239221"/>
                </a:moveTo>
                <a:cubicBezTo>
                  <a:pt x="2811686" y="1249431"/>
                  <a:pt x="2804668" y="1259002"/>
                  <a:pt x="2798287" y="1267935"/>
                </a:cubicBezTo>
                <a:cubicBezTo>
                  <a:pt x="2798287" y="1269212"/>
                  <a:pt x="2798925" y="1270487"/>
                  <a:pt x="2800201" y="1271764"/>
                </a:cubicBezTo>
                <a:cubicBezTo>
                  <a:pt x="2798925" y="1273040"/>
                  <a:pt x="2798287" y="1274317"/>
                  <a:pt x="2798287" y="1275592"/>
                </a:cubicBezTo>
                <a:cubicBezTo>
                  <a:pt x="2793182" y="1280697"/>
                  <a:pt x="2788715" y="1284526"/>
                  <a:pt x="2784887" y="1287078"/>
                </a:cubicBezTo>
                <a:cubicBezTo>
                  <a:pt x="2786162" y="1287078"/>
                  <a:pt x="2788077" y="1287078"/>
                  <a:pt x="2790629" y="1287078"/>
                </a:cubicBezTo>
                <a:cubicBezTo>
                  <a:pt x="2784249" y="1292183"/>
                  <a:pt x="2778505" y="1296011"/>
                  <a:pt x="2773401" y="1298564"/>
                </a:cubicBezTo>
                <a:cubicBezTo>
                  <a:pt x="2770848" y="1302393"/>
                  <a:pt x="2771486" y="1304945"/>
                  <a:pt x="2775315" y="1306221"/>
                </a:cubicBezTo>
                <a:cubicBezTo>
                  <a:pt x="2767658" y="1312602"/>
                  <a:pt x="2761915" y="1319622"/>
                  <a:pt x="2758086" y="1327279"/>
                </a:cubicBezTo>
                <a:cubicBezTo>
                  <a:pt x="2750428" y="1336212"/>
                  <a:pt x="2743410" y="1345783"/>
                  <a:pt x="2737029" y="1355993"/>
                </a:cubicBezTo>
                <a:cubicBezTo>
                  <a:pt x="2737029" y="1357269"/>
                  <a:pt x="2737029" y="1358546"/>
                  <a:pt x="2737029" y="1359822"/>
                </a:cubicBezTo>
                <a:cubicBezTo>
                  <a:pt x="2730647" y="1366203"/>
                  <a:pt x="2725542" y="1372584"/>
                  <a:pt x="2721714" y="1378965"/>
                </a:cubicBezTo>
                <a:cubicBezTo>
                  <a:pt x="2762553" y="1364927"/>
                  <a:pt x="2802753" y="1350250"/>
                  <a:pt x="2842316" y="1334936"/>
                </a:cubicBezTo>
                <a:cubicBezTo>
                  <a:pt x="2842316" y="1323450"/>
                  <a:pt x="2841677" y="1311326"/>
                  <a:pt x="2840402" y="1298564"/>
                </a:cubicBezTo>
                <a:cubicBezTo>
                  <a:pt x="2835297" y="1278145"/>
                  <a:pt x="2828277" y="1258364"/>
                  <a:pt x="2819344" y="1239221"/>
                </a:cubicBezTo>
                <a:close/>
                <a:moveTo>
                  <a:pt x="773838" y="1238305"/>
                </a:moveTo>
                <a:cubicBezTo>
                  <a:pt x="762410" y="1241571"/>
                  <a:pt x="753430" y="1246468"/>
                  <a:pt x="746901" y="1252998"/>
                </a:cubicBezTo>
                <a:cubicBezTo>
                  <a:pt x="732208" y="1254632"/>
                  <a:pt x="718331" y="1258713"/>
                  <a:pt x="705270" y="1265243"/>
                </a:cubicBezTo>
                <a:lnTo>
                  <a:pt x="705270" y="1270141"/>
                </a:lnTo>
                <a:cubicBezTo>
                  <a:pt x="706902" y="1270141"/>
                  <a:pt x="708535" y="1268509"/>
                  <a:pt x="710167" y="1265243"/>
                </a:cubicBezTo>
                <a:cubicBezTo>
                  <a:pt x="711801" y="1271773"/>
                  <a:pt x="708535" y="1275855"/>
                  <a:pt x="700373" y="1277487"/>
                </a:cubicBezTo>
                <a:cubicBezTo>
                  <a:pt x="698739" y="1277487"/>
                  <a:pt x="697107" y="1276671"/>
                  <a:pt x="695474" y="1275038"/>
                </a:cubicBezTo>
                <a:cubicBezTo>
                  <a:pt x="682413" y="1283202"/>
                  <a:pt x="669353" y="1289732"/>
                  <a:pt x="656292" y="1294629"/>
                </a:cubicBezTo>
                <a:cubicBezTo>
                  <a:pt x="648130" y="1302792"/>
                  <a:pt x="639968" y="1310138"/>
                  <a:pt x="631804" y="1316669"/>
                </a:cubicBezTo>
                <a:cubicBezTo>
                  <a:pt x="648130" y="1334627"/>
                  <a:pt x="665272" y="1351769"/>
                  <a:pt x="683231" y="1368095"/>
                </a:cubicBezTo>
                <a:cubicBezTo>
                  <a:pt x="681597" y="1374625"/>
                  <a:pt x="683231" y="1377890"/>
                  <a:pt x="688128" y="1377890"/>
                </a:cubicBezTo>
                <a:cubicBezTo>
                  <a:pt x="697924" y="1399113"/>
                  <a:pt x="710985" y="1419521"/>
                  <a:pt x="727309" y="1439112"/>
                </a:cubicBezTo>
                <a:cubicBezTo>
                  <a:pt x="732208" y="1450540"/>
                  <a:pt x="737921" y="1460334"/>
                  <a:pt x="744452" y="1468498"/>
                </a:cubicBezTo>
                <a:lnTo>
                  <a:pt x="742002" y="1468498"/>
                </a:lnTo>
                <a:cubicBezTo>
                  <a:pt x="746901" y="1483191"/>
                  <a:pt x="755063" y="1494619"/>
                  <a:pt x="766491" y="1502781"/>
                </a:cubicBezTo>
                <a:cubicBezTo>
                  <a:pt x="844854" y="1492987"/>
                  <a:pt x="924035" y="1484007"/>
                  <a:pt x="1004030" y="1475845"/>
                </a:cubicBezTo>
                <a:cubicBezTo>
                  <a:pt x="1004030" y="1405644"/>
                  <a:pt x="1003214" y="1333811"/>
                  <a:pt x="1001581" y="1260345"/>
                </a:cubicBezTo>
                <a:cubicBezTo>
                  <a:pt x="968930" y="1263610"/>
                  <a:pt x="937095" y="1265243"/>
                  <a:pt x="906076" y="1265243"/>
                </a:cubicBezTo>
                <a:cubicBezTo>
                  <a:pt x="860365" y="1257080"/>
                  <a:pt x="816284" y="1248101"/>
                  <a:pt x="773838" y="1238305"/>
                </a:cubicBezTo>
                <a:close/>
                <a:moveTo>
                  <a:pt x="6453741" y="1229325"/>
                </a:moveTo>
                <a:cubicBezTo>
                  <a:pt x="6443946" y="1234223"/>
                  <a:pt x="6433334" y="1239121"/>
                  <a:pt x="6421905" y="1244018"/>
                </a:cubicBezTo>
                <a:cubicBezTo>
                  <a:pt x="6423539" y="1261977"/>
                  <a:pt x="6430069" y="1278303"/>
                  <a:pt x="6441497" y="1292996"/>
                </a:cubicBezTo>
                <a:cubicBezTo>
                  <a:pt x="6452925" y="1273404"/>
                  <a:pt x="6462720" y="1252181"/>
                  <a:pt x="6470883" y="1229325"/>
                </a:cubicBezTo>
                <a:lnTo>
                  <a:pt x="6461088" y="1236672"/>
                </a:lnTo>
                <a:cubicBezTo>
                  <a:pt x="6457823" y="1235040"/>
                  <a:pt x="6455374" y="1232591"/>
                  <a:pt x="6453741" y="1229325"/>
                </a:cubicBezTo>
                <a:close/>
                <a:moveTo>
                  <a:pt x="4833474" y="1214317"/>
                </a:moveTo>
                <a:cubicBezTo>
                  <a:pt x="4816884" y="1227079"/>
                  <a:pt x="4800931" y="1239203"/>
                  <a:pt x="4785617" y="1250689"/>
                </a:cubicBezTo>
                <a:cubicBezTo>
                  <a:pt x="4776684" y="1255794"/>
                  <a:pt x="4769026" y="1260260"/>
                  <a:pt x="4762645" y="1264089"/>
                </a:cubicBezTo>
                <a:cubicBezTo>
                  <a:pt x="4753711" y="1266642"/>
                  <a:pt x="4745416" y="1269193"/>
                  <a:pt x="4737759" y="1271746"/>
                </a:cubicBezTo>
                <a:cubicBezTo>
                  <a:pt x="4732654" y="1276851"/>
                  <a:pt x="4727549" y="1281318"/>
                  <a:pt x="4722444" y="1285146"/>
                </a:cubicBezTo>
                <a:cubicBezTo>
                  <a:pt x="4747968" y="1285146"/>
                  <a:pt x="4770940" y="1293441"/>
                  <a:pt x="4791360" y="1310032"/>
                </a:cubicBezTo>
                <a:cubicBezTo>
                  <a:pt x="4815608" y="1322794"/>
                  <a:pt x="4837303" y="1338746"/>
                  <a:pt x="4856446" y="1357890"/>
                </a:cubicBezTo>
                <a:cubicBezTo>
                  <a:pt x="4864103" y="1371928"/>
                  <a:pt x="4871761" y="1385328"/>
                  <a:pt x="4879417" y="1398091"/>
                </a:cubicBezTo>
                <a:cubicBezTo>
                  <a:pt x="4876866" y="1400643"/>
                  <a:pt x="4875589" y="1403196"/>
                  <a:pt x="4875589" y="1405747"/>
                </a:cubicBezTo>
                <a:cubicBezTo>
                  <a:pt x="4874313" y="1409576"/>
                  <a:pt x="4874951" y="1411491"/>
                  <a:pt x="4877504" y="1411491"/>
                </a:cubicBezTo>
                <a:cubicBezTo>
                  <a:pt x="4873675" y="1421700"/>
                  <a:pt x="4869208" y="1431272"/>
                  <a:pt x="4864103" y="1440205"/>
                </a:cubicBezTo>
                <a:cubicBezTo>
                  <a:pt x="4853893" y="1454243"/>
                  <a:pt x="4844322" y="1467644"/>
                  <a:pt x="4835389" y="1480405"/>
                </a:cubicBezTo>
                <a:cubicBezTo>
                  <a:pt x="4791998" y="1559530"/>
                  <a:pt x="4733292" y="1625893"/>
                  <a:pt x="4659272" y="1679494"/>
                </a:cubicBezTo>
                <a:cubicBezTo>
                  <a:pt x="4645234" y="1687151"/>
                  <a:pt x="4638215" y="1696722"/>
                  <a:pt x="4638215" y="1708208"/>
                </a:cubicBezTo>
                <a:cubicBezTo>
                  <a:pt x="4640768" y="1714590"/>
                  <a:pt x="4645873" y="1716503"/>
                  <a:pt x="4653529" y="1713951"/>
                </a:cubicBezTo>
                <a:cubicBezTo>
                  <a:pt x="4684158" y="1699913"/>
                  <a:pt x="4715426" y="1684599"/>
                  <a:pt x="4747331" y="1668008"/>
                </a:cubicBezTo>
                <a:cubicBezTo>
                  <a:pt x="4769026" y="1646312"/>
                  <a:pt x="4797103" y="1638017"/>
                  <a:pt x="4831560" y="1643122"/>
                </a:cubicBezTo>
                <a:cubicBezTo>
                  <a:pt x="4844322" y="1645674"/>
                  <a:pt x="4857723" y="1644398"/>
                  <a:pt x="4871761" y="1639293"/>
                </a:cubicBezTo>
                <a:cubicBezTo>
                  <a:pt x="4884522" y="1640569"/>
                  <a:pt x="4898561" y="1641207"/>
                  <a:pt x="4913876" y="1641207"/>
                </a:cubicBezTo>
                <a:cubicBezTo>
                  <a:pt x="4934294" y="1653970"/>
                  <a:pt x="4957267" y="1662903"/>
                  <a:pt x="4982791" y="1668008"/>
                </a:cubicBezTo>
                <a:cubicBezTo>
                  <a:pt x="4943228" y="1576121"/>
                  <a:pt x="4910685" y="1481044"/>
                  <a:pt x="4885161" y="1382776"/>
                </a:cubicBezTo>
                <a:cubicBezTo>
                  <a:pt x="4871122" y="1327899"/>
                  <a:pt x="4859636" y="1271746"/>
                  <a:pt x="4850703" y="1214317"/>
                </a:cubicBezTo>
                <a:cubicBezTo>
                  <a:pt x="4844322" y="1216870"/>
                  <a:pt x="4838579" y="1216870"/>
                  <a:pt x="4833474" y="1214317"/>
                </a:cubicBezTo>
                <a:close/>
                <a:moveTo>
                  <a:pt x="214635" y="1197251"/>
                </a:moveTo>
                <a:lnTo>
                  <a:pt x="210601" y="1201573"/>
                </a:lnTo>
                <a:cubicBezTo>
                  <a:pt x="210601" y="1200757"/>
                  <a:pt x="211009" y="1199940"/>
                  <a:pt x="211826" y="1199124"/>
                </a:cubicBezTo>
                <a:close/>
                <a:moveTo>
                  <a:pt x="215276" y="1196564"/>
                </a:moveTo>
                <a:lnTo>
                  <a:pt x="215499" y="1196675"/>
                </a:lnTo>
                <a:lnTo>
                  <a:pt x="214635" y="1197251"/>
                </a:lnTo>
                <a:close/>
                <a:moveTo>
                  <a:pt x="7029222" y="1101985"/>
                </a:moveTo>
                <a:cubicBezTo>
                  <a:pt x="7006366" y="1110147"/>
                  <a:pt x="6985143" y="1118311"/>
                  <a:pt x="6965551" y="1126473"/>
                </a:cubicBezTo>
                <a:cubicBezTo>
                  <a:pt x="6941063" y="1133004"/>
                  <a:pt x="6919023" y="1141166"/>
                  <a:pt x="6899433" y="1150962"/>
                </a:cubicBezTo>
                <a:cubicBezTo>
                  <a:pt x="6894535" y="1173818"/>
                  <a:pt x="6891271" y="1196674"/>
                  <a:pt x="6889637" y="1219530"/>
                </a:cubicBezTo>
                <a:cubicBezTo>
                  <a:pt x="6883107" y="1258711"/>
                  <a:pt x="6879841" y="1288097"/>
                  <a:pt x="6879841" y="1307689"/>
                </a:cubicBezTo>
                <a:cubicBezTo>
                  <a:pt x="6879841" y="1327279"/>
                  <a:pt x="6880657" y="1336259"/>
                  <a:pt x="6882291" y="1334627"/>
                </a:cubicBezTo>
                <a:cubicBezTo>
                  <a:pt x="6885556" y="1337892"/>
                  <a:pt x="6890453" y="1337075"/>
                  <a:pt x="6896984" y="1332177"/>
                </a:cubicBezTo>
                <a:cubicBezTo>
                  <a:pt x="6906779" y="1335443"/>
                  <a:pt x="6917391" y="1332993"/>
                  <a:pt x="6928819" y="1324831"/>
                </a:cubicBezTo>
                <a:cubicBezTo>
                  <a:pt x="6933716" y="1324831"/>
                  <a:pt x="6936981" y="1322382"/>
                  <a:pt x="6938615" y="1317484"/>
                </a:cubicBezTo>
                <a:cubicBezTo>
                  <a:pt x="6941880" y="1310954"/>
                  <a:pt x="6946777" y="1303607"/>
                  <a:pt x="6953308" y="1295445"/>
                </a:cubicBezTo>
                <a:cubicBezTo>
                  <a:pt x="6963103" y="1293812"/>
                  <a:pt x="6973715" y="1290547"/>
                  <a:pt x="6985143" y="1285649"/>
                </a:cubicBezTo>
                <a:cubicBezTo>
                  <a:pt x="6991673" y="1284016"/>
                  <a:pt x="6994939" y="1279119"/>
                  <a:pt x="6994939" y="1270956"/>
                </a:cubicBezTo>
                <a:cubicBezTo>
                  <a:pt x="6998203" y="1267691"/>
                  <a:pt x="7002285" y="1266058"/>
                  <a:pt x="7007182" y="1266058"/>
                </a:cubicBezTo>
                <a:cubicBezTo>
                  <a:pt x="7007182" y="1264426"/>
                  <a:pt x="7009631" y="1261977"/>
                  <a:pt x="7014529" y="1258711"/>
                </a:cubicBezTo>
                <a:lnTo>
                  <a:pt x="7014529" y="1253814"/>
                </a:lnTo>
                <a:cubicBezTo>
                  <a:pt x="7011263" y="1253814"/>
                  <a:pt x="7009631" y="1252998"/>
                  <a:pt x="7009631" y="1251365"/>
                </a:cubicBezTo>
                <a:cubicBezTo>
                  <a:pt x="7014529" y="1249733"/>
                  <a:pt x="7020243" y="1248100"/>
                  <a:pt x="7026774" y="1246468"/>
                </a:cubicBezTo>
                <a:cubicBezTo>
                  <a:pt x="7056160" y="1204021"/>
                  <a:pt x="7078199" y="1157493"/>
                  <a:pt x="7092892" y="1106883"/>
                </a:cubicBezTo>
                <a:cubicBezTo>
                  <a:pt x="7071669" y="1101985"/>
                  <a:pt x="7050445" y="1100353"/>
                  <a:pt x="7029222" y="1101985"/>
                </a:cubicBezTo>
                <a:close/>
                <a:moveTo>
                  <a:pt x="3437666" y="1043961"/>
                </a:moveTo>
                <a:lnTo>
                  <a:pt x="3437666" y="1045875"/>
                </a:lnTo>
                <a:lnTo>
                  <a:pt x="3434794" y="1045875"/>
                </a:lnTo>
                <a:close/>
                <a:moveTo>
                  <a:pt x="890770" y="719608"/>
                </a:moveTo>
                <a:cubicBezTo>
                  <a:pt x="878527" y="719302"/>
                  <a:pt x="868119" y="724047"/>
                  <a:pt x="859547" y="733841"/>
                </a:cubicBezTo>
                <a:cubicBezTo>
                  <a:pt x="846488" y="743637"/>
                  <a:pt x="834243" y="751799"/>
                  <a:pt x="822815" y="758330"/>
                </a:cubicBezTo>
                <a:cubicBezTo>
                  <a:pt x="796694" y="782818"/>
                  <a:pt x="771390" y="804858"/>
                  <a:pt x="746901" y="824449"/>
                </a:cubicBezTo>
                <a:cubicBezTo>
                  <a:pt x="714248" y="865263"/>
                  <a:pt x="689761" y="910975"/>
                  <a:pt x="673435" y="961585"/>
                </a:cubicBezTo>
                <a:cubicBezTo>
                  <a:pt x="668537" y="986073"/>
                  <a:pt x="665272" y="1009746"/>
                  <a:pt x="663639" y="1032601"/>
                </a:cubicBezTo>
                <a:cubicBezTo>
                  <a:pt x="673435" y="1032601"/>
                  <a:pt x="683231" y="1031785"/>
                  <a:pt x="693026" y="1030153"/>
                </a:cubicBezTo>
                <a:cubicBezTo>
                  <a:pt x="763226" y="1007297"/>
                  <a:pt x="830161" y="975462"/>
                  <a:pt x="893832" y="934648"/>
                </a:cubicBezTo>
                <a:cubicBezTo>
                  <a:pt x="919952" y="928117"/>
                  <a:pt x="940360" y="913424"/>
                  <a:pt x="955053" y="890568"/>
                </a:cubicBezTo>
                <a:cubicBezTo>
                  <a:pt x="955053" y="874243"/>
                  <a:pt x="963216" y="863631"/>
                  <a:pt x="979541" y="858733"/>
                </a:cubicBezTo>
                <a:cubicBezTo>
                  <a:pt x="982807" y="853835"/>
                  <a:pt x="986072" y="848121"/>
                  <a:pt x="989337" y="841592"/>
                </a:cubicBezTo>
                <a:cubicBezTo>
                  <a:pt x="997500" y="830163"/>
                  <a:pt x="999949" y="815470"/>
                  <a:pt x="996684" y="797511"/>
                </a:cubicBezTo>
                <a:cubicBezTo>
                  <a:pt x="991787" y="804042"/>
                  <a:pt x="989337" y="809756"/>
                  <a:pt x="989337" y="814654"/>
                </a:cubicBezTo>
                <a:cubicBezTo>
                  <a:pt x="995868" y="786900"/>
                  <a:pt x="994235" y="758330"/>
                  <a:pt x="984439" y="728944"/>
                </a:cubicBezTo>
                <a:cubicBezTo>
                  <a:pt x="963216" y="737106"/>
                  <a:pt x="944441" y="736290"/>
                  <a:pt x="928116" y="726495"/>
                </a:cubicBezTo>
                <a:cubicBezTo>
                  <a:pt x="919952" y="726495"/>
                  <a:pt x="911790" y="724863"/>
                  <a:pt x="903628" y="721597"/>
                </a:cubicBezTo>
                <a:cubicBezTo>
                  <a:pt x="899137" y="720373"/>
                  <a:pt x="894853" y="719709"/>
                  <a:pt x="890770" y="719608"/>
                </a:cubicBezTo>
                <a:close/>
                <a:moveTo>
                  <a:pt x="6732911" y="663640"/>
                </a:moveTo>
                <a:cubicBezTo>
                  <a:pt x="6643120" y="699557"/>
                  <a:pt x="6568838" y="756696"/>
                  <a:pt x="6510065" y="835060"/>
                </a:cubicBezTo>
                <a:cubicBezTo>
                  <a:pt x="6506799" y="839957"/>
                  <a:pt x="6502718" y="842406"/>
                  <a:pt x="6497821" y="842406"/>
                </a:cubicBezTo>
                <a:cubicBezTo>
                  <a:pt x="6489658" y="863630"/>
                  <a:pt x="6484760" y="884853"/>
                  <a:pt x="6483128" y="906076"/>
                </a:cubicBezTo>
                <a:cubicBezTo>
                  <a:pt x="6473332" y="917504"/>
                  <a:pt x="6465986" y="928116"/>
                  <a:pt x="6461088" y="937912"/>
                </a:cubicBezTo>
                <a:cubicBezTo>
                  <a:pt x="6448027" y="954237"/>
                  <a:pt x="6439865" y="972196"/>
                  <a:pt x="6436600" y="991786"/>
                </a:cubicBezTo>
                <a:cubicBezTo>
                  <a:pt x="6444762" y="988521"/>
                  <a:pt x="6452925" y="982808"/>
                  <a:pt x="6461088" y="974644"/>
                </a:cubicBezTo>
                <a:cubicBezTo>
                  <a:pt x="6479047" y="964848"/>
                  <a:pt x="6497821" y="954237"/>
                  <a:pt x="6517411" y="942809"/>
                </a:cubicBezTo>
                <a:cubicBezTo>
                  <a:pt x="6579449" y="897097"/>
                  <a:pt x="6646384" y="854650"/>
                  <a:pt x="6718218" y="815468"/>
                </a:cubicBezTo>
                <a:cubicBezTo>
                  <a:pt x="6724748" y="766492"/>
                  <a:pt x="6729645" y="715882"/>
                  <a:pt x="6732911" y="663640"/>
                </a:cubicBezTo>
                <a:close/>
                <a:moveTo>
                  <a:pt x="2964832" y="607499"/>
                </a:moveTo>
                <a:cubicBezTo>
                  <a:pt x="3008222" y="624090"/>
                  <a:pt x="3049061" y="647061"/>
                  <a:pt x="3087347" y="676414"/>
                </a:cubicBezTo>
                <a:cubicBezTo>
                  <a:pt x="3107766" y="691728"/>
                  <a:pt x="3126910" y="709595"/>
                  <a:pt x="3144776" y="730015"/>
                </a:cubicBezTo>
                <a:lnTo>
                  <a:pt x="3144776" y="731929"/>
                </a:lnTo>
                <a:cubicBezTo>
                  <a:pt x="3166472" y="752348"/>
                  <a:pt x="3183062" y="775958"/>
                  <a:pt x="3194548" y="802758"/>
                </a:cubicBezTo>
                <a:cubicBezTo>
                  <a:pt x="3202206" y="830835"/>
                  <a:pt x="3204120" y="858911"/>
                  <a:pt x="3200291" y="886988"/>
                </a:cubicBezTo>
                <a:lnTo>
                  <a:pt x="3230920" y="888902"/>
                </a:lnTo>
                <a:cubicBezTo>
                  <a:pt x="3232197" y="883797"/>
                  <a:pt x="3236025" y="880607"/>
                  <a:pt x="3242406" y="879331"/>
                </a:cubicBezTo>
                <a:cubicBezTo>
                  <a:pt x="3247511" y="880607"/>
                  <a:pt x="3250701" y="878054"/>
                  <a:pt x="3251978" y="871674"/>
                </a:cubicBezTo>
                <a:cubicBezTo>
                  <a:pt x="3254530" y="875502"/>
                  <a:pt x="3257720" y="874864"/>
                  <a:pt x="3261549" y="869759"/>
                </a:cubicBezTo>
                <a:lnTo>
                  <a:pt x="3263463" y="867844"/>
                </a:lnTo>
                <a:cubicBezTo>
                  <a:pt x="3263463" y="869121"/>
                  <a:pt x="3264101" y="870397"/>
                  <a:pt x="3265378" y="871674"/>
                </a:cubicBezTo>
                <a:cubicBezTo>
                  <a:pt x="3270483" y="867844"/>
                  <a:pt x="3276864" y="865931"/>
                  <a:pt x="3284520" y="865931"/>
                </a:cubicBezTo>
                <a:cubicBezTo>
                  <a:pt x="3289625" y="855721"/>
                  <a:pt x="3297921" y="849978"/>
                  <a:pt x="3309406" y="848702"/>
                </a:cubicBezTo>
                <a:cubicBezTo>
                  <a:pt x="3310683" y="846150"/>
                  <a:pt x="3312598" y="843597"/>
                  <a:pt x="3315150" y="841045"/>
                </a:cubicBezTo>
                <a:cubicBezTo>
                  <a:pt x="3317702" y="844873"/>
                  <a:pt x="3322169" y="844873"/>
                  <a:pt x="3328549" y="841045"/>
                </a:cubicBezTo>
                <a:cubicBezTo>
                  <a:pt x="3337484" y="841045"/>
                  <a:pt x="3345779" y="843597"/>
                  <a:pt x="3353435" y="848702"/>
                </a:cubicBezTo>
                <a:cubicBezTo>
                  <a:pt x="3364921" y="865293"/>
                  <a:pt x="3379598" y="876140"/>
                  <a:pt x="3397465" y="881245"/>
                </a:cubicBezTo>
                <a:cubicBezTo>
                  <a:pt x="3398741" y="883797"/>
                  <a:pt x="3401293" y="886350"/>
                  <a:pt x="3405122" y="888902"/>
                </a:cubicBezTo>
                <a:lnTo>
                  <a:pt x="3407037" y="888902"/>
                </a:lnTo>
                <a:cubicBezTo>
                  <a:pt x="3424903" y="901665"/>
                  <a:pt x="3444046" y="912512"/>
                  <a:pt x="3464465" y="921446"/>
                </a:cubicBezTo>
                <a:cubicBezTo>
                  <a:pt x="3467018" y="929102"/>
                  <a:pt x="3472123" y="934207"/>
                  <a:pt x="3479780" y="936760"/>
                </a:cubicBezTo>
                <a:cubicBezTo>
                  <a:pt x="3489989" y="948245"/>
                  <a:pt x="3501475" y="959093"/>
                  <a:pt x="3514237" y="969303"/>
                </a:cubicBezTo>
                <a:cubicBezTo>
                  <a:pt x="3515514" y="979513"/>
                  <a:pt x="3517428" y="988446"/>
                  <a:pt x="3519980" y="996104"/>
                </a:cubicBezTo>
                <a:cubicBezTo>
                  <a:pt x="3518705" y="999932"/>
                  <a:pt x="3517428" y="1003123"/>
                  <a:pt x="3516152" y="1005675"/>
                </a:cubicBezTo>
                <a:cubicBezTo>
                  <a:pt x="3508495" y="1015885"/>
                  <a:pt x="3506580" y="1024818"/>
                  <a:pt x="3510409" y="1032476"/>
                </a:cubicBezTo>
                <a:cubicBezTo>
                  <a:pt x="3504028" y="1035027"/>
                  <a:pt x="3498924" y="1035027"/>
                  <a:pt x="3495094" y="1032476"/>
                </a:cubicBezTo>
                <a:cubicBezTo>
                  <a:pt x="3483609" y="1036304"/>
                  <a:pt x="3472123" y="1037581"/>
                  <a:pt x="3460637" y="1036304"/>
                </a:cubicBezTo>
                <a:cubicBezTo>
                  <a:pt x="3452980" y="1036304"/>
                  <a:pt x="3446599" y="1036942"/>
                  <a:pt x="3441494" y="1038219"/>
                </a:cubicBezTo>
                <a:cubicBezTo>
                  <a:pt x="3438941" y="1039494"/>
                  <a:pt x="3437666" y="1040771"/>
                  <a:pt x="3437666" y="1042047"/>
                </a:cubicBezTo>
                <a:lnTo>
                  <a:pt x="3437666" y="1043961"/>
                </a:lnTo>
                <a:lnTo>
                  <a:pt x="3433836" y="1045875"/>
                </a:lnTo>
                <a:lnTo>
                  <a:pt x="3434794" y="1045875"/>
                </a:lnTo>
                <a:lnTo>
                  <a:pt x="3431923" y="1047790"/>
                </a:lnTo>
                <a:cubicBezTo>
                  <a:pt x="3430646" y="1046514"/>
                  <a:pt x="3429370" y="1045237"/>
                  <a:pt x="3428094" y="1043961"/>
                </a:cubicBezTo>
                <a:cubicBezTo>
                  <a:pt x="3421713" y="1049066"/>
                  <a:pt x="3415970" y="1049066"/>
                  <a:pt x="3410865" y="1043961"/>
                </a:cubicBezTo>
                <a:cubicBezTo>
                  <a:pt x="3412141" y="1042685"/>
                  <a:pt x="3414055" y="1040771"/>
                  <a:pt x="3416608" y="1038219"/>
                </a:cubicBezTo>
                <a:cubicBezTo>
                  <a:pt x="3408950" y="1040771"/>
                  <a:pt x="3401932" y="1040771"/>
                  <a:pt x="3395550" y="1038219"/>
                </a:cubicBezTo>
                <a:cubicBezTo>
                  <a:pt x="3370026" y="1039494"/>
                  <a:pt x="3344502" y="1040771"/>
                  <a:pt x="3318978" y="1042047"/>
                </a:cubicBezTo>
                <a:cubicBezTo>
                  <a:pt x="3310045" y="1040771"/>
                  <a:pt x="3301750" y="1040771"/>
                  <a:pt x="3294092" y="1042047"/>
                </a:cubicBezTo>
                <a:cubicBezTo>
                  <a:pt x="3269844" y="1040771"/>
                  <a:pt x="3247511" y="1043961"/>
                  <a:pt x="3227092" y="1051619"/>
                </a:cubicBezTo>
                <a:cubicBezTo>
                  <a:pt x="3207948" y="1054170"/>
                  <a:pt x="3189443" y="1059275"/>
                  <a:pt x="3171577" y="1066933"/>
                </a:cubicBezTo>
                <a:cubicBezTo>
                  <a:pt x="3169024" y="1066933"/>
                  <a:pt x="3167110" y="1066933"/>
                  <a:pt x="3165834" y="1066933"/>
                </a:cubicBezTo>
                <a:cubicBezTo>
                  <a:pt x="3159452" y="1064380"/>
                  <a:pt x="3152433" y="1064380"/>
                  <a:pt x="3144776" y="1066933"/>
                </a:cubicBezTo>
                <a:cubicBezTo>
                  <a:pt x="3139671" y="1070761"/>
                  <a:pt x="3134567" y="1074590"/>
                  <a:pt x="3129462" y="1078419"/>
                </a:cubicBezTo>
                <a:cubicBezTo>
                  <a:pt x="3125633" y="1074590"/>
                  <a:pt x="3121167" y="1073314"/>
                  <a:pt x="3116062" y="1074590"/>
                </a:cubicBezTo>
                <a:cubicBezTo>
                  <a:pt x="3109681" y="1078419"/>
                  <a:pt x="3103937" y="1080971"/>
                  <a:pt x="3098833" y="1082248"/>
                </a:cubicBezTo>
                <a:cubicBezTo>
                  <a:pt x="3096281" y="1080971"/>
                  <a:pt x="3093728" y="1080971"/>
                  <a:pt x="3091176" y="1082248"/>
                </a:cubicBezTo>
                <a:cubicBezTo>
                  <a:pt x="3088623" y="1082248"/>
                  <a:pt x="3087347" y="1083524"/>
                  <a:pt x="3087347" y="1086076"/>
                </a:cubicBezTo>
                <a:cubicBezTo>
                  <a:pt x="3073309" y="1086076"/>
                  <a:pt x="3061185" y="1088628"/>
                  <a:pt x="3050975" y="1093733"/>
                </a:cubicBezTo>
                <a:cubicBezTo>
                  <a:pt x="3040766" y="1096286"/>
                  <a:pt x="3031832" y="1098838"/>
                  <a:pt x="3024175" y="1101391"/>
                </a:cubicBezTo>
                <a:cubicBezTo>
                  <a:pt x="3002479" y="1110324"/>
                  <a:pt x="2983336" y="1118620"/>
                  <a:pt x="2966745" y="1126276"/>
                </a:cubicBezTo>
                <a:cubicBezTo>
                  <a:pt x="2965470" y="1126276"/>
                  <a:pt x="2964832" y="1125638"/>
                  <a:pt x="2964832" y="1124362"/>
                </a:cubicBezTo>
                <a:cubicBezTo>
                  <a:pt x="2961003" y="1129467"/>
                  <a:pt x="2956535" y="1132658"/>
                  <a:pt x="2951431" y="1133934"/>
                </a:cubicBezTo>
                <a:lnTo>
                  <a:pt x="2951431" y="1132019"/>
                </a:lnTo>
                <a:cubicBezTo>
                  <a:pt x="2924631" y="1140953"/>
                  <a:pt x="2902935" y="1153077"/>
                  <a:pt x="2886344" y="1168392"/>
                </a:cubicBezTo>
                <a:cubicBezTo>
                  <a:pt x="2920803" y="1195191"/>
                  <a:pt x="2955260" y="1220077"/>
                  <a:pt x="2989717" y="1243049"/>
                </a:cubicBezTo>
                <a:cubicBezTo>
                  <a:pt x="3006308" y="1254535"/>
                  <a:pt x="3021622" y="1268574"/>
                  <a:pt x="3035661" y="1285164"/>
                </a:cubicBezTo>
                <a:cubicBezTo>
                  <a:pt x="3087985" y="1272402"/>
                  <a:pt x="3141586" y="1261554"/>
                  <a:pt x="3196463" y="1252621"/>
                </a:cubicBezTo>
                <a:cubicBezTo>
                  <a:pt x="3196463" y="1251345"/>
                  <a:pt x="3197101" y="1249431"/>
                  <a:pt x="3198377" y="1246878"/>
                </a:cubicBezTo>
                <a:cubicBezTo>
                  <a:pt x="3204758" y="1222630"/>
                  <a:pt x="3200929" y="1199658"/>
                  <a:pt x="3186891" y="1177963"/>
                </a:cubicBezTo>
                <a:cubicBezTo>
                  <a:pt x="3176682" y="1167753"/>
                  <a:pt x="3169024" y="1154991"/>
                  <a:pt x="3163919" y="1139676"/>
                </a:cubicBezTo>
                <a:cubicBezTo>
                  <a:pt x="3165196" y="1142229"/>
                  <a:pt x="3168386" y="1142229"/>
                  <a:pt x="3173491" y="1139676"/>
                </a:cubicBezTo>
                <a:cubicBezTo>
                  <a:pt x="3172215" y="1138401"/>
                  <a:pt x="3170939" y="1137124"/>
                  <a:pt x="3169662" y="1135848"/>
                </a:cubicBezTo>
                <a:cubicBezTo>
                  <a:pt x="3174767" y="1135848"/>
                  <a:pt x="3180510" y="1132658"/>
                  <a:pt x="3186891" y="1126276"/>
                </a:cubicBezTo>
                <a:cubicBezTo>
                  <a:pt x="3186891" y="1125000"/>
                  <a:pt x="3188167" y="1124362"/>
                  <a:pt x="3190720" y="1124362"/>
                </a:cubicBezTo>
                <a:cubicBezTo>
                  <a:pt x="3191996" y="1124362"/>
                  <a:pt x="3193272" y="1124362"/>
                  <a:pt x="3194548" y="1124362"/>
                </a:cubicBezTo>
                <a:cubicBezTo>
                  <a:pt x="3200929" y="1119257"/>
                  <a:pt x="3201568" y="1113515"/>
                  <a:pt x="3196463" y="1107134"/>
                </a:cubicBezTo>
                <a:cubicBezTo>
                  <a:pt x="3197738" y="1108410"/>
                  <a:pt x="3199653" y="1108410"/>
                  <a:pt x="3202206" y="1107134"/>
                </a:cubicBezTo>
                <a:cubicBezTo>
                  <a:pt x="3207311" y="1100752"/>
                  <a:pt x="3214329" y="1096924"/>
                  <a:pt x="3223262" y="1095647"/>
                </a:cubicBezTo>
                <a:cubicBezTo>
                  <a:pt x="3233472" y="1095647"/>
                  <a:pt x="3243043" y="1091181"/>
                  <a:pt x="3251978" y="1082248"/>
                </a:cubicBezTo>
                <a:cubicBezTo>
                  <a:pt x="3255806" y="1082248"/>
                  <a:pt x="3259635" y="1080971"/>
                  <a:pt x="3263463" y="1078419"/>
                </a:cubicBezTo>
                <a:lnTo>
                  <a:pt x="3280692" y="1078419"/>
                </a:lnTo>
                <a:cubicBezTo>
                  <a:pt x="3315150" y="1100114"/>
                  <a:pt x="3350883" y="1120533"/>
                  <a:pt x="3387894" y="1139676"/>
                </a:cubicBezTo>
                <a:cubicBezTo>
                  <a:pt x="3414693" y="1160096"/>
                  <a:pt x="3437027" y="1185620"/>
                  <a:pt x="3454894" y="1216249"/>
                </a:cubicBezTo>
                <a:cubicBezTo>
                  <a:pt x="3463828" y="1223907"/>
                  <a:pt x="3475313" y="1224544"/>
                  <a:pt x="3489351" y="1218164"/>
                </a:cubicBezTo>
                <a:cubicBezTo>
                  <a:pt x="3493181" y="1214335"/>
                  <a:pt x="3498924" y="1211144"/>
                  <a:pt x="3506580" y="1208592"/>
                </a:cubicBezTo>
                <a:cubicBezTo>
                  <a:pt x="3511685" y="1209868"/>
                  <a:pt x="3516152" y="1209230"/>
                  <a:pt x="3519980" y="1206677"/>
                </a:cubicBezTo>
                <a:cubicBezTo>
                  <a:pt x="3525085" y="1209230"/>
                  <a:pt x="3529552" y="1208592"/>
                  <a:pt x="3533381" y="1204763"/>
                </a:cubicBezTo>
                <a:cubicBezTo>
                  <a:pt x="3533381" y="1207316"/>
                  <a:pt x="3535295" y="1208592"/>
                  <a:pt x="3539124" y="1208592"/>
                </a:cubicBezTo>
                <a:cubicBezTo>
                  <a:pt x="3540400" y="1204763"/>
                  <a:pt x="3539124" y="1201573"/>
                  <a:pt x="3535295" y="1199021"/>
                </a:cubicBezTo>
                <a:cubicBezTo>
                  <a:pt x="3537847" y="1196468"/>
                  <a:pt x="3541676" y="1195829"/>
                  <a:pt x="3546781" y="1197106"/>
                </a:cubicBezTo>
                <a:cubicBezTo>
                  <a:pt x="3568477" y="1209868"/>
                  <a:pt x="3591448" y="1221354"/>
                  <a:pt x="3615696" y="1231563"/>
                </a:cubicBezTo>
                <a:cubicBezTo>
                  <a:pt x="3636115" y="1240496"/>
                  <a:pt x="3656534" y="1249431"/>
                  <a:pt x="3676954" y="1258364"/>
                </a:cubicBezTo>
                <a:cubicBezTo>
                  <a:pt x="3682059" y="1273678"/>
                  <a:pt x="3684611" y="1287717"/>
                  <a:pt x="3684611" y="1300478"/>
                </a:cubicBezTo>
                <a:cubicBezTo>
                  <a:pt x="3674402" y="1308136"/>
                  <a:pt x="3668020" y="1317069"/>
                  <a:pt x="3665467" y="1327279"/>
                </a:cubicBezTo>
                <a:cubicBezTo>
                  <a:pt x="3665467" y="1329832"/>
                  <a:pt x="3666106" y="1331745"/>
                  <a:pt x="3667382" y="1333022"/>
                </a:cubicBezTo>
                <a:lnTo>
                  <a:pt x="3665467" y="1331107"/>
                </a:lnTo>
                <a:cubicBezTo>
                  <a:pt x="3664192" y="1332384"/>
                  <a:pt x="3663554" y="1333660"/>
                  <a:pt x="3663554" y="1334936"/>
                </a:cubicBezTo>
                <a:cubicBezTo>
                  <a:pt x="3662277" y="1333660"/>
                  <a:pt x="3661001" y="1333022"/>
                  <a:pt x="3659725" y="1333022"/>
                </a:cubicBezTo>
                <a:lnTo>
                  <a:pt x="3661639" y="1333022"/>
                </a:lnTo>
                <a:cubicBezTo>
                  <a:pt x="3653982" y="1330469"/>
                  <a:pt x="3645686" y="1329832"/>
                  <a:pt x="3636753" y="1331107"/>
                </a:cubicBezTo>
                <a:cubicBezTo>
                  <a:pt x="3630372" y="1336212"/>
                  <a:pt x="3625267" y="1336850"/>
                  <a:pt x="3621439" y="1333022"/>
                </a:cubicBezTo>
                <a:cubicBezTo>
                  <a:pt x="3609953" y="1336850"/>
                  <a:pt x="3599106" y="1338127"/>
                  <a:pt x="3588896" y="1336850"/>
                </a:cubicBezTo>
                <a:cubicBezTo>
                  <a:pt x="3577410" y="1340679"/>
                  <a:pt x="3567200" y="1341317"/>
                  <a:pt x="3558267" y="1338765"/>
                </a:cubicBezTo>
                <a:cubicBezTo>
                  <a:pt x="3522533" y="1338765"/>
                  <a:pt x="3488714" y="1339403"/>
                  <a:pt x="3456808" y="1340679"/>
                </a:cubicBezTo>
                <a:cubicBezTo>
                  <a:pt x="3442770" y="1368756"/>
                  <a:pt x="3433199" y="1396832"/>
                  <a:pt x="3428094" y="1424909"/>
                </a:cubicBezTo>
                <a:cubicBezTo>
                  <a:pt x="3420436" y="1437670"/>
                  <a:pt x="3415331" y="1449795"/>
                  <a:pt x="3412780" y="1461280"/>
                </a:cubicBezTo>
                <a:cubicBezTo>
                  <a:pt x="3405122" y="1475319"/>
                  <a:pt x="3398741" y="1489357"/>
                  <a:pt x="3393636" y="1503395"/>
                </a:cubicBezTo>
                <a:cubicBezTo>
                  <a:pt x="3384702" y="1513605"/>
                  <a:pt x="3378959" y="1525091"/>
                  <a:pt x="3376408" y="1537852"/>
                </a:cubicBezTo>
                <a:cubicBezTo>
                  <a:pt x="3364921" y="1539129"/>
                  <a:pt x="3358540" y="1544234"/>
                  <a:pt x="3357265" y="1553167"/>
                </a:cubicBezTo>
                <a:cubicBezTo>
                  <a:pt x="3354712" y="1562100"/>
                  <a:pt x="3348969" y="1567205"/>
                  <a:pt x="3340035" y="1568481"/>
                </a:cubicBezTo>
                <a:cubicBezTo>
                  <a:pt x="3334931" y="1573586"/>
                  <a:pt x="3329826" y="1574863"/>
                  <a:pt x="3324721" y="1572310"/>
                </a:cubicBezTo>
                <a:cubicBezTo>
                  <a:pt x="3322169" y="1569758"/>
                  <a:pt x="3318978" y="1567843"/>
                  <a:pt x="3315150" y="1566567"/>
                </a:cubicBezTo>
                <a:cubicBezTo>
                  <a:pt x="3310045" y="1578053"/>
                  <a:pt x="3301750" y="1581881"/>
                  <a:pt x="3290264" y="1578053"/>
                </a:cubicBezTo>
                <a:cubicBezTo>
                  <a:pt x="3276226" y="1584434"/>
                  <a:pt x="3262187" y="1587624"/>
                  <a:pt x="3248148" y="1587624"/>
                </a:cubicBezTo>
                <a:cubicBezTo>
                  <a:pt x="3216244" y="1583796"/>
                  <a:pt x="3185615" y="1589539"/>
                  <a:pt x="3156262" y="1604854"/>
                </a:cubicBezTo>
                <a:cubicBezTo>
                  <a:pt x="3144776" y="1608682"/>
                  <a:pt x="3135843" y="1613149"/>
                  <a:pt x="3129462" y="1618253"/>
                </a:cubicBezTo>
                <a:cubicBezTo>
                  <a:pt x="3128185" y="1619530"/>
                  <a:pt x="3126910" y="1620168"/>
                  <a:pt x="3125633" y="1620168"/>
                </a:cubicBezTo>
                <a:cubicBezTo>
                  <a:pt x="3126910" y="1618892"/>
                  <a:pt x="3128823" y="1616977"/>
                  <a:pt x="3131376" y="1614425"/>
                </a:cubicBezTo>
                <a:cubicBezTo>
                  <a:pt x="3119890" y="1615701"/>
                  <a:pt x="3109681" y="1618253"/>
                  <a:pt x="3100747" y="1622082"/>
                </a:cubicBezTo>
                <a:cubicBezTo>
                  <a:pt x="3065014" y="1632291"/>
                  <a:pt x="3029918" y="1644416"/>
                  <a:pt x="2995461" y="1658454"/>
                </a:cubicBezTo>
                <a:cubicBezTo>
                  <a:pt x="2987803" y="1655902"/>
                  <a:pt x="2979508" y="1655264"/>
                  <a:pt x="2970575" y="1656540"/>
                </a:cubicBezTo>
                <a:cubicBezTo>
                  <a:pt x="2957812" y="1661645"/>
                  <a:pt x="2945050" y="1663559"/>
                  <a:pt x="2932288" y="1662283"/>
                </a:cubicBezTo>
                <a:cubicBezTo>
                  <a:pt x="2869754" y="1685254"/>
                  <a:pt x="2814239" y="1719712"/>
                  <a:pt x="2765743" y="1765655"/>
                </a:cubicBezTo>
                <a:cubicBezTo>
                  <a:pt x="2752981" y="1774589"/>
                  <a:pt x="2741495" y="1783522"/>
                  <a:pt x="2731286" y="1792456"/>
                </a:cubicBezTo>
                <a:cubicBezTo>
                  <a:pt x="2744048" y="1805218"/>
                  <a:pt x="2759363" y="1814151"/>
                  <a:pt x="2777229" y="1819256"/>
                </a:cubicBezTo>
                <a:cubicBezTo>
                  <a:pt x="2781057" y="1824360"/>
                  <a:pt x="2786162" y="1827552"/>
                  <a:pt x="2792544" y="1828827"/>
                </a:cubicBezTo>
                <a:cubicBezTo>
                  <a:pt x="2795097" y="1831380"/>
                  <a:pt x="2797648" y="1831380"/>
                  <a:pt x="2800201" y="1828827"/>
                </a:cubicBezTo>
                <a:cubicBezTo>
                  <a:pt x="2796372" y="1824999"/>
                  <a:pt x="2792544" y="1821808"/>
                  <a:pt x="2788715" y="1819256"/>
                </a:cubicBezTo>
                <a:cubicBezTo>
                  <a:pt x="2777229" y="1815427"/>
                  <a:pt x="2768296" y="1809684"/>
                  <a:pt x="2761915" y="1802027"/>
                </a:cubicBezTo>
                <a:cubicBezTo>
                  <a:pt x="2777229" y="1809684"/>
                  <a:pt x="2793820" y="1816065"/>
                  <a:pt x="2811686" y="1821170"/>
                </a:cubicBezTo>
                <a:cubicBezTo>
                  <a:pt x="2815515" y="1822447"/>
                  <a:pt x="2819344" y="1821808"/>
                  <a:pt x="2823173" y="1819256"/>
                </a:cubicBezTo>
                <a:cubicBezTo>
                  <a:pt x="2812963" y="1814151"/>
                  <a:pt x="2804668" y="1809684"/>
                  <a:pt x="2798287" y="1805856"/>
                </a:cubicBezTo>
                <a:cubicBezTo>
                  <a:pt x="2802115" y="1807132"/>
                  <a:pt x="2806582" y="1809046"/>
                  <a:pt x="2811686" y="1811599"/>
                </a:cubicBezTo>
                <a:cubicBezTo>
                  <a:pt x="2818068" y="1815427"/>
                  <a:pt x="2825087" y="1817980"/>
                  <a:pt x="2832744" y="1819256"/>
                </a:cubicBezTo>
                <a:cubicBezTo>
                  <a:pt x="2822534" y="1814151"/>
                  <a:pt x="2813601" y="1808408"/>
                  <a:pt x="2805943" y="1802027"/>
                </a:cubicBezTo>
                <a:lnTo>
                  <a:pt x="2802115" y="1802027"/>
                </a:lnTo>
                <a:cubicBezTo>
                  <a:pt x="2802115" y="1798198"/>
                  <a:pt x="2804668" y="1796923"/>
                  <a:pt x="2809773" y="1798198"/>
                </a:cubicBezTo>
                <a:cubicBezTo>
                  <a:pt x="2812325" y="1802027"/>
                  <a:pt x="2814878" y="1802027"/>
                  <a:pt x="2817430" y="1798198"/>
                </a:cubicBezTo>
                <a:cubicBezTo>
                  <a:pt x="2823811" y="1803303"/>
                  <a:pt x="2830829" y="1807132"/>
                  <a:pt x="2838487" y="1809684"/>
                </a:cubicBezTo>
                <a:lnTo>
                  <a:pt x="2842316" y="1807771"/>
                </a:lnTo>
                <a:cubicBezTo>
                  <a:pt x="2839764" y="1806494"/>
                  <a:pt x="2837849" y="1805856"/>
                  <a:pt x="2836572" y="1805856"/>
                </a:cubicBezTo>
                <a:cubicBezTo>
                  <a:pt x="2828916" y="1799474"/>
                  <a:pt x="2821258" y="1794370"/>
                  <a:pt x="2813601" y="1790541"/>
                </a:cubicBezTo>
                <a:lnTo>
                  <a:pt x="2813601" y="1786713"/>
                </a:lnTo>
                <a:cubicBezTo>
                  <a:pt x="2827639" y="1796923"/>
                  <a:pt x="2842316" y="1804579"/>
                  <a:pt x="2857630" y="1809684"/>
                </a:cubicBezTo>
                <a:cubicBezTo>
                  <a:pt x="2858906" y="1809684"/>
                  <a:pt x="2860183" y="1808408"/>
                  <a:pt x="2861458" y="1805856"/>
                </a:cubicBezTo>
                <a:cubicBezTo>
                  <a:pt x="2851249" y="1802027"/>
                  <a:pt x="2841677" y="1796284"/>
                  <a:pt x="2832744" y="1788627"/>
                </a:cubicBezTo>
                <a:cubicBezTo>
                  <a:pt x="2844230" y="1795008"/>
                  <a:pt x="2856354" y="1800113"/>
                  <a:pt x="2869116" y="1803941"/>
                </a:cubicBezTo>
                <a:cubicBezTo>
                  <a:pt x="2860183" y="1800113"/>
                  <a:pt x="2852525" y="1795008"/>
                  <a:pt x="2846144" y="1788627"/>
                </a:cubicBezTo>
                <a:cubicBezTo>
                  <a:pt x="2847420" y="1787351"/>
                  <a:pt x="2848697" y="1786075"/>
                  <a:pt x="2849973" y="1784798"/>
                </a:cubicBezTo>
                <a:cubicBezTo>
                  <a:pt x="2848697" y="1784798"/>
                  <a:pt x="2847420" y="1784160"/>
                  <a:pt x="2846144" y="1782884"/>
                </a:cubicBezTo>
                <a:cubicBezTo>
                  <a:pt x="2851249" y="1782884"/>
                  <a:pt x="2855716" y="1784798"/>
                  <a:pt x="2859545" y="1788627"/>
                </a:cubicBezTo>
                <a:lnTo>
                  <a:pt x="2863373" y="1788627"/>
                </a:lnTo>
                <a:cubicBezTo>
                  <a:pt x="2871030" y="1796284"/>
                  <a:pt x="2879964" y="1798836"/>
                  <a:pt x="2890174" y="1796284"/>
                </a:cubicBezTo>
                <a:cubicBezTo>
                  <a:pt x="2968022" y="1768207"/>
                  <a:pt x="3045871" y="1738855"/>
                  <a:pt x="3123719" y="1708226"/>
                </a:cubicBezTo>
                <a:cubicBezTo>
                  <a:pt x="3123719" y="1705674"/>
                  <a:pt x="3125633" y="1704397"/>
                  <a:pt x="3129462" y="1704397"/>
                </a:cubicBezTo>
                <a:cubicBezTo>
                  <a:pt x="3156262" y="1695464"/>
                  <a:pt x="3184339" y="1685254"/>
                  <a:pt x="3213691" y="1673768"/>
                </a:cubicBezTo>
                <a:cubicBezTo>
                  <a:pt x="3234110" y="1663559"/>
                  <a:pt x="3256444" y="1653349"/>
                  <a:pt x="3280692" y="1643139"/>
                </a:cubicBezTo>
                <a:cubicBezTo>
                  <a:pt x="3301112" y="1646968"/>
                  <a:pt x="3322169" y="1645692"/>
                  <a:pt x="3343864" y="1639311"/>
                </a:cubicBezTo>
                <a:cubicBezTo>
                  <a:pt x="3346417" y="1639311"/>
                  <a:pt x="3347693" y="1640587"/>
                  <a:pt x="3347693" y="1643139"/>
                </a:cubicBezTo>
                <a:cubicBezTo>
                  <a:pt x="3383427" y="1661007"/>
                  <a:pt x="3418523" y="1682701"/>
                  <a:pt x="3452980" y="1708226"/>
                </a:cubicBezTo>
                <a:cubicBezTo>
                  <a:pt x="3470846" y="1720988"/>
                  <a:pt x="3486799" y="1736941"/>
                  <a:pt x="3500837" y="1756084"/>
                </a:cubicBezTo>
                <a:cubicBezTo>
                  <a:pt x="3528914" y="1776503"/>
                  <a:pt x="3550609" y="1800113"/>
                  <a:pt x="3565924" y="1826913"/>
                </a:cubicBezTo>
                <a:cubicBezTo>
                  <a:pt x="3568477" y="1833294"/>
                  <a:pt x="3569752" y="1839675"/>
                  <a:pt x="3569752" y="1846056"/>
                </a:cubicBezTo>
                <a:cubicBezTo>
                  <a:pt x="3571029" y="1853713"/>
                  <a:pt x="3570390" y="1861371"/>
                  <a:pt x="3567838" y="1869028"/>
                </a:cubicBezTo>
                <a:cubicBezTo>
                  <a:pt x="3561457" y="1875409"/>
                  <a:pt x="3554438" y="1879875"/>
                  <a:pt x="3546781" y="1882428"/>
                </a:cubicBezTo>
                <a:cubicBezTo>
                  <a:pt x="3539124" y="1882428"/>
                  <a:pt x="3533381" y="1884980"/>
                  <a:pt x="3529552" y="1890085"/>
                </a:cubicBezTo>
                <a:cubicBezTo>
                  <a:pt x="3512962" y="1895190"/>
                  <a:pt x="3497647" y="1900295"/>
                  <a:pt x="3483609" y="1905400"/>
                </a:cubicBezTo>
                <a:cubicBezTo>
                  <a:pt x="3472123" y="1920714"/>
                  <a:pt x="3458723" y="1932839"/>
                  <a:pt x="3443409" y="1941772"/>
                </a:cubicBezTo>
                <a:cubicBezTo>
                  <a:pt x="3411503" y="1969848"/>
                  <a:pt x="3382151" y="1997925"/>
                  <a:pt x="3355350" y="2026001"/>
                </a:cubicBezTo>
                <a:cubicBezTo>
                  <a:pt x="3368113" y="2037487"/>
                  <a:pt x="3381512" y="2046420"/>
                  <a:pt x="3395550" y="2052802"/>
                </a:cubicBezTo>
                <a:cubicBezTo>
                  <a:pt x="3398103" y="2055353"/>
                  <a:pt x="3401293" y="2057906"/>
                  <a:pt x="3405122" y="2060458"/>
                </a:cubicBezTo>
                <a:cubicBezTo>
                  <a:pt x="3417885" y="2066840"/>
                  <a:pt x="3430008" y="2073859"/>
                  <a:pt x="3441494" y="2081516"/>
                </a:cubicBezTo>
                <a:cubicBezTo>
                  <a:pt x="3467018" y="2099383"/>
                  <a:pt x="3492542" y="2117250"/>
                  <a:pt x="3518066" y="2135117"/>
                </a:cubicBezTo>
                <a:cubicBezTo>
                  <a:pt x="3523171" y="2136393"/>
                  <a:pt x="3527638" y="2138946"/>
                  <a:pt x="3531466" y="2142774"/>
                </a:cubicBezTo>
                <a:cubicBezTo>
                  <a:pt x="3615696" y="2192546"/>
                  <a:pt x="3694183" y="2252527"/>
                  <a:pt x="3766926" y="2322719"/>
                </a:cubicBezTo>
                <a:cubicBezTo>
                  <a:pt x="3777136" y="2335481"/>
                  <a:pt x="3789898" y="2346966"/>
                  <a:pt x="3805213" y="2357176"/>
                </a:cubicBezTo>
                <a:cubicBezTo>
                  <a:pt x="3802660" y="2358452"/>
                  <a:pt x="3800746" y="2359091"/>
                  <a:pt x="3799470" y="2359091"/>
                </a:cubicBezTo>
                <a:cubicBezTo>
                  <a:pt x="3803298" y="2364196"/>
                  <a:pt x="3805850" y="2369300"/>
                  <a:pt x="3807126" y="2374405"/>
                </a:cubicBezTo>
                <a:cubicBezTo>
                  <a:pt x="3807126" y="2373129"/>
                  <a:pt x="3808403" y="2371852"/>
                  <a:pt x="3810955" y="2370577"/>
                </a:cubicBezTo>
                <a:lnTo>
                  <a:pt x="3810955" y="2374405"/>
                </a:lnTo>
                <a:cubicBezTo>
                  <a:pt x="3809679" y="2374405"/>
                  <a:pt x="3809041" y="2373767"/>
                  <a:pt x="3809041" y="2372491"/>
                </a:cubicBezTo>
                <a:cubicBezTo>
                  <a:pt x="3814146" y="2377595"/>
                  <a:pt x="3816698" y="2383338"/>
                  <a:pt x="3816698" y="2389720"/>
                </a:cubicBezTo>
                <a:cubicBezTo>
                  <a:pt x="3820527" y="2398653"/>
                  <a:pt x="3822441" y="2406948"/>
                  <a:pt x="3822441" y="2414606"/>
                </a:cubicBezTo>
                <a:cubicBezTo>
                  <a:pt x="3816060" y="2445235"/>
                  <a:pt x="3803298" y="2472035"/>
                  <a:pt x="3784155" y="2495006"/>
                </a:cubicBezTo>
                <a:cubicBezTo>
                  <a:pt x="3761183" y="2493730"/>
                  <a:pt x="3739488" y="2491817"/>
                  <a:pt x="3719069" y="2489263"/>
                </a:cubicBezTo>
                <a:cubicBezTo>
                  <a:pt x="3705031" y="2490540"/>
                  <a:pt x="3691630" y="2491817"/>
                  <a:pt x="3678868" y="2493092"/>
                </a:cubicBezTo>
                <a:cubicBezTo>
                  <a:pt x="3678868" y="2495645"/>
                  <a:pt x="3680144" y="2496283"/>
                  <a:pt x="3682697" y="2495006"/>
                </a:cubicBezTo>
                <a:lnTo>
                  <a:pt x="3682697" y="2496921"/>
                </a:lnTo>
                <a:cubicBezTo>
                  <a:pt x="3675040" y="2496921"/>
                  <a:pt x="3668659" y="2495006"/>
                  <a:pt x="3663554" y="2491178"/>
                </a:cubicBezTo>
                <a:cubicBezTo>
                  <a:pt x="3643134" y="2491178"/>
                  <a:pt x="3623353" y="2493730"/>
                  <a:pt x="3604210" y="2498835"/>
                </a:cubicBezTo>
                <a:cubicBezTo>
                  <a:pt x="3611867" y="2488625"/>
                  <a:pt x="3618887" y="2477140"/>
                  <a:pt x="3625267" y="2464377"/>
                </a:cubicBezTo>
                <a:cubicBezTo>
                  <a:pt x="3627820" y="2449063"/>
                  <a:pt x="3625905" y="2433110"/>
                  <a:pt x="3619525" y="2416520"/>
                </a:cubicBezTo>
                <a:cubicBezTo>
                  <a:pt x="3601658" y="2402481"/>
                  <a:pt x="3583791" y="2387805"/>
                  <a:pt x="3565924" y="2372491"/>
                </a:cubicBezTo>
                <a:cubicBezTo>
                  <a:pt x="3554438" y="2363557"/>
                  <a:pt x="3541676" y="2354624"/>
                  <a:pt x="3527638" y="2345691"/>
                </a:cubicBezTo>
                <a:cubicBezTo>
                  <a:pt x="3522533" y="2341862"/>
                  <a:pt x="3517428" y="2338033"/>
                  <a:pt x="3512323" y="2334205"/>
                </a:cubicBezTo>
                <a:cubicBezTo>
                  <a:pt x="3508495" y="2331652"/>
                  <a:pt x="3509133" y="2329738"/>
                  <a:pt x="3514237" y="2328462"/>
                </a:cubicBezTo>
                <a:cubicBezTo>
                  <a:pt x="3510409" y="2327185"/>
                  <a:pt x="3507218" y="2326547"/>
                  <a:pt x="3504666" y="2326547"/>
                </a:cubicBezTo>
                <a:cubicBezTo>
                  <a:pt x="3499561" y="2326547"/>
                  <a:pt x="3495094" y="2325271"/>
                  <a:pt x="3491266" y="2322719"/>
                </a:cubicBezTo>
                <a:cubicBezTo>
                  <a:pt x="3492542" y="2323995"/>
                  <a:pt x="3493181" y="2323357"/>
                  <a:pt x="3493181" y="2320805"/>
                </a:cubicBezTo>
                <a:cubicBezTo>
                  <a:pt x="3485523" y="2319528"/>
                  <a:pt x="3479780" y="2316337"/>
                  <a:pt x="3475951" y="2311233"/>
                </a:cubicBezTo>
                <a:lnTo>
                  <a:pt x="3477866" y="2309319"/>
                </a:lnTo>
                <a:cubicBezTo>
                  <a:pt x="3474037" y="2309319"/>
                  <a:pt x="3470846" y="2308681"/>
                  <a:pt x="3468295" y="2307404"/>
                </a:cubicBezTo>
                <a:lnTo>
                  <a:pt x="3468295" y="2303576"/>
                </a:lnTo>
                <a:lnTo>
                  <a:pt x="3460637" y="2303576"/>
                </a:lnTo>
                <a:cubicBezTo>
                  <a:pt x="3458085" y="2301024"/>
                  <a:pt x="3455532" y="2299747"/>
                  <a:pt x="3452980" y="2299747"/>
                </a:cubicBezTo>
                <a:cubicBezTo>
                  <a:pt x="3451704" y="2298471"/>
                  <a:pt x="3451704" y="2296556"/>
                  <a:pt x="3452980" y="2294004"/>
                </a:cubicBezTo>
                <a:cubicBezTo>
                  <a:pt x="3450427" y="2296556"/>
                  <a:pt x="3447875" y="2297833"/>
                  <a:pt x="3445322" y="2297833"/>
                </a:cubicBezTo>
                <a:cubicBezTo>
                  <a:pt x="3446599" y="2296556"/>
                  <a:pt x="3446599" y="2294642"/>
                  <a:pt x="3445322" y="2292090"/>
                </a:cubicBezTo>
                <a:cubicBezTo>
                  <a:pt x="3438941" y="2292090"/>
                  <a:pt x="3433199" y="2290176"/>
                  <a:pt x="3428094" y="2286347"/>
                </a:cubicBezTo>
                <a:cubicBezTo>
                  <a:pt x="3425541" y="2283795"/>
                  <a:pt x="3422351" y="2282518"/>
                  <a:pt x="3418523" y="2282518"/>
                </a:cubicBezTo>
                <a:cubicBezTo>
                  <a:pt x="3412141" y="2278690"/>
                  <a:pt x="3405760" y="2274861"/>
                  <a:pt x="3399379" y="2271032"/>
                </a:cubicBezTo>
                <a:cubicBezTo>
                  <a:pt x="3392999" y="2265928"/>
                  <a:pt x="3386617" y="2260823"/>
                  <a:pt x="3380236" y="2255718"/>
                </a:cubicBezTo>
                <a:cubicBezTo>
                  <a:pt x="3381512" y="2258271"/>
                  <a:pt x="3383427" y="2258271"/>
                  <a:pt x="3385979" y="2255718"/>
                </a:cubicBezTo>
                <a:cubicBezTo>
                  <a:pt x="3380874" y="2251889"/>
                  <a:pt x="3375131" y="2247423"/>
                  <a:pt x="3368750" y="2242318"/>
                </a:cubicBezTo>
                <a:cubicBezTo>
                  <a:pt x="3370026" y="2242318"/>
                  <a:pt x="3371941" y="2241679"/>
                  <a:pt x="3374493" y="2240404"/>
                </a:cubicBezTo>
                <a:cubicBezTo>
                  <a:pt x="3370664" y="2239127"/>
                  <a:pt x="3366836" y="2239127"/>
                  <a:pt x="3363008" y="2240404"/>
                </a:cubicBezTo>
                <a:cubicBezTo>
                  <a:pt x="3324721" y="2216155"/>
                  <a:pt x="3286435" y="2192546"/>
                  <a:pt x="3248148" y="2169575"/>
                </a:cubicBezTo>
                <a:cubicBezTo>
                  <a:pt x="3246873" y="2168298"/>
                  <a:pt x="3246235" y="2166383"/>
                  <a:pt x="3246235" y="2163832"/>
                </a:cubicBezTo>
                <a:cubicBezTo>
                  <a:pt x="3238577" y="2158727"/>
                  <a:pt x="3230920" y="2155535"/>
                  <a:pt x="3223262" y="2154260"/>
                </a:cubicBezTo>
                <a:cubicBezTo>
                  <a:pt x="3209225" y="2145326"/>
                  <a:pt x="3195186" y="2137031"/>
                  <a:pt x="3181148" y="2129374"/>
                </a:cubicBezTo>
                <a:lnTo>
                  <a:pt x="3183062" y="2127459"/>
                </a:lnTo>
                <a:cubicBezTo>
                  <a:pt x="3180510" y="2124907"/>
                  <a:pt x="3177957" y="2123631"/>
                  <a:pt x="3175405" y="2123631"/>
                </a:cubicBezTo>
                <a:cubicBezTo>
                  <a:pt x="3172852" y="2121078"/>
                  <a:pt x="3170300" y="2117250"/>
                  <a:pt x="3167747" y="2112145"/>
                </a:cubicBezTo>
                <a:cubicBezTo>
                  <a:pt x="3166472" y="2115973"/>
                  <a:pt x="3167110" y="2118526"/>
                  <a:pt x="3169662" y="2119803"/>
                </a:cubicBezTo>
                <a:cubicBezTo>
                  <a:pt x="3164557" y="2118526"/>
                  <a:pt x="3160729" y="2118526"/>
                  <a:pt x="3158176" y="2119803"/>
                </a:cubicBezTo>
                <a:cubicBezTo>
                  <a:pt x="3165834" y="2126183"/>
                  <a:pt x="3174129" y="2131926"/>
                  <a:pt x="3183062" y="2137031"/>
                </a:cubicBezTo>
                <a:cubicBezTo>
                  <a:pt x="3189443" y="2142136"/>
                  <a:pt x="3194548" y="2147241"/>
                  <a:pt x="3198377" y="2152345"/>
                </a:cubicBezTo>
                <a:cubicBezTo>
                  <a:pt x="3214967" y="2160640"/>
                  <a:pt x="3231239" y="2169414"/>
                  <a:pt x="3247192" y="2178667"/>
                </a:cubicBezTo>
                <a:lnTo>
                  <a:pt x="3248006" y="2179175"/>
                </a:lnTo>
                <a:lnTo>
                  <a:pt x="3245756" y="2179624"/>
                </a:lnTo>
                <a:cubicBezTo>
                  <a:pt x="3245437" y="2179944"/>
                  <a:pt x="3245596" y="2180422"/>
                  <a:pt x="3246235" y="2181060"/>
                </a:cubicBezTo>
                <a:cubicBezTo>
                  <a:pt x="3242406" y="2181060"/>
                  <a:pt x="3239215" y="2180422"/>
                  <a:pt x="3236663" y="2179146"/>
                </a:cubicBezTo>
                <a:cubicBezTo>
                  <a:pt x="3237939" y="2180422"/>
                  <a:pt x="3239854" y="2179784"/>
                  <a:pt x="3242406" y="2177231"/>
                </a:cubicBezTo>
                <a:cubicBezTo>
                  <a:pt x="3221987" y="2170850"/>
                  <a:pt x="3201568" y="2162555"/>
                  <a:pt x="3181148" y="2152345"/>
                </a:cubicBezTo>
                <a:cubicBezTo>
                  <a:pt x="3168386" y="2156174"/>
                  <a:pt x="3156900" y="2161279"/>
                  <a:pt x="3146691" y="2167660"/>
                </a:cubicBezTo>
                <a:cubicBezTo>
                  <a:pt x="3141586" y="2170213"/>
                  <a:pt x="3137119" y="2171488"/>
                  <a:pt x="3133290" y="2171488"/>
                </a:cubicBezTo>
                <a:cubicBezTo>
                  <a:pt x="3132014" y="2172765"/>
                  <a:pt x="3130419" y="2174998"/>
                  <a:pt x="3128505" y="2178188"/>
                </a:cubicBezTo>
                <a:cubicBezTo>
                  <a:pt x="3126590" y="2181379"/>
                  <a:pt x="3122442" y="2184251"/>
                  <a:pt x="3116062" y="2186803"/>
                </a:cubicBezTo>
                <a:cubicBezTo>
                  <a:pt x="3113509" y="2188079"/>
                  <a:pt x="3111595" y="2188717"/>
                  <a:pt x="3110319" y="2188717"/>
                </a:cubicBezTo>
                <a:lnTo>
                  <a:pt x="3112233" y="2188717"/>
                </a:lnTo>
                <a:cubicBezTo>
                  <a:pt x="3096918" y="2200204"/>
                  <a:pt x="3079052" y="2206584"/>
                  <a:pt x="3058632" y="2207860"/>
                </a:cubicBezTo>
                <a:cubicBezTo>
                  <a:pt x="3047146" y="2212965"/>
                  <a:pt x="3035661" y="2217432"/>
                  <a:pt x="3024175" y="2221260"/>
                </a:cubicBezTo>
                <a:cubicBezTo>
                  <a:pt x="3005032" y="2226365"/>
                  <a:pt x="2987164" y="2231470"/>
                  <a:pt x="2970575" y="2236575"/>
                </a:cubicBezTo>
                <a:cubicBezTo>
                  <a:pt x="2969298" y="2235299"/>
                  <a:pt x="2968022" y="2235936"/>
                  <a:pt x="2966745" y="2238489"/>
                </a:cubicBezTo>
                <a:cubicBezTo>
                  <a:pt x="2959088" y="2235936"/>
                  <a:pt x="2951431" y="2235936"/>
                  <a:pt x="2943774" y="2238489"/>
                </a:cubicBezTo>
                <a:cubicBezTo>
                  <a:pt x="2943774" y="2242318"/>
                  <a:pt x="2941859" y="2244232"/>
                  <a:pt x="2938031" y="2244232"/>
                </a:cubicBezTo>
                <a:cubicBezTo>
                  <a:pt x="2936754" y="2244232"/>
                  <a:pt x="2935479" y="2243594"/>
                  <a:pt x="2934202" y="2242318"/>
                </a:cubicBezTo>
                <a:cubicBezTo>
                  <a:pt x="2930374" y="2244871"/>
                  <a:pt x="2927183" y="2246784"/>
                  <a:pt x="2924631" y="2248061"/>
                </a:cubicBezTo>
                <a:cubicBezTo>
                  <a:pt x="2922078" y="2250614"/>
                  <a:pt x="2919526" y="2251251"/>
                  <a:pt x="2916973" y="2249975"/>
                </a:cubicBezTo>
                <a:cubicBezTo>
                  <a:pt x="2915698" y="2249975"/>
                  <a:pt x="2915698" y="2249337"/>
                  <a:pt x="2916973" y="2248061"/>
                </a:cubicBezTo>
                <a:cubicBezTo>
                  <a:pt x="2913145" y="2246784"/>
                  <a:pt x="2909955" y="2248061"/>
                  <a:pt x="2907402" y="2251889"/>
                </a:cubicBezTo>
                <a:cubicBezTo>
                  <a:pt x="2907402" y="2254442"/>
                  <a:pt x="2906764" y="2256356"/>
                  <a:pt x="2905488" y="2257632"/>
                </a:cubicBezTo>
                <a:cubicBezTo>
                  <a:pt x="2904212" y="2258909"/>
                  <a:pt x="2902935" y="2259547"/>
                  <a:pt x="2901659" y="2259547"/>
                </a:cubicBezTo>
                <a:cubicBezTo>
                  <a:pt x="2900383" y="2259547"/>
                  <a:pt x="2900383" y="2258271"/>
                  <a:pt x="2901659" y="2255718"/>
                </a:cubicBezTo>
                <a:cubicBezTo>
                  <a:pt x="2902935" y="2254442"/>
                  <a:pt x="2904212" y="2253166"/>
                  <a:pt x="2905488" y="2251889"/>
                </a:cubicBezTo>
                <a:cubicBezTo>
                  <a:pt x="2892726" y="2250614"/>
                  <a:pt x="2884431" y="2253804"/>
                  <a:pt x="2880602" y="2261461"/>
                </a:cubicBezTo>
                <a:cubicBezTo>
                  <a:pt x="2875497" y="2256356"/>
                  <a:pt x="2868478" y="2255080"/>
                  <a:pt x="2859545" y="2257632"/>
                </a:cubicBezTo>
                <a:cubicBezTo>
                  <a:pt x="2850611" y="2261461"/>
                  <a:pt x="2842316" y="2264652"/>
                  <a:pt x="2834659" y="2267204"/>
                </a:cubicBezTo>
                <a:cubicBezTo>
                  <a:pt x="2832106" y="2269757"/>
                  <a:pt x="2830829" y="2269757"/>
                  <a:pt x="2830829" y="2267204"/>
                </a:cubicBezTo>
                <a:cubicBezTo>
                  <a:pt x="2833382" y="2268480"/>
                  <a:pt x="2835297" y="2267204"/>
                  <a:pt x="2836572" y="2263375"/>
                </a:cubicBezTo>
                <a:cubicBezTo>
                  <a:pt x="2832744" y="2262099"/>
                  <a:pt x="2829554" y="2263375"/>
                  <a:pt x="2827001" y="2267204"/>
                </a:cubicBezTo>
                <a:cubicBezTo>
                  <a:pt x="2825725" y="2269757"/>
                  <a:pt x="2826363" y="2270395"/>
                  <a:pt x="2828916" y="2269118"/>
                </a:cubicBezTo>
                <a:cubicBezTo>
                  <a:pt x="2821258" y="2271670"/>
                  <a:pt x="2813601" y="2272947"/>
                  <a:pt x="2805943" y="2272947"/>
                </a:cubicBezTo>
                <a:lnTo>
                  <a:pt x="2805943" y="2271032"/>
                </a:lnTo>
                <a:cubicBezTo>
                  <a:pt x="2799563" y="2273585"/>
                  <a:pt x="2793182" y="2274861"/>
                  <a:pt x="2786801" y="2274861"/>
                </a:cubicBezTo>
                <a:cubicBezTo>
                  <a:pt x="2788077" y="2273585"/>
                  <a:pt x="2789992" y="2271670"/>
                  <a:pt x="2792544" y="2269118"/>
                </a:cubicBezTo>
                <a:cubicBezTo>
                  <a:pt x="2791267" y="2269118"/>
                  <a:pt x="2789992" y="2268480"/>
                  <a:pt x="2788715" y="2267204"/>
                </a:cubicBezTo>
                <a:cubicBezTo>
                  <a:pt x="2781057" y="2273904"/>
                  <a:pt x="2772323" y="2277015"/>
                  <a:pt x="2762513" y="2276536"/>
                </a:cubicBezTo>
                <a:lnTo>
                  <a:pt x="2753826" y="2275106"/>
                </a:lnTo>
                <a:lnTo>
                  <a:pt x="2754258" y="2272947"/>
                </a:lnTo>
                <a:cubicBezTo>
                  <a:pt x="2751705" y="2271670"/>
                  <a:pt x="2749791" y="2272308"/>
                  <a:pt x="2748515" y="2274861"/>
                </a:cubicBezTo>
                <a:cubicBezTo>
                  <a:pt x="2747238" y="2278690"/>
                  <a:pt x="2745324" y="2278690"/>
                  <a:pt x="2742772" y="2274861"/>
                </a:cubicBezTo>
                <a:cubicBezTo>
                  <a:pt x="2745324" y="2273585"/>
                  <a:pt x="2747876" y="2271670"/>
                  <a:pt x="2750428" y="2269118"/>
                </a:cubicBezTo>
                <a:cubicBezTo>
                  <a:pt x="2747876" y="2267842"/>
                  <a:pt x="2745324" y="2266565"/>
                  <a:pt x="2742772" y="2265290"/>
                </a:cubicBezTo>
                <a:cubicBezTo>
                  <a:pt x="2740219" y="2269118"/>
                  <a:pt x="2737029" y="2269118"/>
                  <a:pt x="2733200" y="2265290"/>
                </a:cubicBezTo>
                <a:cubicBezTo>
                  <a:pt x="2725542" y="2264013"/>
                  <a:pt x="2719162" y="2264013"/>
                  <a:pt x="2714057" y="2265290"/>
                </a:cubicBezTo>
                <a:lnTo>
                  <a:pt x="2714057" y="2263375"/>
                </a:lnTo>
                <a:cubicBezTo>
                  <a:pt x="2700018" y="2263375"/>
                  <a:pt x="2686618" y="2263375"/>
                  <a:pt x="2673857" y="2263375"/>
                </a:cubicBezTo>
                <a:cubicBezTo>
                  <a:pt x="2671304" y="2267204"/>
                  <a:pt x="2668752" y="2267842"/>
                  <a:pt x="2666199" y="2265290"/>
                </a:cubicBezTo>
                <a:lnTo>
                  <a:pt x="2668114" y="2263375"/>
                </a:lnTo>
                <a:cubicBezTo>
                  <a:pt x="2660456" y="2263375"/>
                  <a:pt x="2652799" y="2263375"/>
                  <a:pt x="2645142" y="2263375"/>
                </a:cubicBezTo>
                <a:cubicBezTo>
                  <a:pt x="2643866" y="2262099"/>
                  <a:pt x="2643228" y="2260823"/>
                  <a:pt x="2643228" y="2259547"/>
                </a:cubicBezTo>
                <a:cubicBezTo>
                  <a:pt x="2635570" y="2260823"/>
                  <a:pt x="2629190" y="2261461"/>
                  <a:pt x="2624085" y="2261461"/>
                </a:cubicBezTo>
                <a:lnTo>
                  <a:pt x="2624085" y="2259547"/>
                </a:lnTo>
                <a:cubicBezTo>
                  <a:pt x="2604941" y="2260823"/>
                  <a:pt x="2587075" y="2257632"/>
                  <a:pt x="2570484" y="2249975"/>
                </a:cubicBezTo>
                <a:cubicBezTo>
                  <a:pt x="2541131" y="2243594"/>
                  <a:pt x="2510502" y="2239127"/>
                  <a:pt x="2478597" y="2236575"/>
                </a:cubicBezTo>
                <a:cubicBezTo>
                  <a:pt x="2459454" y="2239127"/>
                  <a:pt x="2440949" y="2236575"/>
                  <a:pt x="2423083" y="2228918"/>
                </a:cubicBezTo>
                <a:cubicBezTo>
                  <a:pt x="2420530" y="2230194"/>
                  <a:pt x="2417978" y="2230832"/>
                  <a:pt x="2415425" y="2230832"/>
                </a:cubicBezTo>
                <a:cubicBezTo>
                  <a:pt x="2414148" y="2225727"/>
                  <a:pt x="2410958" y="2221260"/>
                  <a:pt x="2405854" y="2217432"/>
                </a:cubicBezTo>
                <a:cubicBezTo>
                  <a:pt x="2449244" y="2227641"/>
                  <a:pt x="2494549" y="2234023"/>
                  <a:pt x="2541769" y="2236575"/>
                </a:cubicBezTo>
                <a:cubicBezTo>
                  <a:pt x="2592818" y="2250614"/>
                  <a:pt x="2645780" y="2254442"/>
                  <a:pt x="2700657" y="2248061"/>
                </a:cubicBezTo>
                <a:lnTo>
                  <a:pt x="2702571" y="2246146"/>
                </a:lnTo>
                <a:cubicBezTo>
                  <a:pt x="2734477" y="2249975"/>
                  <a:pt x="2767658" y="2248061"/>
                  <a:pt x="2802115" y="2240404"/>
                </a:cubicBezTo>
                <a:cubicBezTo>
                  <a:pt x="2803392" y="2236575"/>
                  <a:pt x="2807858" y="2234661"/>
                  <a:pt x="2815515" y="2234661"/>
                </a:cubicBezTo>
                <a:cubicBezTo>
                  <a:pt x="2823173" y="2237213"/>
                  <a:pt x="2832106" y="2237851"/>
                  <a:pt x="2842316" y="2236575"/>
                </a:cubicBezTo>
                <a:lnTo>
                  <a:pt x="2842316" y="2230832"/>
                </a:lnTo>
                <a:cubicBezTo>
                  <a:pt x="2828277" y="2230832"/>
                  <a:pt x="2814878" y="2232108"/>
                  <a:pt x="2802115" y="2234661"/>
                </a:cubicBezTo>
                <a:cubicBezTo>
                  <a:pt x="2786801" y="2235936"/>
                  <a:pt x="2772124" y="2237213"/>
                  <a:pt x="2758086" y="2238489"/>
                </a:cubicBezTo>
                <a:cubicBezTo>
                  <a:pt x="2747876" y="2238489"/>
                  <a:pt x="2738943" y="2239127"/>
                  <a:pt x="2731286" y="2240404"/>
                </a:cubicBezTo>
                <a:cubicBezTo>
                  <a:pt x="2728734" y="2237851"/>
                  <a:pt x="2725542" y="2236575"/>
                  <a:pt x="2721714" y="2236575"/>
                </a:cubicBezTo>
                <a:cubicBezTo>
                  <a:pt x="2717886" y="2237851"/>
                  <a:pt x="2715333" y="2238489"/>
                  <a:pt x="2714057" y="2238489"/>
                </a:cubicBezTo>
                <a:lnTo>
                  <a:pt x="2714057" y="2240404"/>
                </a:lnTo>
                <a:cubicBezTo>
                  <a:pt x="2708953" y="2237851"/>
                  <a:pt x="2704486" y="2237213"/>
                  <a:pt x="2700657" y="2238489"/>
                </a:cubicBezTo>
                <a:lnTo>
                  <a:pt x="2700657" y="2240404"/>
                </a:lnTo>
                <a:cubicBezTo>
                  <a:pt x="2693000" y="2237851"/>
                  <a:pt x="2686618" y="2237851"/>
                  <a:pt x="2681514" y="2240404"/>
                </a:cubicBezTo>
                <a:cubicBezTo>
                  <a:pt x="2673857" y="2236575"/>
                  <a:pt x="2667476" y="2235936"/>
                  <a:pt x="2662371" y="2238489"/>
                </a:cubicBezTo>
                <a:cubicBezTo>
                  <a:pt x="2639399" y="2241041"/>
                  <a:pt x="2617704" y="2237851"/>
                  <a:pt x="2597284" y="2228918"/>
                </a:cubicBezTo>
                <a:cubicBezTo>
                  <a:pt x="2596008" y="2230194"/>
                  <a:pt x="2596008" y="2230832"/>
                  <a:pt x="2597284" y="2230832"/>
                </a:cubicBezTo>
                <a:lnTo>
                  <a:pt x="2589627" y="2228918"/>
                </a:lnTo>
                <a:lnTo>
                  <a:pt x="2589627" y="2227003"/>
                </a:lnTo>
                <a:cubicBezTo>
                  <a:pt x="2583246" y="2221898"/>
                  <a:pt x="2575589" y="2219346"/>
                  <a:pt x="2566655" y="2219346"/>
                </a:cubicBezTo>
                <a:cubicBezTo>
                  <a:pt x="2557722" y="2216794"/>
                  <a:pt x="2550064" y="2216155"/>
                  <a:pt x="2543684" y="2217432"/>
                </a:cubicBezTo>
                <a:cubicBezTo>
                  <a:pt x="2539855" y="2216155"/>
                  <a:pt x="2536026" y="2214880"/>
                  <a:pt x="2532198" y="2213603"/>
                </a:cubicBezTo>
                <a:lnTo>
                  <a:pt x="2534112" y="2211689"/>
                </a:lnTo>
                <a:cubicBezTo>
                  <a:pt x="2530283" y="2211689"/>
                  <a:pt x="2527093" y="2212327"/>
                  <a:pt x="2524540" y="2213603"/>
                </a:cubicBezTo>
                <a:cubicBezTo>
                  <a:pt x="2523265" y="2212327"/>
                  <a:pt x="2522627" y="2210413"/>
                  <a:pt x="2522627" y="2207860"/>
                </a:cubicBezTo>
                <a:cubicBezTo>
                  <a:pt x="2511140" y="2206584"/>
                  <a:pt x="2500931" y="2208498"/>
                  <a:pt x="2491997" y="2213603"/>
                </a:cubicBezTo>
                <a:cubicBezTo>
                  <a:pt x="2486893" y="2213603"/>
                  <a:pt x="2483064" y="2212327"/>
                  <a:pt x="2480511" y="2209775"/>
                </a:cubicBezTo>
                <a:cubicBezTo>
                  <a:pt x="2477959" y="2212327"/>
                  <a:pt x="2476045" y="2212965"/>
                  <a:pt x="2474768" y="2211689"/>
                </a:cubicBezTo>
                <a:lnTo>
                  <a:pt x="2474768" y="2209775"/>
                </a:lnTo>
                <a:cubicBezTo>
                  <a:pt x="2463283" y="2209775"/>
                  <a:pt x="2451797" y="2208498"/>
                  <a:pt x="2440311" y="2205946"/>
                </a:cubicBezTo>
                <a:cubicBezTo>
                  <a:pt x="2439034" y="2204670"/>
                  <a:pt x="2437759" y="2203394"/>
                  <a:pt x="2436483" y="2202117"/>
                </a:cubicBezTo>
                <a:cubicBezTo>
                  <a:pt x="2431378" y="2204670"/>
                  <a:pt x="2426911" y="2204670"/>
                  <a:pt x="2423083" y="2202117"/>
                </a:cubicBezTo>
                <a:lnTo>
                  <a:pt x="2423083" y="2198289"/>
                </a:lnTo>
                <a:cubicBezTo>
                  <a:pt x="2420530" y="2198289"/>
                  <a:pt x="2419253" y="2198289"/>
                  <a:pt x="2419253" y="2198289"/>
                </a:cubicBezTo>
                <a:cubicBezTo>
                  <a:pt x="2419253" y="2198289"/>
                  <a:pt x="2418615" y="2197651"/>
                  <a:pt x="2417340" y="2196374"/>
                </a:cubicBezTo>
                <a:lnTo>
                  <a:pt x="2419253" y="2196374"/>
                </a:lnTo>
                <a:cubicBezTo>
                  <a:pt x="2420530" y="2197651"/>
                  <a:pt x="2422445" y="2197651"/>
                  <a:pt x="2424996" y="2196374"/>
                </a:cubicBezTo>
                <a:lnTo>
                  <a:pt x="2424996" y="2194461"/>
                </a:lnTo>
                <a:cubicBezTo>
                  <a:pt x="2426273" y="2195736"/>
                  <a:pt x="2428188" y="2196374"/>
                  <a:pt x="2430739" y="2196374"/>
                </a:cubicBezTo>
                <a:lnTo>
                  <a:pt x="2426911" y="2196374"/>
                </a:lnTo>
                <a:lnTo>
                  <a:pt x="2443110" y="2197848"/>
                </a:lnTo>
                <a:lnTo>
                  <a:pt x="2453711" y="2200204"/>
                </a:lnTo>
                <a:cubicBezTo>
                  <a:pt x="2466473" y="2198927"/>
                  <a:pt x="2480511" y="2199565"/>
                  <a:pt x="2495826" y="2202117"/>
                </a:cubicBezTo>
                <a:cubicBezTo>
                  <a:pt x="2498379" y="2199565"/>
                  <a:pt x="2501569" y="2198927"/>
                  <a:pt x="2505397" y="2200204"/>
                </a:cubicBezTo>
                <a:cubicBezTo>
                  <a:pt x="2505397" y="2201479"/>
                  <a:pt x="2506036" y="2201479"/>
                  <a:pt x="2507312" y="2200204"/>
                </a:cubicBezTo>
                <a:cubicBezTo>
                  <a:pt x="2509864" y="2201479"/>
                  <a:pt x="2513693" y="2201479"/>
                  <a:pt x="2518798" y="2200204"/>
                </a:cubicBezTo>
                <a:cubicBezTo>
                  <a:pt x="2517522" y="2198927"/>
                  <a:pt x="2516245" y="2198289"/>
                  <a:pt x="2514969" y="2198289"/>
                </a:cubicBezTo>
                <a:lnTo>
                  <a:pt x="2532198" y="2198289"/>
                </a:lnTo>
                <a:cubicBezTo>
                  <a:pt x="2530922" y="2195736"/>
                  <a:pt x="2529645" y="2193184"/>
                  <a:pt x="2528370" y="2190631"/>
                </a:cubicBezTo>
                <a:cubicBezTo>
                  <a:pt x="2539855" y="2195736"/>
                  <a:pt x="2552617" y="2196374"/>
                  <a:pt x="2566655" y="2192546"/>
                </a:cubicBezTo>
                <a:cubicBezTo>
                  <a:pt x="2620256" y="2193822"/>
                  <a:pt x="2672581" y="2182974"/>
                  <a:pt x="2723629" y="2160003"/>
                </a:cubicBezTo>
                <a:lnTo>
                  <a:pt x="2723629" y="2158088"/>
                </a:lnTo>
                <a:cubicBezTo>
                  <a:pt x="2731286" y="2158088"/>
                  <a:pt x="2739582" y="2157450"/>
                  <a:pt x="2748515" y="2156174"/>
                </a:cubicBezTo>
                <a:cubicBezTo>
                  <a:pt x="2768934" y="2149793"/>
                  <a:pt x="2788715" y="2140859"/>
                  <a:pt x="2807858" y="2129374"/>
                </a:cubicBezTo>
                <a:cubicBezTo>
                  <a:pt x="2816791" y="2124269"/>
                  <a:pt x="2827001" y="2120440"/>
                  <a:pt x="2838487" y="2117888"/>
                </a:cubicBezTo>
                <a:cubicBezTo>
                  <a:pt x="2839764" y="2115335"/>
                  <a:pt x="2838487" y="2113421"/>
                  <a:pt x="2834659" y="2112145"/>
                </a:cubicBezTo>
                <a:cubicBezTo>
                  <a:pt x="2838487" y="2113421"/>
                  <a:pt x="2841677" y="2112783"/>
                  <a:pt x="2844230" y="2110230"/>
                </a:cubicBezTo>
                <a:cubicBezTo>
                  <a:pt x="2842954" y="2111507"/>
                  <a:pt x="2842316" y="2112145"/>
                  <a:pt x="2842316" y="2112145"/>
                </a:cubicBezTo>
                <a:cubicBezTo>
                  <a:pt x="2846144" y="2112145"/>
                  <a:pt x="2849973" y="2111507"/>
                  <a:pt x="2853802" y="2110230"/>
                </a:cubicBezTo>
                <a:lnTo>
                  <a:pt x="2851887" y="2110230"/>
                </a:lnTo>
                <a:lnTo>
                  <a:pt x="2851887" y="2108317"/>
                </a:lnTo>
                <a:cubicBezTo>
                  <a:pt x="2853163" y="2110868"/>
                  <a:pt x="2855078" y="2110868"/>
                  <a:pt x="2857630" y="2108317"/>
                </a:cubicBezTo>
                <a:lnTo>
                  <a:pt x="2857630" y="2106402"/>
                </a:lnTo>
                <a:cubicBezTo>
                  <a:pt x="2858906" y="2107678"/>
                  <a:pt x="2860183" y="2108317"/>
                  <a:pt x="2861458" y="2108317"/>
                </a:cubicBezTo>
                <a:cubicBezTo>
                  <a:pt x="2862735" y="2108317"/>
                  <a:pt x="2864650" y="2107040"/>
                  <a:pt x="2867201" y="2104488"/>
                </a:cubicBezTo>
                <a:cubicBezTo>
                  <a:pt x="2865925" y="2103212"/>
                  <a:pt x="2864650" y="2102573"/>
                  <a:pt x="2863373" y="2102573"/>
                </a:cubicBezTo>
                <a:cubicBezTo>
                  <a:pt x="2869754" y="2097469"/>
                  <a:pt x="2876773" y="2093002"/>
                  <a:pt x="2884431" y="2089174"/>
                </a:cubicBezTo>
                <a:cubicBezTo>
                  <a:pt x="2884431" y="2086621"/>
                  <a:pt x="2885707" y="2084069"/>
                  <a:pt x="2888259" y="2081516"/>
                </a:cubicBezTo>
                <a:cubicBezTo>
                  <a:pt x="2893364" y="2080239"/>
                  <a:pt x="2899107" y="2077688"/>
                  <a:pt x="2905488" y="2073859"/>
                </a:cubicBezTo>
                <a:lnTo>
                  <a:pt x="2907402" y="2071945"/>
                </a:lnTo>
                <a:cubicBezTo>
                  <a:pt x="2906125" y="2070668"/>
                  <a:pt x="2904850" y="2070030"/>
                  <a:pt x="2903574" y="2070030"/>
                </a:cubicBezTo>
                <a:cubicBezTo>
                  <a:pt x="2909955" y="2067478"/>
                  <a:pt x="2916973" y="2064925"/>
                  <a:pt x="2924631" y="2062373"/>
                </a:cubicBezTo>
                <a:cubicBezTo>
                  <a:pt x="2931012" y="2055992"/>
                  <a:pt x="2938669" y="2048973"/>
                  <a:pt x="2947602" y="2041316"/>
                </a:cubicBezTo>
                <a:cubicBezTo>
                  <a:pt x="2950155" y="2041316"/>
                  <a:pt x="2953345" y="2039402"/>
                  <a:pt x="2957174" y="2035572"/>
                </a:cubicBezTo>
                <a:cubicBezTo>
                  <a:pt x="2916335" y="2013878"/>
                  <a:pt x="2876135" y="1992820"/>
                  <a:pt x="2836572" y="1972401"/>
                </a:cubicBezTo>
                <a:cubicBezTo>
                  <a:pt x="2814878" y="1960915"/>
                  <a:pt x="2795097" y="1949428"/>
                  <a:pt x="2777229" y="1937943"/>
                </a:cubicBezTo>
                <a:cubicBezTo>
                  <a:pt x="2764468" y="1943048"/>
                  <a:pt x="2751705" y="1947515"/>
                  <a:pt x="2738943" y="1951343"/>
                </a:cubicBezTo>
                <a:cubicBezTo>
                  <a:pt x="2678962" y="1980696"/>
                  <a:pt x="2619617" y="2009410"/>
                  <a:pt x="2560912" y="2037487"/>
                </a:cubicBezTo>
                <a:cubicBezTo>
                  <a:pt x="2550703" y="2037487"/>
                  <a:pt x="2542408" y="2034297"/>
                  <a:pt x="2536026" y="2027916"/>
                </a:cubicBezTo>
                <a:cubicBezTo>
                  <a:pt x="2530922" y="2007496"/>
                  <a:pt x="2522627" y="1987077"/>
                  <a:pt x="2511140" y="1966658"/>
                </a:cubicBezTo>
                <a:cubicBezTo>
                  <a:pt x="2508588" y="1961553"/>
                  <a:pt x="2509226" y="1957086"/>
                  <a:pt x="2513055" y="1953258"/>
                </a:cubicBezTo>
                <a:cubicBezTo>
                  <a:pt x="2514331" y="1957086"/>
                  <a:pt x="2516883" y="1959001"/>
                  <a:pt x="2520712" y="1959001"/>
                </a:cubicBezTo>
                <a:cubicBezTo>
                  <a:pt x="2524540" y="1948791"/>
                  <a:pt x="2527093" y="1937305"/>
                  <a:pt x="2528370" y="1924543"/>
                </a:cubicBezTo>
                <a:cubicBezTo>
                  <a:pt x="2538579" y="1920714"/>
                  <a:pt x="2543684" y="1913695"/>
                  <a:pt x="2543684" y="1903486"/>
                </a:cubicBezTo>
                <a:cubicBezTo>
                  <a:pt x="2546236" y="1897105"/>
                  <a:pt x="2550703" y="1890085"/>
                  <a:pt x="2557084" y="1882428"/>
                </a:cubicBezTo>
                <a:cubicBezTo>
                  <a:pt x="2613237" y="1856904"/>
                  <a:pt x="2664285" y="1822447"/>
                  <a:pt x="2710228" y="1779055"/>
                </a:cubicBezTo>
                <a:cubicBezTo>
                  <a:pt x="2758724" y="1743321"/>
                  <a:pt x="2807220" y="1706950"/>
                  <a:pt x="2855716" y="1669940"/>
                </a:cubicBezTo>
                <a:cubicBezTo>
                  <a:pt x="2848059" y="1671216"/>
                  <a:pt x="2841039" y="1673768"/>
                  <a:pt x="2834659" y="1677597"/>
                </a:cubicBezTo>
                <a:cubicBezTo>
                  <a:pt x="2830829" y="1677597"/>
                  <a:pt x="2827639" y="1678235"/>
                  <a:pt x="2825087" y="1679511"/>
                </a:cubicBezTo>
                <a:cubicBezTo>
                  <a:pt x="2807220" y="1679511"/>
                  <a:pt x="2795097" y="1671216"/>
                  <a:pt x="2788715" y="1654625"/>
                </a:cubicBezTo>
                <a:cubicBezTo>
                  <a:pt x="2782334" y="1648244"/>
                  <a:pt x="2779144" y="1641226"/>
                  <a:pt x="2779144" y="1633568"/>
                </a:cubicBezTo>
                <a:cubicBezTo>
                  <a:pt x="2775315" y="1633568"/>
                  <a:pt x="2774039" y="1631654"/>
                  <a:pt x="2775315" y="1627825"/>
                </a:cubicBezTo>
                <a:cubicBezTo>
                  <a:pt x="2777867" y="1627825"/>
                  <a:pt x="2780419" y="1628463"/>
                  <a:pt x="2782972" y="1629739"/>
                </a:cubicBezTo>
                <a:cubicBezTo>
                  <a:pt x="2784249" y="1629739"/>
                  <a:pt x="2784887" y="1628463"/>
                  <a:pt x="2784887" y="1625911"/>
                </a:cubicBezTo>
                <a:cubicBezTo>
                  <a:pt x="2787439" y="1627187"/>
                  <a:pt x="2789992" y="1626549"/>
                  <a:pt x="2792544" y="1623996"/>
                </a:cubicBezTo>
                <a:cubicBezTo>
                  <a:pt x="2789992" y="1620168"/>
                  <a:pt x="2787439" y="1616340"/>
                  <a:pt x="2784887" y="1612510"/>
                </a:cubicBezTo>
                <a:cubicBezTo>
                  <a:pt x="2787439" y="1616340"/>
                  <a:pt x="2791267" y="1615701"/>
                  <a:pt x="2796372" y="1610597"/>
                </a:cubicBezTo>
                <a:cubicBezTo>
                  <a:pt x="2796372" y="1604215"/>
                  <a:pt x="2798925" y="1599110"/>
                  <a:pt x="2804030" y="1595282"/>
                </a:cubicBezTo>
                <a:cubicBezTo>
                  <a:pt x="2811686" y="1597834"/>
                  <a:pt x="2816791" y="1595920"/>
                  <a:pt x="2819344" y="1589539"/>
                </a:cubicBezTo>
                <a:cubicBezTo>
                  <a:pt x="2818068" y="1581881"/>
                  <a:pt x="2819982" y="1574863"/>
                  <a:pt x="2825087" y="1568481"/>
                </a:cubicBezTo>
                <a:lnTo>
                  <a:pt x="2823173" y="1568481"/>
                </a:lnTo>
                <a:cubicBezTo>
                  <a:pt x="2828277" y="1565929"/>
                  <a:pt x="2830829" y="1560825"/>
                  <a:pt x="2830829" y="1553167"/>
                </a:cubicBezTo>
                <a:cubicBezTo>
                  <a:pt x="2834659" y="1553167"/>
                  <a:pt x="2839125" y="1553167"/>
                  <a:pt x="2844230" y="1553167"/>
                </a:cubicBezTo>
                <a:cubicBezTo>
                  <a:pt x="2848059" y="1545510"/>
                  <a:pt x="2854440" y="1541681"/>
                  <a:pt x="2863373" y="1541681"/>
                </a:cubicBezTo>
                <a:cubicBezTo>
                  <a:pt x="2864650" y="1540405"/>
                  <a:pt x="2866563" y="1539129"/>
                  <a:pt x="2869116" y="1537852"/>
                </a:cubicBezTo>
                <a:cubicBezTo>
                  <a:pt x="2860183" y="1503395"/>
                  <a:pt x="2853163" y="1467661"/>
                  <a:pt x="2848059" y="1430652"/>
                </a:cubicBezTo>
                <a:cubicBezTo>
                  <a:pt x="2834021" y="1434480"/>
                  <a:pt x="2821258" y="1438947"/>
                  <a:pt x="2809773" y="1444052"/>
                </a:cubicBezTo>
                <a:cubicBezTo>
                  <a:pt x="2781696" y="1459366"/>
                  <a:pt x="2753620" y="1472128"/>
                  <a:pt x="2725542" y="1482337"/>
                </a:cubicBezTo>
                <a:cubicBezTo>
                  <a:pt x="2693638" y="1497652"/>
                  <a:pt x="2661094" y="1512328"/>
                  <a:pt x="2627913" y="1526367"/>
                </a:cubicBezTo>
                <a:cubicBezTo>
                  <a:pt x="2627913" y="1527643"/>
                  <a:pt x="2627913" y="1528281"/>
                  <a:pt x="2627913" y="1528281"/>
                </a:cubicBezTo>
                <a:cubicBezTo>
                  <a:pt x="2626637" y="1530834"/>
                  <a:pt x="2625360" y="1532109"/>
                  <a:pt x="2624085" y="1532109"/>
                </a:cubicBezTo>
                <a:lnTo>
                  <a:pt x="2624085" y="1530196"/>
                </a:lnTo>
                <a:cubicBezTo>
                  <a:pt x="2621532" y="1535300"/>
                  <a:pt x="2618980" y="1539129"/>
                  <a:pt x="2616427" y="1541681"/>
                </a:cubicBezTo>
                <a:cubicBezTo>
                  <a:pt x="2617704" y="1537852"/>
                  <a:pt x="2618980" y="1533386"/>
                  <a:pt x="2620256" y="1528281"/>
                </a:cubicBezTo>
                <a:cubicBezTo>
                  <a:pt x="2613875" y="1530834"/>
                  <a:pt x="2611323" y="1534662"/>
                  <a:pt x="2612599" y="1539767"/>
                </a:cubicBezTo>
                <a:cubicBezTo>
                  <a:pt x="2611323" y="1543596"/>
                  <a:pt x="2609408" y="1546148"/>
                  <a:pt x="2606856" y="1547424"/>
                </a:cubicBezTo>
                <a:cubicBezTo>
                  <a:pt x="2605579" y="1547424"/>
                  <a:pt x="2604303" y="1546148"/>
                  <a:pt x="2603027" y="1543596"/>
                </a:cubicBezTo>
                <a:lnTo>
                  <a:pt x="2602690" y="1545284"/>
                </a:lnTo>
                <a:lnTo>
                  <a:pt x="2603027" y="1537852"/>
                </a:lnTo>
                <a:cubicBezTo>
                  <a:pt x="2599199" y="1541681"/>
                  <a:pt x="2596646" y="1546786"/>
                  <a:pt x="2595370" y="1553167"/>
                </a:cubicBezTo>
                <a:cubicBezTo>
                  <a:pt x="2591541" y="1558272"/>
                  <a:pt x="2587713" y="1563377"/>
                  <a:pt x="2583885" y="1568481"/>
                </a:cubicBezTo>
                <a:cubicBezTo>
                  <a:pt x="2581332" y="1576139"/>
                  <a:pt x="2577503" y="1581881"/>
                  <a:pt x="2572398" y="1585711"/>
                </a:cubicBezTo>
                <a:cubicBezTo>
                  <a:pt x="2567294" y="1595920"/>
                  <a:pt x="2563465" y="1605492"/>
                  <a:pt x="2560912" y="1614425"/>
                </a:cubicBezTo>
                <a:cubicBezTo>
                  <a:pt x="2549426" y="1631016"/>
                  <a:pt x="2539216" y="1646968"/>
                  <a:pt x="2530283" y="1662283"/>
                </a:cubicBezTo>
                <a:cubicBezTo>
                  <a:pt x="2523902" y="1664835"/>
                  <a:pt x="2521350" y="1668664"/>
                  <a:pt x="2522627" y="1673768"/>
                </a:cubicBezTo>
                <a:lnTo>
                  <a:pt x="2526455" y="1675683"/>
                </a:lnTo>
                <a:cubicBezTo>
                  <a:pt x="2520074" y="1673130"/>
                  <a:pt x="2515607" y="1675045"/>
                  <a:pt x="2513055" y="1681426"/>
                </a:cubicBezTo>
                <a:lnTo>
                  <a:pt x="2513055" y="1683340"/>
                </a:lnTo>
                <a:cubicBezTo>
                  <a:pt x="2506674" y="1688445"/>
                  <a:pt x="2502845" y="1694188"/>
                  <a:pt x="2501569" y="1700569"/>
                </a:cubicBezTo>
                <a:cubicBezTo>
                  <a:pt x="2495188" y="1704397"/>
                  <a:pt x="2491997" y="1708864"/>
                  <a:pt x="2491997" y="1713969"/>
                </a:cubicBezTo>
                <a:cubicBezTo>
                  <a:pt x="2493274" y="1715245"/>
                  <a:pt x="2494549" y="1715883"/>
                  <a:pt x="2495826" y="1715883"/>
                </a:cubicBezTo>
                <a:cubicBezTo>
                  <a:pt x="2491997" y="1718435"/>
                  <a:pt x="2489445" y="1720988"/>
                  <a:pt x="2488169" y="1723540"/>
                </a:cubicBezTo>
                <a:cubicBezTo>
                  <a:pt x="2485616" y="1728645"/>
                  <a:pt x="2483702" y="1733750"/>
                  <a:pt x="2482426" y="1738855"/>
                </a:cubicBezTo>
                <a:cubicBezTo>
                  <a:pt x="2478597" y="1742684"/>
                  <a:pt x="2476045" y="1746512"/>
                  <a:pt x="2474768" y="1750341"/>
                </a:cubicBezTo>
                <a:cubicBezTo>
                  <a:pt x="2473493" y="1752893"/>
                  <a:pt x="2473493" y="1754169"/>
                  <a:pt x="2474768" y="1754169"/>
                </a:cubicBezTo>
                <a:lnTo>
                  <a:pt x="2476683" y="1754169"/>
                </a:lnTo>
                <a:cubicBezTo>
                  <a:pt x="2471578" y="1764379"/>
                  <a:pt x="2465835" y="1772675"/>
                  <a:pt x="2459454" y="1779055"/>
                </a:cubicBezTo>
                <a:cubicBezTo>
                  <a:pt x="2459454" y="1781608"/>
                  <a:pt x="2460730" y="1783522"/>
                  <a:pt x="2463283" y="1784798"/>
                </a:cubicBezTo>
                <a:cubicBezTo>
                  <a:pt x="2459454" y="1787351"/>
                  <a:pt x="2456264" y="1789903"/>
                  <a:pt x="2453711" y="1792456"/>
                </a:cubicBezTo>
                <a:cubicBezTo>
                  <a:pt x="2447330" y="1800113"/>
                  <a:pt x="2444777" y="1806494"/>
                  <a:pt x="2446054" y="1811599"/>
                </a:cubicBezTo>
                <a:cubicBezTo>
                  <a:pt x="2438397" y="1824360"/>
                  <a:pt x="2430739" y="1835847"/>
                  <a:pt x="2423083" y="1846056"/>
                </a:cubicBezTo>
                <a:cubicBezTo>
                  <a:pt x="2397559" y="1875409"/>
                  <a:pt x="2375225" y="1904761"/>
                  <a:pt x="2356082" y="1934114"/>
                </a:cubicBezTo>
                <a:cubicBezTo>
                  <a:pt x="2347148" y="1940495"/>
                  <a:pt x="2340767" y="1948153"/>
                  <a:pt x="2336939" y="1957086"/>
                </a:cubicBezTo>
                <a:cubicBezTo>
                  <a:pt x="2338214" y="1960915"/>
                  <a:pt x="2340129" y="1960915"/>
                  <a:pt x="2342682" y="1957086"/>
                </a:cubicBezTo>
                <a:cubicBezTo>
                  <a:pt x="2342682" y="1955810"/>
                  <a:pt x="2343957" y="1955172"/>
                  <a:pt x="2346510" y="1955172"/>
                </a:cubicBezTo>
                <a:cubicBezTo>
                  <a:pt x="2340129" y="1959001"/>
                  <a:pt x="2336939" y="1963467"/>
                  <a:pt x="2336939" y="1968572"/>
                </a:cubicBezTo>
                <a:lnTo>
                  <a:pt x="2336939" y="1966658"/>
                </a:lnTo>
                <a:cubicBezTo>
                  <a:pt x="2335662" y="1967934"/>
                  <a:pt x="2334386" y="1969210"/>
                  <a:pt x="2333109" y="1970486"/>
                </a:cubicBezTo>
                <a:cubicBezTo>
                  <a:pt x="2334386" y="1973039"/>
                  <a:pt x="2335024" y="1974953"/>
                  <a:pt x="2335024" y="1976229"/>
                </a:cubicBezTo>
                <a:cubicBezTo>
                  <a:pt x="2327367" y="1980057"/>
                  <a:pt x="2321624" y="1984524"/>
                  <a:pt x="2317795" y="1989629"/>
                </a:cubicBezTo>
                <a:cubicBezTo>
                  <a:pt x="2317795" y="1990905"/>
                  <a:pt x="2318433" y="1991544"/>
                  <a:pt x="2319710" y="1991544"/>
                </a:cubicBezTo>
                <a:cubicBezTo>
                  <a:pt x="2305671" y="2006858"/>
                  <a:pt x="2292272" y="2020258"/>
                  <a:pt x="2279509" y="2031744"/>
                </a:cubicBezTo>
                <a:cubicBezTo>
                  <a:pt x="2275681" y="2040677"/>
                  <a:pt x="2271214" y="2048335"/>
                  <a:pt x="2266109" y="2054716"/>
                </a:cubicBezTo>
                <a:cubicBezTo>
                  <a:pt x="2261004" y="2057268"/>
                  <a:pt x="2256538" y="2057268"/>
                  <a:pt x="2252708" y="2054716"/>
                </a:cubicBezTo>
                <a:cubicBezTo>
                  <a:pt x="2247604" y="2061097"/>
                  <a:pt x="2243137" y="2066201"/>
                  <a:pt x="2239309" y="2070030"/>
                </a:cubicBezTo>
                <a:cubicBezTo>
                  <a:pt x="2244413" y="2070030"/>
                  <a:pt x="2250157" y="2066840"/>
                  <a:pt x="2256538" y="2060458"/>
                </a:cubicBezTo>
                <a:cubicBezTo>
                  <a:pt x="2252708" y="2068116"/>
                  <a:pt x="2246966" y="2073859"/>
                  <a:pt x="2239309" y="2077688"/>
                </a:cubicBezTo>
                <a:cubicBezTo>
                  <a:pt x="2221442" y="2089174"/>
                  <a:pt x="2209318" y="2103212"/>
                  <a:pt x="2202937" y="2119803"/>
                </a:cubicBezTo>
                <a:cubicBezTo>
                  <a:pt x="2202937" y="2121078"/>
                  <a:pt x="2202937" y="2121716"/>
                  <a:pt x="2202937" y="2121716"/>
                </a:cubicBezTo>
                <a:cubicBezTo>
                  <a:pt x="2202937" y="2120440"/>
                  <a:pt x="2204213" y="2118526"/>
                  <a:pt x="2206766" y="2115973"/>
                </a:cubicBezTo>
                <a:cubicBezTo>
                  <a:pt x="2204213" y="2123631"/>
                  <a:pt x="2202937" y="2131288"/>
                  <a:pt x="2202937" y="2138946"/>
                </a:cubicBezTo>
                <a:cubicBezTo>
                  <a:pt x="2197832" y="2144050"/>
                  <a:pt x="2193365" y="2147879"/>
                  <a:pt x="2189537" y="2150431"/>
                </a:cubicBezTo>
                <a:cubicBezTo>
                  <a:pt x="2186984" y="2147879"/>
                  <a:pt x="2184432" y="2144689"/>
                  <a:pt x="2181880" y="2140859"/>
                </a:cubicBezTo>
                <a:cubicBezTo>
                  <a:pt x="2152526" y="2171488"/>
                  <a:pt x="2121897" y="2197012"/>
                  <a:pt x="2089993" y="2217432"/>
                </a:cubicBezTo>
                <a:cubicBezTo>
                  <a:pt x="2083612" y="2218708"/>
                  <a:pt x="2078507" y="2221260"/>
                  <a:pt x="2074678" y="2225090"/>
                </a:cubicBezTo>
                <a:cubicBezTo>
                  <a:pt x="2063192" y="2212327"/>
                  <a:pt x="2058087" y="2198289"/>
                  <a:pt x="2059364" y="2182974"/>
                </a:cubicBezTo>
                <a:cubicBezTo>
                  <a:pt x="2059364" y="2177870"/>
                  <a:pt x="2059364" y="2172127"/>
                  <a:pt x="2059364" y="2165745"/>
                </a:cubicBezTo>
                <a:cubicBezTo>
                  <a:pt x="2052983" y="2173403"/>
                  <a:pt x="2048516" y="2181060"/>
                  <a:pt x="2045964" y="2188717"/>
                </a:cubicBezTo>
                <a:cubicBezTo>
                  <a:pt x="2040859" y="2177231"/>
                  <a:pt x="2038944" y="2164470"/>
                  <a:pt x="2040221" y="2150431"/>
                </a:cubicBezTo>
                <a:cubicBezTo>
                  <a:pt x="2037668" y="2149155"/>
                  <a:pt x="2035116" y="2148517"/>
                  <a:pt x="2032563" y="2148517"/>
                </a:cubicBezTo>
                <a:cubicBezTo>
                  <a:pt x="2032563" y="2145964"/>
                  <a:pt x="2032563" y="2143412"/>
                  <a:pt x="2032563" y="2140859"/>
                </a:cubicBezTo>
                <a:cubicBezTo>
                  <a:pt x="2037668" y="2148517"/>
                  <a:pt x="2040859" y="2149155"/>
                  <a:pt x="2042135" y="2142774"/>
                </a:cubicBezTo>
                <a:cubicBezTo>
                  <a:pt x="2038306" y="2141498"/>
                  <a:pt x="2037030" y="2138946"/>
                  <a:pt x="2038306" y="2135117"/>
                </a:cubicBezTo>
                <a:cubicBezTo>
                  <a:pt x="2039583" y="2136393"/>
                  <a:pt x="2040859" y="2135754"/>
                  <a:pt x="2042135" y="2133202"/>
                </a:cubicBezTo>
                <a:cubicBezTo>
                  <a:pt x="2037030" y="2133202"/>
                  <a:pt x="2033840" y="2131288"/>
                  <a:pt x="2032563" y="2127459"/>
                </a:cubicBezTo>
                <a:cubicBezTo>
                  <a:pt x="2033840" y="2127459"/>
                  <a:pt x="2035754" y="2127459"/>
                  <a:pt x="2038306" y="2127459"/>
                </a:cubicBezTo>
                <a:cubicBezTo>
                  <a:pt x="2038306" y="2130012"/>
                  <a:pt x="2039583" y="2131288"/>
                  <a:pt x="2042135" y="2131288"/>
                </a:cubicBezTo>
                <a:cubicBezTo>
                  <a:pt x="2044688" y="2130012"/>
                  <a:pt x="2045964" y="2127459"/>
                  <a:pt x="2045964" y="2123631"/>
                </a:cubicBezTo>
                <a:cubicBezTo>
                  <a:pt x="2053621" y="2119803"/>
                  <a:pt x="2058726" y="2112783"/>
                  <a:pt x="2061278" y="2102573"/>
                </a:cubicBezTo>
                <a:cubicBezTo>
                  <a:pt x="2071488" y="2093640"/>
                  <a:pt x="2078507" y="2082154"/>
                  <a:pt x="2082335" y="2068116"/>
                </a:cubicBezTo>
                <a:cubicBezTo>
                  <a:pt x="2098926" y="2042592"/>
                  <a:pt x="2113602" y="2015791"/>
                  <a:pt x="2126365" y="1987715"/>
                </a:cubicBezTo>
                <a:cubicBezTo>
                  <a:pt x="2135298" y="1969848"/>
                  <a:pt x="2144870" y="1951343"/>
                  <a:pt x="2155079" y="1932200"/>
                </a:cubicBezTo>
                <a:cubicBezTo>
                  <a:pt x="2157631" y="1928372"/>
                  <a:pt x="2160184" y="1923267"/>
                  <a:pt x="2162736" y="1916886"/>
                </a:cubicBezTo>
                <a:lnTo>
                  <a:pt x="2160822" y="1916886"/>
                </a:lnTo>
                <a:cubicBezTo>
                  <a:pt x="2168479" y="1913057"/>
                  <a:pt x="2173584" y="1906676"/>
                  <a:pt x="2176137" y="1897743"/>
                </a:cubicBezTo>
                <a:cubicBezTo>
                  <a:pt x="2172308" y="1921991"/>
                  <a:pt x="2165927" y="1944962"/>
                  <a:pt x="2156993" y="1966658"/>
                </a:cubicBezTo>
                <a:cubicBezTo>
                  <a:pt x="2156993" y="1970486"/>
                  <a:pt x="2158908" y="1971124"/>
                  <a:pt x="2162736" y="1968572"/>
                </a:cubicBezTo>
                <a:cubicBezTo>
                  <a:pt x="2164013" y="1971124"/>
                  <a:pt x="2165289" y="1973039"/>
                  <a:pt x="2166565" y="1974314"/>
                </a:cubicBezTo>
                <a:lnTo>
                  <a:pt x="2162736" y="1974314"/>
                </a:lnTo>
                <a:cubicBezTo>
                  <a:pt x="2160184" y="1973039"/>
                  <a:pt x="2158269" y="1972401"/>
                  <a:pt x="2156993" y="1972401"/>
                </a:cubicBezTo>
                <a:lnTo>
                  <a:pt x="2156993" y="1968572"/>
                </a:lnTo>
                <a:cubicBezTo>
                  <a:pt x="2151889" y="1982610"/>
                  <a:pt x="2148060" y="1996648"/>
                  <a:pt x="2145508" y="2010686"/>
                </a:cubicBezTo>
                <a:cubicBezTo>
                  <a:pt x="2144231" y="2013239"/>
                  <a:pt x="2144231" y="2015791"/>
                  <a:pt x="2145508" y="2018344"/>
                </a:cubicBezTo>
                <a:lnTo>
                  <a:pt x="2145508" y="2020258"/>
                </a:lnTo>
                <a:cubicBezTo>
                  <a:pt x="2146784" y="2017706"/>
                  <a:pt x="2149974" y="2017068"/>
                  <a:pt x="2155079" y="2018344"/>
                </a:cubicBezTo>
                <a:cubicBezTo>
                  <a:pt x="2161461" y="2006858"/>
                  <a:pt x="2163374" y="1994734"/>
                  <a:pt x="2160822" y="1981972"/>
                </a:cubicBezTo>
                <a:lnTo>
                  <a:pt x="2160822" y="1978144"/>
                </a:lnTo>
                <a:cubicBezTo>
                  <a:pt x="2160822" y="1983249"/>
                  <a:pt x="2163374" y="1987077"/>
                  <a:pt x="2168479" y="1989629"/>
                </a:cubicBezTo>
                <a:cubicBezTo>
                  <a:pt x="2169756" y="1988354"/>
                  <a:pt x="2171670" y="1987715"/>
                  <a:pt x="2174222" y="1987715"/>
                </a:cubicBezTo>
                <a:lnTo>
                  <a:pt x="2176137" y="1985801"/>
                </a:lnTo>
                <a:cubicBezTo>
                  <a:pt x="2173584" y="1984524"/>
                  <a:pt x="2172308" y="1983887"/>
                  <a:pt x="2172308" y="1983887"/>
                </a:cubicBezTo>
                <a:cubicBezTo>
                  <a:pt x="2174860" y="1986439"/>
                  <a:pt x="2178051" y="1986439"/>
                  <a:pt x="2181880" y="1983887"/>
                </a:cubicBezTo>
                <a:cubicBezTo>
                  <a:pt x="2180604" y="1981334"/>
                  <a:pt x="2179965" y="1977506"/>
                  <a:pt x="2179965" y="1972401"/>
                </a:cubicBezTo>
                <a:cubicBezTo>
                  <a:pt x="2181242" y="1974953"/>
                  <a:pt x="2182517" y="1977506"/>
                  <a:pt x="2183794" y="1980057"/>
                </a:cubicBezTo>
                <a:cubicBezTo>
                  <a:pt x="2190175" y="1980057"/>
                  <a:pt x="2194003" y="1976229"/>
                  <a:pt x="2195280" y="1968572"/>
                </a:cubicBezTo>
                <a:cubicBezTo>
                  <a:pt x="2196556" y="1971124"/>
                  <a:pt x="2197832" y="1973039"/>
                  <a:pt x="2199108" y="1974314"/>
                </a:cubicBezTo>
                <a:cubicBezTo>
                  <a:pt x="2201661" y="1971762"/>
                  <a:pt x="2204851" y="1967296"/>
                  <a:pt x="2208680" y="1960915"/>
                </a:cubicBezTo>
                <a:cubicBezTo>
                  <a:pt x="2211233" y="1959638"/>
                  <a:pt x="2212508" y="1956448"/>
                  <a:pt x="2212508" y="1951343"/>
                </a:cubicBezTo>
                <a:cubicBezTo>
                  <a:pt x="2227822" y="1933477"/>
                  <a:pt x="2242499" y="1913695"/>
                  <a:pt x="2256538" y="1892000"/>
                </a:cubicBezTo>
                <a:cubicBezTo>
                  <a:pt x="2256538" y="1886895"/>
                  <a:pt x="2259090" y="1881790"/>
                  <a:pt x="2264195" y="1876685"/>
                </a:cubicBezTo>
                <a:cubicBezTo>
                  <a:pt x="2273128" y="1867752"/>
                  <a:pt x="2280786" y="1858818"/>
                  <a:pt x="2287167" y="1849885"/>
                </a:cubicBezTo>
                <a:cubicBezTo>
                  <a:pt x="2285890" y="1848608"/>
                  <a:pt x="2284614" y="1847971"/>
                  <a:pt x="2283337" y="1847971"/>
                </a:cubicBezTo>
                <a:cubicBezTo>
                  <a:pt x="2285890" y="1841590"/>
                  <a:pt x="2288442" y="1835208"/>
                  <a:pt x="2290995" y="1828827"/>
                </a:cubicBezTo>
                <a:cubicBezTo>
                  <a:pt x="2297376" y="1824999"/>
                  <a:pt x="2301843" y="1818617"/>
                  <a:pt x="2304395" y="1809684"/>
                </a:cubicBezTo>
                <a:cubicBezTo>
                  <a:pt x="2312053" y="1799474"/>
                  <a:pt x="2319071" y="1787989"/>
                  <a:pt x="2325453" y="1775227"/>
                </a:cubicBezTo>
                <a:cubicBezTo>
                  <a:pt x="2336939" y="1758636"/>
                  <a:pt x="2349062" y="1740769"/>
                  <a:pt x="2361825" y="1721627"/>
                </a:cubicBezTo>
                <a:cubicBezTo>
                  <a:pt x="2395006" y="1670578"/>
                  <a:pt x="2424358" y="1616340"/>
                  <a:pt x="2449882" y="1558910"/>
                </a:cubicBezTo>
                <a:cubicBezTo>
                  <a:pt x="2454987" y="1553805"/>
                  <a:pt x="2458816" y="1545510"/>
                  <a:pt x="2461368" y="1534024"/>
                </a:cubicBezTo>
                <a:cubicBezTo>
                  <a:pt x="2462645" y="1535300"/>
                  <a:pt x="2463283" y="1534024"/>
                  <a:pt x="2463283" y="1530196"/>
                </a:cubicBezTo>
                <a:cubicBezTo>
                  <a:pt x="2464559" y="1530196"/>
                  <a:pt x="2466473" y="1528919"/>
                  <a:pt x="2469025" y="1526367"/>
                </a:cubicBezTo>
                <a:cubicBezTo>
                  <a:pt x="2465197" y="1525091"/>
                  <a:pt x="2463920" y="1521900"/>
                  <a:pt x="2465197" y="1516795"/>
                </a:cubicBezTo>
                <a:cubicBezTo>
                  <a:pt x="2471578" y="1510415"/>
                  <a:pt x="2477959" y="1502119"/>
                  <a:pt x="2484340" y="1491909"/>
                </a:cubicBezTo>
                <a:cubicBezTo>
                  <a:pt x="2480511" y="1490634"/>
                  <a:pt x="2480511" y="1488081"/>
                  <a:pt x="2484340" y="1484252"/>
                </a:cubicBezTo>
                <a:cubicBezTo>
                  <a:pt x="2485616" y="1482976"/>
                  <a:pt x="2487531" y="1482337"/>
                  <a:pt x="2490083" y="1482337"/>
                </a:cubicBezTo>
                <a:cubicBezTo>
                  <a:pt x="2536026" y="1405765"/>
                  <a:pt x="2581970" y="1327917"/>
                  <a:pt x="2627913" y="1248792"/>
                </a:cubicBezTo>
                <a:cubicBezTo>
                  <a:pt x="2627913" y="1244963"/>
                  <a:pt x="2628552" y="1241135"/>
                  <a:pt x="2629827" y="1237306"/>
                </a:cubicBezTo>
                <a:cubicBezTo>
                  <a:pt x="2599199" y="1241135"/>
                  <a:pt x="2569207" y="1242411"/>
                  <a:pt x="2539855" y="1241135"/>
                </a:cubicBezTo>
                <a:cubicBezTo>
                  <a:pt x="2537303" y="1242411"/>
                  <a:pt x="2535388" y="1243688"/>
                  <a:pt x="2534112" y="1244963"/>
                </a:cubicBezTo>
                <a:cubicBezTo>
                  <a:pt x="2489445" y="1248792"/>
                  <a:pt x="2448606" y="1237306"/>
                  <a:pt x="2411597" y="1210506"/>
                </a:cubicBezTo>
                <a:cubicBezTo>
                  <a:pt x="2388624" y="1195191"/>
                  <a:pt x="2372034" y="1175410"/>
                  <a:pt x="2361825" y="1151162"/>
                </a:cubicBezTo>
                <a:lnTo>
                  <a:pt x="2361825" y="1145419"/>
                </a:lnTo>
                <a:cubicBezTo>
                  <a:pt x="2361825" y="1146696"/>
                  <a:pt x="2362463" y="1147334"/>
                  <a:pt x="2363738" y="1147334"/>
                </a:cubicBezTo>
                <a:cubicBezTo>
                  <a:pt x="2367568" y="1143506"/>
                  <a:pt x="2371396" y="1144143"/>
                  <a:pt x="2375225" y="1149248"/>
                </a:cubicBezTo>
                <a:cubicBezTo>
                  <a:pt x="2376501" y="1144143"/>
                  <a:pt x="2375863" y="1138401"/>
                  <a:pt x="2373310" y="1132019"/>
                </a:cubicBezTo>
                <a:cubicBezTo>
                  <a:pt x="2375863" y="1137124"/>
                  <a:pt x="2380329" y="1139038"/>
                  <a:pt x="2386711" y="1137763"/>
                </a:cubicBezTo>
                <a:cubicBezTo>
                  <a:pt x="2386711" y="1133934"/>
                  <a:pt x="2385434" y="1130743"/>
                  <a:pt x="2382882" y="1128191"/>
                </a:cubicBezTo>
                <a:cubicBezTo>
                  <a:pt x="2386711" y="1126915"/>
                  <a:pt x="2390539" y="1125638"/>
                  <a:pt x="2394367" y="1124362"/>
                </a:cubicBezTo>
                <a:cubicBezTo>
                  <a:pt x="2395644" y="1120533"/>
                  <a:pt x="2395006" y="1115428"/>
                  <a:pt x="2392454" y="1109047"/>
                </a:cubicBezTo>
                <a:cubicBezTo>
                  <a:pt x="2393729" y="1110324"/>
                  <a:pt x="2395644" y="1110962"/>
                  <a:pt x="2398196" y="1110962"/>
                </a:cubicBezTo>
                <a:cubicBezTo>
                  <a:pt x="2398196" y="1109685"/>
                  <a:pt x="2398834" y="1108410"/>
                  <a:pt x="2400110" y="1107134"/>
                </a:cubicBezTo>
                <a:cubicBezTo>
                  <a:pt x="2401387" y="1108410"/>
                  <a:pt x="2403939" y="1109047"/>
                  <a:pt x="2407768" y="1109047"/>
                </a:cubicBezTo>
                <a:cubicBezTo>
                  <a:pt x="2407768" y="1106495"/>
                  <a:pt x="2407130" y="1103942"/>
                  <a:pt x="2405854" y="1101391"/>
                </a:cubicBezTo>
                <a:cubicBezTo>
                  <a:pt x="2422445" y="1095009"/>
                  <a:pt x="2439673" y="1096286"/>
                  <a:pt x="2457540" y="1105219"/>
                </a:cubicBezTo>
                <a:cubicBezTo>
                  <a:pt x="2532836" y="1102667"/>
                  <a:pt x="2606218" y="1084161"/>
                  <a:pt x="2677685" y="1049704"/>
                </a:cubicBezTo>
                <a:cubicBezTo>
                  <a:pt x="2746600" y="1022904"/>
                  <a:pt x="2805306" y="980789"/>
                  <a:pt x="2853802" y="923359"/>
                </a:cubicBezTo>
                <a:cubicBezTo>
                  <a:pt x="2876773" y="874864"/>
                  <a:pt x="2885707" y="823177"/>
                  <a:pt x="2880602" y="768301"/>
                </a:cubicBezTo>
                <a:cubicBezTo>
                  <a:pt x="2879326" y="758091"/>
                  <a:pt x="2874859" y="748520"/>
                  <a:pt x="2867201" y="739586"/>
                </a:cubicBezTo>
                <a:cubicBezTo>
                  <a:pt x="2848059" y="725548"/>
                  <a:pt x="2834021" y="707681"/>
                  <a:pt x="2825087" y="685986"/>
                </a:cubicBezTo>
                <a:cubicBezTo>
                  <a:pt x="2834021" y="685986"/>
                  <a:pt x="2841039" y="682795"/>
                  <a:pt x="2846144" y="676414"/>
                </a:cubicBezTo>
                <a:cubicBezTo>
                  <a:pt x="2852525" y="673862"/>
                  <a:pt x="2854440" y="670033"/>
                  <a:pt x="2851887" y="664928"/>
                </a:cubicBezTo>
                <a:cubicBezTo>
                  <a:pt x="2855716" y="664928"/>
                  <a:pt x="2860183" y="663014"/>
                  <a:pt x="2865288" y="659185"/>
                </a:cubicBezTo>
                <a:cubicBezTo>
                  <a:pt x="2864011" y="655357"/>
                  <a:pt x="2865925" y="652166"/>
                  <a:pt x="2871030" y="649614"/>
                </a:cubicBezTo>
                <a:cubicBezTo>
                  <a:pt x="2879964" y="644509"/>
                  <a:pt x="2887621" y="637490"/>
                  <a:pt x="2894002" y="628556"/>
                </a:cubicBezTo>
                <a:cubicBezTo>
                  <a:pt x="2915698" y="619623"/>
                  <a:pt x="2939307" y="612604"/>
                  <a:pt x="2964832" y="607499"/>
                </a:cubicBezTo>
                <a:close/>
                <a:moveTo>
                  <a:pt x="4822946" y="602695"/>
                </a:moveTo>
                <a:cubicBezTo>
                  <a:pt x="4830603" y="603333"/>
                  <a:pt x="4838579" y="605567"/>
                  <a:pt x="4846875" y="609395"/>
                </a:cubicBezTo>
                <a:cubicBezTo>
                  <a:pt x="4873675" y="620881"/>
                  <a:pt x="4900475" y="632367"/>
                  <a:pt x="4927276" y="643852"/>
                </a:cubicBezTo>
                <a:cubicBezTo>
                  <a:pt x="4937485" y="652786"/>
                  <a:pt x="4946419" y="662995"/>
                  <a:pt x="4954076" y="674481"/>
                </a:cubicBezTo>
                <a:cubicBezTo>
                  <a:pt x="4960457" y="683415"/>
                  <a:pt x="4966200" y="693624"/>
                  <a:pt x="4971305" y="705110"/>
                </a:cubicBezTo>
                <a:cubicBezTo>
                  <a:pt x="4971305" y="738292"/>
                  <a:pt x="4974495" y="770197"/>
                  <a:pt x="4980876" y="800826"/>
                </a:cubicBezTo>
                <a:cubicBezTo>
                  <a:pt x="4983429" y="822522"/>
                  <a:pt x="4984067" y="843579"/>
                  <a:pt x="4982791" y="863999"/>
                </a:cubicBezTo>
                <a:cubicBezTo>
                  <a:pt x="4981514" y="871655"/>
                  <a:pt x="4982153" y="878675"/>
                  <a:pt x="4984704" y="885055"/>
                </a:cubicBezTo>
                <a:cubicBezTo>
                  <a:pt x="5017886" y="887608"/>
                  <a:pt x="5052344" y="888885"/>
                  <a:pt x="5088078" y="888885"/>
                </a:cubicBezTo>
                <a:cubicBezTo>
                  <a:pt x="5098287" y="892713"/>
                  <a:pt x="5109135" y="897179"/>
                  <a:pt x="5120620" y="902284"/>
                </a:cubicBezTo>
                <a:cubicBezTo>
                  <a:pt x="5148697" y="916322"/>
                  <a:pt x="5167840" y="938018"/>
                  <a:pt x="5178050" y="967371"/>
                </a:cubicBezTo>
                <a:cubicBezTo>
                  <a:pt x="5166564" y="978857"/>
                  <a:pt x="5158269" y="990980"/>
                  <a:pt x="5153164" y="1003743"/>
                </a:cubicBezTo>
                <a:cubicBezTo>
                  <a:pt x="5144231" y="1019057"/>
                  <a:pt x="5132744" y="1031819"/>
                  <a:pt x="5118707" y="1042029"/>
                </a:cubicBezTo>
                <a:cubicBezTo>
                  <a:pt x="5114878" y="1048410"/>
                  <a:pt x="5111049" y="1052877"/>
                  <a:pt x="5107220" y="1055429"/>
                </a:cubicBezTo>
                <a:cubicBezTo>
                  <a:pt x="5091906" y="1082229"/>
                  <a:pt x="5070210" y="1101372"/>
                  <a:pt x="5042134" y="1112858"/>
                </a:cubicBezTo>
                <a:cubicBezTo>
                  <a:pt x="5022991" y="1125621"/>
                  <a:pt x="5006400" y="1138382"/>
                  <a:pt x="4992362" y="1151145"/>
                </a:cubicBezTo>
                <a:cubicBezTo>
                  <a:pt x="4993639" y="1153697"/>
                  <a:pt x="4994277" y="1156250"/>
                  <a:pt x="4994277" y="1158802"/>
                </a:cubicBezTo>
                <a:cubicBezTo>
                  <a:pt x="4991724" y="1166459"/>
                  <a:pt x="4991724" y="1174116"/>
                  <a:pt x="4994277" y="1181773"/>
                </a:cubicBezTo>
                <a:cubicBezTo>
                  <a:pt x="4998105" y="1214955"/>
                  <a:pt x="5001934" y="1248136"/>
                  <a:pt x="5005762" y="1281318"/>
                </a:cubicBezTo>
                <a:cubicBezTo>
                  <a:pt x="5021076" y="1370652"/>
                  <a:pt x="5040857" y="1458710"/>
                  <a:pt x="5065105" y="1545492"/>
                </a:cubicBezTo>
                <a:cubicBezTo>
                  <a:pt x="5067658" y="1554426"/>
                  <a:pt x="5069573" y="1563359"/>
                  <a:pt x="5070848" y="1572292"/>
                </a:cubicBezTo>
                <a:lnTo>
                  <a:pt x="5074678" y="1572292"/>
                </a:lnTo>
                <a:cubicBezTo>
                  <a:pt x="5087439" y="1627169"/>
                  <a:pt x="5101477" y="1680769"/>
                  <a:pt x="5116792" y="1733094"/>
                </a:cubicBezTo>
                <a:cubicBezTo>
                  <a:pt x="5127001" y="1662903"/>
                  <a:pt x="5139126" y="1592074"/>
                  <a:pt x="5153164" y="1520606"/>
                </a:cubicBezTo>
                <a:cubicBezTo>
                  <a:pt x="5154440" y="1500186"/>
                  <a:pt x="5154440" y="1479767"/>
                  <a:pt x="5153164" y="1459348"/>
                </a:cubicBezTo>
                <a:cubicBezTo>
                  <a:pt x="5121258" y="1431272"/>
                  <a:pt x="5098926" y="1397452"/>
                  <a:pt x="5086163" y="1357890"/>
                </a:cubicBezTo>
                <a:cubicBezTo>
                  <a:pt x="5088716" y="1331090"/>
                  <a:pt x="5100202" y="1307480"/>
                  <a:pt x="5120620" y="1287061"/>
                </a:cubicBezTo>
                <a:cubicBezTo>
                  <a:pt x="5137211" y="1279403"/>
                  <a:pt x="5146144" y="1266642"/>
                  <a:pt x="5147421" y="1248774"/>
                </a:cubicBezTo>
                <a:cubicBezTo>
                  <a:pt x="5148697" y="1250051"/>
                  <a:pt x="5150612" y="1250689"/>
                  <a:pt x="5153164" y="1250689"/>
                </a:cubicBezTo>
                <a:cubicBezTo>
                  <a:pt x="5153164" y="1248136"/>
                  <a:pt x="5152526" y="1245584"/>
                  <a:pt x="5151249" y="1243031"/>
                </a:cubicBezTo>
                <a:cubicBezTo>
                  <a:pt x="5152526" y="1244308"/>
                  <a:pt x="5154440" y="1245584"/>
                  <a:pt x="5156992" y="1246860"/>
                </a:cubicBezTo>
                <a:cubicBezTo>
                  <a:pt x="5158269" y="1244308"/>
                  <a:pt x="5160184" y="1241755"/>
                  <a:pt x="5162735" y="1239203"/>
                </a:cubicBezTo>
                <a:cubicBezTo>
                  <a:pt x="5201022" y="1161355"/>
                  <a:pt x="5239946" y="1082867"/>
                  <a:pt x="5279508" y="1003743"/>
                </a:cubicBezTo>
                <a:cubicBezTo>
                  <a:pt x="5285890" y="994810"/>
                  <a:pt x="5287165" y="984600"/>
                  <a:pt x="5283337" y="973114"/>
                </a:cubicBezTo>
                <a:cubicBezTo>
                  <a:pt x="5284613" y="971837"/>
                  <a:pt x="5285890" y="970561"/>
                  <a:pt x="5287165" y="969285"/>
                </a:cubicBezTo>
                <a:cubicBezTo>
                  <a:pt x="5289718" y="973114"/>
                  <a:pt x="5292270" y="976942"/>
                  <a:pt x="5294823" y="980771"/>
                </a:cubicBezTo>
                <a:cubicBezTo>
                  <a:pt x="5297375" y="978219"/>
                  <a:pt x="5298013" y="975029"/>
                  <a:pt x="5296737" y="971199"/>
                </a:cubicBezTo>
                <a:cubicBezTo>
                  <a:pt x="5294185" y="969924"/>
                  <a:pt x="5294185" y="967371"/>
                  <a:pt x="5296737" y="963542"/>
                </a:cubicBezTo>
                <a:cubicBezTo>
                  <a:pt x="5301842" y="968647"/>
                  <a:pt x="5306947" y="972476"/>
                  <a:pt x="5312051" y="975029"/>
                </a:cubicBezTo>
                <a:cubicBezTo>
                  <a:pt x="5310776" y="968647"/>
                  <a:pt x="5308861" y="961628"/>
                  <a:pt x="5306309" y="953971"/>
                </a:cubicBezTo>
                <a:cubicBezTo>
                  <a:pt x="5313966" y="957799"/>
                  <a:pt x="5321624" y="957799"/>
                  <a:pt x="5329280" y="953971"/>
                </a:cubicBezTo>
                <a:cubicBezTo>
                  <a:pt x="5333109" y="953971"/>
                  <a:pt x="5336938" y="955247"/>
                  <a:pt x="5340766" y="957799"/>
                </a:cubicBezTo>
                <a:cubicBezTo>
                  <a:pt x="5340766" y="960351"/>
                  <a:pt x="5341405" y="962266"/>
                  <a:pt x="5342680" y="963542"/>
                </a:cubicBezTo>
                <a:cubicBezTo>
                  <a:pt x="5347785" y="963542"/>
                  <a:pt x="5352252" y="966094"/>
                  <a:pt x="5356081" y="971199"/>
                </a:cubicBezTo>
                <a:cubicBezTo>
                  <a:pt x="5400748" y="998000"/>
                  <a:pt x="5437120" y="1031819"/>
                  <a:pt x="5465196" y="1072658"/>
                </a:cubicBezTo>
                <a:cubicBezTo>
                  <a:pt x="5486892" y="1096905"/>
                  <a:pt x="5500930" y="1124983"/>
                  <a:pt x="5507311" y="1156887"/>
                </a:cubicBezTo>
                <a:cubicBezTo>
                  <a:pt x="5506035" y="1164545"/>
                  <a:pt x="5507311" y="1171564"/>
                  <a:pt x="5511140" y="1177945"/>
                </a:cubicBezTo>
                <a:cubicBezTo>
                  <a:pt x="5509863" y="1212402"/>
                  <a:pt x="5502845" y="1244946"/>
                  <a:pt x="5490082" y="1275575"/>
                </a:cubicBezTo>
                <a:cubicBezTo>
                  <a:pt x="5470939" y="1307480"/>
                  <a:pt x="5444139" y="1328537"/>
                  <a:pt x="5409681" y="1338746"/>
                </a:cubicBezTo>
                <a:cubicBezTo>
                  <a:pt x="5404576" y="1338746"/>
                  <a:pt x="5400110" y="1338108"/>
                  <a:pt x="5396281" y="1336833"/>
                </a:cubicBezTo>
                <a:cubicBezTo>
                  <a:pt x="5391176" y="1333003"/>
                  <a:pt x="5386710" y="1329175"/>
                  <a:pt x="5382881" y="1325347"/>
                </a:cubicBezTo>
                <a:lnTo>
                  <a:pt x="5369481" y="1325347"/>
                </a:lnTo>
                <a:cubicBezTo>
                  <a:pt x="5365652" y="1324070"/>
                  <a:pt x="5365014" y="1321518"/>
                  <a:pt x="5367566" y="1317690"/>
                </a:cubicBezTo>
                <a:cubicBezTo>
                  <a:pt x="5356081" y="1318965"/>
                  <a:pt x="5347147" y="1316413"/>
                  <a:pt x="5340766" y="1310032"/>
                </a:cubicBezTo>
                <a:cubicBezTo>
                  <a:pt x="5333109" y="1307480"/>
                  <a:pt x="5326728" y="1303651"/>
                  <a:pt x="5321624" y="1298546"/>
                </a:cubicBezTo>
                <a:cubicBezTo>
                  <a:pt x="5305032" y="1294718"/>
                  <a:pt x="5290994" y="1297271"/>
                  <a:pt x="5279508" y="1306204"/>
                </a:cubicBezTo>
                <a:cubicBezTo>
                  <a:pt x="5271851" y="1322794"/>
                  <a:pt x="5262279" y="1336194"/>
                  <a:pt x="5250794" y="1346404"/>
                </a:cubicBezTo>
                <a:cubicBezTo>
                  <a:pt x="5243136" y="1348956"/>
                  <a:pt x="5237393" y="1352785"/>
                  <a:pt x="5233565" y="1357890"/>
                </a:cubicBezTo>
                <a:cubicBezTo>
                  <a:pt x="5232288" y="1365547"/>
                  <a:pt x="5234203" y="1372567"/>
                  <a:pt x="5239308" y="1378947"/>
                </a:cubicBezTo>
                <a:cubicBezTo>
                  <a:pt x="5287803" y="1421062"/>
                  <a:pt x="5332471" y="1465729"/>
                  <a:pt x="5373309" y="1512949"/>
                </a:cubicBezTo>
                <a:cubicBezTo>
                  <a:pt x="5386072" y="1529539"/>
                  <a:pt x="5395005" y="1547406"/>
                  <a:pt x="5400110" y="1566549"/>
                </a:cubicBezTo>
                <a:cubicBezTo>
                  <a:pt x="5403938" y="1574207"/>
                  <a:pt x="5405853" y="1581864"/>
                  <a:pt x="5405853" y="1589522"/>
                </a:cubicBezTo>
                <a:cubicBezTo>
                  <a:pt x="5400748" y="1590797"/>
                  <a:pt x="5396919" y="1592712"/>
                  <a:pt x="5394367" y="1595264"/>
                </a:cubicBezTo>
                <a:cubicBezTo>
                  <a:pt x="5393090" y="1613131"/>
                  <a:pt x="5389262" y="1630359"/>
                  <a:pt x="5382881" y="1646950"/>
                </a:cubicBezTo>
                <a:cubicBezTo>
                  <a:pt x="5380329" y="1652055"/>
                  <a:pt x="5378414" y="1656522"/>
                  <a:pt x="5377138" y="1660351"/>
                </a:cubicBezTo>
                <a:cubicBezTo>
                  <a:pt x="5368204" y="1684599"/>
                  <a:pt x="5358633" y="1708208"/>
                  <a:pt x="5348423" y="1731180"/>
                </a:cubicBezTo>
                <a:cubicBezTo>
                  <a:pt x="5321624" y="1770743"/>
                  <a:pt x="5299928" y="1812219"/>
                  <a:pt x="5283337" y="1855610"/>
                </a:cubicBezTo>
                <a:cubicBezTo>
                  <a:pt x="5283337" y="1869648"/>
                  <a:pt x="5281423" y="1883048"/>
                  <a:pt x="5277594" y="1895811"/>
                </a:cubicBezTo>
                <a:cubicBezTo>
                  <a:pt x="5273765" y="1908572"/>
                  <a:pt x="5268660" y="1920058"/>
                  <a:pt x="5262279" y="1930268"/>
                </a:cubicBezTo>
                <a:cubicBezTo>
                  <a:pt x="5262279" y="1931545"/>
                  <a:pt x="5262917" y="1932820"/>
                  <a:pt x="5264194" y="1934097"/>
                </a:cubicBezTo>
                <a:cubicBezTo>
                  <a:pt x="5261641" y="1936649"/>
                  <a:pt x="5260365" y="1939201"/>
                  <a:pt x="5260365" y="1941754"/>
                </a:cubicBezTo>
                <a:cubicBezTo>
                  <a:pt x="5256537" y="1950687"/>
                  <a:pt x="5250156" y="1957069"/>
                  <a:pt x="5241223" y="1960897"/>
                </a:cubicBezTo>
                <a:cubicBezTo>
                  <a:pt x="5237393" y="1974935"/>
                  <a:pt x="5231013" y="1986421"/>
                  <a:pt x="5222079" y="1995355"/>
                </a:cubicBezTo>
                <a:cubicBezTo>
                  <a:pt x="5225908" y="2011945"/>
                  <a:pt x="5232288" y="2026622"/>
                  <a:pt x="5241223" y="2039383"/>
                </a:cubicBezTo>
                <a:cubicBezTo>
                  <a:pt x="5268022" y="2095537"/>
                  <a:pt x="5299289" y="2148500"/>
                  <a:pt x="5335023" y="2198271"/>
                </a:cubicBezTo>
                <a:cubicBezTo>
                  <a:pt x="5349061" y="2221243"/>
                  <a:pt x="5366929" y="2241024"/>
                  <a:pt x="5388624" y="2257615"/>
                </a:cubicBezTo>
                <a:cubicBezTo>
                  <a:pt x="5389900" y="2258891"/>
                  <a:pt x="5391176" y="2260167"/>
                  <a:pt x="5392453" y="2261443"/>
                </a:cubicBezTo>
                <a:cubicBezTo>
                  <a:pt x="5396281" y="2270376"/>
                  <a:pt x="5404576" y="2275481"/>
                  <a:pt x="5417339" y="2276758"/>
                </a:cubicBezTo>
                <a:cubicBezTo>
                  <a:pt x="5424996" y="2279310"/>
                  <a:pt x="5433929" y="2281224"/>
                  <a:pt x="5444139" y="2282501"/>
                </a:cubicBezTo>
                <a:cubicBezTo>
                  <a:pt x="5450520" y="2279948"/>
                  <a:pt x="5457539" y="2276119"/>
                  <a:pt x="5465196" y="2271015"/>
                </a:cubicBezTo>
                <a:cubicBezTo>
                  <a:pt x="5502206" y="2216138"/>
                  <a:pt x="5518159" y="2152966"/>
                  <a:pt x="5513054" y="2081499"/>
                </a:cubicBezTo>
                <a:cubicBezTo>
                  <a:pt x="5515606" y="2071289"/>
                  <a:pt x="5514968" y="2059803"/>
                  <a:pt x="5511140" y="2047041"/>
                </a:cubicBezTo>
                <a:cubicBezTo>
                  <a:pt x="5506035" y="2034279"/>
                  <a:pt x="5502845" y="2020240"/>
                  <a:pt x="5501568" y="2004926"/>
                </a:cubicBezTo>
                <a:cubicBezTo>
                  <a:pt x="5500292" y="2001098"/>
                  <a:pt x="5498378" y="1996631"/>
                  <a:pt x="5495825" y="1991526"/>
                </a:cubicBezTo>
                <a:cubicBezTo>
                  <a:pt x="5497102" y="1991526"/>
                  <a:pt x="5498378" y="1990888"/>
                  <a:pt x="5499654" y="1989611"/>
                </a:cubicBezTo>
                <a:cubicBezTo>
                  <a:pt x="5498378" y="1987060"/>
                  <a:pt x="5497102" y="1985145"/>
                  <a:pt x="5495825" y="1983868"/>
                </a:cubicBezTo>
                <a:cubicBezTo>
                  <a:pt x="5506035" y="1990250"/>
                  <a:pt x="5514330" y="1998545"/>
                  <a:pt x="5520711" y="2008754"/>
                </a:cubicBezTo>
                <a:cubicBezTo>
                  <a:pt x="5527092" y="2031727"/>
                  <a:pt x="5533474" y="2054698"/>
                  <a:pt x="5539854" y="2077670"/>
                </a:cubicBezTo>
                <a:cubicBezTo>
                  <a:pt x="5542407" y="2121061"/>
                  <a:pt x="5547512" y="2163176"/>
                  <a:pt x="5555169" y="2204015"/>
                </a:cubicBezTo>
                <a:cubicBezTo>
                  <a:pt x="5569206" y="2270376"/>
                  <a:pt x="5585798" y="2336739"/>
                  <a:pt x="5604940" y="2403102"/>
                </a:cubicBezTo>
                <a:cubicBezTo>
                  <a:pt x="5606217" y="2414588"/>
                  <a:pt x="5610683" y="2424160"/>
                  <a:pt x="5618341" y="2431816"/>
                </a:cubicBezTo>
                <a:cubicBezTo>
                  <a:pt x="5614512" y="2438198"/>
                  <a:pt x="5615150" y="2443302"/>
                  <a:pt x="5620255" y="2447131"/>
                </a:cubicBezTo>
                <a:cubicBezTo>
                  <a:pt x="5624084" y="2454789"/>
                  <a:pt x="5627275" y="2462445"/>
                  <a:pt x="5629826" y="2470103"/>
                </a:cubicBezTo>
                <a:cubicBezTo>
                  <a:pt x="5634931" y="2472655"/>
                  <a:pt x="5638761" y="2477122"/>
                  <a:pt x="5641312" y="2483503"/>
                </a:cubicBezTo>
                <a:cubicBezTo>
                  <a:pt x="5636207" y="2486056"/>
                  <a:pt x="5633656" y="2488608"/>
                  <a:pt x="5633656" y="2491161"/>
                </a:cubicBezTo>
                <a:cubicBezTo>
                  <a:pt x="5633656" y="2498817"/>
                  <a:pt x="5633018" y="2505199"/>
                  <a:pt x="5631741" y="2510304"/>
                </a:cubicBezTo>
                <a:cubicBezTo>
                  <a:pt x="5621531" y="2516684"/>
                  <a:pt x="5613236" y="2523703"/>
                  <a:pt x="5606855" y="2531361"/>
                </a:cubicBezTo>
                <a:cubicBezTo>
                  <a:pt x="5577503" y="2544123"/>
                  <a:pt x="5548788" y="2545399"/>
                  <a:pt x="5520711" y="2535189"/>
                </a:cubicBezTo>
                <a:cubicBezTo>
                  <a:pt x="5474768" y="2504560"/>
                  <a:pt x="5433291" y="2468188"/>
                  <a:pt x="5396281" y="2426074"/>
                </a:cubicBezTo>
                <a:cubicBezTo>
                  <a:pt x="5373309" y="2399274"/>
                  <a:pt x="5350976" y="2371835"/>
                  <a:pt x="5329280" y="2343759"/>
                </a:cubicBezTo>
                <a:cubicBezTo>
                  <a:pt x="5275680" y="2269739"/>
                  <a:pt x="5229736" y="2191252"/>
                  <a:pt x="5191450" y="2108299"/>
                </a:cubicBezTo>
                <a:cubicBezTo>
                  <a:pt x="5176135" y="2109575"/>
                  <a:pt x="5165288" y="2115956"/>
                  <a:pt x="5158907" y="2127442"/>
                </a:cubicBezTo>
                <a:cubicBezTo>
                  <a:pt x="5153802" y="2131270"/>
                  <a:pt x="5149336" y="2135099"/>
                  <a:pt x="5145507" y="2138928"/>
                </a:cubicBezTo>
                <a:lnTo>
                  <a:pt x="5145507" y="2140842"/>
                </a:lnTo>
                <a:cubicBezTo>
                  <a:pt x="5135298" y="2144670"/>
                  <a:pt x="5130830" y="2149137"/>
                  <a:pt x="5132106" y="2154242"/>
                </a:cubicBezTo>
                <a:cubicBezTo>
                  <a:pt x="5127001" y="2156795"/>
                  <a:pt x="5122535" y="2158709"/>
                  <a:pt x="5118707" y="2159985"/>
                </a:cubicBezTo>
                <a:cubicBezTo>
                  <a:pt x="5118707" y="2161261"/>
                  <a:pt x="5119983" y="2161899"/>
                  <a:pt x="5122535" y="2161899"/>
                </a:cubicBezTo>
                <a:cubicBezTo>
                  <a:pt x="5118707" y="2169556"/>
                  <a:pt x="5113602" y="2174024"/>
                  <a:pt x="5107220" y="2175299"/>
                </a:cubicBezTo>
                <a:cubicBezTo>
                  <a:pt x="5105944" y="2179128"/>
                  <a:pt x="5104030" y="2179766"/>
                  <a:pt x="5101477" y="2177214"/>
                </a:cubicBezTo>
                <a:cubicBezTo>
                  <a:pt x="5100202" y="2178490"/>
                  <a:pt x="5099564" y="2179447"/>
                  <a:pt x="5099564" y="2180085"/>
                </a:cubicBezTo>
                <a:cubicBezTo>
                  <a:pt x="5099564" y="2180724"/>
                  <a:pt x="5100839" y="2181042"/>
                  <a:pt x="5103392" y="2181042"/>
                </a:cubicBezTo>
                <a:cubicBezTo>
                  <a:pt x="5100839" y="2184871"/>
                  <a:pt x="5097649" y="2186785"/>
                  <a:pt x="5093821" y="2186785"/>
                </a:cubicBezTo>
                <a:cubicBezTo>
                  <a:pt x="5092544" y="2186785"/>
                  <a:pt x="5091906" y="2186147"/>
                  <a:pt x="5091906" y="2184871"/>
                </a:cubicBezTo>
                <a:cubicBezTo>
                  <a:pt x="5089354" y="2187423"/>
                  <a:pt x="5088078" y="2189338"/>
                  <a:pt x="5088078" y="2190614"/>
                </a:cubicBezTo>
                <a:cubicBezTo>
                  <a:pt x="5090629" y="2191890"/>
                  <a:pt x="5093182" y="2192528"/>
                  <a:pt x="5095734" y="2192528"/>
                </a:cubicBezTo>
                <a:cubicBezTo>
                  <a:pt x="5088078" y="2200185"/>
                  <a:pt x="5079783" y="2205290"/>
                  <a:pt x="5070848" y="2207843"/>
                </a:cubicBezTo>
                <a:cubicBezTo>
                  <a:pt x="5070848" y="2210395"/>
                  <a:pt x="5070210" y="2211671"/>
                  <a:pt x="5068935" y="2211671"/>
                </a:cubicBezTo>
                <a:lnTo>
                  <a:pt x="5055534" y="2211671"/>
                </a:lnTo>
                <a:lnTo>
                  <a:pt x="5055534" y="2217414"/>
                </a:lnTo>
                <a:cubicBezTo>
                  <a:pt x="5054258" y="2216138"/>
                  <a:pt x="5053620" y="2214861"/>
                  <a:pt x="5053620" y="2213586"/>
                </a:cubicBezTo>
                <a:cubicBezTo>
                  <a:pt x="5049792" y="2218691"/>
                  <a:pt x="5045324" y="2220604"/>
                  <a:pt x="5040219" y="2219329"/>
                </a:cubicBezTo>
                <a:cubicBezTo>
                  <a:pt x="5035114" y="2223157"/>
                  <a:pt x="5030648" y="2225071"/>
                  <a:pt x="5026819" y="2225071"/>
                </a:cubicBezTo>
                <a:cubicBezTo>
                  <a:pt x="5025543" y="2226347"/>
                  <a:pt x="5023948" y="2226029"/>
                  <a:pt x="5022034" y="2224114"/>
                </a:cubicBezTo>
                <a:cubicBezTo>
                  <a:pt x="5020120" y="2222200"/>
                  <a:pt x="5016610" y="2221881"/>
                  <a:pt x="5011505" y="2223157"/>
                </a:cubicBezTo>
                <a:cubicBezTo>
                  <a:pt x="5006400" y="2225709"/>
                  <a:pt x="5001934" y="2227624"/>
                  <a:pt x="4998105" y="2228900"/>
                </a:cubicBezTo>
                <a:cubicBezTo>
                  <a:pt x="4986619" y="2230176"/>
                  <a:pt x="4977048" y="2232729"/>
                  <a:pt x="4969390" y="2236557"/>
                </a:cubicBezTo>
                <a:cubicBezTo>
                  <a:pt x="4960457" y="2236557"/>
                  <a:pt x="4954076" y="2239110"/>
                  <a:pt x="4950247" y="2244215"/>
                </a:cubicBezTo>
                <a:cubicBezTo>
                  <a:pt x="4947695" y="2242938"/>
                  <a:pt x="4946419" y="2241662"/>
                  <a:pt x="4946419" y="2240386"/>
                </a:cubicBezTo>
                <a:cubicBezTo>
                  <a:pt x="4924723" y="2251872"/>
                  <a:pt x="4903028" y="2263358"/>
                  <a:pt x="4881332" y="2274844"/>
                </a:cubicBezTo>
                <a:cubicBezTo>
                  <a:pt x="4880056" y="2274844"/>
                  <a:pt x="4879417" y="2274206"/>
                  <a:pt x="4879417" y="2272929"/>
                </a:cubicBezTo>
                <a:cubicBezTo>
                  <a:pt x="4893456" y="2266548"/>
                  <a:pt x="4906856" y="2256338"/>
                  <a:pt x="4919618" y="2242300"/>
                </a:cubicBezTo>
                <a:cubicBezTo>
                  <a:pt x="4913238" y="2244852"/>
                  <a:pt x="4906856" y="2248043"/>
                  <a:pt x="4900475" y="2251872"/>
                </a:cubicBezTo>
                <a:cubicBezTo>
                  <a:pt x="4887713" y="2259529"/>
                  <a:pt x="4874951" y="2265272"/>
                  <a:pt x="4862189" y="2269101"/>
                </a:cubicBezTo>
                <a:cubicBezTo>
                  <a:pt x="4858361" y="2271653"/>
                  <a:pt x="4855808" y="2274206"/>
                  <a:pt x="4854532" y="2276758"/>
                </a:cubicBezTo>
                <a:cubicBezTo>
                  <a:pt x="4841770" y="2275481"/>
                  <a:pt x="4832837" y="2278672"/>
                  <a:pt x="4827732" y="2286329"/>
                </a:cubicBezTo>
                <a:cubicBezTo>
                  <a:pt x="4817522" y="2287606"/>
                  <a:pt x="4808588" y="2290158"/>
                  <a:pt x="4800931" y="2293987"/>
                </a:cubicBezTo>
                <a:cubicBezTo>
                  <a:pt x="4788169" y="2300367"/>
                  <a:pt x="4776684" y="2306110"/>
                  <a:pt x="4766474" y="2311215"/>
                </a:cubicBezTo>
                <a:cubicBezTo>
                  <a:pt x="4762645" y="2316320"/>
                  <a:pt x="4758178" y="2318235"/>
                  <a:pt x="4753073" y="2316958"/>
                </a:cubicBezTo>
                <a:cubicBezTo>
                  <a:pt x="4745416" y="2323339"/>
                  <a:pt x="4737121" y="2327806"/>
                  <a:pt x="4728187" y="2330358"/>
                </a:cubicBezTo>
                <a:cubicBezTo>
                  <a:pt x="4737121" y="2322701"/>
                  <a:pt x="4746693" y="2315044"/>
                  <a:pt x="4756902" y="2307387"/>
                </a:cubicBezTo>
                <a:cubicBezTo>
                  <a:pt x="4753073" y="2306110"/>
                  <a:pt x="4749883" y="2306748"/>
                  <a:pt x="4747331" y="2309301"/>
                </a:cubicBezTo>
                <a:cubicBezTo>
                  <a:pt x="4789445" y="2276119"/>
                  <a:pt x="4831560" y="2242938"/>
                  <a:pt x="4873675" y="2209757"/>
                </a:cubicBezTo>
                <a:cubicBezTo>
                  <a:pt x="4876227" y="2205928"/>
                  <a:pt x="4880056" y="2200823"/>
                  <a:pt x="4885161" y="2194442"/>
                </a:cubicBezTo>
                <a:lnTo>
                  <a:pt x="4887075" y="2194442"/>
                </a:lnTo>
                <a:cubicBezTo>
                  <a:pt x="4890904" y="2189338"/>
                  <a:pt x="4894732" y="2182957"/>
                  <a:pt x="4898561" y="2175299"/>
                </a:cubicBezTo>
                <a:cubicBezTo>
                  <a:pt x="4903666" y="2170194"/>
                  <a:pt x="4909408" y="2164451"/>
                  <a:pt x="4915790" y="2158071"/>
                </a:cubicBezTo>
                <a:cubicBezTo>
                  <a:pt x="4914513" y="2159346"/>
                  <a:pt x="4914513" y="2159985"/>
                  <a:pt x="4915790" y="2159985"/>
                </a:cubicBezTo>
                <a:cubicBezTo>
                  <a:pt x="4918342" y="2157433"/>
                  <a:pt x="4920894" y="2154880"/>
                  <a:pt x="4923447" y="2152328"/>
                </a:cubicBezTo>
                <a:cubicBezTo>
                  <a:pt x="4929828" y="2145947"/>
                  <a:pt x="4936847" y="2138928"/>
                  <a:pt x="4944504" y="2131270"/>
                </a:cubicBezTo>
                <a:cubicBezTo>
                  <a:pt x="4941952" y="2128718"/>
                  <a:pt x="4939399" y="2128718"/>
                  <a:pt x="4936847" y="2131270"/>
                </a:cubicBezTo>
                <a:cubicBezTo>
                  <a:pt x="4929190" y="2135099"/>
                  <a:pt x="4922171" y="2135737"/>
                  <a:pt x="4915790" y="2133185"/>
                </a:cubicBezTo>
                <a:cubicBezTo>
                  <a:pt x="4914513" y="2134460"/>
                  <a:pt x="4912599" y="2134780"/>
                  <a:pt x="4910046" y="2134142"/>
                </a:cubicBezTo>
                <a:cubicBezTo>
                  <a:pt x="4907495" y="2133504"/>
                  <a:pt x="4904942" y="2133185"/>
                  <a:pt x="4902390" y="2133185"/>
                </a:cubicBezTo>
                <a:cubicBezTo>
                  <a:pt x="4894732" y="2135737"/>
                  <a:pt x="4887075" y="2137652"/>
                  <a:pt x="4879417" y="2138928"/>
                </a:cubicBezTo>
                <a:cubicBezTo>
                  <a:pt x="4869208" y="2140204"/>
                  <a:pt x="4859636" y="2141480"/>
                  <a:pt x="4850703" y="2142756"/>
                </a:cubicBezTo>
                <a:cubicBezTo>
                  <a:pt x="4823903" y="2149137"/>
                  <a:pt x="4796465" y="2153604"/>
                  <a:pt x="4768388" y="2156156"/>
                </a:cubicBezTo>
                <a:cubicBezTo>
                  <a:pt x="4762007" y="2157433"/>
                  <a:pt x="4756264" y="2159346"/>
                  <a:pt x="4751159" y="2161899"/>
                </a:cubicBezTo>
                <a:cubicBezTo>
                  <a:pt x="4742226" y="2167004"/>
                  <a:pt x="4734568" y="2170194"/>
                  <a:pt x="4728187" y="2171471"/>
                </a:cubicBezTo>
                <a:cubicBezTo>
                  <a:pt x="4696283" y="2184233"/>
                  <a:pt x="4665015" y="2191890"/>
                  <a:pt x="4634386" y="2194442"/>
                </a:cubicBezTo>
                <a:cubicBezTo>
                  <a:pt x="4617795" y="2198271"/>
                  <a:pt x="4602481" y="2198910"/>
                  <a:pt x="4588443" y="2196357"/>
                </a:cubicBezTo>
                <a:cubicBezTo>
                  <a:pt x="4582062" y="2197633"/>
                  <a:pt x="4575043" y="2198910"/>
                  <a:pt x="4567385" y="2200185"/>
                </a:cubicBezTo>
                <a:cubicBezTo>
                  <a:pt x="4562280" y="2205290"/>
                  <a:pt x="4557176" y="2207205"/>
                  <a:pt x="4552071" y="2205928"/>
                </a:cubicBezTo>
                <a:cubicBezTo>
                  <a:pt x="4550795" y="2207205"/>
                  <a:pt x="4549838" y="2207843"/>
                  <a:pt x="4549199" y="2207843"/>
                </a:cubicBezTo>
                <a:cubicBezTo>
                  <a:pt x="4548561" y="2207843"/>
                  <a:pt x="4548242" y="2206566"/>
                  <a:pt x="4548242" y="2204015"/>
                </a:cubicBezTo>
                <a:cubicBezTo>
                  <a:pt x="4544414" y="2207843"/>
                  <a:pt x="4540586" y="2209119"/>
                  <a:pt x="4536756" y="2207843"/>
                </a:cubicBezTo>
                <a:cubicBezTo>
                  <a:pt x="4539309" y="2206566"/>
                  <a:pt x="4539947" y="2204015"/>
                  <a:pt x="4538671" y="2200185"/>
                </a:cubicBezTo>
                <a:cubicBezTo>
                  <a:pt x="4534843" y="2202738"/>
                  <a:pt x="4532290" y="2204015"/>
                  <a:pt x="4531013" y="2204015"/>
                </a:cubicBezTo>
                <a:cubicBezTo>
                  <a:pt x="4534843" y="2207843"/>
                  <a:pt x="4535481" y="2211033"/>
                  <a:pt x="4532928" y="2213586"/>
                </a:cubicBezTo>
                <a:cubicBezTo>
                  <a:pt x="4529100" y="2213586"/>
                  <a:pt x="4526547" y="2212309"/>
                  <a:pt x="4525271" y="2209757"/>
                </a:cubicBezTo>
                <a:cubicBezTo>
                  <a:pt x="4521442" y="2212309"/>
                  <a:pt x="4517613" y="2214224"/>
                  <a:pt x="4513785" y="2215500"/>
                </a:cubicBezTo>
                <a:cubicBezTo>
                  <a:pt x="4508680" y="2214224"/>
                  <a:pt x="4504214" y="2213586"/>
                  <a:pt x="4500385" y="2213586"/>
                </a:cubicBezTo>
                <a:cubicBezTo>
                  <a:pt x="4501661" y="2213586"/>
                  <a:pt x="4502937" y="2212948"/>
                  <a:pt x="4504214" y="2211671"/>
                </a:cubicBezTo>
                <a:cubicBezTo>
                  <a:pt x="4481241" y="2216776"/>
                  <a:pt x="4458908" y="2223796"/>
                  <a:pt x="4437213" y="2232729"/>
                </a:cubicBezTo>
                <a:cubicBezTo>
                  <a:pt x="4434661" y="2231452"/>
                  <a:pt x="4432746" y="2230814"/>
                  <a:pt x="4431469" y="2230814"/>
                </a:cubicBezTo>
                <a:cubicBezTo>
                  <a:pt x="4428918" y="2233367"/>
                  <a:pt x="4427003" y="2235281"/>
                  <a:pt x="4425726" y="2236557"/>
                </a:cubicBezTo>
                <a:cubicBezTo>
                  <a:pt x="4424451" y="2236557"/>
                  <a:pt x="4423813" y="2235919"/>
                  <a:pt x="4423813" y="2234643"/>
                </a:cubicBezTo>
                <a:cubicBezTo>
                  <a:pt x="4425089" y="2234643"/>
                  <a:pt x="4426365" y="2234005"/>
                  <a:pt x="4427641" y="2232729"/>
                </a:cubicBezTo>
                <a:lnTo>
                  <a:pt x="4422347" y="2232351"/>
                </a:lnTo>
                <a:lnTo>
                  <a:pt x="4425726" y="2230814"/>
                </a:lnTo>
                <a:cubicBezTo>
                  <a:pt x="4429556" y="2228262"/>
                  <a:pt x="4434022" y="2225071"/>
                  <a:pt x="4439127" y="2221243"/>
                </a:cubicBezTo>
                <a:cubicBezTo>
                  <a:pt x="4427641" y="2225071"/>
                  <a:pt x="4416793" y="2228262"/>
                  <a:pt x="4406583" y="2230814"/>
                </a:cubicBezTo>
                <a:lnTo>
                  <a:pt x="4405455" y="2233071"/>
                </a:lnTo>
                <a:lnTo>
                  <a:pt x="4390791" y="2237514"/>
                </a:lnTo>
                <a:cubicBezTo>
                  <a:pt x="4386005" y="2239429"/>
                  <a:pt x="4381698" y="2241662"/>
                  <a:pt x="4377869" y="2244215"/>
                </a:cubicBezTo>
                <a:cubicBezTo>
                  <a:pt x="4367659" y="2248043"/>
                  <a:pt x="4358726" y="2253148"/>
                  <a:pt x="4351068" y="2259529"/>
                </a:cubicBezTo>
                <a:cubicBezTo>
                  <a:pt x="4349792" y="2258253"/>
                  <a:pt x="4349155" y="2256977"/>
                  <a:pt x="4349155" y="2255700"/>
                </a:cubicBezTo>
                <a:cubicBezTo>
                  <a:pt x="4345325" y="2258253"/>
                  <a:pt x="4342773" y="2260167"/>
                  <a:pt x="4341497" y="2261443"/>
                </a:cubicBezTo>
                <a:cubicBezTo>
                  <a:pt x="4338945" y="2261443"/>
                  <a:pt x="4337030" y="2262081"/>
                  <a:pt x="4335754" y="2263358"/>
                </a:cubicBezTo>
                <a:lnTo>
                  <a:pt x="4335754" y="2261443"/>
                </a:lnTo>
                <a:cubicBezTo>
                  <a:pt x="4326821" y="2265272"/>
                  <a:pt x="4319164" y="2268463"/>
                  <a:pt x="4312783" y="2271015"/>
                </a:cubicBezTo>
                <a:cubicBezTo>
                  <a:pt x="4302573" y="2281224"/>
                  <a:pt x="4290449" y="2287606"/>
                  <a:pt x="4276411" y="2290158"/>
                </a:cubicBezTo>
                <a:cubicBezTo>
                  <a:pt x="4263649" y="2293987"/>
                  <a:pt x="4251525" y="2298454"/>
                  <a:pt x="4240039" y="2303558"/>
                </a:cubicBezTo>
                <a:lnTo>
                  <a:pt x="4240039" y="2305472"/>
                </a:lnTo>
                <a:cubicBezTo>
                  <a:pt x="4229829" y="2306748"/>
                  <a:pt x="4221534" y="2309940"/>
                  <a:pt x="4215153" y="2315044"/>
                </a:cubicBezTo>
                <a:lnTo>
                  <a:pt x="4211324" y="2315044"/>
                </a:lnTo>
                <a:cubicBezTo>
                  <a:pt x="4183248" y="2327806"/>
                  <a:pt x="4158999" y="2344397"/>
                  <a:pt x="4138580" y="2364816"/>
                </a:cubicBezTo>
                <a:cubicBezTo>
                  <a:pt x="4130923" y="2368645"/>
                  <a:pt x="4123266" y="2372473"/>
                  <a:pt x="4115609" y="2376301"/>
                </a:cubicBezTo>
                <a:lnTo>
                  <a:pt x="4115609" y="2378216"/>
                </a:lnTo>
                <a:cubicBezTo>
                  <a:pt x="4104123" y="2383321"/>
                  <a:pt x="4096466" y="2390341"/>
                  <a:pt x="4092637" y="2399274"/>
                </a:cubicBezTo>
                <a:cubicBezTo>
                  <a:pt x="4087532" y="2410760"/>
                  <a:pt x="4087532" y="2419693"/>
                  <a:pt x="4092637" y="2426074"/>
                </a:cubicBezTo>
                <a:cubicBezTo>
                  <a:pt x="4090085" y="2433731"/>
                  <a:pt x="4087532" y="2440112"/>
                  <a:pt x="4084980" y="2445217"/>
                </a:cubicBezTo>
                <a:cubicBezTo>
                  <a:pt x="4082427" y="2441388"/>
                  <a:pt x="4079237" y="2437559"/>
                  <a:pt x="4075408" y="2433731"/>
                </a:cubicBezTo>
                <a:cubicBezTo>
                  <a:pt x="4063922" y="2443941"/>
                  <a:pt x="4053074" y="2447131"/>
                  <a:pt x="4042865" y="2443302"/>
                </a:cubicBezTo>
                <a:cubicBezTo>
                  <a:pt x="4028827" y="2440751"/>
                  <a:pt x="4017979" y="2432455"/>
                  <a:pt x="4010322" y="2418417"/>
                </a:cubicBezTo>
                <a:cubicBezTo>
                  <a:pt x="3995007" y="2400550"/>
                  <a:pt x="3980331" y="2382045"/>
                  <a:pt x="3966293" y="2362902"/>
                </a:cubicBezTo>
                <a:lnTo>
                  <a:pt x="3966293" y="2359073"/>
                </a:lnTo>
                <a:cubicBezTo>
                  <a:pt x="3962464" y="2360350"/>
                  <a:pt x="3959912" y="2359073"/>
                  <a:pt x="3958635" y="2355245"/>
                </a:cubicBezTo>
                <a:cubicBezTo>
                  <a:pt x="3956083" y="2347587"/>
                  <a:pt x="3954807" y="2339930"/>
                  <a:pt x="3954807" y="2332273"/>
                </a:cubicBezTo>
                <a:cubicBezTo>
                  <a:pt x="3952254" y="2334825"/>
                  <a:pt x="3950340" y="2335463"/>
                  <a:pt x="3949064" y="2334187"/>
                </a:cubicBezTo>
                <a:cubicBezTo>
                  <a:pt x="3947787" y="2331634"/>
                  <a:pt x="3946511" y="2328444"/>
                  <a:pt x="3945236" y="2324616"/>
                </a:cubicBezTo>
                <a:cubicBezTo>
                  <a:pt x="3951616" y="2325891"/>
                  <a:pt x="3954807" y="2322701"/>
                  <a:pt x="3954807" y="2315044"/>
                </a:cubicBezTo>
                <a:lnTo>
                  <a:pt x="3954807" y="2309301"/>
                </a:lnTo>
                <a:cubicBezTo>
                  <a:pt x="3958635" y="2311853"/>
                  <a:pt x="3963102" y="2313768"/>
                  <a:pt x="3968207" y="2315044"/>
                </a:cubicBezTo>
                <a:cubicBezTo>
                  <a:pt x="3964378" y="2311215"/>
                  <a:pt x="3960550" y="2306748"/>
                  <a:pt x="3956721" y="2301644"/>
                </a:cubicBezTo>
                <a:cubicBezTo>
                  <a:pt x="3961825" y="2304196"/>
                  <a:pt x="3965655" y="2302282"/>
                  <a:pt x="3968207" y="2295901"/>
                </a:cubicBezTo>
                <a:cubicBezTo>
                  <a:pt x="3966930" y="2295901"/>
                  <a:pt x="3966293" y="2295262"/>
                  <a:pt x="3966293" y="2293987"/>
                </a:cubicBezTo>
                <a:cubicBezTo>
                  <a:pt x="3968845" y="2295262"/>
                  <a:pt x="3971398" y="2295901"/>
                  <a:pt x="3973950" y="2295901"/>
                </a:cubicBezTo>
                <a:cubicBezTo>
                  <a:pt x="3973950" y="2294625"/>
                  <a:pt x="3973312" y="2292710"/>
                  <a:pt x="3972035" y="2290158"/>
                </a:cubicBezTo>
                <a:cubicBezTo>
                  <a:pt x="3974588" y="2291434"/>
                  <a:pt x="3977140" y="2293349"/>
                  <a:pt x="3979693" y="2295901"/>
                </a:cubicBezTo>
                <a:cubicBezTo>
                  <a:pt x="3979693" y="2290796"/>
                  <a:pt x="3977778" y="2285691"/>
                  <a:pt x="3973950" y="2280586"/>
                </a:cubicBezTo>
                <a:cubicBezTo>
                  <a:pt x="3976503" y="2281862"/>
                  <a:pt x="3979693" y="2281862"/>
                  <a:pt x="3983521" y="2280586"/>
                </a:cubicBezTo>
                <a:cubicBezTo>
                  <a:pt x="3980969" y="2280586"/>
                  <a:pt x="3979693" y="2279948"/>
                  <a:pt x="3979693" y="2278672"/>
                </a:cubicBezTo>
                <a:lnTo>
                  <a:pt x="3983521" y="2276758"/>
                </a:lnTo>
                <a:cubicBezTo>
                  <a:pt x="3980969" y="2276758"/>
                  <a:pt x="3979693" y="2276119"/>
                  <a:pt x="3979693" y="2274844"/>
                </a:cubicBezTo>
                <a:cubicBezTo>
                  <a:pt x="3983521" y="2272291"/>
                  <a:pt x="3987988" y="2271015"/>
                  <a:pt x="3993093" y="2271015"/>
                </a:cubicBezTo>
                <a:cubicBezTo>
                  <a:pt x="3990541" y="2269739"/>
                  <a:pt x="3989264" y="2267824"/>
                  <a:pt x="3989264" y="2265272"/>
                </a:cubicBezTo>
                <a:cubicBezTo>
                  <a:pt x="3998198" y="2269101"/>
                  <a:pt x="4007769" y="2273568"/>
                  <a:pt x="4017979" y="2278672"/>
                </a:cubicBezTo>
                <a:cubicBezTo>
                  <a:pt x="4047331" y="2267186"/>
                  <a:pt x="4077960" y="2255700"/>
                  <a:pt x="4109866" y="2244215"/>
                </a:cubicBezTo>
                <a:cubicBezTo>
                  <a:pt x="4121352" y="2239110"/>
                  <a:pt x="4132838" y="2235281"/>
                  <a:pt x="4144323" y="2232729"/>
                </a:cubicBezTo>
                <a:cubicBezTo>
                  <a:pt x="4155809" y="2230176"/>
                  <a:pt x="4168571" y="2225071"/>
                  <a:pt x="4182610" y="2217414"/>
                </a:cubicBezTo>
                <a:cubicBezTo>
                  <a:pt x="4183885" y="2218691"/>
                  <a:pt x="4185162" y="2219329"/>
                  <a:pt x="4186438" y="2219329"/>
                </a:cubicBezTo>
                <a:cubicBezTo>
                  <a:pt x="4195372" y="2212948"/>
                  <a:pt x="4206219" y="2208481"/>
                  <a:pt x="4218981" y="2205928"/>
                </a:cubicBezTo>
                <a:cubicBezTo>
                  <a:pt x="4224086" y="2204652"/>
                  <a:pt x="4229829" y="2202100"/>
                  <a:pt x="4236210" y="2198271"/>
                </a:cubicBezTo>
                <a:cubicBezTo>
                  <a:pt x="4237487" y="2199547"/>
                  <a:pt x="4238762" y="2200185"/>
                  <a:pt x="4240039" y="2200185"/>
                </a:cubicBezTo>
                <a:cubicBezTo>
                  <a:pt x="4240039" y="2198910"/>
                  <a:pt x="4240677" y="2197633"/>
                  <a:pt x="4241953" y="2196357"/>
                </a:cubicBezTo>
                <a:cubicBezTo>
                  <a:pt x="4190905" y="2144032"/>
                  <a:pt x="4154533" y="2084050"/>
                  <a:pt x="4132838" y="2016412"/>
                </a:cubicBezTo>
                <a:cubicBezTo>
                  <a:pt x="4121352" y="1988335"/>
                  <a:pt x="4113694" y="1958982"/>
                  <a:pt x="4109866" y="1928353"/>
                </a:cubicBezTo>
                <a:cubicBezTo>
                  <a:pt x="4112419" y="1915592"/>
                  <a:pt x="4119437" y="1904106"/>
                  <a:pt x="4130923" y="1893896"/>
                </a:cubicBezTo>
                <a:cubicBezTo>
                  <a:pt x="4130923" y="1892619"/>
                  <a:pt x="4131562" y="1890068"/>
                  <a:pt x="4132838" y="1886239"/>
                </a:cubicBezTo>
                <a:cubicBezTo>
                  <a:pt x="4137942" y="1887515"/>
                  <a:pt x="4142409" y="1884325"/>
                  <a:pt x="4146238" y="1876668"/>
                </a:cubicBezTo>
                <a:cubicBezTo>
                  <a:pt x="4148790" y="1871563"/>
                  <a:pt x="4153256" y="1865820"/>
                  <a:pt x="4159638" y="1859439"/>
                </a:cubicBezTo>
                <a:cubicBezTo>
                  <a:pt x="4167295" y="1858162"/>
                  <a:pt x="4174952" y="1860715"/>
                  <a:pt x="4182610" y="1867095"/>
                </a:cubicBezTo>
                <a:cubicBezTo>
                  <a:pt x="4185162" y="1870925"/>
                  <a:pt x="4187076" y="1874115"/>
                  <a:pt x="4188352" y="1876668"/>
                </a:cubicBezTo>
                <a:cubicBezTo>
                  <a:pt x="4184524" y="1880496"/>
                  <a:pt x="4183248" y="1884325"/>
                  <a:pt x="4184524" y="1888153"/>
                </a:cubicBezTo>
                <a:cubicBezTo>
                  <a:pt x="4171762" y="1894534"/>
                  <a:pt x="4167295" y="1902829"/>
                  <a:pt x="4171124" y="1913039"/>
                </a:cubicBezTo>
                <a:cubicBezTo>
                  <a:pt x="4173676" y="1920697"/>
                  <a:pt x="4176229" y="1927715"/>
                  <a:pt x="4178780" y="1934097"/>
                </a:cubicBezTo>
                <a:cubicBezTo>
                  <a:pt x="4188990" y="1941754"/>
                  <a:pt x="4194095" y="1951964"/>
                  <a:pt x="4194095" y="1964726"/>
                </a:cubicBezTo>
                <a:cubicBezTo>
                  <a:pt x="4188990" y="1968554"/>
                  <a:pt x="4187076" y="1972383"/>
                  <a:pt x="4188352" y="1976212"/>
                </a:cubicBezTo>
                <a:cubicBezTo>
                  <a:pt x="4217705" y="2034917"/>
                  <a:pt x="4255353" y="2089155"/>
                  <a:pt x="4301297" y="2138928"/>
                </a:cubicBezTo>
                <a:cubicBezTo>
                  <a:pt x="4317888" y="2147861"/>
                  <a:pt x="4337030" y="2151690"/>
                  <a:pt x="4358726" y="2150413"/>
                </a:cubicBezTo>
                <a:cubicBezTo>
                  <a:pt x="4357450" y="2151690"/>
                  <a:pt x="4357450" y="2152328"/>
                  <a:pt x="4358726" y="2152328"/>
                </a:cubicBezTo>
                <a:cubicBezTo>
                  <a:pt x="4365107" y="2152328"/>
                  <a:pt x="4371488" y="2150413"/>
                  <a:pt x="4377869" y="2146585"/>
                </a:cubicBezTo>
                <a:cubicBezTo>
                  <a:pt x="4389355" y="2141480"/>
                  <a:pt x="4402117" y="2135737"/>
                  <a:pt x="4416155" y="2129356"/>
                </a:cubicBezTo>
                <a:cubicBezTo>
                  <a:pt x="4414879" y="2126804"/>
                  <a:pt x="4412965" y="2124251"/>
                  <a:pt x="4410412" y="2121699"/>
                </a:cubicBezTo>
                <a:cubicBezTo>
                  <a:pt x="4406583" y="2121699"/>
                  <a:pt x="4404670" y="2122975"/>
                  <a:pt x="4404670" y="2125527"/>
                </a:cubicBezTo>
                <a:cubicBezTo>
                  <a:pt x="4380421" y="2103831"/>
                  <a:pt x="4365107" y="2077032"/>
                  <a:pt x="4358726" y="2045126"/>
                </a:cubicBezTo>
                <a:cubicBezTo>
                  <a:pt x="4347240" y="2014497"/>
                  <a:pt x="4334478" y="1983868"/>
                  <a:pt x="4320439" y="1953239"/>
                </a:cubicBezTo>
                <a:cubicBezTo>
                  <a:pt x="4312783" y="1958344"/>
                  <a:pt x="4306401" y="1962174"/>
                  <a:pt x="4301297" y="1964726"/>
                </a:cubicBezTo>
                <a:cubicBezTo>
                  <a:pt x="4288535" y="1973659"/>
                  <a:pt x="4275772" y="1977488"/>
                  <a:pt x="4263011" y="1976212"/>
                </a:cubicBezTo>
                <a:cubicBezTo>
                  <a:pt x="4261734" y="1976212"/>
                  <a:pt x="4261096" y="1974935"/>
                  <a:pt x="4261096" y="1972383"/>
                </a:cubicBezTo>
                <a:cubicBezTo>
                  <a:pt x="4258544" y="1972383"/>
                  <a:pt x="4256630" y="1972383"/>
                  <a:pt x="4255353" y="1972383"/>
                </a:cubicBezTo>
                <a:cubicBezTo>
                  <a:pt x="4257906" y="1969830"/>
                  <a:pt x="4261734" y="1967278"/>
                  <a:pt x="4266839" y="1964726"/>
                </a:cubicBezTo>
                <a:cubicBezTo>
                  <a:pt x="4264286" y="1964726"/>
                  <a:pt x="4262373" y="1964087"/>
                  <a:pt x="4261096" y="1962811"/>
                </a:cubicBezTo>
                <a:cubicBezTo>
                  <a:pt x="4262373" y="1962811"/>
                  <a:pt x="4263649" y="1962174"/>
                  <a:pt x="4264925" y="1960897"/>
                </a:cubicBezTo>
                <a:cubicBezTo>
                  <a:pt x="4263649" y="1960897"/>
                  <a:pt x="4263011" y="1960259"/>
                  <a:pt x="4263011" y="1958982"/>
                </a:cubicBezTo>
                <a:cubicBezTo>
                  <a:pt x="4266839" y="1957706"/>
                  <a:pt x="4271306" y="1955154"/>
                  <a:pt x="4276411" y="1951326"/>
                </a:cubicBezTo>
                <a:cubicBezTo>
                  <a:pt x="4277687" y="1951326"/>
                  <a:pt x="4278963" y="1950687"/>
                  <a:pt x="4280239" y="1949411"/>
                </a:cubicBezTo>
                <a:cubicBezTo>
                  <a:pt x="4277687" y="1946859"/>
                  <a:pt x="4275772" y="1946221"/>
                  <a:pt x="4274496" y="1947497"/>
                </a:cubicBezTo>
                <a:cubicBezTo>
                  <a:pt x="4293640" y="1934735"/>
                  <a:pt x="4312783" y="1921335"/>
                  <a:pt x="4331926" y="1907296"/>
                </a:cubicBezTo>
                <a:cubicBezTo>
                  <a:pt x="4331926" y="1906020"/>
                  <a:pt x="4332564" y="1904744"/>
                  <a:pt x="4333840" y="1903467"/>
                </a:cubicBezTo>
                <a:cubicBezTo>
                  <a:pt x="4333840" y="1904744"/>
                  <a:pt x="4334478" y="1905382"/>
                  <a:pt x="4335754" y="1905382"/>
                </a:cubicBezTo>
                <a:cubicBezTo>
                  <a:pt x="4384250" y="1872200"/>
                  <a:pt x="4432746" y="1839657"/>
                  <a:pt x="4481241" y="1807752"/>
                </a:cubicBezTo>
                <a:cubicBezTo>
                  <a:pt x="4482518" y="1809028"/>
                  <a:pt x="4484432" y="1808390"/>
                  <a:pt x="4486984" y="1805838"/>
                </a:cubicBezTo>
                <a:cubicBezTo>
                  <a:pt x="4478051" y="1803285"/>
                  <a:pt x="4469118" y="1800733"/>
                  <a:pt x="4460185" y="1798181"/>
                </a:cubicBezTo>
                <a:cubicBezTo>
                  <a:pt x="4448699" y="1800733"/>
                  <a:pt x="4439127" y="1802647"/>
                  <a:pt x="4431469" y="1803924"/>
                </a:cubicBezTo>
                <a:cubicBezTo>
                  <a:pt x="4417431" y="1803924"/>
                  <a:pt x="4403393" y="1802647"/>
                  <a:pt x="4389355" y="1800095"/>
                </a:cubicBezTo>
                <a:cubicBezTo>
                  <a:pt x="4331926" y="1788609"/>
                  <a:pt x="4277687" y="1768828"/>
                  <a:pt x="4226639" y="1740752"/>
                </a:cubicBezTo>
                <a:cubicBezTo>
                  <a:pt x="4216429" y="1736923"/>
                  <a:pt x="4207496" y="1731818"/>
                  <a:pt x="4199838" y="1725437"/>
                </a:cubicBezTo>
                <a:cubicBezTo>
                  <a:pt x="4190905" y="1724161"/>
                  <a:pt x="4183885" y="1726713"/>
                  <a:pt x="4178780" y="1733094"/>
                </a:cubicBezTo>
                <a:cubicBezTo>
                  <a:pt x="4173676" y="1738199"/>
                  <a:pt x="4169847" y="1742666"/>
                  <a:pt x="4167295" y="1746494"/>
                </a:cubicBezTo>
                <a:cubicBezTo>
                  <a:pt x="4158361" y="1769466"/>
                  <a:pt x="4146876" y="1789886"/>
                  <a:pt x="4132838" y="1807752"/>
                </a:cubicBezTo>
                <a:cubicBezTo>
                  <a:pt x="4123904" y="1819238"/>
                  <a:pt x="4114971" y="1828810"/>
                  <a:pt x="4106037" y="1836467"/>
                </a:cubicBezTo>
                <a:cubicBezTo>
                  <a:pt x="4088170" y="1855610"/>
                  <a:pt x="4070942" y="1875391"/>
                  <a:pt x="4054351" y="1895811"/>
                </a:cubicBezTo>
                <a:cubicBezTo>
                  <a:pt x="4039036" y="1908572"/>
                  <a:pt x="4023084" y="1919420"/>
                  <a:pt x="4006494" y="1928353"/>
                </a:cubicBezTo>
                <a:cubicBezTo>
                  <a:pt x="4003941" y="1930906"/>
                  <a:pt x="4000751" y="1930906"/>
                  <a:pt x="3996921" y="1928353"/>
                </a:cubicBezTo>
                <a:cubicBezTo>
                  <a:pt x="3993093" y="1924525"/>
                  <a:pt x="3987988" y="1921973"/>
                  <a:pt x="3981607" y="1920697"/>
                </a:cubicBezTo>
                <a:cubicBezTo>
                  <a:pt x="3975226" y="1923249"/>
                  <a:pt x="3970760" y="1921335"/>
                  <a:pt x="3968207" y="1914954"/>
                </a:cubicBezTo>
                <a:cubicBezTo>
                  <a:pt x="3955445" y="1908572"/>
                  <a:pt x="3948426" y="1899639"/>
                  <a:pt x="3947149" y="1888153"/>
                </a:cubicBezTo>
                <a:cubicBezTo>
                  <a:pt x="3935664" y="1871563"/>
                  <a:pt x="3924816" y="1854334"/>
                  <a:pt x="3914607" y="1836467"/>
                </a:cubicBezTo>
                <a:cubicBezTo>
                  <a:pt x="3910778" y="1827533"/>
                  <a:pt x="3905035" y="1819876"/>
                  <a:pt x="3897377" y="1813495"/>
                </a:cubicBezTo>
                <a:cubicBezTo>
                  <a:pt x="3903759" y="1802009"/>
                  <a:pt x="3909502" y="1789247"/>
                  <a:pt x="3914607" y="1775209"/>
                </a:cubicBezTo>
                <a:cubicBezTo>
                  <a:pt x="3915883" y="1759895"/>
                  <a:pt x="3920350" y="1745218"/>
                  <a:pt x="3928006" y="1731180"/>
                </a:cubicBezTo>
                <a:cubicBezTo>
                  <a:pt x="3928006" y="1720970"/>
                  <a:pt x="3929921" y="1710761"/>
                  <a:pt x="3933749" y="1700551"/>
                </a:cubicBezTo>
                <a:cubicBezTo>
                  <a:pt x="3936302" y="1720970"/>
                  <a:pt x="3945236" y="1737561"/>
                  <a:pt x="3960550" y="1750323"/>
                </a:cubicBezTo>
                <a:cubicBezTo>
                  <a:pt x="3966930" y="1749047"/>
                  <a:pt x="3974588" y="1749047"/>
                  <a:pt x="3983521" y="1750323"/>
                </a:cubicBezTo>
                <a:cubicBezTo>
                  <a:pt x="3995007" y="1742666"/>
                  <a:pt x="3999474" y="1732456"/>
                  <a:pt x="3996921" y="1719694"/>
                </a:cubicBezTo>
                <a:cubicBezTo>
                  <a:pt x="4000751" y="1718418"/>
                  <a:pt x="4005855" y="1717780"/>
                  <a:pt x="4012236" y="1717780"/>
                </a:cubicBezTo>
                <a:cubicBezTo>
                  <a:pt x="4107951" y="1555701"/>
                  <a:pt x="4154533" y="1380223"/>
                  <a:pt x="4151981" y="1191345"/>
                </a:cubicBezTo>
                <a:cubicBezTo>
                  <a:pt x="4157086" y="1149230"/>
                  <a:pt x="4143685" y="1112858"/>
                  <a:pt x="4111780" y="1082229"/>
                </a:cubicBezTo>
                <a:cubicBezTo>
                  <a:pt x="4106676" y="1070744"/>
                  <a:pt x="4100294" y="1059258"/>
                  <a:pt x="4092637" y="1047772"/>
                </a:cubicBezTo>
                <a:cubicBezTo>
                  <a:pt x="4095189" y="1047772"/>
                  <a:pt x="4097741" y="1049048"/>
                  <a:pt x="4100294" y="1051600"/>
                </a:cubicBezTo>
                <a:cubicBezTo>
                  <a:pt x="4101571" y="1052877"/>
                  <a:pt x="4102846" y="1053515"/>
                  <a:pt x="4104123" y="1053515"/>
                </a:cubicBezTo>
                <a:cubicBezTo>
                  <a:pt x="4105399" y="1044581"/>
                  <a:pt x="4109866" y="1039477"/>
                  <a:pt x="4117524" y="1038200"/>
                </a:cubicBezTo>
                <a:lnTo>
                  <a:pt x="4117524" y="1034372"/>
                </a:lnTo>
                <a:cubicBezTo>
                  <a:pt x="4116247" y="1033095"/>
                  <a:pt x="4114971" y="1031181"/>
                  <a:pt x="4113694" y="1028629"/>
                </a:cubicBezTo>
                <a:cubicBezTo>
                  <a:pt x="4121352" y="1031181"/>
                  <a:pt x="4127095" y="1029267"/>
                  <a:pt x="4130923" y="1022886"/>
                </a:cubicBezTo>
                <a:cubicBezTo>
                  <a:pt x="4127095" y="1021609"/>
                  <a:pt x="4123266" y="1019696"/>
                  <a:pt x="4119437" y="1017143"/>
                </a:cubicBezTo>
                <a:cubicBezTo>
                  <a:pt x="4156447" y="1013314"/>
                  <a:pt x="4187715" y="1027352"/>
                  <a:pt x="4213239" y="1059258"/>
                </a:cubicBezTo>
                <a:cubicBezTo>
                  <a:pt x="4223448" y="1068191"/>
                  <a:pt x="4232382" y="1077763"/>
                  <a:pt x="4240039" y="1087972"/>
                </a:cubicBezTo>
                <a:cubicBezTo>
                  <a:pt x="4248972" y="1098182"/>
                  <a:pt x="4257906" y="1109030"/>
                  <a:pt x="4266839" y="1120516"/>
                </a:cubicBezTo>
                <a:cubicBezTo>
                  <a:pt x="4277049" y="1140935"/>
                  <a:pt x="4289172" y="1160078"/>
                  <a:pt x="4303211" y="1177945"/>
                </a:cubicBezTo>
                <a:cubicBezTo>
                  <a:pt x="4301935" y="1179221"/>
                  <a:pt x="4300658" y="1179859"/>
                  <a:pt x="4299382" y="1179859"/>
                </a:cubicBezTo>
                <a:cubicBezTo>
                  <a:pt x="4299382" y="1205383"/>
                  <a:pt x="4301297" y="1230269"/>
                  <a:pt x="4305125" y="1254517"/>
                </a:cubicBezTo>
                <a:cubicBezTo>
                  <a:pt x="4306401" y="1281318"/>
                  <a:pt x="4305763" y="1306842"/>
                  <a:pt x="4303211" y="1331090"/>
                </a:cubicBezTo>
                <a:cubicBezTo>
                  <a:pt x="4293002" y="1341299"/>
                  <a:pt x="4290449" y="1352147"/>
                  <a:pt x="4295554" y="1363632"/>
                </a:cubicBezTo>
                <a:cubicBezTo>
                  <a:pt x="4281515" y="1428719"/>
                  <a:pt x="4263011" y="1491253"/>
                  <a:pt x="4240039" y="1551235"/>
                </a:cubicBezTo>
                <a:cubicBezTo>
                  <a:pt x="4227277" y="1583140"/>
                  <a:pt x="4213876" y="1613769"/>
                  <a:pt x="4199838" y="1643122"/>
                </a:cubicBezTo>
                <a:cubicBezTo>
                  <a:pt x="4197286" y="1652055"/>
                  <a:pt x="4194733" y="1659713"/>
                  <a:pt x="4192181" y="1666093"/>
                </a:cubicBezTo>
                <a:cubicBezTo>
                  <a:pt x="4199838" y="1683961"/>
                  <a:pt x="4214514" y="1694808"/>
                  <a:pt x="4236210" y="1698637"/>
                </a:cubicBezTo>
                <a:cubicBezTo>
                  <a:pt x="4252801" y="1707570"/>
                  <a:pt x="4270029" y="1710761"/>
                  <a:pt x="4287897" y="1708208"/>
                </a:cubicBezTo>
                <a:cubicBezTo>
                  <a:pt x="4308316" y="1715865"/>
                  <a:pt x="4329373" y="1724161"/>
                  <a:pt x="4351068" y="1733094"/>
                </a:cubicBezTo>
                <a:cubicBezTo>
                  <a:pt x="4357450" y="1731818"/>
                  <a:pt x="4361916" y="1728628"/>
                  <a:pt x="4364469" y="1723523"/>
                </a:cubicBezTo>
                <a:cubicBezTo>
                  <a:pt x="4370850" y="1719694"/>
                  <a:pt x="4378507" y="1717780"/>
                  <a:pt x="4387441" y="1717780"/>
                </a:cubicBezTo>
                <a:cubicBezTo>
                  <a:pt x="4457632" y="1676941"/>
                  <a:pt x="4516975" y="1624617"/>
                  <a:pt x="4565472" y="1560806"/>
                </a:cubicBezTo>
                <a:cubicBezTo>
                  <a:pt x="4590996" y="1532730"/>
                  <a:pt x="4607586" y="1500186"/>
                  <a:pt x="4615244" y="1463177"/>
                </a:cubicBezTo>
                <a:cubicBezTo>
                  <a:pt x="4610139" y="1460624"/>
                  <a:pt x="4605034" y="1459986"/>
                  <a:pt x="4599929" y="1461262"/>
                </a:cubicBezTo>
                <a:cubicBezTo>
                  <a:pt x="4562919" y="1471472"/>
                  <a:pt x="4526547" y="1479767"/>
                  <a:pt x="4490813" y="1486148"/>
                </a:cubicBezTo>
                <a:cubicBezTo>
                  <a:pt x="4485708" y="1487425"/>
                  <a:pt x="4481880" y="1488701"/>
                  <a:pt x="4479328" y="1489977"/>
                </a:cubicBezTo>
                <a:cubicBezTo>
                  <a:pt x="4458908" y="1493806"/>
                  <a:pt x="4439765" y="1497635"/>
                  <a:pt x="4421898" y="1501463"/>
                </a:cubicBezTo>
                <a:cubicBezTo>
                  <a:pt x="4410412" y="1504016"/>
                  <a:pt x="4401479" y="1500825"/>
                  <a:pt x="4395097" y="1491891"/>
                </a:cubicBezTo>
                <a:cubicBezTo>
                  <a:pt x="4386164" y="1474024"/>
                  <a:pt x="4380421" y="1454881"/>
                  <a:pt x="4377869" y="1434462"/>
                </a:cubicBezTo>
                <a:cubicBezTo>
                  <a:pt x="4375316" y="1419147"/>
                  <a:pt x="4377869" y="1403833"/>
                  <a:pt x="4385526" y="1388518"/>
                </a:cubicBezTo>
                <a:cubicBezTo>
                  <a:pt x="4384250" y="1385966"/>
                  <a:pt x="4384888" y="1383413"/>
                  <a:pt x="4387441" y="1380862"/>
                </a:cubicBezTo>
                <a:cubicBezTo>
                  <a:pt x="4391269" y="1383413"/>
                  <a:pt x="4395736" y="1385328"/>
                  <a:pt x="4400840" y="1386605"/>
                </a:cubicBezTo>
                <a:cubicBezTo>
                  <a:pt x="4400840" y="1381500"/>
                  <a:pt x="4402755" y="1375757"/>
                  <a:pt x="4406583" y="1369375"/>
                </a:cubicBezTo>
                <a:cubicBezTo>
                  <a:pt x="4411688" y="1368100"/>
                  <a:pt x="4416155" y="1368737"/>
                  <a:pt x="4419984" y="1371290"/>
                </a:cubicBezTo>
                <a:cubicBezTo>
                  <a:pt x="4425089" y="1371290"/>
                  <a:pt x="4430193" y="1370014"/>
                  <a:pt x="4435298" y="1367462"/>
                </a:cubicBezTo>
                <a:cubicBezTo>
                  <a:pt x="4439127" y="1362357"/>
                  <a:pt x="4444870" y="1357890"/>
                  <a:pt x="4452527" y="1354061"/>
                </a:cubicBezTo>
                <a:cubicBezTo>
                  <a:pt x="4457632" y="1351509"/>
                  <a:pt x="4462737" y="1347681"/>
                  <a:pt x="4467841" y="1342576"/>
                </a:cubicBezTo>
                <a:cubicBezTo>
                  <a:pt x="4467841" y="1340023"/>
                  <a:pt x="4469756" y="1338746"/>
                  <a:pt x="4473585" y="1338746"/>
                </a:cubicBezTo>
                <a:cubicBezTo>
                  <a:pt x="4478689" y="1334918"/>
                  <a:pt x="4485071" y="1331728"/>
                  <a:pt x="4492727" y="1329175"/>
                </a:cubicBezTo>
                <a:cubicBezTo>
                  <a:pt x="4543776" y="1293441"/>
                  <a:pt x="4590996" y="1252602"/>
                  <a:pt x="4634386" y="1206660"/>
                </a:cubicBezTo>
                <a:cubicBezTo>
                  <a:pt x="4639491" y="1192621"/>
                  <a:pt x="4642681" y="1177306"/>
                  <a:pt x="4643958" y="1160716"/>
                </a:cubicBezTo>
                <a:cubicBezTo>
                  <a:pt x="4610777" y="1158163"/>
                  <a:pt x="4578233" y="1159440"/>
                  <a:pt x="4546328" y="1164545"/>
                </a:cubicBezTo>
                <a:cubicBezTo>
                  <a:pt x="4527185" y="1179859"/>
                  <a:pt x="4506127" y="1184326"/>
                  <a:pt x="4483156" y="1177945"/>
                </a:cubicBezTo>
                <a:cubicBezTo>
                  <a:pt x="4470394" y="1177945"/>
                  <a:pt x="4459547" y="1182411"/>
                  <a:pt x="4450612" y="1191345"/>
                </a:cubicBezTo>
                <a:cubicBezTo>
                  <a:pt x="4445508" y="1187516"/>
                  <a:pt x="4442317" y="1188154"/>
                  <a:pt x="4441041" y="1193259"/>
                </a:cubicBezTo>
                <a:cubicBezTo>
                  <a:pt x="4437213" y="1191983"/>
                  <a:pt x="4434022" y="1190707"/>
                  <a:pt x="4431469" y="1189431"/>
                </a:cubicBezTo>
                <a:cubicBezTo>
                  <a:pt x="4432746" y="1189431"/>
                  <a:pt x="4435298" y="1188154"/>
                  <a:pt x="4439127" y="1185602"/>
                </a:cubicBezTo>
                <a:cubicBezTo>
                  <a:pt x="4437851" y="1185602"/>
                  <a:pt x="4436574" y="1184964"/>
                  <a:pt x="4435298" y="1183688"/>
                </a:cubicBezTo>
                <a:cubicBezTo>
                  <a:pt x="4439127" y="1182411"/>
                  <a:pt x="4442317" y="1179859"/>
                  <a:pt x="4444870" y="1176031"/>
                </a:cubicBezTo>
                <a:cubicBezTo>
                  <a:pt x="4441041" y="1176031"/>
                  <a:pt x="4438489" y="1174754"/>
                  <a:pt x="4437213" y="1172201"/>
                </a:cubicBezTo>
                <a:cubicBezTo>
                  <a:pt x="4455080" y="1160716"/>
                  <a:pt x="4472308" y="1147954"/>
                  <a:pt x="4488899" y="1133916"/>
                </a:cubicBezTo>
                <a:cubicBezTo>
                  <a:pt x="4511870" y="1117325"/>
                  <a:pt x="4536756" y="1104563"/>
                  <a:pt x="4563557" y="1095630"/>
                </a:cubicBezTo>
                <a:cubicBezTo>
                  <a:pt x="4563557" y="1094353"/>
                  <a:pt x="4562919" y="1092439"/>
                  <a:pt x="4561642" y="1089887"/>
                </a:cubicBezTo>
                <a:cubicBezTo>
                  <a:pt x="4571852" y="1088610"/>
                  <a:pt x="4578233" y="1083506"/>
                  <a:pt x="4580786" y="1074572"/>
                </a:cubicBezTo>
                <a:cubicBezTo>
                  <a:pt x="4642043" y="1047772"/>
                  <a:pt x="4702026" y="1017143"/>
                  <a:pt x="4760731" y="982685"/>
                </a:cubicBezTo>
                <a:cubicBezTo>
                  <a:pt x="4777322" y="980133"/>
                  <a:pt x="4787531" y="971199"/>
                  <a:pt x="4791360" y="955885"/>
                </a:cubicBezTo>
                <a:cubicBezTo>
                  <a:pt x="4779874" y="892075"/>
                  <a:pt x="4760093" y="829540"/>
                  <a:pt x="4732016" y="768283"/>
                </a:cubicBezTo>
                <a:cubicBezTo>
                  <a:pt x="4711597" y="763178"/>
                  <a:pt x="4696283" y="751692"/>
                  <a:pt x="4686073" y="733825"/>
                </a:cubicBezTo>
                <a:cubicBezTo>
                  <a:pt x="4670758" y="733825"/>
                  <a:pt x="4660549" y="726806"/>
                  <a:pt x="4655444" y="712768"/>
                </a:cubicBezTo>
                <a:cubicBezTo>
                  <a:pt x="4660549" y="711492"/>
                  <a:pt x="4665015" y="708939"/>
                  <a:pt x="4668844" y="705110"/>
                </a:cubicBezTo>
                <a:cubicBezTo>
                  <a:pt x="4670120" y="705110"/>
                  <a:pt x="4672034" y="703834"/>
                  <a:pt x="4674587" y="701282"/>
                </a:cubicBezTo>
                <a:cubicBezTo>
                  <a:pt x="4672034" y="700006"/>
                  <a:pt x="4670120" y="697454"/>
                  <a:pt x="4668844" y="693624"/>
                </a:cubicBezTo>
                <a:cubicBezTo>
                  <a:pt x="4671397" y="696177"/>
                  <a:pt x="4674587" y="697454"/>
                  <a:pt x="4678415" y="697454"/>
                </a:cubicBezTo>
                <a:cubicBezTo>
                  <a:pt x="4675863" y="691072"/>
                  <a:pt x="4676501" y="685329"/>
                  <a:pt x="4680330" y="680224"/>
                </a:cubicBezTo>
                <a:cubicBezTo>
                  <a:pt x="4677777" y="678948"/>
                  <a:pt x="4676501" y="677034"/>
                  <a:pt x="4676501" y="674481"/>
                </a:cubicBezTo>
                <a:cubicBezTo>
                  <a:pt x="4680330" y="674481"/>
                  <a:pt x="4685435" y="672568"/>
                  <a:pt x="4691816" y="668738"/>
                </a:cubicBezTo>
                <a:cubicBezTo>
                  <a:pt x="4690540" y="667463"/>
                  <a:pt x="4689901" y="665548"/>
                  <a:pt x="4689901" y="662995"/>
                </a:cubicBezTo>
                <a:cubicBezTo>
                  <a:pt x="4696283" y="662995"/>
                  <a:pt x="4702026" y="659805"/>
                  <a:pt x="4707131" y="653424"/>
                </a:cubicBezTo>
                <a:cubicBezTo>
                  <a:pt x="4705854" y="652148"/>
                  <a:pt x="4704578" y="650234"/>
                  <a:pt x="4703301" y="647682"/>
                </a:cubicBezTo>
                <a:cubicBezTo>
                  <a:pt x="4718616" y="641301"/>
                  <a:pt x="4733292" y="631729"/>
                  <a:pt x="4747331" y="618966"/>
                </a:cubicBezTo>
                <a:cubicBezTo>
                  <a:pt x="4761369" y="610033"/>
                  <a:pt x="4779235" y="605567"/>
                  <a:pt x="4800931" y="605567"/>
                </a:cubicBezTo>
                <a:cubicBezTo>
                  <a:pt x="4807951" y="603014"/>
                  <a:pt x="4815289" y="602057"/>
                  <a:pt x="4822946" y="602695"/>
                </a:cubicBezTo>
                <a:close/>
                <a:moveTo>
                  <a:pt x="1354216" y="601603"/>
                </a:moveTo>
                <a:cubicBezTo>
                  <a:pt x="1353400" y="602419"/>
                  <a:pt x="1352788" y="602624"/>
                  <a:pt x="1352380" y="602215"/>
                </a:cubicBezTo>
                <a:lnTo>
                  <a:pt x="1352320" y="601919"/>
                </a:lnTo>
                <a:close/>
                <a:moveTo>
                  <a:pt x="1369453" y="596569"/>
                </a:moveTo>
                <a:lnTo>
                  <a:pt x="1371358" y="596706"/>
                </a:lnTo>
                <a:lnTo>
                  <a:pt x="1368910" y="596706"/>
                </a:lnTo>
                <a:close/>
                <a:moveTo>
                  <a:pt x="7016978" y="546095"/>
                </a:moveTo>
                <a:cubicBezTo>
                  <a:pt x="7013713" y="554258"/>
                  <a:pt x="7012079" y="562420"/>
                  <a:pt x="7012079" y="570584"/>
                </a:cubicBezTo>
                <a:cubicBezTo>
                  <a:pt x="6994121" y="629356"/>
                  <a:pt x="6980245" y="688129"/>
                  <a:pt x="6970450" y="746901"/>
                </a:cubicBezTo>
                <a:cubicBezTo>
                  <a:pt x="6970450" y="761594"/>
                  <a:pt x="6968001" y="774655"/>
                  <a:pt x="6963103" y="786082"/>
                </a:cubicBezTo>
                <a:cubicBezTo>
                  <a:pt x="6956573" y="804041"/>
                  <a:pt x="6954941" y="820367"/>
                  <a:pt x="6958205" y="835060"/>
                </a:cubicBezTo>
                <a:cubicBezTo>
                  <a:pt x="6969634" y="846487"/>
                  <a:pt x="6984327" y="854650"/>
                  <a:pt x="7002285" y="859548"/>
                </a:cubicBezTo>
                <a:cubicBezTo>
                  <a:pt x="7041467" y="893832"/>
                  <a:pt x="7080648" y="930565"/>
                  <a:pt x="7119830" y="969747"/>
                </a:cubicBezTo>
                <a:cubicBezTo>
                  <a:pt x="7119830" y="979543"/>
                  <a:pt x="7120646" y="987705"/>
                  <a:pt x="7122278" y="994235"/>
                </a:cubicBezTo>
                <a:cubicBezTo>
                  <a:pt x="7127176" y="966482"/>
                  <a:pt x="7132890" y="936278"/>
                  <a:pt x="7139420" y="903627"/>
                </a:cubicBezTo>
                <a:cubicBezTo>
                  <a:pt x="7157378" y="807306"/>
                  <a:pt x="7162277" y="709352"/>
                  <a:pt x="7154113" y="609766"/>
                </a:cubicBezTo>
                <a:cubicBezTo>
                  <a:pt x="7124727" y="596705"/>
                  <a:pt x="7096157" y="582012"/>
                  <a:pt x="7068403" y="565685"/>
                </a:cubicBezTo>
                <a:cubicBezTo>
                  <a:pt x="7052078" y="555891"/>
                  <a:pt x="7034936" y="549360"/>
                  <a:pt x="7016978" y="546095"/>
                </a:cubicBezTo>
                <a:close/>
                <a:moveTo>
                  <a:pt x="689352" y="409"/>
                </a:moveTo>
                <a:cubicBezTo>
                  <a:pt x="693434" y="-407"/>
                  <a:pt x="697924" y="1"/>
                  <a:pt x="702821" y="1633"/>
                </a:cubicBezTo>
                <a:cubicBezTo>
                  <a:pt x="710985" y="9796"/>
                  <a:pt x="719963" y="16326"/>
                  <a:pt x="729759" y="21225"/>
                </a:cubicBezTo>
                <a:lnTo>
                  <a:pt x="768940" y="48161"/>
                </a:lnTo>
                <a:cubicBezTo>
                  <a:pt x="824447" y="71018"/>
                  <a:pt x="874241" y="103669"/>
                  <a:pt x="918320" y="146116"/>
                </a:cubicBezTo>
                <a:cubicBezTo>
                  <a:pt x="926483" y="157544"/>
                  <a:pt x="930564" y="168972"/>
                  <a:pt x="930564" y="180401"/>
                </a:cubicBezTo>
                <a:cubicBezTo>
                  <a:pt x="922402" y="196726"/>
                  <a:pt x="913423" y="209787"/>
                  <a:pt x="903628" y="219582"/>
                </a:cubicBezTo>
                <a:cubicBezTo>
                  <a:pt x="890567" y="240806"/>
                  <a:pt x="879139" y="260396"/>
                  <a:pt x="869343" y="278354"/>
                </a:cubicBezTo>
                <a:cubicBezTo>
                  <a:pt x="853018" y="304476"/>
                  <a:pt x="839141" y="330597"/>
                  <a:pt x="827712" y="356717"/>
                </a:cubicBezTo>
                <a:cubicBezTo>
                  <a:pt x="826080" y="368145"/>
                  <a:pt x="822815" y="376309"/>
                  <a:pt x="817918" y="381206"/>
                </a:cubicBezTo>
                <a:cubicBezTo>
                  <a:pt x="808122" y="402430"/>
                  <a:pt x="798326" y="421204"/>
                  <a:pt x="788531" y="437530"/>
                </a:cubicBezTo>
                <a:cubicBezTo>
                  <a:pt x="788531" y="444060"/>
                  <a:pt x="786082" y="448958"/>
                  <a:pt x="781184" y="452223"/>
                </a:cubicBezTo>
                <a:cubicBezTo>
                  <a:pt x="750166" y="499567"/>
                  <a:pt x="723228" y="548545"/>
                  <a:pt x="700373" y="599154"/>
                </a:cubicBezTo>
                <a:lnTo>
                  <a:pt x="705270" y="599154"/>
                </a:lnTo>
                <a:cubicBezTo>
                  <a:pt x="698739" y="605684"/>
                  <a:pt x="693842" y="613031"/>
                  <a:pt x="690577" y="621195"/>
                </a:cubicBezTo>
                <a:lnTo>
                  <a:pt x="697924" y="621195"/>
                </a:lnTo>
                <a:cubicBezTo>
                  <a:pt x="786082" y="582013"/>
                  <a:pt x="870159" y="535484"/>
                  <a:pt x="950155" y="481609"/>
                </a:cubicBezTo>
                <a:cubicBezTo>
                  <a:pt x="961583" y="476712"/>
                  <a:pt x="971379" y="468549"/>
                  <a:pt x="979541" y="457120"/>
                </a:cubicBezTo>
                <a:cubicBezTo>
                  <a:pt x="990969" y="445692"/>
                  <a:pt x="1000765" y="432633"/>
                  <a:pt x="1008927" y="417939"/>
                </a:cubicBezTo>
                <a:cubicBezTo>
                  <a:pt x="1035049" y="398348"/>
                  <a:pt x="1058721" y="375493"/>
                  <a:pt x="1079944" y="349371"/>
                </a:cubicBezTo>
                <a:cubicBezTo>
                  <a:pt x="1088108" y="346106"/>
                  <a:pt x="1097086" y="343658"/>
                  <a:pt x="1106882" y="342024"/>
                </a:cubicBezTo>
                <a:cubicBezTo>
                  <a:pt x="1108514" y="338759"/>
                  <a:pt x="1110963" y="335494"/>
                  <a:pt x="1114229" y="332229"/>
                </a:cubicBezTo>
                <a:cubicBezTo>
                  <a:pt x="1124024" y="328964"/>
                  <a:pt x="1135452" y="324882"/>
                  <a:pt x="1148513" y="319985"/>
                </a:cubicBezTo>
                <a:cubicBezTo>
                  <a:pt x="1143615" y="316720"/>
                  <a:pt x="1140349" y="312639"/>
                  <a:pt x="1138717" y="307740"/>
                </a:cubicBezTo>
                <a:cubicBezTo>
                  <a:pt x="1161573" y="296312"/>
                  <a:pt x="1186062" y="296312"/>
                  <a:pt x="1212182" y="307740"/>
                </a:cubicBezTo>
                <a:cubicBezTo>
                  <a:pt x="1323198" y="343658"/>
                  <a:pt x="1422785" y="399980"/>
                  <a:pt x="1510942" y="476712"/>
                </a:cubicBezTo>
                <a:cubicBezTo>
                  <a:pt x="1515841" y="484874"/>
                  <a:pt x="1521554" y="491405"/>
                  <a:pt x="1528085" y="496302"/>
                </a:cubicBezTo>
                <a:cubicBezTo>
                  <a:pt x="1518290" y="509363"/>
                  <a:pt x="1510126" y="521607"/>
                  <a:pt x="1503596" y="533036"/>
                </a:cubicBezTo>
                <a:cubicBezTo>
                  <a:pt x="1493801" y="549361"/>
                  <a:pt x="1480740" y="560789"/>
                  <a:pt x="1464414" y="567319"/>
                </a:cubicBezTo>
                <a:cubicBezTo>
                  <a:pt x="1444824" y="567319"/>
                  <a:pt x="1426866" y="571401"/>
                  <a:pt x="1410540" y="579564"/>
                </a:cubicBezTo>
                <a:cubicBezTo>
                  <a:pt x="1407274" y="586094"/>
                  <a:pt x="1403193" y="589359"/>
                  <a:pt x="1398296" y="589359"/>
                </a:cubicBezTo>
                <a:lnTo>
                  <a:pt x="1369453" y="596569"/>
                </a:lnTo>
                <a:lnTo>
                  <a:pt x="1362787" y="596094"/>
                </a:lnTo>
                <a:cubicBezTo>
                  <a:pt x="1360339" y="596501"/>
                  <a:pt x="1358298" y="597522"/>
                  <a:pt x="1356665" y="599154"/>
                </a:cubicBezTo>
                <a:lnTo>
                  <a:pt x="1351768" y="599154"/>
                </a:lnTo>
                <a:lnTo>
                  <a:pt x="1352320" y="601919"/>
                </a:lnTo>
                <a:lnTo>
                  <a:pt x="1343197" y="603440"/>
                </a:lnTo>
                <a:cubicBezTo>
                  <a:pt x="1339931" y="604665"/>
                  <a:pt x="1337075" y="606500"/>
                  <a:pt x="1334626" y="608950"/>
                </a:cubicBezTo>
                <a:lnTo>
                  <a:pt x="1337075" y="608950"/>
                </a:lnTo>
                <a:cubicBezTo>
                  <a:pt x="1332176" y="613848"/>
                  <a:pt x="1327279" y="614664"/>
                  <a:pt x="1322381" y="611399"/>
                </a:cubicBezTo>
                <a:cubicBezTo>
                  <a:pt x="1291363" y="630989"/>
                  <a:pt x="1261159" y="647315"/>
                  <a:pt x="1231774" y="660376"/>
                </a:cubicBezTo>
                <a:cubicBezTo>
                  <a:pt x="1221978" y="663641"/>
                  <a:pt x="1213815" y="666090"/>
                  <a:pt x="1207285" y="667723"/>
                </a:cubicBezTo>
                <a:cubicBezTo>
                  <a:pt x="1207285" y="698741"/>
                  <a:pt x="1205653" y="728128"/>
                  <a:pt x="1202388" y="755882"/>
                </a:cubicBezTo>
                <a:cubicBezTo>
                  <a:pt x="1261159" y="775472"/>
                  <a:pt x="1317483" y="799961"/>
                  <a:pt x="1371358" y="829347"/>
                </a:cubicBezTo>
                <a:cubicBezTo>
                  <a:pt x="1407274" y="847305"/>
                  <a:pt x="1442375" y="868528"/>
                  <a:pt x="1476659" y="893017"/>
                </a:cubicBezTo>
                <a:cubicBezTo>
                  <a:pt x="1502780" y="914240"/>
                  <a:pt x="1523187" y="938729"/>
                  <a:pt x="1537880" y="966483"/>
                </a:cubicBezTo>
                <a:cubicBezTo>
                  <a:pt x="1544411" y="984441"/>
                  <a:pt x="1541145" y="996685"/>
                  <a:pt x="1528085" y="1003215"/>
                </a:cubicBezTo>
                <a:cubicBezTo>
                  <a:pt x="1524819" y="1003215"/>
                  <a:pt x="1523187" y="1002399"/>
                  <a:pt x="1523187" y="1000766"/>
                </a:cubicBezTo>
                <a:cubicBezTo>
                  <a:pt x="1519922" y="1023623"/>
                  <a:pt x="1510942" y="1034235"/>
                  <a:pt x="1496249" y="1032601"/>
                </a:cubicBezTo>
                <a:cubicBezTo>
                  <a:pt x="1470129" y="1065254"/>
                  <a:pt x="1440743" y="1088109"/>
                  <a:pt x="1408092" y="1101170"/>
                </a:cubicBezTo>
                <a:cubicBezTo>
                  <a:pt x="1393397" y="1107700"/>
                  <a:pt x="1380338" y="1115046"/>
                  <a:pt x="1368910" y="1123210"/>
                </a:cubicBezTo>
                <a:cubicBezTo>
                  <a:pt x="1339523" y="1136269"/>
                  <a:pt x="1314218" y="1153412"/>
                  <a:pt x="1292995" y="1174635"/>
                </a:cubicBezTo>
                <a:cubicBezTo>
                  <a:pt x="1275037" y="1186063"/>
                  <a:pt x="1257078" y="1194227"/>
                  <a:pt x="1239120" y="1199124"/>
                </a:cubicBezTo>
                <a:cubicBezTo>
                  <a:pt x="1237488" y="1204021"/>
                  <a:pt x="1235039" y="1206470"/>
                  <a:pt x="1231774" y="1206470"/>
                </a:cubicBezTo>
                <a:cubicBezTo>
                  <a:pt x="1200754" y="1211369"/>
                  <a:pt x="1183612" y="1226878"/>
                  <a:pt x="1180348" y="1252998"/>
                </a:cubicBezTo>
                <a:cubicBezTo>
                  <a:pt x="1172184" y="1285650"/>
                  <a:pt x="1166471" y="1317485"/>
                  <a:pt x="1163206" y="1348504"/>
                </a:cubicBezTo>
                <a:cubicBezTo>
                  <a:pt x="1163206" y="1361565"/>
                  <a:pt x="1162389" y="1373809"/>
                  <a:pt x="1160757" y="1385236"/>
                </a:cubicBezTo>
                <a:cubicBezTo>
                  <a:pt x="1159124" y="1388502"/>
                  <a:pt x="1158308" y="1389726"/>
                  <a:pt x="1158308" y="1388910"/>
                </a:cubicBezTo>
                <a:cubicBezTo>
                  <a:pt x="1158308" y="1388094"/>
                  <a:pt x="1158308" y="1386054"/>
                  <a:pt x="1158308" y="1382788"/>
                </a:cubicBezTo>
                <a:lnTo>
                  <a:pt x="1153410" y="1382788"/>
                </a:lnTo>
                <a:cubicBezTo>
                  <a:pt x="1151777" y="1387686"/>
                  <a:pt x="1151777" y="1391767"/>
                  <a:pt x="1153410" y="1395032"/>
                </a:cubicBezTo>
                <a:cubicBezTo>
                  <a:pt x="1151777" y="1396665"/>
                  <a:pt x="1150961" y="1397889"/>
                  <a:pt x="1150961" y="1398706"/>
                </a:cubicBezTo>
                <a:cubicBezTo>
                  <a:pt x="1150961" y="1399522"/>
                  <a:pt x="1151777" y="1399931"/>
                  <a:pt x="1153410" y="1399931"/>
                </a:cubicBezTo>
                <a:cubicBezTo>
                  <a:pt x="1155042" y="1412990"/>
                  <a:pt x="1153410" y="1423602"/>
                  <a:pt x="1148513" y="1431766"/>
                </a:cubicBezTo>
                <a:cubicBezTo>
                  <a:pt x="1150145" y="1433398"/>
                  <a:pt x="1152594" y="1432582"/>
                  <a:pt x="1155860" y="1429316"/>
                </a:cubicBezTo>
                <a:cubicBezTo>
                  <a:pt x="1147696" y="1437479"/>
                  <a:pt x="1147696" y="1443193"/>
                  <a:pt x="1155860" y="1446459"/>
                </a:cubicBezTo>
                <a:cubicBezTo>
                  <a:pt x="1152594" y="1448091"/>
                  <a:pt x="1151370" y="1450131"/>
                  <a:pt x="1152186" y="1452581"/>
                </a:cubicBezTo>
                <a:cubicBezTo>
                  <a:pt x="1153002" y="1455030"/>
                  <a:pt x="1154226" y="1457070"/>
                  <a:pt x="1155860" y="1458702"/>
                </a:cubicBezTo>
                <a:cubicBezTo>
                  <a:pt x="1183612" y="1457070"/>
                  <a:pt x="1212999" y="1455437"/>
                  <a:pt x="1244017" y="1453805"/>
                </a:cubicBezTo>
                <a:cubicBezTo>
                  <a:pt x="1239120" y="1457070"/>
                  <a:pt x="1234223" y="1458702"/>
                  <a:pt x="1229324" y="1458702"/>
                </a:cubicBezTo>
                <a:cubicBezTo>
                  <a:pt x="1227692" y="1458702"/>
                  <a:pt x="1226876" y="1457886"/>
                  <a:pt x="1226876" y="1456253"/>
                </a:cubicBezTo>
                <a:cubicBezTo>
                  <a:pt x="1218713" y="1459518"/>
                  <a:pt x="1211366" y="1460334"/>
                  <a:pt x="1204836" y="1458702"/>
                </a:cubicBezTo>
                <a:cubicBezTo>
                  <a:pt x="1186877" y="1460334"/>
                  <a:pt x="1169736" y="1463600"/>
                  <a:pt x="1153410" y="1468498"/>
                </a:cubicBezTo>
                <a:cubicBezTo>
                  <a:pt x="1164838" y="1471763"/>
                  <a:pt x="1174634" y="1470947"/>
                  <a:pt x="1182796" y="1466049"/>
                </a:cubicBezTo>
                <a:cubicBezTo>
                  <a:pt x="1179531" y="1467682"/>
                  <a:pt x="1178715" y="1468906"/>
                  <a:pt x="1180348" y="1469723"/>
                </a:cubicBezTo>
                <a:cubicBezTo>
                  <a:pt x="1181980" y="1470539"/>
                  <a:pt x="1183612" y="1471763"/>
                  <a:pt x="1185245" y="1473395"/>
                </a:cubicBezTo>
                <a:cubicBezTo>
                  <a:pt x="1173818" y="1471763"/>
                  <a:pt x="1164838" y="1472579"/>
                  <a:pt x="1158308" y="1475845"/>
                </a:cubicBezTo>
                <a:cubicBezTo>
                  <a:pt x="1163206" y="1479110"/>
                  <a:pt x="1168919" y="1479926"/>
                  <a:pt x="1175450" y="1478294"/>
                </a:cubicBezTo>
                <a:cubicBezTo>
                  <a:pt x="1173818" y="1481559"/>
                  <a:pt x="1173001" y="1484007"/>
                  <a:pt x="1173001" y="1485640"/>
                </a:cubicBezTo>
                <a:cubicBezTo>
                  <a:pt x="1179531" y="1488904"/>
                  <a:pt x="1186062" y="1487272"/>
                  <a:pt x="1192592" y="1480742"/>
                </a:cubicBezTo>
                <a:lnTo>
                  <a:pt x="1180348" y="1480742"/>
                </a:lnTo>
                <a:cubicBezTo>
                  <a:pt x="1181980" y="1477477"/>
                  <a:pt x="1185245" y="1475029"/>
                  <a:pt x="1190143" y="1473395"/>
                </a:cubicBezTo>
                <a:cubicBezTo>
                  <a:pt x="1188511" y="1476661"/>
                  <a:pt x="1189327" y="1477477"/>
                  <a:pt x="1192592" y="1475845"/>
                </a:cubicBezTo>
                <a:lnTo>
                  <a:pt x="1197489" y="1475845"/>
                </a:lnTo>
                <a:cubicBezTo>
                  <a:pt x="1195857" y="1477477"/>
                  <a:pt x="1196673" y="1477477"/>
                  <a:pt x="1199938" y="1475845"/>
                </a:cubicBezTo>
                <a:cubicBezTo>
                  <a:pt x="1201571" y="1475845"/>
                  <a:pt x="1203204" y="1475029"/>
                  <a:pt x="1204836" y="1473395"/>
                </a:cubicBezTo>
                <a:cubicBezTo>
                  <a:pt x="1199938" y="1473395"/>
                  <a:pt x="1195041" y="1471763"/>
                  <a:pt x="1190143" y="1468498"/>
                </a:cubicBezTo>
                <a:cubicBezTo>
                  <a:pt x="1222794" y="1465233"/>
                  <a:pt x="1256262" y="1461152"/>
                  <a:pt x="1290547" y="1456253"/>
                </a:cubicBezTo>
                <a:lnTo>
                  <a:pt x="1256262" y="1456253"/>
                </a:lnTo>
                <a:cubicBezTo>
                  <a:pt x="1264425" y="1451356"/>
                  <a:pt x="1274220" y="1448907"/>
                  <a:pt x="1285648" y="1448907"/>
                </a:cubicBezTo>
                <a:cubicBezTo>
                  <a:pt x="1300341" y="1448907"/>
                  <a:pt x="1315034" y="1449724"/>
                  <a:pt x="1329728" y="1451356"/>
                </a:cubicBezTo>
                <a:cubicBezTo>
                  <a:pt x="1364011" y="1451356"/>
                  <a:pt x="1398296" y="1450540"/>
                  <a:pt x="1432579" y="1448907"/>
                </a:cubicBezTo>
                <a:cubicBezTo>
                  <a:pt x="1439110" y="1455437"/>
                  <a:pt x="1447273" y="1457886"/>
                  <a:pt x="1457068" y="1456253"/>
                </a:cubicBezTo>
                <a:lnTo>
                  <a:pt x="1459517" y="1453805"/>
                </a:lnTo>
                <a:cubicBezTo>
                  <a:pt x="1457884" y="1450540"/>
                  <a:pt x="1455436" y="1449724"/>
                  <a:pt x="1452171" y="1451356"/>
                </a:cubicBezTo>
                <a:lnTo>
                  <a:pt x="1449721" y="1451356"/>
                </a:lnTo>
                <a:cubicBezTo>
                  <a:pt x="1448089" y="1451356"/>
                  <a:pt x="1448089" y="1450540"/>
                  <a:pt x="1449721" y="1448907"/>
                </a:cubicBezTo>
                <a:cubicBezTo>
                  <a:pt x="1466047" y="1447275"/>
                  <a:pt x="1484006" y="1446459"/>
                  <a:pt x="1503596" y="1446459"/>
                </a:cubicBezTo>
                <a:cubicBezTo>
                  <a:pt x="1505229" y="1449724"/>
                  <a:pt x="1507678" y="1449724"/>
                  <a:pt x="1510942" y="1446459"/>
                </a:cubicBezTo>
                <a:cubicBezTo>
                  <a:pt x="1559920" y="1446459"/>
                  <a:pt x="1608897" y="1449724"/>
                  <a:pt x="1657874" y="1456253"/>
                </a:cubicBezTo>
                <a:cubicBezTo>
                  <a:pt x="1677465" y="1457886"/>
                  <a:pt x="1696240" y="1453805"/>
                  <a:pt x="1714198" y="1444009"/>
                </a:cubicBezTo>
                <a:cubicBezTo>
                  <a:pt x="1720729" y="1445641"/>
                  <a:pt x="1728891" y="1446459"/>
                  <a:pt x="1738687" y="1446459"/>
                </a:cubicBezTo>
                <a:cubicBezTo>
                  <a:pt x="1738687" y="1443193"/>
                  <a:pt x="1737870" y="1439928"/>
                  <a:pt x="1736238" y="1436663"/>
                </a:cubicBezTo>
                <a:cubicBezTo>
                  <a:pt x="1744400" y="1435030"/>
                  <a:pt x="1746849" y="1431766"/>
                  <a:pt x="1743584" y="1426867"/>
                </a:cubicBezTo>
                <a:cubicBezTo>
                  <a:pt x="1748481" y="1428500"/>
                  <a:pt x="1753380" y="1428500"/>
                  <a:pt x="1758277" y="1426867"/>
                </a:cubicBezTo>
                <a:cubicBezTo>
                  <a:pt x="1755012" y="1421970"/>
                  <a:pt x="1750931" y="1417072"/>
                  <a:pt x="1746034" y="1412174"/>
                </a:cubicBezTo>
                <a:cubicBezTo>
                  <a:pt x="1752564" y="1417072"/>
                  <a:pt x="1759910" y="1419521"/>
                  <a:pt x="1768073" y="1419521"/>
                </a:cubicBezTo>
                <a:cubicBezTo>
                  <a:pt x="1768073" y="1414623"/>
                  <a:pt x="1765624" y="1410542"/>
                  <a:pt x="1760727" y="1407277"/>
                </a:cubicBezTo>
                <a:lnTo>
                  <a:pt x="1760727" y="1402379"/>
                </a:lnTo>
                <a:lnTo>
                  <a:pt x="1763175" y="1402379"/>
                </a:lnTo>
                <a:lnTo>
                  <a:pt x="1763175" y="1407277"/>
                </a:lnTo>
                <a:cubicBezTo>
                  <a:pt x="1764808" y="1407277"/>
                  <a:pt x="1766440" y="1405644"/>
                  <a:pt x="1768073" y="1402379"/>
                </a:cubicBezTo>
                <a:cubicBezTo>
                  <a:pt x="1825213" y="1435030"/>
                  <a:pt x="1885618" y="1462784"/>
                  <a:pt x="1949288" y="1485640"/>
                </a:cubicBezTo>
                <a:cubicBezTo>
                  <a:pt x="2001530" y="1513393"/>
                  <a:pt x="2046426" y="1549311"/>
                  <a:pt x="2083975" y="1593390"/>
                </a:cubicBezTo>
                <a:cubicBezTo>
                  <a:pt x="2092138" y="1624409"/>
                  <a:pt x="2092138" y="1653795"/>
                  <a:pt x="2083975" y="1681549"/>
                </a:cubicBezTo>
                <a:cubicBezTo>
                  <a:pt x="2077445" y="1689711"/>
                  <a:pt x="2073364" y="1697874"/>
                  <a:pt x="2071730" y="1706037"/>
                </a:cubicBezTo>
                <a:cubicBezTo>
                  <a:pt x="2057037" y="1715832"/>
                  <a:pt x="2043160" y="1725628"/>
                  <a:pt x="2030100" y="1735423"/>
                </a:cubicBezTo>
                <a:cubicBezTo>
                  <a:pt x="2018672" y="1746851"/>
                  <a:pt x="2006428" y="1752565"/>
                  <a:pt x="1993367" y="1752565"/>
                </a:cubicBezTo>
                <a:cubicBezTo>
                  <a:pt x="1973777" y="1752565"/>
                  <a:pt x="1954185" y="1748483"/>
                  <a:pt x="1934595" y="1740320"/>
                </a:cubicBezTo>
                <a:cubicBezTo>
                  <a:pt x="1928065" y="1737055"/>
                  <a:pt x="1922350" y="1735423"/>
                  <a:pt x="1917453" y="1735423"/>
                </a:cubicBezTo>
                <a:cubicBezTo>
                  <a:pt x="1906024" y="1737055"/>
                  <a:pt x="1899495" y="1732974"/>
                  <a:pt x="1897862" y="1723178"/>
                </a:cubicBezTo>
                <a:cubicBezTo>
                  <a:pt x="1892964" y="1726444"/>
                  <a:pt x="1890515" y="1724812"/>
                  <a:pt x="1890515" y="1718281"/>
                </a:cubicBezTo>
                <a:cubicBezTo>
                  <a:pt x="1882353" y="1719913"/>
                  <a:pt x="1874190" y="1720730"/>
                  <a:pt x="1866026" y="1720730"/>
                </a:cubicBezTo>
                <a:cubicBezTo>
                  <a:pt x="1862761" y="1715832"/>
                  <a:pt x="1857864" y="1714200"/>
                  <a:pt x="1851334" y="1715832"/>
                </a:cubicBezTo>
                <a:lnTo>
                  <a:pt x="1851334" y="1718281"/>
                </a:lnTo>
                <a:cubicBezTo>
                  <a:pt x="1854599" y="1719913"/>
                  <a:pt x="1857864" y="1720730"/>
                  <a:pt x="1861129" y="1720730"/>
                </a:cubicBezTo>
                <a:cubicBezTo>
                  <a:pt x="1854599" y="1723996"/>
                  <a:pt x="1848884" y="1724812"/>
                  <a:pt x="1843987" y="1723178"/>
                </a:cubicBezTo>
                <a:cubicBezTo>
                  <a:pt x="1842355" y="1721546"/>
                  <a:pt x="1840722" y="1719097"/>
                  <a:pt x="1839090" y="1715832"/>
                </a:cubicBezTo>
                <a:cubicBezTo>
                  <a:pt x="1835824" y="1717465"/>
                  <a:pt x="1834191" y="1719097"/>
                  <a:pt x="1834191" y="1720730"/>
                </a:cubicBezTo>
                <a:cubicBezTo>
                  <a:pt x="1830927" y="1719097"/>
                  <a:pt x="1828478" y="1717465"/>
                  <a:pt x="1826845" y="1715832"/>
                </a:cubicBezTo>
                <a:lnTo>
                  <a:pt x="1821948" y="1715832"/>
                </a:lnTo>
                <a:lnTo>
                  <a:pt x="1821948" y="1718281"/>
                </a:lnTo>
                <a:cubicBezTo>
                  <a:pt x="1817050" y="1719913"/>
                  <a:pt x="1812968" y="1719097"/>
                  <a:pt x="1809703" y="1715832"/>
                </a:cubicBezTo>
                <a:cubicBezTo>
                  <a:pt x="1801540" y="1710935"/>
                  <a:pt x="1792562" y="1709301"/>
                  <a:pt x="1782766" y="1710935"/>
                </a:cubicBezTo>
                <a:cubicBezTo>
                  <a:pt x="1794194" y="1709301"/>
                  <a:pt x="1807255" y="1707669"/>
                  <a:pt x="1821948" y="1706037"/>
                </a:cubicBezTo>
                <a:cubicBezTo>
                  <a:pt x="1803989" y="1702772"/>
                  <a:pt x="1786847" y="1697874"/>
                  <a:pt x="1770521" y="1691343"/>
                </a:cubicBezTo>
                <a:cubicBezTo>
                  <a:pt x="1768889" y="1692976"/>
                  <a:pt x="1767257" y="1694608"/>
                  <a:pt x="1765624" y="1696242"/>
                </a:cubicBezTo>
                <a:cubicBezTo>
                  <a:pt x="1755828" y="1692976"/>
                  <a:pt x="1746849" y="1690527"/>
                  <a:pt x="1738687" y="1688895"/>
                </a:cubicBezTo>
                <a:cubicBezTo>
                  <a:pt x="1719096" y="1682365"/>
                  <a:pt x="1700321" y="1679099"/>
                  <a:pt x="1682363" y="1679099"/>
                </a:cubicBezTo>
                <a:cubicBezTo>
                  <a:pt x="1623590" y="1679099"/>
                  <a:pt x="1566450" y="1679099"/>
                  <a:pt x="1510942" y="1679099"/>
                </a:cubicBezTo>
                <a:cubicBezTo>
                  <a:pt x="1512576" y="1679099"/>
                  <a:pt x="1515841" y="1678283"/>
                  <a:pt x="1520738" y="1676650"/>
                </a:cubicBezTo>
                <a:cubicBezTo>
                  <a:pt x="1458701" y="1673385"/>
                  <a:pt x="1396663" y="1670120"/>
                  <a:pt x="1334626" y="1666856"/>
                </a:cubicBezTo>
                <a:cubicBezTo>
                  <a:pt x="1306872" y="1661957"/>
                  <a:pt x="1279935" y="1661957"/>
                  <a:pt x="1253813" y="1666856"/>
                </a:cubicBezTo>
                <a:cubicBezTo>
                  <a:pt x="1252181" y="1665222"/>
                  <a:pt x="1250548" y="1663590"/>
                  <a:pt x="1248916" y="1661957"/>
                </a:cubicBezTo>
                <a:cubicBezTo>
                  <a:pt x="1245650" y="1665222"/>
                  <a:pt x="1242385" y="1665222"/>
                  <a:pt x="1239120" y="1661957"/>
                </a:cubicBezTo>
                <a:cubicBezTo>
                  <a:pt x="1222794" y="1665222"/>
                  <a:pt x="1207285" y="1666038"/>
                  <a:pt x="1192592" y="1664406"/>
                </a:cubicBezTo>
                <a:cubicBezTo>
                  <a:pt x="1181164" y="1666038"/>
                  <a:pt x="1169736" y="1666856"/>
                  <a:pt x="1158308" y="1666856"/>
                </a:cubicBezTo>
                <a:cubicBezTo>
                  <a:pt x="1153410" y="1691343"/>
                  <a:pt x="1151777" y="1715832"/>
                  <a:pt x="1153410" y="1740320"/>
                </a:cubicBezTo>
                <a:cubicBezTo>
                  <a:pt x="1153410" y="1789298"/>
                  <a:pt x="1154226" y="1837459"/>
                  <a:pt x="1155860" y="1884803"/>
                </a:cubicBezTo>
                <a:lnTo>
                  <a:pt x="1153410" y="1884803"/>
                </a:lnTo>
                <a:cubicBezTo>
                  <a:pt x="1156675" y="1897864"/>
                  <a:pt x="1157491" y="1910108"/>
                  <a:pt x="1155860" y="1921536"/>
                </a:cubicBezTo>
                <a:cubicBezTo>
                  <a:pt x="1155860" y="1947657"/>
                  <a:pt x="1155860" y="1972145"/>
                  <a:pt x="1155860" y="1995002"/>
                </a:cubicBezTo>
                <a:cubicBezTo>
                  <a:pt x="1157491" y="2014592"/>
                  <a:pt x="1158308" y="2032550"/>
                  <a:pt x="1158308" y="2048876"/>
                </a:cubicBezTo>
                <a:cubicBezTo>
                  <a:pt x="1164838" y="2057039"/>
                  <a:pt x="1167287" y="2066835"/>
                  <a:pt x="1165654" y="2078262"/>
                </a:cubicBezTo>
                <a:cubicBezTo>
                  <a:pt x="1164022" y="2083161"/>
                  <a:pt x="1164022" y="2087242"/>
                  <a:pt x="1165654" y="2090507"/>
                </a:cubicBezTo>
                <a:cubicBezTo>
                  <a:pt x="1165654" y="2093773"/>
                  <a:pt x="1166471" y="2095405"/>
                  <a:pt x="1168103" y="2095405"/>
                </a:cubicBezTo>
                <a:cubicBezTo>
                  <a:pt x="1168103" y="2185196"/>
                  <a:pt x="1170552" y="2274171"/>
                  <a:pt x="1175450" y="2362330"/>
                </a:cubicBezTo>
                <a:cubicBezTo>
                  <a:pt x="1172184" y="2380288"/>
                  <a:pt x="1166471" y="2395797"/>
                  <a:pt x="1158308" y="2408858"/>
                </a:cubicBezTo>
                <a:lnTo>
                  <a:pt x="1158308" y="2406409"/>
                </a:lnTo>
                <a:cubicBezTo>
                  <a:pt x="1148513" y="2412939"/>
                  <a:pt x="1144431" y="2421102"/>
                  <a:pt x="1146064" y="2430897"/>
                </a:cubicBezTo>
                <a:cubicBezTo>
                  <a:pt x="1129738" y="2439061"/>
                  <a:pt x="1121575" y="2451305"/>
                  <a:pt x="1121575" y="2467631"/>
                </a:cubicBezTo>
                <a:cubicBezTo>
                  <a:pt x="1116678" y="2470896"/>
                  <a:pt x="1114229" y="2474160"/>
                  <a:pt x="1114229" y="2477425"/>
                </a:cubicBezTo>
                <a:cubicBezTo>
                  <a:pt x="1107698" y="2483956"/>
                  <a:pt x="1101168" y="2488854"/>
                  <a:pt x="1094637" y="2492118"/>
                </a:cubicBezTo>
                <a:cubicBezTo>
                  <a:pt x="1091373" y="2498649"/>
                  <a:pt x="1087291" y="2501914"/>
                  <a:pt x="1082394" y="2501914"/>
                </a:cubicBezTo>
                <a:cubicBezTo>
                  <a:pt x="1057905" y="2480691"/>
                  <a:pt x="1035865" y="2457019"/>
                  <a:pt x="1016274" y="2430897"/>
                </a:cubicBezTo>
                <a:cubicBezTo>
                  <a:pt x="1011377" y="2411307"/>
                  <a:pt x="1003214" y="2392533"/>
                  <a:pt x="991787" y="2374573"/>
                </a:cubicBezTo>
                <a:lnTo>
                  <a:pt x="991787" y="2377023"/>
                </a:lnTo>
                <a:cubicBezTo>
                  <a:pt x="981991" y="2363962"/>
                  <a:pt x="976276" y="2349269"/>
                  <a:pt x="974644" y="2332944"/>
                </a:cubicBezTo>
                <a:cubicBezTo>
                  <a:pt x="969746" y="2329679"/>
                  <a:pt x="968930" y="2324780"/>
                  <a:pt x="972195" y="2318251"/>
                </a:cubicBezTo>
                <a:cubicBezTo>
                  <a:pt x="962399" y="2305190"/>
                  <a:pt x="960767" y="2292129"/>
                  <a:pt x="967298" y="2279069"/>
                </a:cubicBezTo>
                <a:cubicBezTo>
                  <a:pt x="972195" y="2269273"/>
                  <a:pt x="979541" y="2261111"/>
                  <a:pt x="989337" y="2254580"/>
                </a:cubicBezTo>
                <a:cubicBezTo>
                  <a:pt x="994235" y="2251315"/>
                  <a:pt x="997500" y="2247234"/>
                  <a:pt x="999133" y="2242335"/>
                </a:cubicBezTo>
                <a:cubicBezTo>
                  <a:pt x="1000765" y="2232541"/>
                  <a:pt x="1001581" y="2221112"/>
                  <a:pt x="1001581" y="2208052"/>
                </a:cubicBezTo>
                <a:cubicBezTo>
                  <a:pt x="998316" y="2209684"/>
                  <a:pt x="997500" y="2211318"/>
                  <a:pt x="999133" y="2212950"/>
                </a:cubicBezTo>
                <a:lnTo>
                  <a:pt x="996684" y="2212950"/>
                </a:lnTo>
                <a:cubicBezTo>
                  <a:pt x="993418" y="2201522"/>
                  <a:pt x="994235" y="2190094"/>
                  <a:pt x="999133" y="2178665"/>
                </a:cubicBezTo>
                <a:cubicBezTo>
                  <a:pt x="999133" y="2167237"/>
                  <a:pt x="999949" y="2154178"/>
                  <a:pt x="1001581" y="2139483"/>
                </a:cubicBezTo>
                <a:cubicBezTo>
                  <a:pt x="1001581" y="2136218"/>
                  <a:pt x="999949" y="2133770"/>
                  <a:pt x="996684" y="2132137"/>
                </a:cubicBezTo>
                <a:cubicBezTo>
                  <a:pt x="996684" y="2130505"/>
                  <a:pt x="996684" y="2128056"/>
                  <a:pt x="996684" y="2124791"/>
                </a:cubicBezTo>
                <a:cubicBezTo>
                  <a:pt x="996684" y="2119893"/>
                  <a:pt x="997500" y="2113363"/>
                  <a:pt x="999133" y="2105200"/>
                </a:cubicBezTo>
                <a:cubicBezTo>
                  <a:pt x="997500" y="2039897"/>
                  <a:pt x="1001581" y="1973778"/>
                  <a:pt x="1011377" y="1906843"/>
                </a:cubicBezTo>
                <a:cubicBezTo>
                  <a:pt x="1009745" y="1918271"/>
                  <a:pt x="1010561" y="1928882"/>
                  <a:pt x="1013826" y="1938678"/>
                </a:cubicBezTo>
                <a:cubicBezTo>
                  <a:pt x="1015458" y="1928882"/>
                  <a:pt x="1016274" y="1917455"/>
                  <a:pt x="1016274" y="1904394"/>
                </a:cubicBezTo>
                <a:cubicBezTo>
                  <a:pt x="1019539" y="1915823"/>
                  <a:pt x="1020356" y="1927250"/>
                  <a:pt x="1018723" y="1938678"/>
                </a:cubicBezTo>
                <a:cubicBezTo>
                  <a:pt x="1015458" y="1946841"/>
                  <a:pt x="1014642" y="1954187"/>
                  <a:pt x="1016274" y="1960717"/>
                </a:cubicBezTo>
                <a:cubicBezTo>
                  <a:pt x="1021172" y="1955820"/>
                  <a:pt x="1023620" y="1950106"/>
                  <a:pt x="1023620" y="1943575"/>
                </a:cubicBezTo>
                <a:cubicBezTo>
                  <a:pt x="1025254" y="1930516"/>
                  <a:pt x="1026070" y="1916639"/>
                  <a:pt x="1026070" y="1901946"/>
                </a:cubicBezTo>
                <a:lnTo>
                  <a:pt x="1026070" y="1897047"/>
                </a:lnTo>
                <a:cubicBezTo>
                  <a:pt x="1026070" y="1877457"/>
                  <a:pt x="1026070" y="1857049"/>
                  <a:pt x="1026070" y="1835826"/>
                </a:cubicBezTo>
                <a:cubicBezTo>
                  <a:pt x="1029335" y="1843989"/>
                  <a:pt x="1033416" y="1852152"/>
                  <a:pt x="1038314" y="1860315"/>
                </a:cubicBezTo>
                <a:lnTo>
                  <a:pt x="1038314" y="1857865"/>
                </a:lnTo>
                <a:lnTo>
                  <a:pt x="1043212" y="1857865"/>
                </a:lnTo>
                <a:cubicBezTo>
                  <a:pt x="1036681" y="1861131"/>
                  <a:pt x="1034232" y="1865212"/>
                  <a:pt x="1035865" y="1870110"/>
                </a:cubicBezTo>
                <a:cubicBezTo>
                  <a:pt x="1030968" y="1875008"/>
                  <a:pt x="1030151" y="1880722"/>
                  <a:pt x="1033416" y="1887253"/>
                </a:cubicBezTo>
                <a:cubicBezTo>
                  <a:pt x="1036681" y="1887253"/>
                  <a:pt x="1039131" y="1888885"/>
                  <a:pt x="1040763" y="1892150"/>
                </a:cubicBezTo>
                <a:lnTo>
                  <a:pt x="1038314" y="1892150"/>
                </a:lnTo>
                <a:cubicBezTo>
                  <a:pt x="1036681" y="1895415"/>
                  <a:pt x="1036681" y="1897864"/>
                  <a:pt x="1038314" y="1899496"/>
                </a:cubicBezTo>
                <a:cubicBezTo>
                  <a:pt x="1041580" y="1906027"/>
                  <a:pt x="1044028" y="1910924"/>
                  <a:pt x="1045661" y="1914189"/>
                </a:cubicBezTo>
                <a:lnTo>
                  <a:pt x="1045661" y="1897047"/>
                </a:lnTo>
                <a:cubicBezTo>
                  <a:pt x="1047293" y="1901946"/>
                  <a:pt x="1049742" y="1906843"/>
                  <a:pt x="1053007" y="1911740"/>
                </a:cubicBezTo>
                <a:cubicBezTo>
                  <a:pt x="1051374" y="1923169"/>
                  <a:pt x="1049742" y="1933781"/>
                  <a:pt x="1048109" y="1943575"/>
                </a:cubicBezTo>
                <a:cubicBezTo>
                  <a:pt x="1049742" y="1968064"/>
                  <a:pt x="1050558" y="1990921"/>
                  <a:pt x="1050558" y="2012144"/>
                </a:cubicBezTo>
                <a:cubicBezTo>
                  <a:pt x="1050558" y="2031734"/>
                  <a:pt x="1052192" y="2050509"/>
                  <a:pt x="1055456" y="2068467"/>
                </a:cubicBezTo>
                <a:cubicBezTo>
                  <a:pt x="1058721" y="2009695"/>
                  <a:pt x="1061170" y="1949290"/>
                  <a:pt x="1062802" y="1887253"/>
                </a:cubicBezTo>
                <a:cubicBezTo>
                  <a:pt x="1057905" y="1877457"/>
                  <a:pt x="1057905" y="1867661"/>
                  <a:pt x="1062802" y="1857865"/>
                </a:cubicBezTo>
                <a:cubicBezTo>
                  <a:pt x="1064435" y="1856233"/>
                  <a:pt x="1066067" y="1852968"/>
                  <a:pt x="1067701" y="1848071"/>
                </a:cubicBezTo>
                <a:cubicBezTo>
                  <a:pt x="1064435" y="1846438"/>
                  <a:pt x="1061986" y="1844806"/>
                  <a:pt x="1060354" y="1843172"/>
                </a:cubicBezTo>
                <a:cubicBezTo>
                  <a:pt x="1058721" y="1830112"/>
                  <a:pt x="1060354" y="1816236"/>
                  <a:pt x="1065251" y="1801542"/>
                </a:cubicBezTo>
                <a:lnTo>
                  <a:pt x="1060354" y="1801542"/>
                </a:lnTo>
                <a:cubicBezTo>
                  <a:pt x="1063619" y="1801542"/>
                  <a:pt x="1064435" y="1799094"/>
                  <a:pt x="1062802" y="1794195"/>
                </a:cubicBezTo>
                <a:lnTo>
                  <a:pt x="1065251" y="1791747"/>
                </a:lnTo>
                <a:cubicBezTo>
                  <a:pt x="1058721" y="1755831"/>
                  <a:pt x="1057089" y="1718281"/>
                  <a:pt x="1060354" y="1679099"/>
                </a:cubicBezTo>
                <a:lnTo>
                  <a:pt x="1055106" y="1681432"/>
                </a:lnTo>
                <a:lnTo>
                  <a:pt x="1058517" y="1677262"/>
                </a:lnTo>
                <a:cubicBezTo>
                  <a:pt x="1059742" y="1674406"/>
                  <a:pt x="1060354" y="1670937"/>
                  <a:pt x="1060354" y="1666856"/>
                </a:cubicBezTo>
                <a:cubicBezTo>
                  <a:pt x="1060354" y="1665222"/>
                  <a:pt x="1060354" y="1663590"/>
                  <a:pt x="1060354" y="1661957"/>
                </a:cubicBezTo>
                <a:cubicBezTo>
                  <a:pt x="1057089" y="1660325"/>
                  <a:pt x="1054640" y="1659509"/>
                  <a:pt x="1053007" y="1659509"/>
                </a:cubicBezTo>
                <a:lnTo>
                  <a:pt x="1049354" y="1665772"/>
                </a:lnTo>
                <a:lnTo>
                  <a:pt x="1048109" y="1657060"/>
                </a:lnTo>
                <a:cubicBezTo>
                  <a:pt x="1035049" y="1660325"/>
                  <a:pt x="1029335" y="1667672"/>
                  <a:pt x="1030968" y="1679099"/>
                </a:cubicBezTo>
                <a:lnTo>
                  <a:pt x="1030968" y="1681549"/>
                </a:lnTo>
                <a:cubicBezTo>
                  <a:pt x="1029335" y="1676650"/>
                  <a:pt x="1027703" y="1671753"/>
                  <a:pt x="1026070" y="1666856"/>
                </a:cubicBezTo>
                <a:cubicBezTo>
                  <a:pt x="1026070" y="1665222"/>
                  <a:pt x="1027703" y="1663590"/>
                  <a:pt x="1030968" y="1661957"/>
                </a:cubicBezTo>
                <a:cubicBezTo>
                  <a:pt x="1029335" y="1660325"/>
                  <a:pt x="1027703" y="1659509"/>
                  <a:pt x="1026070" y="1659509"/>
                </a:cubicBezTo>
                <a:cubicBezTo>
                  <a:pt x="1022804" y="1667672"/>
                  <a:pt x="1021988" y="1675018"/>
                  <a:pt x="1023620" y="1681549"/>
                </a:cubicBezTo>
                <a:cubicBezTo>
                  <a:pt x="1023620" y="1691343"/>
                  <a:pt x="1023009" y="1700935"/>
                  <a:pt x="1021785" y="1710322"/>
                </a:cubicBezTo>
                <a:lnTo>
                  <a:pt x="1017116" y="1733663"/>
                </a:lnTo>
                <a:lnTo>
                  <a:pt x="1014438" y="1710322"/>
                </a:lnTo>
                <a:cubicBezTo>
                  <a:pt x="1014030" y="1697670"/>
                  <a:pt x="1014642" y="1684814"/>
                  <a:pt x="1016274" y="1671753"/>
                </a:cubicBezTo>
                <a:cubicBezTo>
                  <a:pt x="1015458" y="1670121"/>
                  <a:pt x="1014438" y="1669100"/>
                  <a:pt x="1013213" y="1668691"/>
                </a:cubicBezTo>
                <a:lnTo>
                  <a:pt x="1012245" y="1668830"/>
                </a:lnTo>
                <a:lnTo>
                  <a:pt x="1013826" y="1666856"/>
                </a:lnTo>
                <a:cubicBezTo>
                  <a:pt x="1005662" y="1668488"/>
                  <a:pt x="999133" y="1668488"/>
                  <a:pt x="994235" y="1666856"/>
                </a:cubicBezTo>
                <a:cubicBezTo>
                  <a:pt x="992602" y="1665222"/>
                  <a:pt x="990969" y="1662773"/>
                  <a:pt x="989337" y="1659509"/>
                </a:cubicBezTo>
                <a:cubicBezTo>
                  <a:pt x="984439" y="1661141"/>
                  <a:pt x="980357" y="1662773"/>
                  <a:pt x="977092" y="1664406"/>
                </a:cubicBezTo>
                <a:cubicBezTo>
                  <a:pt x="968930" y="1670937"/>
                  <a:pt x="960767" y="1674202"/>
                  <a:pt x="952605" y="1674202"/>
                </a:cubicBezTo>
                <a:lnTo>
                  <a:pt x="952605" y="1671753"/>
                </a:lnTo>
                <a:lnTo>
                  <a:pt x="942809" y="1671753"/>
                </a:lnTo>
                <a:cubicBezTo>
                  <a:pt x="942809" y="1670120"/>
                  <a:pt x="943625" y="1666856"/>
                  <a:pt x="945258" y="1661957"/>
                </a:cubicBezTo>
                <a:cubicBezTo>
                  <a:pt x="935463" y="1665222"/>
                  <a:pt x="927299" y="1666856"/>
                  <a:pt x="920770" y="1666856"/>
                </a:cubicBezTo>
                <a:cubicBezTo>
                  <a:pt x="920770" y="1668488"/>
                  <a:pt x="921586" y="1669304"/>
                  <a:pt x="923218" y="1669304"/>
                </a:cubicBezTo>
                <a:cubicBezTo>
                  <a:pt x="919952" y="1672569"/>
                  <a:pt x="916688" y="1675018"/>
                  <a:pt x="913423" y="1676650"/>
                </a:cubicBezTo>
                <a:lnTo>
                  <a:pt x="914239" y="1677059"/>
                </a:lnTo>
                <a:lnTo>
                  <a:pt x="886485" y="1683997"/>
                </a:lnTo>
                <a:cubicBezTo>
                  <a:pt x="891382" y="1682365"/>
                  <a:pt x="896281" y="1678283"/>
                  <a:pt x="901178" y="1671753"/>
                </a:cubicBezTo>
                <a:cubicBezTo>
                  <a:pt x="894648" y="1670120"/>
                  <a:pt x="889750" y="1671753"/>
                  <a:pt x="886485" y="1676650"/>
                </a:cubicBezTo>
                <a:cubicBezTo>
                  <a:pt x="884853" y="1676650"/>
                  <a:pt x="884036" y="1676243"/>
                  <a:pt x="884036" y="1675427"/>
                </a:cubicBezTo>
                <a:cubicBezTo>
                  <a:pt x="884036" y="1674610"/>
                  <a:pt x="885669" y="1673385"/>
                  <a:pt x="888934" y="1671753"/>
                </a:cubicBezTo>
                <a:cubicBezTo>
                  <a:pt x="887301" y="1670120"/>
                  <a:pt x="885669" y="1669304"/>
                  <a:pt x="884036" y="1669304"/>
                </a:cubicBezTo>
                <a:cubicBezTo>
                  <a:pt x="898729" y="1666038"/>
                  <a:pt x="914239" y="1661141"/>
                  <a:pt x="930564" y="1654611"/>
                </a:cubicBezTo>
                <a:cubicBezTo>
                  <a:pt x="943625" y="1652979"/>
                  <a:pt x="957502" y="1652161"/>
                  <a:pt x="972195" y="1652161"/>
                </a:cubicBezTo>
                <a:cubicBezTo>
                  <a:pt x="975460" y="1648897"/>
                  <a:pt x="981174" y="1648080"/>
                  <a:pt x="989337" y="1649713"/>
                </a:cubicBezTo>
                <a:cubicBezTo>
                  <a:pt x="976276" y="1652979"/>
                  <a:pt x="964848" y="1656244"/>
                  <a:pt x="955053" y="1659509"/>
                </a:cubicBezTo>
                <a:cubicBezTo>
                  <a:pt x="956686" y="1662773"/>
                  <a:pt x="959134" y="1663590"/>
                  <a:pt x="962399" y="1661957"/>
                </a:cubicBezTo>
                <a:cubicBezTo>
                  <a:pt x="975460" y="1658692"/>
                  <a:pt x="989337" y="1656244"/>
                  <a:pt x="1004030" y="1654611"/>
                </a:cubicBezTo>
                <a:cubicBezTo>
                  <a:pt x="1000765" y="1652979"/>
                  <a:pt x="998316" y="1652161"/>
                  <a:pt x="996684" y="1652161"/>
                </a:cubicBezTo>
                <a:lnTo>
                  <a:pt x="999133" y="1649713"/>
                </a:lnTo>
                <a:cubicBezTo>
                  <a:pt x="997500" y="1649713"/>
                  <a:pt x="996684" y="1648897"/>
                  <a:pt x="996684" y="1647264"/>
                </a:cubicBezTo>
                <a:cubicBezTo>
                  <a:pt x="999949" y="1648897"/>
                  <a:pt x="1004030" y="1648080"/>
                  <a:pt x="1008927" y="1644815"/>
                </a:cubicBezTo>
                <a:cubicBezTo>
                  <a:pt x="1007296" y="1644815"/>
                  <a:pt x="1006479" y="1643999"/>
                  <a:pt x="1006479" y="1642367"/>
                </a:cubicBezTo>
                <a:cubicBezTo>
                  <a:pt x="1009745" y="1640734"/>
                  <a:pt x="1013009" y="1639102"/>
                  <a:pt x="1016274" y="1637468"/>
                </a:cubicBezTo>
                <a:cubicBezTo>
                  <a:pt x="1008111" y="1635836"/>
                  <a:pt x="1000765" y="1635836"/>
                  <a:pt x="994235" y="1637468"/>
                </a:cubicBezTo>
                <a:cubicBezTo>
                  <a:pt x="992602" y="1635836"/>
                  <a:pt x="991787" y="1633387"/>
                  <a:pt x="991787" y="1630122"/>
                </a:cubicBezTo>
                <a:cubicBezTo>
                  <a:pt x="991787" y="1631755"/>
                  <a:pt x="992602" y="1632571"/>
                  <a:pt x="994235" y="1632571"/>
                </a:cubicBezTo>
                <a:cubicBezTo>
                  <a:pt x="995868" y="1630938"/>
                  <a:pt x="999949" y="1629306"/>
                  <a:pt x="1006479" y="1627674"/>
                </a:cubicBezTo>
                <a:cubicBezTo>
                  <a:pt x="1006479" y="1629306"/>
                  <a:pt x="1007296" y="1630122"/>
                  <a:pt x="1008927" y="1630122"/>
                </a:cubicBezTo>
                <a:cubicBezTo>
                  <a:pt x="1013826" y="1628490"/>
                  <a:pt x="1017907" y="1625225"/>
                  <a:pt x="1021172" y="1620327"/>
                </a:cubicBezTo>
                <a:cubicBezTo>
                  <a:pt x="1014642" y="1623592"/>
                  <a:pt x="1008927" y="1623592"/>
                  <a:pt x="1004030" y="1620327"/>
                </a:cubicBezTo>
                <a:cubicBezTo>
                  <a:pt x="1008927" y="1621960"/>
                  <a:pt x="1013009" y="1620327"/>
                  <a:pt x="1016274" y="1615429"/>
                </a:cubicBezTo>
                <a:cubicBezTo>
                  <a:pt x="1013009" y="1612164"/>
                  <a:pt x="1010561" y="1611348"/>
                  <a:pt x="1008927" y="1612980"/>
                </a:cubicBezTo>
                <a:cubicBezTo>
                  <a:pt x="1007296" y="1611348"/>
                  <a:pt x="1005662" y="1608899"/>
                  <a:pt x="1004030" y="1605633"/>
                </a:cubicBezTo>
                <a:cubicBezTo>
                  <a:pt x="1000765" y="1608899"/>
                  <a:pt x="998316" y="1610123"/>
                  <a:pt x="996684" y="1609307"/>
                </a:cubicBezTo>
                <a:cubicBezTo>
                  <a:pt x="995050" y="1608491"/>
                  <a:pt x="993418" y="1608899"/>
                  <a:pt x="991787" y="1610532"/>
                </a:cubicBezTo>
                <a:cubicBezTo>
                  <a:pt x="995050" y="1608899"/>
                  <a:pt x="997500" y="1606451"/>
                  <a:pt x="999133" y="1603185"/>
                </a:cubicBezTo>
                <a:cubicBezTo>
                  <a:pt x="979541" y="1603185"/>
                  <a:pt x="961583" y="1606451"/>
                  <a:pt x="945258" y="1612980"/>
                </a:cubicBezTo>
                <a:lnTo>
                  <a:pt x="945258" y="1615429"/>
                </a:lnTo>
                <a:cubicBezTo>
                  <a:pt x="951787" y="1615429"/>
                  <a:pt x="959951" y="1615429"/>
                  <a:pt x="969746" y="1615429"/>
                </a:cubicBezTo>
                <a:cubicBezTo>
                  <a:pt x="959951" y="1617062"/>
                  <a:pt x="952605" y="1620327"/>
                  <a:pt x="947706" y="1625225"/>
                </a:cubicBezTo>
                <a:cubicBezTo>
                  <a:pt x="947706" y="1626857"/>
                  <a:pt x="948522" y="1627674"/>
                  <a:pt x="950155" y="1627674"/>
                </a:cubicBezTo>
                <a:cubicBezTo>
                  <a:pt x="946890" y="1630938"/>
                  <a:pt x="944441" y="1630938"/>
                  <a:pt x="942809" y="1627674"/>
                </a:cubicBezTo>
                <a:cubicBezTo>
                  <a:pt x="937911" y="1634203"/>
                  <a:pt x="933013" y="1638285"/>
                  <a:pt x="928116" y="1639918"/>
                </a:cubicBezTo>
                <a:cubicBezTo>
                  <a:pt x="919952" y="1643183"/>
                  <a:pt x="912606" y="1645632"/>
                  <a:pt x="906076" y="1647264"/>
                </a:cubicBezTo>
                <a:cubicBezTo>
                  <a:pt x="914239" y="1648897"/>
                  <a:pt x="922402" y="1648080"/>
                  <a:pt x="930564" y="1644815"/>
                </a:cubicBezTo>
                <a:cubicBezTo>
                  <a:pt x="928932" y="1646448"/>
                  <a:pt x="928116" y="1648080"/>
                  <a:pt x="928116" y="1649713"/>
                </a:cubicBezTo>
                <a:cubicBezTo>
                  <a:pt x="884036" y="1661141"/>
                  <a:pt x="840773" y="1671753"/>
                  <a:pt x="798326" y="1681549"/>
                </a:cubicBezTo>
                <a:cubicBezTo>
                  <a:pt x="785265" y="1683181"/>
                  <a:pt x="775471" y="1687262"/>
                  <a:pt x="768940" y="1693792"/>
                </a:cubicBezTo>
                <a:lnTo>
                  <a:pt x="771390" y="1693792"/>
                </a:lnTo>
                <a:cubicBezTo>
                  <a:pt x="766491" y="1697058"/>
                  <a:pt x="763226" y="1699507"/>
                  <a:pt x="761594" y="1701139"/>
                </a:cubicBezTo>
                <a:cubicBezTo>
                  <a:pt x="758329" y="1699507"/>
                  <a:pt x="754247" y="1700323"/>
                  <a:pt x="749349" y="1703588"/>
                </a:cubicBezTo>
                <a:cubicBezTo>
                  <a:pt x="737921" y="1710119"/>
                  <a:pt x="726493" y="1716649"/>
                  <a:pt x="715066" y="1723178"/>
                </a:cubicBezTo>
                <a:lnTo>
                  <a:pt x="717514" y="1723178"/>
                </a:lnTo>
                <a:cubicBezTo>
                  <a:pt x="715882" y="1724812"/>
                  <a:pt x="715066" y="1726444"/>
                  <a:pt x="715066" y="1728077"/>
                </a:cubicBezTo>
                <a:lnTo>
                  <a:pt x="717514" y="1728077"/>
                </a:lnTo>
                <a:cubicBezTo>
                  <a:pt x="712616" y="1732974"/>
                  <a:pt x="707719" y="1736239"/>
                  <a:pt x="702821" y="1737872"/>
                </a:cubicBezTo>
                <a:cubicBezTo>
                  <a:pt x="702821" y="1736239"/>
                  <a:pt x="702005" y="1734607"/>
                  <a:pt x="700373" y="1732974"/>
                </a:cubicBezTo>
                <a:cubicBezTo>
                  <a:pt x="698739" y="1734607"/>
                  <a:pt x="697924" y="1734607"/>
                  <a:pt x="697924" y="1732974"/>
                </a:cubicBezTo>
                <a:cubicBezTo>
                  <a:pt x="697924" y="1731342"/>
                  <a:pt x="696290" y="1729709"/>
                  <a:pt x="693026" y="1728077"/>
                </a:cubicBezTo>
                <a:cubicBezTo>
                  <a:pt x="691393" y="1739504"/>
                  <a:pt x="686496" y="1745219"/>
                  <a:pt x="678332" y="1745219"/>
                </a:cubicBezTo>
                <a:cubicBezTo>
                  <a:pt x="678332" y="1740320"/>
                  <a:pt x="675884" y="1738688"/>
                  <a:pt x="670985" y="1740320"/>
                </a:cubicBezTo>
                <a:cubicBezTo>
                  <a:pt x="666088" y="1743586"/>
                  <a:pt x="661191" y="1745219"/>
                  <a:pt x="656292" y="1745219"/>
                </a:cubicBezTo>
                <a:cubicBezTo>
                  <a:pt x="649762" y="1748483"/>
                  <a:pt x="643232" y="1750116"/>
                  <a:pt x="636702" y="1750116"/>
                </a:cubicBezTo>
                <a:cubicBezTo>
                  <a:pt x="636702" y="1743586"/>
                  <a:pt x="642416" y="1740320"/>
                  <a:pt x="653843" y="1740320"/>
                </a:cubicBezTo>
                <a:cubicBezTo>
                  <a:pt x="652211" y="1737055"/>
                  <a:pt x="649762" y="1736239"/>
                  <a:pt x="646497" y="1737872"/>
                </a:cubicBezTo>
                <a:lnTo>
                  <a:pt x="646497" y="1735423"/>
                </a:lnTo>
                <a:cubicBezTo>
                  <a:pt x="643232" y="1735423"/>
                  <a:pt x="640784" y="1734607"/>
                  <a:pt x="639150" y="1732974"/>
                </a:cubicBezTo>
                <a:cubicBezTo>
                  <a:pt x="635885" y="1736239"/>
                  <a:pt x="632621" y="1738688"/>
                  <a:pt x="629356" y="1740320"/>
                </a:cubicBezTo>
                <a:lnTo>
                  <a:pt x="631804" y="1740320"/>
                </a:lnTo>
                <a:lnTo>
                  <a:pt x="634253" y="1745219"/>
                </a:lnTo>
                <a:cubicBezTo>
                  <a:pt x="629356" y="1741954"/>
                  <a:pt x="624457" y="1741137"/>
                  <a:pt x="619561" y="1742770"/>
                </a:cubicBezTo>
                <a:lnTo>
                  <a:pt x="622009" y="1745219"/>
                </a:lnTo>
                <a:lnTo>
                  <a:pt x="626907" y="1745219"/>
                </a:lnTo>
                <a:cubicBezTo>
                  <a:pt x="620376" y="1753381"/>
                  <a:pt x="613030" y="1757463"/>
                  <a:pt x="604867" y="1757463"/>
                </a:cubicBezTo>
                <a:cubicBezTo>
                  <a:pt x="603234" y="1755831"/>
                  <a:pt x="602418" y="1753381"/>
                  <a:pt x="602418" y="1750116"/>
                </a:cubicBezTo>
                <a:cubicBezTo>
                  <a:pt x="597521" y="1750116"/>
                  <a:pt x="592622" y="1750116"/>
                  <a:pt x="587725" y="1750116"/>
                </a:cubicBezTo>
                <a:lnTo>
                  <a:pt x="585276" y="1740320"/>
                </a:lnTo>
                <a:cubicBezTo>
                  <a:pt x="578745" y="1740320"/>
                  <a:pt x="575480" y="1742770"/>
                  <a:pt x="575480" y="1747667"/>
                </a:cubicBezTo>
                <a:cubicBezTo>
                  <a:pt x="572215" y="1746035"/>
                  <a:pt x="569767" y="1744402"/>
                  <a:pt x="568134" y="1742770"/>
                </a:cubicBezTo>
                <a:cubicBezTo>
                  <a:pt x="568134" y="1746035"/>
                  <a:pt x="567317" y="1748483"/>
                  <a:pt x="565685" y="1750116"/>
                </a:cubicBezTo>
                <a:lnTo>
                  <a:pt x="573032" y="1750116"/>
                </a:lnTo>
                <a:cubicBezTo>
                  <a:pt x="568134" y="1756647"/>
                  <a:pt x="563236" y="1759912"/>
                  <a:pt x="558339" y="1759912"/>
                </a:cubicBezTo>
                <a:cubicBezTo>
                  <a:pt x="548543" y="1761544"/>
                  <a:pt x="540381" y="1765625"/>
                  <a:pt x="533850" y="1772156"/>
                </a:cubicBezTo>
                <a:cubicBezTo>
                  <a:pt x="530585" y="1772156"/>
                  <a:pt x="528952" y="1772972"/>
                  <a:pt x="528952" y="1774605"/>
                </a:cubicBezTo>
                <a:lnTo>
                  <a:pt x="503340" y="1776933"/>
                </a:lnTo>
                <a:lnTo>
                  <a:pt x="509362" y="1769708"/>
                </a:lnTo>
                <a:cubicBezTo>
                  <a:pt x="493036" y="1769708"/>
                  <a:pt x="479158" y="1772972"/>
                  <a:pt x="467731" y="1779502"/>
                </a:cubicBezTo>
                <a:cubicBezTo>
                  <a:pt x="456303" y="1784401"/>
                  <a:pt x="446507" y="1788482"/>
                  <a:pt x="438345" y="1791747"/>
                </a:cubicBezTo>
                <a:cubicBezTo>
                  <a:pt x="435080" y="1804807"/>
                  <a:pt x="426917" y="1812155"/>
                  <a:pt x="413856" y="1813787"/>
                </a:cubicBezTo>
                <a:cubicBezTo>
                  <a:pt x="402429" y="1818684"/>
                  <a:pt x="391001" y="1822765"/>
                  <a:pt x="379572" y="1826030"/>
                </a:cubicBezTo>
                <a:cubicBezTo>
                  <a:pt x="382837" y="1822765"/>
                  <a:pt x="386102" y="1818684"/>
                  <a:pt x="389368" y="1813787"/>
                </a:cubicBezTo>
                <a:cubicBezTo>
                  <a:pt x="377940" y="1817052"/>
                  <a:pt x="368144" y="1821949"/>
                  <a:pt x="359981" y="1828480"/>
                </a:cubicBezTo>
                <a:cubicBezTo>
                  <a:pt x="363247" y="1830112"/>
                  <a:pt x="363247" y="1832561"/>
                  <a:pt x="359981" y="1835826"/>
                </a:cubicBezTo>
                <a:cubicBezTo>
                  <a:pt x="355083" y="1835826"/>
                  <a:pt x="352635" y="1837459"/>
                  <a:pt x="352635" y="1840723"/>
                </a:cubicBezTo>
                <a:cubicBezTo>
                  <a:pt x="324881" y="1858683"/>
                  <a:pt x="297943" y="1875008"/>
                  <a:pt x="271822" y="1889701"/>
                </a:cubicBezTo>
                <a:lnTo>
                  <a:pt x="274272" y="1887253"/>
                </a:lnTo>
                <a:cubicBezTo>
                  <a:pt x="272639" y="1887253"/>
                  <a:pt x="271822" y="1886435"/>
                  <a:pt x="271822" y="1884803"/>
                </a:cubicBezTo>
                <a:cubicBezTo>
                  <a:pt x="262027" y="1891334"/>
                  <a:pt x="253048" y="1897047"/>
                  <a:pt x="244885" y="1901946"/>
                </a:cubicBezTo>
                <a:cubicBezTo>
                  <a:pt x="236722" y="1901946"/>
                  <a:pt x="230192" y="1904394"/>
                  <a:pt x="225295" y="1909292"/>
                </a:cubicBezTo>
                <a:cubicBezTo>
                  <a:pt x="205703" y="1923985"/>
                  <a:pt x="186113" y="1937045"/>
                  <a:pt x="166521" y="1948474"/>
                </a:cubicBezTo>
                <a:cubicBezTo>
                  <a:pt x="164889" y="1953371"/>
                  <a:pt x="162440" y="1956636"/>
                  <a:pt x="159175" y="1958269"/>
                </a:cubicBezTo>
                <a:lnTo>
                  <a:pt x="149380" y="1958269"/>
                </a:lnTo>
                <a:cubicBezTo>
                  <a:pt x="152645" y="1968064"/>
                  <a:pt x="150196" y="1974594"/>
                  <a:pt x="142034" y="1977860"/>
                </a:cubicBezTo>
                <a:cubicBezTo>
                  <a:pt x="130605" y="1979492"/>
                  <a:pt x="121627" y="1975410"/>
                  <a:pt x="115096" y="1965616"/>
                </a:cubicBezTo>
                <a:cubicBezTo>
                  <a:pt x="82445" y="1955820"/>
                  <a:pt x="55507" y="1937862"/>
                  <a:pt x="34283" y="1911740"/>
                </a:cubicBezTo>
                <a:cubicBezTo>
                  <a:pt x="34283" y="1910108"/>
                  <a:pt x="32651" y="1907659"/>
                  <a:pt x="29386" y="1904394"/>
                </a:cubicBezTo>
                <a:cubicBezTo>
                  <a:pt x="26121" y="1904394"/>
                  <a:pt x="24489" y="1905211"/>
                  <a:pt x="24489" y="1906843"/>
                </a:cubicBezTo>
                <a:cubicBezTo>
                  <a:pt x="19590" y="1901946"/>
                  <a:pt x="17959" y="1896231"/>
                  <a:pt x="19590" y="1889701"/>
                </a:cubicBezTo>
                <a:cubicBezTo>
                  <a:pt x="11428" y="1884803"/>
                  <a:pt x="6530" y="1876641"/>
                  <a:pt x="4898" y="1865212"/>
                </a:cubicBezTo>
                <a:cubicBezTo>
                  <a:pt x="8163" y="1861947"/>
                  <a:pt x="7347" y="1857865"/>
                  <a:pt x="2448" y="1852968"/>
                </a:cubicBezTo>
                <a:lnTo>
                  <a:pt x="0" y="1850519"/>
                </a:lnTo>
                <a:cubicBezTo>
                  <a:pt x="4898" y="1852152"/>
                  <a:pt x="8163" y="1851336"/>
                  <a:pt x="9795" y="1848071"/>
                </a:cubicBezTo>
                <a:cubicBezTo>
                  <a:pt x="11428" y="1844806"/>
                  <a:pt x="10612" y="1841540"/>
                  <a:pt x="7347" y="1838275"/>
                </a:cubicBezTo>
                <a:cubicBezTo>
                  <a:pt x="12244" y="1838275"/>
                  <a:pt x="16325" y="1835010"/>
                  <a:pt x="19590" y="1828480"/>
                </a:cubicBezTo>
                <a:cubicBezTo>
                  <a:pt x="13060" y="1820317"/>
                  <a:pt x="12244" y="1810521"/>
                  <a:pt x="17141" y="1799094"/>
                </a:cubicBezTo>
                <a:cubicBezTo>
                  <a:pt x="28570" y="1786033"/>
                  <a:pt x="42447" y="1774605"/>
                  <a:pt x="58772" y="1764809"/>
                </a:cubicBezTo>
                <a:cubicBezTo>
                  <a:pt x="60405" y="1763177"/>
                  <a:pt x="62853" y="1761544"/>
                  <a:pt x="66118" y="1759912"/>
                </a:cubicBezTo>
                <a:cubicBezTo>
                  <a:pt x="172236" y="1702772"/>
                  <a:pt x="283250" y="1652979"/>
                  <a:pt x="399163" y="1610532"/>
                </a:cubicBezTo>
                <a:cubicBezTo>
                  <a:pt x="438345" y="1564820"/>
                  <a:pt x="454671" y="1511761"/>
                  <a:pt x="448140" y="1451356"/>
                </a:cubicBezTo>
                <a:cubicBezTo>
                  <a:pt x="430182" y="1402379"/>
                  <a:pt x="408959" y="1355034"/>
                  <a:pt x="384470" y="1309322"/>
                </a:cubicBezTo>
                <a:cubicBezTo>
                  <a:pt x="387735" y="1310954"/>
                  <a:pt x="391817" y="1311771"/>
                  <a:pt x="396714" y="1311771"/>
                </a:cubicBezTo>
                <a:cubicBezTo>
                  <a:pt x="396714" y="1308506"/>
                  <a:pt x="395082" y="1303608"/>
                  <a:pt x="391817" y="1297079"/>
                </a:cubicBezTo>
                <a:cubicBezTo>
                  <a:pt x="396714" y="1295445"/>
                  <a:pt x="399979" y="1296261"/>
                  <a:pt x="401612" y="1299527"/>
                </a:cubicBezTo>
                <a:cubicBezTo>
                  <a:pt x="406510" y="1296261"/>
                  <a:pt x="408142" y="1290548"/>
                  <a:pt x="406510" y="1282386"/>
                </a:cubicBezTo>
                <a:cubicBezTo>
                  <a:pt x="411407" y="1287283"/>
                  <a:pt x="417938" y="1287283"/>
                  <a:pt x="426100" y="1282386"/>
                </a:cubicBezTo>
                <a:cubicBezTo>
                  <a:pt x="424468" y="1282386"/>
                  <a:pt x="423652" y="1281568"/>
                  <a:pt x="423652" y="1279936"/>
                </a:cubicBezTo>
                <a:cubicBezTo>
                  <a:pt x="425284" y="1279936"/>
                  <a:pt x="426100" y="1278303"/>
                  <a:pt x="426100" y="1275038"/>
                </a:cubicBezTo>
                <a:cubicBezTo>
                  <a:pt x="424468" y="1275038"/>
                  <a:pt x="423652" y="1274222"/>
                  <a:pt x="423652" y="1272590"/>
                </a:cubicBezTo>
                <a:cubicBezTo>
                  <a:pt x="423652" y="1270957"/>
                  <a:pt x="426100" y="1270957"/>
                  <a:pt x="430999" y="1272590"/>
                </a:cubicBezTo>
                <a:cubicBezTo>
                  <a:pt x="430999" y="1275855"/>
                  <a:pt x="432631" y="1277487"/>
                  <a:pt x="435896" y="1277487"/>
                </a:cubicBezTo>
                <a:lnTo>
                  <a:pt x="438345" y="1277487"/>
                </a:lnTo>
                <a:cubicBezTo>
                  <a:pt x="433448" y="1272590"/>
                  <a:pt x="430182" y="1266875"/>
                  <a:pt x="428549" y="1260345"/>
                </a:cubicBezTo>
                <a:lnTo>
                  <a:pt x="433448" y="1260345"/>
                </a:lnTo>
                <a:cubicBezTo>
                  <a:pt x="435080" y="1263610"/>
                  <a:pt x="437529" y="1265243"/>
                  <a:pt x="440794" y="1265243"/>
                </a:cubicBezTo>
                <a:cubicBezTo>
                  <a:pt x="435896" y="1258713"/>
                  <a:pt x="433448" y="1250550"/>
                  <a:pt x="433448" y="1240755"/>
                </a:cubicBezTo>
                <a:cubicBezTo>
                  <a:pt x="457935" y="1248917"/>
                  <a:pt x="483240" y="1252998"/>
                  <a:pt x="509362" y="1252998"/>
                </a:cubicBezTo>
                <a:cubicBezTo>
                  <a:pt x="535482" y="1261162"/>
                  <a:pt x="561604" y="1270141"/>
                  <a:pt x="587725" y="1279936"/>
                </a:cubicBezTo>
                <a:cubicBezTo>
                  <a:pt x="592622" y="1278303"/>
                  <a:pt x="598337" y="1276671"/>
                  <a:pt x="604867" y="1275038"/>
                </a:cubicBezTo>
                <a:cubicBezTo>
                  <a:pt x="629356" y="1260345"/>
                  <a:pt x="654661" y="1244020"/>
                  <a:pt x="680781" y="1226062"/>
                </a:cubicBezTo>
                <a:cubicBezTo>
                  <a:pt x="679149" y="1224428"/>
                  <a:pt x="678332" y="1222796"/>
                  <a:pt x="678332" y="1221163"/>
                </a:cubicBezTo>
                <a:cubicBezTo>
                  <a:pt x="635885" y="1226062"/>
                  <a:pt x="600786" y="1212185"/>
                  <a:pt x="573032" y="1179534"/>
                </a:cubicBezTo>
                <a:cubicBezTo>
                  <a:pt x="558339" y="1161574"/>
                  <a:pt x="546910" y="1141168"/>
                  <a:pt x="538748" y="1118311"/>
                </a:cubicBezTo>
                <a:cubicBezTo>
                  <a:pt x="540381" y="1115046"/>
                  <a:pt x="539564" y="1110965"/>
                  <a:pt x="536299" y="1106067"/>
                </a:cubicBezTo>
                <a:cubicBezTo>
                  <a:pt x="531401" y="1089741"/>
                  <a:pt x="535482" y="1073416"/>
                  <a:pt x="548543" y="1057090"/>
                </a:cubicBezTo>
                <a:cubicBezTo>
                  <a:pt x="559971" y="1053825"/>
                  <a:pt x="567317" y="1045662"/>
                  <a:pt x="570583" y="1032601"/>
                </a:cubicBezTo>
                <a:cubicBezTo>
                  <a:pt x="572215" y="1029336"/>
                  <a:pt x="574664" y="1024439"/>
                  <a:pt x="577929" y="1017908"/>
                </a:cubicBezTo>
                <a:cubicBezTo>
                  <a:pt x="577929" y="1019542"/>
                  <a:pt x="578745" y="1020358"/>
                  <a:pt x="580378" y="1020358"/>
                </a:cubicBezTo>
                <a:cubicBezTo>
                  <a:pt x="596704" y="1008930"/>
                  <a:pt x="608132" y="992604"/>
                  <a:pt x="614662" y="971380"/>
                </a:cubicBezTo>
                <a:cubicBezTo>
                  <a:pt x="611398" y="979543"/>
                  <a:pt x="612214" y="986073"/>
                  <a:pt x="617111" y="990972"/>
                </a:cubicBezTo>
                <a:cubicBezTo>
                  <a:pt x="628539" y="971380"/>
                  <a:pt x="640784" y="950157"/>
                  <a:pt x="653843" y="927301"/>
                </a:cubicBezTo>
                <a:cubicBezTo>
                  <a:pt x="653843" y="930567"/>
                  <a:pt x="654661" y="933015"/>
                  <a:pt x="656292" y="934648"/>
                </a:cubicBezTo>
                <a:cubicBezTo>
                  <a:pt x="661191" y="921587"/>
                  <a:pt x="669353" y="909343"/>
                  <a:pt x="680781" y="897914"/>
                </a:cubicBezTo>
                <a:cubicBezTo>
                  <a:pt x="723228" y="840774"/>
                  <a:pt x="767307" y="782818"/>
                  <a:pt x="813019" y="724047"/>
                </a:cubicBezTo>
                <a:cubicBezTo>
                  <a:pt x="816284" y="719148"/>
                  <a:pt x="817101" y="713435"/>
                  <a:pt x="815469" y="706904"/>
                </a:cubicBezTo>
                <a:cubicBezTo>
                  <a:pt x="759960" y="697109"/>
                  <a:pt x="705270" y="694659"/>
                  <a:pt x="651395" y="699558"/>
                </a:cubicBezTo>
                <a:cubicBezTo>
                  <a:pt x="641600" y="714251"/>
                  <a:pt x="631804" y="728128"/>
                  <a:pt x="622009" y="741188"/>
                </a:cubicBezTo>
                <a:cubicBezTo>
                  <a:pt x="604050" y="770575"/>
                  <a:pt x="587725" y="799961"/>
                  <a:pt x="573032" y="829347"/>
                </a:cubicBezTo>
                <a:cubicBezTo>
                  <a:pt x="568134" y="827715"/>
                  <a:pt x="564052" y="826081"/>
                  <a:pt x="560787" y="824449"/>
                </a:cubicBezTo>
                <a:cubicBezTo>
                  <a:pt x="550993" y="834245"/>
                  <a:pt x="545278" y="844856"/>
                  <a:pt x="543646" y="856285"/>
                </a:cubicBezTo>
                <a:cubicBezTo>
                  <a:pt x="540381" y="861182"/>
                  <a:pt x="538748" y="866079"/>
                  <a:pt x="538748" y="870978"/>
                </a:cubicBezTo>
                <a:lnTo>
                  <a:pt x="543646" y="870978"/>
                </a:lnTo>
                <a:cubicBezTo>
                  <a:pt x="538748" y="877508"/>
                  <a:pt x="537116" y="883221"/>
                  <a:pt x="538748" y="888120"/>
                </a:cubicBezTo>
                <a:cubicBezTo>
                  <a:pt x="533850" y="889752"/>
                  <a:pt x="532217" y="891385"/>
                  <a:pt x="533850" y="893017"/>
                </a:cubicBezTo>
                <a:cubicBezTo>
                  <a:pt x="530585" y="894649"/>
                  <a:pt x="528952" y="896282"/>
                  <a:pt x="528952" y="897914"/>
                </a:cubicBezTo>
                <a:cubicBezTo>
                  <a:pt x="528952" y="901179"/>
                  <a:pt x="530585" y="901997"/>
                  <a:pt x="533850" y="900363"/>
                </a:cubicBezTo>
                <a:cubicBezTo>
                  <a:pt x="530585" y="903629"/>
                  <a:pt x="528136" y="904445"/>
                  <a:pt x="526504" y="902813"/>
                </a:cubicBezTo>
                <a:cubicBezTo>
                  <a:pt x="523239" y="904445"/>
                  <a:pt x="522423" y="905261"/>
                  <a:pt x="524055" y="905261"/>
                </a:cubicBezTo>
                <a:cubicBezTo>
                  <a:pt x="524055" y="906894"/>
                  <a:pt x="524871" y="907710"/>
                  <a:pt x="526504" y="907710"/>
                </a:cubicBezTo>
                <a:cubicBezTo>
                  <a:pt x="521606" y="915874"/>
                  <a:pt x="517524" y="922403"/>
                  <a:pt x="514259" y="927301"/>
                </a:cubicBezTo>
                <a:lnTo>
                  <a:pt x="524055" y="927301"/>
                </a:lnTo>
                <a:cubicBezTo>
                  <a:pt x="517524" y="933831"/>
                  <a:pt x="512627" y="939545"/>
                  <a:pt x="509362" y="944444"/>
                </a:cubicBezTo>
                <a:cubicBezTo>
                  <a:pt x="506097" y="946076"/>
                  <a:pt x="505280" y="948525"/>
                  <a:pt x="506912" y="951790"/>
                </a:cubicBezTo>
                <a:cubicBezTo>
                  <a:pt x="505280" y="951790"/>
                  <a:pt x="503647" y="950973"/>
                  <a:pt x="502015" y="949341"/>
                </a:cubicBezTo>
                <a:lnTo>
                  <a:pt x="502015" y="954238"/>
                </a:lnTo>
                <a:cubicBezTo>
                  <a:pt x="492219" y="960769"/>
                  <a:pt x="484873" y="968115"/>
                  <a:pt x="479976" y="976278"/>
                </a:cubicBezTo>
                <a:cubicBezTo>
                  <a:pt x="468547" y="987706"/>
                  <a:pt x="457935" y="999134"/>
                  <a:pt x="448140" y="1010562"/>
                </a:cubicBezTo>
                <a:cubicBezTo>
                  <a:pt x="420387" y="1036683"/>
                  <a:pt x="394266" y="1061989"/>
                  <a:pt x="369777" y="1086476"/>
                </a:cubicBezTo>
                <a:cubicBezTo>
                  <a:pt x="374674" y="1078314"/>
                  <a:pt x="381205" y="1070151"/>
                  <a:pt x="389368" y="1061989"/>
                </a:cubicBezTo>
                <a:lnTo>
                  <a:pt x="389368" y="1059539"/>
                </a:lnTo>
                <a:cubicBezTo>
                  <a:pt x="351819" y="1079130"/>
                  <a:pt x="319167" y="1104435"/>
                  <a:pt x="291414" y="1135453"/>
                </a:cubicBezTo>
                <a:cubicBezTo>
                  <a:pt x="289781" y="1133821"/>
                  <a:pt x="288965" y="1132188"/>
                  <a:pt x="288965" y="1130556"/>
                </a:cubicBezTo>
                <a:cubicBezTo>
                  <a:pt x="285700" y="1132188"/>
                  <a:pt x="284067" y="1133821"/>
                  <a:pt x="284067" y="1135453"/>
                </a:cubicBezTo>
                <a:cubicBezTo>
                  <a:pt x="279169" y="1132188"/>
                  <a:pt x="275904" y="1128107"/>
                  <a:pt x="274272" y="1123210"/>
                </a:cubicBezTo>
                <a:cubicBezTo>
                  <a:pt x="267741" y="1128107"/>
                  <a:pt x="265292" y="1133005"/>
                  <a:pt x="266925" y="1137903"/>
                </a:cubicBezTo>
                <a:cubicBezTo>
                  <a:pt x="258762" y="1139535"/>
                  <a:pt x="253864" y="1142800"/>
                  <a:pt x="252232" y="1147698"/>
                </a:cubicBezTo>
                <a:cubicBezTo>
                  <a:pt x="253864" y="1149330"/>
                  <a:pt x="255497" y="1150964"/>
                  <a:pt x="257130" y="1152596"/>
                </a:cubicBezTo>
                <a:cubicBezTo>
                  <a:pt x="247334" y="1152596"/>
                  <a:pt x="244069" y="1155045"/>
                  <a:pt x="247334" y="1159942"/>
                </a:cubicBezTo>
                <a:cubicBezTo>
                  <a:pt x="237538" y="1164839"/>
                  <a:pt x="230192" y="1171370"/>
                  <a:pt x="225295" y="1179534"/>
                </a:cubicBezTo>
                <a:cubicBezTo>
                  <a:pt x="223663" y="1184431"/>
                  <a:pt x="221621" y="1188716"/>
                  <a:pt x="219173" y="1192390"/>
                </a:cubicBezTo>
                <a:lnTo>
                  <a:pt x="215276" y="1196564"/>
                </a:lnTo>
                <a:lnTo>
                  <a:pt x="210601" y="1194227"/>
                </a:lnTo>
                <a:cubicBezTo>
                  <a:pt x="213867" y="1195859"/>
                  <a:pt x="215499" y="1194227"/>
                  <a:pt x="215499" y="1189328"/>
                </a:cubicBezTo>
                <a:cubicBezTo>
                  <a:pt x="213867" y="1189328"/>
                  <a:pt x="212234" y="1188512"/>
                  <a:pt x="210601" y="1186880"/>
                </a:cubicBezTo>
                <a:cubicBezTo>
                  <a:pt x="212234" y="1186880"/>
                  <a:pt x="213867" y="1185247"/>
                  <a:pt x="215499" y="1181982"/>
                </a:cubicBezTo>
                <a:lnTo>
                  <a:pt x="213051" y="1181982"/>
                </a:lnTo>
                <a:cubicBezTo>
                  <a:pt x="216315" y="1178716"/>
                  <a:pt x="220397" y="1173003"/>
                  <a:pt x="225295" y="1164839"/>
                </a:cubicBezTo>
                <a:cubicBezTo>
                  <a:pt x="225295" y="1161574"/>
                  <a:pt x="226926" y="1157493"/>
                  <a:pt x="230192" y="1152596"/>
                </a:cubicBezTo>
                <a:cubicBezTo>
                  <a:pt x="225295" y="1152596"/>
                  <a:pt x="220397" y="1154228"/>
                  <a:pt x="215499" y="1157493"/>
                </a:cubicBezTo>
                <a:cubicBezTo>
                  <a:pt x="213867" y="1152596"/>
                  <a:pt x="214683" y="1146881"/>
                  <a:pt x="217948" y="1140352"/>
                </a:cubicBezTo>
                <a:cubicBezTo>
                  <a:pt x="219580" y="1141984"/>
                  <a:pt x="221213" y="1142800"/>
                  <a:pt x="222845" y="1142800"/>
                </a:cubicBezTo>
                <a:cubicBezTo>
                  <a:pt x="231009" y="1131372"/>
                  <a:pt x="238356" y="1117495"/>
                  <a:pt x="244885" y="1101170"/>
                </a:cubicBezTo>
                <a:cubicBezTo>
                  <a:pt x="243253" y="1094640"/>
                  <a:pt x="243253" y="1087293"/>
                  <a:pt x="244885" y="1079130"/>
                </a:cubicBezTo>
                <a:cubicBezTo>
                  <a:pt x="248150" y="1069335"/>
                  <a:pt x="250599" y="1058723"/>
                  <a:pt x="252232" y="1047294"/>
                </a:cubicBezTo>
                <a:cubicBezTo>
                  <a:pt x="253864" y="1034235"/>
                  <a:pt x="256313" y="1020358"/>
                  <a:pt x="259579" y="1005665"/>
                </a:cubicBezTo>
                <a:cubicBezTo>
                  <a:pt x="262844" y="1002399"/>
                  <a:pt x="265292" y="997501"/>
                  <a:pt x="266925" y="990972"/>
                </a:cubicBezTo>
                <a:cubicBezTo>
                  <a:pt x="304474" y="819551"/>
                  <a:pt x="352635" y="649765"/>
                  <a:pt x="411407" y="481609"/>
                </a:cubicBezTo>
                <a:cubicBezTo>
                  <a:pt x="468547" y="354268"/>
                  <a:pt x="523239" y="224479"/>
                  <a:pt x="575480" y="92242"/>
                </a:cubicBezTo>
                <a:cubicBezTo>
                  <a:pt x="580378" y="84079"/>
                  <a:pt x="587725" y="77549"/>
                  <a:pt x="597521" y="72650"/>
                </a:cubicBezTo>
                <a:cubicBezTo>
                  <a:pt x="599153" y="72650"/>
                  <a:pt x="601602" y="72650"/>
                  <a:pt x="604867" y="72650"/>
                </a:cubicBezTo>
                <a:cubicBezTo>
                  <a:pt x="604867" y="64488"/>
                  <a:pt x="608132" y="56325"/>
                  <a:pt x="614662" y="48161"/>
                </a:cubicBezTo>
                <a:cubicBezTo>
                  <a:pt x="616295" y="51427"/>
                  <a:pt x="618744" y="50611"/>
                  <a:pt x="622009" y="45713"/>
                </a:cubicBezTo>
                <a:cubicBezTo>
                  <a:pt x="625275" y="45713"/>
                  <a:pt x="626091" y="43264"/>
                  <a:pt x="624457" y="38367"/>
                </a:cubicBezTo>
                <a:cubicBezTo>
                  <a:pt x="629356" y="35102"/>
                  <a:pt x="635885" y="32652"/>
                  <a:pt x="644049" y="31020"/>
                </a:cubicBezTo>
                <a:cubicBezTo>
                  <a:pt x="650579" y="14694"/>
                  <a:pt x="662007" y="6532"/>
                  <a:pt x="678332" y="6532"/>
                </a:cubicBezTo>
                <a:cubicBezTo>
                  <a:pt x="681597" y="3266"/>
                  <a:pt x="685271" y="1226"/>
                  <a:pt x="689352" y="409"/>
                </a:cubicBezTo>
                <a:close/>
                <a:moveTo>
                  <a:pt x="6896984" y="0"/>
                </a:moveTo>
                <a:cubicBezTo>
                  <a:pt x="6939431" y="40815"/>
                  <a:pt x="6976163" y="85710"/>
                  <a:pt x="7007182" y="134687"/>
                </a:cubicBezTo>
                <a:cubicBezTo>
                  <a:pt x="7010447" y="151013"/>
                  <a:pt x="7015345" y="166522"/>
                  <a:pt x="7021875" y="181215"/>
                </a:cubicBezTo>
                <a:cubicBezTo>
                  <a:pt x="7013713" y="197542"/>
                  <a:pt x="7012079" y="214684"/>
                  <a:pt x="7016978" y="232642"/>
                </a:cubicBezTo>
                <a:cubicBezTo>
                  <a:pt x="7026774" y="281618"/>
                  <a:pt x="7023508" y="328146"/>
                  <a:pt x="7007182" y="372226"/>
                </a:cubicBezTo>
                <a:lnTo>
                  <a:pt x="7007182" y="391817"/>
                </a:lnTo>
                <a:cubicBezTo>
                  <a:pt x="7165542" y="395082"/>
                  <a:pt x="7303493" y="451406"/>
                  <a:pt x="7421038" y="560788"/>
                </a:cubicBezTo>
                <a:cubicBezTo>
                  <a:pt x="7473281" y="608132"/>
                  <a:pt x="7510830" y="665272"/>
                  <a:pt x="7533686" y="732208"/>
                </a:cubicBezTo>
                <a:cubicBezTo>
                  <a:pt x="7550012" y="758328"/>
                  <a:pt x="7551644" y="784450"/>
                  <a:pt x="7538583" y="810571"/>
                </a:cubicBezTo>
                <a:cubicBezTo>
                  <a:pt x="7530421" y="818733"/>
                  <a:pt x="7527155" y="828529"/>
                  <a:pt x="7528789" y="839957"/>
                </a:cubicBezTo>
                <a:cubicBezTo>
                  <a:pt x="7518993" y="926484"/>
                  <a:pt x="7496953" y="1009744"/>
                  <a:pt x="7462669" y="1089741"/>
                </a:cubicBezTo>
                <a:cubicBezTo>
                  <a:pt x="7457772" y="1102801"/>
                  <a:pt x="7455323" y="1114230"/>
                  <a:pt x="7455323" y="1124024"/>
                </a:cubicBezTo>
                <a:cubicBezTo>
                  <a:pt x="7450425" y="1130555"/>
                  <a:pt x="7447976" y="1137085"/>
                  <a:pt x="7447976" y="1143616"/>
                </a:cubicBezTo>
                <a:cubicBezTo>
                  <a:pt x="7449608" y="1143616"/>
                  <a:pt x="7451241" y="1142800"/>
                  <a:pt x="7452873" y="1141166"/>
                </a:cubicBezTo>
                <a:cubicBezTo>
                  <a:pt x="7452873" y="1147697"/>
                  <a:pt x="7450425" y="1150146"/>
                  <a:pt x="7445527" y="1148513"/>
                </a:cubicBezTo>
                <a:cubicBezTo>
                  <a:pt x="7437364" y="1177899"/>
                  <a:pt x="7430834" y="1206469"/>
                  <a:pt x="7425937" y="1234223"/>
                </a:cubicBezTo>
                <a:cubicBezTo>
                  <a:pt x="7409611" y="1268507"/>
                  <a:pt x="7396549" y="1302791"/>
                  <a:pt x="7386755" y="1337075"/>
                </a:cubicBezTo>
                <a:cubicBezTo>
                  <a:pt x="7380225" y="1350136"/>
                  <a:pt x="7372878" y="1361563"/>
                  <a:pt x="7364714" y="1371359"/>
                </a:cubicBezTo>
                <a:cubicBezTo>
                  <a:pt x="7359817" y="1381155"/>
                  <a:pt x="7356552" y="1389317"/>
                  <a:pt x="7354920" y="1395848"/>
                </a:cubicBezTo>
                <a:cubicBezTo>
                  <a:pt x="7350021" y="1395848"/>
                  <a:pt x="7348389" y="1397480"/>
                  <a:pt x="7350021" y="1400745"/>
                </a:cubicBezTo>
                <a:cubicBezTo>
                  <a:pt x="7346757" y="1397480"/>
                  <a:pt x="7343491" y="1397480"/>
                  <a:pt x="7340227" y="1400745"/>
                </a:cubicBezTo>
                <a:cubicBezTo>
                  <a:pt x="7336962" y="1407275"/>
                  <a:pt x="7336144" y="1412173"/>
                  <a:pt x="7337778" y="1415438"/>
                </a:cubicBezTo>
                <a:cubicBezTo>
                  <a:pt x="7339410" y="1413806"/>
                  <a:pt x="7341859" y="1410541"/>
                  <a:pt x="7345124" y="1405643"/>
                </a:cubicBezTo>
                <a:lnTo>
                  <a:pt x="7345124" y="1408091"/>
                </a:lnTo>
                <a:cubicBezTo>
                  <a:pt x="7338594" y="1424418"/>
                  <a:pt x="7327166" y="1433396"/>
                  <a:pt x="7310840" y="1435029"/>
                </a:cubicBezTo>
                <a:cubicBezTo>
                  <a:pt x="7301045" y="1443192"/>
                  <a:pt x="7293699" y="1453804"/>
                  <a:pt x="7288800" y="1466865"/>
                </a:cubicBezTo>
                <a:cubicBezTo>
                  <a:pt x="7292065" y="1465231"/>
                  <a:pt x="7296147" y="1462782"/>
                  <a:pt x="7301045" y="1459518"/>
                </a:cubicBezTo>
                <a:cubicBezTo>
                  <a:pt x="7296147" y="1464415"/>
                  <a:pt x="7292881" y="1468497"/>
                  <a:pt x="7291249" y="1471762"/>
                </a:cubicBezTo>
                <a:cubicBezTo>
                  <a:pt x="7340227" y="1478292"/>
                  <a:pt x="7388387" y="1486455"/>
                  <a:pt x="7435732" y="1496250"/>
                </a:cubicBezTo>
                <a:cubicBezTo>
                  <a:pt x="7445527" y="1489720"/>
                  <a:pt x="7456139" y="1483190"/>
                  <a:pt x="7467567" y="1476659"/>
                </a:cubicBezTo>
                <a:cubicBezTo>
                  <a:pt x="7469199" y="1471762"/>
                  <a:pt x="7473281" y="1466865"/>
                  <a:pt x="7479811" y="1461966"/>
                </a:cubicBezTo>
                <a:lnTo>
                  <a:pt x="7492055" y="1461966"/>
                </a:lnTo>
                <a:cubicBezTo>
                  <a:pt x="7544298" y="1488088"/>
                  <a:pt x="7595723" y="1516658"/>
                  <a:pt x="7646333" y="1547676"/>
                </a:cubicBezTo>
                <a:cubicBezTo>
                  <a:pt x="7667557" y="1562370"/>
                  <a:pt x="7688781" y="1578695"/>
                  <a:pt x="7710004" y="1596653"/>
                </a:cubicBezTo>
                <a:cubicBezTo>
                  <a:pt x="7737757" y="1626039"/>
                  <a:pt x="7758164" y="1660324"/>
                  <a:pt x="7771225" y="1699505"/>
                </a:cubicBezTo>
                <a:cubicBezTo>
                  <a:pt x="7771225" y="1712566"/>
                  <a:pt x="7770409" y="1726443"/>
                  <a:pt x="7768776" y="1741136"/>
                </a:cubicBezTo>
                <a:cubicBezTo>
                  <a:pt x="7765511" y="1757461"/>
                  <a:pt x="7757348" y="1769706"/>
                  <a:pt x="7744287" y="1777868"/>
                </a:cubicBezTo>
                <a:cubicBezTo>
                  <a:pt x="7737757" y="1786032"/>
                  <a:pt x="7729594" y="1790113"/>
                  <a:pt x="7719799" y="1790113"/>
                </a:cubicBezTo>
                <a:cubicBezTo>
                  <a:pt x="7703473" y="1801541"/>
                  <a:pt x="7687963" y="1801541"/>
                  <a:pt x="7673270" y="1790113"/>
                </a:cubicBezTo>
                <a:cubicBezTo>
                  <a:pt x="7645517" y="1786848"/>
                  <a:pt x="7619396" y="1779502"/>
                  <a:pt x="7594907" y="1768073"/>
                </a:cubicBezTo>
                <a:cubicBezTo>
                  <a:pt x="7576949" y="1753380"/>
                  <a:pt x="7557359" y="1743585"/>
                  <a:pt x="7536135" y="1738687"/>
                </a:cubicBezTo>
                <a:cubicBezTo>
                  <a:pt x="7488791" y="1727259"/>
                  <a:pt x="7443079" y="1719913"/>
                  <a:pt x="7398999" y="1716647"/>
                </a:cubicBezTo>
                <a:cubicBezTo>
                  <a:pt x="7394101" y="1718279"/>
                  <a:pt x="7390020" y="1718279"/>
                  <a:pt x="7386755" y="1716647"/>
                </a:cubicBezTo>
                <a:cubicBezTo>
                  <a:pt x="7375326" y="1716647"/>
                  <a:pt x="7364714" y="1716647"/>
                  <a:pt x="7354920" y="1716647"/>
                </a:cubicBezTo>
                <a:cubicBezTo>
                  <a:pt x="7333696" y="1710117"/>
                  <a:pt x="7313289" y="1708485"/>
                  <a:pt x="7293699" y="1711750"/>
                </a:cubicBezTo>
                <a:cubicBezTo>
                  <a:pt x="7274107" y="1710117"/>
                  <a:pt x="7255333" y="1710933"/>
                  <a:pt x="7237375" y="1714198"/>
                </a:cubicBezTo>
                <a:cubicBezTo>
                  <a:pt x="7224314" y="1715831"/>
                  <a:pt x="7213702" y="1715014"/>
                  <a:pt x="7205540" y="1711750"/>
                </a:cubicBezTo>
                <a:cubicBezTo>
                  <a:pt x="7192479" y="1713382"/>
                  <a:pt x="7181051" y="1713382"/>
                  <a:pt x="7171255" y="1711750"/>
                </a:cubicBezTo>
                <a:cubicBezTo>
                  <a:pt x="7110850" y="1715014"/>
                  <a:pt x="7052078" y="1710933"/>
                  <a:pt x="6994939" y="1699505"/>
                </a:cubicBezTo>
                <a:cubicBezTo>
                  <a:pt x="6986775" y="1699505"/>
                  <a:pt x="6978612" y="1699505"/>
                  <a:pt x="6970450" y="1699505"/>
                </a:cubicBezTo>
                <a:cubicBezTo>
                  <a:pt x="6968817" y="1697873"/>
                  <a:pt x="6967185" y="1696240"/>
                  <a:pt x="6965551" y="1694608"/>
                </a:cubicBezTo>
                <a:cubicBezTo>
                  <a:pt x="6955757" y="1696240"/>
                  <a:pt x="6947593" y="1697056"/>
                  <a:pt x="6941063" y="1697056"/>
                </a:cubicBezTo>
                <a:cubicBezTo>
                  <a:pt x="6939431" y="1693791"/>
                  <a:pt x="6936981" y="1692975"/>
                  <a:pt x="6933716" y="1694608"/>
                </a:cubicBezTo>
                <a:cubicBezTo>
                  <a:pt x="6917391" y="1692975"/>
                  <a:pt x="6903514" y="1693791"/>
                  <a:pt x="6892087" y="1697056"/>
                </a:cubicBezTo>
                <a:cubicBezTo>
                  <a:pt x="6892087" y="1695424"/>
                  <a:pt x="6891271" y="1694608"/>
                  <a:pt x="6889637" y="1694608"/>
                </a:cubicBezTo>
                <a:cubicBezTo>
                  <a:pt x="6888004" y="1694608"/>
                  <a:pt x="6887188" y="1696240"/>
                  <a:pt x="6887188" y="1699505"/>
                </a:cubicBezTo>
                <a:cubicBezTo>
                  <a:pt x="6921472" y="1709301"/>
                  <a:pt x="6957389" y="1719913"/>
                  <a:pt x="6994939" y="1731340"/>
                </a:cubicBezTo>
                <a:cubicBezTo>
                  <a:pt x="6996571" y="1734606"/>
                  <a:pt x="6999020" y="1736238"/>
                  <a:pt x="7002285" y="1736238"/>
                </a:cubicBezTo>
                <a:cubicBezTo>
                  <a:pt x="7016978" y="1742768"/>
                  <a:pt x="7031671" y="1747667"/>
                  <a:pt x="7046364" y="1750932"/>
                </a:cubicBezTo>
                <a:cubicBezTo>
                  <a:pt x="7052894" y="1757461"/>
                  <a:pt x="7060241" y="1761543"/>
                  <a:pt x="7068403" y="1763175"/>
                </a:cubicBezTo>
                <a:cubicBezTo>
                  <a:pt x="7073302" y="1766441"/>
                  <a:pt x="7079015" y="1770522"/>
                  <a:pt x="7085545" y="1775419"/>
                </a:cubicBezTo>
                <a:lnTo>
                  <a:pt x="7087995" y="1772971"/>
                </a:lnTo>
                <a:lnTo>
                  <a:pt x="7087995" y="1775419"/>
                </a:lnTo>
                <a:cubicBezTo>
                  <a:pt x="7107585" y="1781950"/>
                  <a:pt x="7126360" y="1790929"/>
                  <a:pt x="7144319" y="1802357"/>
                </a:cubicBezTo>
                <a:cubicBezTo>
                  <a:pt x="7150848" y="1803989"/>
                  <a:pt x="7158195" y="1806438"/>
                  <a:pt x="7166358" y="1809704"/>
                </a:cubicBezTo>
                <a:cubicBezTo>
                  <a:pt x="7172889" y="1812969"/>
                  <a:pt x="7180235" y="1816234"/>
                  <a:pt x="7188397" y="1819499"/>
                </a:cubicBezTo>
                <a:cubicBezTo>
                  <a:pt x="7207988" y="1832559"/>
                  <a:pt x="7229211" y="1842355"/>
                  <a:pt x="7252068" y="1848885"/>
                </a:cubicBezTo>
                <a:cubicBezTo>
                  <a:pt x="7330431" y="1879904"/>
                  <a:pt x="7401448" y="1920718"/>
                  <a:pt x="7465118" y="1971327"/>
                </a:cubicBezTo>
                <a:cubicBezTo>
                  <a:pt x="7515728" y="2012142"/>
                  <a:pt x="7562256" y="2056221"/>
                  <a:pt x="7604703" y="2103567"/>
                </a:cubicBezTo>
                <a:cubicBezTo>
                  <a:pt x="7619396" y="2111729"/>
                  <a:pt x="7632457" y="2123157"/>
                  <a:pt x="7643884" y="2137850"/>
                </a:cubicBezTo>
                <a:cubicBezTo>
                  <a:pt x="7652047" y="2154176"/>
                  <a:pt x="7661027" y="2171318"/>
                  <a:pt x="7670822" y="2189276"/>
                </a:cubicBezTo>
                <a:cubicBezTo>
                  <a:pt x="7672454" y="2197439"/>
                  <a:pt x="7670005" y="2202336"/>
                  <a:pt x="7663475" y="2203969"/>
                </a:cubicBezTo>
                <a:cubicBezTo>
                  <a:pt x="7652047" y="2215397"/>
                  <a:pt x="7640619" y="2225193"/>
                  <a:pt x="7629191" y="2233355"/>
                </a:cubicBezTo>
                <a:cubicBezTo>
                  <a:pt x="7625926" y="2244783"/>
                  <a:pt x="7622661" y="2253763"/>
                  <a:pt x="7619396" y="2260293"/>
                </a:cubicBezTo>
                <a:cubicBezTo>
                  <a:pt x="7625926" y="2268456"/>
                  <a:pt x="7625926" y="2274170"/>
                  <a:pt x="7619396" y="2277435"/>
                </a:cubicBezTo>
                <a:cubicBezTo>
                  <a:pt x="7607968" y="2282333"/>
                  <a:pt x="7596540" y="2286414"/>
                  <a:pt x="7585111" y="2289679"/>
                </a:cubicBezTo>
                <a:cubicBezTo>
                  <a:pt x="7572051" y="2297842"/>
                  <a:pt x="7558991" y="2302740"/>
                  <a:pt x="7545931" y="2304372"/>
                </a:cubicBezTo>
                <a:cubicBezTo>
                  <a:pt x="7532870" y="2312535"/>
                  <a:pt x="7520626" y="2315800"/>
                  <a:pt x="7509197" y="2314168"/>
                </a:cubicBezTo>
                <a:cubicBezTo>
                  <a:pt x="7487974" y="2297842"/>
                  <a:pt x="7465118" y="2287230"/>
                  <a:pt x="7440630" y="2282333"/>
                </a:cubicBezTo>
                <a:cubicBezTo>
                  <a:pt x="7438996" y="2282333"/>
                  <a:pt x="7438180" y="2281517"/>
                  <a:pt x="7438180" y="2279883"/>
                </a:cubicBezTo>
                <a:cubicBezTo>
                  <a:pt x="7421854" y="2279883"/>
                  <a:pt x="7407161" y="2279067"/>
                  <a:pt x="7394101" y="2277435"/>
                </a:cubicBezTo>
                <a:cubicBezTo>
                  <a:pt x="7395733" y="2277435"/>
                  <a:pt x="7397367" y="2276618"/>
                  <a:pt x="7398999" y="2274986"/>
                </a:cubicBezTo>
                <a:cubicBezTo>
                  <a:pt x="7385939" y="2278251"/>
                  <a:pt x="7374510" y="2280701"/>
                  <a:pt x="7364714" y="2282333"/>
                </a:cubicBezTo>
                <a:cubicBezTo>
                  <a:pt x="7377775" y="2264374"/>
                  <a:pt x="7383490" y="2243967"/>
                  <a:pt x="7381857" y="2221111"/>
                </a:cubicBezTo>
                <a:cubicBezTo>
                  <a:pt x="7316554" y="2175399"/>
                  <a:pt x="7249619" y="2131319"/>
                  <a:pt x="7181051" y="2088874"/>
                </a:cubicBezTo>
                <a:cubicBezTo>
                  <a:pt x="7181051" y="2083975"/>
                  <a:pt x="7178602" y="2081526"/>
                  <a:pt x="7173705" y="2081526"/>
                </a:cubicBezTo>
                <a:cubicBezTo>
                  <a:pt x="7154113" y="2073363"/>
                  <a:pt x="7136972" y="2062752"/>
                  <a:pt x="7122278" y="2049692"/>
                </a:cubicBezTo>
                <a:cubicBezTo>
                  <a:pt x="7087995" y="2033366"/>
                  <a:pt x="7056160" y="2013774"/>
                  <a:pt x="7026774" y="1990919"/>
                </a:cubicBezTo>
                <a:cubicBezTo>
                  <a:pt x="6995755" y="1976226"/>
                  <a:pt x="6965551" y="1960716"/>
                  <a:pt x="6936165" y="1944391"/>
                </a:cubicBezTo>
                <a:cubicBezTo>
                  <a:pt x="6937799" y="1944391"/>
                  <a:pt x="6938615" y="1942758"/>
                  <a:pt x="6938615" y="1939494"/>
                </a:cubicBezTo>
                <a:cubicBezTo>
                  <a:pt x="6930452" y="1936228"/>
                  <a:pt x="6922288" y="1932963"/>
                  <a:pt x="6914126" y="1929698"/>
                </a:cubicBezTo>
                <a:cubicBezTo>
                  <a:pt x="6905963" y="1923167"/>
                  <a:pt x="6895352" y="1917453"/>
                  <a:pt x="6882291" y="1912556"/>
                </a:cubicBezTo>
                <a:cubicBezTo>
                  <a:pt x="6869230" y="1907658"/>
                  <a:pt x="6856986" y="1901944"/>
                  <a:pt x="6845558" y="1895413"/>
                </a:cubicBezTo>
                <a:lnTo>
                  <a:pt x="6845558" y="1892965"/>
                </a:lnTo>
                <a:cubicBezTo>
                  <a:pt x="6829232" y="1891332"/>
                  <a:pt x="6813723" y="1886435"/>
                  <a:pt x="6799029" y="1878271"/>
                </a:cubicBezTo>
                <a:cubicBezTo>
                  <a:pt x="6787601" y="1875006"/>
                  <a:pt x="6777806" y="1870925"/>
                  <a:pt x="6769643" y="1866027"/>
                </a:cubicBezTo>
                <a:cubicBezTo>
                  <a:pt x="6764746" y="1866027"/>
                  <a:pt x="6759849" y="1864394"/>
                  <a:pt x="6754950" y="1861130"/>
                </a:cubicBezTo>
                <a:cubicBezTo>
                  <a:pt x="6759849" y="1859497"/>
                  <a:pt x="6759849" y="1857048"/>
                  <a:pt x="6754950" y="1853783"/>
                </a:cubicBezTo>
                <a:cubicBezTo>
                  <a:pt x="6751685" y="1855416"/>
                  <a:pt x="6747604" y="1856232"/>
                  <a:pt x="6742706" y="1856232"/>
                </a:cubicBezTo>
                <a:cubicBezTo>
                  <a:pt x="6741073" y="1854600"/>
                  <a:pt x="6741889" y="1853783"/>
                  <a:pt x="6745154" y="1853783"/>
                </a:cubicBezTo>
                <a:cubicBezTo>
                  <a:pt x="6732095" y="1848885"/>
                  <a:pt x="6719850" y="1843988"/>
                  <a:pt x="6708422" y="1839090"/>
                </a:cubicBezTo>
                <a:cubicBezTo>
                  <a:pt x="6703525" y="1837458"/>
                  <a:pt x="6698626" y="1835824"/>
                  <a:pt x="6693729" y="1834192"/>
                </a:cubicBezTo>
                <a:cubicBezTo>
                  <a:pt x="6674138" y="1822765"/>
                  <a:pt x="6655363" y="1812969"/>
                  <a:pt x="6637405" y="1804806"/>
                </a:cubicBezTo>
                <a:cubicBezTo>
                  <a:pt x="6629243" y="1798276"/>
                  <a:pt x="6620263" y="1793379"/>
                  <a:pt x="6610467" y="1790113"/>
                </a:cubicBezTo>
                <a:cubicBezTo>
                  <a:pt x="6603938" y="1788480"/>
                  <a:pt x="6599855" y="1785215"/>
                  <a:pt x="6598223" y="1780318"/>
                </a:cubicBezTo>
                <a:cubicBezTo>
                  <a:pt x="6588428" y="1778684"/>
                  <a:pt x="6579449" y="1776236"/>
                  <a:pt x="6571287" y="1772971"/>
                </a:cubicBezTo>
                <a:cubicBezTo>
                  <a:pt x="6569654" y="1772971"/>
                  <a:pt x="6568838" y="1772155"/>
                  <a:pt x="6568838" y="1770522"/>
                </a:cubicBezTo>
                <a:cubicBezTo>
                  <a:pt x="6552511" y="1757461"/>
                  <a:pt x="6535369" y="1751748"/>
                  <a:pt x="6517411" y="1753380"/>
                </a:cubicBezTo>
                <a:lnTo>
                  <a:pt x="6517411" y="1750932"/>
                </a:lnTo>
                <a:lnTo>
                  <a:pt x="6522309" y="1750932"/>
                </a:lnTo>
                <a:cubicBezTo>
                  <a:pt x="6530472" y="1752564"/>
                  <a:pt x="6537818" y="1750932"/>
                  <a:pt x="6544349" y="1746033"/>
                </a:cubicBezTo>
                <a:cubicBezTo>
                  <a:pt x="6547614" y="1755829"/>
                  <a:pt x="6554145" y="1760726"/>
                  <a:pt x="6563939" y="1760726"/>
                </a:cubicBezTo>
                <a:cubicBezTo>
                  <a:pt x="6568838" y="1755829"/>
                  <a:pt x="6575368" y="1756645"/>
                  <a:pt x="6583531" y="1763175"/>
                </a:cubicBezTo>
                <a:cubicBezTo>
                  <a:pt x="6583531" y="1766441"/>
                  <a:pt x="6585980" y="1767257"/>
                  <a:pt x="6590877" y="1765625"/>
                </a:cubicBezTo>
                <a:cubicBezTo>
                  <a:pt x="6603938" y="1772155"/>
                  <a:pt x="6616998" y="1777868"/>
                  <a:pt x="6630059" y="1782767"/>
                </a:cubicBezTo>
                <a:cubicBezTo>
                  <a:pt x="6628427" y="1782767"/>
                  <a:pt x="6627609" y="1783583"/>
                  <a:pt x="6627609" y="1785215"/>
                </a:cubicBezTo>
                <a:cubicBezTo>
                  <a:pt x="6632508" y="1788480"/>
                  <a:pt x="6635773" y="1791745"/>
                  <a:pt x="6637405" y="1795011"/>
                </a:cubicBezTo>
                <a:cubicBezTo>
                  <a:pt x="6645568" y="1798276"/>
                  <a:pt x="6650466" y="1798276"/>
                  <a:pt x="6652098" y="1795011"/>
                </a:cubicBezTo>
                <a:cubicBezTo>
                  <a:pt x="6656997" y="1796643"/>
                  <a:pt x="6661894" y="1799092"/>
                  <a:pt x="6666791" y="1802357"/>
                </a:cubicBezTo>
                <a:cubicBezTo>
                  <a:pt x="6663526" y="1800725"/>
                  <a:pt x="6660262" y="1799908"/>
                  <a:pt x="6656997" y="1799908"/>
                </a:cubicBezTo>
                <a:cubicBezTo>
                  <a:pt x="6658629" y="1806438"/>
                  <a:pt x="6662710" y="1808888"/>
                  <a:pt x="6669240" y="1807254"/>
                </a:cubicBezTo>
                <a:cubicBezTo>
                  <a:pt x="6670873" y="1808888"/>
                  <a:pt x="6673322" y="1808888"/>
                  <a:pt x="6676587" y="1807254"/>
                </a:cubicBezTo>
                <a:cubicBezTo>
                  <a:pt x="6684749" y="1807254"/>
                  <a:pt x="6690464" y="1811337"/>
                  <a:pt x="6693729" y="1819499"/>
                </a:cubicBezTo>
                <a:cubicBezTo>
                  <a:pt x="6695361" y="1821131"/>
                  <a:pt x="6696994" y="1820315"/>
                  <a:pt x="6698626" y="1817050"/>
                </a:cubicBezTo>
                <a:cubicBezTo>
                  <a:pt x="6705157" y="1821949"/>
                  <a:pt x="6712503" y="1825214"/>
                  <a:pt x="6720666" y="1826846"/>
                </a:cubicBezTo>
                <a:cubicBezTo>
                  <a:pt x="6719034" y="1830111"/>
                  <a:pt x="6719034" y="1831743"/>
                  <a:pt x="6720666" y="1831743"/>
                </a:cubicBezTo>
                <a:cubicBezTo>
                  <a:pt x="6723931" y="1830111"/>
                  <a:pt x="6728829" y="1830111"/>
                  <a:pt x="6735360" y="1831743"/>
                </a:cubicBezTo>
                <a:lnTo>
                  <a:pt x="6735360" y="1836642"/>
                </a:lnTo>
                <a:cubicBezTo>
                  <a:pt x="6738625" y="1838274"/>
                  <a:pt x="6742706" y="1838274"/>
                  <a:pt x="6747604" y="1836642"/>
                </a:cubicBezTo>
                <a:cubicBezTo>
                  <a:pt x="6745972" y="1838274"/>
                  <a:pt x="6746788" y="1840314"/>
                  <a:pt x="6750053" y="1842763"/>
                </a:cubicBezTo>
                <a:cubicBezTo>
                  <a:pt x="6753318" y="1845213"/>
                  <a:pt x="6757399" y="1848069"/>
                  <a:pt x="6762297" y="1851334"/>
                </a:cubicBezTo>
                <a:cubicBezTo>
                  <a:pt x="6767195" y="1854600"/>
                  <a:pt x="6772908" y="1855416"/>
                  <a:pt x="6779439" y="1853783"/>
                </a:cubicBezTo>
                <a:cubicBezTo>
                  <a:pt x="6777806" y="1858681"/>
                  <a:pt x="6779439" y="1861130"/>
                  <a:pt x="6784336" y="1861130"/>
                </a:cubicBezTo>
                <a:cubicBezTo>
                  <a:pt x="6789235" y="1866027"/>
                  <a:pt x="6794132" y="1866027"/>
                  <a:pt x="6799029" y="1861130"/>
                </a:cubicBezTo>
                <a:cubicBezTo>
                  <a:pt x="6794132" y="1857865"/>
                  <a:pt x="6794132" y="1855416"/>
                  <a:pt x="6799029" y="1853783"/>
                </a:cubicBezTo>
                <a:cubicBezTo>
                  <a:pt x="6812090" y="1861946"/>
                  <a:pt x="6827600" y="1868477"/>
                  <a:pt x="6845558" y="1873374"/>
                </a:cubicBezTo>
                <a:cubicBezTo>
                  <a:pt x="6837395" y="1873374"/>
                  <a:pt x="6832497" y="1875006"/>
                  <a:pt x="6830864" y="1878271"/>
                </a:cubicBezTo>
                <a:cubicBezTo>
                  <a:pt x="6835763" y="1883170"/>
                  <a:pt x="6840660" y="1887251"/>
                  <a:pt x="6845558" y="1890516"/>
                </a:cubicBezTo>
                <a:cubicBezTo>
                  <a:pt x="6845558" y="1887251"/>
                  <a:pt x="6846374" y="1884802"/>
                  <a:pt x="6848006" y="1883170"/>
                </a:cubicBezTo>
                <a:cubicBezTo>
                  <a:pt x="6846374" y="1889700"/>
                  <a:pt x="6848822" y="1892965"/>
                  <a:pt x="6855353" y="1892965"/>
                </a:cubicBezTo>
                <a:cubicBezTo>
                  <a:pt x="6856986" y="1894597"/>
                  <a:pt x="6857802" y="1893781"/>
                  <a:pt x="6857802" y="1890516"/>
                </a:cubicBezTo>
                <a:cubicBezTo>
                  <a:pt x="6859435" y="1887251"/>
                  <a:pt x="6857802" y="1883986"/>
                  <a:pt x="6852905" y="1880720"/>
                </a:cubicBezTo>
                <a:cubicBezTo>
                  <a:pt x="6867598" y="1885618"/>
                  <a:pt x="6882291" y="1890516"/>
                  <a:pt x="6896984" y="1895413"/>
                </a:cubicBezTo>
                <a:lnTo>
                  <a:pt x="6899433" y="1895413"/>
                </a:lnTo>
                <a:cubicBezTo>
                  <a:pt x="6891271" y="1892148"/>
                  <a:pt x="6885556" y="1887251"/>
                  <a:pt x="6882291" y="1880720"/>
                </a:cubicBezTo>
                <a:cubicBezTo>
                  <a:pt x="6875760" y="1883986"/>
                  <a:pt x="6869230" y="1882352"/>
                  <a:pt x="6862699" y="1875823"/>
                </a:cubicBezTo>
                <a:cubicBezTo>
                  <a:pt x="6861067" y="1877455"/>
                  <a:pt x="6859435" y="1878271"/>
                  <a:pt x="6857802" y="1878271"/>
                </a:cubicBezTo>
                <a:cubicBezTo>
                  <a:pt x="6857802" y="1876639"/>
                  <a:pt x="6858618" y="1874190"/>
                  <a:pt x="6860251" y="1870925"/>
                </a:cubicBezTo>
                <a:cubicBezTo>
                  <a:pt x="6856986" y="1869293"/>
                  <a:pt x="6854537" y="1867659"/>
                  <a:pt x="6852905" y="1866027"/>
                </a:cubicBezTo>
                <a:cubicBezTo>
                  <a:pt x="6865965" y="1867659"/>
                  <a:pt x="6876576" y="1872558"/>
                  <a:pt x="6884740" y="1880720"/>
                </a:cubicBezTo>
                <a:cubicBezTo>
                  <a:pt x="6889637" y="1880720"/>
                  <a:pt x="6894535" y="1881536"/>
                  <a:pt x="6899433" y="1883170"/>
                </a:cubicBezTo>
                <a:cubicBezTo>
                  <a:pt x="6905963" y="1888067"/>
                  <a:pt x="6913310" y="1890516"/>
                  <a:pt x="6921472" y="1890516"/>
                </a:cubicBezTo>
                <a:cubicBezTo>
                  <a:pt x="6906779" y="1879088"/>
                  <a:pt x="6892087" y="1869293"/>
                  <a:pt x="6877392" y="1861130"/>
                </a:cubicBezTo>
                <a:cubicBezTo>
                  <a:pt x="6872495" y="1854600"/>
                  <a:pt x="6865965" y="1849701"/>
                  <a:pt x="6857802" y="1846436"/>
                </a:cubicBezTo>
                <a:cubicBezTo>
                  <a:pt x="6849640" y="1841539"/>
                  <a:pt x="6840660" y="1838274"/>
                  <a:pt x="6830864" y="1836642"/>
                </a:cubicBezTo>
                <a:cubicBezTo>
                  <a:pt x="6821070" y="1831743"/>
                  <a:pt x="6812090" y="1826846"/>
                  <a:pt x="6803927" y="1821949"/>
                </a:cubicBezTo>
                <a:cubicBezTo>
                  <a:pt x="6797397" y="1820315"/>
                  <a:pt x="6791684" y="1817866"/>
                  <a:pt x="6786785" y="1814601"/>
                </a:cubicBezTo>
                <a:lnTo>
                  <a:pt x="6786785" y="1817050"/>
                </a:lnTo>
                <a:cubicBezTo>
                  <a:pt x="6783520" y="1812153"/>
                  <a:pt x="6778623" y="1808888"/>
                  <a:pt x="6772092" y="1807254"/>
                </a:cubicBezTo>
                <a:cubicBezTo>
                  <a:pt x="6763930" y="1807254"/>
                  <a:pt x="6757399" y="1806438"/>
                  <a:pt x="6752501" y="1804806"/>
                </a:cubicBezTo>
                <a:cubicBezTo>
                  <a:pt x="6749237" y="1799908"/>
                  <a:pt x="6744338" y="1796643"/>
                  <a:pt x="6737808" y="1795011"/>
                </a:cubicBezTo>
                <a:cubicBezTo>
                  <a:pt x="6729645" y="1788480"/>
                  <a:pt x="6721483" y="1783583"/>
                  <a:pt x="6713319" y="1780318"/>
                </a:cubicBezTo>
                <a:lnTo>
                  <a:pt x="6713319" y="1777868"/>
                </a:lnTo>
                <a:cubicBezTo>
                  <a:pt x="6711687" y="1777868"/>
                  <a:pt x="6710054" y="1777052"/>
                  <a:pt x="6708422" y="1775419"/>
                </a:cubicBezTo>
                <a:cubicBezTo>
                  <a:pt x="6706790" y="1777052"/>
                  <a:pt x="6705973" y="1777052"/>
                  <a:pt x="6705973" y="1775419"/>
                </a:cubicBezTo>
                <a:cubicBezTo>
                  <a:pt x="6705973" y="1773787"/>
                  <a:pt x="6703525" y="1772155"/>
                  <a:pt x="6698626" y="1770522"/>
                </a:cubicBezTo>
                <a:cubicBezTo>
                  <a:pt x="6695361" y="1772155"/>
                  <a:pt x="6693729" y="1772563"/>
                  <a:pt x="6693729" y="1771747"/>
                </a:cubicBezTo>
                <a:cubicBezTo>
                  <a:pt x="6693729" y="1770931"/>
                  <a:pt x="6692913" y="1768890"/>
                  <a:pt x="6691280" y="1765625"/>
                </a:cubicBezTo>
                <a:cubicBezTo>
                  <a:pt x="6689648" y="1767257"/>
                  <a:pt x="6688015" y="1768073"/>
                  <a:pt x="6686383" y="1768073"/>
                </a:cubicBezTo>
                <a:cubicBezTo>
                  <a:pt x="6683117" y="1761543"/>
                  <a:pt x="6678219" y="1757461"/>
                  <a:pt x="6671689" y="1755829"/>
                </a:cubicBezTo>
                <a:cubicBezTo>
                  <a:pt x="6670056" y="1757461"/>
                  <a:pt x="6669240" y="1759094"/>
                  <a:pt x="6669240" y="1760726"/>
                </a:cubicBezTo>
                <a:cubicBezTo>
                  <a:pt x="6667608" y="1760726"/>
                  <a:pt x="6665975" y="1760726"/>
                  <a:pt x="6664343" y="1760726"/>
                </a:cubicBezTo>
                <a:cubicBezTo>
                  <a:pt x="6665975" y="1759094"/>
                  <a:pt x="6667608" y="1757461"/>
                  <a:pt x="6669240" y="1755829"/>
                </a:cubicBezTo>
                <a:cubicBezTo>
                  <a:pt x="6664343" y="1755829"/>
                  <a:pt x="6659445" y="1755013"/>
                  <a:pt x="6654547" y="1753380"/>
                </a:cubicBezTo>
                <a:lnTo>
                  <a:pt x="6656997" y="1750932"/>
                </a:lnTo>
                <a:cubicBezTo>
                  <a:pt x="6653731" y="1749299"/>
                  <a:pt x="6650466" y="1748483"/>
                  <a:pt x="6647201" y="1748483"/>
                </a:cubicBezTo>
                <a:cubicBezTo>
                  <a:pt x="6647201" y="1746849"/>
                  <a:pt x="6647201" y="1745217"/>
                  <a:pt x="6647201" y="1743585"/>
                </a:cubicBezTo>
                <a:cubicBezTo>
                  <a:pt x="6643936" y="1745217"/>
                  <a:pt x="6641486" y="1746033"/>
                  <a:pt x="6639854" y="1746033"/>
                </a:cubicBezTo>
                <a:cubicBezTo>
                  <a:pt x="6638221" y="1742768"/>
                  <a:pt x="6634957" y="1738687"/>
                  <a:pt x="6630059" y="1733790"/>
                </a:cubicBezTo>
                <a:lnTo>
                  <a:pt x="6625161" y="1733790"/>
                </a:lnTo>
                <a:cubicBezTo>
                  <a:pt x="6623528" y="1732156"/>
                  <a:pt x="6621896" y="1730524"/>
                  <a:pt x="6620263" y="1728891"/>
                </a:cubicBezTo>
                <a:cubicBezTo>
                  <a:pt x="6602305" y="1732156"/>
                  <a:pt x="6585163" y="1735422"/>
                  <a:pt x="6568838" y="1738687"/>
                </a:cubicBezTo>
                <a:cubicBezTo>
                  <a:pt x="6560675" y="1738687"/>
                  <a:pt x="6554145" y="1741136"/>
                  <a:pt x="6549246" y="1746033"/>
                </a:cubicBezTo>
                <a:lnTo>
                  <a:pt x="6546798" y="1746033"/>
                </a:lnTo>
                <a:cubicBezTo>
                  <a:pt x="6546798" y="1746033"/>
                  <a:pt x="6547614" y="1745217"/>
                  <a:pt x="6549246" y="1743585"/>
                </a:cubicBezTo>
                <a:cubicBezTo>
                  <a:pt x="6545981" y="1740320"/>
                  <a:pt x="6542716" y="1739503"/>
                  <a:pt x="6539452" y="1741136"/>
                </a:cubicBezTo>
                <a:cubicBezTo>
                  <a:pt x="6547614" y="1737871"/>
                  <a:pt x="6550879" y="1733790"/>
                  <a:pt x="6549246" y="1728891"/>
                </a:cubicBezTo>
                <a:cubicBezTo>
                  <a:pt x="6542716" y="1730524"/>
                  <a:pt x="6537002" y="1732972"/>
                  <a:pt x="6532105" y="1736238"/>
                </a:cubicBezTo>
                <a:cubicBezTo>
                  <a:pt x="6532105" y="1737871"/>
                  <a:pt x="6532921" y="1738687"/>
                  <a:pt x="6534553" y="1738687"/>
                </a:cubicBezTo>
                <a:cubicBezTo>
                  <a:pt x="6531288" y="1740320"/>
                  <a:pt x="6530472" y="1741952"/>
                  <a:pt x="6532105" y="1743585"/>
                </a:cubicBezTo>
                <a:cubicBezTo>
                  <a:pt x="6525575" y="1745217"/>
                  <a:pt x="6522309" y="1744401"/>
                  <a:pt x="6522309" y="1741136"/>
                </a:cubicBezTo>
                <a:cubicBezTo>
                  <a:pt x="6520676" y="1747667"/>
                  <a:pt x="6516595" y="1750115"/>
                  <a:pt x="6510065" y="1748483"/>
                </a:cubicBezTo>
                <a:cubicBezTo>
                  <a:pt x="6506799" y="1746849"/>
                  <a:pt x="6504351" y="1747667"/>
                  <a:pt x="6502718" y="1750932"/>
                </a:cubicBezTo>
                <a:lnTo>
                  <a:pt x="6502718" y="1755829"/>
                </a:lnTo>
                <a:cubicBezTo>
                  <a:pt x="6491290" y="1754196"/>
                  <a:pt x="6480679" y="1754196"/>
                  <a:pt x="6470883" y="1755829"/>
                </a:cubicBezTo>
                <a:lnTo>
                  <a:pt x="6470883" y="1760726"/>
                </a:lnTo>
                <a:cubicBezTo>
                  <a:pt x="6469251" y="1760726"/>
                  <a:pt x="6468435" y="1759094"/>
                  <a:pt x="6468435" y="1755829"/>
                </a:cubicBezTo>
                <a:cubicBezTo>
                  <a:pt x="6450477" y="1762359"/>
                  <a:pt x="6433334" y="1768073"/>
                  <a:pt x="6417008" y="1772971"/>
                </a:cubicBezTo>
                <a:lnTo>
                  <a:pt x="6417008" y="1770522"/>
                </a:lnTo>
                <a:cubicBezTo>
                  <a:pt x="6410478" y="1773787"/>
                  <a:pt x="6404765" y="1777052"/>
                  <a:pt x="6399866" y="1780318"/>
                </a:cubicBezTo>
                <a:cubicBezTo>
                  <a:pt x="6424355" y="1809704"/>
                  <a:pt x="6452109" y="1833376"/>
                  <a:pt x="6483128" y="1851334"/>
                </a:cubicBezTo>
                <a:cubicBezTo>
                  <a:pt x="6497821" y="1870925"/>
                  <a:pt x="6506799" y="1891332"/>
                  <a:pt x="6510065" y="1912556"/>
                </a:cubicBezTo>
                <a:cubicBezTo>
                  <a:pt x="6490474" y="1946840"/>
                  <a:pt x="6469251" y="1978675"/>
                  <a:pt x="6446394" y="2008061"/>
                </a:cubicBezTo>
                <a:cubicBezTo>
                  <a:pt x="6417008" y="2037447"/>
                  <a:pt x="6384357" y="2061120"/>
                  <a:pt x="6348441" y="2079078"/>
                </a:cubicBezTo>
                <a:cubicBezTo>
                  <a:pt x="6337013" y="2082343"/>
                  <a:pt x="6328849" y="2080710"/>
                  <a:pt x="6323952" y="2074179"/>
                </a:cubicBezTo>
                <a:cubicBezTo>
                  <a:pt x="6304361" y="2082343"/>
                  <a:pt x="6284770" y="2084791"/>
                  <a:pt x="6265179" y="2081526"/>
                </a:cubicBezTo>
                <a:cubicBezTo>
                  <a:pt x="6247221" y="2078261"/>
                  <a:pt x="6230896" y="2074179"/>
                  <a:pt x="6216203" y="2069282"/>
                </a:cubicBezTo>
                <a:cubicBezTo>
                  <a:pt x="6201509" y="2070914"/>
                  <a:pt x="6187633" y="2071731"/>
                  <a:pt x="6174572" y="2071731"/>
                </a:cubicBezTo>
                <a:cubicBezTo>
                  <a:pt x="6166410" y="2071731"/>
                  <a:pt x="6158246" y="2073363"/>
                  <a:pt x="6150083" y="2076629"/>
                </a:cubicBezTo>
                <a:cubicBezTo>
                  <a:pt x="6133757" y="2078261"/>
                  <a:pt x="6119064" y="2081526"/>
                  <a:pt x="6106004" y="2086424"/>
                </a:cubicBezTo>
                <a:cubicBezTo>
                  <a:pt x="6101106" y="2086424"/>
                  <a:pt x="6097841" y="2087240"/>
                  <a:pt x="6096209" y="2088874"/>
                </a:cubicBezTo>
                <a:cubicBezTo>
                  <a:pt x="6097841" y="2088874"/>
                  <a:pt x="6099474" y="2087240"/>
                  <a:pt x="6101106" y="2083975"/>
                </a:cubicBezTo>
                <a:cubicBezTo>
                  <a:pt x="6040701" y="2090506"/>
                  <a:pt x="5981113" y="2099484"/>
                  <a:pt x="5922340" y="2110913"/>
                </a:cubicBezTo>
                <a:cubicBezTo>
                  <a:pt x="5899484" y="2119075"/>
                  <a:pt x="5876628" y="2123157"/>
                  <a:pt x="5853772" y="2123157"/>
                </a:cubicBezTo>
                <a:cubicBezTo>
                  <a:pt x="5899484" y="2101933"/>
                  <a:pt x="5942747" y="2075813"/>
                  <a:pt x="5983561" y="2044794"/>
                </a:cubicBezTo>
                <a:cubicBezTo>
                  <a:pt x="6034170" y="2013774"/>
                  <a:pt x="6081516" y="1975410"/>
                  <a:pt x="6125595" y="1929698"/>
                </a:cubicBezTo>
                <a:cubicBezTo>
                  <a:pt x="6158246" y="1903576"/>
                  <a:pt x="6187633" y="1872558"/>
                  <a:pt x="6213753" y="1836642"/>
                </a:cubicBezTo>
                <a:cubicBezTo>
                  <a:pt x="6195795" y="1830111"/>
                  <a:pt x="6178653" y="1830927"/>
                  <a:pt x="6162328" y="1839090"/>
                </a:cubicBezTo>
                <a:cubicBezTo>
                  <a:pt x="6159063" y="1845620"/>
                  <a:pt x="6155798" y="1847253"/>
                  <a:pt x="6152533" y="1843988"/>
                </a:cubicBezTo>
                <a:cubicBezTo>
                  <a:pt x="6147634" y="1848885"/>
                  <a:pt x="6143553" y="1852151"/>
                  <a:pt x="6140288" y="1853783"/>
                </a:cubicBezTo>
                <a:lnTo>
                  <a:pt x="6140288" y="1851334"/>
                </a:lnTo>
                <a:cubicBezTo>
                  <a:pt x="6138656" y="1851334"/>
                  <a:pt x="6136206" y="1851334"/>
                  <a:pt x="6132941" y="1851334"/>
                </a:cubicBezTo>
                <a:lnTo>
                  <a:pt x="6135390" y="1848885"/>
                </a:lnTo>
                <a:cubicBezTo>
                  <a:pt x="6128860" y="1845620"/>
                  <a:pt x="6124779" y="1847253"/>
                  <a:pt x="6123145" y="1853783"/>
                </a:cubicBezTo>
                <a:cubicBezTo>
                  <a:pt x="6121513" y="1853783"/>
                  <a:pt x="6120697" y="1854600"/>
                  <a:pt x="6120697" y="1856232"/>
                </a:cubicBezTo>
                <a:cubicBezTo>
                  <a:pt x="6115799" y="1854600"/>
                  <a:pt x="6111718" y="1852967"/>
                  <a:pt x="6108453" y="1851334"/>
                </a:cubicBezTo>
                <a:cubicBezTo>
                  <a:pt x="6113351" y="1851334"/>
                  <a:pt x="6118248" y="1848885"/>
                  <a:pt x="6123145" y="1843988"/>
                </a:cubicBezTo>
                <a:cubicBezTo>
                  <a:pt x="6113351" y="1845620"/>
                  <a:pt x="6105187" y="1848069"/>
                  <a:pt x="6098658" y="1851334"/>
                </a:cubicBezTo>
                <a:cubicBezTo>
                  <a:pt x="6095393" y="1857865"/>
                  <a:pt x="6091311" y="1862762"/>
                  <a:pt x="6086413" y="1866027"/>
                </a:cubicBezTo>
                <a:cubicBezTo>
                  <a:pt x="6081516" y="1866027"/>
                  <a:pt x="6078251" y="1866027"/>
                  <a:pt x="6076617" y="1866027"/>
                </a:cubicBezTo>
                <a:lnTo>
                  <a:pt x="6076617" y="1868477"/>
                </a:lnTo>
                <a:cubicBezTo>
                  <a:pt x="6073353" y="1866843"/>
                  <a:pt x="6068455" y="1866027"/>
                  <a:pt x="6061924" y="1866027"/>
                </a:cubicBezTo>
                <a:cubicBezTo>
                  <a:pt x="6060292" y="1867659"/>
                  <a:pt x="6057436" y="1868884"/>
                  <a:pt x="6053353" y="1869700"/>
                </a:cubicBezTo>
                <a:cubicBezTo>
                  <a:pt x="6049272" y="1870517"/>
                  <a:pt x="6046415" y="1873374"/>
                  <a:pt x="6044782" y="1878271"/>
                </a:cubicBezTo>
                <a:cubicBezTo>
                  <a:pt x="6041518" y="1876639"/>
                  <a:pt x="6041518" y="1873374"/>
                  <a:pt x="6044782" y="1868477"/>
                </a:cubicBezTo>
                <a:cubicBezTo>
                  <a:pt x="6039885" y="1866843"/>
                  <a:pt x="6036620" y="1867659"/>
                  <a:pt x="6034988" y="1870925"/>
                </a:cubicBezTo>
                <a:lnTo>
                  <a:pt x="6034988" y="1873374"/>
                </a:lnTo>
                <a:lnTo>
                  <a:pt x="6034988" y="1875823"/>
                </a:lnTo>
                <a:cubicBezTo>
                  <a:pt x="6033354" y="1872558"/>
                  <a:pt x="6031722" y="1870925"/>
                  <a:pt x="6030089" y="1870925"/>
                </a:cubicBezTo>
                <a:cubicBezTo>
                  <a:pt x="6028457" y="1877455"/>
                  <a:pt x="6026008" y="1881536"/>
                  <a:pt x="6022743" y="1883170"/>
                </a:cubicBezTo>
                <a:lnTo>
                  <a:pt x="6022743" y="1878271"/>
                </a:lnTo>
                <a:cubicBezTo>
                  <a:pt x="6014580" y="1879904"/>
                  <a:pt x="6007234" y="1883170"/>
                  <a:pt x="6000703" y="1888067"/>
                </a:cubicBezTo>
                <a:lnTo>
                  <a:pt x="6000703" y="1883170"/>
                </a:lnTo>
                <a:cubicBezTo>
                  <a:pt x="6002336" y="1878271"/>
                  <a:pt x="6005601" y="1877455"/>
                  <a:pt x="6010499" y="1880720"/>
                </a:cubicBezTo>
                <a:lnTo>
                  <a:pt x="6012947" y="1878271"/>
                </a:lnTo>
                <a:cubicBezTo>
                  <a:pt x="6003152" y="1877048"/>
                  <a:pt x="5995194" y="1879496"/>
                  <a:pt x="5989072" y="1885618"/>
                </a:cubicBezTo>
                <a:lnTo>
                  <a:pt x="5986587" y="1888932"/>
                </a:lnTo>
                <a:lnTo>
                  <a:pt x="5986010" y="1883170"/>
                </a:lnTo>
                <a:cubicBezTo>
                  <a:pt x="5982745" y="1881536"/>
                  <a:pt x="5981929" y="1883170"/>
                  <a:pt x="5983561" y="1888067"/>
                </a:cubicBezTo>
                <a:cubicBezTo>
                  <a:pt x="5975399" y="1891332"/>
                  <a:pt x="5967236" y="1892148"/>
                  <a:pt x="5959072" y="1890516"/>
                </a:cubicBezTo>
                <a:cubicBezTo>
                  <a:pt x="5957440" y="1895413"/>
                  <a:pt x="5954991" y="1897863"/>
                  <a:pt x="5951726" y="1897863"/>
                </a:cubicBezTo>
                <a:cubicBezTo>
                  <a:pt x="5950094" y="1896229"/>
                  <a:pt x="5946829" y="1895413"/>
                  <a:pt x="5941931" y="1895413"/>
                </a:cubicBezTo>
                <a:cubicBezTo>
                  <a:pt x="5938666" y="1898679"/>
                  <a:pt x="5936217" y="1901128"/>
                  <a:pt x="5934584" y="1902760"/>
                </a:cubicBezTo>
                <a:cubicBezTo>
                  <a:pt x="5931320" y="1901128"/>
                  <a:pt x="5929686" y="1899495"/>
                  <a:pt x="5929686" y="1897863"/>
                </a:cubicBezTo>
                <a:cubicBezTo>
                  <a:pt x="5924789" y="1902760"/>
                  <a:pt x="5920708" y="1905209"/>
                  <a:pt x="5917443" y="1905209"/>
                </a:cubicBezTo>
                <a:cubicBezTo>
                  <a:pt x="5904382" y="1908474"/>
                  <a:pt x="5892954" y="1913372"/>
                  <a:pt x="5883158" y="1919902"/>
                </a:cubicBezTo>
                <a:cubicBezTo>
                  <a:pt x="5881525" y="1918270"/>
                  <a:pt x="5882342" y="1916637"/>
                  <a:pt x="5885608" y="1915005"/>
                </a:cubicBezTo>
                <a:cubicBezTo>
                  <a:pt x="5883974" y="1913372"/>
                  <a:pt x="5881525" y="1912556"/>
                  <a:pt x="5878261" y="1912556"/>
                </a:cubicBezTo>
                <a:cubicBezTo>
                  <a:pt x="5874996" y="1920718"/>
                  <a:pt x="5870097" y="1924799"/>
                  <a:pt x="5863568" y="1924799"/>
                </a:cubicBezTo>
                <a:cubicBezTo>
                  <a:pt x="5861935" y="1924799"/>
                  <a:pt x="5861119" y="1923167"/>
                  <a:pt x="5861119" y="1919902"/>
                </a:cubicBezTo>
                <a:cubicBezTo>
                  <a:pt x="5861119" y="1916637"/>
                  <a:pt x="5859486" y="1915821"/>
                  <a:pt x="5856220" y="1917453"/>
                </a:cubicBezTo>
                <a:cubicBezTo>
                  <a:pt x="5854588" y="1919086"/>
                  <a:pt x="5852139" y="1920311"/>
                  <a:pt x="5848874" y="1921127"/>
                </a:cubicBezTo>
                <a:lnTo>
                  <a:pt x="5837446" y="1926840"/>
                </a:lnTo>
                <a:lnTo>
                  <a:pt x="5834181" y="1926024"/>
                </a:lnTo>
                <a:cubicBezTo>
                  <a:pt x="5832549" y="1925208"/>
                  <a:pt x="5830916" y="1924799"/>
                  <a:pt x="5829284" y="1924799"/>
                </a:cubicBezTo>
                <a:cubicBezTo>
                  <a:pt x="5827650" y="1926433"/>
                  <a:pt x="5827650" y="1927249"/>
                  <a:pt x="5829284" y="1927249"/>
                </a:cubicBezTo>
                <a:cubicBezTo>
                  <a:pt x="5822753" y="1932147"/>
                  <a:pt x="5816223" y="1933779"/>
                  <a:pt x="5809692" y="1932147"/>
                </a:cubicBezTo>
                <a:lnTo>
                  <a:pt x="5809692" y="1939494"/>
                </a:lnTo>
                <a:cubicBezTo>
                  <a:pt x="5808060" y="1939494"/>
                  <a:pt x="5807244" y="1938676"/>
                  <a:pt x="5807244" y="1937044"/>
                </a:cubicBezTo>
                <a:cubicBezTo>
                  <a:pt x="5803979" y="1940310"/>
                  <a:pt x="5803162" y="1942758"/>
                  <a:pt x="5804795" y="1944391"/>
                </a:cubicBezTo>
                <a:cubicBezTo>
                  <a:pt x="5801530" y="1941126"/>
                  <a:pt x="5799081" y="1939494"/>
                  <a:pt x="5797449" y="1939494"/>
                </a:cubicBezTo>
                <a:cubicBezTo>
                  <a:pt x="5794183" y="1949288"/>
                  <a:pt x="5788469" y="1952553"/>
                  <a:pt x="5780306" y="1949288"/>
                </a:cubicBezTo>
                <a:cubicBezTo>
                  <a:pt x="5772144" y="1954186"/>
                  <a:pt x="5764797" y="1958268"/>
                  <a:pt x="5758267" y="1961533"/>
                </a:cubicBezTo>
                <a:cubicBezTo>
                  <a:pt x="5751736" y="1961533"/>
                  <a:pt x="5746839" y="1963165"/>
                  <a:pt x="5743574" y="1966430"/>
                </a:cubicBezTo>
                <a:cubicBezTo>
                  <a:pt x="5743574" y="1971327"/>
                  <a:pt x="5741941" y="1972961"/>
                  <a:pt x="5738675" y="1971327"/>
                </a:cubicBezTo>
                <a:cubicBezTo>
                  <a:pt x="5723982" y="1981123"/>
                  <a:pt x="5710106" y="1989286"/>
                  <a:pt x="5697046" y="1995816"/>
                </a:cubicBezTo>
                <a:cubicBezTo>
                  <a:pt x="5688882" y="1994184"/>
                  <a:pt x="5681332" y="1991327"/>
                  <a:pt x="5674394" y="1987245"/>
                </a:cubicBezTo>
                <a:lnTo>
                  <a:pt x="5660016" y="1975187"/>
                </a:lnTo>
                <a:lnTo>
                  <a:pt x="5665211" y="1976226"/>
                </a:lnTo>
                <a:lnTo>
                  <a:pt x="5667659" y="1973777"/>
                </a:lnTo>
                <a:cubicBezTo>
                  <a:pt x="5661129" y="1970511"/>
                  <a:pt x="5657047" y="1964798"/>
                  <a:pt x="5655415" y="1956635"/>
                </a:cubicBezTo>
                <a:cubicBezTo>
                  <a:pt x="5657047" y="1958268"/>
                  <a:pt x="5658680" y="1958268"/>
                  <a:pt x="5660312" y="1956635"/>
                </a:cubicBezTo>
                <a:cubicBezTo>
                  <a:pt x="5637457" y="1935411"/>
                  <a:pt x="5622764" y="1908474"/>
                  <a:pt x="5616233" y="1875823"/>
                </a:cubicBezTo>
                <a:cubicBezTo>
                  <a:pt x="5616233" y="1870925"/>
                  <a:pt x="5616233" y="1866027"/>
                  <a:pt x="5616233" y="1861130"/>
                </a:cubicBezTo>
                <a:lnTo>
                  <a:pt x="5623580" y="1861130"/>
                </a:lnTo>
                <a:cubicBezTo>
                  <a:pt x="5621948" y="1859497"/>
                  <a:pt x="5621131" y="1857048"/>
                  <a:pt x="5621131" y="1853783"/>
                </a:cubicBezTo>
                <a:cubicBezTo>
                  <a:pt x="5622764" y="1855416"/>
                  <a:pt x="5624396" y="1856232"/>
                  <a:pt x="5626029" y="1856232"/>
                </a:cubicBezTo>
                <a:cubicBezTo>
                  <a:pt x="5626029" y="1854600"/>
                  <a:pt x="5626845" y="1851334"/>
                  <a:pt x="5628477" y="1846436"/>
                </a:cubicBezTo>
                <a:cubicBezTo>
                  <a:pt x="5631742" y="1849701"/>
                  <a:pt x="5635823" y="1851334"/>
                  <a:pt x="5640722" y="1851334"/>
                </a:cubicBezTo>
                <a:cubicBezTo>
                  <a:pt x="5635823" y="1841539"/>
                  <a:pt x="5632559" y="1830111"/>
                  <a:pt x="5630926" y="1817050"/>
                </a:cubicBezTo>
                <a:cubicBezTo>
                  <a:pt x="5632559" y="1818683"/>
                  <a:pt x="5635007" y="1820315"/>
                  <a:pt x="5638273" y="1821949"/>
                </a:cubicBezTo>
                <a:cubicBezTo>
                  <a:pt x="5638273" y="1817050"/>
                  <a:pt x="5637457" y="1812153"/>
                  <a:pt x="5635823" y="1807254"/>
                </a:cubicBezTo>
                <a:cubicBezTo>
                  <a:pt x="5639089" y="1808888"/>
                  <a:pt x="5642354" y="1811337"/>
                  <a:pt x="5645619" y="1814601"/>
                </a:cubicBezTo>
                <a:cubicBezTo>
                  <a:pt x="5645619" y="1811337"/>
                  <a:pt x="5644803" y="1808072"/>
                  <a:pt x="5643171" y="1804806"/>
                </a:cubicBezTo>
                <a:cubicBezTo>
                  <a:pt x="5646435" y="1809704"/>
                  <a:pt x="5652150" y="1810520"/>
                  <a:pt x="5660312" y="1807254"/>
                </a:cubicBezTo>
                <a:cubicBezTo>
                  <a:pt x="5660312" y="1803989"/>
                  <a:pt x="5659496" y="1800725"/>
                  <a:pt x="5657864" y="1797460"/>
                </a:cubicBezTo>
                <a:cubicBezTo>
                  <a:pt x="5672557" y="1790929"/>
                  <a:pt x="5688882" y="1784399"/>
                  <a:pt x="5706840" y="1777868"/>
                </a:cubicBezTo>
                <a:cubicBezTo>
                  <a:pt x="5858670" y="1704404"/>
                  <a:pt x="6017845" y="1645631"/>
                  <a:pt x="6184368" y="1601552"/>
                </a:cubicBezTo>
                <a:cubicBezTo>
                  <a:pt x="6192530" y="1601552"/>
                  <a:pt x="6200693" y="1599918"/>
                  <a:pt x="6208856" y="1596653"/>
                </a:cubicBezTo>
                <a:cubicBezTo>
                  <a:pt x="6138656" y="1550941"/>
                  <a:pt x="6079067" y="1492985"/>
                  <a:pt x="6030089" y="1422784"/>
                </a:cubicBezTo>
                <a:cubicBezTo>
                  <a:pt x="5948461" y="1321566"/>
                  <a:pt x="5897851" y="1207286"/>
                  <a:pt x="5878261" y="1079945"/>
                </a:cubicBezTo>
                <a:cubicBezTo>
                  <a:pt x="5855404" y="967298"/>
                  <a:pt x="5866832" y="857916"/>
                  <a:pt x="5912544" y="751799"/>
                </a:cubicBezTo>
                <a:cubicBezTo>
                  <a:pt x="5917443" y="743635"/>
                  <a:pt x="5922340" y="734657"/>
                  <a:pt x="5927237" y="724861"/>
                </a:cubicBezTo>
                <a:cubicBezTo>
                  <a:pt x="5938666" y="726493"/>
                  <a:pt x="5949278" y="728942"/>
                  <a:pt x="5959072" y="732208"/>
                </a:cubicBezTo>
                <a:cubicBezTo>
                  <a:pt x="5965603" y="732208"/>
                  <a:pt x="5972949" y="734657"/>
                  <a:pt x="5981113" y="739554"/>
                </a:cubicBezTo>
                <a:cubicBezTo>
                  <a:pt x="5990908" y="793429"/>
                  <a:pt x="5983561" y="847303"/>
                  <a:pt x="5959072" y="901179"/>
                </a:cubicBezTo>
                <a:cubicBezTo>
                  <a:pt x="5957440" y="902811"/>
                  <a:pt x="5954991" y="928116"/>
                  <a:pt x="5951726" y="977093"/>
                </a:cubicBezTo>
                <a:cubicBezTo>
                  <a:pt x="5948461" y="1026071"/>
                  <a:pt x="5962338" y="1095454"/>
                  <a:pt x="5993357" y="1185246"/>
                </a:cubicBezTo>
                <a:cubicBezTo>
                  <a:pt x="6022743" y="1255446"/>
                  <a:pt x="6062742" y="1317484"/>
                  <a:pt x="6113351" y="1371359"/>
                </a:cubicBezTo>
                <a:cubicBezTo>
                  <a:pt x="6150899" y="1425234"/>
                  <a:pt x="6190081" y="1479108"/>
                  <a:pt x="6230896" y="1532983"/>
                </a:cubicBezTo>
                <a:cubicBezTo>
                  <a:pt x="6243955" y="1534616"/>
                  <a:pt x="6248854" y="1541147"/>
                  <a:pt x="6245589" y="1552574"/>
                </a:cubicBezTo>
                <a:cubicBezTo>
                  <a:pt x="6240691" y="1564002"/>
                  <a:pt x="6235793" y="1575430"/>
                  <a:pt x="6230896" y="1586857"/>
                </a:cubicBezTo>
                <a:cubicBezTo>
                  <a:pt x="6258650" y="1581960"/>
                  <a:pt x="6278240" y="1564002"/>
                  <a:pt x="6289668" y="1532983"/>
                </a:cubicBezTo>
                <a:cubicBezTo>
                  <a:pt x="6302729" y="1516658"/>
                  <a:pt x="6312524" y="1497882"/>
                  <a:pt x="6319055" y="1476659"/>
                </a:cubicBezTo>
                <a:cubicBezTo>
                  <a:pt x="6289668" y="1404826"/>
                  <a:pt x="6268445" y="1329728"/>
                  <a:pt x="6255384" y="1251365"/>
                </a:cubicBezTo>
                <a:cubicBezTo>
                  <a:pt x="6221100" y="1256263"/>
                  <a:pt x="6191714" y="1248916"/>
                  <a:pt x="6167225" y="1229325"/>
                </a:cubicBezTo>
                <a:cubicBezTo>
                  <a:pt x="6159063" y="1232591"/>
                  <a:pt x="6153349" y="1230957"/>
                  <a:pt x="6150083" y="1224428"/>
                </a:cubicBezTo>
                <a:cubicBezTo>
                  <a:pt x="6146818" y="1204837"/>
                  <a:pt x="6143553" y="1185246"/>
                  <a:pt x="6140288" y="1165655"/>
                </a:cubicBezTo>
                <a:cubicBezTo>
                  <a:pt x="6145186" y="1155859"/>
                  <a:pt x="6152533" y="1147697"/>
                  <a:pt x="6162328" y="1141166"/>
                </a:cubicBezTo>
                <a:cubicBezTo>
                  <a:pt x="6167225" y="1121576"/>
                  <a:pt x="6176204" y="1102801"/>
                  <a:pt x="6189265" y="1084843"/>
                </a:cubicBezTo>
                <a:cubicBezTo>
                  <a:pt x="6190898" y="1079945"/>
                  <a:pt x="6194979" y="1076680"/>
                  <a:pt x="6201509" y="1075048"/>
                </a:cubicBezTo>
                <a:cubicBezTo>
                  <a:pt x="6222732" y="1055457"/>
                  <a:pt x="6229262" y="1028519"/>
                  <a:pt x="6221100" y="994235"/>
                </a:cubicBezTo>
                <a:cubicBezTo>
                  <a:pt x="6217835" y="974644"/>
                  <a:pt x="6217019" y="952605"/>
                  <a:pt x="6218651" y="928116"/>
                </a:cubicBezTo>
                <a:cubicBezTo>
                  <a:pt x="6205591" y="931381"/>
                  <a:pt x="6192530" y="934646"/>
                  <a:pt x="6179469" y="937912"/>
                </a:cubicBezTo>
                <a:cubicBezTo>
                  <a:pt x="6128860" y="965666"/>
                  <a:pt x="6088862" y="1002398"/>
                  <a:pt x="6059476" y="1048110"/>
                </a:cubicBezTo>
                <a:cubicBezTo>
                  <a:pt x="6051313" y="1057906"/>
                  <a:pt x="6041518" y="1066068"/>
                  <a:pt x="6030089" y="1072599"/>
                </a:cubicBezTo>
                <a:lnTo>
                  <a:pt x="6030089" y="1070150"/>
                </a:lnTo>
                <a:cubicBezTo>
                  <a:pt x="6046415" y="1047294"/>
                  <a:pt x="6061924" y="1021989"/>
                  <a:pt x="6076617" y="994235"/>
                </a:cubicBezTo>
                <a:cubicBezTo>
                  <a:pt x="6115799" y="938728"/>
                  <a:pt x="6162328" y="888118"/>
                  <a:pt x="6216203" y="842406"/>
                </a:cubicBezTo>
                <a:cubicBezTo>
                  <a:pt x="6217835" y="819551"/>
                  <a:pt x="6221916" y="795878"/>
                  <a:pt x="6228446" y="771389"/>
                </a:cubicBezTo>
                <a:cubicBezTo>
                  <a:pt x="6231712" y="733841"/>
                  <a:pt x="6234977" y="694659"/>
                  <a:pt x="6238242" y="653844"/>
                </a:cubicBezTo>
                <a:cubicBezTo>
                  <a:pt x="6243139" y="632621"/>
                  <a:pt x="6247221" y="610582"/>
                  <a:pt x="6250486" y="587725"/>
                </a:cubicBezTo>
                <a:cubicBezTo>
                  <a:pt x="6255384" y="555074"/>
                  <a:pt x="6261098" y="520790"/>
                  <a:pt x="6267628" y="484874"/>
                </a:cubicBezTo>
                <a:cubicBezTo>
                  <a:pt x="6275791" y="483241"/>
                  <a:pt x="6282321" y="478344"/>
                  <a:pt x="6287219" y="470180"/>
                </a:cubicBezTo>
                <a:cubicBezTo>
                  <a:pt x="6288852" y="466916"/>
                  <a:pt x="6291301" y="462833"/>
                  <a:pt x="6294566" y="457936"/>
                </a:cubicBezTo>
                <a:cubicBezTo>
                  <a:pt x="6297831" y="462833"/>
                  <a:pt x="6302729" y="463649"/>
                  <a:pt x="6309259" y="460385"/>
                </a:cubicBezTo>
                <a:cubicBezTo>
                  <a:pt x="6309259" y="455487"/>
                  <a:pt x="6310075" y="449774"/>
                  <a:pt x="6311707" y="443243"/>
                </a:cubicBezTo>
                <a:cubicBezTo>
                  <a:pt x="6318237" y="446508"/>
                  <a:pt x="6323952" y="444875"/>
                  <a:pt x="6328849" y="438345"/>
                </a:cubicBezTo>
                <a:lnTo>
                  <a:pt x="6328849" y="433447"/>
                </a:lnTo>
                <a:cubicBezTo>
                  <a:pt x="6337013" y="438345"/>
                  <a:pt x="6344359" y="434263"/>
                  <a:pt x="6350890" y="421204"/>
                </a:cubicBezTo>
                <a:cubicBezTo>
                  <a:pt x="6347625" y="416305"/>
                  <a:pt x="6349257" y="413040"/>
                  <a:pt x="6355787" y="411408"/>
                </a:cubicBezTo>
                <a:cubicBezTo>
                  <a:pt x="6401499" y="440794"/>
                  <a:pt x="6441497" y="477526"/>
                  <a:pt x="6475781" y="521606"/>
                </a:cubicBezTo>
                <a:cubicBezTo>
                  <a:pt x="6498637" y="564053"/>
                  <a:pt x="6516595" y="609766"/>
                  <a:pt x="6529656" y="658743"/>
                </a:cubicBezTo>
                <a:cubicBezTo>
                  <a:pt x="6526391" y="670171"/>
                  <a:pt x="6528840" y="680782"/>
                  <a:pt x="6537002" y="690577"/>
                </a:cubicBezTo>
                <a:cubicBezTo>
                  <a:pt x="6603938" y="618744"/>
                  <a:pt x="6678219" y="553442"/>
                  <a:pt x="6759849" y="494669"/>
                </a:cubicBezTo>
                <a:cubicBezTo>
                  <a:pt x="6772908" y="404877"/>
                  <a:pt x="6785153" y="313453"/>
                  <a:pt x="6796581" y="220397"/>
                </a:cubicBezTo>
                <a:cubicBezTo>
                  <a:pt x="6801478" y="169788"/>
                  <a:pt x="6808009" y="118361"/>
                  <a:pt x="6816171" y="66120"/>
                </a:cubicBezTo>
                <a:cubicBezTo>
                  <a:pt x="6817804" y="62854"/>
                  <a:pt x="6821070" y="61221"/>
                  <a:pt x="6825967" y="61221"/>
                </a:cubicBezTo>
                <a:lnTo>
                  <a:pt x="6828416" y="61221"/>
                </a:lnTo>
                <a:cubicBezTo>
                  <a:pt x="6828416" y="54691"/>
                  <a:pt x="6829232" y="47344"/>
                  <a:pt x="6830864" y="39182"/>
                </a:cubicBezTo>
                <a:lnTo>
                  <a:pt x="6835763" y="39182"/>
                </a:lnTo>
                <a:cubicBezTo>
                  <a:pt x="6839028" y="44080"/>
                  <a:pt x="6842293" y="48161"/>
                  <a:pt x="6845558" y="51427"/>
                </a:cubicBezTo>
                <a:cubicBezTo>
                  <a:pt x="6852088" y="43263"/>
                  <a:pt x="6854537" y="33468"/>
                  <a:pt x="6852905" y="22040"/>
                </a:cubicBezTo>
                <a:cubicBezTo>
                  <a:pt x="6862699" y="28570"/>
                  <a:pt x="6872495" y="31835"/>
                  <a:pt x="6882291" y="31835"/>
                </a:cubicBezTo>
                <a:cubicBezTo>
                  <a:pt x="6883923" y="23673"/>
                  <a:pt x="6883923" y="13877"/>
                  <a:pt x="6882291" y="2449"/>
                </a:cubicBezTo>
                <a:cubicBezTo>
                  <a:pt x="6885556" y="7347"/>
                  <a:pt x="6890453" y="9796"/>
                  <a:pt x="6896984" y="9796"/>
                </a:cubicBezTo>
                <a:cubicBezTo>
                  <a:pt x="6898617" y="8163"/>
                  <a:pt x="6898617" y="4899"/>
                  <a:pt x="6896984" y="0"/>
                </a:cubicBezTo>
                <a:close/>
              </a:path>
            </a:pathLst>
          </a:custGeom>
          <a:blipFill dpi="0" rotWithShape="1">
            <a:blip r:embed="rId7" cstate="screen">
              <a:alphaModFix amt="50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BAEF1673-48EE-43D3-9F3E-6237E9DC8DBF}"/>
              </a:ext>
            </a:extLst>
          </p:cNvPr>
          <p:cNvSpPr txBox="1"/>
          <p:nvPr/>
        </p:nvSpPr>
        <p:spPr>
          <a:xfrm>
            <a:off x="4442588" y="1198080"/>
            <a:ext cx="1590948" cy="923330"/>
          </a:xfrm>
          <a:prstGeom prst="rect">
            <a:avLst/>
          </a:prstGeom>
          <a:noFill/>
          <a:effectLst>
            <a:outerShdw blurRad="25400" dist="76200" dir="2700000" algn="tl" rotWithShape="0">
              <a:prstClr val="black">
                <a:alpha val="25000"/>
              </a:prstClr>
            </a:outerShdw>
          </a:effectLst>
        </p:spPr>
        <p:txBody>
          <a:bodyPr wrap="none" rtlCol="0">
            <a:spAutoFit/>
          </a:bodyPr>
          <a:lstStyle/>
          <a:p>
            <a:r>
              <a:rPr lang="en-US" altLang="zh-CN" sz="5400" dirty="0" smtClean="0">
                <a:solidFill>
                  <a:schemeClr val="accent4">
                    <a:lumMod val="40000"/>
                    <a:lumOff val="60000"/>
                  </a:schemeClr>
                </a:solidFill>
                <a:latin typeface="Bebas" pitchFamily="2" charset="0"/>
              </a:rPr>
              <a:t>201X</a:t>
            </a:r>
            <a:endParaRPr lang="zh-CN" altLang="en-US" sz="5400" dirty="0">
              <a:solidFill>
                <a:schemeClr val="accent4">
                  <a:lumMod val="40000"/>
                  <a:lumOff val="60000"/>
                </a:schemeClr>
              </a:solidFill>
              <a:latin typeface="Bebas" pitchFamily="2" charset="0"/>
            </a:endParaRPr>
          </a:p>
        </p:txBody>
      </p:sp>
      <p:sp>
        <p:nvSpPr>
          <p:cNvPr id="21" name="文本框 20">
            <a:extLst>
              <a:ext uri="{FF2B5EF4-FFF2-40B4-BE49-F238E27FC236}">
                <a16:creationId xmlns:a16="http://schemas.microsoft.com/office/drawing/2014/main" xmlns="" id="{6D9E738C-4EAF-4E49-B53B-E7BCE0075E7A}"/>
              </a:ext>
            </a:extLst>
          </p:cNvPr>
          <p:cNvSpPr txBox="1"/>
          <p:nvPr/>
        </p:nvSpPr>
        <p:spPr>
          <a:xfrm>
            <a:off x="6138650" y="1198080"/>
            <a:ext cx="1610762" cy="923330"/>
          </a:xfrm>
          <a:prstGeom prst="rect">
            <a:avLst/>
          </a:prstGeom>
          <a:noFill/>
          <a:effectLst>
            <a:outerShdw blurRad="25400" dist="76200" dir="2700000" algn="tl" rotWithShape="0">
              <a:prstClr val="black">
                <a:alpha val="25000"/>
              </a:prstClr>
            </a:outerShdw>
          </a:effectLst>
        </p:spPr>
        <p:txBody>
          <a:bodyPr wrap="none" rtlCol="0">
            <a:spAutoFit/>
          </a:bodyPr>
          <a:lstStyle/>
          <a:p>
            <a:r>
              <a:rPr lang="en-US" altLang="zh-CN" sz="5400" dirty="0">
                <a:solidFill>
                  <a:schemeClr val="accent4">
                    <a:lumMod val="40000"/>
                    <a:lumOff val="60000"/>
                  </a:schemeClr>
                </a:solidFill>
                <a:latin typeface="Bebas" pitchFamily="2" charset="0"/>
              </a:rPr>
              <a:t>LOGO</a:t>
            </a:r>
            <a:endParaRPr lang="zh-CN" altLang="en-US" sz="5400" dirty="0">
              <a:solidFill>
                <a:schemeClr val="accent4">
                  <a:lumMod val="40000"/>
                  <a:lumOff val="60000"/>
                </a:schemeClr>
              </a:solidFill>
              <a:latin typeface="Bebas" pitchFamily="2" charset="0"/>
            </a:endParaRPr>
          </a:p>
        </p:txBody>
      </p:sp>
      <p:sp>
        <p:nvSpPr>
          <p:cNvPr id="22" name="文本框 21">
            <a:extLst>
              <a:ext uri="{FF2B5EF4-FFF2-40B4-BE49-F238E27FC236}">
                <a16:creationId xmlns:a16="http://schemas.microsoft.com/office/drawing/2014/main" xmlns="" id="{7928008C-6AFE-4FE1-B652-01E59416D2BF}"/>
              </a:ext>
            </a:extLst>
          </p:cNvPr>
          <p:cNvSpPr txBox="1"/>
          <p:nvPr/>
        </p:nvSpPr>
        <p:spPr>
          <a:xfrm>
            <a:off x="1616249" y="4344143"/>
            <a:ext cx="8959504" cy="523220"/>
          </a:xfrm>
          <a:prstGeom prst="rect">
            <a:avLst/>
          </a:prstGeom>
          <a:noFill/>
        </p:spPr>
        <p:txBody>
          <a:bodyPr wrap="none" rtlCol="0">
            <a:spAutoFit/>
          </a:bodyPr>
          <a:lstStyle/>
          <a:p>
            <a:pPr algn="ctr"/>
            <a:r>
              <a:rPr lang="en-US" altLang="zh-CN" sz="2800" b="1" spc="300" dirty="0">
                <a:solidFill>
                  <a:schemeClr val="accent4">
                    <a:lumMod val="40000"/>
                    <a:lumOff val="60000"/>
                  </a:schemeClr>
                </a:solidFill>
                <a:latin typeface="微软雅黑" panose="020B0503020204020204" pitchFamily="34" charset="-122"/>
                <a:ea typeface="微软雅黑" panose="020B0503020204020204" pitchFamily="34" charset="-122"/>
              </a:rPr>
              <a:t>XX</a:t>
            </a:r>
            <a:r>
              <a:rPr lang="zh-CN" altLang="en-US" sz="2800" b="1" spc="300" dirty="0">
                <a:solidFill>
                  <a:schemeClr val="accent4">
                    <a:lumMod val="40000"/>
                    <a:lumOff val="60000"/>
                  </a:schemeClr>
                </a:solidFill>
                <a:latin typeface="微软雅黑" panose="020B0503020204020204" pitchFamily="34" charset="-122"/>
                <a:ea typeface="微软雅黑" panose="020B0503020204020204" pitchFamily="34" charset="-122"/>
              </a:rPr>
              <a:t>集团</a:t>
            </a:r>
            <a:r>
              <a:rPr lang="en-US" altLang="zh-CN" sz="28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20XX</a:t>
            </a:r>
            <a:r>
              <a:rPr lang="zh-CN" altLang="en-US" sz="28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新</a:t>
            </a:r>
            <a:r>
              <a:rPr lang="zh-CN" altLang="en-US" sz="2800" b="1" spc="300" dirty="0">
                <a:solidFill>
                  <a:schemeClr val="accent4">
                    <a:lumMod val="40000"/>
                    <a:lumOff val="60000"/>
                  </a:schemeClr>
                </a:solidFill>
                <a:latin typeface="微软雅黑" panose="020B0503020204020204" pitchFamily="34" charset="-122"/>
                <a:ea typeface="微软雅黑" panose="020B0503020204020204" pitchFamily="34" charset="-122"/>
              </a:rPr>
              <a:t>春团拜会暨年度优秀员工颁奖典礼</a:t>
            </a:r>
          </a:p>
        </p:txBody>
      </p:sp>
      <p:sp>
        <p:nvSpPr>
          <p:cNvPr id="24" name="文本框 23">
            <a:extLst>
              <a:ext uri="{FF2B5EF4-FFF2-40B4-BE49-F238E27FC236}">
                <a16:creationId xmlns:a16="http://schemas.microsoft.com/office/drawing/2014/main" xmlns="" id="{02F6FF51-8DCA-4BF4-89D8-CB7A739767AC}"/>
              </a:ext>
            </a:extLst>
          </p:cNvPr>
          <p:cNvSpPr txBox="1"/>
          <p:nvPr/>
        </p:nvSpPr>
        <p:spPr>
          <a:xfrm>
            <a:off x="312954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不</a:t>
            </a:r>
          </a:p>
        </p:txBody>
      </p:sp>
      <p:sp>
        <p:nvSpPr>
          <p:cNvPr id="25" name="文本框 24">
            <a:extLst>
              <a:ext uri="{FF2B5EF4-FFF2-40B4-BE49-F238E27FC236}">
                <a16:creationId xmlns:a16="http://schemas.microsoft.com/office/drawing/2014/main" xmlns="" id="{54EBB466-AFE0-44CB-8EDD-E17B44365EA6}"/>
              </a:ext>
            </a:extLst>
          </p:cNvPr>
          <p:cNvSpPr txBox="1"/>
          <p:nvPr/>
        </p:nvSpPr>
        <p:spPr>
          <a:xfrm>
            <a:off x="384773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忘</a:t>
            </a:r>
          </a:p>
        </p:txBody>
      </p:sp>
      <p:sp>
        <p:nvSpPr>
          <p:cNvPr id="26" name="文本框 25">
            <a:extLst>
              <a:ext uri="{FF2B5EF4-FFF2-40B4-BE49-F238E27FC236}">
                <a16:creationId xmlns:a16="http://schemas.microsoft.com/office/drawing/2014/main" xmlns="" id="{8CD536D9-F160-4D51-8C53-9657F16B6402}"/>
              </a:ext>
            </a:extLst>
          </p:cNvPr>
          <p:cNvSpPr txBox="1"/>
          <p:nvPr/>
        </p:nvSpPr>
        <p:spPr>
          <a:xfrm>
            <a:off x="456592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初</a:t>
            </a:r>
          </a:p>
        </p:txBody>
      </p:sp>
      <p:sp>
        <p:nvSpPr>
          <p:cNvPr id="27" name="文本框 26">
            <a:extLst>
              <a:ext uri="{FF2B5EF4-FFF2-40B4-BE49-F238E27FC236}">
                <a16:creationId xmlns:a16="http://schemas.microsoft.com/office/drawing/2014/main" xmlns="" id="{83250F24-FACB-4263-9ABA-5163F5C640F2}"/>
              </a:ext>
            </a:extLst>
          </p:cNvPr>
          <p:cNvSpPr txBox="1"/>
          <p:nvPr/>
        </p:nvSpPr>
        <p:spPr>
          <a:xfrm>
            <a:off x="5284110"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心</a:t>
            </a:r>
          </a:p>
        </p:txBody>
      </p:sp>
      <p:sp>
        <p:nvSpPr>
          <p:cNvPr id="29" name="文本框 28">
            <a:extLst>
              <a:ext uri="{FF2B5EF4-FFF2-40B4-BE49-F238E27FC236}">
                <a16:creationId xmlns:a16="http://schemas.microsoft.com/office/drawing/2014/main" xmlns="" id="{0EC669D3-9E64-4E34-8941-B2007EC5DE81}"/>
              </a:ext>
            </a:extLst>
          </p:cNvPr>
          <p:cNvSpPr txBox="1"/>
          <p:nvPr/>
        </p:nvSpPr>
        <p:spPr>
          <a:xfrm>
            <a:off x="6466748"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砥</a:t>
            </a:r>
          </a:p>
        </p:txBody>
      </p:sp>
      <p:sp>
        <p:nvSpPr>
          <p:cNvPr id="30" name="文本框 29">
            <a:extLst>
              <a:ext uri="{FF2B5EF4-FFF2-40B4-BE49-F238E27FC236}">
                <a16:creationId xmlns:a16="http://schemas.microsoft.com/office/drawing/2014/main" xmlns="" id="{4BD2E30C-B82F-4983-B7C9-BBA22B26603F}"/>
              </a:ext>
            </a:extLst>
          </p:cNvPr>
          <p:cNvSpPr txBox="1"/>
          <p:nvPr/>
        </p:nvSpPr>
        <p:spPr>
          <a:xfrm>
            <a:off x="7184938"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砺</a:t>
            </a:r>
          </a:p>
        </p:txBody>
      </p:sp>
      <p:sp>
        <p:nvSpPr>
          <p:cNvPr id="31" name="文本框 30">
            <a:extLst>
              <a:ext uri="{FF2B5EF4-FFF2-40B4-BE49-F238E27FC236}">
                <a16:creationId xmlns:a16="http://schemas.microsoft.com/office/drawing/2014/main" xmlns="" id="{DBEC344D-BF7D-4029-BDCA-903F528AB822}"/>
              </a:ext>
            </a:extLst>
          </p:cNvPr>
          <p:cNvSpPr txBox="1"/>
          <p:nvPr/>
        </p:nvSpPr>
        <p:spPr>
          <a:xfrm>
            <a:off x="7903128"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前</a:t>
            </a:r>
          </a:p>
        </p:txBody>
      </p:sp>
      <p:sp>
        <p:nvSpPr>
          <p:cNvPr id="32" name="文本框 31">
            <a:extLst>
              <a:ext uri="{FF2B5EF4-FFF2-40B4-BE49-F238E27FC236}">
                <a16:creationId xmlns:a16="http://schemas.microsoft.com/office/drawing/2014/main" xmlns="" id="{7DBD854F-74FF-445A-B420-43B94B051949}"/>
              </a:ext>
            </a:extLst>
          </p:cNvPr>
          <p:cNvSpPr txBox="1"/>
          <p:nvPr/>
        </p:nvSpPr>
        <p:spPr>
          <a:xfrm>
            <a:off x="8621315" y="5108388"/>
            <a:ext cx="441146" cy="400110"/>
          </a:xfrm>
          <a:prstGeom prst="rect">
            <a:avLst/>
          </a:prstGeom>
          <a:noFill/>
          <a:ln w="6350">
            <a:solidFill>
              <a:schemeClr val="accent4">
                <a:lumMod val="40000"/>
                <a:lumOff val="60000"/>
              </a:schemeClr>
            </a:solidFill>
          </a:ln>
        </p:spPr>
        <p:txBody>
          <a:bodyPr wrap="none" rtlCol="0">
            <a:spAutoFit/>
          </a:bodyPr>
          <a:lstStyle/>
          <a:p>
            <a:r>
              <a:rPr lang="zh-CN" altLang="en-US" sz="2000" dirty="0">
                <a:solidFill>
                  <a:schemeClr val="accent4">
                    <a:lumMod val="40000"/>
                    <a:lumOff val="60000"/>
                  </a:schemeClr>
                </a:solidFill>
                <a:latin typeface="Noto Serif CJK SC SemiBold" panose="02020600000000000000" pitchFamily="18" charset="-122"/>
                <a:ea typeface="Noto Serif CJK SC SemiBold" panose="02020600000000000000" pitchFamily="18" charset="-122"/>
              </a:rPr>
              <a:t>行</a:t>
            </a:r>
          </a:p>
        </p:txBody>
      </p:sp>
      <p:pic>
        <p:nvPicPr>
          <p:cNvPr id="41" name="图片 40">
            <a:extLst>
              <a:ext uri="{FF2B5EF4-FFF2-40B4-BE49-F238E27FC236}">
                <a16:creationId xmlns:a16="http://schemas.microsoft.com/office/drawing/2014/main" xmlns="" id="{F096E06F-5A17-452F-BAFA-E44932FF4165}"/>
              </a:ext>
            </a:extLst>
          </p:cNvPr>
          <p:cNvPicPr>
            <a:picLocks noChangeAspect="1"/>
          </p:cNvPicPr>
          <p:nvPr/>
        </p:nvPicPr>
        <p:blipFill>
          <a:blip r:embed="rId8" cstate="screen">
            <a:lum bright="70000" contrast="-70000"/>
            <a:extLst>
              <a:ext uri="{BEBA8EAE-BF5A-486C-A8C5-ECC9F3942E4B}">
                <a14:imgProps xmlns:a14="http://schemas.microsoft.com/office/drawing/2010/main">
                  <a14:imgLayer r:embed="rId9">
                    <a14:imgEffect>
                      <a14:artisticBlur radius="20"/>
                    </a14:imgEffect>
                  </a14:imgLayer>
                </a14:imgProps>
              </a:ext>
              <a:ext uri="{28A0092B-C50C-407E-A947-70E740481C1C}">
                <a14:useLocalDpi xmlns:a14="http://schemas.microsoft.com/office/drawing/2010/main"/>
              </a:ext>
            </a:extLst>
          </a:blip>
          <a:stretch>
            <a:fillRect/>
          </a:stretch>
        </p:blipFill>
        <p:spPr>
          <a:xfrm rot="546494">
            <a:off x="7988832" y="1000819"/>
            <a:ext cx="2221221" cy="2837694"/>
          </a:xfrm>
          <a:prstGeom prst="rect">
            <a:avLst/>
          </a:prstGeom>
          <a:effectLst>
            <a:outerShdw blurRad="63500" sx="102000" sy="102000" algn="ctr" rotWithShape="0">
              <a:schemeClr val="accent4">
                <a:lumMod val="20000"/>
                <a:lumOff val="80000"/>
                <a:alpha val="40000"/>
              </a:schemeClr>
            </a:outerShdw>
          </a:effectLst>
        </p:spPr>
      </p:pic>
      <p:pic>
        <p:nvPicPr>
          <p:cNvPr id="42" name="图片 41">
            <a:extLst>
              <a:ext uri="{FF2B5EF4-FFF2-40B4-BE49-F238E27FC236}">
                <a16:creationId xmlns:a16="http://schemas.microsoft.com/office/drawing/2014/main" xmlns="" id="{B540E68B-7EA8-453A-BD83-88703952F20D}"/>
              </a:ext>
            </a:extLst>
          </p:cNvPr>
          <p:cNvPicPr>
            <a:picLocks noChangeAspect="1"/>
          </p:cNvPicPr>
          <p:nvPr/>
        </p:nvPicPr>
        <p:blipFill>
          <a:blip r:embed="rId10" cstate="screen">
            <a:lum bright="70000" contrast="-70000"/>
            <a:extLst>
              <a:ext uri="{BEBA8EAE-BF5A-486C-A8C5-ECC9F3942E4B}">
                <a14:imgProps xmlns:a14="http://schemas.microsoft.com/office/drawing/2010/main">
                  <a14:imgLayer r:embed="rId11">
                    <a14:imgEffect>
                      <a14:artisticBlur radius="20"/>
                    </a14:imgEffect>
                  </a14:imgLayer>
                </a14:imgProps>
              </a:ext>
              <a:ext uri="{28A0092B-C50C-407E-A947-70E740481C1C}">
                <a14:useLocalDpi xmlns:a14="http://schemas.microsoft.com/office/drawing/2010/main"/>
              </a:ext>
            </a:extLst>
          </a:blip>
          <a:stretch>
            <a:fillRect/>
          </a:stretch>
        </p:blipFill>
        <p:spPr>
          <a:xfrm rot="1132106">
            <a:off x="1797284" y="1050090"/>
            <a:ext cx="1801759" cy="2301815"/>
          </a:xfrm>
          <a:prstGeom prst="rect">
            <a:avLst/>
          </a:prstGeom>
          <a:effectLst>
            <a:outerShdw blurRad="63500" sx="102000" sy="102000" algn="ctr" rotWithShape="0">
              <a:schemeClr val="accent4">
                <a:lumMod val="20000"/>
                <a:lumOff val="80000"/>
                <a:alpha val="40000"/>
              </a:schemeClr>
            </a:outerShdw>
          </a:effectLst>
        </p:spPr>
      </p:pic>
      <p:pic>
        <p:nvPicPr>
          <p:cNvPr id="43" name="图片 42">
            <a:extLst>
              <a:ext uri="{FF2B5EF4-FFF2-40B4-BE49-F238E27FC236}">
                <a16:creationId xmlns:a16="http://schemas.microsoft.com/office/drawing/2014/main" xmlns="" id="{891236DF-D711-4BD1-A418-4E4DFC6BBEC7}"/>
              </a:ext>
            </a:extLst>
          </p:cNvPr>
          <p:cNvPicPr>
            <a:picLocks noChangeAspect="1"/>
          </p:cNvPicPr>
          <p:nvPr/>
        </p:nvPicPr>
        <p:blipFill>
          <a:blip r:embed="rId12" cstate="screen">
            <a:lum bright="70000" contrast="-70000"/>
            <a:extLst>
              <a:ext uri="{BEBA8EAE-BF5A-486C-A8C5-ECC9F3942E4B}">
                <a14:imgProps xmlns:a14="http://schemas.microsoft.com/office/drawing/2010/main">
                  <a14:imgLayer r:embed="rId13">
                    <a14:imgEffect>
                      <a14:artisticBlur radius="20"/>
                    </a14:imgEffect>
                  </a14:imgLayer>
                </a14:imgProps>
              </a:ext>
              <a:ext uri="{28A0092B-C50C-407E-A947-70E740481C1C}">
                <a14:useLocalDpi xmlns:a14="http://schemas.microsoft.com/office/drawing/2010/main"/>
              </a:ext>
            </a:extLst>
          </a:blip>
          <a:stretch>
            <a:fillRect/>
          </a:stretch>
        </p:blipFill>
        <p:spPr>
          <a:xfrm>
            <a:off x="2712847" y="1359966"/>
            <a:ext cx="1247527" cy="3608995"/>
          </a:xfrm>
          <a:prstGeom prst="rect">
            <a:avLst/>
          </a:prstGeom>
          <a:effectLst>
            <a:outerShdw blurRad="63500" sx="102000" sy="102000" algn="ctr" rotWithShape="0">
              <a:schemeClr val="accent4">
                <a:lumMod val="20000"/>
                <a:lumOff val="80000"/>
                <a:alpha val="40000"/>
              </a:schemeClr>
            </a:outerShdw>
          </a:effectLst>
        </p:spPr>
      </p:pic>
      <p:pic>
        <p:nvPicPr>
          <p:cNvPr id="44" name="图片 43">
            <a:extLst>
              <a:ext uri="{FF2B5EF4-FFF2-40B4-BE49-F238E27FC236}">
                <a16:creationId xmlns:a16="http://schemas.microsoft.com/office/drawing/2014/main" xmlns="" id="{B02717E9-25FD-4906-9E92-7368D947447F}"/>
              </a:ext>
            </a:extLst>
          </p:cNvPr>
          <p:cNvPicPr>
            <a:picLocks noChangeAspect="1"/>
          </p:cNvPicPr>
          <p:nvPr/>
        </p:nvPicPr>
        <p:blipFill>
          <a:blip r:embed="rId14" cstate="screen">
            <a:lum bright="70000" contrast="-70000"/>
            <a:extLst>
              <a:ext uri="{BEBA8EAE-BF5A-486C-A8C5-ECC9F3942E4B}">
                <a14:imgProps xmlns:a14="http://schemas.microsoft.com/office/drawing/2010/main">
                  <a14:imgLayer r:embed="rId15">
                    <a14:imgEffect>
                      <a14:artisticBlur radius="20"/>
                    </a14:imgEffect>
                  </a14:imgLayer>
                </a14:imgProps>
              </a:ext>
              <a:ext uri="{28A0092B-C50C-407E-A947-70E740481C1C}">
                <a14:useLocalDpi xmlns:a14="http://schemas.microsoft.com/office/drawing/2010/main"/>
              </a:ext>
            </a:extLst>
          </a:blip>
          <a:stretch>
            <a:fillRect/>
          </a:stretch>
        </p:blipFill>
        <p:spPr>
          <a:xfrm rot="4251136">
            <a:off x="4419565" y="1708488"/>
            <a:ext cx="1437601" cy="1836589"/>
          </a:xfrm>
          <a:prstGeom prst="rect">
            <a:avLst/>
          </a:prstGeom>
          <a:effectLst>
            <a:outerShdw blurRad="63500" sx="102000" sy="102000" algn="ctr" rotWithShape="0">
              <a:schemeClr val="accent4">
                <a:lumMod val="20000"/>
                <a:lumOff val="80000"/>
                <a:alpha val="40000"/>
              </a:schemeClr>
            </a:outerShdw>
          </a:effectLst>
        </p:spPr>
      </p:pic>
      <p:pic>
        <p:nvPicPr>
          <p:cNvPr id="45" name="图片 44">
            <a:extLst>
              <a:ext uri="{FF2B5EF4-FFF2-40B4-BE49-F238E27FC236}">
                <a16:creationId xmlns:a16="http://schemas.microsoft.com/office/drawing/2014/main" xmlns="" id="{FBA12408-B09D-45B6-908D-B740F6F1A8E3}"/>
              </a:ext>
            </a:extLst>
          </p:cNvPr>
          <p:cNvPicPr>
            <a:picLocks noChangeAspect="1"/>
          </p:cNvPicPr>
          <p:nvPr/>
        </p:nvPicPr>
        <p:blipFill>
          <a:blip r:embed="rId16" cstate="screen">
            <a:lum bright="70000" contrast="-70000"/>
            <a:extLst>
              <a:ext uri="{BEBA8EAE-BF5A-486C-A8C5-ECC9F3942E4B}">
                <a14:imgProps xmlns:a14="http://schemas.microsoft.com/office/drawing/2010/main">
                  <a14:imgLayer r:embed="rId17">
                    <a14:imgEffect>
                      <a14:artisticBlur radius="20"/>
                    </a14:imgEffect>
                  </a14:imgLayer>
                </a14:imgProps>
              </a:ext>
              <a:ext uri="{28A0092B-C50C-407E-A947-70E740481C1C}">
                <a14:useLocalDpi xmlns:a14="http://schemas.microsoft.com/office/drawing/2010/main"/>
              </a:ext>
            </a:extLst>
          </a:blip>
          <a:stretch>
            <a:fillRect/>
          </a:stretch>
        </p:blipFill>
        <p:spPr>
          <a:xfrm rot="20148195">
            <a:off x="7754776" y="2244145"/>
            <a:ext cx="1033860" cy="1320795"/>
          </a:xfrm>
          <a:prstGeom prst="rect">
            <a:avLst/>
          </a:prstGeom>
          <a:effectLst/>
        </p:spPr>
      </p:pic>
      <p:pic>
        <p:nvPicPr>
          <p:cNvPr id="46" name="图片 45">
            <a:extLst>
              <a:ext uri="{FF2B5EF4-FFF2-40B4-BE49-F238E27FC236}">
                <a16:creationId xmlns:a16="http://schemas.microsoft.com/office/drawing/2014/main" xmlns="" id="{15687E89-3F10-4BA0-B3FF-992A042936B3}"/>
              </a:ext>
            </a:extLst>
          </p:cNvPr>
          <p:cNvPicPr>
            <a:picLocks noChangeAspect="1"/>
          </p:cNvPicPr>
          <p:nvPr/>
        </p:nvPicPr>
        <p:blipFill>
          <a:blip r:embed="rId16" cstate="screen">
            <a:lum bright="70000" contrast="-70000"/>
            <a:extLst>
              <a:ext uri="{BEBA8EAE-BF5A-486C-A8C5-ECC9F3942E4B}">
                <a14:imgProps xmlns:a14="http://schemas.microsoft.com/office/drawing/2010/main">
                  <a14:imgLayer r:embed="rId17">
                    <a14:imgEffect>
                      <a14:artisticBlur radius="20"/>
                    </a14:imgEffect>
                  </a14:imgLayer>
                </a14:imgProps>
              </a:ext>
              <a:ext uri="{28A0092B-C50C-407E-A947-70E740481C1C}">
                <a14:useLocalDpi xmlns:a14="http://schemas.microsoft.com/office/drawing/2010/main"/>
              </a:ext>
            </a:extLst>
          </a:blip>
          <a:stretch>
            <a:fillRect/>
          </a:stretch>
        </p:blipFill>
        <p:spPr>
          <a:xfrm rot="1084137">
            <a:off x="5940382" y="2437561"/>
            <a:ext cx="1033860" cy="1320795"/>
          </a:xfrm>
          <a:prstGeom prst="rect">
            <a:avLst/>
          </a:prstGeom>
          <a:effectLst/>
        </p:spPr>
      </p:pic>
      <p:pic>
        <p:nvPicPr>
          <p:cNvPr id="47" name="图片 46">
            <a:extLst>
              <a:ext uri="{FF2B5EF4-FFF2-40B4-BE49-F238E27FC236}">
                <a16:creationId xmlns:a16="http://schemas.microsoft.com/office/drawing/2014/main" xmlns="" id="{BDB7C9FC-E428-47E7-A37F-930E3240D74A}"/>
              </a:ext>
            </a:extLst>
          </p:cNvPr>
          <p:cNvPicPr>
            <a:picLocks noChangeAspect="1"/>
          </p:cNvPicPr>
          <p:nvPr/>
        </p:nvPicPr>
        <p:blipFill>
          <a:blip r:embed="rId18" cstate="screen">
            <a:lum bright="70000" contrast="-70000"/>
            <a:extLst>
              <a:ext uri="{BEBA8EAE-BF5A-486C-A8C5-ECC9F3942E4B}">
                <a14:imgProps xmlns:a14="http://schemas.microsoft.com/office/drawing/2010/main">
                  <a14:imgLayer r:embed="rId19">
                    <a14:imgEffect>
                      <a14:artisticBlur radius="20"/>
                    </a14:imgEffect>
                  </a14:imgLayer>
                </a14:imgProps>
              </a:ext>
              <a:ext uri="{28A0092B-C50C-407E-A947-70E740481C1C}">
                <a14:useLocalDpi xmlns:a14="http://schemas.microsoft.com/office/drawing/2010/main"/>
              </a:ext>
            </a:extLst>
          </a:blip>
          <a:stretch>
            <a:fillRect/>
          </a:stretch>
        </p:blipFill>
        <p:spPr>
          <a:xfrm rot="495939">
            <a:off x="6667523" y="2295069"/>
            <a:ext cx="1441810" cy="1841967"/>
          </a:xfrm>
          <a:prstGeom prst="rect">
            <a:avLst/>
          </a:prstGeom>
          <a:effectLst>
            <a:outerShdw blurRad="63500" sx="102000" sy="102000" algn="ctr" rotWithShape="0">
              <a:schemeClr val="accent4">
                <a:lumMod val="20000"/>
                <a:lumOff val="80000"/>
                <a:alpha val="40000"/>
              </a:schemeClr>
            </a:outerShdw>
          </a:effectLst>
        </p:spPr>
      </p:pic>
      <p:pic>
        <p:nvPicPr>
          <p:cNvPr id="48" name="图片 47">
            <a:extLst>
              <a:ext uri="{FF2B5EF4-FFF2-40B4-BE49-F238E27FC236}">
                <a16:creationId xmlns:a16="http://schemas.microsoft.com/office/drawing/2014/main" xmlns="" id="{35DEA5F1-ACE2-4849-8B61-66DE26B1EE20}"/>
              </a:ext>
            </a:extLst>
          </p:cNvPr>
          <p:cNvPicPr>
            <a:picLocks noChangeAspect="1"/>
          </p:cNvPicPr>
          <p:nvPr/>
        </p:nvPicPr>
        <p:blipFill>
          <a:blip r:embed="rId20" cstate="screen">
            <a:lum bright="70000" contrast="-70000"/>
            <a:extLst>
              <a:ext uri="{BEBA8EAE-BF5A-486C-A8C5-ECC9F3942E4B}">
                <a14:imgProps xmlns:a14="http://schemas.microsoft.com/office/drawing/2010/main">
                  <a14:imgLayer r:embed="rId21">
                    <a14:imgEffect>
                      <a14:artisticBlur radius="20"/>
                    </a14:imgEffect>
                  </a14:imgLayer>
                </a14:imgProps>
              </a:ext>
              <a:ext uri="{28A0092B-C50C-407E-A947-70E740481C1C}">
                <a14:useLocalDpi xmlns:a14="http://schemas.microsoft.com/office/drawing/2010/main"/>
              </a:ext>
            </a:extLst>
          </a:blip>
          <a:stretch>
            <a:fillRect/>
          </a:stretch>
        </p:blipFill>
        <p:spPr>
          <a:xfrm rot="4251136">
            <a:off x="7591034" y="1638418"/>
            <a:ext cx="1973941" cy="3155266"/>
          </a:xfrm>
          <a:prstGeom prst="rect">
            <a:avLst/>
          </a:prstGeom>
          <a:effectLst>
            <a:outerShdw blurRad="63500" sx="102000" sy="102000" algn="ctr" rotWithShape="0">
              <a:schemeClr val="accent4">
                <a:lumMod val="20000"/>
                <a:lumOff val="80000"/>
                <a:alpha val="40000"/>
              </a:schemeClr>
            </a:outerShdw>
          </a:effectLst>
        </p:spPr>
      </p:pic>
    </p:spTree>
    <p:extLst>
      <p:ext uri="{BB962C8B-B14F-4D97-AF65-F5344CB8AC3E}">
        <p14:creationId xmlns:p14="http://schemas.microsoft.com/office/powerpoint/2010/main" val="10834681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down)">
                                      <p:cBhvr>
                                        <p:cTn id="7" dur="1000"/>
                                        <p:tgtEl>
                                          <p:spTgt spid="43"/>
                                        </p:tgtEl>
                                      </p:cBhvr>
                                    </p:animEffect>
                                  </p:childTnLst>
                                </p:cTn>
                              </p:par>
                              <p:par>
                                <p:cTn id="8" presetID="22" presetClass="entr" presetSubtype="4"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wipe(down)">
                                      <p:cBhvr>
                                        <p:cTn id="10" dur="1000"/>
                                        <p:tgtEl>
                                          <p:spTgt spid="42"/>
                                        </p:tgtEl>
                                      </p:cBhvr>
                                    </p:animEffect>
                                  </p:childTnLst>
                                </p:cTn>
                              </p:par>
                              <p:par>
                                <p:cTn id="11" presetID="22" presetClass="entr" presetSubtype="4"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down)">
                                      <p:cBhvr>
                                        <p:cTn id="13" dur="1000"/>
                                        <p:tgtEl>
                                          <p:spTgt spid="44"/>
                                        </p:tgtEl>
                                      </p:cBhvr>
                                    </p:animEffect>
                                  </p:childTnLst>
                                </p:cTn>
                              </p:par>
                              <p:par>
                                <p:cTn id="14" presetID="22" presetClass="entr" presetSubtype="4"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down)">
                                      <p:cBhvr>
                                        <p:cTn id="16" dur="1000"/>
                                        <p:tgtEl>
                                          <p:spTgt spid="46"/>
                                        </p:tgtEl>
                                      </p:cBhvr>
                                    </p:animEffect>
                                  </p:childTnLst>
                                </p:cTn>
                              </p:par>
                              <p:par>
                                <p:cTn id="17" presetID="22" presetClass="entr" presetSubtype="4"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down)">
                                      <p:cBhvr>
                                        <p:cTn id="19" dur="1000"/>
                                        <p:tgtEl>
                                          <p:spTgt spid="47"/>
                                        </p:tgtEl>
                                      </p:cBhvr>
                                    </p:animEffect>
                                  </p:childTnLst>
                                </p:cTn>
                              </p:par>
                              <p:par>
                                <p:cTn id="20" presetID="22" presetClass="entr" presetSubtype="4"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1000"/>
                                        <p:tgtEl>
                                          <p:spTgt spid="45"/>
                                        </p:tgtEl>
                                      </p:cBhvr>
                                    </p:animEffect>
                                  </p:childTnLst>
                                </p:cTn>
                              </p:par>
                              <p:par>
                                <p:cTn id="23" presetID="22" presetClass="entr" presetSubtype="4"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1000"/>
                                        <p:tgtEl>
                                          <p:spTgt spid="48"/>
                                        </p:tgtEl>
                                      </p:cBhvr>
                                    </p:animEffect>
                                  </p:childTnLst>
                                </p:cTn>
                              </p:par>
                              <p:par>
                                <p:cTn id="26" presetID="22" presetClass="entr" presetSubtype="4"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down)">
                                      <p:cBhvr>
                                        <p:cTn id="28" dur="1000"/>
                                        <p:tgtEl>
                                          <p:spTgt spid="41"/>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 calcmode="lin" valueType="num">
                                      <p:cBhvr>
                                        <p:cTn id="33"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2"/>
                                        </p:tgtEl>
                                      </p:cBhvr>
                                    </p:animEffect>
                                  </p:childTnLst>
                                </p:cTn>
                              </p:par>
                              <p:par>
                                <p:cTn id="36" presetID="52" presetClass="entr" presetSubtype="0" fill="hold" grpId="0" nodeType="withEffect">
                                  <p:stCondLst>
                                    <p:cond delay="750"/>
                                  </p:stCondLst>
                                  <p:childTnLst>
                                    <p:set>
                                      <p:cBhvr>
                                        <p:cTn id="37" dur="1" fill="hold">
                                          <p:stCondLst>
                                            <p:cond delay="0"/>
                                          </p:stCondLst>
                                        </p:cTn>
                                        <p:tgtEl>
                                          <p:spTgt spid="24"/>
                                        </p:tgtEl>
                                        <p:attrNameLst>
                                          <p:attrName>style.visibility</p:attrName>
                                        </p:attrNameLst>
                                      </p:cBhvr>
                                      <p:to>
                                        <p:strVal val="visible"/>
                                      </p:to>
                                    </p:set>
                                    <p:animScale>
                                      <p:cBhvr>
                                        <p:cTn id="38"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750" decel="50000" fill="hold">
                                          <p:stCondLst>
                                            <p:cond delay="0"/>
                                          </p:stCondLst>
                                        </p:cTn>
                                        <p:tgtEl>
                                          <p:spTgt spid="24"/>
                                        </p:tgtEl>
                                        <p:attrNameLst>
                                          <p:attrName>ppt_x</p:attrName>
                                          <p:attrName>ppt_y</p:attrName>
                                        </p:attrNameLst>
                                      </p:cBhvr>
                                    </p:animMotion>
                                    <p:animEffect transition="in" filter="fade">
                                      <p:cBhvr>
                                        <p:cTn id="40" dur="750"/>
                                        <p:tgtEl>
                                          <p:spTgt spid="24"/>
                                        </p:tgtEl>
                                      </p:cBhvr>
                                    </p:animEffect>
                                  </p:childTnLst>
                                </p:cTn>
                              </p:par>
                              <p:par>
                                <p:cTn id="41" presetID="52" presetClass="entr" presetSubtype="0" fill="hold" grpId="0" nodeType="withEffect">
                                  <p:stCondLst>
                                    <p:cond delay="850"/>
                                  </p:stCondLst>
                                  <p:childTnLst>
                                    <p:set>
                                      <p:cBhvr>
                                        <p:cTn id="42" dur="1" fill="hold">
                                          <p:stCondLst>
                                            <p:cond delay="0"/>
                                          </p:stCondLst>
                                        </p:cTn>
                                        <p:tgtEl>
                                          <p:spTgt spid="25"/>
                                        </p:tgtEl>
                                        <p:attrNameLst>
                                          <p:attrName>style.visibility</p:attrName>
                                        </p:attrNameLst>
                                      </p:cBhvr>
                                      <p:to>
                                        <p:strVal val="visible"/>
                                      </p:to>
                                    </p:set>
                                    <p:animScale>
                                      <p:cBhvr>
                                        <p:cTn id="43" dur="75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750" decel="50000" fill="hold">
                                          <p:stCondLst>
                                            <p:cond delay="0"/>
                                          </p:stCondLst>
                                        </p:cTn>
                                        <p:tgtEl>
                                          <p:spTgt spid="25"/>
                                        </p:tgtEl>
                                        <p:attrNameLst>
                                          <p:attrName>ppt_x</p:attrName>
                                          <p:attrName>ppt_y</p:attrName>
                                        </p:attrNameLst>
                                      </p:cBhvr>
                                    </p:animMotion>
                                    <p:animEffect transition="in" filter="fade">
                                      <p:cBhvr>
                                        <p:cTn id="45" dur="750"/>
                                        <p:tgtEl>
                                          <p:spTgt spid="25"/>
                                        </p:tgtEl>
                                      </p:cBhvr>
                                    </p:animEffect>
                                  </p:childTnLst>
                                </p:cTn>
                              </p:par>
                              <p:par>
                                <p:cTn id="46" presetID="52" presetClass="entr" presetSubtype="0" fill="hold" grpId="0" nodeType="withEffect">
                                  <p:stCondLst>
                                    <p:cond delay="950"/>
                                  </p:stCondLst>
                                  <p:childTnLst>
                                    <p:set>
                                      <p:cBhvr>
                                        <p:cTn id="47" dur="1" fill="hold">
                                          <p:stCondLst>
                                            <p:cond delay="0"/>
                                          </p:stCondLst>
                                        </p:cTn>
                                        <p:tgtEl>
                                          <p:spTgt spid="26"/>
                                        </p:tgtEl>
                                        <p:attrNameLst>
                                          <p:attrName>style.visibility</p:attrName>
                                        </p:attrNameLst>
                                      </p:cBhvr>
                                      <p:to>
                                        <p:strVal val="visible"/>
                                      </p:to>
                                    </p:set>
                                    <p:animScale>
                                      <p:cBhvr>
                                        <p:cTn id="48" dur="75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750" decel="50000" fill="hold">
                                          <p:stCondLst>
                                            <p:cond delay="0"/>
                                          </p:stCondLst>
                                        </p:cTn>
                                        <p:tgtEl>
                                          <p:spTgt spid="26"/>
                                        </p:tgtEl>
                                        <p:attrNameLst>
                                          <p:attrName>ppt_x</p:attrName>
                                          <p:attrName>ppt_y</p:attrName>
                                        </p:attrNameLst>
                                      </p:cBhvr>
                                    </p:animMotion>
                                    <p:animEffect transition="in" filter="fade">
                                      <p:cBhvr>
                                        <p:cTn id="50" dur="750"/>
                                        <p:tgtEl>
                                          <p:spTgt spid="26"/>
                                        </p:tgtEl>
                                      </p:cBhvr>
                                    </p:animEffect>
                                  </p:childTnLst>
                                </p:cTn>
                              </p:par>
                              <p:par>
                                <p:cTn id="51" presetID="52" presetClass="entr" presetSubtype="0" fill="hold" grpId="0" nodeType="withEffect">
                                  <p:stCondLst>
                                    <p:cond delay="1050"/>
                                  </p:stCondLst>
                                  <p:childTnLst>
                                    <p:set>
                                      <p:cBhvr>
                                        <p:cTn id="52" dur="1" fill="hold">
                                          <p:stCondLst>
                                            <p:cond delay="0"/>
                                          </p:stCondLst>
                                        </p:cTn>
                                        <p:tgtEl>
                                          <p:spTgt spid="27"/>
                                        </p:tgtEl>
                                        <p:attrNameLst>
                                          <p:attrName>style.visibility</p:attrName>
                                        </p:attrNameLst>
                                      </p:cBhvr>
                                      <p:to>
                                        <p:strVal val="visible"/>
                                      </p:to>
                                    </p:set>
                                    <p:animScale>
                                      <p:cBhvr>
                                        <p:cTn id="53" dur="7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750" decel="50000" fill="hold">
                                          <p:stCondLst>
                                            <p:cond delay="0"/>
                                          </p:stCondLst>
                                        </p:cTn>
                                        <p:tgtEl>
                                          <p:spTgt spid="27"/>
                                        </p:tgtEl>
                                        <p:attrNameLst>
                                          <p:attrName>ppt_x</p:attrName>
                                          <p:attrName>ppt_y</p:attrName>
                                        </p:attrNameLst>
                                      </p:cBhvr>
                                    </p:animMotion>
                                    <p:animEffect transition="in" filter="fade">
                                      <p:cBhvr>
                                        <p:cTn id="55" dur="750"/>
                                        <p:tgtEl>
                                          <p:spTgt spid="27"/>
                                        </p:tgtEl>
                                      </p:cBhvr>
                                    </p:animEffect>
                                  </p:childTnLst>
                                </p:cTn>
                              </p:par>
                              <p:par>
                                <p:cTn id="56" presetID="52" presetClass="entr" presetSubtype="0" fill="hold" grpId="0" nodeType="withEffect">
                                  <p:stCondLst>
                                    <p:cond delay="1150"/>
                                  </p:stCondLst>
                                  <p:childTnLst>
                                    <p:set>
                                      <p:cBhvr>
                                        <p:cTn id="57" dur="1" fill="hold">
                                          <p:stCondLst>
                                            <p:cond delay="0"/>
                                          </p:stCondLst>
                                        </p:cTn>
                                        <p:tgtEl>
                                          <p:spTgt spid="29"/>
                                        </p:tgtEl>
                                        <p:attrNameLst>
                                          <p:attrName>style.visibility</p:attrName>
                                        </p:attrNameLst>
                                      </p:cBhvr>
                                      <p:to>
                                        <p:strVal val="visible"/>
                                      </p:to>
                                    </p:set>
                                    <p:animScale>
                                      <p:cBhvr>
                                        <p:cTn id="58" dur="75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750" decel="50000" fill="hold">
                                          <p:stCondLst>
                                            <p:cond delay="0"/>
                                          </p:stCondLst>
                                        </p:cTn>
                                        <p:tgtEl>
                                          <p:spTgt spid="29"/>
                                        </p:tgtEl>
                                        <p:attrNameLst>
                                          <p:attrName>ppt_x</p:attrName>
                                          <p:attrName>ppt_y</p:attrName>
                                        </p:attrNameLst>
                                      </p:cBhvr>
                                    </p:animMotion>
                                    <p:animEffect transition="in" filter="fade">
                                      <p:cBhvr>
                                        <p:cTn id="60" dur="750"/>
                                        <p:tgtEl>
                                          <p:spTgt spid="29"/>
                                        </p:tgtEl>
                                      </p:cBhvr>
                                    </p:animEffect>
                                  </p:childTnLst>
                                </p:cTn>
                              </p:par>
                              <p:par>
                                <p:cTn id="61" presetID="52" presetClass="entr" presetSubtype="0" fill="hold" grpId="0" nodeType="withEffect">
                                  <p:stCondLst>
                                    <p:cond delay="1250"/>
                                  </p:stCondLst>
                                  <p:childTnLst>
                                    <p:set>
                                      <p:cBhvr>
                                        <p:cTn id="62" dur="1" fill="hold">
                                          <p:stCondLst>
                                            <p:cond delay="0"/>
                                          </p:stCondLst>
                                        </p:cTn>
                                        <p:tgtEl>
                                          <p:spTgt spid="30"/>
                                        </p:tgtEl>
                                        <p:attrNameLst>
                                          <p:attrName>style.visibility</p:attrName>
                                        </p:attrNameLst>
                                      </p:cBhvr>
                                      <p:to>
                                        <p:strVal val="visible"/>
                                      </p:to>
                                    </p:set>
                                    <p:animScale>
                                      <p:cBhvr>
                                        <p:cTn id="63" dur="7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750" decel="50000" fill="hold">
                                          <p:stCondLst>
                                            <p:cond delay="0"/>
                                          </p:stCondLst>
                                        </p:cTn>
                                        <p:tgtEl>
                                          <p:spTgt spid="30"/>
                                        </p:tgtEl>
                                        <p:attrNameLst>
                                          <p:attrName>ppt_x</p:attrName>
                                          <p:attrName>ppt_y</p:attrName>
                                        </p:attrNameLst>
                                      </p:cBhvr>
                                    </p:animMotion>
                                    <p:animEffect transition="in" filter="fade">
                                      <p:cBhvr>
                                        <p:cTn id="65" dur="750"/>
                                        <p:tgtEl>
                                          <p:spTgt spid="30"/>
                                        </p:tgtEl>
                                      </p:cBhvr>
                                    </p:animEffect>
                                  </p:childTnLst>
                                </p:cTn>
                              </p:par>
                              <p:par>
                                <p:cTn id="66" presetID="52" presetClass="entr" presetSubtype="0" fill="hold" grpId="0" nodeType="withEffect">
                                  <p:stCondLst>
                                    <p:cond delay="1350"/>
                                  </p:stCondLst>
                                  <p:childTnLst>
                                    <p:set>
                                      <p:cBhvr>
                                        <p:cTn id="67" dur="1" fill="hold">
                                          <p:stCondLst>
                                            <p:cond delay="0"/>
                                          </p:stCondLst>
                                        </p:cTn>
                                        <p:tgtEl>
                                          <p:spTgt spid="31"/>
                                        </p:tgtEl>
                                        <p:attrNameLst>
                                          <p:attrName>style.visibility</p:attrName>
                                        </p:attrNameLst>
                                      </p:cBhvr>
                                      <p:to>
                                        <p:strVal val="visible"/>
                                      </p:to>
                                    </p:set>
                                    <p:animScale>
                                      <p:cBhvr>
                                        <p:cTn id="68" dur="75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750" decel="50000" fill="hold">
                                          <p:stCondLst>
                                            <p:cond delay="0"/>
                                          </p:stCondLst>
                                        </p:cTn>
                                        <p:tgtEl>
                                          <p:spTgt spid="31"/>
                                        </p:tgtEl>
                                        <p:attrNameLst>
                                          <p:attrName>ppt_x</p:attrName>
                                          <p:attrName>ppt_y</p:attrName>
                                        </p:attrNameLst>
                                      </p:cBhvr>
                                    </p:animMotion>
                                    <p:animEffect transition="in" filter="fade">
                                      <p:cBhvr>
                                        <p:cTn id="70" dur="750"/>
                                        <p:tgtEl>
                                          <p:spTgt spid="31"/>
                                        </p:tgtEl>
                                      </p:cBhvr>
                                    </p:animEffect>
                                  </p:childTnLst>
                                </p:cTn>
                              </p:par>
                              <p:par>
                                <p:cTn id="71" presetID="52" presetClass="entr" presetSubtype="0" fill="hold" grpId="0" nodeType="withEffect">
                                  <p:stCondLst>
                                    <p:cond delay="1450"/>
                                  </p:stCondLst>
                                  <p:childTnLst>
                                    <p:set>
                                      <p:cBhvr>
                                        <p:cTn id="72" dur="1" fill="hold">
                                          <p:stCondLst>
                                            <p:cond delay="0"/>
                                          </p:stCondLst>
                                        </p:cTn>
                                        <p:tgtEl>
                                          <p:spTgt spid="32"/>
                                        </p:tgtEl>
                                        <p:attrNameLst>
                                          <p:attrName>style.visibility</p:attrName>
                                        </p:attrNameLst>
                                      </p:cBhvr>
                                      <p:to>
                                        <p:strVal val="visible"/>
                                      </p:to>
                                    </p:set>
                                    <p:animScale>
                                      <p:cBhvr>
                                        <p:cTn id="73" dur="75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750" decel="50000" fill="hold">
                                          <p:stCondLst>
                                            <p:cond delay="0"/>
                                          </p:stCondLst>
                                        </p:cTn>
                                        <p:tgtEl>
                                          <p:spTgt spid="32"/>
                                        </p:tgtEl>
                                        <p:attrNameLst>
                                          <p:attrName>ppt_x</p:attrName>
                                          <p:attrName>ppt_y</p:attrName>
                                        </p:attrNameLst>
                                      </p:cBhvr>
                                    </p:animMotion>
                                    <p:animEffect transition="in" filter="fade">
                                      <p:cBhvr>
                                        <p:cTn id="75" dur="750"/>
                                        <p:tgtEl>
                                          <p:spTgt spid="32"/>
                                        </p:tgtEl>
                                      </p:cBhvr>
                                    </p:animEffect>
                                  </p:childTnLst>
                                </p:cTn>
                              </p:par>
                            </p:childTnLst>
                          </p:cTn>
                        </p:par>
                        <p:par>
                          <p:cTn id="76" fill="hold">
                            <p:stCondLst>
                              <p:cond delay="2200"/>
                            </p:stCondLst>
                            <p:childTnLst>
                              <p:par>
                                <p:cTn id="77" presetID="1"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childTnLst>
                                </p:cTn>
                              </p:par>
                            </p:childTnLst>
                          </p:cTn>
                        </p:par>
                        <p:par>
                          <p:cTn id="79" fill="hold">
                            <p:stCondLst>
                              <p:cond delay="2200"/>
                            </p:stCondLst>
                            <p:childTnLst>
                              <p:par>
                                <p:cTn id="80" presetID="10" presetClass="exit" presetSubtype="0" fill="hold" grpId="1" nodeType="afterEffect">
                                  <p:stCondLst>
                                    <p:cond delay="0"/>
                                  </p:stCondLst>
                                  <p:childTnLst>
                                    <p:animEffect transition="out" filter="fade">
                                      <p:cBhvr>
                                        <p:cTn id="81" dur="500"/>
                                        <p:tgtEl>
                                          <p:spTgt spid="33"/>
                                        </p:tgtEl>
                                      </p:cBhvr>
                                    </p:animEffect>
                                    <p:set>
                                      <p:cBhvr>
                                        <p:cTn id="82" dur="1" fill="hold">
                                          <p:stCondLst>
                                            <p:cond delay="499"/>
                                          </p:stCondLst>
                                        </p:cTn>
                                        <p:tgtEl>
                                          <p:spTgt spid="33"/>
                                        </p:tgtEl>
                                        <p:attrNameLst>
                                          <p:attrName>style.visibility</p:attrName>
                                        </p:attrNameLst>
                                      </p:cBhvr>
                                      <p:to>
                                        <p:strVal val="hidden"/>
                                      </p:to>
                                    </p:set>
                                  </p:childTnLst>
                                </p:cTn>
                              </p:par>
                              <p:par>
                                <p:cTn id="83" presetID="6" presetClass="emph" presetSubtype="0" fill="hold" grpId="2" nodeType="withEffect">
                                  <p:stCondLst>
                                    <p:cond delay="0"/>
                                  </p:stCondLst>
                                  <p:childTnLst>
                                    <p:animScale>
                                      <p:cBhvr>
                                        <p:cTn id="84" dur="500" fill="hold"/>
                                        <p:tgtEl>
                                          <p:spTgt spid="33"/>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3" grpId="1" animBg="1"/>
      <p:bldP spid="33" grpId="2" animBg="1"/>
      <p:bldP spid="22" grpId="0"/>
      <p:bldP spid="24" grpId="0" animBg="1"/>
      <p:bldP spid="25" grpId="0" animBg="1"/>
      <p:bldP spid="26" grpId="0" animBg="1"/>
      <p:bldP spid="27" grpId="0" animBg="1"/>
      <p:bldP spid="29" grpId="0" animBg="1"/>
      <p:bldP spid="30" grpId="0" animBg="1"/>
      <p:bldP spid="31" grpId="0" animBg="1"/>
      <p:bldP spid="3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xmlns="" id="{9CBBB0F4-26FB-44F8-B12C-C544F5E4F230}"/>
              </a:ext>
            </a:extLst>
          </p:cNvPr>
          <p:cNvSpPr txBox="1"/>
          <p:nvPr/>
        </p:nvSpPr>
        <p:spPr>
          <a:xfrm>
            <a:off x="4112931" y="354118"/>
            <a:ext cx="396615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最佳销售团队奖</a:t>
            </a:r>
          </a:p>
        </p:txBody>
      </p:sp>
      <p:grpSp>
        <p:nvGrpSpPr>
          <p:cNvPr id="31" name="组合 30">
            <a:extLst>
              <a:ext uri="{FF2B5EF4-FFF2-40B4-BE49-F238E27FC236}">
                <a16:creationId xmlns:a16="http://schemas.microsoft.com/office/drawing/2014/main" xmlns="" id="{CCF32361-3FAA-41A3-BDF9-2A5CCE86156E}"/>
              </a:ext>
            </a:extLst>
          </p:cNvPr>
          <p:cNvGrpSpPr/>
          <p:nvPr/>
        </p:nvGrpSpPr>
        <p:grpSpPr>
          <a:xfrm>
            <a:off x="1940254" y="1899443"/>
            <a:ext cx="4155746" cy="3953378"/>
            <a:chOff x="1017588" y="1520825"/>
            <a:chExt cx="2738438" cy="2605088"/>
          </a:xfrm>
          <a:blipFill dpi="0" rotWithShape="1">
            <a:blip r:embed="rId3"/>
            <a:srcRect/>
            <a:stretch>
              <a:fillRect/>
            </a:stretch>
          </a:blipFill>
          <a:effectLst/>
        </p:grpSpPr>
        <p:sp>
          <p:nvSpPr>
            <p:cNvPr id="32" name="Freeform 5">
              <a:extLst>
                <a:ext uri="{FF2B5EF4-FFF2-40B4-BE49-F238E27FC236}">
                  <a16:creationId xmlns:a16="http://schemas.microsoft.com/office/drawing/2014/main" xmlns="" id="{CA72D62D-6DE7-4C82-AEAB-3192D738B130}"/>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6">
              <a:extLst>
                <a:ext uri="{FF2B5EF4-FFF2-40B4-BE49-F238E27FC236}">
                  <a16:creationId xmlns:a16="http://schemas.microsoft.com/office/drawing/2014/main" xmlns="" id="{82A6A2C7-672C-46C4-91FF-80EF32C335BD}"/>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a16="http://schemas.microsoft.com/office/drawing/2014/main" xmlns="" id="{74893445-56A2-499A-8E45-A107A74733B1}"/>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a16="http://schemas.microsoft.com/office/drawing/2014/main" xmlns="" id="{C2A75920-ED0A-46D6-B188-B6CD7A56D9DE}"/>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
              <a:extLst>
                <a:ext uri="{FF2B5EF4-FFF2-40B4-BE49-F238E27FC236}">
                  <a16:creationId xmlns:a16="http://schemas.microsoft.com/office/drawing/2014/main" xmlns="" id="{23693741-A702-48B0-9510-A0CF870C45F3}"/>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
              <a:extLst>
                <a:ext uri="{FF2B5EF4-FFF2-40B4-BE49-F238E27FC236}">
                  <a16:creationId xmlns:a16="http://schemas.microsoft.com/office/drawing/2014/main" xmlns="" id="{A013DAD8-76F7-4AA6-9DB7-24E4B3B999BB}"/>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1">
              <a:extLst>
                <a:ext uri="{FF2B5EF4-FFF2-40B4-BE49-F238E27FC236}">
                  <a16:creationId xmlns:a16="http://schemas.microsoft.com/office/drawing/2014/main" xmlns="" id="{33AFDB65-F047-4A2C-871E-E1309AE569F9}"/>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2">
              <a:extLst>
                <a:ext uri="{FF2B5EF4-FFF2-40B4-BE49-F238E27FC236}">
                  <a16:creationId xmlns:a16="http://schemas.microsoft.com/office/drawing/2014/main" xmlns="" id="{F9471FD9-2467-4595-BDEA-777B933F214A}"/>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a:extLst>
                <a:ext uri="{FF2B5EF4-FFF2-40B4-BE49-F238E27FC236}">
                  <a16:creationId xmlns:a16="http://schemas.microsoft.com/office/drawing/2014/main" xmlns="" id="{F5573622-A550-49F6-9316-572187479B64}"/>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4">
              <a:extLst>
                <a:ext uri="{FF2B5EF4-FFF2-40B4-BE49-F238E27FC236}">
                  <a16:creationId xmlns:a16="http://schemas.microsoft.com/office/drawing/2014/main" xmlns="" id="{BF461CCA-4FD3-4D0F-B655-CECCFF6BCB76}"/>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5">
              <a:extLst>
                <a:ext uri="{FF2B5EF4-FFF2-40B4-BE49-F238E27FC236}">
                  <a16:creationId xmlns:a16="http://schemas.microsoft.com/office/drawing/2014/main" xmlns="" id="{98707F1B-D8D2-4128-A9A3-917986C85F6F}"/>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6">
              <a:extLst>
                <a:ext uri="{FF2B5EF4-FFF2-40B4-BE49-F238E27FC236}">
                  <a16:creationId xmlns:a16="http://schemas.microsoft.com/office/drawing/2014/main" xmlns="" id="{729BB457-58A8-4FAE-8C88-B37D0CB66736}"/>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7">
              <a:extLst>
                <a:ext uri="{FF2B5EF4-FFF2-40B4-BE49-F238E27FC236}">
                  <a16:creationId xmlns:a16="http://schemas.microsoft.com/office/drawing/2014/main" xmlns="" id="{590D8588-E464-4B06-BA5B-70FCAE423D01}"/>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8">
              <a:extLst>
                <a:ext uri="{FF2B5EF4-FFF2-40B4-BE49-F238E27FC236}">
                  <a16:creationId xmlns:a16="http://schemas.microsoft.com/office/drawing/2014/main" xmlns="" id="{20701B6A-C0F4-46CD-9A16-8CCED2CBFAD7}"/>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9">
              <a:extLst>
                <a:ext uri="{FF2B5EF4-FFF2-40B4-BE49-F238E27FC236}">
                  <a16:creationId xmlns:a16="http://schemas.microsoft.com/office/drawing/2014/main" xmlns="" id="{A37788FE-D688-4DBD-91A8-12398E175E15}"/>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0">
              <a:extLst>
                <a:ext uri="{FF2B5EF4-FFF2-40B4-BE49-F238E27FC236}">
                  <a16:creationId xmlns:a16="http://schemas.microsoft.com/office/drawing/2014/main" xmlns="" id="{A024598F-D24D-4D99-8528-8B6B5F4F1B31}"/>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1">
              <a:extLst>
                <a:ext uri="{FF2B5EF4-FFF2-40B4-BE49-F238E27FC236}">
                  <a16:creationId xmlns:a16="http://schemas.microsoft.com/office/drawing/2014/main" xmlns="" id="{2DEC5ED7-0D6B-49E7-8A3D-708B8B69A3E7}"/>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2">
              <a:extLst>
                <a:ext uri="{FF2B5EF4-FFF2-40B4-BE49-F238E27FC236}">
                  <a16:creationId xmlns:a16="http://schemas.microsoft.com/office/drawing/2014/main" xmlns="" id="{DEEEF3A1-578C-4D4F-9ED0-AECDBD89D9C2}"/>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
              <a:extLst>
                <a:ext uri="{FF2B5EF4-FFF2-40B4-BE49-F238E27FC236}">
                  <a16:creationId xmlns:a16="http://schemas.microsoft.com/office/drawing/2014/main" xmlns="" id="{87B91B79-6AE2-4900-A027-E30A600C2837}"/>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4">
              <a:extLst>
                <a:ext uri="{FF2B5EF4-FFF2-40B4-BE49-F238E27FC236}">
                  <a16:creationId xmlns:a16="http://schemas.microsoft.com/office/drawing/2014/main" xmlns="" id="{94AE6259-4FA7-4951-BA7C-42EC5F670FA6}"/>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5">
              <a:extLst>
                <a:ext uri="{FF2B5EF4-FFF2-40B4-BE49-F238E27FC236}">
                  <a16:creationId xmlns:a16="http://schemas.microsoft.com/office/drawing/2014/main" xmlns="" id="{675D2F17-D213-4203-92CF-1340FFDDDDB2}"/>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6">
              <a:extLst>
                <a:ext uri="{FF2B5EF4-FFF2-40B4-BE49-F238E27FC236}">
                  <a16:creationId xmlns:a16="http://schemas.microsoft.com/office/drawing/2014/main" xmlns="" id="{37EBAF45-87AD-4356-8DF0-2C04A26E8DBE}"/>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7">
              <a:extLst>
                <a:ext uri="{FF2B5EF4-FFF2-40B4-BE49-F238E27FC236}">
                  <a16:creationId xmlns:a16="http://schemas.microsoft.com/office/drawing/2014/main" xmlns="" id="{85FFA7D5-82ED-4901-9194-1130E0B55AAF}"/>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8">
              <a:extLst>
                <a:ext uri="{FF2B5EF4-FFF2-40B4-BE49-F238E27FC236}">
                  <a16:creationId xmlns:a16="http://schemas.microsoft.com/office/drawing/2014/main" xmlns="" id="{072F53AC-E3EF-47D4-B973-F07A638579B5}"/>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9">
              <a:extLst>
                <a:ext uri="{FF2B5EF4-FFF2-40B4-BE49-F238E27FC236}">
                  <a16:creationId xmlns:a16="http://schemas.microsoft.com/office/drawing/2014/main" xmlns="" id="{E8A64B6A-761C-4B99-BF40-FCCE32E288B5}"/>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0">
              <a:extLst>
                <a:ext uri="{FF2B5EF4-FFF2-40B4-BE49-F238E27FC236}">
                  <a16:creationId xmlns:a16="http://schemas.microsoft.com/office/drawing/2014/main" xmlns="" id="{83685C6D-AC1D-49F2-814C-AFC80E5EE542}"/>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1">
              <a:extLst>
                <a:ext uri="{FF2B5EF4-FFF2-40B4-BE49-F238E27FC236}">
                  <a16:creationId xmlns:a16="http://schemas.microsoft.com/office/drawing/2014/main" xmlns="" id="{B5C4387F-6709-4CE9-B739-3DEC5B6C6DA1}"/>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32">
              <a:extLst>
                <a:ext uri="{FF2B5EF4-FFF2-40B4-BE49-F238E27FC236}">
                  <a16:creationId xmlns:a16="http://schemas.microsoft.com/office/drawing/2014/main" xmlns="" id="{3E23ACB0-D114-4F05-B76F-CDB1997637D0}"/>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3">
              <a:extLst>
                <a:ext uri="{FF2B5EF4-FFF2-40B4-BE49-F238E27FC236}">
                  <a16:creationId xmlns:a16="http://schemas.microsoft.com/office/drawing/2014/main" xmlns="" id="{7582EA42-44D0-4530-8715-842E0B72482C}"/>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4">
              <a:extLst>
                <a:ext uri="{FF2B5EF4-FFF2-40B4-BE49-F238E27FC236}">
                  <a16:creationId xmlns:a16="http://schemas.microsoft.com/office/drawing/2014/main" xmlns="" id="{761D1E09-2378-4690-9789-6200F2A9F14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5">
              <a:extLst>
                <a:ext uri="{FF2B5EF4-FFF2-40B4-BE49-F238E27FC236}">
                  <a16:creationId xmlns:a16="http://schemas.microsoft.com/office/drawing/2014/main" xmlns="" id="{0F81DE37-2890-4869-A961-EB0D920B4D18}"/>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6">
              <a:extLst>
                <a:ext uri="{FF2B5EF4-FFF2-40B4-BE49-F238E27FC236}">
                  <a16:creationId xmlns:a16="http://schemas.microsoft.com/office/drawing/2014/main" xmlns="" id="{A41193FF-16C1-478E-AA91-3B986F7F1622}"/>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7">
              <a:extLst>
                <a:ext uri="{FF2B5EF4-FFF2-40B4-BE49-F238E27FC236}">
                  <a16:creationId xmlns:a16="http://schemas.microsoft.com/office/drawing/2014/main" xmlns="" id="{1FED75FD-53A7-4560-9CF3-C8D039F68935}"/>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8">
              <a:extLst>
                <a:ext uri="{FF2B5EF4-FFF2-40B4-BE49-F238E27FC236}">
                  <a16:creationId xmlns:a16="http://schemas.microsoft.com/office/drawing/2014/main" xmlns="" id="{351B4AD9-972E-4E98-91A3-1A70D6EF462F}"/>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9">
              <a:extLst>
                <a:ext uri="{FF2B5EF4-FFF2-40B4-BE49-F238E27FC236}">
                  <a16:creationId xmlns:a16="http://schemas.microsoft.com/office/drawing/2014/main" xmlns="" id="{D1DAA071-7224-4D21-9B00-2DA1DF83CE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0">
              <a:extLst>
                <a:ext uri="{FF2B5EF4-FFF2-40B4-BE49-F238E27FC236}">
                  <a16:creationId xmlns:a16="http://schemas.microsoft.com/office/drawing/2014/main" xmlns="" id="{A63809E5-C9D8-426E-BDE6-5F42BF5B68E3}"/>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1">
              <a:extLst>
                <a:ext uri="{FF2B5EF4-FFF2-40B4-BE49-F238E27FC236}">
                  <a16:creationId xmlns:a16="http://schemas.microsoft.com/office/drawing/2014/main" xmlns="" id="{E7C5C4B9-9745-47CB-BED4-0857879DCD10}"/>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2">
              <a:extLst>
                <a:ext uri="{FF2B5EF4-FFF2-40B4-BE49-F238E27FC236}">
                  <a16:creationId xmlns:a16="http://schemas.microsoft.com/office/drawing/2014/main" xmlns="" id="{AA4C769F-EEE3-4017-91CA-6FBB828C7813}"/>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3">
              <a:extLst>
                <a:ext uri="{FF2B5EF4-FFF2-40B4-BE49-F238E27FC236}">
                  <a16:creationId xmlns:a16="http://schemas.microsoft.com/office/drawing/2014/main" xmlns="" id="{25ACD544-C32C-4717-A7E1-4852FBBCBA4A}"/>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4">
              <a:extLst>
                <a:ext uri="{FF2B5EF4-FFF2-40B4-BE49-F238E27FC236}">
                  <a16:creationId xmlns:a16="http://schemas.microsoft.com/office/drawing/2014/main" xmlns="" id="{167B30AB-9CC8-4DB5-B901-12E5151A9520}"/>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5">
              <a:extLst>
                <a:ext uri="{FF2B5EF4-FFF2-40B4-BE49-F238E27FC236}">
                  <a16:creationId xmlns:a16="http://schemas.microsoft.com/office/drawing/2014/main" xmlns="" id="{D9BF2E87-B028-4966-84BE-EBE80FBB573C}"/>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6">
              <a:extLst>
                <a:ext uri="{FF2B5EF4-FFF2-40B4-BE49-F238E27FC236}">
                  <a16:creationId xmlns:a16="http://schemas.microsoft.com/office/drawing/2014/main" xmlns="" id="{EC1F6411-218E-4B2D-88E5-3590F1DE738E}"/>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7">
              <a:extLst>
                <a:ext uri="{FF2B5EF4-FFF2-40B4-BE49-F238E27FC236}">
                  <a16:creationId xmlns:a16="http://schemas.microsoft.com/office/drawing/2014/main" xmlns="" id="{5E464C7D-AAA6-4D85-A1D9-022E39689649}"/>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8">
              <a:extLst>
                <a:ext uri="{FF2B5EF4-FFF2-40B4-BE49-F238E27FC236}">
                  <a16:creationId xmlns:a16="http://schemas.microsoft.com/office/drawing/2014/main" xmlns="" id="{9CEE6D33-6C93-44AB-B987-E863FB3B9649}"/>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9">
              <a:extLst>
                <a:ext uri="{FF2B5EF4-FFF2-40B4-BE49-F238E27FC236}">
                  <a16:creationId xmlns:a16="http://schemas.microsoft.com/office/drawing/2014/main" xmlns="" id="{0BD11FEF-E895-426B-A5B9-6098732AFBA7}"/>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0">
              <a:extLst>
                <a:ext uri="{FF2B5EF4-FFF2-40B4-BE49-F238E27FC236}">
                  <a16:creationId xmlns:a16="http://schemas.microsoft.com/office/drawing/2014/main" xmlns="" id="{D7E467AE-21A7-4018-ACBE-77359CF8D5F7}"/>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1">
              <a:extLst>
                <a:ext uri="{FF2B5EF4-FFF2-40B4-BE49-F238E27FC236}">
                  <a16:creationId xmlns:a16="http://schemas.microsoft.com/office/drawing/2014/main" xmlns="" id="{91799F35-D2B3-4F62-9504-20B65577C766}"/>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2">
              <a:extLst>
                <a:ext uri="{FF2B5EF4-FFF2-40B4-BE49-F238E27FC236}">
                  <a16:creationId xmlns:a16="http://schemas.microsoft.com/office/drawing/2014/main" xmlns="" id="{0154CF00-5B74-439E-BC32-1C06276AFF05}"/>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3">
              <a:extLst>
                <a:ext uri="{FF2B5EF4-FFF2-40B4-BE49-F238E27FC236}">
                  <a16:creationId xmlns:a16="http://schemas.microsoft.com/office/drawing/2014/main" xmlns="" id="{BA8ECEFE-5C44-4BFB-B94D-2CB47DEFDE2B}"/>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4">
              <a:extLst>
                <a:ext uri="{FF2B5EF4-FFF2-40B4-BE49-F238E27FC236}">
                  <a16:creationId xmlns:a16="http://schemas.microsoft.com/office/drawing/2014/main" xmlns="" id="{010BC9ED-4783-4307-AD60-95AE57D61F1F}"/>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5">
              <a:extLst>
                <a:ext uri="{FF2B5EF4-FFF2-40B4-BE49-F238E27FC236}">
                  <a16:creationId xmlns:a16="http://schemas.microsoft.com/office/drawing/2014/main" xmlns="" id="{2BBB7F31-E5A4-4FB3-AA6D-130974BC4509}"/>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6">
              <a:extLst>
                <a:ext uri="{FF2B5EF4-FFF2-40B4-BE49-F238E27FC236}">
                  <a16:creationId xmlns:a16="http://schemas.microsoft.com/office/drawing/2014/main" xmlns="" id="{3A56625A-175E-4D57-92C2-EFBDABF9961E}"/>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7">
              <a:extLst>
                <a:ext uri="{FF2B5EF4-FFF2-40B4-BE49-F238E27FC236}">
                  <a16:creationId xmlns:a16="http://schemas.microsoft.com/office/drawing/2014/main" xmlns="" id="{684EA333-E5E4-45FE-8933-D935DF66F679}"/>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8">
              <a:extLst>
                <a:ext uri="{FF2B5EF4-FFF2-40B4-BE49-F238E27FC236}">
                  <a16:creationId xmlns:a16="http://schemas.microsoft.com/office/drawing/2014/main" xmlns="" id="{E4F341C7-15A2-4B58-8149-757329BEBAD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9">
              <a:extLst>
                <a:ext uri="{FF2B5EF4-FFF2-40B4-BE49-F238E27FC236}">
                  <a16:creationId xmlns:a16="http://schemas.microsoft.com/office/drawing/2014/main" xmlns="" id="{7B9BA141-90EA-4827-85FD-9E2AFC5F28A5}"/>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0">
              <a:extLst>
                <a:ext uri="{FF2B5EF4-FFF2-40B4-BE49-F238E27FC236}">
                  <a16:creationId xmlns:a16="http://schemas.microsoft.com/office/drawing/2014/main" xmlns="" id="{8FBC06F9-1A63-4A96-8A98-208F6139909B}"/>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61">
              <a:extLst>
                <a:ext uri="{FF2B5EF4-FFF2-40B4-BE49-F238E27FC236}">
                  <a16:creationId xmlns:a16="http://schemas.microsoft.com/office/drawing/2014/main" xmlns="" id="{3592BA33-B04E-4F1D-BF21-3234B93B7FA2}"/>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62">
              <a:extLst>
                <a:ext uri="{FF2B5EF4-FFF2-40B4-BE49-F238E27FC236}">
                  <a16:creationId xmlns:a16="http://schemas.microsoft.com/office/drawing/2014/main" xmlns="" id="{0C6D3C8D-F918-4A0D-86A5-F67AED8CAA4F}"/>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63">
              <a:extLst>
                <a:ext uri="{FF2B5EF4-FFF2-40B4-BE49-F238E27FC236}">
                  <a16:creationId xmlns:a16="http://schemas.microsoft.com/office/drawing/2014/main" xmlns="" id="{5AE54CDE-A571-495A-9337-B155C6648728}"/>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64">
              <a:extLst>
                <a:ext uri="{FF2B5EF4-FFF2-40B4-BE49-F238E27FC236}">
                  <a16:creationId xmlns:a16="http://schemas.microsoft.com/office/drawing/2014/main" xmlns="" id="{8364232E-F14B-4ECF-8D54-62F49CB9E647}"/>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5">
              <a:extLst>
                <a:ext uri="{FF2B5EF4-FFF2-40B4-BE49-F238E27FC236}">
                  <a16:creationId xmlns:a16="http://schemas.microsoft.com/office/drawing/2014/main" xmlns="" id="{4C138856-FC1D-41AD-9A78-DF22B82F5871}"/>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6">
              <a:extLst>
                <a:ext uri="{FF2B5EF4-FFF2-40B4-BE49-F238E27FC236}">
                  <a16:creationId xmlns:a16="http://schemas.microsoft.com/office/drawing/2014/main" xmlns="" id="{2876A0B8-67E6-4524-9231-B8017E393FD0}"/>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7">
              <a:extLst>
                <a:ext uri="{FF2B5EF4-FFF2-40B4-BE49-F238E27FC236}">
                  <a16:creationId xmlns:a16="http://schemas.microsoft.com/office/drawing/2014/main" xmlns="" id="{D09C80BD-123E-4359-9712-76AC652A2548}"/>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8">
              <a:extLst>
                <a:ext uri="{FF2B5EF4-FFF2-40B4-BE49-F238E27FC236}">
                  <a16:creationId xmlns:a16="http://schemas.microsoft.com/office/drawing/2014/main" xmlns="" id="{F83FE880-58EB-4F47-B6A9-398624C69956}"/>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9">
              <a:extLst>
                <a:ext uri="{FF2B5EF4-FFF2-40B4-BE49-F238E27FC236}">
                  <a16:creationId xmlns:a16="http://schemas.microsoft.com/office/drawing/2014/main" xmlns="" id="{56D7ECD9-7B82-4242-A966-A0DC63FF268B}"/>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70">
              <a:extLst>
                <a:ext uri="{FF2B5EF4-FFF2-40B4-BE49-F238E27FC236}">
                  <a16:creationId xmlns:a16="http://schemas.microsoft.com/office/drawing/2014/main" xmlns="" id="{FF07537A-F8DF-4B86-A852-8E5E7E781F6B}"/>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71">
              <a:extLst>
                <a:ext uri="{FF2B5EF4-FFF2-40B4-BE49-F238E27FC236}">
                  <a16:creationId xmlns:a16="http://schemas.microsoft.com/office/drawing/2014/main" xmlns="" id="{F644846A-C42E-418D-B877-CA8BB4B7632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72">
              <a:extLst>
                <a:ext uri="{FF2B5EF4-FFF2-40B4-BE49-F238E27FC236}">
                  <a16:creationId xmlns:a16="http://schemas.microsoft.com/office/drawing/2014/main" xmlns="" id="{0227A2E5-F4A3-444B-921B-D2CD91E7F411}"/>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73">
              <a:extLst>
                <a:ext uri="{FF2B5EF4-FFF2-40B4-BE49-F238E27FC236}">
                  <a16:creationId xmlns:a16="http://schemas.microsoft.com/office/drawing/2014/main" xmlns="" id="{347DA7AF-82A8-4E2B-9B6D-4F4487379193}"/>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74">
              <a:extLst>
                <a:ext uri="{FF2B5EF4-FFF2-40B4-BE49-F238E27FC236}">
                  <a16:creationId xmlns:a16="http://schemas.microsoft.com/office/drawing/2014/main" xmlns="" id="{BDFC8BD4-7B72-4F97-8408-72C194078E4E}"/>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75">
              <a:extLst>
                <a:ext uri="{FF2B5EF4-FFF2-40B4-BE49-F238E27FC236}">
                  <a16:creationId xmlns:a16="http://schemas.microsoft.com/office/drawing/2014/main" xmlns="" id="{4B7D821A-D5D1-410E-B0F2-90E8AADF5B34}"/>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6">
              <a:extLst>
                <a:ext uri="{FF2B5EF4-FFF2-40B4-BE49-F238E27FC236}">
                  <a16:creationId xmlns:a16="http://schemas.microsoft.com/office/drawing/2014/main" xmlns="" id="{E4B044D8-F333-4A3B-8BF8-11C8B3C0616F}"/>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7">
              <a:extLst>
                <a:ext uri="{FF2B5EF4-FFF2-40B4-BE49-F238E27FC236}">
                  <a16:creationId xmlns:a16="http://schemas.microsoft.com/office/drawing/2014/main" xmlns="" id="{6C28287B-F5E6-437D-8050-62F992A9D9D2}"/>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8">
              <a:extLst>
                <a:ext uri="{FF2B5EF4-FFF2-40B4-BE49-F238E27FC236}">
                  <a16:creationId xmlns:a16="http://schemas.microsoft.com/office/drawing/2014/main" xmlns="" id="{2902C898-A1BF-4716-85EC-2F97E58ED9A2}"/>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9">
              <a:extLst>
                <a:ext uri="{FF2B5EF4-FFF2-40B4-BE49-F238E27FC236}">
                  <a16:creationId xmlns:a16="http://schemas.microsoft.com/office/drawing/2014/main" xmlns="" id="{25FCBE6C-0A10-4BB9-8439-66803D577694}"/>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a:extLst>
                <a:ext uri="{FF2B5EF4-FFF2-40B4-BE49-F238E27FC236}">
                  <a16:creationId xmlns:a16="http://schemas.microsoft.com/office/drawing/2014/main" xmlns="" id="{4BC3446C-8B5E-43B8-94F9-77570FDD2F26}"/>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81">
              <a:extLst>
                <a:ext uri="{FF2B5EF4-FFF2-40B4-BE49-F238E27FC236}">
                  <a16:creationId xmlns:a16="http://schemas.microsoft.com/office/drawing/2014/main" xmlns="" id="{5942EF62-DAF1-4D79-8D9D-7DD242EFAEDC}"/>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82">
              <a:extLst>
                <a:ext uri="{FF2B5EF4-FFF2-40B4-BE49-F238E27FC236}">
                  <a16:creationId xmlns:a16="http://schemas.microsoft.com/office/drawing/2014/main" xmlns="" id="{FA650C4D-6BA8-4B82-9EA5-601835A3CEAC}"/>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83">
              <a:extLst>
                <a:ext uri="{FF2B5EF4-FFF2-40B4-BE49-F238E27FC236}">
                  <a16:creationId xmlns:a16="http://schemas.microsoft.com/office/drawing/2014/main" xmlns="" id="{86F2669B-465C-42DE-A13D-1CB2FD79FC4E}"/>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84">
              <a:extLst>
                <a:ext uri="{FF2B5EF4-FFF2-40B4-BE49-F238E27FC236}">
                  <a16:creationId xmlns:a16="http://schemas.microsoft.com/office/drawing/2014/main" xmlns="" id="{AD10AC20-74E6-4B2B-8E19-3ACA393C84E6}"/>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5">
              <a:extLst>
                <a:ext uri="{FF2B5EF4-FFF2-40B4-BE49-F238E27FC236}">
                  <a16:creationId xmlns:a16="http://schemas.microsoft.com/office/drawing/2014/main" xmlns="" id="{EA7AAB6A-306D-4970-B01F-25AF3EF1507C}"/>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6">
              <a:extLst>
                <a:ext uri="{FF2B5EF4-FFF2-40B4-BE49-F238E27FC236}">
                  <a16:creationId xmlns:a16="http://schemas.microsoft.com/office/drawing/2014/main" xmlns="" id="{3E532E7E-78D5-4575-B2BA-A5919F7CA606}"/>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7">
              <a:extLst>
                <a:ext uri="{FF2B5EF4-FFF2-40B4-BE49-F238E27FC236}">
                  <a16:creationId xmlns:a16="http://schemas.microsoft.com/office/drawing/2014/main" xmlns="" id="{8341A38A-E9EF-4C38-9B5D-F8AB5C305FB7}"/>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8">
              <a:extLst>
                <a:ext uri="{FF2B5EF4-FFF2-40B4-BE49-F238E27FC236}">
                  <a16:creationId xmlns:a16="http://schemas.microsoft.com/office/drawing/2014/main" xmlns="" id="{0953A3C4-7685-4041-8D50-03510B781B5E}"/>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9">
              <a:extLst>
                <a:ext uri="{FF2B5EF4-FFF2-40B4-BE49-F238E27FC236}">
                  <a16:creationId xmlns:a16="http://schemas.microsoft.com/office/drawing/2014/main" xmlns="" id="{42F2DFE8-CB51-4BE1-AB83-4D0A157C5B16}"/>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90">
              <a:extLst>
                <a:ext uri="{FF2B5EF4-FFF2-40B4-BE49-F238E27FC236}">
                  <a16:creationId xmlns:a16="http://schemas.microsoft.com/office/drawing/2014/main" xmlns="" id="{2AEC94D2-FF25-4FC2-950D-4514939348C0}"/>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91">
              <a:extLst>
                <a:ext uri="{FF2B5EF4-FFF2-40B4-BE49-F238E27FC236}">
                  <a16:creationId xmlns:a16="http://schemas.microsoft.com/office/drawing/2014/main" xmlns="" id="{DCF08467-2971-404D-BD89-3ECA6BCB9046}"/>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Rectangle 92">
              <a:extLst>
                <a:ext uri="{FF2B5EF4-FFF2-40B4-BE49-F238E27FC236}">
                  <a16:creationId xmlns:a16="http://schemas.microsoft.com/office/drawing/2014/main" xmlns="" id="{9CCA0717-6C71-461A-8F86-E6CA4ED664A6}"/>
                </a:ext>
              </a:extLst>
            </p:cNvPr>
            <p:cNvSpPr>
              <a:spLocks noChangeArrowheads="1"/>
            </p:cNvSpPr>
            <p:nvPr/>
          </p:nvSpPr>
          <p:spPr bwMode="auto">
            <a:xfrm>
              <a:off x="3751263" y="2763838"/>
              <a:ext cx="1588"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93">
              <a:extLst>
                <a:ext uri="{FF2B5EF4-FFF2-40B4-BE49-F238E27FC236}">
                  <a16:creationId xmlns:a16="http://schemas.microsoft.com/office/drawing/2014/main" xmlns="" id="{5A04E0E2-D86B-4159-9068-813524CC2AFC}"/>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Rectangle 94">
              <a:extLst>
                <a:ext uri="{FF2B5EF4-FFF2-40B4-BE49-F238E27FC236}">
                  <a16:creationId xmlns:a16="http://schemas.microsoft.com/office/drawing/2014/main" xmlns="" id="{0D8DAE16-A33B-4ADD-9DE0-510B31373B87}"/>
                </a:ext>
              </a:extLst>
            </p:cNvPr>
            <p:cNvSpPr>
              <a:spLocks noChangeArrowheads="1"/>
            </p:cNvSpPr>
            <p:nvPr/>
          </p:nvSpPr>
          <p:spPr bwMode="auto">
            <a:xfrm>
              <a:off x="1217613" y="2789238"/>
              <a:ext cx="3175" cy="301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95">
              <a:extLst>
                <a:ext uri="{FF2B5EF4-FFF2-40B4-BE49-F238E27FC236}">
                  <a16:creationId xmlns:a16="http://schemas.microsoft.com/office/drawing/2014/main" xmlns="" id="{4B3B765E-930A-46AF-BD51-C59F78C1881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96">
              <a:extLst>
                <a:ext uri="{FF2B5EF4-FFF2-40B4-BE49-F238E27FC236}">
                  <a16:creationId xmlns:a16="http://schemas.microsoft.com/office/drawing/2014/main" xmlns="" id="{D3EE08F7-4DE3-4422-9D40-5D7298D2C5D5}"/>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7">
              <a:extLst>
                <a:ext uri="{FF2B5EF4-FFF2-40B4-BE49-F238E27FC236}">
                  <a16:creationId xmlns:a16="http://schemas.microsoft.com/office/drawing/2014/main" xmlns="" id="{1A7FB51C-8D3F-4FBE-8635-2941B41D887D}"/>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8">
              <a:extLst>
                <a:ext uri="{FF2B5EF4-FFF2-40B4-BE49-F238E27FC236}">
                  <a16:creationId xmlns:a16="http://schemas.microsoft.com/office/drawing/2014/main" xmlns="" id="{1870CEE4-95F5-41F4-829F-79E68A93B10A}"/>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9">
              <a:extLst>
                <a:ext uri="{FF2B5EF4-FFF2-40B4-BE49-F238E27FC236}">
                  <a16:creationId xmlns:a16="http://schemas.microsoft.com/office/drawing/2014/main" xmlns="" id="{25A4D08A-2635-4C54-957C-431D188BDBD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00">
              <a:extLst>
                <a:ext uri="{FF2B5EF4-FFF2-40B4-BE49-F238E27FC236}">
                  <a16:creationId xmlns:a16="http://schemas.microsoft.com/office/drawing/2014/main" xmlns="" id="{21A5A844-0438-4320-9CC3-82B0DD36AD28}"/>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01">
              <a:extLst>
                <a:ext uri="{FF2B5EF4-FFF2-40B4-BE49-F238E27FC236}">
                  <a16:creationId xmlns:a16="http://schemas.microsoft.com/office/drawing/2014/main" xmlns="" id="{F72D04B8-0253-4A3E-BB6C-10FD9E7A0606}"/>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02">
              <a:extLst>
                <a:ext uri="{FF2B5EF4-FFF2-40B4-BE49-F238E27FC236}">
                  <a16:creationId xmlns:a16="http://schemas.microsoft.com/office/drawing/2014/main" xmlns="" id="{F4A2D847-BE6E-4B93-9225-DF713BFF4E14}"/>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03">
              <a:extLst>
                <a:ext uri="{FF2B5EF4-FFF2-40B4-BE49-F238E27FC236}">
                  <a16:creationId xmlns:a16="http://schemas.microsoft.com/office/drawing/2014/main" xmlns="" id="{FFA69DB7-C117-43F1-ACE3-93E69112BCE3}"/>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04">
              <a:extLst>
                <a:ext uri="{FF2B5EF4-FFF2-40B4-BE49-F238E27FC236}">
                  <a16:creationId xmlns:a16="http://schemas.microsoft.com/office/drawing/2014/main" xmlns="" id="{D5E1C432-62E9-46FC-8C81-2661CA474FE9}"/>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05">
              <a:extLst>
                <a:ext uri="{FF2B5EF4-FFF2-40B4-BE49-F238E27FC236}">
                  <a16:creationId xmlns:a16="http://schemas.microsoft.com/office/drawing/2014/main" xmlns="" id="{3A6C56ED-6026-4A63-85B6-937086C5D6F2}"/>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06">
              <a:extLst>
                <a:ext uri="{FF2B5EF4-FFF2-40B4-BE49-F238E27FC236}">
                  <a16:creationId xmlns:a16="http://schemas.microsoft.com/office/drawing/2014/main" xmlns="" id="{E7FDB2C0-5C1F-4E16-85EA-473D06D461BC}"/>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7">
              <a:extLst>
                <a:ext uri="{FF2B5EF4-FFF2-40B4-BE49-F238E27FC236}">
                  <a16:creationId xmlns:a16="http://schemas.microsoft.com/office/drawing/2014/main" xmlns="" id="{3AE5F383-5F39-440E-9F29-70EC2BA94E4E}"/>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8">
              <a:extLst>
                <a:ext uri="{FF2B5EF4-FFF2-40B4-BE49-F238E27FC236}">
                  <a16:creationId xmlns:a16="http://schemas.microsoft.com/office/drawing/2014/main" xmlns="" id="{06FF3EE6-2BA9-45D4-BD8F-3FB0FFF4C5B9}"/>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9">
              <a:extLst>
                <a:ext uri="{FF2B5EF4-FFF2-40B4-BE49-F238E27FC236}">
                  <a16:creationId xmlns:a16="http://schemas.microsoft.com/office/drawing/2014/main" xmlns="" id="{7C51A17A-3D1E-47D9-BA3E-90367EF45DFF}"/>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10">
              <a:extLst>
                <a:ext uri="{FF2B5EF4-FFF2-40B4-BE49-F238E27FC236}">
                  <a16:creationId xmlns:a16="http://schemas.microsoft.com/office/drawing/2014/main" xmlns="" id="{B7705EF1-32BC-45FF-A834-D162C4944C60}"/>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a:extLst>
                <a:ext uri="{FF2B5EF4-FFF2-40B4-BE49-F238E27FC236}">
                  <a16:creationId xmlns:a16="http://schemas.microsoft.com/office/drawing/2014/main" xmlns="" id="{625724BC-2BD8-4593-AEDC-9D505DD026F3}"/>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12">
              <a:extLst>
                <a:ext uri="{FF2B5EF4-FFF2-40B4-BE49-F238E27FC236}">
                  <a16:creationId xmlns:a16="http://schemas.microsoft.com/office/drawing/2014/main" xmlns="" id="{3D00C12E-BF19-44D0-BD9A-9D8DF99B1A1C}"/>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13">
              <a:extLst>
                <a:ext uri="{FF2B5EF4-FFF2-40B4-BE49-F238E27FC236}">
                  <a16:creationId xmlns:a16="http://schemas.microsoft.com/office/drawing/2014/main" xmlns="" id="{FD0943EE-26CE-487A-B966-918FB187A22B}"/>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14">
              <a:extLst>
                <a:ext uri="{FF2B5EF4-FFF2-40B4-BE49-F238E27FC236}">
                  <a16:creationId xmlns:a16="http://schemas.microsoft.com/office/drawing/2014/main" xmlns="" id="{F34F5AC3-6606-4026-8771-9DC878FE6146}"/>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5">
              <a:extLst>
                <a:ext uri="{FF2B5EF4-FFF2-40B4-BE49-F238E27FC236}">
                  <a16:creationId xmlns:a16="http://schemas.microsoft.com/office/drawing/2014/main" xmlns="" id="{D8F78785-564B-4B33-97C9-336922C135F8}"/>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16">
              <a:extLst>
                <a:ext uri="{FF2B5EF4-FFF2-40B4-BE49-F238E27FC236}">
                  <a16:creationId xmlns:a16="http://schemas.microsoft.com/office/drawing/2014/main" xmlns="" id="{139AE4AA-4855-4416-8D1B-7B671126CB60}"/>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7">
              <a:extLst>
                <a:ext uri="{FF2B5EF4-FFF2-40B4-BE49-F238E27FC236}">
                  <a16:creationId xmlns:a16="http://schemas.microsoft.com/office/drawing/2014/main" xmlns="" id="{A0A0626B-B26C-4B2D-BFDA-6806A15971A1}"/>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8">
              <a:extLst>
                <a:ext uri="{FF2B5EF4-FFF2-40B4-BE49-F238E27FC236}">
                  <a16:creationId xmlns:a16="http://schemas.microsoft.com/office/drawing/2014/main" xmlns="" id="{BBAD5DA3-01D8-460A-86B9-042C4150CE8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9">
              <a:extLst>
                <a:ext uri="{FF2B5EF4-FFF2-40B4-BE49-F238E27FC236}">
                  <a16:creationId xmlns:a16="http://schemas.microsoft.com/office/drawing/2014/main" xmlns="" id="{7EF0A5A1-A3E7-4686-A3CE-38F9466D17E4}"/>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20">
              <a:extLst>
                <a:ext uri="{FF2B5EF4-FFF2-40B4-BE49-F238E27FC236}">
                  <a16:creationId xmlns:a16="http://schemas.microsoft.com/office/drawing/2014/main" xmlns="" id="{89F2ACC5-AD2C-4CB4-B81E-4E5946DE5D7D}"/>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21">
              <a:extLst>
                <a:ext uri="{FF2B5EF4-FFF2-40B4-BE49-F238E27FC236}">
                  <a16:creationId xmlns:a16="http://schemas.microsoft.com/office/drawing/2014/main" xmlns="" id="{C9AA3AF0-2DE0-46BE-B931-AAACDDF161D3}"/>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22">
              <a:extLst>
                <a:ext uri="{FF2B5EF4-FFF2-40B4-BE49-F238E27FC236}">
                  <a16:creationId xmlns:a16="http://schemas.microsoft.com/office/drawing/2014/main" xmlns="" id="{F677A4CD-0169-460F-8781-1B22A97176DA}"/>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23">
              <a:extLst>
                <a:ext uri="{FF2B5EF4-FFF2-40B4-BE49-F238E27FC236}">
                  <a16:creationId xmlns:a16="http://schemas.microsoft.com/office/drawing/2014/main" xmlns="" id="{EAAF8236-ADDC-4E0A-9D94-F9871E0953AE}"/>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24">
              <a:extLst>
                <a:ext uri="{FF2B5EF4-FFF2-40B4-BE49-F238E27FC236}">
                  <a16:creationId xmlns:a16="http://schemas.microsoft.com/office/drawing/2014/main" xmlns="" id="{3B754A3C-6CF1-470F-948D-F7DA33AEA878}"/>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25">
              <a:extLst>
                <a:ext uri="{FF2B5EF4-FFF2-40B4-BE49-F238E27FC236}">
                  <a16:creationId xmlns:a16="http://schemas.microsoft.com/office/drawing/2014/main" xmlns="" id="{CD6467DB-4A29-488D-B8DA-998478823044}"/>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6">
              <a:extLst>
                <a:ext uri="{FF2B5EF4-FFF2-40B4-BE49-F238E27FC236}">
                  <a16:creationId xmlns:a16="http://schemas.microsoft.com/office/drawing/2014/main" xmlns="" id="{D0C40813-CC21-4016-8655-E93140194D98}"/>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Rectangle 127">
              <a:extLst>
                <a:ext uri="{FF2B5EF4-FFF2-40B4-BE49-F238E27FC236}">
                  <a16:creationId xmlns:a16="http://schemas.microsoft.com/office/drawing/2014/main" xmlns="" id="{00DDBB97-3924-4C77-AB4A-9F663F6B8708}"/>
                </a:ext>
              </a:extLst>
            </p:cNvPr>
            <p:cNvSpPr>
              <a:spLocks noChangeArrowheads="1"/>
            </p:cNvSpPr>
            <p:nvPr/>
          </p:nvSpPr>
          <p:spPr bwMode="auto">
            <a:xfrm>
              <a:off x="1204913" y="3394075"/>
              <a:ext cx="3175"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8">
              <a:extLst>
                <a:ext uri="{FF2B5EF4-FFF2-40B4-BE49-F238E27FC236}">
                  <a16:creationId xmlns:a16="http://schemas.microsoft.com/office/drawing/2014/main" xmlns="" id="{E28F37F8-4041-4307-B6A2-753C1F11278D}"/>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9">
              <a:extLst>
                <a:ext uri="{FF2B5EF4-FFF2-40B4-BE49-F238E27FC236}">
                  <a16:creationId xmlns:a16="http://schemas.microsoft.com/office/drawing/2014/main" xmlns="" id="{EE7ACE85-B767-4CF2-A186-BCE2278E35CD}"/>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30">
              <a:extLst>
                <a:ext uri="{FF2B5EF4-FFF2-40B4-BE49-F238E27FC236}">
                  <a16:creationId xmlns:a16="http://schemas.microsoft.com/office/drawing/2014/main" xmlns="" id="{CF47316B-AF02-44BC-9B54-2FF99BC4E25E}"/>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31">
              <a:extLst>
                <a:ext uri="{FF2B5EF4-FFF2-40B4-BE49-F238E27FC236}">
                  <a16:creationId xmlns:a16="http://schemas.microsoft.com/office/drawing/2014/main" xmlns="" id="{CC661420-479D-4044-879E-DED5D2FCC730}"/>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32">
              <a:extLst>
                <a:ext uri="{FF2B5EF4-FFF2-40B4-BE49-F238E27FC236}">
                  <a16:creationId xmlns:a16="http://schemas.microsoft.com/office/drawing/2014/main" xmlns="" id="{7965D2C9-4E69-40EC-B505-294D4851E0FA}"/>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33">
              <a:extLst>
                <a:ext uri="{FF2B5EF4-FFF2-40B4-BE49-F238E27FC236}">
                  <a16:creationId xmlns:a16="http://schemas.microsoft.com/office/drawing/2014/main" xmlns="" id="{5B3AF2C2-A055-422F-8E79-B313CEDF0EED}"/>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34">
              <a:extLst>
                <a:ext uri="{FF2B5EF4-FFF2-40B4-BE49-F238E27FC236}">
                  <a16:creationId xmlns:a16="http://schemas.microsoft.com/office/drawing/2014/main" xmlns="" id="{4DCB042B-16BD-4545-B96C-9E0E5DFCB079}"/>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35">
              <a:extLst>
                <a:ext uri="{FF2B5EF4-FFF2-40B4-BE49-F238E27FC236}">
                  <a16:creationId xmlns:a16="http://schemas.microsoft.com/office/drawing/2014/main" xmlns="" id="{790DE1B9-A35C-438B-8C5A-6F17ABAC98BA}"/>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36">
              <a:extLst>
                <a:ext uri="{FF2B5EF4-FFF2-40B4-BE49-F238E27FC236}">
                  <a16:creationId xmlns:a16="http://schemas.microsoft.com/office/drawing/2014/main" xmlns="" id="{7AF05F15-BF48-447E-A303-C5E47E54F9D9}"/>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37">
              <a:extLst>
                <a:ext uri="{FF2B5EF4-FFF2-40B4-BE49-F238E27FC236}">
                  <a16:creationId xmlns:a16="http://schemas.microsoft.com/office/drawing/2014/main" xmlns="" id="{758EABE3-9C6D-4814-BD80-58BD64BC7474}"/>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8">
              <a:extLst>
                <a:ext uri="{FF2B5EF4-FFF2-40B4-BE49-F238E27FC236}">
                  <a16:creationId xmlns:a16="http://schemas.microsoft.com/office/drawing/2014/main" xmlns="" id="{9C3D2291-1EB0-4909-9295-10A26EF8BF1B}"/>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9">
              <a:extLst>
                <a:ext uri="{FF2B5EF4-FFF2-40B4-BE49-F238E27FC236}">
                  <a16:creationId xmlns:a16="http://schemas.microsoft.com/office/drawing/2014/main" xmlns="" id="{7E1E73C5-640D-4673-B7CB-2FA2B4459D33}"/>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40">
              <a:extLst>
                <a:ext uri="{FF2B5EF4-FFF2-40B4-BE49-F238E27FC236}">
                  <a16:creationId xmlns:a16="http://schemas.microsoft.com/office/drawing/2014/main" xmlns="" id="{725403C6-92BA-4D8B-B954-26F916B581D6}"/>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41">
              <a:extLst>
                <a:ext uri="{FF2B5EF4-FFF2-40B4-BE49-F238E27FC236}">
                  <a16:creationId xmlns:a16="http://schemas.microsoft.com/office/drawing/2014/main" xmlns="" id="{83D8900D-5A8A-4B93-91AE-27A81824C2FE}"/>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42">
              <a:extLst>
                <a:ext uri="{FF2B5EF4-FFF2-40B4-BE49-F238E27FC236}">
                  <a16:creationId xmlns:a16="http://schemas.microsoft.com/office/drawing/2014/main" xmlns="" id="{DC483A69-C27B-4ADC-8B99-954D1E175FB0}"/>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Rectangle 143">
              <a:extLst>
                <a:ext uri="{FF2B5EF4-FFF2-40B4-BE49-F238E27FC236}">
                  <a16:creationId xmlns:a16="http://schemas.microsoft.com/office/drawing/2014/main" xmlns="" id="{1AA08C28-082B-49A3-B03C-0DDC43674C68}"/>
                </a:ext>
              </a:extLst>
            </p:cNvPr>
            <p:cNvSpPr>
              <a:spLocks noChangeArrowheads="1"/>
            </p:cNvSpPr>
            <p:nvPr/>
          </p:nvSpPr>
          <p:spPr bwMode="auto">
            <a:xfrm>
              <a:off x="3475038" y="3541713"/>
              <a:ext cx="1588"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44">
              <a:extLst>
                <a:ext uri="{FF2B5EF4-FFF2-40B4-BE49-F238E27FC236}">
                  <a16:creationId xmlns:a16="http://schemas.microsoft.com/office/drawing/2014/main" xmlns="" id="{0AD6527F-B665-4EA4-8A2C-47279FE9AC1A}"/>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45">
              <a:extLst>
                <a:ext uri="{FF2B5EF4-FFF2-40B4-BE49-F238E27FC236}">
                  <a16:creationId xmlns:a16="http://schemas.microsoft.com/office/drawing/2014/main" xmlns="" id="{335563ED-5FB2-49D5-9CF4-299216DA241A}"/>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46">
              <a:extLst>
                <a:ext uri="{FF2B5EF4-FFF2-40B4-BE49-F238E27FC236}">
                  <a16:creationId xmlns:a16="http://schemas.microsoft.com/office/drawing/2014/main" xmlns="" id="{55B3541B-CC87-4AA2-8CC7-B809C71EDA96}"/>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7">
              <a:extLst>
                <a:ext uri="{FF2B5EF4-FFF2-40B4-BE49-F238E27FC236}">
                  <a16:creationId xmlns:a16="http://schemas.microsoft.com/office/drawing/2014/main" xmlns="" id="{6831AAF9-F8E4-4D5B-9C28-F492173C1E77}"/>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8">
              <a:extLst>
                <a:ext uri="{FF2B5EF4-FFF2-40B4-BE49-F238E27FC236}">
                  <a16:creationId xmlns:a16="http://schemas.microsoft.com/office/drawing/2014/main" xmlns="" id="{3A135886-7EDF-4F8C-9B1D-FC065822DD25}"/>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9">
              <a:extLst>
                <a:ext uri="{FF2B5EF4-FFF2-40B4-BE49-F238E27FC236}">
                  <a16:creationId xmlns:a16="http://schemas.microsoft.com/office/drawing/2014/main" xmlns="" id="{26884C4A-4FCE-4AA1-BAB8-D6FF6E1D920E}"/>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50">
              <a:extLst>
                <a:ext uri="{FF2B5EF4-FFF2-40B4-BE49-F238E27FC236}">
                  <a16:creationId xmlns:a16="http://schemas.microsoft.com/office/drawing/2014/main" xmlns="" id="{B7FB9931-D798-492E-869D-3BF6327479F4}"/>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51">
              <a:extLst>
                <a:ext uri="{FF2B5EF4-FFF2-40B4-BE49-F238E27FC236}">
                  <a16:creationId xmlns:a16="http://schemas.microsoft.com/office/drawing/2014/main" xmlns="" id="{70F4B80A-E103-485B-A930-06F5B9871063}"/>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52">
              <a:extLst>
                <a:ext uri="{FF2B5EF4-FFF2-40B4-BE49-F238E27FC236}">
                  <a16:creationId xmlns:a16="http://schemas.microsoft.com/office/drawing/2014/main" xmlns="" id="{A05B9925-231F-4308-8CAB-5340168E81D6}"/>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53">
              <a:extLst>
                <a:ext uri="{FF2B5EF4-FFF2-40B4-BE49-F238E27FC236}">
                  <a16:creationId xmlns:a16="http://schemas.microsoft.com/office/drawing/2014/main" xmlns="" id="{BC881580-1145-4FAA-8BA1-D8125695A2B8}"/>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54">
              <a:extLst>
                <a:ext uri="{FF2B5EF4-FFF2-40B4-BE49-F238E27FC236}">
                  <a16:creationId xmlns:a16="http://schemas.microsoft.com/office/drawing/2014/main" xmlns="" id="{7A8D7924-E8B0-4A8E-8EDF-EA1361352255}"/>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55">
              <a:extLst>
                <a:ext uri="{FF2B5EF4-FFF2-40B4-BE49-F238E27FC236}">
                  <a16:creationId xmlns:a16="http://schemas.microsoft.com/office/drawing/2014/main" xmlns="" id="{30DA7665-E7A7-4674-A270-C7AB34F853AE}"/>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56">
              <a:extLst>
                <a:ext uri="{FF2B5EF4-FFF2-40B4-BE49-F238E27FC236}">
                  <a16:creationId xmlns:a16="http://schemas.microsoft.com/office/drawing/2014/main" xmlns="" id="{D98F9D48-868E-4A8D-A5C3-613F2934920E}"/>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57">
              <a:extLst>
                <a:ext uri="{FF2B5EF4-FFF2-40B4-BE49-F238E27FC236}">
                  <a16:creationId xmlns:a16="http://schemas.microsoft.com/office/drawing/2014/main" xmlns="" id="{A98258F8-4E54-4092-A78A-8E7540BE27C3}"/>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Rectangle 158">
              <a:extLst>
                <a:ext uri="{FF2B5EF4-FFF2-40B4-BE49-F238E27FC236}">
                  <a16:creationId xmlns:a16="http://schemas.microsoft.com/office/drawing/2014/main" xmlns="" id="{BE666092-2381-4A3C-A047-8E8D41A849B1}"/>
                </a:ext>
              </a:extLst>
            </p:cNvPr>
            <p:cNvSpPr>
              <a:spLocks noChangeArrowheads="1"/>
            </p:cNvSpPr>
            <p:nvPr/>
          </p:nvSpPr>
          <p:spPr bwMode="auto">
            <a:xfrm>
              <a:off x="1808163" y="3767138"/>
              <a:ext cx="4763"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9">
              <a:extLst>
                <a:ext uri="{FF2B5EF4-FFF2-40B4-BE49-F238E27FC236}">
                  <a16:creationId xmlns:a16="http://schemas.microsoft.com/office/drawing/2014/main" xmlns="" id="{A18337B7-12D9-4FB9-9546-8B65BDA75E9B}"/>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60">
              <a:extLst>
                <a:ext uri="{FF2B5EF4-FFF2-40B4-BE49-F238E27FC236}">
                  <a16:creationId xmlns:a16="http://schemas.microsoft.com/office/drawing/2014/main" xmlns="" id="{BB1791CE-97DD-43FC-AC5D-8B3A9C381BDD}"/>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61">
              <a:extLst>
                <a:ext uri="{FF2B5EF4-FFF2-40B4-BE49-F238E27FC236}">
                  <a16:creationId xmlns:a16="http://schemas.microsoft.com/office/drawing/2014/main" xmlns="" id="{26112FC4-58F4-404A-BEF1-AC848A149C4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62">
              <a:extLst>
                <a:ext uri="{FF2B5EF4-FFF2-40B4-BE49-F238E27FC236}">
                  <a16:creationId xmlns:a16="http://schemas.microsoft.com/office/drawing/2014/main" xmlns="" id="{98C4AD45-FDFC-48E1-8291-E55C80FBC39D}"/>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63">
              <a:extLst>
                <a:ext uri="{FF2B5EF4-FFF2-40B4-BE49-F238E27FC236}">
                  <a16:creationId xmlns:a16="http://schemas.microsoft.com/office/drawing/2014/main" xmlns="" id="{3833F67A-78C0-433A-B279-EB056466C5BD}"/>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64">
              <a:extLst>
                <a:ext uri="{FF2B5EF4-FFF2-40B4-BE49-F238E27FC236}">
                  <a16:creationId xmlns:a16="http://schemas.microsoft.com/office/drawing/2014/main" xmlns="" id="{446379B2-6B19-44CC-BD93-F60BE63654ED}"/>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65">
              <a:extLst>
                <a:ext uri="{FF2B5EF4-FFF2-40B4-BE49-F238E27FC236}">
                  <a16:creationId xmlns:a16="http://schemas.microsoft.com/office/drawing/2014/main" xmlns="" id="{5044169F-F775-439B-9F6A-6FE3DB71E17B}"/>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66">
              <a:extLst>
                <a:ext uri="{FF2B5EF4-FFF2-40B4-BE49-F238E27FC236}">
                  <a16:creationId xmlns:a16="http://schemas.microsoft.com/office/drawing/2014/main" xmlns="" id="{769D5BCB-19D7-4EB8-A041-4BA129BDB8EE}"/>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67">
              <a:extLst>
                <a:ext uri="{FF2B5EF4-FFF2-40B4-BE49-F238E27FC236}">
                  <a16:creationId xmlns:a16="http://schemas.microsoft.com/office/drawing/2014/main" xmlns="" id="{31805479-D5D9-4449-8959-E82379DF0E04}"/>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68">
              <a:extLst>
                <a:ext uri="{FF2B5EF4-FFF2-40B4-BE49-F238E27FC236}">
                  <a16:creationId xmlns:a16="http://schemas.microsoft.com/office/drawing/2014/main" xmlns="" id="{4C82D988-4979-4F33-A798-85371564AAF7}"/>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Rectangle 169">
              <a:extLst>
                <a:ext uri="{FF2B5EF4-FFF2-40B4-BE49-F238E27FC236}">
                  <a16:creationId xmlns:a16="http://schemas.microsoft.com/office/drawing/2014/main" xmlns="" id="{DD40DF46-44DD-4580-A15B-D88D52D813D7}"/>
                </a:ext>
              </a:extLst>
            </p:cNvPr>
            <p:cNvSpPr>
              <a:spLocks noChangeArrowheads="1"/>
            </p:cNvSpPr>
            <p:nvPr/>
          </p:nvSpPr>
          <p:spPr bwMode="auto">
            <a:xfrm>
              <a:off x="2730500" y="3852863"/>
              <a:ext cx="4763" cy="7937"/>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70">
              <a:extLst>
                <a:ext uri="{FF2B5EF4-FFF2-40B4-BE49-F238E27FC236}">
                  <a16:creationId xmlns:a16="http://schemas.microsoft.com/office/drawing/2014/main" xmlns="" id="{B0FAE512-61AB-4FCD-BAA6-A788F2D65A78}"/>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71">
              <a:extLst>
                <a:ext uri="{FF2B5EF4-FFF2-40B4-BE49-F238E27FC236}">
                  <a16:creationId xmlns:a16="http://schemas.microsoft.com/office/drawing/2014/main" xmlns="" id="{D4055343-5445-4FC7-BF1D-FBEC671CB0C8}"/>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72">
              <a:extLst>
                <a:ext uri="{FF2B5EF4-FFF2-40B4-BE49-F238E27FC236}">
                  <a16:creationId xmlns:a16="http://schemas.microsoft.com/office/drawing/2014/main" xmlns="" id="{E74F271E-631B-4275-BC2D-2B1B1C50881D}"/>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73">
              <a:extLst>
                <a:ext uri="{FF2B5EF4-FFF2-40B4-BE49-F238E27FC236}">
                  <a16:creationId xmlns:a16="http://schemas.microsoft.com/office/drawing/2014/main" xmlns="" id="{577CB4A3-9337-4AE0-9708-5AF971CA4D17}"/>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74">
              <a:extLst>
                <a:ext uri="{FF2B5EF4-FFF2-40B4-BE49-F238E27FC236}">
                  <a16:creationId xmlns:a16="http://schemas.microsoft.com/office/drawing/2014/main" xmlns="" id="{362C7CEA-B90F-4FE2-943E-D9DE73CDB93C}"/>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75">
              <a:extLst>
                <a:ext uri="{FF2B5EF4-FFF2-40B4-BE49-F238E27FC236}">
                  <a16:creationId xmlns:a16="http://schemas.microsoft.com/office/drawing/2014/main" xmlns="" id="{C9AD9A0A-7632-4796-B210-6588EDA5790F}"/>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76">
              <a:extLst>
                <a:ext uri="{FF2B5EF4-FFF2-40B4-BE49-F238E27FC236}">
                  <a16:creationId xmlns:a16="http://schemas.microsoft.com/office/drawing/2014/main" xmlns="" id="{699C5AC3-3BE8-4B0C-AA5E-916E058B2F82}"/>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77">
              <a:extLst>
                <a:ext uri="{FF2B5EF4-FFF2-40B4-BE49-F238E27FC236}">
                  <a16:creationId xmlns:a16="http://schemas.microsoft.com/office/drawing/2014/main" xmlns="" id="{0159B772-A3C4-4D3A-8BE7-3E77D28A181E}"/>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78">
              <a:extLst>
                <a:ext uri="{FF2B5EF4-FFF2-40B4-BE49-F238E27FC236}">
                  <a16:creationId xmlns:a16="http://schemas.microsoft.com/office/drawing/2014/main" xmlns="" id="{93405B9C-FB82-4E0F-9F75-92E9C0FE3B15}"/>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79">
              <a:extLst>
                <a:ext uri="{FF2B5EF4-FFF2-40B4-BE49-F238E27FC236}">
                  <a16:creationId xmlns:a16="http://schemas.microsoft.com/office/drawing/2014/main" xmlns="" id="{F6FED28A-65BB-4139-A8B5-6CE123E38AD2}"/>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80">
              <a:extLst>
                <a:ext uri="{FF2B5EF4-FFF2-40B4-BE49-F238E27FC236}">
                  <a16:creationId xmlns:a16="http://schemas.microsoft.com/office/drawing/2014/main" xmlns="" id="{1947E022-CFC1-4EBB-A25D-A964544508AD}"/>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81">
              <a:extLst>
                <a:ext uri="{FF2B5EF4-FFF2-40B4-BE49-F238E27FC236}">
                  <a16:creationId xmlns:a16="http://schemas.microsoft.com/office/drawing/2014/main" xmlns="" id="{BADB09BC-67F4-4C33-A30A-6ACD3689C146}"/>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82">
              <a:extLst>
                <a:ext uri="{FF2B5EF4-FFF2-40B4-BE49-F238E27FC236}">
                  <a16:creationId xmlns:a16="http://schemas.microsoft.com/office/drawing/2014/main" xmlns="" id="{1C28DC4F-C8E7-486B-8F9E-4A0E474964AB}"/>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83">
              <a:extLst>
                <a:ext uri="{FF2B5EF4-FFF2-40B4-BE49-F238E27FC236}">
                  <a16:creationId xmlns:a16="http://schemas.microsoft.com/office/drawing/2014/main" xmlns="" id="{B601CEE9-33C7-4E3F-8DB3-5E9CD90D64D7}"/>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84">
              <a:extLst>
                <a:ext uri="{FF2B5EF4-FFF2-40B4-BE49-F238E27FC236}">
                  <a16:creationId xmlns:a16="http://schemas.microsoft.com/office/drawing/2014/main" xmlns="" id="{E0EE4CED-36AD-46CE-9476-E1020428BD6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85">
              <a:extLst>
                <a:ext uri="{FF2B5EF4-FFF2-40B4-BE49-F238E27FC236}">
                  <a16:creationId xmlns:a16="http://schemas.microsoft.com/office/drawing/2014/main" xmlns="" id="{555C659A-7835-4A7C-99CD-B82B0D8CE562}"/>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86">
              <a:extLst>
                <a:ext uri="{FF2B5EF4-FFF2-40B4-BE49-F238E27FC236}">
                  <a16:creationId xmlns:a16="http://schemas.microsoft.com/office/drawing/2014/main" xmlns="" id="{AF2359FE-DD86-4369-A060-4160BA767EFA}"/>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87">
              <a:extLst>
                <a:ext uri="{FF2B5EF4-FFF2-40B4-BE49-F238E27FC236}">
                  <a16:creationId xmlns:a16="http://schemas.microsoft.com/office/drawing/2014/main" xmlns="" id="{74330D38-FD6F-47B5-B0DA-CCBBAFF6AD65}"/>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88">
              <a:extLst>
                <a:ext uri="{FF2B5EF4-FFF2-40B4-BE49-F238E27FC236}">
                  <a16:creationId xmlns:a16="http://schemas.microsoft.com/office/drawing/2014/main" xmlns="" id="{85B54600-CB16-48AF-BE2C-53EAAFB374A5}"/>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89">
              <a:extLst>
                <a:ext uri="{FF2B5EF4-FFF2-40B4-BE49-F238E27FC236}">
                  <a16:creationId xmlns:a16="http://schemas.microsoft.com/office/drawing/2014/main" xmlns="" id="{D33B91F0-4C13-4AC5-8E5E-24EC9AD26C30}"/>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90">
              <a:extLst>
                <a:ext uri="{FF2B5EF4-FFF2-40B4-BE49-F238E27FC236}">
                  <a16:creationId xmlns:a16="http://schemas.microsoft.com/office/drawing/2014/main" xmlns="" id="{2B2CA426-3C29-49FE-8945-378BB622E1A2}"/>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91">
              <a:extLst>
                <a:ext uri="{FF2B5EF4-FFF2-40B4-BE49-F238E27FC236}">
                  <a16:creationId xmlns:a16="http://schemas.microsoft.com/office/drawing/2014/main" xmlns="" id="{26DBBB49-951B-477F-9F4D-B82ADB1C8606}"/>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92">
              <a:extLst>
                <a:ext uri="{FF2B5EF4-FFF2-40B4-BE49-F238E27FC236}">
                  <a16:creationId xmlns:a16="http://schemas.microsoft.com/office/drawing/2014/main" xmlns="" id="{1F22C363-0E7F-4144-97F3-179D90B80ACA}"/>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93">
              <a:extLst>
                <a:ext uri="{FF2B5EF4-FFF2-40B4-BE49-F238E27FC236}">
                  <a16:creationId xmlns:a16="http://schemas.microsoft.com/office/drawing/2014/main" xmlns="" id="{362A9577-42EC-469D-8A58-33D672B616B7}"/>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94">
              <a:extLst>
                <a:ext uri="{FF2B5EF4-FFF2-40B4-BE49-F238E27FC236}">
                  <a16:creationId xmlns:a16="http://schemas.microsoft.com/office/drawing/2014/main" xmlns="" id="{AAE50B8B-1363-46D1-94BB-14C49F01E4BF}"/>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95">
              <a:extLst>
                <a:ext uri="{FF2B5EF4-FFF2-40B4-BE49-F238E27FC236}">
                  <a16:creationId xmlns:a16="http://schemas.microsoft.com/office/drawing/2014/main" xmlns="" id="{54158CBA-6A8C-4384-B336-4997D1C46366}"/>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96">
              <a:extLst>
                <a:ext uri="{FF2B5EF4-FFF2-40B4-BE49-F238E27FC236}">
                  <a16:creationId xmlns:a16="http://schemas.microsoft.com/office/drawing/2014/main" xmlns="" id="{F6C4A8B5-51B4-48FB-B90B-1EDB3BCADF9C}"/>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97">
              <a:extLst>
                <a:ext uri="{FF2B5EF4-FFF2-40B4-BE49-F238E27FC236}">
                  <a16:creationId xmlns:a16="http://schemas.microsoft.com/office/drawing/2014/main" xmlns="" id="{FD1C0BD5-FE37-4D90-A55D-1BDADEE9849D}"/>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98">
              <a:extLst>
                <a:ext uri="{FF2B5EF4-FFF2-40B4-BE49-F238E27FC236}">
                  <a16:creationId xmlns:a16="http://schemas.microsoft.com/office/drawing/2014/main" xmlns="" id="{F1533F2C-5E82-443E-904B-7C70B2E8BDF6}"/>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99">
              <a:extLst>
                <a:ext uri="{FF2B5EF4-FFF2-40B4-BE49-F238E27FC236}">
                  <a16:creationId xmlns:a16="http://schemas.microsoft.com/office/drawing/2014/main" xmlns="" id="{2E6B37D1-5AEE-4073-A0EC-14C3F16CE3E4}"/>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200">
              <a:extLst>
                <a:ext uri="{FF2B5EF4-FFF2-40B4-BE49-F238E27FC236}">
                  <a16:creationId xmlns:a16="http://schemas.microsoft.com/office/drawing/2014/main" xmlns="" id="{57C64714-8F5C-41A8-B4C2-5CA17A2F23FD}"/>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201">
              <a:extLst>
                <a:ext uri="{FF2B5EF4-FFF2-40B4-BE49-F238E27FC236}">
                  <a16:creationId xmlns:a16="http://schemas.microsoft.com/office/drawing/2014/main" xmlns="" id="{8CE4482D-609F-4FF2-BDC7-A03971AE1F7E}"/>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Rectangle 202">
              <a:extLst>
                <a:ext uri="{FF2B5EF4-FFF2-40B4-BE49-F238E27FC236}">
                  <a16:creationId xmlns:a16="http://schemas.microsoft.com/office/drawing/2014/main" xmlns="" id="{003411C6-3F2C-4C33-AC14-817ABFB4168A}"/>
                </a:ext>
              </a:extLst>
            </p:cNvPr>
            <p:cNvSpPr>
              <a:spLocks noChangeArrowheads="1"/>
            </p:cNvSpPr>
            <p:nvPr/>
          </p:nvSpPr>
          <p:spPr bwMode="auto">
            <a:xfrm>
              <a:off x="2705100" y="4035425"/>
              <a:ext cx="4763"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0" name="文本框 29">
            <a:extLst>
              <a:ext uri="{FF2B5EF4-FFF2-40B4-BE49-F238E27FC236}">
                <a16:creationId xmlns:a16="http://schemas.microsoft.com/office/drawing/2014/main" xmlns="" id="{683D6954-A87B-426F-9367-A1BE20FD1966}"/>
              </a:ext>
            </a:extLst>
          </p:cNvPr>
          <p:cNvSpPr txBox="1"/>
          <p:nvPr/>
        </p:nvSpPr>
        <p:spPr>
          <a:xfrm>
            <a:off x="8101046" y="1960931"/>
            <a:ext cx="2044149" cy="523220"/>
          </a:xfrm>
          <a:prstGeom prst="rect">
            <a:avLst/>
          </a:prstGeom>
          <a:noFill/>
        </p:spPr>
        <p:txBody>
          <a:bodyPr wrap="none" rtlCol="0">
            <a:spAutoFit/>
          </a:bodyPr>
          <a:lstStyle/>
          <a:p>
            <a:pPr algn="r"/>
            <a:r>
              <a:rPr lang="zh-CN" altLang="en-US" sz="2800" b="1" spc="100" dirty="0">
                <a:solidFill>
                  <a:srgbClr val="C00000"/>
                </a:solidFill>
                <a:latin typeface="微软雅黑" panose="020B0503020204020204" pitchFamily="34" charset="-122"/>
                <a:ea typeface="微软雅黑" panose="020B0503020204020204" pitchFamily="34" charset="-122"/>
              </a:rPr>
              <a:t>演示文档部</a:t>
            </a:r>
          </a:p>
        </p:txBody>
      </p:sp>
      <p:pic>
        <p:nvPicPr>
          <p:cNvPr id="236" name="图片 235">
            <a:extLst>
              <a:ext uri="{FF2B5EF4-FFF2-40B4-BE49-F238E27FC236}">
                <a16:creationId xmlns:a16="http://schemas.microsoft.com/office/drawing/2014/main" xmlns="" id="{50C42EE1-79C0-4489-AF09-9B5976199B01}"/>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6200000">
            <a:off x="9534295" y="2977968"/>
            <a:ext cx="503456" cy="540376"/>
          </a:xfrm>
          <a:prstGeom prst="rect">
            <a:avLst/>
          </a:prstGeom>
        </p:spPr>
      </p:pic>
      <p:sp>
        <p:nvSpPr>
          <p:cNvPr id="3" name="文本框 2">
            <a:extLst>
              <a:ext uri="{FF2B5EF4-FFF2-40B4-BE49-F238E27FC236}">
                <a16:creationId xmlns:a16="http://schemas.microsoft.com/office/drawing/2014/main" xmlns="" id="{070E10ED-69A5-4DD4-98D0-5D0C58974650}"/>
              </a:ext>
            </a:extLst>
          </p:cNvPr>
          <p:cNvSpPr txBox="1"/>
          <p:nvPr/>
        </p:nvSpPr>
        <p:spPr>
          <a:xfrm>
            <a:off x="8570591" y="3107032"/>
            <a:ext cx="1492716" cy="338554"/>
          </a:xfrm>
          <a:prstGeom prst="rect">
            <a:avLst/>
          </a:prstGeom>
          <a:noFill/>
        </p:spPr>
        <p:txBody>
          <a:bodyPr wrap="none" rtlCol="0">
            <a:spAutoFit/>
          </a:bodyPr>
          <a:lstStyle/>
          <a:p>
            <a:pPr algn="r"/>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0" name="文本框 229">
            <a:extLst>
              <a:ext uri="{FF2B5EF4-FFF2-40B4-BE49-F238E27FC236}">
                <a16:creationId xmlns:a16="http://schemas.microsoft.com/office/drawing/2014/main" xmlns="" id="{633BF556-2FCB-46A8-8142-305AA1C3F86F}"/>
              </a:ext>
            </a:extLst>
          </p:cNvPr>
          <p:cNvSpPr txBox="1"/>
          <p:nvPr/>
        </p:nvSpPr>
        <p:spPr>
          <a:xfrm>
            <a:off x="6331149" y="3508741"/>
            <a:ext cx="3732158" cy="549061"/>
          </a:xfrm>
          <a:prstGeom prst="rect">
            <a:avLst/>
          </a:prstGeom>
          <a:noFill/>
        </p:spPr>
        <p:txBody>
          <a:bodyPr wrap="square" rtlCol="0">
            <a:spAutoFit/>
          </a:bodyPr>
          <a:lstStyle/>
          <a:p>
            <a:pPr algn="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pic>
        <p:nvPicPr>
          <p:cNvPr id="237" name="图片 236">
            <a:extLst>
              <a:ext uri="{FF2B5EF4-FFF2-40B4-BE49-F238E27FC236}">
                <a16:creationId xmlns:a16="http://schemas.microsoft.com/office/drawing/2014/main" xmlns="" id="{27A97BC4-D811-4669-B27D-3A0FF4722190}"/>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6200000">
            <a:off x="9534295" y="4276785"/>
            <a:ext cx="503456" cy="540376"/>
          </a:xfrm>
          <a:prstGeom prst="rect">
            <a:avLst/>
          </a:prstGeom>
        </p:spPr>
      </p:pic>
      <p:sp>
        <p:nvSpPr>
          <p:cNvPr id="232" name="文本框 231">
            <a:extLst>
              <a:ext uri="{FF2B5EF4-FFF2-40B4-BE49-F238E27FC236}">
                <a16:creationId xmlns:a16="http://schemas.microsoft.com/office/drawing/2014/main" xmlns="" id="{E32FC791-9884-4D4D-9025-23A03B937A44}"/>
              </a:ext>
            </a:extLst>
          </p:cNvPr>
          <p:cNvSpPr txBox="1"/>
          <p:nvPr/>
        </p:nvSpPr>
        <p:spPr>
          <a:xfrm>
            <a:off x="8570591" y="4412414"/>
            <a:ext cx="1492716" cy="338554"/>
          </a:xfrm>
          <a:prstGeom prst="rect">
            <a:avLst/>
          </a:prstGeom>
          <a:noFill/>
        </p:spPr>
        <p:txBody>
          <a:bodyPr wrap="none" rtlCol="0">
            <a:spAutoFit/>
          </a:bodyPr>
          <a:lstStyle/>
          <a:p>
            <a:pPr algn="r"/>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3" name="文本框 232">
            <a:extLst>
              <a:ext uri="{FF2B5EF4-FFF2-40B4-BE49-F238E27FC236}">
                <a16:creationId xmlns:a16="http://schemas.microsoft.com/office/drawing/2014/main" xmlns="" id="{202A6E9A-7610-45B5-93D2-3E42001017A0}"/>
              </a:ext>
            </a:extLst>
          </p:cNvPr>
          <p:cNvSpPr txBox="1"/>
          <p:nvPr/>
        </p:nvSpPr>
        <p:spPr>
          <a:xfrm>
            <a:off x="6337476" y="4804409"/>
            <a:ext cx="3725831" cy="549061"/>
          </a:xfrm>
          <a:prstGeom prst="rect">
            <a:avLst/>
          </a:prstGeom>
          <a:noFill/>
        </p:spPr>
        <p:txBody>
          <a:bodyPr wrap="square" rtlCol="0">
            <a:spAutoFit/>
          </a:bodyPr>
          <a:lstStyle/>
          <a:p>
            <a:pPr algn="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sp>
        <p:nvSpPr>
          <p:cNvPr id="231" name="矩形 230">
            <a:extLst>
              <a:ext uri="{FF2B5EF4-FFF2-40B4-BE49-F238E27FC236}">
                <a16:creationId xmlns:a16="http://schemas.microsoft.com/office/drawing/2014/main" xmlns="" id="{D718D14F-4D53-4AD8-AEA9-424EF527A991}"/>
              </a:ext>
            </a:extLst>
          </p:cNvPr>
          <p:cNvSpPr/>
          <p:nvPr/>
        </p:nvSpPr>
        <p:spPr>
          <a:xfrm>
            <a:off x="9398073" y="2710772"/>
            <a:ext cx="648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003184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xmlns="" id="{9CBBB0F4-26FB-44F8-B12C-C544F5E4F230}"/>
              </a:ext>
            </a:extLst>
          </p:cNvPr>
          <p:cNvSpPr txBox="1"/>
          <p:nvPr/>
        </p:nvSpPr>
        <p:spPr>
          <a:xfrm>
            <a:off x="4653144" y="354118"/>
            <a:ext cx="2885726"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年度贡献奖</a:t>
            </a:r>
          </a:p>
        </p:txBody>
      </p:sp>
      <p:sp>
        <p:nvSpPr>
          <p:cNvPr id="2" name="椭圆 1">
            <a:extLst>
              <a:ext uri="{FF2B5EF4-FFF2-40B4-BE49-F238E27FC236}">
                <a16:creationId xmlns:a16="http://schemas.microsoft.com/office/drawing/2014/main" xmlns="" id="{45EB28F0-5EBB-4ADB-9948-8A9842DD84E3}"/>
              </a:ext>
            </a:extLst>
          </p:cNvPr>
          <p:cNvSpPr/>
          <p:nvPr/>
        </p:nvSpPr>
        <p:spPr>
          <a:xfrm>
            <a:off x="2109900" y="1916430"/>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a16="http://schemas.microsoft.com/office/drawing/2014/main" xmlns="" id="{CE671926-6FF6-4ED7-AD2A-BC7E81915907}"/>
              </a:ext>
            </a:extLst>
          </p:cNvPr>
          <p:cNvSpPr/>
          <p:nvPr/>
        </p:nvSpPr>
        <p:spPr>
          <a:xfrm>
            <a:off x="4865800" y="191643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椭圆 234">
            <a:extLst>
              <a:ext uri="{FF2B5EF4-FFF2-40B4-BE49-F238E27FC236}">
                <a16:creationId xmlns:a16="http://schemas.microsoft.com/office/drawing/2014/main" xmlns="" id="{2DFFE016-A15D-4F0A-978A-B5BF7BC336F3}"/>
              </a:ext>
            </a:extLst>
          </p:cNvPr>
          <p:cNvSpPr/>
          <p:nvPr/>
        </p:nvSpPr>
        <p:spPr>
          <a:xfrm>
            <a:off x="7621700" y="191643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椭圆 237">
            <a:extLst>
              <a:ext uri="{FF2B5EF4-FFF2-40B4-BE49-F238E27FC236}">
                <a16:creationId xmlns:a16="http://schemas.microsoft.com/office/drawing/2014/main" xmlns="" id="{19955F5F-A7C9-4198-9E51-BF8CA7E38926}"/>
              </a:ext>
            </a:extLst>
          </p:cNvPr>
          <p:cNvSpPr/>
          <p:nvPr/>
        </p:nvSpPr>
        <p:spPr>
          <a:xfrm>
            <a:off x="2109900" y="393210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椭圆 238">
            <a:extLst>
              <a:ext uri="{FF2B5EF4-FFF2-40B4-BE49-F238E27FC236}">
                <a16:creationId xmlns:a16="http://schemas.microsoft.com/office/drawing/2014/main" xmlns="" id="{C675FE8F-C7C3-4AA1-AA96-73AAF89C2380}"/>
              </a:ext>
            </a:extLst>
          </p:cNvPr>
          <p:cNvSpPr/>
          <p:nvPr/>
        </p:nvSpPr>
        <p:spPr>
          <a:xfrm>
            <a:off x="4865800" y="393210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a:extLst>
              <a:ext uri="{FF2B5EF4-FFF2-40B4-BE49-F238E27FC236}">
                <a16:creationId xmlns:a16="http://schemas.microsoft.com/office/drawing/2014/main" xmlns="" id="{16E66EF9-9EC6-4183-9710-28276C9E096B}"/>
              </a:ext>
            </a:extLst>
          </p:cNvPr>
          <p:cNvSpPr/>
          <p:nvPr/>
        </p:nvSpPr>
        <p:spPr>
          <a:xfrm>
            <a:off x="7621700" y="3932100"/>
            <a:ext cx="1440000" cy="1440000"/>
          </a:xfrm>
          <a:prstGeom prst="ellipse">
            <a:avLst/>
          </a:prstGeom>
          <a:blipFill>
            <a:blip r:embed="rId3" cstate="screen">
              <a:extLst>
                <a:ext uri="{28A0092B-C50C-407E-A947-70E740481C1C}">
                  <a14:useLocalDpi xmlns:a14="http://schemas.microsoft.com/office/drawing/2010/main"/>
                </a:ext>
              </a:extLst>
            </a:blip>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60974B05-B51F-4C8A-B35D-59D5914B4D42}"/>
              </a:ext>
            </a:extLst>
          </p:cNvPr>
          <p:cNvGrpSpPr/>
          <p:nvPr/>
        </p:nvGrpSpPr>
        <p:grpSpPr>
          <a:xfrm>
            <a:off x="3662662" y="1916430"/>
            <a:ext cx="753648" cy="1323439"/>
            <a:chOff x="3662662" y="1989000"/>
            <a:chExt cx="753648" cy="1323439"/>
          </a:xfrm>
        </p:grpSpPr>
        <p:sp>
          <p:nvSpPr>
            <p:cNvPr id="6" name="文本框 5">
              <a:extLst>
                <a:ext uri="{FF2B5EF4-FFF2-40B4-BE49-F238E27FC236}">
                  <a16:creationId xmlns:a16="http://schemas.microsoft.com/office/drawing/2014/main" xmlns="" id="{D594CA2E-60B6-46C5-BE80-085D5AF3E005}"/>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1" name="文本框 240">
              <a:extLst>
                <a:ext uri="{FF2B5EF4-FFF2-40B4-BE49-F238E27FC236}">
                  <a16:creationId xmlns:a16="http://schemas.microsoft.com/office/drawing/2014/main" xmlns="" id="{2FF77F1E-9E1D-4039-82A8-1D3F696C6C0F}"/>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42" name="组合 241">
            <a:extLst>
              <a:ext uri="{FF2B5EF4-FFF2-40B4-BE49-F238E27FC236}">
                <a16:creationId xmlns:a16="http://schemas.microsoft.com/office/drawing/2014/main" xmlns="" id="{25508AC5-59F5-48F8-B39E-C38D7A9679A8}"/>
              </a:ext>
            </a:extLst>
          </p:cNvPr>
          <p:cNvGrpSpPr/>
          <p:nvPr/>
        </p:nvGrpSpPr>
        <p:grpSpPr>
          <a:xfrm>
            <a:off x="6419331" y="1916430"/>
            <a:ext cx="753648" cy="1323439"/>
            <a:chOff x="3662662" y="1989000"/>
            <a:chExt cx="753648" cy="1323439"/>
          </a:xfrm>
        </p:grpSpPr>
        <p:sp>
          <p:nvSpPr>
            <p:cNvPr id="243" name="文本框 242">
              <a:extLst>
                <a:ext uri="{FF2B5EF4-FFF2-40B4-BE49-F238E27FC236}">
                  <a16:creationId xmlns:a16="http://schemas.microsoft.com/office/drawing/2014/main" xmlns="" id="{1368BB21-371A-4B2F-BE95-0F4AE9F8646C}"/>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4" name="文本框 243">
              <a:extLst>
                <a:ext uri="{FF2B5EF4-FFF2-40B4-BE49-F238E27FC236}">
                  <a16:creationId xmlns:a16="http://schemas.microsoft.com/office/drawing/2014/main" xmlns="" id="{1EAB5F0F-36FD-4681-B84E-595904161348}"/>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45" name="组合 244">
            <a:extLst>
              <a:ext uri="{FF2B5EF4-FFF2-40B4-BE49-F238E27FC236}">
                <a16:creationId xmlns:a16="http://schemas.microsoft.com/office/drawing/2014/main" xmlns="" id="{B0D5264A-77CD-4904-ADE1-00B65E2BD594}"/>
              </a:ext>
            </a:extLst>
          </p:cNvPr>
          <p:cNvGrpSpPr/>
          <p:nvPr/>
        </p:nvGrpSpPr>
        <p:grpSpPr>
          <a:xfrm>
            <a:off x="9176000" y="1916430"/>
            <a:ext cx="753648" cy="1323439"/>
            <a:chOff x="3662662" y="1989000"/>
            <a:chExt cx="753648" cy="1323439"/>
          </a:xfrm>
        </p:grpSpPr>
        <p:sp>
          <p:nvSpPr>
            <p:cNvPr id="246" name="文本框 245">
              <a:extLst>
                <a:ext uri="{FF2B5EF4-FFF2-40B4-BE49-F238E27FC236}">
                  <a16:creationId xmlns:a16="http://schemas.microsoft.com/office/drawing/2014/main" xmlns="" id="{EE7ADC79-C4F3-47CF-BF34-AC6A0B097F05}"/>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7" name="文本框 246">
              <a:extLst>
                <a:ext uri="{FF2B5EF4-FFF2-40B4-BE49-F238E27FC236}">
                  <a16:creationId xmlns:a16="http://schemas.microsoft.com/office/drawing/2014/main" xmlns="" id="{E37D6005-AFEB-4A3B-9B8D-8DA9CDD37361}"/>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48" name="组合 247">
            <a:extLst>
              <a:ext uri="{FF2B5EF4-FFF2-40B4-BE49-F238E27FC236}">
                <a16:creationId xmlns:a16="http://schemas.microsoft.com/office/drawing/2014/main" xmlns="" id="{03B974A5-1C3C-4F29-98F6-842FBA515715}"/>
              </a:ext>
            </a:extLst>
          </p:cNvPr>
          <p:cNvGrpSpPr/>
          <p:nvPr/>
        </p:nvGrpSpPr>
        <p:grpSpPr>
          <a:xfrm>
            <a:off x="3662662" y="3932100"/>
            <a:ext cx="753648" cy="1323439"/>
            <a:chOff x="3662662" y="1989000"/>
            <a:chExt cx="753648" cy="1323439"/>
          </a:xfrm>
        </p:grpSpPr>
        <p:sp>
          <p:nvSpPr>
            <p:cNvPr id="249" name="文本框 248">
              <a:extLst>
                <a:ext uri="{FF2B5EF4-FFF2-40B4-BE49-F238E27FC236}">
                  <a16:creationId xmlns:a16="http://schemas.microsoft.com/office/drawing/2014/main" xmlns="" id="{BFEF86F6-EC96-44DC-A8A4-E9A8030054FB}"/>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50" name="文本框 249">
              <a:extLst>
                <a:ext uri="{FF2B5EF4-FFF2-40B4-BE49-F238E27FC236}">
                  <a16:creationId xmlns:a16="http://schemas.microsoft.com/office/drawing/2014/main" xmlns="" id="{7F3258C9-41EF-4B57-B041-3671803F5F61}"/>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51" name="组合 250">
            <a:extLst>
              <a:ext uri="{FF2B5EF4-FFF2-40B4-BE49-F238E27FC236}">
                <a16:creationId xmlns:a16="http://schemas.microsoft.com/office/drawing/2014/main" xmlns="" id="{478416D1-8D1B-48EC-9D91-2FF014CD9118}"/>
              </a:ext>
            </a:extLst>
          </p:cNvPr>
          <p:cNvGrpSpPr/>
          <p:nvPr/>
        </p:nvGrpSpPr>
        <p:grpSpPr>
          <a:xfrm>
            <a:off x="6419331" y="3932100"/>
            <a:ext cx="753648" cy="1323439"/>
            <a:chOff x="3662662" y="1989000"/>
            <a:chExt cx="753648" cy="1323439"/>
          </a:xfrm>
        </p:grpSpPr>
        <p:sp>
          <p:nvSpPr>
            <p:cNvPr id="252" name="文本框 251">
              <a:extLst>
                <a:ext uri="{FF2B5EF4-FFF2-40B4-BE49-F238E27FC236}">
                  <a16:creationId xmlns:a16="http://schemas.microsoft.com/office/drawing/2014/main" xmlns="" id="{C5AB01A6-5C72-4467-A289-E8029A9C4F71}"/>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53" name="文本框 252">
              <a:extLst>
                <a:ext uri="{FF2B5EF4-FFF2-40B4-BE49-F238E27FC236}">
                  <a16:creationId xmlns:a16="http://schemas.microsoft.com/office/drawing/2014/main" xmlns="" id="{2BCADA10-5EF7-4367-AF4F-983835D6717B}"/>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grpSp>
        <p:nvGrpSpPr>
          <p:cNvPr id="254" name="组合 253">
            <a:extLst>
              <a:ext uri="{FF2B5EF4-FFF2-40B4-BE49-F238E27FC236}">
                <a16:creationId xmlns:a16="http://schemas.microsoft.com/office/drawing/2014/main" xmlns="" id="{A20E67F6-D16C-434E-9FB7-411A3C36EFE7}"/>
              </a:ext>
            </a:extLst>
          </p:cNvPr>
          <p:cNvGrpSpPr/>
          <p:nvPr/>
        </p:nvGrpSpPr>
        <p:grpSpPr>
          <a:xfrm>
            <a:off x="9176000" y="3932100"/>
            <a:ext cx="753648" cy="1323439"/>
            <a:chOff x="3662662" y="1989000"/>
            <a:chExt cx="753648" cy="1323439"/>
          </a:xfrm>
        </p:grpSpPr>
        <p:sp>
          <p:nvSpPr>
            <p:cNvPr id="255" name="文本框 254">
              <a:extLst>
                <a:ext uri="{FF2B5EF4-FFF2-40B4-BE49-F238E27FC236}">
                  <a16:creationId xmlns:a16="http://schemas.microsoft.com/office/drawing/2014/main" xmlns="" id="{F6A95373-575F-41F9-B66E-6387063245CF}"/>
                </a:ext>
              </a:extLst>
            </p:cNvPr>
            <p:cNvSpPr txBox="1"/>
            <p:nvPr/>
          </p:nvSpPr>
          <p:spPr>
            <a:xfrm>
              <a:off x="3662662" y="1989000"/>
              <a:ext cx="430887" cy="1015663"/>
            </a:xfrm>
            <a:prstGeom prst="rect">
              <a:avLst/>
            </a:prstGeom>
            <a:noFill/>
          </p:spPr>
          <p:txBody>
            <a:bodyPr vert="eaVert" wrap="none" rtlCol="0">
              <a:spAutoFit/>
            </a:bodyPr>
            <a:lstStyle/>
            <a:p>
              <a:r>
                <a:rPr lang="zh-CN" altLang="en-US" sz="16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56" name="文本框 255">
              <a:extLst>
                <a:ext uri="{FF2B5EF4-FFF2-40B4-BE49-F238E27FC236}">
                  <a16:creationId xmlns:a16="http://schemas.microsoft.com/office/drawing/2014/main" xmlns="" id="{9D599F27-E527-44D4-8317-333766769D82}"/>
                </a:ext>
              </a:extLst>
            </p:cNvPr>
            <p:cNvSpPr txBox="1"/>
            <p:nvPr/>
          </p:nvSpPr>
          <p:spPr>
            <a:xfrm>
              <a:off x="4016200" y="1989000"/>
              <a:ext cx="400110" cy="1323439"/>
            </a:xfrm>
            <a:prstGeom prst="rect">
              <a:avLst/>
            </a:prstGeom>
            <a:noFill/>
          </p:spPr>
          <p:txBody>
            <a:bodyPr vert="eaVert" wrap="none" rtlCol="0">
              <a:spAutoFit/>
            </a:bodyPr>
            <a:lstStyle/>
            <a:p>
              <a:r>
                <a:rPr lang="zh-CN" altLang="en-US" sz="14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400" spc="200" dirty="0">
                  <a:solidFill>
                    <a:schemeClr val="bg1">
                      <a:lumMod val="50000"/>
                    </a:schemeClr>
                  </a:solidFill>
                  <a:latin typeface="微软雅黑" panose="020B0503020204020204" pitchFamily="34" charset="-122"/>
                  <a:ea typeface="微软雅黑" panose="020B0503020204020204" pitchFamily="34" charset="-122"/>
                </a:rPr>
                <a:t>示部</a:t>
              </a:r>
            </a:p>
          </p:txBody>
        </p:sp>
      </p:grpSp>
    </p:spTree>
    <p:extLst>
      <p:ext uri="{BB962C8B-B14F-4D97-AF65-F5344CB8AC3E}">
        <p14:creationId xmlns:p14="http://schemas.microsoft.com/office/powerpoint/2010/main" val="2147088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xmlns="" id="{9CBBB0F4-26FB-44F8-B12C-C544F5E4F230}"/>
              </a:ext>
            </a:extLst>
          </p:cNvPr>
          <p:cNvSpPr txBox="1"/>
          <p:nvPr/>
        </p:nvSpPr>
        <p:spPr>
          <a:xfrm>
            <a:off x="4653144" y="354118"/>
            <a:ext cx="2885726"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年度贡献奖</a:t>
            </a:r>
          </a:p>
        </p:txBody>
      </p:sp>
      <p:sp>
        <p:nvSpPr>
          <p:cNvPr id="2" name="椭圆 1">
            <a:extLst>
              <a:ext uri="{FF2B5EF4-FFF2-40B4-BE49-F238E27FC236}">
                <a16:creationId xmlns:a16="http://schemas.microsoft.com/office/drawing/2014/main" xmlns="" id="{45EB28F0-5EBB-4ADB-9948-8A9842DD84E3}"/>
              </a:ext>
            </a:extLst>
          </p:cNvPr>
          <p:cNvSpPr/>
          <p:nvPr/>
        </p:nvSpPr>
        <p:spPr>
          <a:xfrm>
            <a:off x="2109900" y="1916430"/>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60974B05-B51F-4C8A-B35D-59D5914B4D42}"/>
              </a:ext>
            </a:extLst>
          </p:cNvPr>
          <p:cNvGrpSpPr/>
          <p:nvPr/>
        </p:nvGrpSpPr>
        <p:grpSpPr>
          <a:xfrm>
            <a:off x="3753269" y="2182788"/>
            <a:ext cx="2031325" cy="876506"/>
            <a:chOff x="3662662" y="1849300"/>
            <a:chExt cx="2031325" cy="876506"/>
          </a:xfrm>
        </p:grpSpPr>
        <p:sp>
          <p:nvSpPr>
            <p:cNvPr id="6" name="文本框 5">
              <a:extLst>
                <a:ext uri="{FF2B5EF4-FFF2-40B4-BE49-F238E27FC236}">
                  <a16:creationId xmlns:a16="http://schemas.microsoft.com/office/drawing/2014/main" xmlns="" id="{D594CA2E-60B6-46C5-BE80-085D5AF3E005}"/>
                </a:ext>
              </a:extLst>
            </p:cNvPr>
            <p:cNvSpPr txBox="1"/>
            <p:nvPr/>
          </p:nvSpPr>
          <p:spPr>
            <a:xfrm>
              <a:off x="3662662" y="1849300"/>
              <a:ext cx="1313180" cy="400110"/>
            </a:xfrm>
            <a:prstGeom prst="rect">
              <a:avLst/>
            </a:prstGeom>
            <a:noFill/>
          </p:spPr>
          <p:txBody>
            <a:bodyPr vert="horz" wrap="none" rtlCol="0">
              <a:spAutoFit/>
            </a:bodyPr>
            <a:lstStyle/>
            <a:p>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241" name="文本框 240">
              <a:extLst>
                <a:ext uri="{FF2B5EF4-FFF2-40B4-BE49-F238E27FC236}">
                  <a16:creationId xmlns:a16="http://schemas.microsoft.com/office/drawing/2014/main" xmlns="" id="{2FF77F1E-9E1D-4039-82A8-1D3F696C6C0F}"/>
                </a:ext>
              </a:extLst>
            </p:cNvPr>
            <p:cNvSpPr txBox="1"/>
            <p:nvPr/>
          </p:nvSpPr>
          <p:spPr>
            <a:xfrm>
              <a:off x="3662662" y="2387252"/>
              <a:ext cx="2031325" cy="338554"/>
            </a:xfrm>
            <a:prstGeom prst="rect">
              <a:avLst/>
            </a:prstGeom>
            <a:noFill/>
          </p:spPr>
          <p:txBody>
            <a:bodyPr vert="horz" wrap="none" rtlCol="0">
              <a:spAutoFit/>
            </a:bodyPr>
            <a:lstStyle/>
            <a:p>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sp>
        <p:nvSpPr>
          <p:cNvPr id="27" name="椭圆 26">
            <a:extLst>
              <a:ext uri="{FF2B5EF4-FFF2-40B4-BE49-F238E27FC236}">
                <a16:creationId xmlns:a16="http://schemas.microsoft.com/office/drawing/2014/main" xmlns="" id="{F9C109E6-0CAF-41FA-95A2-B2CA0244C8A0}"/>
              </a:ext>
            </a:extLst>
          </p:cNvPr>
          <p:cNvSpPr/>
          <p:nvPr/>
        </p:nvSpPr>
        <p:spPr>
          <a:xfrm>
            <a:off x="6096000" y="1916430"/>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xmlns="" id="{EFAD8BA7-49C6-4CBA-A5D8-3A1B67020CFB}"/>
              </a:ext>
            </a:extLst>
          </p:cNvPr>
          <p:cNvGrpSpPr/>
          <p:nvPr/>
        </p:nvGrpSpPr>
        <p:grpSpPr>
          <a:xfrm>
            <a:off x="7739369" y="2182788"/>
            <a:ext cx="2031325" cy="876506"/>
            <a:chOff x="3662662" y="1849300"/>
            <a:chExt cx="2031325" cy="876506"/>
          </a:xfrm>
        </p:grpSpPr>
        <p:sp>
          <p:nvSpPr>
            <p:cNvPr id="30" name="文本框 29">
              <a:extLst>
                <a:ext uri="{FF2B5EF4-FFF2-40B4-BE49-F238E27FC236}">
                  <a16:creationId xmlns:a16="http://schemas.microsoft.com/office/drawing/2014/main" xmlns="" id="{FD1CBFDD-E259-41F9-BFD5-51420918F399}"/>
                </a:ext>
              </a:extLst>
            </p:cNvPr>
            <p:cNvSpPr txBox="1"/>
            <p:nvPr/>
          </p:nvSpPr>
          <p:spPr>
            <a:xfrm>
              <a:off x="3662662" y="1849300"/>
              <a:ext cx="1313180" cy="400110"/>
            </a:xfrm>
            <a:prstGeom prst="rect">
              <a:avLst/>
            </a:prstGeom>
            <a:noFill/>
          </p:spPr>
          <p:txBody>
            <a:bodyPr vert="horz" wrap="none" rtlCol="0">
              <a:spAutoFit/>
            </a:bodyPr>
            <a:lstStyle/>
            <a:p>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31" name="文本框 30">
              <a:extLst>
                <a:ext uri="{FF2B5EF4-FFF2-40B4-BE49-F238E27FC236}">
                  <a16:creationId xmlns:a16="http://schemas.microsoft.com/office/drawing/2014/main" xmlns="" id="{7CAF1AC0-9C09-49D5-9068-438C44E65679}"/>
                </a:ext>
              </a:extLst>
            </p:cNvPr>
            <p:cNvSpPr txBox="1"/>
            <p:nvPr/>
          </p:nvSpPr>
          <p:spPr>
            <a:xfrm>
              <a:off x="3662662" y="2387252"/>
              <a:ext cx="2031325" cy="338554"/>
            </a:xfrm>
            <a:prstGeom prst="rect">
              <a:avLst/>
            </a:prstGeom>
            <a:noFill/>
          </p:spPr>
          <p:txBody>
            <a:bodyPr vert="horz" wrap="none" rtlCol="0">
              <a:spAutoFit/>
            </a:bodyPr>
            <a:lstStyle/>
            <a:p>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sp>
        <p:nvSpPr>
          <p:cNvPr id="32" name="椭圆 31">
            <a:extLst>
              <a:ext uri="{FF2B5EF4-FFF2-40B4-BE49-F238E27FC236}">
                <a16:creationId xmlns:a16="http://schemas.microsoft.com/office/drawing/2014/main" xmlns="" id="{343C07C5-F0E1-465F-91BF-E5D4F32B0F08}"/>
              </a:ext>
            </a:extLst>
          </p:cNvPr>
          <p:cNvSpPr/>
          <p:nvPr/>
        </p:nvSpPr>
        <p:spPr>
          <a:xfrm>
            <a:off x="4549779" y="3998242"/>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E9549302-B011-4BBC-BBFE-D0D1540FBC39}"/>
              </a:ext>
            </a:extLst>
          </p:cNvPr>
          <p:cNvSpPr/>
          <p:nvPr/>
        </p:nvSpPr>
        <p:spPr>
          <a:xfrm>
            <a:off x="8535879" y="3998242"/>
            <a:ext cx="1440000" cy="1440000"/>
          </a:xfrm>
          <a:prstGeom prst="ellipse">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0" dist="1270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C2B0CDB4-9EEB-453C-BF92-0BE887D6040F}"/>
              </a:ext>
            </a:extLst>
          </p:cNvPr>
          <p:cNvGrpSpPr/>
          <p:nvPr/>
        </p:nvGrpSpPr>
        <p:grpSpPr>
          <a:xfrm>
            <a:off x="2335581" y="4270124"/>
            <a:ext cx="2031325" cy="876506"/>
            <a:chOff x="3958454" y="4098674"/>
            <a:chExt cx="2031325" cy="876506"/>
          </a:xfrm>
        </p:grpSpPr>
        <p:sp>
          <p:nvSpPr>
            <p:cNvPr id="35" name="文本框 34">
              <a:extLst>
                <a:ext uri="{FF2B5EF4-FFF2-40B4-BE49-F238E27FC236}">
                  <a16:creationId xmlns:a16="http://schemas.microsoft.com/office/drawing/2014/main" xmlns="" id="{E75A2553-7DBD-47C5-9023-F4C7F3BF13CD}"/>
                </a:ext>
              </a:extLst>
            </p:cNvPr>
            <p:cNvSpPr txBox="1"/>
            <p:nvPr/>
          </p:nvSpPr>
          <p:spPr>
            <a:xfrm>
              <a:off x="4676599" y="4098674"/>
              <a:ext cx="1313180" cy="400110"/>
            </a:xfrm>
            <a:prstGeom prst="rect">
              <a:avLst/>
            </a:prstGeom>
            <a:noFill/>
          </p:spPr>
          <p:txBody>
            <a:bodyPr vert="horz" wrap="none" rtlCol="0">
              <a:spAutoFit/>
            </a:bodyPr>
            <a:lstStyle/>
            <a:p>
              <a:pPr algn="r"/>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36" name="文本框 35">
              <a:extLst>
                <a:ext uri="{FF2B5EF4-FFF2-40B4-BE49-F238E27FC236}">
                  <a16:creationId xmlns:a16="http://schemas.microsoft.com/office/drawing/2014/main" xmlns="" id="{CDEBC048-047B-4942-9E22-F46F35AA72D0}"/>
                </a:ext>
              </a:extLst>
            </p:cNvPr>
            <p:cNvSpPr txBox="1"/>
            <p:nvPr/>
          </p:nvSpPr>
          <p:spPr>
            <a:xfrm>
              <a:off x="3958454" y="4636626"/>
              <a:ext cx="2031325" cy="338554"/>
            </a:xfrm>
            <a:prstGeom prst="rect">
              <a:avLst/>
            </a:prstGeom>
            <a:noFill/>
          </p:spPr>
          <p:txBody>
            <a:bodyPr vert="horz" wrap="none" rtlCol="0">
              <a:spAutoFit/>
            </a:bodyPr>
            <a:lstStyle/>
            <a:p>
              <a:pPr algn="r"/>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grpSp>
        <p:nvGrpSpPr>
          <p:cNvPr id="3" name="组合 2">
            <a:extLst>
              <a:ext uri="{FF2B5EF4-FFF2-40B4-BE49-F238E27FC236}">
                <a16:creationId xmlns:a16="http://schemas.microsoft.com/office/drawing/2014/main" xmlns="" id="{11634F70-0B36-4729-94EE-7EAB5B56CC54}"/>
              </a:ext>
            </a:extLst>
          </p:cNvPr>
          <p:cNvGrpSpPr/>
          <p:nvPr/>
        </p:nvGrpSpPr>
        <p:grpSpPr>
          <a:xfrm>
            <a:off x="6321681" y="4270124"/>
            <a:ext cx="2031325" cy="876506"/>
            <a:chOff x="7944554" y="4098674"/>
            <a:chExt cx="2031325" cy="876506"/>
          </a:xfrm>
        </p:grpSpPr>
        <p:sp>
          <p:nvSpPr>
            <p:cNvPr id="38" name="文本框 37">
              <a:extLst>
                <a:ext uri="{FF2B5EF4-FFF2-40B4-BE49-F238E27FC236}">
                  <a16:creationId xmlns:a16="http://schemas.microsoft.com/office/drawing/2014/main" xmlns="" id="{038AF5AB-9F55-4317-ACAE-5D3E5A96B467}"/>
                </a:ext>
              </a:extLst>
            </p:cNvPr>
            <p:cNvSpPr txBox="1"/>
            <p:nvPr/>
          </p:nvSpPr>
          <p:spPr>
            <a:xfrm>
              <a:off x="8662699" y="4098674"/>
              <a:ext cx="1313180" cy="400110"/>
            </a:xfrm>
            <a:prstGeom prst="rect">
              <a:avLst/>
            </a:prstGeom>
            <a:noFill/>
          </p:spPr>
          <p:txBody>
            <a:bodyPr vert="horz" wrap="none" rtlCol="0">
              <a:spAutoFit/>
            </a:bodyPr>
            <a:lstStyle/>
            <a:p>
              <a:pPr algn="r"/>
              <a:r>
                <a:rPr lang="zh-CN" altLang="en-US" sz="2000" b="1" spc="200" dirty="0">
                  <a:solidFill>
                    <a:srgbClr val="C00000"/>
                  </a:solidFill>
                  <a:latin typeface="微软雅黑" panose="020B0503020204020204" pitchFamily="34" charset="-122"/>
                  <a:ea typeface="微软雅黑" panose="020B0503020204020204" pitchFamily="34" charset="-122"/>
                </a:rPr>
                <a:t>输入姓名</a:t>
              </a:r>
            </a:p>
          </p:txBody>
        </p:sp>
        <p:sp>
          <p:nvSpPr>
            <p:cNvPr id="39" name="文本框 38">
              <a:extLst>
                <a:ext uri="{FF2B5EF4-FFF2-40B4-BE49-F238E27FC236}">
                  <a16:creationId xmlns:a16="http://schemas.microsoft.com/office/drawing/2014/main" xmlns="" id="{547AD109-5BE9-411B-AA25-2115F715D505}"/>
                </a:ext>
              </a:extLst>
            </p:cNvPr>
            <p:cNvSpPr txBox="1"/>
            <p:nvPr/>
          </p:nvSpPr>
          <p:spPr>
            <a:xfrm>
              <a:off x="7944554" y="4636626"/>
              <a:ext cx="2031325" cy="338554"/>
            </a:xfrm>
            <a:prstGeom prst="rect">
              <a:avLst/>
            </a:prstGeom>
            <a:noFill/>
          </p:spPr>
          <p:txBody>
            <a:bodyPr vert="horz" wrap="none" rtlCol="0">
              <a:spAutoFit/>
            </a:bodyPr>
            <a:lstStyle/>
            <a:p>
              <a:pPr algn="r"/>
              <a:r>
                <a:rPr lang="zh-CN" altLang="en-US" sz="1600" spc="200" dirty="0" smtClean="0">
                  <a:solidFill>
                    <a:schemeClr val="bg1">
                      <a:lumMod val="50000"/>
                    </a:schemeClr>
                  </a:solidFill>
                  <a:latin typeface="微软雅黑" panose="020B0503020204020204" pitchFamily="34" charset="-122"/>
                  <a:ea typeface="微软雅黑" panose="020B0503020204020204" pitchFamily="34" charset="-122"/>
                </a:rPr>
                <a:t>某公司演</a:t>
              </a:r>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示文档部</a:t>
              </a:r>
            </a:p>
          </p:txBody>
        </p:sp>
      </p:grpSp>
    </p:spTree>
    <p:extLst>
      <p:ext uri="{BB962C8B-B14F-4D97-AF65-F5344CB8AC3E}">
        <p14:creationId xmlns:p14="http://schemas.microsoft.com/office/powerpoint/2010/main" val="3049705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61460E3E-0A58-4CF4-8D33-EAD0510BBB4A}"/>
              </a:ext>
            </a:extLst>
          </p:cNvPr>
          <p:cNvSpPr txBox="1"/>
          <p:nvPr/>
        </p:nvSpPr>
        <p:spPr>
          <a:xfrm>
            <a:off x="874060" y="2767281"/>
            <a:ext cx="10443885"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a:blip r:embed="rId3"/>
                  <a:stretch>
                    <a:fillRect/>
                  </a:stretch>
                </a:blipFill>
                <a:latin typeface="方正行楷简体" panose="02000000000000000000" pitchFamily="2" charset="-122"/>
                <a:ea typeface="方正行楷简体" panose="02000000000000000000" pitchFamily="2" charset="-122"/>
              </a:rPr>
              <a:t>输入获奖代表发言主题</a:t>
            </a:r>
          </a:p>
        </p:txBody>
      </p:sp>
      <p:sp>
        <p:nvSpPr>
          <p:cNvPr id="10" name="文本框 9">
            <a:extLst>
              <a:ext uri="{FF2B5EF4-FFF2-40B4-BE49-F238E27FC236}">
                <a16:creationId xmlns:a16="http://schemas.microsoft.com/office/drawing/2014/main" xmlns="" id="{208734E4-6913-4486-9468-429957E2DA6F}"/>
              </a:ext>
            </a:extLst>
          </p:cNvPr>
          <p:cNvSpPr txBox="1"/>
          <p:nvPr/>
        </p:nvSpPr>
        <p:spPr>
          <a:xfrm>
            <a:off x="5529082" y="1639670"/>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9" name="文本框 8">
            <a:extLst>
              <a:ext uri="{FF2B5EF4-FFF2-40B4-BE49-F238E27FC236}">
                <a16:creationId xmlns:a16="http://schemas.microsoft.com/office/drawing/2014/main" xmlns="" id="{B32FE5DA-974F-4CBA-8931-1CFCE4E189FB}"/>
              </a:ext>
            </a:extLst>
          </p:cNvPr>
          <p:cNvSpPr txBox="1"/>
          <p:nvPr/>
        </p:nvSpPr>
        <p:spPr>
          <a:xfrm>
            <a:off x="6083224" y="4718702"/>
            <a:ext cx="1338829" cy="338554"/>
          </a:xfrm>
          <a:prstGeom prst="rect">
            <a:avLst/>
          </a:prstGeom>
          <a:noFill/>
        </p:spPr>
        <p:txBody>
          <a:bodyPr wrap="none" rtlCol="0">
            <a:spAutoFit/>
          </a:bodyPr>
          <a:lstStyle/>
          <a:p>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演示文档部</a:t>
            </a:r>
          </a:p>
        </p:txBody>
      </p:sp>
      <p:sp>
        <p:nvSpPr>
          <p:cNvPr id="11" name="文本框 10">
            <a:extLst>
              <a:ext uri="{FF2B5EF4-FFF2-40B4-BE49-F238E27FC236}">
                <a16:creationId xmlns:a16="http://schemas.microsoft.com/office/drawing/2014/main" xmlns="" id="{BB111C14-FB45-431C-858E-57F460B90F07}"/>
              </a:ext>
            </a:extLst>
          </p:cNvPr>
          <p:cNvSpPr txBox="1"/>
          <p:nvPr/>
        </p:nvSpPr>
        <p:spPr>
          <a:xfrm>
            <a:off x="4769948" y="4572000"/>
            <a:ext cx="1338828" cy="523220"/>
          </a:xfrm>
          <a:prstGeom prst="rect">
            <a:avLst/>
          </a:prstGeom>
          <a:noFill/>
          <a:effectLst/>
        </p:spPr>
        <p:txBody>
          <a:bodyPr wrap="none" rtlCol="0">
            <a:spAutoFit/>
          </a:bodyPr>
          <a:lstStyle/>
          <a:p>
            <a:pPr algn="r"/>
            <a:r>
              <a:rPr lang="zh-CN" altLang="en-US" sz="2800" b="1" spc="200" dirty="0">
                <a:solidFill>
                  <a:schemeClr val="accent4">
                    <a:lumMod val="40000"/>
                    <a:lumOff val="60000"/>
                  </a:schemeClr>
                </a:solidFill>
                <a:latin typeface="微软雅黑" panose="020B0503020204020204" pitchFamily="34" charset="-122"/>
                <a:ea typeface="微软雅黑" panose="020B0503020204020204" pitchFamily="34" charset="-122"/>
              </a:rPr>
              <a:t>小李子</a:t>
            </a:r>
          </a:p>
        </p:txBody>
      </p:sp>
    </p:spTree>
    <p:extLst>
      <p:ext uri="{BB962C8B-B14F-4D97-AF65-F5344CB8AC3E}">
        <p14:creationId xmlns:p14="http://schemas.microsoft.com/office/powerpoint/2010/main" val="1830192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图片 600">
            <a:extLst>
              <a:ext uri="{FF2B5EF4-FFF2-40B4-BE49-F238E27FC236}">
                <a16:creationId xmlns:a16="http://schemas.microsoft.com/office/drawing/2014/main" xmlns="" id="{3DC63A9F-1802-4DE5-8CCE-541421CD98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06" name="梯形 605">
            <a:extLst>
              <a:ext uri="{FF2B5EF4-FFF2-40B4-BE49-F238E27FC236}">
                <a16:creationId xmlns:a16="http://schemas.microsoft.com/office/drawing/2014/main" xmlns="" id="{C28BF3A8-059D-431B-BCDD-A6031C58CE8C}"/>
              </a:ext>
            </a:extLst>
          </p:cNvPr>
          <p:cNvSpPr/>
          <p:nvPr/>
        </p:nvSpPr>
        <p:spPr>
          <a:xfrm rot="1500554" flipH="1">
            <a:off x="6838952" y="-1533229"/>
            <a:ext cx="3200083" cy="8688122"/>
          </a:xfrm>
          <a:prstGeom prst="trapezoid">
            <a:avLst>
              <a:gd name="adj" fmla="val 20420"/>
            </a:avLst>
          </a:prstGeom>
          <a:gradFill flip="none" rotWithShape="1">
            <a:gsLst>
              <a:gs pos="0">
                <a:schemeClr val="accent4">
                  <a:lumMod val="40000"/>
                  <a:lumOff val="60000"/>
                  <a:alpha val="50000"/>
                </a:schemeClr>
              </a:gs>
              <a:gs pos="100000">
                <a:schemeClr val="accent4">
                  <a:lumMod val="40000"/>
                  <a:lumOff val="60000"/>
                  <a:alpha val="20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a:extLst>
              <a:ext uri="{FF2B5EF4-FFF2-40B4-BE49-F238E27FC236}">
                <a16:creationId xmlns:a16="http://schemas.microsoft.com/office/drawing/2014/main" xmlns="" id="{F1571328-BAE2-40C6-AB3E-9D9B83E82CBB}"/>
              </a:ext>
            </a:extLst>
          </p:cNvPr>
          <p:cNvSpPr/>
          <p:nvPr/>
        </p:nvSpPr>
        <p:spPr>
          <a:xfrm rot="19555909">
            <a:off x="1408351" y="-1315497"/>
            <a:ext cx="3928849" cy="9594416"/>
          </a:xfrm>
          <a:prstGeom prst="trapezoid">
            <a:avLst>
              <a:gd name="adj" fmla="val 20420"/>
            </a:avLst>
          </a:prstGeom>
          <a:gradFill flip="none" rotWithShape="1">
            <a:gsLst>
              <a:gs pos="0">
                <a:schemeClr val="accent4">
                  <a:lumMod val="40000"/>
                  <a:lumOff val="60000"/>
                  <a:alpha val="90000"/>
                </a:schemeClr>
              </a:gs>
              <a:gs pos="100000">
                <a:schemeClr val="accent4">
                  <a:lumMod val="40000"/>
                  <a:lumOff val="60000"/>
                  <a:alpha val="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4" name="图片 603">
            <a:extLst>
              <a:ext uri="{FF2B5EF4-FFF2-40B4-BE49-F238E27FC236}">
                <a16:creationId xmlns:a16="http://schemas.microsoft.com/office/drawing/2014/main" xmlns="" id="{1602F3AA-3EFE-4FD1-BF93-DCEBE3E342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14" name="文本框 613">
            <a:extLst>
              <a:ext uri="{FF2B5EF4-FFF2-40B4-BE49-F238E27FC236}">
                <a16:creationId xmlns:a16="http://schemas.microsoft.com/office/drawing/2014/main" xmlns="" id="{030C209F-5F36-4E0A-9EE0-FE489B2CFCD4}"/>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2" name="文本框 611">
            <a:extLst>
              <a:ext uri="{FF2B5EF4-FFF2-40B4-BE49-F238E27FC236}">
                <a16:creationId xmlns:a16="http://schemas.microsoft.com/office/drawing/2014/main" xmlns="" id="{73D37744-5EEB-4DB4-AD97-A132BB56F9EB}"/>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nvGrpSpPr>
          <p:cNvPr id="16" name="组合 15">
            <a:extLst>
              <a:ext uri="{FF2B5EF4-FFF2-40B4-BE49-F238E27FC236}">
                <a16:creationId xmlns:a16="http://schemas.microsoft.com/office/drawing/2014/main" xmlns="" id="{D2515034-C298-4C07-8D21-54DEF9981775}"/>
              </a:ext>
            </a:extLst>
          </p:cNvPr>
          <p:cNvGrpSpPr/>
          <p:nvPr/>
        </p:nvGrpSpPr>
        <p:grpSpPr>
          <a:xfrm>
            <a:off x="3212064" y="3481711"/>
            <a:ext cx="740234" cy="1091952"/>
            <a:chOff x="3212064" y="3481711"/>
            <a:chExt cx="740234" cy="1091952"/>
          </a:xfrm>
          <a:solidFill>
            <a:schemeClr val="accent4">
              <a:lumMod val="40000"/>
              <a:lumOff val="60000"/>
              <a:alpha val="25000"/>
            </a:schemeClr>
          </a:solidFill>
        </p:grpSpPr>
        <p:sp>
          <p:nvSpPr>
            <p:cNvPr id="17" name="文本框 16">
              <a:extLst>
                <a:ext uri="{FF2B5EF4-FFF2-40B4-BE49-F238E27FC236}">
                  <a16:creationId xmlns:a16="http://schemas.microsoft.com/office/drawing/2014/main" xmlns="" id="{3E9A48CF-07C7-4CB0-8F98-694418C215F7}"/>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8" name="文本框 17">
              <a:extLst>
                <a:ext uri="{FF2B5EF4-FFF2-40B4-BE49-F238E27FC236}">
                  <a16:creationId xmlns:a16="http://schemas.microsoft.com/office/drawing/2014/main" xmlns="" id="{05C343FC-7F09-4BAC-B9FE-BE171ACBF097}"/>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grpSp>
        <p:nvGrpSpPr>
          <p:cNvPr id="2" name="组合 1">
            <a:extLst>
              <a:ext uri="{FF2B5EF4-FFF2-40B4-BE49-F238E27FC236}">
                <a16:creationId xmlns:a16="http://schemas.microsoft.com/office/drawing/2014/main" xmlns="" id="{3F7B9B4A-9FD6-4BA3-88CA-5D3DF017068D}"/>
              </a:ext>
            </a:extLst>
          </p:cNvPr>
          <p:cNvGrpSpPr/>
          <p:nvPr/>
        </p:nvGrpSpPr>
        <p:grpSpPr>
          <a:xfrm>
            <a:off x="3212064" y="3481711"/>
            <a:ext cx="740234" cy="1091952"/>
            <a:chOff x="3212064" y="3481711"/>
            <a:chExt cx="740234" cy="1091952"/>
          </a:xfrm>
        </p:grpSpPr>
        <p:sp>
          <p:nvSpPr>
            <p:cNvPr id="613" name="文本框 612">
              <a:extLst>
                <a:ext uri="{FF2B5EF4-FFF2-40B4-BE49-F238E27FC236}">
                  <a16:creationId xmlns:a16="http://schemas.microsoft.com/office/drawing/2014/main" xmlns="" id="{223A4D91-698E-4A2C-836C-F748E67E00A2}"/>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1" name="文本框 10">
              <a:extLst>
                <a:ext uri="{FF2B5EF4-FFF2-40B4-BE49-F238E27FC236}">
                  <a16:creationId xmlns:a16="http://schemas.microsoft.com/office/drawing/2014/main" xmlns="" id="{9DC3648A-6A8B-4C64-A201-2A560E3434A8}"/>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gradFill>
              <a:gsLst>
                <a:gs pos="0">
                  <a:schemeClr val="tx1">
                    <a:lumMod val="75000"/>
                    <a:lumOff val="25000"/>
                    <a:alpha val="30000"/>
                  </a:schemeClr>
                </a:gs>
                <a:gs pos="76000">
                  <a:schemeClr val="tx1">
                    <a:lumMod val="75000"/>
                    <a:lumOff val="25000"/>
                    <a:alpha val="0"/>
                  </a:schemeClr>
                </a:gs>
              </a:gsLst>
              <a:lin ang="10800000" scaled="0"/>
            </a:gra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sp>
        <p:nvSpPr>
          <p:cNvPr id="25" name="文本框 24">
            <a:extLst>
              <a:ext uri="{FF2B5EF4-FFF2-40B4-BE49-F238E27FC236}">
                <a16:creationId xmlns:a16="http://schemas.microsoft.com/office/drawing/2014/main" xmlns="" id="{8D71E2E1-2AEB-46B3-AC52-D324178049EE}"/>
              </a:ext>
            </a:extLst>
          </p:cNvPr>
          <p:cNvSpPr txBox="1"/>
          <p:nvPr/>
        </p:nvSpPr>
        <p:spPr>
          <a:xfrm>
            <a:off x="7170020" y="974514"/>
            <a:ext cx="3240878" cy="3672635"/>
          </a:xfrm>
          <a:custGeom>
            <a:avLst/>
            <a:gdLst>
              <a:gd name="connsiteX0" fmla="*/ 2061523 w 2547804"/>
              <a:gd name="connsiteY0" fmla="*/ 2002937 h 2887228"/>
              <a:gd name="connsiteX1" fmla="*/ 2033142 w 2547804"/>
              <a:gd name="connsiteY1" fmla="*/ 2011576 h 2887228"/>
              <a:gd name="connsiteX2" fmla="*/ 1888351 w 2547804"/>
              <a:gd name="connsiteY2" fmla="*/ 2070808 h 2887228"/>
              <a:gd name="connsiteX3" fmla="*/ 1894932 w 2547804"/>
              <a:gd name="connsiteY3" fmla="*/ 2130041 h 2887228"/>
              <a:gd name="connsiteX4" fmla="*/ 1894932 w 2547804"/>
              <a:gd name="connsiteY4" fmla="*/ 2248505 h 2887228"/>
              <a:gd name="connsiteX5" fmla="*/ 2013397 w 2547804"/>
              <a:gd name="connsiteY5" fmla="*/ 2215599 h 2887228"/>
              <a:gd name="connsiteX6" fmla="*/ 2072630 w 2547804"/>
              <a:gd name="connsiteY6" fmla="*/ 2044482 h 2887228"/>
              <a:gd name="connsiteX7" fmla="*/ 2066048 w 2547804"/>
              <a:gd name="connsiteY7" fmla="*/ 2004994 h 2887228"/>
              <a:gd name="connsiteX8" fmla="*/ 2061523 w 2547804"/>
              <a:gd name="connsiteY8" fmla="*/ 2002937 h 2887228"/>
              <a:gd name="connsiteX9" fmla="*/ 1162925 w 2547804"/>
              <a:gd name="connsiteY9" fmla="*/ 1440421 h 2887228"/>
              <a:gd name="connsiteX10" fmla="*/ 1248629 w 2547804"/>
              <a:gd name="connsiteY10" fmla="*/ 1504019 h 2887228"/>
              <a:gd name="connsiteX11" fmla="*/ 1239923 w 2547804"/>
              <a:gd name="connsiteY11" fmla="*/ 1582377 h 2887228"/>
              <a:gd name="connsiteX12" fmla="*/ 1200744 w 2547804"/>
              <a:gd name="connsiteY12" fmla="*/ 1617203 h 2887228"/>
              <a:gd name="connsiteX13" fmla="*/ 1148505 w 2547804"/>
              <a:gd name="connsiteY13" fmla="*/ 1691208 h 2887228"/>
              <a:gd name="connsiteX14" fmla="*/ 1096267 w 2547804"/>
              <a:gd name="connsiteY14" fmla="*/ 1765212 h 2887228"/>
              <a:gd name="connsiteX15" fmla="*/ 1096267 w 2547804"/>
              <a:gd name="connsiteY15" fmla="*/ 1852277 h 2887228"/>
              <a:gd name="connsiteX16" fmla="*/ 1096267 w 2547804"/>
              <a:gd name="connsiteY16" fmla="*/ 1900162 h 2887228"/>
              <a:gd name="connsiteX17" fmla="*/ 1098689 w 2547804"/>
              <a:gd name="connsiteY17" fmla="*/ 1900063 h 2887228"/>
              <a:gd name="connsiteX18" fmla="*/ 1095925 w 2547804"/>
              <a:gd name="connsiteY18" fmla="*/ 1925184 h 2887228"/>
              <a:gd name="connsiteX19" fmla="*/ 1096535 w 2547804"/>
              <a:gd name="connsiteY19" fmla="*/ 1930724 h 2887228"/>
              <a:gd name="connsiteX20" fmla="*/ 1096267 w 2547804"/>
              <a:gd name="connsiteY20" fmla="*/ 1930635 h 2887228"/>
              <a:gd name="connsiteX21" fmla="*/ 1100620 w 2547804"/>
              <a:gd name="connsiteY21" fmla="*/ 2026406 h 2887228"/>
              <a:gd name="connsiteX22" fmla="*/ 1070147 w 2547804"/>
              <a:gd name="connsiteY22" fmla="*/ 2139590 h 2887228"/>
              <a:gd name="connsiteX23" fmla="*/ 1048381 w 2547804"/>
              <a:gd name="connsiteY23" fmla="*/ 2157002 h 2887228"/>
              <a:gd name="connsiteX24" fmla="*/ 1030968 w 2547804"/>
              <a:gd name="connsiteY24" fmla="*/ 2139590 h 2887228"/>
              <a:gd name="connsiteX25" fmla="*/ 1022262 w 2547804"/>
              <a:gd name="connsiteY25" fmla="*/ 1948048 h 2887228"/>
              <a:gd name="connsiteX26" fmla="*/ 1026615 w 2547804"/>
              <a:gd name="connsiteY26" fmla="*/ 1865336 h 2887228"/>
              <a:gd name="connsiteX27" fmla="*/ 843780 w 2547804"/>
              <a:gd name="connsiteY27" fmla="*/ 2056878 h 2887228"/>
              <a:gd name="connsiteX28" fmla="*/ 795894 w 2547804"/>
              <a:gd name="connsiteY28" fmla="*/ 2052525 h 2887228"/>
              <a:gd name="connsiteX29" fmla="*/ 800247 w 2547804"/>
              <a:gd name="connsiteY29" fmla="*/ 1978520 h 2887228"/>
              <a:gd name="connsiteX30" fmla="*/ 817660 w 2547804"/>
              <a:gd name="connsiteY30" fmla="*/ 1974167 h 2887228"/>
              <a:gd name="connsiteX31" fmla="*/ 839426 w 2547804"/>
              <a:gd name="connsiteY31" fmla="*/ 1965461 h 2887228"/>
              <a:gd name="connsiteX32" fmla="*/ 956963 w 2547804"/>
              <a:gd name="connsiteY32" fmla="*/ 1821804 h 2887228"/>
              <a:gd name="connsiteX33" fmla="*/ 987436 w 2547804"/>
              <a:gd name="connsiteY33" fmla="*/ 1782625 h 2887228"/>
              <a:gd name="connsiteX34" fmla="*/ 865546 w 2547804"/>
              <a:gd name="connsiteY34" fmla="*/ 1769566 h 2887228"/>
              <a:gd name="connsiteX35" fmla="*/ 852486 w 2547804"/>
              <a:gd name="connsiteY35" fmla="*/ 1769566 h 2887228"/>
              <a:gd name="connsiteX36" fmla="*/ 865546 w 2547804"/>
              <a:gd name="connsiteY36" fmla="*/ 1756506 h 2887228"/>
              <a:gd name="connsiteX37" fmla="*/ 1035321 w 2547804"/>
              <a:gd name="connsiteY37" fmla="*/ 1708620 h 2887228"/>
              <a:gd name="connsiteX38" fmla="*/ 1083207 w 2547804"/>
              <a:gd name="connsiteY38" fmla="*/ 1634616 h 2887228"/>
              <a:gd name="connsiteX39" fmla="*/ 1113679 w 2547804"/>
              <a:gd name="connsiteY39" fmla="*/ 1586730 h 2887228"/>
              <a:gd name="connsiteX40" fmla="*/ 1113679 w 2547804"/>
              <a:gd name="connsiteY40" fmla="*/ 1564964 h 2887228"/>
              <a:gd name="connsiteX41" fmla="*/ 1091913 w 2547804"/>
              <a:gd name="connsiteY41" fmla="*/ 1569317 h 2887228"/>
              <a:gd name="connsiteX42" fmla="*/ 943904 w 2547804"/>
              <a:gd name="connsiteY42" fmla="*/ 1604143 h 2887228"/>
              <a:gd name="connsiteX43" fmla="*/ 900372 w 2547804"/>
              <a:gd name="connsiteY43" fmla="*/ 1586730 h 2887228"/>
              <a:gd name="connsiteX44" fmla="*/ 878605 w 2547804"/>
              <a:gd name="connsiteY44" fmla="*/ 1556258 h 2887228"/>
              <a:gd name="connsiteX45" fmla="*/ 913431 w 2547804"/>
              <a:gd name="connsiteY45" fmla="*/ 1530138 h 2887228"/>
              <a:gd name="connsiteX46" fmla="*/ 1118033 w 2547804"/>
              <a:gd name="connsiteY46" fmla="*/ 1456134 h 2887228"/>
              <a:gd name="connsiteX47" fmla="*/ 1162925 w 2547804"/>
              <a:gd name="connsiteY47" fmla="*/ 1440421 h 2887228"/>
              <a:gd name="connsiteX48" fmla="*/ 702300 w 2547804"/>
              <a:gd name="connsiteY48" fmla="*/ 1426748 h 2887228"/>
              <a:gd name="connsiteX49" fmla="*/ 734949 w 2547804"/>
              <a:gd name="connsiteY49" fmla="*/ 1438720 h 2887228"/>
              <a:gd name="connsiteX50" fmla="*/ 774128 w 2547804"/>
              <a:gd name="connsiteY50" fmla="*/ 1591082 h 2887228"/>
              <a:gd name="connsiteX51" fmla="*/ 748009 w 2547804"/>
              <a:gd name="connsiteY51" fmla="*/ 1704266 h 2887228"/>
              <a:gd name="connsiteX52" fmla="*/ 748009 w 2547804"/>
              <a:gd name="connsiteY52" fmla="*/ 1821803 h 2887228"/>
              <a:gd name="connsiteX53" fmla="*/ 717536 w 2547804"/>
              <a:gd name="connsiteY53" fmla="*/ 1904514 h 2887228"/>
              <a:gd name="connsiteX54" fmla="*/ 717536 w 2547804"/>
              <a:gd name="connsiteY54" fmla="*/ 1917574 h 2887228"/>
              <a:gd name="connsiteX55" fmla="*/ 730596 w 2547804"/>
              <a:gd name="connsiteY55" fmla="*/ 1908868 h 2887228"/>
              <a:gd name="connsiteX56" fmla="*/ 817660 w 2547804"/>
              <a:gd name="connsiteY56" fmla="*/ 1765211 h 2887228"/>
              <a:gd name="connsiteX57" fmla="*/ 826367 w 2547804"/>
              <a:gd name="connsiteY57" fmla="*/ 1756505 h 2887228"/>
              <a:gd name="connsiteX58" fmla="*/ 835073 w 2547804"/>
              <a:gd name="connsiteY58" fmla="*/ 1773918 h 2887228"/>
              <a:gd name="connsiteX59" fmla="*/ 678357 w 2547804"/>
              <a:gd name="connsiteY59" fmla="*/ 2026405 h 2887228"/>
              <a:gd name="connsiteX60" fmla="*/ 604352 w 2547804"/>
              <a:gd name="connsiteY60" fmla="*/ 2096056 h 2887228"/>
              <a:gd name="connsiteX61" fmla="*/ 530348 w 2547804"/>
              <a:gd name="connsiteY61" fmla="*/ 2117822 h 2887228"/>
              <a:gd name="connsiteX62" fmla="*/ 482462 w 2547804"/>
              <a:gd name="connsiteY62" fmla="*/ 2061230 h 2887228"/>
              <a:gd name="connsiteX63" fmla="*/ 491169 w 2547804"/>
              <a:gd name="connsiteY63" fmla="*/ 2030758 h 2887228"/>
              <a:gd name="connsiteX64" fmla="*/ 643531 w 2547804"/>
              <a:gd name="connsiteY64" fmla="*/ 1839216 h 2887228"/>
              <a:gd name="connsiteX65" fmla="*/ 643531 w 2547804"/>
              <a:gd name="connsiteY65" fmla="*/ 1826156 h 2887228"/>
              <a:gd name="connsiteX66" fmla="*/ 630472 w 2547804"/>
              <a:gd name="connsiteY66" fmla="*/ 1830510 h 2887228"/>
              <a:gd name="connsiteX67" fmla="*/ 525994 w 2547804"/>
              <a:gd name="connsiteY67" fmla="*/ 1804390 h 2887228"/>
              <a:gd name="connsiteX68" fmla="*/ 525994 w 2547804"/>
              <a:gd name="connsiteY68" fmla="*/ 1756505 h 2887228"/>
              <a:gd name="connsiteX69" fmla="*/ 643531 w 2547804"/>
              <a:gd name="connsiteY69" fmla="*/ 1695560 h 2887228"/>
              <a:gd name="connsiteX70" fmla="*/ 678357 w 2547804"/>
              <a:gd name="connsiteY70" fmla="*/ 1669440 h 2887228"/>
              <a:gd name="connsiteX71" fmla="*/ 682710 w 2547804"/>
              <a:gd name="connsiteY71" fmla="*/ 1608495 h 2887228"/>
              <a:gd name="connsiteX72" fmla="*/ 569527 w 2547804"/>
              <a:gd name="connsiteY72" fmla="*/ 1538844 h 2887228"/>
              <a:gd name="connsiteX73" fmla="*/ 560820 w 2547804"/>
              <a:gd name="connsiteY73" fmla="*/ 1525784 h 2887228"/>
              <a:gd name="connsiteX74" fmla="*/ 573880 w 2547804"/>
              <a:gd name="connsiteY74" fmla="*/ 1517078 h 2887228"/>
              <a:gd name="connsiteX75" fmla="*/ 674004 w 2547804"/>
              <a:gd name="connsiteY75" fmla="*/ 1443073 h 2887228"/>
              <a:gd name="connsiteX76" fmla="*/ 702300 w 2547804"/>
              <a:gd name="connsiteY76" fmla="*/ 1426748 h 2887228"/>
              <a:gd name="connsiteX77" fmla="*/ 2018024 w 2547804"/>
              <a:gd name="connsiteY77" fmla="*/ 1259756 h 2887228"/>
              <a:gd name="connsiteX78" fmla="*/ 1894932 w 2547804"/>
              <a:gd name="connsiteY78" fmla="*/ 1346856 h 2887228"/>
              <a:gd name="connsiteX79" fmla="*/ 1743560 w 2547804"/>
              <a:gd name="connsiteY79" fmla="*/ 1662762 h 2887228"/>
              <a:gd name="connsiteX80" fmla="*/ 1934420 w 2547804"/>
              <a:gd name="connsiteY80" fmla="*/ 1623274 h 2887228"/>
              <a:gd name="connsiteX81" fmla="*/ 2052886 w 2547804"/>
              <a:gd name="connsiteY81" fmla="*/ 1366601 h 2887228"/>
              <a:gd name="connsiteX82" fmla="*/ 2033142 w 2547804"/>
              <a:gd name="connsiteY82" fmla="*/ 1261298 h 2887228"/>
              <a:gd name="connsiteX83" fmla="*/ 2018024 w 2547804"/>
              <a:gd name="connsiteY83" fmla="*/ 1259756 h 2887228"/>
              <a:gd name="connsiteX84" fmla="*/ 2036432 w 2547804"/>
              <a:gd name="connsiteY84" fmla="*/ 1236617 h 2887228"/>
              <a:gd name="connsiteX85" fmla="*/ 2158188 w 2547804"/>
              <a:gd name="connsiteY85" fmla="*/ 1267880 h 2887228"/>
              <a:gd name="connsiteX86" fmla="*/ 2191094 w 2547804"/>
              <a:gd name="connsiteY86" fmla="*/ 1438995 h 2887228"/>
              <a:gd name="connsiteX87" fmla="*/ 2164768 w 2547804"/>
              <a:gd name="connsiteY87" fmla="*/ 1485065 h 2887228"/>
              <a:gd name="connsiteX88" fmla="*/ 2085792 w 2547804"/>
              <a:gd name="connsiteY88" fmla="*/ 1610112 h 2887228"/>
              <a:gd name="connsiteX89" fmla="*/ 2289815 w 2547804"/>
              <a:gd name="connsiteY89" fmla="*/ 1577204 h 2887228"/>
              <a:gd name="connsiteX90" fmla="*/ 2414861 w 2547804"/>
              <a:gd name="connsiteY90" fmla="*/ 1570624 h 2887228"/>
              <a:gd name="connsiteX91" fmla="*/ 2526744 w 2547804"/>
              <a:gd name="connsiteY91" fmla="*/ 1649600 h 2887228"/>
              <a:gd name="connsiteX92" fmla="*/ 2546488 w 2547804"/>
              <a:gd name="connsiteY92" fmla="*/ 1702251 h 2887228"/>
              <a:gd name="connsiteX93" fmla="*/ 2500419 w 2547804"/>
              <a:gd name="connsiteY93" fmla="*/ 1715414 h 2887228"/>
              <a:gd name="connsiteX94" fmla="*/ 2342465 w 2547804"/>
              <a:gd name="connsiteY94" fmla="*/ 1708832 h 2887228"/>
              <a:gd name="connsiteX95" fmla="*/ 2309559 w 2547804"/>
              <a:gd name="connsiteY95" fmla="*/ 1708832 h 2887228"/>
              <a:gd name="connsiteX96" fmla="*/ 2026560 w 2547804"/>
              <a:gd name="connsiteY96" fmla="*/ 1715414 h 2887228"/>
              <a:gd name="connsiteX97" fmla="*/ 1848863 w 2547804"/>
              <a:gd name="connsiteY97" fmla="*/ 1919436 h 2887228"/>
              <a:gd name="connsiteX98" fmla="*/ 2250327 w 2547804"/>
              <a:gd name="connsiteY98" fmla="*/ 1945762 h 2887228"/>
              <a:gd name="connsiteX99" fmla="*/ 2263489 w 2547804"/>
              <a:gd name="connsiteY99" fmla="*/ 2044482 h 2887228"/>
              <a:gd name="connsiteX100" fmla="*/ 2217420 w 2547804"/>
              <a:gd name="connsiteY100" fmla="*/ 2156366 h 2887228"/>
              <a:gd name="connsiteX101" fmla="*/ 2066048 w 2547804"/>
              <a:gd name="connsiteY101" fmla="*/ 2399878 h 2887228"/>
              <a:gd name="connsiteX102" fmla="*/ 1908095 w 2547804"/>
              <a:gd name="connsiteY102" fmla="*/ 2393296 h 2887228"/>
              <a:gd name="connsiteX103" fmla="*/ 1888351 w 2547804"/>
              <a:gd name="connsiteY103" fmla="*/ 2768435 h 2887228"/>
              <a:gd name="connsiteX104" fmla="*/ 1815955 w 2547804"/>
              <a:gd name="connsiteY104" fmla="*/ 2886900 h 2887228"/>
              <a:gd name="connsiteX105" fmla="*/ 1769886 w 2547804"/>
              <a:gd name="connsiteY105" fmla="*/ 2814504 h 2887228"/>
              <a:gd name="connsiteX106" fmla="*/ 1730398 w 2547804"/>
              <a:gd name="connsiteY106" fmla="*/ 2702621 h 2887228"/>
              <a:gd name="connsiteX107" fmla="*/ 1723816 w 2547804"/>
              <a:gd name="connsiteY107" fmla="*/ 2649970 h 2887228"/>
              <a:gd name="connsiteX108" fmla="*/ 1763305 w 2547804"/>
              <a:gd name="connsiteY108" fmla="*/ 2538086 h 2887228"/>
              <a:gd name="connsiteX109" fmla="*/ 1750142 w 2547804"/>
              <a:gd name="connsiteY109" fmla="*/ 2162948 h 2887228"/>
              <a:gd name="connsiteX110" fmla="*/ 1638258 w 2547804"/>
              <a:gd name="connsiteY110" fmla="*/ 2261669 h 2887228"/>
              <a:gd name="connsiteX111" fmla="*/ 1532956 w 2547804"/>
              <a:gd name="connsiteY111" fmla="*/ 2162948 h 2887228"/>
              <a:gd name="connsiteX112" fmla="*/ 1559282 w 2547804"/>
              <a:gd name="connsiteY112" fmla="*/ 2051064 h 2887228"/>
              <a:gd name="connsiteX113" fmla="*/ 1842281 w 2547804"/>
              <a:gd name="connsiteY113" fmla="*/ 1754902 h 2887228"/>
              <a:gd name="connsiteX114" fmla="*/ 1559282 w 2547804"/>
              <a:gd name="connsiteY114" fmla="*/ 1912855 h 2887228"/>
              <a:gd name="connsiteX115" fmla="*/ 1170980 w 2547804"/>
              <a:gd name="connsiteY115" fmla="*/ 1860204 h 2887228"/>
              <a:gd name="connsiteX116" fmla="*/ 1164399 w 2547804"/>
              <a:gd name="connsiteY116" fmla="*/ 1833879 h 2887228"/>
              <a:gd name="connsiteX117" fmla="*/ 1203888 w 2547804"/>
              <a:gd name="connsiteY117" fmla="*/ 1827297 h 2887228"/>
              <a:gd name="connsiteX118" fmla="*/ 1355259 w 2547804"/>
              <a:gd name="connsiteY118" fmla="*/ 1787809 h 2887228"/>
              <a:gd name="connsiteX119" fmla="*/ 1440817 w 2547804"/>
              <a:gd name="connsiteY119" fmla="*/ 1754902 h 2887228"/>
              <a:gd name="connsiteX120" fmla="*/ 1592189 w 2547804"/>
              <a:gd name="connsiteY120" fmla="*/ 1702251 h 2887228"/>
              <a:gd name="connsiteX121" fmla="*/ 1565863 w 2547804"/>
              <a:gd name="connsiteY121" fmla="*/ 1557460 h 2887228"/>
              <a:gd name="connsiteX122" fmla="*/ 1585608 w 2547804"/>
              <a:gd name="connsiteY122" fmla="*/ 1478484 h 2887228"/>
              <a:gd name="connsiteX123" fmla="*/ 1651422 w 2547804"/>
              <a:gd name="connsiteY123" fmla="*/ 1471902 h 2887228"/>
              <a:gd name="connsiteX124" fmla="*/ 1710654 w 2547804"/>
              <a:gd name="connsiteY124" fmla="*/ 1465321 h 2887228"/>
              <a:gd name="connsiteX125" fmla="*/ 1921257 w 2547804"/>
              <a:gd name="connsiteY125" fmla="*/ 1274461 h 2887228"/>
              <a:gd name="connsiteX126" fmla="*/ 2036432 w 2547804"/>
              <a:gd name="connsiteY126" fmla="*/ 1236617 h 2887228"/>
              <a:gd name="connsiteX127" fmla="*/ 430761 w 2547804"/>
              <a:gd name="connsiteY127" fmla="*/ 1004776 h 2887228"/>
              <a:gd name="connsiteX128" fmla="*/ 450667 w 2547804"/>
              <a:gd name="connsiteY128" fmla="*/ 1096342 h 2887228"/>
              <a:gd name="connsiteX129" fmla="*/ 470572 w 2547804"/>
              <a:gd name="connsiteY129" fmla="*/ 1092361 h 2887228"/>
              <a:gd name="connsiteX130" fmla="*/ 518346 w 2547804"/>
              <a:gd name="connsiteY130" fmla="*/ 1084399 h 2887228"/>
              <a:gd name="connsiteX131" fmla="*/ 522327 w 2547804"/>
              <a:gd name="connsiteY131" fmla="*/ 1016719 h 2887228"/>
              <a:gd name="connsiteX132" fmla="*/ 430761 w 2547804"/>
              <a:gd name="connsiteY132" fmla="*/ 1004776 h 2887228"/>
              <a:gd name="connsiteX133" fmla="*/ 239666 w 2547804"/>
              <a:gd name="connsiteY133" fmla="*/ 988851 h 2887228"/>
              <a:gd name="connsiteX134" fmla="*/ 120231 w 2547804"/>
              <a:gd name="connsiteY134" fmla="*/ 1112267 h 2887228"/>
              <a:gd name="connsiteX135" fmla="*/ 132174 w 2547804"/>
              <a:gd name="connsiteY135" fmla="*/ 1116248 h 2887228"/>
              <a:gd name="connsiteX136" fmla="*/ 199854 w 2547804"/>
              <a:gd name="connsiteY136" fmla="*/ 1140135 h 2887228"/>
              <a:gd name="connsiteX137" fmla="*/ 235684 w 2547804"/>
              <a:gd name="connsiteY137" fmla="*/ 1120229 h 2887228"/>
              <a:gd name="connsiteX138" fmla="*/ 239666 w 2547804"/>
              <a:gd name="connsiteY138" fmla="*/ 988851 h 2887228"/>
              <a:gd name="connsiteX139" fmla="*/ 1612274 w 2547804"/>
              <a:gd name="connsiteY139" fmla="*/ 974358 h 2887228"/>
              <a:gd name="connsiteX140" fmla="*/ 1629649 w 2547804"/>
              <a:gd name="connsiteY140" fmla="*/ 974358 h 2887228"/>
              <a:gd name="connsiteX141" fmla="*/ 1867084 w 2547804"/>
              <a:gd name="connsiteY141" fmla="*/ 1072808 h 2887228"/>
              <a:gd name="connsiteX142" fmla="*/ 1890249 w 2547804"/>
              <a:gd name="connsiteY142" fmla="*/ 1223378 h 2887228"/>
              <a:gd name="connsiteX143" fmla="*/ 1814964 w 2547804"/>
              <a:gd name="connsiteY143" fmla="*/ 1217587 h 2887228"/>
              <a:gd name="connsiteX144" fmla="*/ 1618066 w 2547804"/>
              <a:gd name="connsiteY144" fmla="*/ 991732 h 2887228"/>
              <a:gd name="connsiteX145" fmla="*/ 1612274 w 2547804"/>
              <a:gd name="connsiteY145" fmla="*/ 974358 h 2887228"/>
              <a:gd name="connsiteX146" fmla="*/ 518346 w 2547804"/>
              <a:gd name="connsiteY146" fmla="*/ 857473 h 2887228"/>
              <a:gd name="connsiteX147" fmla="*/ 462610 w 2547804"/>
              <a:gd name="connsiteY147" fmla="*/ 865436 h 2887228"/>
              <a:gd name="connsiteX148" fmla="*/ 398912 w 2547804"/>
              <a:gd name="connsiteY148" fmla="*/ 889323 h 2887228"/>
              <a:gd name="connsiteX149" fmla="*/ 418817 w 2547804"/>
              <a:gd name="connsiteY149" fmla="*/ 960983 h 2887228"/>
              <a:gd name="connsiteX150" fmla="*/ 522327 w 2547804"/>
              <a:gd name="connsiteY150" fmla="*/ 929134 h 2887228"/>
              <a:gd name="connsiteX151" fmla="*/ 526309 w 2547804"/>
              <a:gd name="connsiteY151" fmla="*/ 889323 h 2887228"/>
              <a:gd name="connsiteX152" fmla="*/ 526309 w 2547804"/>
              <a:gd name="connsiteY152" fmla="*/ 857473 h 2887228"/>
              <a:gd name="connsiteX153" fmla="*/ 518346 w 2547804"/>
              <a:gd name="connsiteY153" fmla="*/ 857473 h 2887228"/>
              <a:gd name="connsiteX154" fmla="*/ 689536 w 2547804"/>
              <a:gd name="connsiteY154" fmla="*/ 809699 h 2887228"/>
              <a:gd name="connsiteX155" fmla="*/ 613894 w 2547804"/>
              <a:gd name="connsiteY155" fmla="*/ 829605 h 2887228"/>
              <a:gd name="connsiteX156" fmla="*/ 609913 w 2547804"/>
              <a:gd name="connsiteY156" fmla="*/ 881360 h 2887228"/>
              <a:gd name="connsiteX157" fmla="*/ 609913 w 2547804"/>
              <a:gd name="connsiteY157" fmla="*/ 901266 h 2887228"/>
              <a:gd name="connsiteX158" fmla="*/ 689536 w 2547804"/>
              <a:gd name="connsiteY158" fmla="*/ 957002 h 2887228"/>
              <a:gd name="connsiteX159" fmla="*/ 669630 w 2547804"/>
              <a:gd name="connsiteY159" fmla="*/ 984870 h 2887228"/>
              <a:gd name="connsiteX160" fmla="*/ 609913 w 2547804"/>
              <a:gd name="connsiteY160" fmla="*/ 992833 h 2887228"/>
              <a:gd name="connsiteX161" fmla="*/ 601950 w 2547804"/>
              <a:gd name="connsiteY161" fmla="*/ 1020701 h 2887228"/>
              <a:gd name="connsiteX162" fmla="*/ 586026 w 2547804"/>
              <a:gd name="connsiteY162" fmla="*/ 1076437 h 2887228"/>
              <a:gd name="connsiteX163" fmla="*/ 609913 w 2547804"/>
              <a:gd name="connsiteY163" fmla="*/ 1072456 h 2887228"/>
              <a:gd name="connsiteX164" fmla="*/ 617875 w 2547804"/>
              <a:gd name="connsiteY164" fmla="*/ 1064493 h 2887228"/>
              <a:gd name="connsiteX165" fmla="*/ 689536 w 2547804"/>
              <a:gd name="connsiteY165" fmla="*/ 1076437 h 2887228"/>
              <a:gd name="connsiteX166" fmla="*/ 725366 w 2547804"/>
              <a:gd name="connsiteY166" fmla="*/ 869417 h 2887228"/>
              <a:gd name="connsiteX167" fmla="*/ 689536 w 2547804"/>
              <a:gd name="connsiteY167" fmla="*/ 809699 h 2887228"/>
              <a:gd name="connsiteX168" fmla="*/ 1276389 w 2547804"/>
              <a:gd name="connsiteY168" fmla="*/ 545814 h 2887228"/>
              <a:gd name="connsiteX169" fmla="*/ 1218477 w 2547804"/>
              <a:gd name="connsiteY169" fmla="*/ 626890 h 2887228"/>
              <a:gd name="connsiteX170" fmla="*/ 1259015 w 2547804"/>
              <a:gd name="connsiteY170" fmla="*/ 644263 h 2887228"/>
              <a:gd name="connsiteX171" fmla="*/ 1276389 w 2547804"/>
              <a:gd name="connsiteY171" fmla="*/ 545814 h 2887228"/>
              <a:gd name="connsiteX172" fmla="*/ 226976 w 2547804"/>
              <a:gd name="connsiteY172" fmla="*/ 485982 h 2887228"/>
              <a:gd name="connsiteX173" fmla="*/ 235684 w 2547804"/>
              <a:gd name="connsiteY173" fmla="*/ 487226 h 2887228"/>
              <a:gd name="connsiteX174" fmla="*/ 335213 w 2547804"/>
              <a:gd name="connsiteY174" fmla="*/ 538981 h 2887228"/>
              <a:gd name="connsiteX175" fmla="*/ 335213 w 2547804"/>
              <a:gd name="connsiteY175" fmla="*/ 654435 h 2887228"/>
              <a:gd name="connsiteX176" fmla="*/ 386968 w 2547804"/>
              <a:gd name="connsiteY176" fmla="*/ 706190 h 2887228"/>
              <a:gd name="connsiteX177" fmla="*/ 379006 w 2547804"/>
              <a:gd name="connsiteY177" fmla="*/ 742020 h 2887228"/>
              <a:gd name="connsiteX178" fmla="*/ 315307 w 2547804"/>
              <a:gd name="connsiteY178" fmla="*/ 769888 h 2887228"/>
              <a:gd name="connsiteX179" fmla="*/ 303364 w 2547804"/>
              <a:gd name="connsiteY179" fmla="*/ 869417 h 2887228"/>
              <a:gd name="connsiteX180" fmla="*/ 335213 w 2547804"/>
              <a:gd name="connsiteY180" fmla="*/ 853492 h 2887228"/>
              <a:gd name="connsiteX181" fmla="*/ 351138 w 2547804"/>
              <a:gd name="connsiteY181" fmla="*/ 849511 h 2887228"/>
              <a:gd name="connsiteX182" fmla="*/ 355119 w 2547804"/>
              <a:gd name="connsiteY182" fmla="*/ 833586 h 2887228"/>
              <a:gd name="connsiteX183" fmla="*/ 382987 w 2547804"/>
              <a:gd name="connsiteY183" fmla="*/ 869417 h 2887228"/>
              <a:gd name="connsiteX184" fmla="*/ 474554 w 2547804"/>
              <a:gd name="connsiteY184" fmla="*/ 797756 h 2887228"/>
              <a:gd name="connsiteX185" fmla="*/ 526309 w 2547804"/>
              <a:gd name="connsiteY185" fmla="*/ 781831 h 2887228"/>
              <a:gd name="connsiteX186" fmla="*/ 506403 w 2547804"/>
              <a:gd name="connsiteY186" fmla="*/ 527038 h 2887228"/>
              <a:gd name="connsiteX187" fmla="*/ 506403 w 2547804"/>
              <a:gd name="connsiteY187" fmla="*/ 503151 h 2887228"/>
              <a:gd name="connsiteX188" fmla="*/ 526309 w 2547804"/>
              <a:gd name="connsiteY188" fmla="*/ 503151 h 2887228"/>
              <a:gd name="connsiteX189" fmla="*/ 558158 w 2547804"/>
              <a:gd name="connsiteY189" fmla="*/ 523056 h 2887228"/>
              <a:gd name="connsiteX190" fmla="*/ 566120 w 2547804"/>
              <a:gd name="connsiteY190" fmla="*/ 527038 h 2887228"/>
              <a:gd name="connsiteX191" fmla="*/ 613894 w 2547804"/>
              <a:gd name="connsiteY191" fmla="*/ 578793 h 2887228"/>
              <a:gd name="connsiteX192" fmla="*/ 621856 w 2547804"/>
              <a:gd name="connsiteY192" fmla="*/ 642491 h 2887228"/>
              <a:gd name="connsiteX193" fmla="*/ 617875 w 2547804"/>
              <a:gd name="connsiteY193" fmla="*/ 702208 h 2887228"/>
              <a:gd name="connsiteX194" fmla="*/ 613894 w 2547804"/>
              <a:gd name="connsiteY194" fmla="*/ 757945 h 2887228"/>
              <a:gd name="connsiteX195" fmla="*/ 717404 w 2547804"/>
              <a:gd name="connsiteY195" fmla="*/ 757945 h 2887228"/>
              <a:gd name="connsiteX196" fmla="*/ 789065 w 2547804"/>
              <a:gd name="connsiteY196" fmla="*/ 805718 h 2887228"/>
              <a:gd name="connsiteX197" fmla="*/ 804989 w 2547804"/>
              <a:gd name="connsiteY197" fmla="*/ 817662 h 2887228"/>
              <a:gd name="connsiteX198" fmla="*/ 816933 w 2547804"/>
              <a:gd name="connsiteY198" fmla="*/ 897285 h 2887228"/>
              <a:gd name="connsiteX199" fmla="*/ 793046 w 2547804"/>
              <a:gd name="connsiteY199" fmla="*/ 988851 h 2887228"/>
              <a:gd name="connsiteX200" fmla="*/ 705460 w 2547804"/>
              <a:gd name="connsiteY200" fmla="*/ 1215777 h 2887228"/>
              <a:gd name="connsiteX201" fmla="*/ 685555 w 2547804"/>
              <a:gd name="connsiteY201" fmla="*/ 1231702 h 2887228"/>
              <a:gd name="connsiteX202" fmla="*/ 673611 w 2547804"/>
              <a:gd name="connsiteY202" fmla="*/ 1219758 h 2887228"/>
              <a:gd name="connsiteX203" fmla="*/ 637781 w 2547804"/>
              <a:gd name="connsiteY203" fmla="*/ 1140135 h 2887228"/>
              <a:gd name="connsiteX204" fmla="*/ 474554 w 2547804"/>
              <a:gd name="connsiteY204" fmla="*/ 1171984 h 2887228"/>
              <a:gd name="connsiteX205" fmla="*/ 406874 w 2547804"/>
              <a:gd name="connsiteY205" fmla="*/ 1156060 h 2887228"/>
              <a:gd name="connsiteX206" fmla="*/ 355119 w 2547804"/>
              <a:gd name="connsiteY206" fmla="*/ 881360 h 2887228"/>
              <a:gd name="connsiteX207" fmla="*/ 295402 w 2547804"/>
              <a:gd name="connsiteY207" fmla="*/ 929134 h 2887228"/>
              <a:gd name="connsiteX208" fmla="*/ 295402 w 2547804"/>
              <a:gd name="connsiteY208" fmla="*/ 1156060 h 2887228"/>
              <a:gd name="connsiteX209" fmla="*/ 307345 w 2547804"/>
              <a:gd name="connsiteY209" fmla="*/ 1259570 h 2887228"/>
              <a:gd name="connsiteX210" fmla="*/ 299383 w 2547804"/>
              <a:gd name="connsiteY210" fmla="*/ 1279476 h 2887228"/>
              <a:gd name="connsiteX211" fmla="*/ 279477 w 2547804"/>
              <a:gd name="connsiteY211" fmla="*/ 1275494 h 2887228"/>
              <a:gd name="connsiteX212" fmla="*/ 100325 w 2547804"/>
              <a:gd name="connsiteY212" fmla="*/ 1120229 h 2887228"/>
              <a:gd name="connsiteX213" fmla="*/ 36627 w 2547804"/>
              <a:gd name="connsiteY213" fmla="*/ 1044588 h 2887228"/>
              <a:gd name="connsiteX214" fmla="*/ 32646 w 2547804"/>
              <a:gd name="connsiteY214" fmla="*/ 1020701 h 2887228"/>
              <a:gd name="connsiteX215" fmla="*/ 56533 w 2547804"/>
              <a:gd name="connsiteY215" fmla="*/ 1012738 h 2887228"/>
              <a:gd name="connsiteX216" fmla="*/ 104306 w 2547804"/>
              <a:gd name="connsiteY216" fmla="*/ 992833 h 2887228"/>
              <a:gd name="connsiteX217" fmla="*/ 148099 w 2547804"/>
              <a:gd name="connsiteY217" fmla="*/ 964964 h 2887228"/>
              <a:gd name="connsiteX218" fmla="*/ 239666 w 2547804"/>
              <a:gd name="connsiteY218" fmla="*/ 901266 h 2887228"/>
              <a:gd name="connsiteX219" fmla="*/ 243647 w 2547804"/>
              <a:gd name="connsiteY219" fmla="*/ 833586 h 2887228"/>
              <a:gd name="connsiteX220" fmla="*/ 124212 w 2547804"/>
              <a:gd name="connsiteY220" fmla="*/ 897285 h 2887228"/>
              <a:gd name="connsiteX221" fmla="*/ 12740 w 2547804"/>
              <a:gd name="connsiteY221" fmla="*/ 809699 h 2887228"/>
              <a:gd name="connsiteX222" fmla="*/ 796 w 2547804"/>
              <a:gd name="connsiteY222" fmla="*/ 785813 h 2887228"/>
              <a:gd name="connsiteX223" fmla="*/ 20702 w 2547804"/>
              <a:gd name="connsiteY223" fmla="*/ 781831 h 2887228"/>
              <a:gd name="connsiteX224" fmla="*/ 92363 w 2547804"/>
              <a:gd name="connsiteY224" fmla="*/ 769888 h 2887228"/>
              <a:gd name="connsiteX225" fmla="*/ 251609 w 2547804"/>
              <a:gd name="connsiteY225" fmla="*/ 682303 h 2887228"/>
              <a:gd name="connsiteX226" fmla="*/ 271515 w 2547804"/>
              <a:gd name="connsiteY226" fmla="*/ 582774 h 2887228"/>
              <a:gd name="connsiteX227" fmla="*/ 227722 w 2547804"/>
              <a:gd name="connsiteY227" fmla="*/ 511113 h 2887228"/>
              <a:gd name="connsiteX228" fmla="*/ 215779 w 2547804"/>
              <a:gd name="connsiteY228" fmla="*/ 491207 h 2887228"/>
              <a:gd name="connsiteX229" fmla="*/ 226976 w 2547804"/>
              <a:gd name="connsiteY229" fmla="*/ 485982 h 2887228"/>
              <a:gd name="connsiteX230" fmla="*/ 1748005 w 2547804"/>
              <a:gd name="connsiteY230" fmla="*/ 306568 h 2887228"/>
              <a:gd name="connsiteX231" fmla="*/ 1733889 w 2547804"/>
              <a:gd name="connsiteY231" fmla="*/ 314168 h 2887228"/>
              <a:gd name="connsiteX232" fmla="*/ 1577527 w 2547804"/>
              <a:gd name="connsiteY232" fmla="*/ 458947 h 2887228"/>
              <a:gd name="connsiteX233" fmla="*/ 1664395 w 2547804"/>
              <a:gd name="connsiteY233" fmla="*/ 487903 h 2887228"/>
              <a:gd name="connsiteX234" fmla="*/ 1751262 w 2547804"/>
              <a:gd name="connsiteY234" fmla="*/ 325751 h 2887228"/>
              <a:gd name="connsiteX235" fmla="*/ 1751262 w 2547804"/>
              <a:gd name="connsiteY235" fmla="*/ 308378 h 2887228"/>
              <a:gd name="connsiteX236" fmla="*/ 1748005 w 2547804"/>
              <a:gd name="connsiteY236" fmla="*/ 306568 h 2887228"/>
              <a:gd name="connsiteX237" fmla="*/ 1600692 w 2547804"/>
              <a:gd name="connsiteY237" fmla="*/ 0 h 2887228"/>
              <a:gd name="connsiteX238" fmla="*/ 1612274 w 2547804"/>
              <a:gd name="connsiteY238" fmla="*/ 1448 h 2887228"/>
              <a:gd name="connsiteX239" fmla="*/ 1757053 w 2547804"/>
              <a:gd name="connsiteY239" fmla="*/ 209928 h 2887228"/>
              <a:gd name="connsiteX240" fmla="*/ 1901831 w 2547804"/>
              <a:gd name="connsiteY240" fmla="*/ 314168 h 2887228"/>
              <a:gd name="connsiteX241" fmla="*/ 1872876 w 2547804"/>
              <a:gd name="connsiteY241" fmla="*/ 424200 h 2887228"/>
              <a:gd name="connsiteX242" fmla="*/ 1710724 w 2547804"/>
              <a:gd name="connsiteY242" fmla="*/ 597935 h 2887228"/>
              <a:gd name="connsiteX243" fmla="*/ 1675977 w 2547804"/>
              <a:gd name="connsiteY243" fmla="*/ 655845 h 2887228"/>
              <a:gd name="connsiteX244" fmla="*/ 1635439 w 2547804"/>
              <a:gd name="connsiteY244" fmla="*/ 650055 h 2887228"/>
              <a:gd name="connsiteX245" fmla="*/ 1496452 w 2547804"/>
              <a:gd name="connsiteY245" fmla="*/ 713757 h 2887228"/>
              <a:gd name="connsiteX246" fmla="*/ 1531199 w 2547804"/>
              <a:gd name="connsiteY246" fmla="*/ 760085 h 2887228"/>
              <a:gd name="connsiteX247" fmla="*/ 1896041 w 2547804"/>
              <a:gd name="connsiteY247" fmla="*/ 742712 h 2887228"/>
              <a:gd name="connsiteX248" fmla="*/ 2011863 w 2547804"/>
              <a:gd name="connsiteY248" fmla="*/ 771668 h 2887228"/>
              <a:gd name="connsiteX249" fmla="*/ 2035028 w 2547804"/>
              <a:gd name="connsiteY249" fmla="*/ 783250 h 2887228"/>
              <a:gd name="connsiteX250" fmla="*/ 2052401 w 2547804"/>
              <a:gd name="connsiteY250" fmla="*/ 800624 h 2887228"/>
              <a:gd name="connsiteX251" fmla="*/ 2058191 w 2547804"/>
              <a:gd name="connsiteY251" fmla="*/ 852744 h 2887228"/>
              <a:gd name="connsiteX252" fmla="*/ 1901831 w 2547804"/>
              <a:gd name="connsiteY252" fmla="*/ 858535 h 2887228"/>
              <a:gd name="connsiteX253" fmla="*/ 1542781 w 2547804"/>
              <a:gd name="connsiteY253" fmla="*/ 841162 h 2887228"/>
              <a:gd name="connsiteX254" fmla="*/ 1502244 w 2547804"/>
              <a:gd name="connsiteY254" fmla="*/ 928029 h 2887228"/>
              <a:gd name="connsiteX255" fmla="*/ 1467497 w 2547804"/>
              <a:gd name="connsiteY255" fmla="*/ 1020687 h 2887228"/>
              <a:gd name="connsiteX256" fmla="*/ 1160566 w 2547804"/>
              <a:gd name="connsiteY256" fmla="*/ 1206004 h 2887228"/>
              <a:gd name="connsiteX257" fmla="*/ 1114237 w 2547804"/>
              <a:gd name="connsiteY257" fmla="*/ 1182839 h 2887228"/>
              <a:gd name="connsiteX258" fmla="*/ 1154775 w 2547804"/>
              <a:gd name="connsiteY258" fmla="*/ 1124927 h 2887228"/>
              <a:gd name="connsiteX259" fmla="*/ 1380629 w 2547804"/>
              <a:gd name="connsiteY259" fmla="*/ 887491 h 2887228"/>
              <a:gd name="connsiteX260" fmla="*/ 1160566 w 2547804"/>
              <a:gd name="connsiteY260" fmla="*/ 980149 h 2887228"/>
              <a:gd name="connsiteX261" fmla="*/ 905756 w 2547804"/>
              <a:gd name="connsiteY261" fmla="*/ 1014896 h 2887228"/>
              <a:gd name="connsiteX262" fmla="*/ 871010 w 2547804"/>
              <a:gd name="connsiteY262" fmla="*/ 974357 h 2887228"/>
              <a:gd name="connsiteX263" fmla="*/ 917338 w 2547804"/>
              <a:gd name="connsiteY263" fmla="*/ 928029 h 2887228"/>
              <a:gd name="connsiteX264" fmla="*/ 957876 w 2547804"/>
              <a:gd name="connsiteY264" fmla="*/ 910655 h 2887228"/>
              <a:gd name="connsiteX265" fmla="*/ 992623 w 2547804"/>
              <a:gd name="connsiteY265" fmla="*/ 893282 h 2887228"/>
              <a:gd name="connsiteX266" fmla="*/ 1004206 w 2547804"/>
              <a:gd name="connsiteY266" fmla="*/ 893282 h 2887228"/>
              <a:gd name="connsiteX267" fmla="*/ 992623 w 2547804"/>
              <a:gd name="connsiteY267" fmla="*/ 910655 h 2887228"/>
              <a:gd name="connsiteX268" fmla="*/ 1033161 w 2547804"/>
              <a:gd name="connsiteY268" fmla="*/ 904864 h 2887228"/>
              <a:gd name="connsiteX269" fmla="*/ 1120028 w 2547804"/>
              <a:gd name="connsiteY269" fmla="*/ 870117 h 2887228"/>
              <a:gd name="connsiteX270" fmla="*/ 1282180 w 2547804"/>
              <a:gd name="connsiteY270" fmla="*/ 812207 h 2887228"/>
              <a:gd name="connsiteX271" fmla="*/ 1241642 w 2547804"/>
              <a:gd name="connsiteY271" fmla="*/ 736922 h 2887228"/>
              <a:gd name="connsiteX272" fmla="*/ 1195313 w 2547804"/>
              <a:gd name="connsiteY272" fmla="*/ 667428 h 2887228"/>
              <a:gd name="connsiteX273" fmla="*/ 1143193 w 2547804"/>
              <a:gd name="connsiteY273" fmla="*/ 742712 h 2887228"/>
              <a:gd name="connsiteX274" fmla="*/ 1096863 w 2547804"/>
              <a:gd name="connsiteY274" fmla="*/ 765877 h 2887228"/>
              <a:gd name="connsiteX275" fmla="*/ 1044743 w 2547804"/>
              <a:gd name="connsiteY275" fmla="*/ 632681 h 2887228"/>
              <a:gd name="connsiteX276" fmla="*/ 1062117 w 2547804"/>
              <a:gd name="connsiteY276" fmla="*/ 592143 h 2887228"/>
              <a:gd name="connsiteX277" fmla="*/ 1085282 w 2547804"/>
              <a:gd name="connsiteY277" fmla="*/ 563188 h 2887228"/>
              <a:gd name="connsiteX278" fmla="*/ 1114237 w 2547804"/>
              <a:gd name="connsiteY278" fmla="*/ 447365 h 2887228"/>
              <a:gd name="connsiteX279" fmla="*/ 1056326 w 2547804"/>
              <a:gd name="connsiteY279" fmla="*/ 401036 h 2887228"/>
              <a:gd name="connsiteX280" fmla="*/ 1027370 w 2547804"/>
              <a:gd name="connsiteY280" fmla="*/ 377871 h 2887228"/>
              <a:gd name="connsiteX281" fmla="*/ 1067908 w 2547804"/>
              <a:gd name="connsiteY281" fmla="*/ 331542 h 2887228"/>
              <a:gd name="connsiteX282" fmla="*/ 1206895 w 2547804"/>
              <a:gd name="connsiteY282" fmla="*/ 372080 h 2887228"/>
              <a:gd name="connsiteX283" fmla="*/ 1241642 w 2547804"/>
              <a:gd name="connsiteY283" fmla="*/ 464738 h 2887228"/>
              <a:gd name="connsiteX284" fmla="*/ 1287972 w 2547804"/>
              <a:gd name="connsiteY284" fmla="*/ 441573 h 2887228"/>
              <a:gd name="connsiteX285" fmla="*/ 1287972 w 2547804"/>
              <a:gd name="connsiteY285" fmla="*/ 395245 h 2887228"/>
              <a:gd name="connsiteX286" fmla="*/ 1293762 w 2547804"/>
              <a:gd name="connsiteY286" fmla="*/ 325751 h 2887228"/>
              <a:gd name="connsiteX287" fmla="*/ 1282180 w 2547804"/>
              <a:gd name="connsiteY287" fmla="*/ 198346 h 2887228"/>
              <a:gd name="connsiteX288" fmla="*/ 1218477 w 2547804"/>
              <a:gd name="connsiteY288" fmla="*/ 41986 h 2887228"/>
              <a:gd name="connsiteX289" fmla="*/ 1230060 w 2547804"/>
              <a:gd name="connsiteY289" fmla="*/ 30403 h 2887228"/>
              <a:gd name="connsiteX290" fmla="*/ 1328509 w 2547804"/>
              <a:gd name="connsiteY290" fmla="*/ 99896 h 2887228"/>
              <a:gd name="connsiteX291" fmla="*/ 1444332 w 2547804"/>
              <a:gd name="connsiteY291" fmla="*/ 256258 h 2887228"/>
              <a:gd name="connsiteX292" fmla="*/ 1450123 w 2547804"/>
              <a:gd name="connsiteY292" fmla="*/ 244675 h 2887228"/>
              <a:gd name="connsiteX293" fmla="*/ 1502244 w 2547804"/>
              <a:gd name="connsiteY293" fmla="*/ 146226 h 2887228"/>
              <a:gd name="connsiteX294" fmla="*/ 1519617 w 2547804"/>
              <a:gd name="connsiteY294" fmla="*/ 134643 h 2887228"/>
              <a:gd name="connsiteX295" fmla="*/ 1519617 w 2547804"/>
              <a:gd name="connsiteY295" fmla="*/ 157808 h 2887228"/>
              <a:gd name="connsiteX296" fmla="*/ 1421167 w 2547804"/>
              <a:gd name="connsiteY296" fmla="*/ 389453 h 2887228"/>
              <a:gd name="connsiteX297" fmla="*/ 1421167 w 2547804"/>
              <a:gd name="connsiteY297" fmla="*/ 401036 h 2887228"/>
              <a:gd name="connsiteX298" fmla="*/ 1403794 w 2547804"/>
              <a:gd name="connsiteY298" fmla="*/ 487903 h 2887228"/>
              <a:gd name="connsiteX299" fmla="*/ 1392212 w 2547804"/>
              <a:gd name="connsiteY299" fmla="*/ 603725 h 2887228"/>
              <a:gd name="connsiteX300" fmla="*/ 1380629 w 2547804"/>
              <a:gd name="connsiteY300" fmla="*/ 661637 h 2887228"/>
              <a:gd name="connsiteX301" fmla="*/ 1374838 w 2547804"/>
              <a:gd name="connsiteY301" fmla="*/ 696383 h 2887228"/>
              <a:gd name="connsiteX302" fmla="*/ 1357465 w 2547804"/>
              <a:gd name="connsiteY302" fmla="*/ 800624 h 2887228"/>
              <a:gd name="connsiteX303" fmla="*/ 1403794 w 2547804"/>
              <a:gd name="connsiteY303" fmla="*/ 783250 h 2887228"/>
              <a:gd name="connsiteX304" fmla="*/ 1415376 w 2547804"/>
              <a:gd name="connsiteY304" fmla="*/ 707965 h 2887228"/>
              <a:gd name="connsiteX305" fmla="*/ 1421167 w 2547804"/>
              <a:gd name="connsiteY305" fmla="*/ 673219 h 2887228"/>
              <a:gd name="connsiteX306" fmla="*/ 1415376 w 2547804"/>
              <a:gd name="connsiteY306" fmla="*/ 632681 h 2887228"/>
              <a:gd name="connsiteX307" fmla="*/ 1444332 w 2547804"/>
              <a:gd name="connsiteY307" fmla="*/ 632681 h 2887228"/>
              <a:gd name="connsiteX308" fmla="*/ 1583319 w 2547804"/>
              <a:gd name="connsiteY308" fmla="*/ 574770 h 2887228"/>
              <a:gd name="connsiteX309" fmla="*/ 1450123 w 2547804"/>
              <a:gd name="connsiteY309" fmla="*/ 516858 h 2887228"/>
              <a:gd name="connsiteX310" fmla="*/ 1490661 w 2547804"/>
              <a:gd name="connsiteY310" fmla="*/ 470530 h 2887228"/>
              <a:gd name="connsiteX311" fmla="*/ 1496452 w 2547804"/>
              <a:gd name="connsiteY311" fmla="*/ 354706 h 2887228"/>
              <a:gd name="connsiteX312" fmla="*/ 1525407 w 2547804"/>
              <a:gd name="connsiteY312" fmla="*/ 325751 h 2887228"/>
              <a:gd name="connsiteX313" fmla="*/ 1560154 w 2547804"/>
              <a:gd name="connsiteY313" fmla="*/ 285213 h 2887228"/>
              <a:gd name="connsiteX314" fmla="*/ 1571737 w 2547804"/>
              <a:gd name="connsiteY314" fmla="*/ 256258 h 2887228"/>
              <a:gd name="connsiteX315" fmla="*/ 1629649 w 2547804"/>
              <a:gd name="connsiteY315" fmla="*/ 140435 h 2887228"/>
              <a:gd name="connsiteX316" fmla="*/ 1600692 w 2547804"/>
              <a:gd name="connsiteY316" fmla="*/ 13029 h 2887228"/>
              <a:gd name="connsiteX317" fmla="*/ 1600692 w 2547804"/>
              <a:gd name="connsiteY317" fmla="*/ 0 h 288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Lst>
            <a:rect l="l" t="t" r="r" b="b"/>
            <a:pathLst>
              <a:path w="2547804" h="2887228">
                <a:moveTo>
                  <a:pt x="2061523" y="2002937"/>
                </a:moveTo>
                <a:cubicBezTo>
                  <a:pt x="2055764" y="2002115"/>
                  <a:pt x="2046304" y="2004994"/>
                  <a:pt x="2033142" y="2011576"/>
                </a:cubicBezTo>
                <a:cubicBezTo>
                  <a:pt x="1993653" y="2020351"/>
                  <a:pt x="1945389" y="2040095"/>
                  <a:pt x="1888351" y="2070808"/>
                </a:cubicBezTo>
                <a:cubicBezTo>
                  <a:pt x="1892738" y="2088359"/>
                  <a:pt x="1894932" y="2108103"/>
                  <a:pt x="1894932" y="2130041"/>
                </a:cubicBezTo>
                <a:cubicBezTo>
                  <a:pt x="1894932" y="2169529"/>
                  <a:pt x="1894932" y="2209017"/>
                  <a:pt x="1894932" y="2248505"/>
                </a:cubicBezTo>
                <a:cubicBezTo>
                  <a:pt x="1960746" y="2261669"/>
                  <a:pt x="2000234" y="2250700"/>
                  <a:pt x="2013397" y="2215599"/>
                </a:cubicBezTo>
                <a:cubicBezTo>
                  <a:pt x="2044110" y="2141010"/>
                  <a:pt x="2063854" y="2083971"/>
                  <a:pt x="2072630" y="2044482"/>
                </a:cubicBezTo>
                <a:cubicBezTo>
                  <a:pt x="2072630" y="2022545"/>
                  <a:pt x="2070435" y="2009382"/>
                  <a:pt x="2066048" y="2004994"/>
                </a:cubicBezTo>
                <a:cubicBezTo>
                  <a:pt x="2064951" y="2003898"/>
                  <a:pt x="2063443" y="2003213"/>
                  <a:pt x="2061523" y="2002937"/>
                </a:cubicBezTo>
                <a:close/>
                <a:moveTo>
                  <a:pt x="1162925" y="1440421"/>
                </a:moveTo>
                <a:cubicBezTo>
                  <a:pt x="1189226" y="1442915"/>
                  <a:pt x="1217794" y="1464114"/>
                  <a:pt x="1248629" y="1504019"/>
                </a:cubicBezTo>
                <a:cubicBezTo>
                  <a:pt x="1266042" y="1535943"/>
                  <a:pt x="1263140" y="1562062"/>
                  <a:pt x="1239923" y="1582377"/>
                </a:cubicBezTo>
                <a:cubicBezTo>
                  <a:pt x="1225412" y="1588181"/>
                  <a:pt x="1212352" y="1599790"/>
                  <a:pt x="1200744" y="1617203"/>
                </a:cubicBezTo>
                <a:cubicBezTo>
                  <a:pt x="1192037" y="1631713"/>
                  <a:pt x="1174625" y="1656382"/>
                  <a:pt x="1148505" y="1691208"/>
                </a:cubicBezTo>
                <a:cubicBezTo>
                  <a:pt x="1125288" y="1726033"/>
                  <a:pt x="1107875" y="1750702"/>
                  <a:pt x="1096267" y="1765212"/>
                </a:cubicBezTo>
                <a:cubicBezTo>
                  <a:pt x="1102071" y="1791332"/>
                  <a:pt x="1102071" y="1820353"/>
                  <a:pt x="1096267" y="1852277"/>
                </a:cubicBezTo>
                <a:cubicBezTo>
                  <a:pt x="1096267" y="1866788"/>
                  <a:pt x="1096267" y="1882749"/>
                  <a:pt x="1096267" y="1900162"/>
                </a:cubicBezTo>
                <a:lnTo>
                  <a:pt x="1098689" y="1900063"/>
                </a:lnTo>
                <a:lnTo>
                  <a:pt x="1095925" y="1925184"/>
                </a:lnTo>
                <a:lnTo>
                  <a:pt x="1096535" y="1930724"/>
                </a:lnTo>
                <a:lnTo>
                  <a:pt x="1096267" y="1930635"/>
                </a:lnTo>
                <a:cubicBezTo>
                  <a:pt x="1096267" y="1956754"/>
                  <a:pt x="1097718" y="1988678"/>
                  <a:pt x="1100620" y="2026406"/>
                </a:cubicBezTo>
                <a:cubicBezTo>
                  <a:pt x="1103522" y="2078644"/>
                  <a:pt x="1093364" y="2116372"/>
                  <a:pt x="1070147" y="2139590"/>
                </a:cubicBezTo>
                <a:cubicBezTo>
                  <a:pt x="1064343" y="2151198"/>
                  <a:pt x="1057087" y="2157002"/>
                  <a:pt x="1048381" y="2157002"/>
                </a:cubicBezTo>
                <a:cubicBezTo>
                  <a:pt x="1042577" y="2157002"/>
                  <a:pt x="1036772" y="2151198"/>
                  <a:pt x="1030968" y="2139590"/>
                </a:cubicBezTo>
                <a:cubicBezTo>
                  <a:pt x="1007751" y="2090253"/>
                  <a:pt x="1004849" y="2026406"/>
                  <a:pt x="1022262" y="1948048"/>
                </a:cubicBezTo>
                <a:cubicBezTo>
                  <a:pt x="1025164" y="1924831"/>
                  <a:pt x="1026615" y="1897260"/>
                  <a:pt x="1026615" y="1865336"/>
                </a:cubicBezTo>
                <a:cubicBezTo>
                  <a:pt x="977278" y="1929184"/>
                  <a:pt x="916333" y="1993031"/>
                  <a:pt x="843780" y="2056878"/>
                </a:cubicBezTo>
                <a:cubicBezTo>
                  <a:pt x="823465" y="2074291"/>
                  <a:pt x="807503" y="2072840"/>
                  <a:pt x="795894" y="2052525"/>
                </a:cubicBezTo>
                <a:cubicBezTo>
                  <a:pt x="781383" y="2017699"/>
                  <a:pt x="782834" y="1993031"/>
                  <a:pt x="800247" y="1978520"/>
                </a:cubicBezTo>
                <a:cubicBezTo>
                  <a:pt x="811856" y="1969814"/>
                  <a:pt x="817660" y="1968363"/>
                  <a:pt x="817660" y="1974167"/>
                </a:cubicBezTo>
                <a:cubicBezTo>
                  <a:pt x="823465" y="1979971"/>
                  <a:pt x="830720" y="1977069"/>
                  <a:pt x="839426" y="1965461"/>
                </a:cubicBezTo>
                <a:cubicBezTo>
                  <a:pt x="865546" y="1936439"/>
                  <a:pt x="904725" y="1888554"/>
                  <a:pt x="956963" y="1821804"/>
                </a:cubicBezTo>
                <a:cubicBezTo>
                  <a:pt x="971474" y="1804391"/>
                  <a:pt x="981632" y="1791332"/>
                  <a:pt x="987436" y="1782625"/>
                </a:cubicBezTo>
                <a:cubicBezTo>
                  <a:pt x="958414" y="1765212"/>
                  <a:pt x="917784" y="1760859"/>
                  <a:pt x="865546" y="1769566"/>
                </a:cubicBezTo>
                <a:cubicBezTo>
                  <a:pt x="856839" y="1772468"/>
                  <a:pt x="852486" y="1772468"/>
                  <a:pt x="852486" y="1769566"/>
                </a:cubicBezTo>
                <a:cubicBezTo>
                  <a:pt x="852486" y="1766663"/>
                  <a:pt x="856839" y="1762310"/>
                  <a:pt x="865546" y="1756506"/>
                </a:cubicBezTo>
                <a:cubicBezTo>
                  <a:pt x="917784" y="1707169"/>
                  <a:pt x="974376" y="1691208"/>
                  <a:pt x="1035321" y="1708620"/>
                </a:cubicBezTo>
                <a:cubicBezTo>
                  <a:pt x="1046930" y="1691208"/>
                  <a:pt x="1062892" y="1666539"/>
                  <a:pt x="1083207" y="1634616"/>
                </a:cubicBezTo>
                <a:cubicBezTo>
                  <a:pt x="1097718" y="1611398"/>
                  <a:pt x="1107875" y="1595437"/>
                  <a:pt x="1113679" y="1586730"/>
                </a:cubicBezTo>
                <a:cubicBezTo>
                  <a:pt x="1119484" y="1578024"/>
                  <a:pt x="1119484" y="1570768"/>
                  <a:pt x="1113679" y="1564964"/>
                </a:cubicBezTo>
                <a:cubicBezTo>
                  <a:pt x="1107875" y="1562062"/>
                  <a:pt x="1100620" y="1563513"/>
                  <a:pt x="1091913" y="1569317"/>
                </a:cubicBezTo>
                <a:cubicBezTo>
                  <a:pt x="1036772" y="1621556"/>
                  <a:pt x="987436" y="1633165"/>
                  <a:pt x="943904" y="1604143"/>
                </a:cubicBezTo>
                <a:cubicBezTo>
                  <a:pt x="932295" y="1595437"/>
                  <a:pt x="917784" y="1589632"/>
                  <a:pt x="900372" y="1586730"/>
                </a:cubicBezTo>
                <a:cubicBezTo>
                  <a:pt x="882959" y="1580926"/>
                  <a:pt x="875703" y="1570768"/>
                  <a:pt x="878605" y="1556258"/>
                </a:cubicBezTo>
                <a:cubicBezTo>
                  <a:pt x="884410" y="1541747"/>
                  <a:pt x="896018" y="1533040"/>
                  <a:pt x="913431" y="1530138"/>
                </a:cubicBezTo>
                <a:cubicBezTo>
                  <a:pt x="968572" y="1527236"/>
                  <a:pt x="1036772" y="1502568"/>
                  <a:pt x="1118033" y="1456134"/>
                </a:cubicBezTo>
                <a:cubicBezTo>
                  <a:pt x="1132181" y="1444162"/>
                  <a:pt x="1147145" y="1438925"/>
                  <a:pt x="1162925" y="1440421"/>
                </a:cubicBezTo>
                <a:close/>
                <a:moveTo>
                  <a:pt x="702300" y="1426748"/>
                </a:moveTo>
                <a:cubicBezTo>
                  <a:pt x="712457" y="1426023"/>
                  <a:pt x="723340" y="1430013"/>
                  <a:pt x="734949" y="1438720"/>
                </a:cubicBezTo>
                <a:cubicBezTo>
                  <a:pt x="792992" y="1482252"/>
                  <a:pt x="806052" y="1533039"/>
                  <a:pt x="774128" y="1591082"/>
                </a:cubicBezTo>
                <a:cubicBezTo>
                  <a:pt x="765422" y="1620104"/>
                  <a:pt x="756715" y="1657832"/>
                  <a:pt x="748009" y="1704266"/>
                </a:cubicBezTo>
                <a:cubicBezTo>
                  <a:pt x="779932" y="1739092"/>
                  <a:pt x="779932" y="1778271"/>
                  <a:pt x="748009" y="1821803"/>
                </a:cubicBezTo>
                <a:cubicBezTo>
                  <a:pt x="736400" y="1842118"/>
                  <a:pt x="726243" y="1869689"/>
                  <a:pt x="717536" y="1904514"/>
                </a:cubicBezTo>
                <a:cubicBezTo>
                  <a:pt x="714634" y="1910319"/>
                  <a:pt x="714634" y="1914672"/>
                  <a:pt x="717536" y="1917574"/>
                </a:cubicBezTo>
                <a:cubicBezTo>
                  <a:pt x="720438" y="1917574"/>
                  <a:pt x="724792" y="1914672"/>
                  <a:pt x="730596" y="1908868"/>
                </a:cubicBezTo>
                <a:cubicBezTo>
                  <a:pt x="765422" y="1876944"/>
                  <a:pt x="794443" y="1829059"/>
                  <a:pt x="817660" y="1765211"/>
                </a:cubicBezTo>
                <a:cubicBezTo>
                  <a:pt x="820562" y="1756505"/>
                  <a:pt x="823465" y="1753603"/>
                  <a:pt x="826367" y="1756505"/>
                </a:cubicBezTo>
                <a:cubicBezTo>
                  <a:pt x="832171" y="1759407"/>
                  <a:pt x="835073" y="1765211"/>
                  <a:pt x="835073" y="1773918"/>
                </a:cubicBezTo>
                <a:cubicBezTo>
                  <a:pt x="829269" y="1892906"/>
                  <a:pt x="777030" y="1977068"/>
                  <a:pt x="678357" y="2026405"/>
                </a:cubicBezTo>
                <a:cubicBezTo>
                  <a:pt x="649336" y="2043818"/>
                  <a:pt x="624667" y="2067035"/>
                  <a:pt x="604352" y="2096056"/>
                </a:cubicBezTo>
                <a:cubicBezTo>
                  <a:pt x="584037" y="2130882"/>
                  <a:pt x="559369" y="2138137"/>
                  <a:pt x="530348" y="2117822"/>
                </a:cubicBezTo>
                <a:cubicBezTo>
                  <a:pt x="512935" y="2106214"/>
                  <a:pt x="496973" y="2087350"/>
                  <a:pt x="482462" y="2061230"/>
                </a:cubicBezTo>
                <a:cubicBezTo>
                  <a:pt x="473756" y="2046720"/>
                  <a:pt x="476658" y="2036562"/>
                  <a:pt x="491169" y="2030758"/>
                </a:cubicBezTo>
                <a:cubicBezTo>
                  <a:pt x="557918" y="1993030"/>
                  <a:pt x="608706" y="1929183"/>
                  <a:pt x="643531" y="1839216"/>
                </a:cubicBezTo>
                <a:cubicBezTo>
                  <a:pt x="646434" y="1833412"/>
                  <a:pt x="646434" y="1829059"/>
                  <a:pt x="643531" y="1826156"/>
                </a:cubicBezTo>
                <a:cubicBezTo>
                  <a:pt x="640629" y="1826156"/>
                  <a:pt x="636276" y="1827608"/>
                  <a:pt x="630472" y="1830510"/>
                </a:cubicBezTo>
                <a:cubicBezTo>
                  <a:pt x="592744" y="1842118"/>
                  <a:pt x="557918" y="1833412"/>
                  <a:pt x="525994" y="1804390"/>
                </a:cubicBezTo>
                <a:cubicBezTo>
                  <a:pt x="505679" y="1786977"/>
                  <a:pt x="505679" y="1771016"/>
                  <a:pt x="525994" y="1756505"/>
                </a:cubicBezTo>
                <a:cubicBezTo>
                  <a:pt x="563722" y="1727483"/>
                  <a:pt x="602901" y="1707168"/>
                  <a:pt x="643531" y="1695560"/>
                </a:cubicBezTo>
                <a:cubicBezTo>
                  <a:pt x="669651" y="1689756"/>
                  <a:pt x="681259" y="1681049"/>
                  <a:pt x="678357" y="1669440"/>
                </a:cubicBezTo>
                <a:cubicBezTo>
                  <a:pt x="681259" y="1646223"/>
                  <a:pt x="682710" y="1625908"/>
                  <a:pt x="682710" y="1608495"/>
                </a:cubicBezTo>
                <a:cubicBezTo>
                  <a:pt x="639178" y="1614300"/>
                  <a:pt x="601450" y="1591082"/>
                  <a:pt x="569527" y="1538844"/>
                </a:cubicBezTo>
                <a:cubicBezTo>
                  <a:pt x="563722" y="1533039"/>
                  <a:pt x="560820" y="1528686"/>
                  <a:pt x="560820" y="1525784"/>
                </a:cubicBezTo>
                <a:cubicBezTo>
                  <a:pt x="560820" y="1522882"/>
                  <a:pt x="565173" y="1519980"/>
                  <a:pt x="573880" y="1517078"/>
                </a:cubicBezTo>
                <a:cubicBezTo>
                  <a:pt x="608706" y="1508371"/>
                  <a:pt x="642080" y="1483703"/>
                  <a:pt x="674004" y="1443073"/>
                </a:cubicBezTo>
                <a:cubicBezTo>
                  <a:pt x="682710" y="1432915"/>
                  <a:pt x="692142" y="1427474"/>
                  <a:pt x="702300" y="1426748"/>
                </a:cubicBezTo>
                <a:close/>
                <a:moveTo>
                  <a:pt x="2018024" y="1259756"/>
                </a:moveTo>
                <a:cubicBezTo>
                  <a:pt x="1982032" y="1260236"/>
                  <a:pt x="1941002" y="1289269"/>
                  <a:pt x="1894932" y="1346856"/>
                </a:cubicBezTo>
                <a:cubicBezTo>
                  <a:pt x="1807180" y="1465321"/>
                  <a:pt x="1756723" y="1570624"/>
                  <a:pt x="1743560" y="1662762"/>
                </a:cubicBezTo>
                <a:cubicBezTo>
                  <a:pt x="1804987" y="1649600"/>
                  <a:pt x="1868607" y="1636437"/>
                  <a:pt x="1934420" y="1623274"/>
                </a:cubicBezTo>
                <a:cubicBezTo>
                  <a:pt x="1987072" y="1535523"/>
                  <a:pt x="2026560" y="1449965"/>
                  <a:pt x="2052886" y="1366601"/>
                </a:cubicBezTo>
                <a:cubicBezTo>
                  <a:pt x="2079210" y="1305174"/>
                  <a:pt x="2072630" y="1270073"/>
                  <a:pt x="2033142" y="1261298"/>
                </a:cubicBezTo>
                <a:cubicBezTo>
                  <a:pt x="2028205" y="1260201"/>
                  <a:pt x="2023167" y="1259687"/>
                  <a:pt x="2018024" y="1259756"/>
                </a:cubicBezTo>
                <a:close/>
                <a:moveTo>
                  <a:pt x="2036432" y="1236617"/>
                </a:moveTo>
                <a:cubicBezTo>
                  <a:pt x="2075920" y="1235521"/>
                  <a:pt x="2116505" y="1245942"/>
                  <a:pt x="2158188" y="1267880"/>
                </a:cubicBezTo>
                <a:cubicBezTo>
                  <a:pt x="2224001" y="1307368"/>
                  <a:pt x="2234970" y="1364406"/>
                  <a:pt x="2191094" y="1438995"/>
                </a:cubicBezTo>
                <a:cubicBezTo>
                  <a:pt x="2186707" y="1447770"/>
                  <a:pt x="2177932" y="1463127"/>
                  <a:pt x="2164768" y="1485065"/>
                </a:cubicBezTo>
                <a:cubicBezTo>
                  <a:pt x="2129668" y="1533329"/>
                  <a:pt x="2103342" y="1575011"/>
                  <a:pt x="2085792" y="1610112"/>
                </a:cubicBezTo>
                <a:cubicBezTo>
                  <a:pt x="2173543" y="1605724"/>
                  <a:pt x="2241552" y="1594755"/>
                  <a:pt x="2289815" y="1577204"/>
                </a:cubicBezTo>
                <a:cubicBezTo>
                  <a:pt x="2320528" y="1568429"/>
                  <a:pt x="2362209" y="1566236"/>
                  <a:pt x="2414861" y="1570624"/>
                </a:cubicBezTo>
                <a:cubicBezTo>
                  <a:pt x="2458737" y="1575011"/>
                  <a:pt x="2496032" y="1601336"/>
                  <a:pt x="2526744" y="1649600"/>
                </a:cubicBezTo>
                <a:cubicBezTo>
                  <a:pt x="2544295" y="1675925"/>
                  <a:pt x="2550876" y="1693476"/>
                  <a:pt x="2546488" y="1702251"/>
                </a:cubicBezTo>
                <a:cubicBezTo>
                  <a:pt x="2542101" y="1711026"/>
                  <a:pt x="2526744" y="1715414"/>
                  <a:pt x="2500419" y="1715414"/>
                </a:cubicBezTo>
                <a:cubicBezTo>
                  <a:pt x="2465319" y="1719802"/>
                  <a:pt x="2412667" y="1717607"/>
                  <a:pt x="2342465" y="1708832"/>
                </a:cubicBezTo>
                <a:cubicBezTo>
                  <a:pt x="2329303" y="1708832"/>
                  <a:pt x="2318334" y="1708832"/>
                  <a:pt x="2309559" y="1708832"/>
                </a:cubicBezTo>
                <a:cubicBezTo>
                  <a:pt x="2230583" y="1704445"/>
                  <a:pt x="2136249" y="1706638"/>
                  <a:pt x="2026560" y="1715414"/>
                </a:cubicBezTo>
                <a:cubicBezTo>
                  <a:pt x="1956358" y="1794391"/>
                  <a:pt x="1897126" y="1862398"/>
                  <a:pt x="1848863" y="1919436"/>
                </a:cubicBezTo>
                <a:cubicBezTo>
                  <a:pt x="2011203" y="1849236"/>
                  <a:pt x="2145024" y="1858010"/>
                  <a:pt x="2250327" y="1945762"/>
                </a:cubicBezTo>
                <a:cubicBezTo>
                  <a:pt x="2285427" y="1976475"/>
                  <a:pt x="2289815" y="2009382"/>
                  <a:pt x="2263489" y="2044482"/>
                </a:cubicBezTo>
                <a:cubicBezTo>
                  <a:pt x="2245939" y="2070808"/>
                  <a:pt x="2230583" y="2108103"/>
                  <a:pt x="2217420" y="2156366"/>
                </a:cubicBezTo>
                <a:cubicBezTo>
                  <a:pt x="2182319" y="2261669"/>
                  <a:pt x="2131862" y="2342838"/>
                  <a:pt x="2066048" y="2399878"/>
                </a:cubicBezTo>
                <a:cubicBezTo>
                  <a:pt x="2026560" y="2426203"/>
                  <a:pt x="1973908" y="2424009"/>
                  <a:pt x="1908095" y="2393296"/>
                </a:cubicBezTo>
                <a:cubicBezTo>
                  <a:pt x="1908095" y="2551249"/>
                  <a:pt x="1901513" y="2676295"/>
                  <a:pt x="1888351" y="2768435"/>
                </a:cubicBezTo>
                <a:cubicBezTo>
                  <a:pt x="1879576" y="2851799"/>
                  <a:pt x="1855443" y="2891287"/>
                  <a:pt x="1815955" y="2886900"/>
                </a:cubicBezTo>
                <a:cubicBezTo>
                  <a:pt x="1794018" y="2886900"/>
                  <a:pt x="1778661" y="2862768"/>
                  <a:pt x="1769886" y="2814504"/>
                </a:cubicBezTo>
                <a:cubicBezTo>
                  <a:pt x="1765499" y="2775016"/>
                  <a:pt x="1752335" y="2737722"/>
                  <a:pt x="1730398" y="2702621"/>
                </a:cubicBezTo>
                <a:cubicBezTo>
                  <a:pt x="1704072" y="2671908"/>
                  <a:pt x="1701878" y="2654358"/>
                  <a:pt x="1723816" y="2649970"/>
                </a:cubicBezTo>
                <a:cubicBezTo>
                  <a:pt x="1745755" y="2645582"/>
                  <a:pt x="1758917" y="2608288"/>
                  <a:pt x="1763305" y="2538086"/>
                </a:cubicBezTo>
                <a:cubicBezTo>
                  <a:pt x="1776467" y="2388908"/>
                  <a:pt x="1772079" y="2263862"/>
                  <a:pt x="1750142" y="2162948"/>
                </a:cubicBezTo>
                <a:cubicBezTo>
                  <a:pt x="1723816" y="2202436"/>
                  <a:pt x="1686522" y="2235343"/>
                  <a:pt x="1638258" y="2261669"/>
                </a:cubicBezTo>
                <a:cubicBezTo>
                  <a:pt x="1581220" y="2301157"/>
                  <a:pt x="1546119" y="2268249"/>
                  <a:pt x="1532956" y="2162948"/>
                </a:cubicBezTo>
                <a:cubicBezTo>
                  <a:pt x="1519793" y="2083971"/>
                  <a:pt x="1528568" y="2046677"/>
                  <a:pt x="1559282" y="2051064"/>
                </a:cubicBezTo>
                <a:cubicBezTo>
                  <a:pt x="1598770" y="2051064"/>
                  <a:pt x="1693103" y="1952344"/>
                  <a:pt x="1842281" y="1754902"/>
                </a:cubicBezTo>
                <a:cubicBezTo>
                  <a:pt x="1741367" y="1781227"/>
                  <a:pt x="1647034" y="1833879"/>
                  <a:pt x="1559282" y="1912855"/>
                </a:cubicBezTo>
                <a:cubicBezTo>
                  <a:pt x="1440817" y="2013770"/>
                  <a:pt x="1311383" y="1996219"/>
                  <a:pt x="1170980" y="1860204"/>
                </a:cubicBezTo>
                <a:cubicBezTo>
                  <a:pt x="1157818" y="1847041"/>
                  <a:pt x="1155623" y="1838266"/>
                  <a:pt x="1164399" y="1833879"/>
                </a:cubicBezTo>
                <a:cubicBezTo>
                  <a:pt x="1168787" y="1825103"/>
                  <a:pt x="1181949" y="1822910"/>
                  <a:pt x="1203888" y="1827297"/>
                </a:cubicBezTo>
                <a:cubicBezTo>
                  <a:pt x="1225825" y="1831685"/>
                  <a:pt x="1276282" y="1818522"/>
                  <a:pt x="1355259" y="1787809"/>
                </a:cubicBezTo>
                <a:cubicBezTo>
                  <a:pt x="1372810" y="1783421"/>
                  <a:pt x="1401329" y="1772452"/>
                  <a:pt x="1440817" y="1754902"/>
                </a:cubicBezTo>
                <a:cubicBezTo>
                  <a:pt x="1524181" y="1728577"/>
                  <a:pt x="1574638" y="1711026"/>
                  <a:pt x="1592189" y="1702251"/>
                </a:cubicBezTo>
                <a:cubicBezTo>
                  <a:pt x="1548312" y="1645213"/>
                  <a:pt x="1539538" y="1596948"/>
                  <a:pt x="1565863" y="1557460"/>
                </a:cubicBezTo>
                <a:cubicBezTo>
                  <a:pt x="1579026" y="1531135"/>
                  <a:pt x="1585608" y="1504810"/>
                  <a:pt x="1585608" y="1478484"/>
                </a:cubicBezTo>
                <a:cubicBezTo>
                  <a:pt x="1581220" y="1447770"/>
                  <a:pt x="1603157" y="1445577"/>
                  <a:pt x="1651422" y="1471902"/>
                </a:cubicBezTo>
                <a:cubicBezTo>
                  <a:pt x="1673359" y="1493840"/>
                  <a:pt x="1693103" y="1491647"/>
                  <a:pt x="1710654" y="1465321"/>
                </a:cubicBezTo>
                <a:cubicBezTo>
                  <a:pt x="1807180" y="1373181"/>
                  <a:pt x="1877382" y="1309561"/>
                  <a:pt x="1921257" y="1274461"/>
                </a:cubicBezTo>
                <a:cubicBezTo>
                  <a:pt x="1958553" y="1250329"/>
                  <a:pt x="1996944" y="1237715"/>
                  <a:pt x="2036432" y="1236617"/>
                </a:cubicBezTo>
                <a:close/>
                <a:moveTo>
                  <a:pt x="430761" y="1004776"/>
                </a:moveTo>
                <a:cubicBezTo>
                  <a:pt x="433415" y="1044588"/>
                  <a:pt x="440050" y="1075110"/>
                  <a:pt x="450667" y="1096342"/>
                </a:cubicBezTo>
                <a:cubicBezTo>
                  <a:pt x="455975" y="1096342"/>
                  <a:pt x="462610" y="1095015"/>
                  <a:pt x="470572" y="1092361"/>
                </a:cubicBezTo>
                <a:cubicBezTo>
                  <a:pt x="486497" y="1092361"/>
                  <a:pt x="502422" y="1089707"/>
                  <a:pt x="518346" y="1084399"/>
                </a:cubicBezTo>
                <a:cubicBezTo>
                  <a:pt x="521000" y="1065820"/>
                  <a:pt x="522327" y="1043260"/>
                  <a:pt x="522327" y="1016719"/>
                </a:cubicBezTo>
                <a:cubicBezTo>
                  <a:pt x="495786" y="1029990"/>
                  <a:pt x="465264" y="1026009"/>
                  <a:pt x="430761" y="1004776"/>
                </a:cubicBezTo>
                <a:close/>
                <a:moveTo>
                  <a:pt x="239666" y="988851"/>
                </a:moveTo>
                <a:cubicBezTo>
                  <a:pt x="181275" y="1047242"/>
                  <a:pt x="141464" y="1088380"/>
                  <a:pt x="120231" y="1112267"/>
                </a:cubicBezTo>
                <a:cubicBezTo>
                  <a:pt x="122885" y="1112267"/>
                  <a:pt x="126866" y="1113594"/>
                  <a:pt x="132174" y="1116248"/>
                </a:cubicBezTo>
                <a:cubicBezTo>
                  <a:pt x="142791" y="1121556"/>
                  <a:pt x="165351" y="1129519"/>
                  <a:pt x="199854" y="1140135"/>
                </a:cubicBezTo>
                <a:cubicBezTo>
                  <a:pt x="223741" y="1148097"/>
                  <a:pt x="235684" y="1141462"/>
                  <a:pt x="235684" y="1120229"/>
                </a:cubicBezTo>
                <a:cubicBezTo>
                  <a:pt x="235684" y="1083072"/>
                  <a:pt x="237011" y="1039279"/>
                  <a:pt x="239666" y="988851"/>
                </a:cubicBezTo>
                <a:close/>
                <a:moveTo>
                  <a:pt x="1612274" y="974358"/>
                </a:moveTo>
                <a:cubicBezTo>
                  <a:pt x="1612274" y="974358"/>
                  <a:pt x="1618066" y="974358"/>
                  <a:pt x="1629649" y="974358"/>
                </a:cubicBezTo>
                <a:cubicBezTo>
                  <a:pt x="1737749" y="985941"/>
                  <a:pt x="1816895" y="1018757"/>
                  <a:pt x="1867084" y="1072808"/>
                </a:cubicBezTo>
                <a:cubicBezTo>
                  <a:pt x="1913414" y="1122998"/>
                  <a:pt x="1921135" y="1173188"/>
                  <a:pt x="1890249" y="1223378"/>
                </a:cubicBezTo>
                <a:cubicBezTo>
                  <a:pt x="1878667" y="1242681"/>
                  <a:pt x="1853572" y="1240751"/>
                  <a:pt x="1814964" y="1217587"/>
                </a:cubicBezTo>
                <a:cubicBezTo>
                  <a:pt x="1737749" y="1163536"/>
                  <a:pt x="1672117" y="1088251"/>
                  <a:pt x="1618066" y="991732"/>
                </a:cubicBezTo>
                <a:cubicBezTo>
                  <a:pt x="1614205" y="984010"/>
                  <a:pt x="1612274" y="978220"/>
                  <a:pt x="1612274" y="974358"/>
                </a:cubicBezTo>
                <a:close/>
                <a:moveTo>
                  <a:pt x="518346" y="857473"/>
                </a:moveTo>
                <a:cubicBezTo>
                  <a:pt x="499768" y="862782"/>
                  <a:pt x="481189" y="865436"/>
                  <a:pt x="462610" y="865436"/>
                </a:cubicBezTo>
                <a:cubicBezTo>
                  <a:pt x="441377" y="865436"/>
                  <a:pt x="420144" y="873398"/>
                  <a:pt x="398912" y="889323"/>
                </a:cubicBezTo>
                <a:cubicBezTo>
                  <a:pt x="406874" y="910555"/>
                  <a:pt x="413509" y="934442"/>
                  <a:pt x="418817" y="960983"/>
                </a:cubicBezTo>
                <a:cubicBezTo>
                  <a:pt x="450667" y="958329"/>
                  <a:pt x="485170" y="947713"/>
                  <a:pt x="522327" y="929134"/>
                </a:cubicBezTo>
                <a:cubicBezTo>
                  <a:pt x="522327" y="921172"/>
                  <a:pt x="523654" y="907901"/>
                  <a:pt x="526309" y="889323"/>
                </a:cubicBezTo>
                <a:cubicBezTo>
                  <a:pt x="526309" y="873398"/>
                  <a:pt x="526309" y="862782"/>
                  <a:pt x="526309" y="857473"/>
                </a:cubicBezTo>
                <a:cubicBezTo>
                  <a:pt x="523654" y="857473"/>
                  <a:pt x="521000" y="857473"/>
                  <a:pt x="518346" y="857473"/>
                </a:cubicBezTo>
                <a:close/>
                <a:moveTo>
                  <a:pt x="689536" y="809699"/>
                </a:moveTo>
                <a:cubicBezTo>
                  <a:pt x="665649" y="809699"/>
                  <a:pt x="640435" y="816335"/>
                  <a:pt x="613894" y="829605"/>
                </a:cubicBezTo>
                <a:cubicBezTo>
                  <a:pt x="613894" y="845530"/>
                  <a:pt x="612567" y="862782"/>
                  <a:pt x="609913" y="881360"/>
                </a:cubicBezTo>
                <a:cubicBezTo>
                  <a:pt x="609913" y="891977"/>
                  <a:pt x="609913" y="898612"/>
                  <a:pt x="609913" y="901266"/>
                </a:cubicBezTo>
                <a:cubicBezTo>
                  <a:pt x="647070" y="887995"/>
                  <a:pt x="673611" y="906574"/>
                  <a:pt x="689536" y="957002"/>
                </a:cubicBezTo>
                <a:cubicBezTo>
                  <a:pt x="697498" y="975581"/>
                  <a:pt x="690863" y="984870"/>
                  <a:pt x="669630" y="984870"/>
                </a:cubicBezTo>
                <a:cubicBezTo>
                  <a:pt x="651051" y="982216"/>
                  <a:pt x="631146" y="984870"/>
                  <a:pt x="609913" y="992833"/>
                </a:cubicBezTo>
                <a:cubicBezTo>
                  <a:pt x="607259" y="998141"/>
                  <a:pt x="604605" y="1007430"/>
                  <a:pt x="601950" y="1020701"/>
                </a:cubicBezTo>
                <a:cubicBezTo>
                  <a:pt x="593988" y="1047242"/>
                  <a:pt x="588680" y="1065820"/>
                  <a:pt x="586026" y="1076437"/>
                </a:cubicBezTo>
                <a:cubicBezTo>
                  <a:pt x="593988" y="1076437"/>
                  <a:pt x="601950" y="1075110"/>
                  <a:pt x="609913" y="1072456"/>
                </a:cubicBezTo>
                <a:cubicBezTo>
                  <a:pt x="593988" y="1053877"/>
                  <a:pt x="596642" y="1051223"/>
                  <a:pt x="617875" y="1064493"/>
                </a:cubicBezTo>
                <a:cubicBezTo>
                  <a:pt x="660341" y="1096342"/>
                  <a:pt x="684228" y="1100324"/>
                  <a:pt x="689536" y="1076437"/>
                </a:cubicBezTo>
                <a:cubicBezTo>
                  <a:pt x="702806" y="1036625"/>
                  <a:pt x="714750" y="967619"/>
                  <a:pt x="725366" y="869417"/>
                </a:cubicBezTo>
                <a:cubicBezTo>
                  <a:pt x="720058" y="837568"/>
                  <a:pt x="708115" y="817662"/>
                  <a:pt x="689536" y="809699"/>
                </a:cubicBezTo>
                <a:close/>
                <a:moveTo>
                  <a:pt x="1276389" y="545814"/>
                </a:moveTo>
                <a:cubicBezTo>
                  <a:pt x="1253225" y="568978"/>
                  <a:pt x="1233921" y="596004"/>
                  <a:pt x="1218477" y="626890"/>
                </a:cubicBezTo>
                <a:cubicBezTo>
                  <a:pt x="1241642" y="650055"/>
                  <a:pt x="1255155" y="655845"/>
                  <a:pt x="1259015" y="644263"/>
                </a:cubicBezTo>
                <a:cubicBezTo>
                  <a:pt x="1270598" y="632681"/>
                  <a:pt x="1276389" y="599864"/>
                  <a:pt x="1276389" y="545814"/>
                </a:cubicBezTo>
                <a:close/>
                <a:moveTo>
                  <a:pt x="226976" y="485982"/>
                </a:moveTo>
                <a:cubicBezTo>
                  <a:pt x="229464" y="486148"/>
                  <a:pt x="232367" y="486563"/>
                  <a:pt x="235684" y="487226"/>
                </a:cubicBezTo>
                <a:cubicBezTo>
                  <a:pt x="283458" y="492534"/>
                  <a:pt x="316635" y="509786"/>
                  <a:pt x="335213" y="538981"/>
                </a:cubicBezTo>
                <a:cubicBezTo>
                  <a:pt x="356446" y="557560"/>
                  <a:pt x="356446" y="596044"/>
                  <a:pt x="335213" y="654435"/>
                </a:cubicBezTo>
                <a:cubicBezTo>
                  <a:pt x="356446" y="667705"/>
                  <a:pt x="373698" y="684957"/>
                  <a:pt x="386968" y="706190"/>
                </a:cubicBezTo>
                <a:cubicBezTo>
                  <a:pt x="400239" y="724768"/>
                  <a:pt x="397585" y="736712"/>
                  <a:pt x="379006" y="742020"/>
                </a:cubicBezTo>
                <a:cubicBezTo>
                  <a:pt x="363081" y="744674"/>
                  <a:pt x="341848" y="753963"/>
                  <a:pt x="315307" y="769888"/>
                </a:cubicBezTo>
                <a:cubicBezTo>
                  <a:pt x="307345" y="812354"/>
                  <a:pt x="303364" y="845530"/>
                  <a:pt x="303364" y="869417"/>
                </a:cubicBezTo>
                <a:cubicBezTo>
                  <a:pt x="311326" y="866763"/>
                  <a:pt x="321943" y="861454"/>
                  <a:pt x="335213" y="853492"/>
                </a:cubicBezTo>
                <a:cubicBezTo>
                  <a:pt x="332559" y="856146"/>
                  <a:pt x="337867" y="854819"/>
                  <a:pt x="351138" y="849511"/>
                </a:cubicBezTo>
                <a:cubicBezTo>
                  <a:pt x="345830" y="833586"/>
                  <a:pt x="347157" y="828278"/>
                  <a:pt x="355119" y="833586"/>
                </a:cubicBezTo>
                <a:cubicBezTo>
                  <a:pt x="360427" y="836240"/>
                  <a:pt x="369717" y="848184"/>
                  <a:pt x="382987" y="869417"/>
                </a:cubicBezTo>
                <a:cubicBezTo>
                  <a:pt x="404220" y="829605"/>
                  <a:pt x="434742" y="805718"/>
                  <a:pt x="474554" y="797756"/>
                </a:cubicBezTo>
                <a:cubicBezTo>
                  <a:pt x="490478" y="795102"/>
                  <a:pt x="507730" y="789794"/>
                  <a:pt x="526309" y="781831"/>
                </a:cubicBezTo>
                <a:cubicBezTo>
                  <a:pt x="534271" y="657089"/>
                  <a:pt x="527636" y="572157"/>
                  <a:pt x="506403" y="527038"/>
                </a:cubicBezTo>
                <a:cubicBezTo>
                  <a:pt x="503749" y="516421"/>
                  <a:pt x="503749" y="508459"/>
                  <a:pt x="506403" y="503151"/>
                </a:cubicBezTo>
                <a:cubicBezTo>
                  <a:pt x="511711" y="497843"/>
                  <a:pt x="518346" y="497843"/>
                  <a:pt x="526309" y="503151"/>
                </a:cubicBezTo>
                <a:cubicBezTo>
                  <a:pt x="531617" y="508459"/>
                  <a:pt x="542233" y="515094"/>
                  <a:pt x="558158" y="523056"/>
                </a:cubicBezTo>
                <a:cubicBezTo>
                  <a:pt x="560812" y="525711"/>
                  <a:pt x="563466" y="527038"/>
                  <a:pt x="566120" y="527038"/>
                </a:cubicBezTo>
                <a:cubicBezTo>
                  <a:pt x="582045" y="529692"/>
                  <a:pt x="597969" y="546943"/>
                  <a:pt x="613894" y="578793"/>
                </a:cubicBezTo>
                <a:cubicBezTo>
                  <a:pt x="624510" y="594717"/>
                  <a:pt x="627164" y="615950"/>
                  <a:pt x="621856" y="642491"/>
                </a:cubicBezTo>
                <a:cubicBezTo>
                  <a:pt x="619202" y="655762"/>
                  <a:pt x="617875" y="675667"/>
                  <a:pt x="617875" y="702208"/>
                </a:cubicBezTo>
                <a:cubicBezTo>
                  <a:pt x="615221" y="726095"/>
                  <a:pt x="613894" y="744674"/>
                  <a:pt x="613894" y="757945"/>
                </a:cubicBezTo>
                <a:cubicBezTo>
                  <a:pt x="656360" y="744674"/>
                  <a:pt x="690863" y="744674"/>
                  <a:pt x="717404" y="757945"/>
                </a:cubicBezTo>
                <a:cubicBezTo>
                  <a:pt x="735983" y="765907"/>
                  <a:pt x="759870" y="781831"/>
                  <a:pt x="789065" y="805718"/>
                </a:cubicBezTo>
                <a:cubicBezTo>
                  <a:pt x="797027" y="811027"/>
                  <a:pt x="802335" y="815008"/>
                  <a:pt x="804989" y="817662"/>
                </a:cubicBezTo>
                <a:cubicBezTo>
                  <a:pt x="823568" y="836240"/>
                  <a:pt x="827549" y="862782"/>
                  <a:pt x="816933" y="897285"/>
                </a:cubicBezTo>
                <a:cubicBezTo>
                  <a:pt x="808970" y="918518"/>
                  <a:pt x="801008" y="949040"/>
                  <a:pt x="793046" y="988851"/>
                </a:cubicBezTo>
                <a:cubicBezTo>
                  <a:pt x="779775" y="1071128"/>
                  <a:pt x="750580" y="1146770"/>
                  <a:pt x="705460" y="1215777"/>
                </a:cubicBezTo>
                <a:cubicBezTo>
                  <a:pt x="700152" y="1223739"/>
                  <a:pt x="693517" y="1229048"/>
                  <a:pt x="685555" y="1231702"/>
                </a:cubicBezTo>
                <a:cubicBezTo>
                  <a:pt x="680246" y="1231702"/>
                  <a:pt x="676265" y="1227721"/>
                  <a:pt x="673611" y="1219758"/>
                </a:cubicBezTo>
                <a:cubicBezTo>
                  <a:pt x="662995" y="1187909"/>
                  <a:pt x="651051" y="1161368"/>
                  <a:pt x="637781" y="1140135"/>
                </a:cubicBezTo>
                <a:cubicBezTo>
                  <a:pt x="566120" y="1142789"/>
                  <a:pt x="511711" y="1153406"/>
                  <a:pt x="474554" y="1171984"/>
                </a:cubicBezTo>
                <a:cubicBezTo>
                  <a:pt x="442704" y="1187909"/>
                  <a:pt x="420144" y="1182601"/>
                  <a:pt x="406874" y="1156060"/>
                </a:cubicBezTo>
                <a:cubicBezTo>
                  <a:pt x="385641" y="1105632"/>
                  <a:pt x="368389" y="1014065"/>
                  <a:pt x="355119" y="881360"/>
                </a:cubicBezTo>
                <a:cubicBezTo>
                  <a:pt x="336540" y="894631"/>
                  <a:pt x="316635" y="910555"/>
                  <a:pt x="295402" y="929134"/>
                </a:cubicBezTo>
                <a:cubicBezTo>
                  <a:pt x="287439" y="1027336"/>
                  <a:pt x="287439" y="1102978"/>
                  <a:pt x="295402" y="1156060"/>
                </a:cubicBezTo>
                <a:cubicBezTo>
                  <a:pt x="306018" y="1203834"/>
                  <a:pt x="309999" y="1238337"/>
                  <a:pt x="307345" y="1259570"/>
                </a:cubicBezTo>
                <a:cubicBezTo>
                  <a:pt x="304691" y="1272840"/>
                  <a:pt x="302037" y="1279476"/>
                  <a:pt x="299383" y="1279476"/>
                </a:cubicBezTo>
                <a:cubicBezTo>
                  <a:pt x="296729" y="1282130"/>
                  <a:pt x="290093" y="1280803"/>
                  <a:pt x="279477" y="1275494"/>
                </a:cubicBezTo>
                <a:cubicBezTo>
                  <a:pt x="197200" y="1222412"/>
                  <a:pt x="137483" y="1170657"/>
                  <a:pt x="100325" y="1120229"/>
                </a:cubicBezTo>
                <a:cubicBezTo>
                  <a:pt x="84401" y="1133500"/>
                  <a:pt x="63168" y="1108286"/>
                  <a:pt x="36627" y="1044588"/>
                </a:cubicBezTo>
                <a:cubicBezTo>
                  <a:pt x="31319" y="1033971"/>
                  <a:pt x="29992" y="1026009"/>
                  <a:pt x="32646" y="1020701"/>
                </a:cubicBezTo>
                <a:cubicBezTo>
                  <a:pt x="35300" y="1015392"/>
                  <a:pt x="43262" y="1012738"/>
                  <a:pt x="56533" y="1012738"/>
                </a:cubicBezTo>
                <a:cubicBezTo>
                  <a:pt x="67149" y="1015392"/>
                  <a:pt x="83074" y="1008757"/>
                  <a:pt x="104306" y="992833"/>
                </a:cubicBezTo>
                <a:cubicBezTo>
                  <a:pt x="112269" y="987524"/>
                  <a:pt x="126866" y="978235"/>
                  <a:pt x="148099" y="964964"/>
                </a:cubicBezTo>
                <a:cubicBezTo>
                  <a:pt x="185257" y="938423"/>
                  <a:pt x="215779" y="917191"/>
                  <a:pt x="239666" y="901266"/>
                </a:cubicBezTo>
                <a:cubicBezTo>
                  <a:pt x="239666" y="869417"/>
                  <a:pt x="240993" y="846857"/>
                  <a:pt x="243647" y="833586"/>
                </a:cubicBezTo>
                <a:cubicBezTo>
                  <a:pt x="179948" y="884014"/>
                  <a:pt x="140137" y="905247"/>
                  <a:pt x="124212" y="897285"/>
                </a:cubicBezTo>
                <a:cubicBezTo>
                  <a:pt x="97671" y="891977"/>
                  <a:pt x="60514" y="862782"/>
                  <a:pt x="12740" y="809699"/>
                </a:cubicBezTo>
                <a:cubicBezTo>
                  <a:pt x="2124" y="799083"/>
                  <a:pt x="-1858" y="791121"/>
                  <a:pt x="796" y="785813"/>
                </a:cubicBezTo>
                <a:cubicBezTo>
                  <a:pt x="3451" y="780504"/>
                  <a:pt x="10086" y="779177"/>
                  <a:pt x="20702" y="781831"/>
                </a:cubicBezTo>
                <a:cubicBezTo>
                  <a:pt x="44589" y="787140"/>
                  <a:pt x="68476" y="783158"/>
                  <a:pt x="92363" y="769888"/>
                </a:cubicBezTo>
                <a:cubicBezTo>
                  <a:pt x="156061" y="743347"/>
                  <a:pt x="209143" y="714152"/>
                  <a:pt x="251609" y="682303"/>
                </a:cubicBezTo>
                <a:cubicBezTo>
                  <a:pt x="259571" y="650453"/>
                  <a:pt x="266207" y="617277"/>
                  <a:pt x="271515" y="582774"/>
                </a:cubicBezTo>
                <a:cubicBezTo>
                  <a:pt x="279477" y="564195"/>
                  <a:pt x="264880" y="540308"/>
                  <a:pt x="227722" y="511113"/>
                </a:cubicBezTo>
                <a:cubicBezTo>
                  <a:pt x="217106" y="500497"/>
                  <a:pt x="213125" y="493861"/>
                  <a:pt x="215779" y="491207"/>
                </a:cubicBezTo>
                <a:cubicBezTo>
                  <a:pt x="215779" y="487226"/>
                  <a:pt x="219511" y="485484"/>
                  <a:pt x="226976" y="485982"/>
                </a:cubicBezTo>
                <a:close/>
                <a:moveTo>
                  <a:pt x="1748005" y="306568"/>
                </a:moveTo>
                <a:cubicBezTo>
                  <a:pt x="1744385" y="305844"/>
                  <a:pt x="1739679" y="308378"/>
                  <a:pt x="1733889" y="314168"/>
                </a:cubicBezTo>
                <a:cubicBezTo>
                  <a:pt x="1679838" y="352777"/>
                  <a:pt x="1627718" y="401036"/>
                  <a:pt x="1577527" y="458947"/>
                </a:cubicBezTo>
                <a:cubicBezTo>
                  <a:pt x="1608414" y="458947"/>
                  <a:pt x="1637370" y="468599"/>
                  <a:pt x="1664395" y="487903"/>
                </a:cubicBezTo>
                <a:cubicBezTo>
                  <a:pt x="1710724" y="429991"/>
                  <a:pt x="1739679" y="375940"/>
                  <a:pt x="1751262" y="325751"/>
                </a:cubicBezTo>
                <a:cubicBezTo>
                  <a:pt x="1755123" y="314168"/>
                  <a:pt x="1755123" y="308378"/>
                  <a:pt x="1751262" y="308378"/>
                </a:cubicBezTo>
                <a:cubicBezTo>
                  <a:pt x="1750297" y="307412"/>
                  <a:pt x="1749211" y="306809"/>
                  <a:pt x="1748005" y="306568"/>
                </a:cubicBezTo>
                <a:close/>
                <a:moveTo>
                  <a:pt x="1600692" y="0"/>
                </a:moveTo>
                <a:cubicBezTo>
                  <a:pt x="1603588" y="0"/>
                  <a:pt x="1607449" y="482"/>
                  <a:pt x="1612274" y="1448"/>
                </a:cubicBezTo>
                <a:cubicBezTo>
                  <a:pt x="1762844" y="43916"/>
                  <a:pt x="1811104" y="113409"/>
                  <a:pt x="1757053" y="209928"/>
                </a:cubicBezTo>
                <a:cubicBezTo>
                  <a:pt x="1807243" y="202207"/>
                  <a:pt x="1855502" y="236953"/>
                  <a:pt x="1901831" y="314168"/>
                </a:cubicBezTo>
                <a:cubicBezTo>
                  <a:pt x="1921135" y="337333"/>
                  <a:pt x="1911483" y="374011"/>
                  <a:pt x="1872876" y="424200"/>
                </a:cubicBezTo>
                <a:cubicBezTo>
                  <a:pt x="1838129" y="470530"/>
                  <a:pt x="1784078" y="528440"/>
                  <a:pt x="1710724" y="597935"/>
                </a:cubicBezTo>
                <a:cubicBezTo>
                  <a:pt x="1710724" y="621099"/>
                  <a:pt x="1699142" y="640403"/>
                  <a:pt x="1675977" y="655845"/>
                </a:cubicBezTo>
                <a:cubicBezTo>
                  <a:pt x="1660534" y="663567"/>
                  <a:pt x="1647022" y="661637"/>
                  <a:pt x="1635439" y="650055"/>
                </a:cubicBezTo>
                <a:cubicBezTo>
                  <a:pt x="1600692" y="677079"/>
                  <a:pt x="1554364" y="698314"/>
                  <a:pt x="1496452" y="713757"/>
                </a:cubicBezTo>
                <a:cubicBezTo>
                  <a:pt x="1515756" y="725339"/>
                  <a:pt x="1527338" y="740782"/>
                  <a:pt x="1531199" y="760085"/>
                </a:cubicBezTo>
                <a:cubicBezTo>
                  <a:pt x="1627718" y="740782"/>
                  <a:pt x="1749331" y="734991"/>
                  <a:pt x="1896041" y="742712"/>
                </a:cubicBezTo>
                <a:cubicBezTo>
                  <a:pt x="1942369" y="746574"/>
                  <a:pt x="1980977" y="756225"/>
                  <a:pt x="2011863" y="771668"/>
                </a:cubicBezTo>
                <a:cubicBezTo>
                  <a:pt x="2019584" y="775529"/>
                  <a:pt x="2027306" y="779390"/>
                  <a:pt x="2035028" y="783250"/>
                </a:cubicBezTo>
                <a:cubicBezTo>
                  <a:pt x="2042749" y="790972"/>
                  <a:pt x="2048540" y="796763"/>
                  <a:pt x="2052401" y="800624"/>
                </a:cubicBezTo>
                <a:cubicBezTo>
                  <a:pt x="2075566" y="819928"/>
                  <a:pt x="2077496" y="837301"/>
                  <a:pt x="2058191" y="852744"/>
                </a:cubicBezTo>
                <a:cubicBezTo>
                  <a:pt x="2023445" y="879769"/>
                  <a:pt x="1971325" y="881700"/>
                  <a:pt x="1901831" y="858535"/>
                </a:cubicBezTo>
                <a:cubicBezTo>
                  <a:pt x="1766705" y="816067"/>
                  <a:pt x="1647022" y="810276"/>
                  <a:pt x="1542781" y="841162"/>
                </a:cubicBezTo>
                <a:cubicBezTo>
                  <a:pt x="1535059" y="856604"/>
                  <a:pt x="1521547" y="885561"/>
                  <a:pt x="1502244" y="928029"/>
                </a:cubicBezTo>
                <a:cubicBezTo>
                  <a:pt x="1486800" y="970497"/>
                  <a:pt x="1475218" y="1001383"/>
                  <a:pt x="1467497" y="1020687"/>
                </a:cubicBezTo>
                <a:cubicBezTo>
                  <a:pt x="1428888" y="1148092"/>
                  <a:pt x="1326579" y="1209864"/>
                  <a:pt x="1160566" y="1206004"/>
                </a:cubicBezTo>
                <a:cubicBezTo>
                  <a:pt x="1125820" y="1213725"/>
                  <a:pt x="1110376" y="1206004"/>
                  <a:pt x="1114237" y="1182839"/>
                </a:cubicBezTo>
                <a:cubicBezTo>
                  <a:pt x="1118097" y="1148092"/>
                  <a:pt x="1131610" y="1128788"/>
                  <a:pt x="1154775" y="1124927"/>
                </a:cubicBezTo>
                <a:cubicBezTo>
                  <a:pt x="1293762" y="1090181"/>
                  <a:pt x="1369047" y="1011035"/>
                  <a:pt x="1380629" y="887491"/>
                </a:cubicBezTo>
                <a:cubicBezTo>
                  <a:pt x="1338161" y="899073"/>
                  <a:pt x="1264807" y="929960"/>
                  <a:pt x="1160566" y="980149"/>
                </a:cubicBezTo>
                <a:cubicBezTo>
                  <a:pt x="1060187" y="1026479"/>
                  <a:pt x="975250" y="1038060"/>
                  <a:pt x="905756" y="1014896"/>
                </a:cubicBezTo>
                <a:cubicBezTo>
                  <a:pt x="874870" y="999453"/>
                  <a:pt x="863288" y="985940"/>
                  <a:pt x="871010" y="974357"/>
                </a:cubicBezTo>
                <a:cubicBezTo>
                  <a:pt x="890314" y="947333"/>
                  <a:pt x="905756" y="931889"/>
                  <a:pt x="917338" y="928029"/>
                </a:cubicBezTo>
                <a:cubicBezTo>
                  <a:pt x="925061" y="924168"/>
                  <a:pt x="938573" y="918377"/>
                  <a:pt x="957876" y="910655"/>
                </a:cubicBezTo>
                <a:cubicBezTo>
                  <a:pt x="973320" y="902934"/>
                  <a:pt x="984902" y="897143"/>
                  <a:pt x="992623" y="893282"/>
                </a:cubicBezTo>
                <a:cubicBezTo>
                  <a:pt x="1000344" y="885561"/>
                  <a:pt x="1004206" y="885561"/>
                  <a:pt x="1004206" y="893282"/>
                </a:cubicBezTo>
                <a:cubicBezTo>
                  <a:pt x="1004206" y="897143"/>
                  <a:pt x="1000344" y="902934"/>
                  <a:pt x="992623" y="910655"/>
                </a:cubicBezTo>
                <a:cubicBezTo>
                  <a:pt x="954016" y="937681"/>
                  <a:pt x="967529" y="935750"/>
                  <a:pt x="1033161" y="904864"/>
                </a:cubicBezTo>
                <a:cubicBezTo>
                  <a:pt x="1052465" y="897143"/>
                  <a:pt x="1081421" y="885561"/>
                  <a:pt x="1120028" y="870117"/>
                </a:cubicBezTo>
                <a:cubicBezTo>
                  <a:pt x="1158636" y="854675"/>
                  <a:pt x="1212687" y="835370"/>
                  <a:pt x="1282180" y="812207"/>
                </a:cubicBezTo>
                <a:cubicBezTo>
                  <a:pt x="1270598" y="796763"/>
                  <a:pt x="1257085" y="771668"/>
                  <a:pt x="1241642" y="736922"/>
                </a:cubicBezTo>
                <a:cubicBezTo>
                  <a:pt x="1218477" y="698314"/>
                  <a:pt x="1203035" y="675149"/>
                  <a:pt x="1195313" y="667428"/>
                </a:cubicBezTo>
                <a:cubicBezTo>
                  <a:pt x="1183730" y="682871"/>
                  <a:pt x="1166357" y="707965"/>
                  <a:pt x="1143193" y="742712"/>
                </a:cubicBezTo>
                <a:cubicBezTo>
                  <a:pt x="1131610" y="765877"/>
                  <a:pt x="1116168" y="773598"/>
                  <a:pt x="1096863" y="765877"/>
                </a:cubicBezTo>
                <a:cubicBezTo>
                  <a:pt x="1081421" y="765877"/>
                  <a:pt x="1064048" y="721478"/>
                  <a:pt x="1044743" y="632681"/>
                </a:cubicBezTo>
                <a:cubicBezTo>
                  <a:pt x="1040883" y="609517"/>
                  <a:pt x="1046674" y="596004"/>
                  <a:pt x="1062117" y="592143"/>
                </a:cubicBezTo>
                <a:cubicBezTo>
                  <a:pt x="1073700" y="596004"/>
                  <a:pt x="1081421" y="586352"/>
                  <a:pt x="1085282" y="563188"/>
                </a:cubicBezTo>
                <a:cubicBezTo>
                  <a:pt x="1100724" y="516858"/>
                  <a:pt x="1110376" y="478251"/>
                  <a:pt x="1114237" y="447365"/>
                </a:cubicBezTo>
                <a:cubicBezTo>
                  <a:pt x="1114237" y="424200"/>
                  <a:pt x="1094934" y="408757"/>
                  <a:pt x="1056326" y="401036"/>
                </a:cubicBezTo>
                <a:cubicBezTo>
                  <a:pt x="1037022" y="397174"/>
                  <a:pt x="1027370" y="389453"/>
                  <a:pt x="1027370" y="377871"/>
                </a:cubicBezTo>
                <a:cubicBezTo>
                  <a:pt x="1023509" y="354706"/>
                  <a:pt x="1037022" y="339264"/>
                  <a:pt x="1067908" y="331542"/>
                </a:cubicBezTo>
                <a:cubicBezTo>
                  <a:pt x="1110376" y="319960"/>
                  <a:pt x="1156706" y="333472"/>
                  <a:pt x="1206895" y="372080"/>
                </a:cubicBezTo>
                <a:cubicBezTo>
                  <a:pt x="1237781" y="395245"/>
                  <a:pt x="1249363" y="426131"/>
                  <a:pt x="1241642" y="464738"/>
                </a:cubicBezTo>
                <a:cubicBezTo>
                  <a:pt x="1230060" y="491764"/>
                  <a:pt x="1245503" y="484042"/>
                  <a:pt x="1287972" y="441573"/>
                </a:cubicBezTo>
                <a:cubicBezTo>
                  <a:pt x="1287972" y="433852"/>
                  <a:pt x="1287972" y="418410"/>
                  <a:pt x="1287972" y="395245"/>
                </a:cubicBezTo>
                <a:cubicBezTo>
                  <a:pt x="1291832" y="364359"/>
                  <a:pt x="1293762" y="341194"/>
                  <a:pt x="1293762" y="325751"/>
                </a:cubicBezTo>
                <a:cubicBezTo>
                  <a:pt x="1301484" y="252397"/>
                  <a:pt x="1297623" y="209928"/>
                  <a:pt x="1282180" y="198346"/>
                </a:cubicBezTo>
                <a:cubicBezTo>
                  <a:pt x="1251294" y="148156"/>
                  <a:pt x="1230060" y="96036"/>
                  <a:pt x="1218477" y="41986"/>
                </a:cubicBezTo>
                <a:cubicBezTo>
                  <a:pt x="1214616" y="22682"/>
                  <a:pt x="1218477" y="18821"/>
                  <a:pt x="1230060" y="30403"/>
                </a:cubicBezTo>
                <a:cubicBezTo>
                  <a:pt x="1253225" y="61289"/>
                  <a:pt x="1286041" y="84454"/>
                  <a:pt x="1328509" y="99896"/>
                </a:cubicBezTo>
                <a:cubicBezTo>
                  <a:pt x="1428888" y="126922"/>
                  <a:pt x="1467497" y="179042"/>
                  <a:pt x="1444332" y="256258"/>
                </a:cubicBezTo>
                <a:cubicBezTo>
                  <a:pt x="1444332" y="252397"/>
                  <a:pt x="1446262" y="248535"/>
                  <a:pt x="1450123" y="244675"/>
                </a:cubicBezTo>
                <a:cubicBezTo>
                  <a:pt x="1473287" y="213789"/>
                  <a:pt x="1490661" y="180973"/>
                  <a:pt x="1502244" y="146226"/>
                </a:cubicBezTo>
                <a:cubicBezTo>
                  <a:pt x="1509965" y="138505"/>
                  <a:pt x="1515756" y="134643"/>
                  <a:pt x="1519617" y="134643"/>
                </a:cubicBezTo>
                <a:cubicBezTo>
                  <a:pt x="1523478" y="138505"/>
                  <a:pt x="1523478" y="146226"/>
                  <a:pt x="1519617" y="157808"/>
                </a:cubicBezTo>
                <a:cubicBezTo>
                  <a:pt x="1500313" y="238884"/>
                  <a:pt x="1467497" y="316099"/>
                  <a:pt x="1421167" y="389453"/>
                </a:cubicBezTo>
                <a:cubicBezTo>
                  <a:pt x="1421167" y="389453"/>
                  <a:pt x="1421167" y="393314"/>
                  <a:pt x="1421167" y="401036"/>
                </a:cubicBezTo>
                <a:cubicBezTo>
                  <a:pt x="1409585" y="435783"/>
                  <a:pt x="1403794" y="464738"/>
                  <a:pt x="1403794" y="487903"/>
                </a:cubicBezTo>
                <a:cubicBezTo>
                  <a:pt x="1399933" y="518789"/>
                  <a:pt x="1396072" y="557396"/>
                  <a:pt x="1392212" y="603725"/>
                </a:cubicBezTo>
                <a:cubicBezTo>
                  <a:pt x="1384491" y="626890"/>
                  <a:pt x="1380629" y="646194"/>
                  <a:pt x="1380629" y="661637"/>
                </a:cubicBezTo>
                <a:cubicBezTo>
                  <a:pt x="1380629" y="669358"/>
                  <a:pt x="1378699" y="680941"/>
                  <a:pt x="1374838" y="696383"/>
                </a:cubicBezTo>
                <a:cubicBezTo>
                  <a:pt x="1367117" y="731130"/>
                  <a:pt x="1361326" y="765877"/>
                  <a:pt x="1357465" y="800624"/>
                </a:cubicBezTo>
                <a:cubicBezTo>
                  <a:pt x="1376768" y="792902"/>
                  <a:pt x="1392212" y="787111"/>
                  <a:pt x="1403794" y="783250"/>
                </a:cubicBezTo>
                <a:cubicBezTo>
                  <a:pt x="1415376" y="756225"/>
                  <a:pt x="1419237" y="731130"/>
                  <a:pt x="1415376" y="707965"/>
                </a:cubicBezTo>
                <a:cubicBezTo>
                  <a:pt x="1407654" y="696383"/>
                  <a:pt x="1409585" y="684801"/>
                  <a:pt x="1421167" y="673219"/>
                </a:cubicBezTo>
                <a:cubicBezTo>
                  <a:pt x="1413446" y="653915"/>
                  <a:pt x="1411515" y="640403"/>
                  <a:pt x="1415376" y="632681"/>
                </a:cubicBezTo>
                <a:cubicBezTo>
                  <a:pt x="1419237" y="628821"/>
                  <a:pt x="1428888" y="628821"/>
                  <a:pt x="1444332" y="632681"/>
                </a:cubicBezTo>
                <a:cubicBezTo>
                  <a:pt x="1494521" y="628821"/>
                  <a:pt x="1540851" y="609517"/>
                  <a:pt x="1583319" y="574770"/>
                </a:cubicBezTo>
                <a:cubicBezTo>
                  <a:pt x="1556293" y="540023"/>
                  <a:pt x="1511895" y="520719"/>
                  <a:pt x="1450123" y="516858"/>
                </a:cubicBezTo>
                <a:cubicBezTo>
                  <a:pt x="1423098" y="516858"/>
                  <a:pt x="1436611" y="501416"/>
                  <a:pt x="1490661" y="470530"/>
                </a:cubicBezTo>
                <a:cubicBezTo>
                  <a:pt x="1475218" y="431922"/>
                  <a:pt x="1477148" y="393314"/>
                  <a:pt x="1496452" y="354706"/>
                </a:cubicBezTo>
                <a:cubicBezTo>
                  <a:pt x="1508034" y="339264"/>
                  <a:pt x="1517686" y="329612"/>
                  <a:pt x="1525407" y="325751"/>
                </a:cubicBezTo>
                <a:cubicBezTo>
                  <a:pt x="1533130" y="325751"/>
                  <a:pt x="1544712" y="312238"/>
                  <a:pt x="1560154" y="285213"/>
                </a:cubicBezTo>
                <a:cubicBezTo>
                  <a:pt x="1564016" y="281352"/>
                  <a:pt x="1567876" y="271700"/>
                  <a:pt x="1571737" y="256258"/>
                </a:cubicBezTo>
                <a:cubicBezTo>
                  <a:pt x="1602623" y="202207"/>
                  <a:pt x="1621926" y="163599"/>
                  <a:pt x="1629649" y="140435"/>
                </a:cubicBezTo>
                <a:cubicBezTo>
                  <a:pt x="1648952" y="90245"/>
                  <a:pt x="1639300" y="47776"/>
                  <a:pt x="1600692" y="13029"/>
                </a:cubicBezTo>
                <a:cubicBezTo>
                  <a:pt x="1592006" y="4343"/>
                  <a:pt x="1592006" y="0"/>
                  <a:pt x="1600692" y="0"/>
                </a:cubicBezTo>
                <a:close/>
              </a:path>
            </a:pathLst>
          </a:custGeom>
          <a:blipFill>
            <a:blip r:embed="rId5" cstate="screen">
              <a:extLs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solidFill>
                  <a:schemeClr val="accent4">
                    <a:lumMod val="40000"/>
                    <a:lumOff val="60000"/>
                  </a:schemeClr>
                </a:solidFill>
                <a:latin typeface="方正行楷简体" panose="02000000000000000000" pitchFamily="2" charset="-122"/>
                <a:ea typeface="方正行楷简体" panose="02000000000000000000" pitchFamily="2" charset="-122"/>
              </a:defRPr>
            </a:lvl1pPr>
          </a:lstStyle>
          <a:p>
            <a:endParaRPr lang="zh-CN" altLang="en-US" sz="11500" dirty="0">
              <a:solidFill>
                <a:srgbClr val="FFE699"/>
              </a:solidFill>
            </a:endParaRPr>
          </a:p>
        </p:txBody>
      </p:sp>
      <p:grpSp>
        <p:nvGrpSpPr>
          <p:cNvPr id="5" name="组合 4">
            <a:extLst>
              <a:ext uri="{FF2B5EF4-FFF2-40B4-BE49-F238E27FC236}">
                <a16:creationId xmlns:a16="http://schemas.microsoft.com/office/drawing/2014/main" xmlns="" id="{C3F7248F-6A09-42D4-8583-5645B2823FC1}"/>
              </a:ext>
            </a:extLst>
          </p:cNvPr>
          <p:cNvGrpSpPr/>
          <p:nvPr/>
        </p:nvGrpSpPr>
        <p:grpSpPr>
          <a:xfrm>
            <a:off x="5949004" y="3776519"/>
            <a:ext cx="3116590" cy="991680"/>
            <a:chOff x="5811888" y="4095834"/>
            <a:chExt cx="3116590" cy="991680"/>
          </a:xfrm>
        </p:grpSpPr>
        <p:pic>
          <p:nvPicPr>
            <p:cNvPr id="26" name="图片 25">
              <a:extLst>
                <a:ext uri="{FF2B5EF4-FFF2-40B4-BE49-F238E27FC236}">
                  <a16:creationId xmlns:a16="http://schemas.microsoft.com/office/drawing/2014/main" xmlns="" id="{13AE464E-6BEF-4E11-AB1A-487F41F9438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a:off x="5811888" y="4095834"/>
              <a:ext cx="2282269" cy="991680"/>
            </a:xfrm>
            <a:prstGeom prst="rect">
              <a:avLst/>
            </a:prstGeom>
          </p:spPr>
        </p:pic>
        <p:pic>
          <p:nvPicPr>
            <p:cNvPr id="27" name="图片 26">
              <a:extLst>
                <a:ext uri="{FF2B5EF4-FFF2-40B4-BE49-F238E27FC236}">
                  <a16:creationId xmlns:a16="http://schemas.microsoft.com/office/drawing/2014/main" xmlns="" id="{5D4C0EB6-DC8B-4A23-B2A1-D4F2292350F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flipH="1">
              <a:off x="6646209" y="4095834"/>
              <a:ext cx="2282269" cy="991680"/>
            </a:xfrm>
            <a:prstGeom prst="rect">
              <a:avLst/>
            </a:prstGeom>
          </p:spPr>
        </p:pic>
      </p:grpSp>
      <p:sp>
        <p:nvSpPr>
          <p:cNvPr id="6" name="文本框 5">
            <a:extLst>
              <a:ext uri="{FF2B5EF4-FFF2-40B4-BE49-F238E27FC236}">
                <a16:creationId xmlns:a16="http://schemas.microsoft.com/office/drawing/2014/main" xmlns="" id="{6FB0F1AB-252C-43FB-A5D6-E1546C445F02}"/>
              </a:ext>
            </a:extLst>
          </p:cNvPr>
          <p:cNvSpPr txBox="1"/>
          <p:nvPr/>
        </p:nvSpPr>
        <p:spPr>
          <a:xfrm>
            <a:off x="6725675" y="3934679"/>
            <a:ext cx="1563248" cy="646331"/>
          </a:xfrm>
          <a:prstGeom prst="rect">
            <a:avLst/>
          </a:prstGeom>
          <a:noFill/>
        </p:spPr>
        <p:txBody>
          <a:bodyPr wrap="none" rtlCol="0">
            <a:spAutoFit/>
          </a:bodyPr>
          <a:lstStyle/>
          <a:p>
            <a:pPr algn="ctr"/>
            <a:r>
              <a:rPr lang="en-US" altLang="zh-CN"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2</a:t>
            </a:r>
            <a:r>
              <a:rPr lang="zh-CN" altLang="en-US"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等奖</a:t>
            </a:r>
          </a:p>
        </p:txBody>
      </p:sp>
    </p:spTree>
    <p:extLst>
      <p:ext uri="{BB962C8B-B14F-4D97-AF65-F5344CB8AC3E}">
        <p14:creationId xmlns:p14="http://schemas.microsoft.com/office/powerpoint/2010/main" val="2140774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6" presetClass="emph" presetSubtype="0" fill="hold" nodeType="withEffect">
                                  <p:stCondLst>
                                    <p:cond delay="500"/>
                                  </p:stCondLst>
                                  <p:childTnLst>
                                    <p:animScale>
                                      <p:cBhvr>
                                        <p:cTn id="12" dur="250" fill="hold"/>
                                        <p:tgtEl>
                                          <p:spTgt spid="16"/>
                                        </p:tgtEl>
                                      </p:cBhvr>
                                      <p:by x="400000" y="400000"/>
                                    </p:animScale>
                                  </p:childTnLst>
                                </p:cTn>
                              </p:par>
                              <p:par>
                                <p:cTn id="13" presetID="10" presetClass="exit" presetSubtype="0" fill="hold" nodeType="withEffect">
                                  <p:stCondLst>
                                    <p:cond delay="500"/>
                                  </p:stCondLst>
                                  <p:childTnLst>
                                    <p:animEffect transition="out" filter="fade">
                                      <p:cBhvr>
                                        <p:cTn id="14" dur="250"/>
                                        <p:tgtEl>
                                          <p:spTgt spid="16"/>
                                        </p:tgtEl>
                                      </p:cBhvr>
                                    </p:animEffect>
                                    <p:set>
                                      <p:cBhvr>
                                        <p:cTn id="15" dur="1" fill="hold">
                                          <p:stCondLst>
                                            <p:cond delay="24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a16="http://schemas.microsoft.com/office/drawing/2014/main" xmlns="" id="{6D5EDCC6-16B2-4A9D-8F07-453CD825475C}"/>
              </a:ext>
            </a:extLst>
          </p:cNvPr>
          <p:cNvSpPr txBox="1"/>
          <p:nvPr/>
        </p:nvSpPr>
        <p:spPr>
          <a:xfrm>
            <a:off x="4926452" y="906267"/>
            <a:ext cx="2339103"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第三篇章</a:t>
            </a:r>
          </a:p>
        </p:txBody>
      </p:sp>
      <p:sp>
        <p:nvSpPr>
          <p:cNvPr id="2" name="矩形 1">
            <a:extLst>
              <a:ext uri="{FF2B5EF4-FFF2-40B4-BE49-F238E27FC236}">
                <a16:creationId xmlns:a16="http://schemas.microsoft.com/office/drawing/2014/main" xmlns=""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xmlns=""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a16="http://schemas.microsoft.com/office/drawing/2014/main" xmlns=""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a16="http://schemas.microsoft.com/office/drawing/2014/main" xmlns=""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a16="http://schemas.microsoft.com/office/drawing/2014/main" xmlns=""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a16="http://schemas.microsoft.com/office/drawing/2014/main" xmlns=""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a16="http://schemas.microsoft.com/office/drawing/2014/main" xmlns=""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a16="http://schemas.microsoft.com/office/drawing/2014/main" xmlns=""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a16="http://schemas.microsoft.com/office/drawing/2014/main" xmlns=""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a16="http://schemas.microsoft.com/office/drawing/2014/main" xmlns=""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a16="http://schemas.microsoft.com/office/drawing/2014/main" xmlns=""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a16="http://schemas.microsoft.com/office/drawing/2014/main" xmlns=""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a16="http://schemas.microsoft.com/office/drawing/2014/main" xmlns=""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a16="http://schemas.microsoft.com/office/drawing/2014/main" xmlns=""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a16="http://schemas.microsoft.com/office/drawing/2014/main" xmlns=""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a16="http://schemas.microsoft.com/office/drawing/2014/main" xmlns=""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a16="http://schemas.microsoft.com/office/drawing/2014/main" xmlns=""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a16="http://schemas.microsoft.com/office/drawing/2014/main" xmlns=""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a16="http://schemas.microsoft.com/office/drawing/2014/main" xmlns=""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a16="http://schemas.microsoft.com/office/drawing/2014/main" xmlns=""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a16="http://schemas.microsoft.com/office/drawing/2014/main" xmlns=""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a16="http://schemas.microsoft.com/office/drawing/2014/main" xmlns=""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a16="http://schemas.microsoft.com/office/drawing/2014/main" xmlns=""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a16="http://schemas.microsoft.com/office/drawing/2014/main" xmlns=""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a16="http://schemas.microsoft.com/office/drawing/2014/main" xmlns=""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a16="http://schemas.microsoft.com/office/drawing/2014/main" xmlns=""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a16="http://schemas.microsoft.com/office/drawing/2014/main" xmlns=""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a16="http://schemas.microsoft.com/office/drawing/2014/main" xmlns=""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a16="http://schemas.microsoft.com/office/drawing/2014/main" xmlns=""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a16="http://schemas.microsoft.com/office/drawing/2014/main" xmlns=""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a16="http://schemas.microsoft.com/office/drawing/2014/main" xmlns=""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a16="http://schemas.microsoft.com/office/drawing/2014/main" xmlns=""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a16="http://schemas.microsoft.com/office/drawing/2014/main" xmlns=""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a16="http://schemas.microsoft.com/office/drawing/2014/main" xmlns=""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a16="http://schemas.microsoft.com/office/drawing/2014/main" xmlns=""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a16="http://schemas.microsoft.com/office/drawing/2014/main" xmlns=""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a16="http://schemas.microsoft.com/office/drawing/2014/main" xmlns=""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a16="http://schemas.microsoft.com/office/drawing/2014/main" xmlns=""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a16="http://schemas.microsoft.com/office/drawing/2014/main" xmlns=""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a16="http://schemas.microsoft.com/office/drawing/2014/main" xmlns=""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a16="http://schemas.microsoft.com/office/drawing/2014/main" xmlns=""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a16="http://schemas.microsoft.com/office/drawing/2014/main" xmlns=""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a16="http://schemas.microsoft.com/office/drawing/2014/main" xmlns=""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a16="http://schemas.microsoft.com/office/drawing/2014/main" xmlns=""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a16="http://schemas.microsoft.com/office/drawing/2014/main" xmlns=""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a16="http://schemas.microsoft.com/office/drawing/2014/main" xmlns=""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a16="http://schemas.microsoft.com/office/drawing/2014/main" xmlns=""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a16="http://schemas.microsoft.com/office/drawing/2014/main" xmlns=""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a16="http://schemas.microsoft.com/office/drawing/2014/main" xmlns=""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a16="http://schemas.microsoft.com/office/drawing/2014/main" xmlns=""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a16="http://schemas.microsoft.com/office/drawing/2014/main" xmlns=""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a16="http://schemas.microsoft.com/office/drawing/2014/main" xmlns=""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a16="http://schemas.microsoft.com/office/drawing/2014/main" xmlns=""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a16="http://schemas.microsoft.com/office/drawing/2014/main" xmlns=""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a16="http://schemas.microsoft.com/office/drawing/2014/main" xmlns=""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a16="http://schemas.microsoft.com/office/drawing/2014/main" xmlns=""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a16="http://schemas.microsoft.com/office/drawing/2014/main" xmlns=""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a16="http://schemas.microsoft.com/office/drawing/2014/main" xmlns=""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a16="http://schemas.microsoft.com/office/drawing/2014/main" xmlns=""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a16="http://schemas.microsoft.com/office/drawing/2014/main" xmlns=""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a16="http://schemas.microsoft.com/office/drawing/2014/main" xmlns=""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a16="http://schemas.microsoft.com/office/drawing/2014/main" xmlns=""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a16="http://schemas.microsoft.com/office/drawing/2014/main" xmlns=""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a16="http://schemas.microsoft.com/office/drawing/2014/main" xmlns=""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a16="http://schemas.microsoft.com/office/drawing/2014/main" xmlns=""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a16="http://schemas.microsoft.com/office/drawing/2014/main" xmlns=""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a16="http://schemas.microsoft.com/office/drawing/2014/main" xmlns=""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a16="http://schemas.microsoft.com/office/drawing/2014/main" xmlns=""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a16="http://schemas.microsoft.com/office/drawing/2014/main" xmlns=""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a16="http://schemas.microsoft.com/office/drawing/2014/main" xmlns=""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a16="http://schemas.microsoft.com/office/drawing/2014/main" xmlns=""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a16="http://schemas.microsoft.com/office/drawing/2014/main" xmlns=""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a16="http://schemas.microsoft.com/office/drawing/2014/main" xmlns=""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a16="http://schemas.microsoft.com/office/drawing/2014/main" xmlns=""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a16="http://schemas.microsoft.com/office/drawing/2014/main" xmlns=""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a16="http://schemas.microsoft.com/office/drawing/2014/main" xmlns=""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a16="http://schemas.microsoft.com/office/drawing/2014/main" xmlns=""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a16="http://schemas.microsoft.com/office/drawing/2014/main" xmlns=""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a16="http://schemas.microsoft.com/office/drawing/2014/main" xmlns=""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a16="http://schemas.microsoft.com/office/drawing/2014/main" xmlns=""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a16="http://schemas.microsoft.com/office/drawing/2014/main" xmlns=""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a16="http://schemas.microsoft.com/office/drawing/2014/main" xmlns=""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a16="http://schemas.microsoft.com/office/drawing/2014/main" xmlns=""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a16="http://schemas.microsoft.com/office/drawing/2014/main" xmlns=""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a16="http://schemas.microsoft.com/office/drawing/2014/main" xmlns=""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a16="http://schemas.microsoft.com/office/drawing/2014/main" xmlns=""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a16="http://schemas.microsoft.com/office/drawing/2014/main" xmlns=""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a16="http://schemas.microsoft.com/office/drawing/2014/main" xmlns=""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a16="http://schemas.microsoft.com/office/drawing/2014/main" xmlns=""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a16="http://schemas.microsoft.com/office/drawing/2014/main" xmlns=""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a16="http://schemas.microsoft.com/office/drawing/2014/main" xmlns=""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a16="http://schemas.microsoft.com/office/drawing/2014/main" xmlns=""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a16="http://schemas.microsoft.com/office/drawing/2014/main" xmlns=""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a16="http://schemas.microsoft.com/office/drawing/2014/main" xmlns=""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a16="http://schemas.microsoft.com/office/drawing/2014/main" xmlns=""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a16="http://schemas.microsoft.com/office/drawing/2014/main" xmlns=""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a16="http://schemas.microsoft.com/office/drawing/2014/main" xmlns=""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a16="http://schemas.microsoft.com/office/drawing/2014/main" xmlns=""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a16="http://schemas.microsoft.com/office/drawing/2014/main" xmlns=""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a16="http://schemas.microsoft.com/office/drawing/2014/main" xmlns=""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a16="http://schemas.microsoft.com/office/drawing/2014/main" xmlns=""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a16="http://schemas.microsoft.com/office/drawing/2014/main" xmlns=""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a16="http://schemas.microsoft.com/office/drawing/2014/main" xmlns=""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a16="http://schemas.microsoft.com/office/drawing/2014/main" xmlns=""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a16="http://schemas.microsoft.com/office/drawing/2014/main" xmlns=""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a16="http://schemas.microsoft.com/office/drawing/2014/main" xmlns=""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a16="http://schemas.microsoft.com/office/drawing/2014/main" xmlns=""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a16="http://schemas.microsoft.com/office/drawing/2014/main" xmlns=""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a16="http://schemas.microsoft.com/office/drawing/2014/main" xmlns=""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a16="http://schemas.microsoft.com/office/drawing/2014/main" xmlns=""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a16="http://schemas.microsoft.com/office/drawing/2014/main" xmlns=""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a16="http://schemas.microsoft.com/office/drawing/2014/main" xmlns=""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a16="http://schemas.microsoft.com/office/drawing/2014/main" xmlns=""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a16="http://schemas.microsoft.com/office/drawing/2014/main" xmlns=""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a16="http://schemas.microsoft.com/office/drawing/2014/main" xmlns=""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a16="http://schemas.microsoft.com/office/drawing/2014/main" xmlns=""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a16="http://schemas.microsoft.com/office/drawing/2014/main" xmlns=""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a16="http://schemas.microsoft.com/office/drawing/2014/main" xmlns=""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a16="http://schemas.microsoft.com/office/drawing/2014/main" xmlns=""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a16="http://schemas.microsoft.com/office/drawing/2014/main" xmlns=""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a16="http://schemas.microsoft.com/office/drawing/2014/main" xmlns=""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a16="http://schemas.microsoft.com/office/drawing/2014/main" xmlns=""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a16="http://schemas.microsoft.com/office/drawing/2014/main" xmlns=""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a16="http://schemas.microsoft.com/office/drawing/2014/main" xmlns=""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a16="http://schemas.microsoft.com/office/drawing/2014/main" xmlns=""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a16="http://schemas.microsoft.com/office/drawing/2014/main" xmlns=""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a16="http://schemas.microsoft.com/office/drawing/2014/main" xmlns=""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a16="http://schemas.microsoft.com/office/drawing/2014/main" xmlns=""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a16="http://schemas.microsoft.com/office/drawing/2014/main" xmlns=""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a16="http://schemas.microsoft.com/office/drawing/2014/main" xmlns=""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a16="http://schemas.microsoft.com/office/drawing/2014/main" xmlns=""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a16="http://schemas.microsoft.com/office/drawing/2014/main" xmlns=""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a16="http://schemas.microsoft.com/office/drawing/2014/main" xmlns=""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a16="http://schemas.microsoft.com/office/drawing/2014/main" xmlns=""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a16="http://schemas.microsoft.com/office/drawing/2014/main" xmlns=""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a16="http://schemas.microsoft.com/office/drawing/2014/main" xmlns=""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a16="http://schemas.microsoft.com/office/drawing/2014/main" xmlns=""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a16="http://schemas.microsoft.com/office/drawing/2014/main" xmlns=""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a16="http://schemas.microsoft.com/office/drawing/2014/main" xmlns=""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a16="http://schemas.microsoft.com/office/drawing/2014/main" xmlns=""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a16="http://schemas.microsoft.com/office/drawing/2014/main" xmlns=""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a16="http://schemas.microsoft.com/office/drawing/2014/main" xmlns=""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a16="http://schemas.microsoft.com/office/drawing/2014/main" xmlns=""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a16="http://schemas.microsoft.com/office/drawing/2014/main" xmlns=""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a16="http://schemas.microsoft.com/office/drawing/2014/main" xmlns=""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a16="http://schemas.microsoft.com/office/drawing/2014/main" xmlns=""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a16="http://schemas.microsoft.com/office/drawing/2014/main" xmlns=""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a16="http://schemas.microsoft.com/office/drawing/2014/main" xmlns=""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a16="http://schemas.microsoft.com/office/drawing/2014/main" xmlns=""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a16="http://schemas.microsoft.com/office/drawing/2014/main" xmlns=""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a16="http://schemas.microsoft.com/office/drawing/2014/main" xmlns=""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a16="http://schemas.microsoft.com/office/drawing/2014/main" xmlns=""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a16="http://schemas.microsoft.com/office/drawing/2014/main" xmlns=""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a16="http://schemas.microsoft.com/office/drawing/2014/main" xmlns=""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a16="http://schemas.microsoft.com/office/drawing/2014/main" xmlns=""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a16="http://schemas.microsoft.com/office/drawing/2014/main" xmlns=""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a16="http://schemas.microsoft.com/office/drawing/2014/main" xmlns=""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a16="http://schemas.microsoft.com/office/drawing/2014/main" xmlns=""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a16="http://schemas.microsoft.com/office/drawing/2014/main" xmlns=""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a16="http://schemas.microsoft.com/office/drawing/2014/main" xmlns=""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a16="http://schemas.microsoft.com/office/drawing/2014/main" xmlns=""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a16="http://schemas.microsoft.com/office/drawing/2014/main" xmlns=""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a16="http://schemas.microsoft.com/office/drawing/2014/main" xmlns=""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a16="http://schemas.microsoft.com/office/drawing/2014/main" xmlns=""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a16="http://schemas.microsoft.com/office/drawing/2014/main" xmlns=""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a16="http://schemas.microsoft.com/office/drawing/2014/main" xmlns=""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a16="http://schemas.microsoft.com/office/drawing/2014/main" xmlns=""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a16="http://schemas.microsoft.com/office/drawing/2014/main" xmlns=""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a16="http://schemas.microsoft.com/office/drawing/2014/main" xmlns=""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a16="http://schemas.microsoft.com/office/drawing/2014/main" xmlns=""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a16="http://schemas.microsoft.com/office/drawing/2014/main" xmlns=""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a16="http://schemas.microsoft.com/office/drawing/2014/main" xmlns=""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a16="http://schemas.microsoft.com/office/drawing/2014/main" xmlns=""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a16="http://schemas.microsoft.com/office/drawing/2014/main" xmlns=""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a16="http://schemas.microsoft.com/office/drawing/2014/main" xmlns=""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a16="http://schemas.microsoft.com/office/drawing/2014/main" xmlns=""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a16="http://schemas.microsoft.com/office/drawing/2014/main" xmlns=""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a16="http://schemas.microsoft.com/office/drawing/2014/main" xmlns=""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a16="http://schemas.microsoft.com/office/drawing/2014/main" xmlns=""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a16="http://schemas.microsoft.com/office/drawing/2014/main" xmlns=""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a16="http://schemas.microsoft.com/office/drawing/2014/main" xmlns=""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a16="http://schemas.microsoft.com/office/drawing/2014/main" xmlns=""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a16="http://schemas.microsoft.com/office/drawing/2014/main" xmlns=""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a16="http://schemas.microsoft.com/office/drawing/2014/main" xmlns=""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a16="http://schemas.microsoft.com/office/drawing/2014/main" xmlns=""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a16="http://schemas.microsoft.com/office/drawing/2014/main" xmlns=""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a16="http://schemas.microsoft.com/office/drawing/2014/main" xmlns=""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a16="http://schemas.microsoft.com/office/drawing/2014/main" xmlns=""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a16="http://schemas.microsoft.com/office/drawing/2014/main" xmlns=""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a16="http://schemas.microsoft.com/office/drawing/2014/main" xmlns=""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a16="http://schemas.microsoft.com/office/drawing/2014/main" xmlns=""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a16="http://schemas.microsoft.com/office/drawing/2014/main" xmlns=""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a16="http://schemas.microsoft.com/office/drawing/2014/main" xmlns=""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a16="http://schemas.microsoft.com/office/drawing/2014/main" xmlns=""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a16="http://schemas.microsoft.com/office/drawing/2014/main" xmlns=""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a16="http://schemas.microsoft.com/office/drawing/2014/main" xmlns=""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a16="http://schemas.microsoft.com/office/drawing/2014/main" xmlns=""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a16="http://schemas.microsoft.com/office/drawing/2014/main" xmlns=""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a16="http://schemas.microsoft.com/office/drawing/2014/main" xmlns=""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a16="http://schemas.microsoft.com/office/drawing/2014/main" xmlns=""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a16="http://schemas.microsoft.com/office/drawing/2014/main" xmlns=""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xmlns=""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冬</a:t>
            </a:r>
          </a:p>
        </p:txBody>
      </p:sp>
      <p:sp>
        <p:nvSpPr>
          <p:cNvPr id="12" name="文本框 11">
            <a:extLst>
              <a:ext uri="{FF2B5EF4-FFF2-40B4-BE49-F238E27FC236}">
                <a16:creationId xmlns:a16="http://schemas.microsoft.com/office/drawing/2014/main" xmlns="" id="{FF17B296-AA87-4101-A5E2-1ACCDFFA0DA9}"/>
              </a:ext>
            </a:extLst>
          </p:cNvPr>
          <p:cNvSpPr txBox="1"/>
          <p:nvPr/>
        </p:nvSpPr>
        <p:spPr>
          <a:xfrm>
            <a:off x="6334955" y="3408190"/>
            <a:ext cx="877164"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藏</a:t>
            </a:r>
          </a:p>
        </p:txBody>
      </p:sp>
      <p:sp>
        <p:nvSpPr>
          <p:cNvPr id="208" name="文本框 207">
            <a:extLst>
              <a:ext uri="{FF2B5EF4-FFF2-40B4-BE49-F238E27FC236}">
                <a16:creationId xmlns:a16="http://schemas.microsoft.com/office/drawing/2014/main" xmlns="" id="{64A6864F-128F-497B-B3CC-055F78D10D0C}"/>
              </a:ext>
            </a:extLst>
          </p:cNvPr>
          <p:cNvSpPr txBox="1"/>
          <p:nvPr/>
        </p:nvSpPr>
        <p:spPr>
          <a:xfrm>
            <a:off x="4099300" y="5122363"/>
            <a:ext cx="3993401"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归零重启，向阳而生</a:t>
            </a:r>
          </a:p>
        </p:txBody>
      </p:sp>
    </p:spTree>
    <p:extLst>
      <p:ext uri="{BB962C8B-B14F-4D97-AF65-F5344CB8AC3E}">
        <p14:creationId xmlns:p14="http://schemas.microsoft.com/office/powerpoint/2010/main" val="42321194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208"/>
                                        </p:tgtEl>
                                        <p:attrNameLst>
                                          <p:attrName>style.visibility</p:attrName>
                                        </p:attrNameLst>
                                      </p:cBhvr>
                                      <p:to>
                                        <p:strVal val="visible"/>
                                      </p:to>
                                    </p:set>
                                    <p:anim calcmode="lin" valueType="num">
                                      <p:cBhvr>
                                        <p:cTn id="7" dur="500" fill="hold"/>
                                        <p:tgtEl>
                                          <p:spTgt spid="208"/>
                                        </p:tgtEl>
                                        <p:attrNameLst>
                                          <p:attrName>ppt_w</p:attrName>
                                        </p:attrNameLst>
                                      </p:cBhvr>
                                      <p:tavLst>
                                        <p:tav tm="0">
                                          <p:val>
                                            <p:fltVal val="0"/>
                                          </p:val>
                                        </p:tav>
                                        <p:tav tm="100000">
                                          <p:val>
                                            <p:strVal val="#ppt_w"/>
                                          </p:val>
                                        </p:tav>
                                      </p:tavLst>
                                    </p:anim>
                                    <p:anim calcmode="lin" valueType="num">
                                      <p:cBhvr>
                                        <p:cTn id="8" dur="500" fill="hold"/>
                                        <p:tgtEl>
                                          <p:spTgt spid="208"/>
                                        </p:tgtEl>
                                        <p:attrNameLst>
                                          <p:attrName>ppt_h</p:attrName>
                                        </p:attrNameLst>
                                      </p:cBhvr>
                                      <p:tavLst>
                                        <p:tav tm="0">
                                          <p:val>
                                            <p:fltVal val="0"/>
                                          </p:val>
                                        </p:tav>
                                        <p:tav tm="100000">
                                          <p:val>
                                            <p:strVal val="#ppt_h"/>
                                          </p:val>
                                        </p:tav>
                                      </p:tavLst>
                                    </p:anim>
                                    <p:anim calcmode="lin" valueType="num">
                                      <p:cBhvr>
                                        <p:cTn id="9" dur="500" fill="hold"/>
                                        <p:tgtEl>
                                          <p:spTgt spid="208"/>
                                        </p:tgtEl>
                                        <p:attrNameLst>
                                          <p:attrName>ppt_x</p:attrName>
                                        </p:attrNameLst>
                                      </p:cBhvr>
                                      <p:tavLst>
                                        <p:tav tm="0">
                                          <p:val>
                                            <p:fltVal val="0.5"/>
                                          </p:val>
                                        </p:tav>
                                        <p:tav tm="100000">
                                          <p:val>
                                            <p:strVal val="#ppt_x"/>
                                          </p:val>
                                        </p:tav>
                                      </p:tavLst>
                                    </p:anim>
                                    <p:anim calcmode="lin" valueType="num">
                                      <p:cBhvr>
                                        <p:cTn id="10" dur="500" fill="hold"/>
                                        <p:tgtEl>
                                          <p:spTgt spid="2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菱形 2">
            <a:extLst>
              <a:ext uri="{FF2B5EF4-FFF2-40B4-BE49-F238E27FC236}">
                <a16:creationId xmlns:a16="http://schemas.microsoft.com/office/drawing/2014/main" xmlns="" id="{3FA58DA5-9B32-465B-AC2A-395C77F75EE1}"/>
              </a:ext>
            </a:extLst>
          </p:cNvPr>
          <p:cNvSpPr/>
          <p:nvPr/>
        </p:nvSpPr>
        <p:spPr>
          <a:xfrm>
            <a:off x="1310369" y="1716767"/>
            <a:ext cx="3029405" cy="3029405"/>
          </a:xfrm>
          <a:prstGeom prst="diamond">
            <a:avLst/>
          </a:prstGeom>
          <a:blipFill>
            <a:blip r:embed="rId3" cstate="screen">
              <a:extLst>
                <a:ext uri="{28A0092B-C50C-407E-A947-70E740481C1C}">
                  <a14:useLocalDpi xmlns:a14="http://schemas.microsoft.com/office/drawing/2010/main"/>
                </a:ext>
              </a:extLst>
            </a:blip>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a:extLst>
              <a:ext uri="{FF2B5EF4-FFF2-40B4-BE49-F238E27FC236}">
                <a16:creationId xmlns:a16="http://schemas.microsoft.com/office/drawing/2014/main" xmlns="" id="{CCB35328-B783-4982-8E48-1B8A7EC4FBDA}"/>
              </a:ext>
            </a:extLst>
          </p:cNvPr>
          <p:cNvSpPr/>
          <p:nvPr/>
        </p:nvSpPr>
        <p:spPr>
          <a:xfrm>
            <a:off x="4201884" y="1716767"/>
            <a:ext cx="2249262" cy="2249262"/>
          </a:xfrm>
          <a:prstGeom prst="diamond">
            <a:avLst/>
          </a:prstGeom>
          <a:blipFill>
            <a:blip r:embed="rId4" cstate="screen">
              <a:extLst>
                <a:ext uri="{28A0092B-C50C-407E-A947-70E740481C1C}">
                  <a14:useLocalDpi xmlns:a14="http://schemas.microsoft.com/office/drawing/2010/main"/>
                </a:ext>
              </a:extLst>
            </a:blip>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a:extLst>
              <a:ext uri="{FF2B5EF4-FFF2-40B4-BE49-F238E27FC236}">
                <a16:creationId xmlns:a16="http://schemas.microsoft.com/office/drawing/2014/main" xmlns="" id="{9B2EE4F3-4EB9-40A0-A3D9-1E89423A13EE}"/>
              </a:ext>
            </a:extLst>
          </p:cNvPr>
          <p:cNvSpPr/>
          <p:nvPr/>
        </p:nvSpPr>
        <p:spPr>
          <a:xfrm>
            <a:off x="5421085" y="2383514"/>
            <a:ext cx="3410632" cy="3410632"/>
          </a:xfrm>
          <a:prstGeom prst="diamond">
            <a:avLst/>
          </a:prstGeom>
          <a:blipFill>
            <a:blip r:embed="rId5"/>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a:extLst>
              <a:ext uri="{FF2B5EF4-FFF2-40B4-BE49-F238E27FC236}">
                <a16:creationId xmlns:a16="http://schemas.microsoft.com/office/drawing/2014/main" xmlns="" id="{7BDF6111-036E-4E74-B87C-4442C30B53AD}"/>
              </a:ext>
            </a:extLst>
          </p:cNvPr>
          <p:cNvSpPr/>
          <p:nvPr/>
        </p:nvSpPr>
        <p:spPr>
          <a:xfrm>
            <a:off x="8312378" y="2084496"/>
            <a:ext cx="2424113" cy="2424113"/>
          </a:xfrm>
          <a:prstGeom prst="diamond">
            <a:avLst/>
          </a:prstGeom>
          <a:blipFill>
            <a:blip r:embed="rId6" cstate="screen">
              <a:extLst>
                <a:ext uri="{28A0092B-C50C-407E-A947-70E740481C1C}">
                  <a14:useLocalDpi xmlns:a14="http://schemas.microsoft.com/office/drawing/2010/main"/>
                </a:ext>
              </a:extLst>
            </a:blip>
            <a:stretch>
              <a:fillRect/>
            </a:stretch>
          </a:blipFill>
          <a:ln w="508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a:extLst>
              <a:ext uri="{FF2B5EF4-FFF2-40B4-BE49-F238E27FC236}">
                <a16:creationId xmlns:a16="http://schemas.microsoft.com/office/drawing/2014/main" xmlns="" id="{B4D13D36-93B8-44FF-8AC2-B987C77FD894}"/>
              </a:ext>
            </a:extLst>
          </p:cNvPr>
          <p:cNvSpPr/>
          <p:nvPr/>
        </p:nvSpPr>
        <p:spPr>
          <a:xfrm>
            <a:off x="9582604" y="3995057"/>
            <a:ext cx="1299028" cy="1299028"/>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xmlns="" id="{239D8100-346A-4449-8755-1F1C41896BF2}"/>
              </a:ext>
            </a:extLst>
          </p:cNvPr>
          <p:cNvSpPr/>
          <p:nvPr/>
        </p:nvSpPr>
        <p:spPr>
          <a:xfrm>
            <a:off x="3761128" y="3352231"/>
            <a:ext cx="1437484" cy="1437484"/>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a:extLst>
              <a:ext uri="{FF2B5EF4-FFF2-40B4-BE49-F238E27FC236}">
                <a16:creationId xmlns:a16="http://schemas.microsoft.com/office/drawing/2014/main" xmlns="" id="{6A572B15-E8AC-4CE5-93A3-F3219ED71BB0}"/>
              </a:ext>
            </a:extLst>
          </p:cNvPr>
          <p:cNvSpPr/>
          <p:nvPr/>
        </p:nvSpPr>
        <p:spPr>
          <a:xfrm>
            <a:off x="1561759" y="4285797"/>
            <a:ext cx="1171575" cy="1171575"/>
          </a:xfrm>
          <a:prstGeom prst="diamond">
            <a:avLst/>
          </a:prstGeom>
          <a:blipFill>
            <a:blip r:embed="rId7" cstate="screen">
              <a:extLst>
                <a:ext uri="{28A0092B-C50C-407E-A947-70E740481C1C}">
                  <a14:useLocalDpi xmlns:a14="http://schemas.microsoft.com/office/drawing/2010/main"/>
                </a:ext>
              </a:extLst>
            </a:blip>
            <a:stretch>
              <a:fillRect/>
            </a:stretch>
          </a:blipFill>
          <a:ln w="3810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xmlns="" id="{3AB3F5F0-A493-4AF2-8C13-8FA6C967E505}"/>
              </a:ext>
            </a:extLst>
          </p:cNvPr>
          <p:cNvSpPr txBox="1"/>
          <p:nvPr/>
        </p:nvSpPr>
        <p:spPr>
          <a:xfrm>
            <a:off x="4923251" y="905661"/>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那些故事</a:t>
            </a:r>
          </a:p>
        </p:txBody>
      </p:sp>
      <p:sp>
        <p:nvSpPr>
          <p:cNvPr id="16" name="菱形 15">
            <a:extLst>
              <a:ext uri="{FF2B5EF4-FFF2-40B4-BE49-F238E27FC236}">
                <a16:creationId xmlns:a16="http://schemas.microsoft.com/office/drawing/2014/main" xmlns="" id="{9C4D172D-2372-4307-8EE0-02429EB6DC24}"/>
              </a:ext>
            </a:extLst>
          </p:cNvPr>
          <p:cNvSpPr/>
          <p:nvPr/>
        </p:nvSpPr>
        <p:spPr>
          <a:xfrm>
            <a:off x="11283156" y="3135199"/>
            <a:ext cx="587602" cy="587602"/>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a:extLst>
              <a:ext uri="{FF2B5EF4-FFF2-40B4-BE49-F238E27FC236}">
                <a16:creationId xmlns:a16="http://schemas.microsoft.com/office/drawing/2014/main" xmlns="" id="{7CCE3A52-C402-469E-83D2-48CFC73E880C}"/>
              </a:ext>
            </a:extLst>
          </p:cNvPr>
          <p:cNvSpPr/>
          <p:nvPr/>
        </p:nvSpPr>
        <p:spPr>
          <a:xfrm>
            <a:off x="321242" y="3135199"/>
            <a:ext cx="587602" cy="587602"/>
          </a:xfrm>
          <a:prstGeom prst="diamond">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xmlns="" id="{62DBAB0C-566E-4344-BE0C-9223B6BA9652}"/>
              </a:ext>
            </a:extLst>
          </p:cNvPr>
          <p:cNvSpPr/>
          <p:nvPr/>
        </p:nvSpPr>
        <p:spPr>
          <a:xfrm rot="2700000">
            <a:off x="4704963" y="4727623"/>
            <a:ext cx="1943629" cy="831488"/>
          </a:xfrm>
          <a:custGeom>
            <a:avLst/>
            <a:gdLst>
              <a:gd name="connsiteX0" fmla="*/ 0 w 1943629"/>
              <a:gd name="connsiteY0" fmla="*/ 0 h 831488"/>
              <a:gd name="connsiteX1" fmla="*/ 1943629 w 1943629"/>
              <a:gd name="connsiteY1" fmla="*/ 0 h 831488"/>
              <a:gd name="connsiteX2" fmla="*/ 1943628 w 1943629"/>
              <a:gd name="connsiteY2" fmla="*/ 24557 h 831488"/>
              <a:gd name="connsiteX3" fmla="*/ 24557 w 1943629"/>
              <a:gd name="connsiteY3" fmla="*/ 24557 h 831488"/>
              <a:gd name="connsiteX4" fmla="*/ 24557 w 1943629"/>
              <a:gd name="connsiteY4" fmla="*/ 831488 h 831488"/>
              <a:gd name="connsiteX5" fmla="*/ 0 w 1943629"/>
              <a:gd name="connsiteY5" fmla="*/ 831488 h 83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3629" h="831488">
                <a:moveTo>
                  <a:pt x="0" y="0"/>
                </a:moveTo>
                <a:lnTo>
                  <a:pt x="1943629" y="0"/>
                </a:lnTo>
                <a:lnTo>
                  <a:pt x="1943628" y="24557"/>
                </a:lnTo>
                <a:lnTo>
                  <a:pt x="24557" y="24557"/>
                </a:lnTo>
                <a:lnTo>
                  <a:pt x="24557" y="831488"/>
                </a:lnTo>
                <a:lnTo>
                  <a:pt x="0" y="831488"/>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xmlns="" id="{4DDDD0C4-9BB6-4F91-8E07-D19FA447D03A}"/>
              </a:ext>
            </a:extLst>
          </p:cNvPr>
          <p:cNvSpPr/>
          <p:nvPr/>
        </p:nvSpPr>
        <p:spPr>
          <a:xfrm rot="8100000">
            <a:off x="1062649" y="3795598"/>
            <a:ext cx="841424" cy="831488"/>
          </a:xfrm>
          <a:custGeom>
            <a:avLst/>
            <a:gdLst>
              <a:gd name="connsiteX0" fmla="*/ 0 w 841424"/>
              <a:gd name="connsiteY0" fmla="*/ 831488 h 831488"/>
              <a:gd name="connsiteX1" fmla="*/ 0 w 841424"/>
              <a:gd name="connsiteY1" fmla="*/ 0 h 831488"/>
              <a:gd name="connsiteX2" fmla="*/ 841424 w 841424"/>
              <a:gd name="connsiteY2" fmla="*/ 0 h 831488"/>
              <a:gd name="connsiteX3" fmla="*/ 841424 w 841424"/>
              <a:gd name="connsiteY3" fmla="*/ 24557 h 831488"/>
              <a:gd name="connsiteX4" fmla="*/ 24557 w 841424"/>
              <a:gd name="connsiteY4" fmla="*/ 24557 h 831488"/>
              <a:gd name="connsiteX5" fmla="*/ 24557 w 841424"/>
              <a:gd name="connsiteY5" fmla="*/ 831488 h 83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1424" h="831488">
                <a:moveTo>
                  <a:pt x="0" y="831488"/>
                </a:moveTo>
                <a:lnTo>
                  <a:pt x="0" y="0"/>
                </a:lnTo>
                <a:lnTo>
                  <a:pt x="841424" y="0"/>
                </a:lnTo>
                <a:lnTo>
                  <a:pt x="841424" y="24557"/>
                </a:lnTo>
                <a:lnTo>
                  <a:pt x="24557" y="24557"/>
                </a:lnTo>
                <a:lnTo>
                  <a:pt x="24557" y="831488"/>
                </a:ln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0853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92BFE72C-CFCA-4362-94CA-E0B34EF91ED0}"/>
              </a:ext>
            </a:extLst>
          </p:cNvPr>
          <p:cNvSpPr txBox="1"/>
          <p:nvPr/>
        </p:nvSpPr>
        <p:spPr>
          <a:xfrm>
            <a:off x="4923251" y="905661"/>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文艺汇演</a:t>
            </a:r>
          </a:p>
        </p:txBody>
      </p:sp>
      <p:sp>
        <p:nvSpPr>
          <p:cNvPr id="3" name="文本框 2">
            <a:extLst>
              <a:ext uri="{FF2B5EF4-FFF2-40B4-BE49-F238E27FC236}">
                <a16:creationId xmlns:a16="http://schemas.microsoft.com/office/drawing/2014/main" xmlns="" id="{1D3898EE-56FF-4C98-9125-7EDC7F13BCE9}"/>
              </a:ext>
            </a:extLst>
          </p:cNvPr>
          <p:cNvSpPr txBox="1"/>
          <p:nvPr/>
        </p:nvSpPr>
        <p:spPr>
          <a:xfrm>
            <a:off x="2618126" y="2535052"/>
            <a:ext cx="6955750" cy="1446550"/>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800" dirty="0">
                <a:solidFill>
                  <a:schemeClr val="accent4">
                    <a:lumMod val="40000"/>
                    <a:lumOff val="60000"/>
                  </a:schemeClr>
                </a:solidFill>
                <a:latin typeface="方正行楷简体" panose="02000000000000000000" pitchFamily="2" charset="-122"/>
                <a:ea typeface="方正行楷简体" panose="02000000000000000000" pitchFamily="2" charset="-122"/>
              </a:rPr>
              <a:t>输入节目名称</a:t>
            </a:r>
          </a:p>
        </p:txBody>
      </p:sp>
      <p:sp>
        <p:nvSpPr>
          <p:cNvPr id="4" name="文本框 3">
            <a:extLst>
              <a:ext uri="{FF2B5EF4-FFF2-40B4-BE49-F238E27FC236}">
                <a16:creationId xmlns:a16="http://schemas.microsoft.com/office/drawing/2014/main" xmlns="" id="{4A084D0D-986E-4961-B734-D397FCCB8E6A}"/>
              </a:ext>
            </a:extLst>
          </p:cNvPr>
          <p:cNvSpPr txBox="1"/>
          <p:nvPr/>
        </p:nvSpPr>
        <p:spPr>
          <a:xfrm>
            <a:off x="4272425" y="4626108"/>
            <a:ext cx="3647153"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表演者：小李子、小王子、小桂子</a:t>
            </a:r>
          </a:p>
        </p:txBody>
      </p:sp>
    </p:spTree>
    <p:extLst>
      <p:ext uri="{BB962C8B-B14F-4D97-AF65-F5344CB8AC3E}">
        <p14:creationId xmlns:p14="http://schemas.microsoft.com/office/powerpoint/2010/main" val="2439114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61460E3E-0A58-4CF4-8D33-EAD0510BBB4A}"/>
              </a:ext>
            </a:extLst>
          </p:cNvPr>
          <p:cNvSpPr txBox="1"/>
          <p:nvPr/>
        </p:nvSpPr>
        <p:spPr>
          <a:xfrm>
            <a:off x="874061" y="2767281"/>
            <a:ext cx="10443885"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dpi="0" rotWithShape="1">
                  <a:blip r:embed="rId3"/>
                  <a:srcRect/>
                  <a:stretch>
                    <a:fillRect/>
                  </a:stretch>
                </a:blipFill>
                <a:latin typeface="方正行楷简体" panose="02000000000000000000" pitchFamily="2" charset="-122"/>
                <a:ea typeface="方正行楷简体" panose="02000000000000000000" pitchFamily="2" charset="-122"/>
              </a:rPr>
              <a:t>合作伙伴代表发言主题</a:t>
            </a:r>
          </a:p>
        </p:txBody>
      </p:sp>
      <p:sp>
        <p:nvSpPr>
          <p:cNvPr id="12" name="文本框 11">
            <a:extLst>
              <a:ext uri="{FF2B5EF4-FFF2-40B4-BE49-F238E27FC236}">
                <a16:creationId xmlns:a16="http://schemas.microsoft.com/office/drawing/2014/main" xmlns="" id="{AD76DA22-B676-4FFD-BF71-817CD35E0587}"/>
              </a:ext>
            </a:extLst>
          </p:cNvPr>
          <p:cNvSpPr txBox="1"/>
          <p:nvPr/>
        </p:nvSpPr>
        <p:spPr>
          <a:xfrm>
            <a:off x="4964921" y="5150862"/>
            <a:ext cx="226215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千图公司电商总经理</a:t>
            </a:r>
          </a:p>
        </p:txBody>
      </p:sp>
      <p:sp>
        <p:nvSpPr>
          <p:cNvPr id="13" name="文本框 12">
            <a:extLst>
              <a:ext uri="{FF2B5EF4-FFF2-40B4-BE49-F238E27FC236}">
                <a16:creationId xmlns:a16="http://schemas.microsoft.com/office/drawing/2014/main" xmlns="" id="{1B9D5013-D0A4-4F4F-9700-372C819B3EC0}"/>
              </a:ext>
            </a:extLst>
          </p:cNvPr>
          <p:cNvSpPr txBox="1"/>
          <p:nvPr/>
        </p:nvSpPr>
        <p:spPr>
          <a:xfrm>
            <a:off x="5426586" y="4572000"/>
            <a:ext cx="1338829" cy="523220"/>
          </a:xfrm>
          <a:prstGeom prst="rect">
            <a:avLst/>
          </a:prstGeom>
          <a:noFill/>
          <a:effectLst/>
        </p:spPr>
        <p:txBody>
          <a:bodyPr wrap="none" rtlCol="0">
            <a:spAutoFit/>
          </a:bodyPr>
          <a:lstStyle/>
          <a:p>
            <a:pPr algn="ctr"/>
            <a:r>
              <a:rPr lang="zh-CN" altLang="en-US" sz="2800" b="1" spc="200" dirty="0">
                <a:solidFill>
                  <a:schemeClr val="accent4">
                    <a:lumMod val="40000"/>
                    <a:lumOff val="60000"/>
                  </a:schemeClr>
                </a:solidFill>
                <a:latin typeface="微软雅黑" panose="020B0503020204020204" pitchFamily="34" charset="-122"/>
                <a:ea typeface="微软雅黑" panose="020B0503020204020204" pitchFamily="34" charset="-122"/>
              </a:rPr>
              <a:t>王经理</a:t>
            </a:r>
          </a:p>
        </p:txBody>
      </p:sp>
      <p:sp>
        <p:nvSpPr>
          <p:cNvPr id="10" name="文本框 9">
            <a:extLst>
              <a:ext uri="{FF2B5EF4-FFF2-40B4-BE49-F238E27FC236}">
                <a16:creationId xmlns:a16="http://schemas.microsoft.com/office/drawing/2014/main" xmlns="" id="{208734E4-6913-4486-9468-429957E2DA6F}"/>
              </a:ext>
            </a:extLst>
          </p:cNvPr>
          <p:cNvSpPr txBox="1"/>
          <p:nvPr/>
        </p:nvSpPr>
        <p:spPr>
          <a:xfrm>
            <a:off x="4774745"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5" name="矩形 4">
            <a:extLst>
              <a:ext uri="{FF2B5EF4-FFF2-40B4-BE49-F238E27FC236}">
                <a16:creationId xmlns:a16="http://schemas.microsoft.com/office/drawing/2014/main" xmlns="" id="{85603FA1-C0DD-40E0-9997-77F708258BCE}"/>
              </a:ext>
            </a:extLst>
          </p:cNvPr>
          <p:cNvSpPr/>
          <p:nvPr/>
        </p:nvSpPr>
        <p:spPr>
          <a:xfrm>
            <a:off x="6078000" y="1755262"/>
            <a:ext cx="36000" cy="47897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A569CD2F-4E0A-48A8-859D-38FEC9DBC975}"/>
              </a:ext>
            </a:extLst>
          </p:cNvPr>
          <p:cNvSpPr txBox="1"/>
          <p:nvPr/>
        </p:nvSpPr>
        <p:spPr>
          <a:xfrm>
            <a:off x="6283418"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Tree>
    <p:extLst>
      <p:ext uri="{BB962C8B-B14F-4D97-AF65-F5344CB8AC3E}">
        <p14:creationId xmlns:p14="http://schemas.microsoft.com/office/powerpoint/2010/main" val="3676555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图片 600">
            <a:extLst>
              <a:ext uri="{FF2B5EF4-FFF2-40B4-BE49-F238E27FC236}">
                <a16:creationId xmlns:a16="http://schemas.microsoft.com/office/drawing/2014/main" xmlns="" id="{3DC63A9F-1802-4DE5-8CCE-541421CD98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03" name="梯形 602">
            <a:extLst>
              <a:ext uri="{FF2B5EF4-FFF2-40B4-BE49-F238E27FC236}">
                <a16:creationId xmlns:a16="http://schemas.microsoft.com/office/drawing/2014/main" xmlns="" id="{A5721F56-148A-420B-BA9B-616A1005A6FB}"/>
              </a:ext>
            </a:extLst>
          </p:cNvPr>
          <p:cNvSpPr/>
          <p:nvPr/>
        </p:nvSpPr>
        <p:spPr>
          <a:xfrm rot="19343975">
            <a:off x="108357" y="-1098997"/>
            <a:ext cx="4733237" cy="7131147"/>
          </a:xfrm>
          <a:prstGeom prst="trapezoid">
            <a:avLst>
              <a:gd name="adj" fmla="val 20420"/>
            </a:avLst>
          </a:prstGeom>
          <a:gradFill flip="none" rotWithShape="1">
            <a:gsLst>
              <a:gs pos="0">
                <a:schemeClr val="accent4">
                  <a:lumMod val="40000"/>
                  <a:lumOff val="60000"/>
                  <a:alpha val="90000"/>
                </a:schemeClr>
              </a:gs>
              <a:gs pos="100000">
                <a:schemeClr val="accent4">
                  <a:lumMod val="40000"/>
                  <a:lumOff val="60000"/>
                  <a:alpha val="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梯形 605">
            <a:extLst>
              <a:ext uri="{FF2B5EF4-FFF2-40B4-BE49-F238E27FC236}">
                <a16:creationId xmlns:a16="http://schemas.microsoft.com/office/drawing/2014/main" xmlns="" id="{C28BF3A8-059D-431B-BCDD-A6031C58CE8C}"/>
              </a:ext>
            </a:extLst>
          </p:cNvPr>
          <p:cNvSpPr/>
          <p:nvPr/>
        </p:nvSpPr>
        <p:spPr>
          <a:xfrm rot="1500554" flipH="1">
            <a:off x="6838952" y="-1533229"/>
            <a:ext cx="3200083" cy="8688122"/>
          </a:xfrm>
          <a:prstGeom prst="trapezoid">
            <a:avLst>
              <a:gd name="adj" fmla="val 20420"/>
            </a:avLst>
          </a:prstGeom>
          <a:gradFill flip="none" rotWithShape="1">
            <a:gsLst>
              <a:gs pos="0">
                <a:schemeClr val="accent4">
                  <a:lumMod val="40000"/>
                  <a:lumOff val="60000"/>
                  <a:alpha val="50000"/>
                </a:schemeClr>
              </a:gs>
              <a:gs pos="100000">
                <a:schemeClr val="accent4">
                  <a:lumMod val="40000"/>
                  <a:lumOff val="60000"/>
                  <a:alpha val="20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4" name="图片 603">
            <a:extLst>
              <a:ext uri="{FF2B5EF4-FFF2-40B4-BE49-F238E27FC236}">
                <a16:creationId xmlns:a16="http://schemas.microsoft.com/office/drawing/2014/main" xmlns="" id="{1602F3AA-3EFE-4FD1-BF93-DCEBE3E342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 name="文本框 13">
            <a:extLst>
              <a:ext uri="{FF2B5EF4-FFF2-40B4-BE49-F238E27FC236}">
                <a16:creationId xmlns:a16="http://schemas.microsoft.com/office/drawing/2014/main" xmlns="" id="{0EF4CF07-86E6-4145-A5F5-3F8E305B5C58}"/>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solidFill>
            <a:schemeClr val="accent4">
              <a:lumMod val="40000"/>
              <a:lumOff val="60000"/>
              <a:alpha val="3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4" name="文本框 613">
            <a:extLst>
              <a:ext uri="{FF2B5EF4-FFF2-40B4-BE49-F238E27FC236}">
                <a16:creationId xmlns:a16="http://schemas.microsoft.com/office/drawing/2014/main" xmlns="" id="{030C209F-5F36-4E0A-9EE0-FE489B2CFCD4}"/>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gradFill>
            <a:gsLst>
              <a:gs pos="0">
                <a:schemeClr val="accent4">
                  <a:lumMod val="40000"/>
                  <a:lumOff val="60000"/>
                </a:schemeClr>
              </a:gs>
              <a:gs pos="100000">
                <a:schemeClr val="accent4">
                  <a:lumMod val="40000"/>
                  <a:lumOff val="60000"/>
                </a:schemeClr>
              </a:gs>
            </a:gsLst>
            <a:lin ang="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2" name="文本框 611">
            <a:extLst>
              <a:ext uri="{FF2B5EF4-FFF2-40B4-BE49-F238E27FC236}">
                <a16:creationId xmlns:a16="http://schemas.microsoft.com/office/drawing/2014/main" xmlns="" id="{73D37744-5EEB-4DB4-AD97-A132BB56F9EB}"/>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613" name="文本框 612">
            <a:extLst>
              <a:ext uri="{FF2B5EF4-FFF2-40B4-BE49-F238E27FC236}">
                <a16:creationId xmlns:a16="http://schemas.microsoft.com/office/drawing/2014/main" xmlns="" id="{223A4D91-698E-4A2C-836C-F748E67E00A2}"/>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25" name="文本框 24">
            <a:extLst>
              <a:ext uri="{FF2B5EF4-FFF2-40B4-BE49-F238E27FC236}">
                <a16:creationId xmlns:a16="http://schemas.microsoft.com/office/drawing/2014/main" xmlns="" id="{8D71E2E1-2AEB-46B3-AC52-D324178049EE}"/>
              </a:ext>
            </a:extLst>
          </p:cNvPr>
          <p:cNvSpPr txBox="1"/>
          <p:nvPr/>
        </p:nvSpPr>
        <p:spPr>
          <a:xfrm>
            <a:off x="7170020" y="974514"/>
            <a:ext cx="3240878" cy="3672635"/>
          </a:xfrm>
          <a:custGeom>
            <a:avLst/>
            <a:gdLst>
              <a:gd name="connsiteX0" fmla="*/ 2061523 w 2547804"/>
              <a:gd name="connsiteY0" fmla="*/ 2002937 h 2887228"/>
              <a:gd name="connsiteX1" fmla="*/ 2033142 w 2547804"/>
              <a:gd name="connsiteY1" fmla="*/ 2011576 h 2887228"/>
              <a:gd name="connsiteX2" fmla="*/ 1888351 w 2547804"/>
              <a:gd name="connsiteY2" fmla="*/ 2070808 h 2887228"/>
              <a:gd name="connsiteX3" fmla="*/ 1894932 w 2547804"/>
              <a:gd name="connsiteY3" fmla="*/ 2130041 h 2887228"/>
              <a:gd name="connsiteX4" fmla="*/ 1894932 w 2547804"/>
              <a:gd name="connsiteY4" fmla="*/ 2248505 h 2887228"/>
              <a:gd name="connsiteX5" fmla="*/ 2013397 w 2547804"/>
              <a:gd name="connsiteY5" fmla="*/ 2215599 h 2887228"/>
              <a:gd name="connsiteX6" fmla="*/ 2072630 w 2547804"/>
              <a:gd name="connsiteY6" fmla="*/ 2044482 h 2887228"/>
              <a:gd name="connsiteX7" fmla="*/ 2066048 w 2547804"/>
              <a:gd name="connsiteY7" fmla="*/ 2004994 h 2887228"/>
              <a:gd name="connsiteX8" fmla="*/ 2061523 w 2547804"/>
              <a:gd name="connsiteY8" fmla="*/ 2002937 h 2887228"/>
              <a:gd name="connsiteX9" fmla="*/ 1162925 w 2547804"/>
              <a:gd name="connsiteY9" fmla="*/ 1440421 h 2887228"/>
              <a:gd name="connsiteX10" fmla="*/ 1248629 w 2547804"/>
              <a:gd name="connsiteY10" fmla="*/ 1504019 h 2887228"/>
              <a:gd name="connsiteX11" fmla="*/ 1239923 w 2547804"/>
              <a:gd name="connsiteY11" fmla="*/ 1582377 h 2887228"/>
              <a:gd name="connsiteX12" fmla="*/ 1200744 w 2547804"/>
              <a:gd name="connsiteY12" fmla="*/ 1617203 h 2887228"/>
              <a:gd name="connsiteX13" fmla="*/ 1148505 w 2547804"/>
              <a:gd name="connsiteY13" fmla="*/ 1691208 h 2887228"/>
              <a:gd name="connsiteX14" fmla="*/ 1096267 w 2547804"/>
              <a:gd name="connsiteY14" fmla="*/ 1765212 h 2887228"/>
              <a:gd name="connsiteX15" fmla="*/ 1096267 w 2547804"/>
              <a:gd name="connsiteY15" fmla="*/ 1852277 h 2887228"/>
              <a:gd name="connsiteX16" fmla="*/ 1096267 w 2547804"/>
              <a:gd name="connsiteY16" fmla="*/ 1900162 h 2887228"/>
              <a:gd name="connsiteX17" fmla="*/ 1098689 w 2547804"/>
              <a:gd name="connsiteY17" fmla="*/ 1900063 h 2887228"/>
              <a:gd name="connsiteX18" fmla="*/ 1095925 w 2547804"/>
              <a:gd name="connsiteY18" fmla="*/ 1925184 h 2887228"/>
              <a:gd name="connsiteX19" fmla="*/ 1096535 w 2547804"/>
              <a:gd name="connsiteY19" fmla="*/ 1930724 h 2887228"/>
              <a:gd name="connsiteX20" fmla="*/ 1096267 w 2547804"/>
              <a:gd name="connsiteY20" fmla="*/ 1930635 h 2887228"/>
              <a:gd name="connsiteX21" fmla="*/ 1100620 w 2547804"/>
              <a:gd name="connsiteY21" fmla="*/ 2026406 h 2887228"/>
              <a:gd name="connsiteX22" fmla="*/ 1070147 w 2547804"/>
              <a:gd name="connsiteY22" fmla="*/ 2139590 h 2887228"/>
              <a:gd name="connsiteX23" fmla="*/ 1048381 w 2547804"/>
              <a:gd name="connsiteY23" fmla="*/ 2157002 h 2887228"/>
              <a:gd name="connsiteX24" fmla="*/ 1030968 w 2547804"/>
              <a:gd name="connsiteY24" fmla="*/ 2139590 h 2887228"/>
              <a:gd name="connsiteX25" fmla="*/ 1022262 w 2547804"/>
              <a:gd name="connsiteY25" fmla="*/ 1948048 h 2887228"/>
              <a:gd name="connsiteX26" fmla="*/ 1026615 w 2547804"/>
              <a:gd name="connsiteY26" fmla="*/ 1865336 h 2887228"/>
              <a:gd name="connsiteX27" fmla="*/ 843780 w 2547804"/>
              <a:gd name="connsiteY27" fmla="*/ 2056878 h 2887228"/>
              <a:gd name="connsiteX28" fmla="*/ 795894 w 2547804"/>
              <a:gd name="connsiteY28" fmla="*/ 2052525 h 2887228"/>
              <a:gd name="connsiteX29" fmla="*/ 800247 w 2547804"/>
              <a:gd name="connsiteY29" fmla="*/ 1978520 h 2887228"/>
              <a:gd name="connsiteX30" fmla="*/ 817660 w 2547804"/>
              <a:gd name="connsiteY30" fmla="*/ 1974167 h 2887228"/>
              <a:gd name="connsiteX31" fmla="*/ 839426 w 2547804"/>
              <a:gd name="connsiteY31" fmla="*/ 1965461 h 2887228"/>
              <a:gd name="connsiteX32" fmla="*/ 956963 w 2547804"/>
              <a:gd name="connsiteY32" fmla="*/ 1821804 h 2887228"/>
              <a:gd name="connsiteX33" fmla="*/ 987436 w 2547804"/>
              <a:gd name="connsiteY33" fmla="*/ 1782625 h 2887228"/>
              <a:gd name="connsiteX34" fmla="*/ 865546 w 2547804"/>
              <a:gd name="connsiteY34" fmla="*/ 1769566 h 2887228"/>
              <a:gd name="connsiteX35" fmla="*/ 852486 w 2547804"/>
              <a:gd name="connsiteY35" fmla="*/ 1769566 h 2887228"/>
              <a:gd name="connsiteX36" fmla="*/ 865546 w 2547804"/>
              <a:gd name="connsiteY36" fmla="*/ 1756506 h 2887228"/>
              <a:gd name="connsiteX37" fmla="*/ 1035321 w 2547804"/>
              <a:gd name="connsiteY37" fmla="*/ 1708620 h 2887228"/>
              <a:gd name="connsiteX38" fmla="*/ 1083207 w 2547804"/>
              <a:gd name="connsiteY38" fmla="*/ 1634616 h 2887228"/>
              <a:gd name="connsiteX39" fmla="*/ 1113679 w 2547804"/>
              <a:gd name="connsiteY39" fmla="*/ 1586730 h 2887228"/>
              <a:gd name="connsiteX40" fmla="*/ 1113679 w 2547804"/>
              <a:gd name="connsiteY40" fmla="*/ 1564964 h 2887228"/>
              <a:gd name="connsiteX41" fmla="*/ 1091913 w 2547804"/>
              <a:gd name="connsiteY41" fmla="*/ 1569317 h 2887228"/>
              <a:gd name="connsiteX42" fmla="*/ 943904 w 2547804"/>
              <a:gd name="connsiteY42" fmla="*/ 1604143 h 2887228"/>
              <a:gd name="connsiteX43" fmla="*/ 900372 w 2547804"/>
              <a:gd name="connsiteY43" fmla="*/ 1586730 h 2887228"/>
              <a:gd name="connsiteX44" fmla="*/ 878605 w 2547804"/>
              <a:gd name="connsiteY44" fmla="*/ 1556258 h 2887228"/>
              <a:gd name="connsiteX45" fmla="*/ 913431 w 2547804"/>
              <a:gd name="connsiteY45" fmla="*/ 1530138 h 2887228"/>
              <a:gd name="connsiteX46" fmla="*/ 1118033 w 2547804"/>
              <a:gd name="connsiteY46" fmla="*/ 1456134 h 2887228"/>
              <a:gd name="connsiteX47" fmla="*/ 1162925 w 2547804"/>
              <a:gd name="connsiteY47" fmla="*/ 1440421 h 2887228"/>
              <a:gd name="connsiteX48" fmla="*/ 702300 w 2547804"/>
              <a:gd name="connsiteY48" fmla="*/ 1426748 h 2887228"/>
              <a:gd name="connsiteX49" fmla="*/ 734949 w 2547804"/>
              <a:gd name="connsiteY49" fmla="*/ 1438720 h 2887228"/>
              <a:gd name="connsiteX50" fmla="*/ 774128 w 2547804"/>
              <a:gd name="connsiteY50" fmla="*/ 1591082 h 2887228"/>
              <a:gd name="connsiteX51" fmla="*/ 748009 w 2547804"/>
              <a:gd name="connsiteY51" fmla="*/ 1704266 h 2887228"/>
              <a:gd name="connsiteX52" fmla="*/ 748009 w 2547804"/>
              <a:gd name="connsiteY52" fmla="*/ 1821803 h 2887228"/>
              <a:gd name="connsiteX53" fmla="*/ 717536 w 2547804"/>
              <a:gd name="connsiteY53" fmla="*/ 1904514 h 2887228"/>
              <a:gd name="connsiteX54" fmla="*/ 717536 w 2547804"/>
              <a:gd name="connsiteY54" fmla="*/ 1917574 h 2887228"/>
              <a:gd name="connsiteX55" fmla="*/ 730596 w 2547804"/>
              <a:gd name="connsiteY55" fmla="*/ 1908868 h 2887228"/>
              <a:gd name="connsiteX56" fmla="*/ 817660 w 2547804"/>
              <a:gd name="connsiteY56" fmla="*/ 1765211 h 2887228"/>
              <a:gd name="connsiteX57" fmla="*/ 826367 w 2547804"/>
              <a:gd name="connsiteY57" fmla="*/ 1756505 h 2887228"/>
              <a:gd name="connsiteX58" fmla="*/ 835073 w 2547804"/>
              <a:gd name="connsiteY58" fmla="*/ 1773918 h 2887228"/>
              <a:gd name="connsiteX59" fmla="*/ 678357 w 2547804"/>
              <a:gd name="connsiteY59" fmla="*/ 2026405 h 2887228"/>
              <a:gd name="connsiteX60" fmla="*/ 604352 w 2547804"/>
              <a:gd name="connsiteY60" fmla="*/ 2096056 h 2887228"/>
              <a:gd name="connsiteX61" fmla="*/ 530348 w 2547804"/>
              <a:gd name="connsiteY61" fmla="*/ 2117822 h 2887228"/>
              <a:gd name="connsiteX62" fmla="*/ 482462 w 2547804"/>
              <a:gd name="connsiteY62" fmla="*/ 2061230 h 2887228"/>
              <a:gd name="connsiteX63" fmla="*/ 491169 w 2547804"/>
              <a:gd name="connsiteY63" fmla="*/ 2030758 h 2887228"/>
              <a:gd name="connsiteX64" fmla="*/ 643531 w 2547804"/>
              <a:gd name="connsiteY64" fmla="*/ 1839216 h 2887228"/>
              <a:gd name="connsiteX65" fmla="*/ 643531 w 2547804"/>
              <a:gd name="connsiteY65" fmla="*/ 1826156 h 2887228"/>
              <a:gd name="connsiteX66" fmla="*/ 630472 w 2547804"/>
              <a:gd name="connsiteY66" fmla="*/ 1830510 h 2887228"/>
              <a:gd name="connsiteX67" fmla="*/ 525994 w 2547804"/>
              <a:gd name="connsiteY67" fmla="*/ 1804390 h 2887228"/>
              <a:gd name="connsiteX68" fmla="*/ 525994 w 2547804"/>
              <a:gd name="connsiteY68" fmla="*/ 1756505 h 2887228"/>
              <a:gd name="connsiteX69" fmla="*/ 643531 w 2547804"/>
              <a:gd name="connsiteY69" fmla="*/ 1695560 h 2887228"/>
              <a:gd name="connsiteX70" fmla="*/ 678357 w 2547804"/>
              <a:gd name="connsiteY70" fmla="*/ 1669440 h 2887228"/>
              <a:gd name="connsiteX71" fmla="*/ 682710 w 2547804"/>
              <a:gd name="connsiteY71" fmla="*/ 1608495 h 2887228"/>
              <a:gd name="connsiteX72" fmla="*/ 569527 w 2547804"/>
              <a:gd name="connsiteY72" fmla="*/ 1538844 h 2887228"/>
              <a:gd name="connsiteX73" fmla="*/ 560820 w 2547804"/>
              <a:gd name="connsiteY73" fmla="*/ 1525784 h 2887228"/>
              <a:gd name="connsiteX74" fmla="*/ 573880 w 2547804"/>
              <a:gd name="connsiteY74" fmla="*/ 1517078 h 2887228"/>
              <a:gd name="connsiteX75" fmla="*/ 674004 w 2547804"/>
              <a:gd name="connsiteY75" fmla="*/ 1443073 h 2887228"/>
              <a:gd name="connsiteX76" fmla="*/ 702300 w 2547804"/>
              <a:gd name="connsiteY76" fmla="*/ 1426748 h 2887228"/>
              <a:gd name="connsiteX77" fmla="*/ 2018024 w 2547804"/>
              <a:gd name="connsiteY77" fmla="*/ 1259756 h 2887228"/>
              <a:gd name="connsiteX78" fmla="*/ 1894932 w 2547804"/>
              <a:gd name="connsiteY78" fmla="*/ 1346856 h 2887228"/>
              <a:gd name="connsiteX79" fmla="*/ 1743560 w 2547804"/>
              <a:gd name="connsiteY79" fmla="*/ 1662762 h 2887228"/>
              <a:gd name="connsiteX80" fmla="*/ 1934420 w 2547804"/>
              <a:gd name="connsiteY80" fmla="*/ 1623274 h 2887228"/>
              <a:gd name="connsiteX81" fmla="*/ 2052886 w 2547804"/>
              <a:gd name="connsiteY81" fmla="*/ 1366601 h 2887228"/>
              <a:gd name="connsiteX82" fmla="*/ 2033142 w 2547804"/>
              <a:gd name="connsiteY82" fmla="*/ 1261298 h 2887228"/>
              <a:gd name="connsiteX83" fmla="*/ 2018024 w 2547804"/>
              <a:gd name="connsiteY83" fmla="*/ 1259756 h 2887228"/>
              <a:gd name="connsiteX84" fmla="*/ 2036432 w 2547804"/>
              <a:gd name="connsiteY84" fmla="*/ 1236617 h 2887228"/>
              <a:gd name="connsiteX85" fmla="*/ 2158188 w 2547804"/>
              <a:gd name="connsiteY85" fmla="*/ 1267880 h 2887228"/>
              <a:gd name="connsiteX86" fmla="*/ 2191094 w 2547804"/>
              <a:gd name="connsiteY86" fmla="*/ 1438995 h 2887228"/>
              <a:gd name="connsiteX87" fmla="*/ 2164768 w 2547804"/>
              <a:gd name="connsiteY87" fmla="*/ 1485065 h 2887228"/>
              <a:gd name="connsiteX88" fmla="*/ 2085792 w 2547804"/>
              <a:gd name="connsiteY88" fmla="*/ 1610112 h 2887228"/>
              <a:gd name="connsiteX89" fmla="*/ 2289815 w 2547804"/>
              <a:gd name="connsiteY89" fmla="*/ 1577204 h 2887228"/>
              <a:gd name="connsiteX90" fmla="*/ 2414861 w 2547804"/>
              <a:gd name="connsiteY90" fmla="*/ 1570624 h 2887228"/>
              <a:gd name="connsiteX91" fmla="*/ 2526744 w 2547804"/>
              <a:gd name="connsiteY91" fmla="*/ 1649600 h 2887228"/>
              <a:gd name="connsiteX92" fmla="*/ 2546488 w 2547804"/>
              <a:gd name="connsiteY92" fmla="*/ 1702251 h 2887228"/>
              <a:gd name="connsiteX93" fmla="*/ 2500419 w 2547804"/>
              <a:gd name="connsiteY93" fmla="*/ 1715414 h 2887228"/>
              <a:gd name="connsiteX94" fmla="*/ 2342465 w 2547804"/>
              <a:gd name="connsiteY94" fmla="*/ 1708832 h 2887228"/>
              <a:gd name="connsiteX95" fmla="*/ 2309559 w 2547804"/>
              <a:gd name="connsiteY95" fmla="*/ 1708832 h 2887228"/>
              <a:gd name="connsiteX96" fmla="*/ 2026560 w 2547804"/>
              <a:gd name="connsiteY96" fmla="*/ 1715414 h 2887228"/>
              <a:gd name="connsiteX97" fmla="*/ 1848863 w 2547804"/>
              <a:gd name="connsiteY97" fmla="*/ 1919436 h 2887228"/>
              <a:gd name="connsiteX98" fmla="*/ 2250327 w 2547804"/>
              <a:gd name="connsiteY98" fmla="*/ 1945762 h 2887228"/>
              <a:gd name="connsiteX99" fmla="*/ 2263489 w 2547804"/>
              <a:gd name="connsiteY99" fmla="*/ 2044482 h 2887228"/>
              <a:gd name="connsiteX100" fmla="*/ 2217420 w 2547804"/>
              <a:gd name="connsiteY100" fmla="*/ 2156366 h 2887228"/>
              <a:gd name="connsiteX101" fmla="*/ 2066048 w 2547804"/>
              <a:gd name="connsiteY101" fmla="*/ 2399878 h 2887228"/>
              <a:gd name="connsiteX102" fmla="*/ 1908095 w 2547804"/>
              <a:gd name="connsiteY102" fmla="*/ 2393296 h 2887228"/>
              <a:gd name="connsiteX103" fmla="*/ 1888351 w 2547804"/>
              <a:gd name="connsiteY103" fmla="*/ 2768435 h 2887228"/>
              <a:gd name="connsiteX104" fmla="*/ 1815955 w 2547804"/>
              <a:gd name="connsiteY104" fmla="*/ 2886900 h 2887228"/>
              <a:gd name="connsiteX105" fmla="*/ 1769886 w 2547804"/>
              <a:gd name="connsiteY105" fmla="*/ 2814504 h 2887228"/>
              <a:gd name="connsiteX106" fmla="*/ 1730398 w 2547804"/>
              <a:gd name="connsiteY106" fmla="*/ 2702621 h 2887228"/>
              <a:gd name="connsiteX107" fmla="*/ 1723816 w 2547804"/>
              <a:gd name="connsiteY107" fmla="*/ 2649970 h 2887228"/>
              <a:gd name="connsiteX108" fmla="*/ 1763305 w 2547804"/>
              <a:gd name="connsiteY108" fmla="*/ 2538086 h 2887228"/>
              <a:gd name="connsiteX109" fmla="*/ 1750142 w 2547804"/>
              <a:gd name="connsiteY109" fmla="*/ 2162948 h 2887228"/>
              <a:gd name="connsiteX110" fmla="*/ 1638258 w 2547804"/>
              <a:gd name="connsiteY110" fmla="*/ 2261669 h 2887228"/>
              <a:gd name="connsiteX111" fmla="*/ 1532956 w 2547804"/>
              <a:gd name="connsiteY111" fmla="*/ 2162948 h 2887228"/>
              <a:gd name="connsiteX112" fmla="*/ 1559282 w 2547804"/>
              <a:gd name="connsiteY112" fmla="*/ 2051064 h 2887228"/>
              <a:gd name="connsiteX113" fmla="*/ 1842281 w 2547804"/>
              <a:gd name="connsiteY113" fmla="*/ 1754902 h 2887228"/>
              <a:gd name="connsiteX114" fmla="*/ 1559282 w 2547804"/>
              <a:gd name="connsiteY114" fmla="*/ 1912855 h 2887228"/>
              <a:gd name="connsiteX115" fmla="*/ 1170980 w 2547804"/>
              <a:gd name="connsiteY115" fmla="*/ 1860204 h 2887228"/>
              <a:gd name="connsiteX116" fmla="*/ 1164399 w 2547804"/>
              <a:gd name="connsiteY116" fmla="*/ 1833879 h 2887228"/>
              <a:gd name="connsiteX117" fmla="*/ 1203888 w 2547804"/>
              <a:gd name="connsiteY117" fmla="*/ 1827297 h 2887228"/>
              <a:gd name="connsiteX118" fmla="*/ 1355259 w 2547804"/>
              <a:gd name="connsiteY118" fmla="*/ 1787809 h 2887228"/>
              <a:gd name="connsiteX119" fmla="*/ 1440817 w 2547804"/>
              <a:gd name="connsiteY119" fmla="*/ 1754902 h 2887228"/>
              <a:gd name="connsiteX120" fmla="*/ 1592189 w 2547804"/>
              <a:gd name="connsiteY120" fmla="*/ 1702251 h 2887228"/>
              <a:gd name="connsiteX121" fmla="*/ 1565863 w 2547804"/>
              <a:gd name="connsiteY121" fmla="*/ 1557460 h 2887228"/>
              <a:gd name="connsiteX122" fmla="*/ 1585608 w 2547804"/>
              <a:gd name="connsiteY122" fmla="*/ 1478484 h 2887228"/>
              <a:gd name="connsiteX123" fmla="*/ 1651422 w 2547804"/>
              <a:gd name="connsiteY123" fmla="*/ 1471902 h 2887228"/>
              <a:gd name="connsiteX124" fmla="*/ 1710654 w 2547804"/>
              <a:gd name="connsiteY124" fmla="*/ 1465321 h 2887228"/>
              <a:gd name="connsiteX125" fmla="*/ 1921257 w 2547804"/>
              <a:gd name="connsiteY125" fmla="*/ 1274461 h 2887228"/>
              <a:gd name="connsiteX126" fmla="*/ 2036432 w 2547804"/>
              <a:gd name="connsiteY126" fmla="*/ 1236617 h 2887228"/>
              <a:gd name="connsiteX127" fmla="*/ 430761 w 2547804"/>
              <a:gd name="connsiteY127" fmla="*/ 1004776 h 2887228"/>
              <a:gd name="connsiteX128" fmla="*/ 450667 w 2547804"/>
              <a:gd name="connsiteY128" fmla="*/ 1096342 h 2887228"/>
              <a:gd name="connsiteX129" fmla="*/ 470572 w 2547804"/>
              <a:gd name="connsiteY129" fmla="*/ 1092361 h 2887228"/>
              <a:gd name="connsiteX130" fmla="*/ 518346 w 2547804"/>
              <a:gd name="connsiteY130" fmla="*/ 1084399 h 2887228"/>
              <a:gd name="connsiteX131" fmla="*/ 522327 w 2547804"/>
              <a:gd name="connsiteY131" fmla="*/ 1016719 h 2887228"/>
              <a:gd name="connsiteX132" fmla="*/ 430761 w 2547804"/>
              <a:gd name="connsiteY132" fmla="*/ 1004776 h 2887228"/>
              <a:gd name="connsiteX133" fmla="*/ 239666 w 2547804"/>
              <a:gd name="connsiteY133" fmla="*/ 988851 h 2887228"/>
              <a:gd name="connsiteX134" fmla="*/ 120231 w 2547804"/>
              <a:gd name="connsiteY134" fmla="*/ 1112267 h 2887228"/>
              <a:gd name="connsiteX135" fmla="*/ 132174 w 2547804"/>
              <a:gd name="connsiteY135" fmla="*/ 1116248 h 2887228"/>
              <a:gd name="connsiteX136" fmla="*/ 199854 w 2547804"/>
              <a:gd name="connsiteY136" fmla="*/ 1140135 h 2887228"/>
              <a:gd name="connsiteX137" fmla="*/ 235684 w 2547804"/>
              <a:gd name="connsiteY137" fmla="*/ 1120229 h 2887228"/>
              <a:gd name="connsiteX138" fmla="*/ 239666 w 2547804"/>
              <a:gd name="connsiteY138" fmla="*/ 988851 h 2887228"/>
              <a:gd name="connsiteX139" fmla="*/ 1612274 w 2547804"/>
              <a:gd name="connsiteY139" fmla="*/ 974358 h 2887228"/>
              <a:gd name="connsiteX140" fmla="*/ 1629649 w 2547804"/>
              <a:gd name="connsiteY140" fmla="*/ 974358 h 2887228"/>
              <a:gd name="connsiteX141" fmla="*/ 1867084 w 2547804"/>
              <a:gd name="connsiteY141" fmla="*/ 1072808 h 2887228"/>
              <a:gd name="connsiteX142" fmla="*/ 1890249 w 2547804"/>
              <a:gd name="connsiteY142" fmla="*/ 1223378 h 2887228"/>
              <a:gd name="connsiteX143" fmla="*/ 1814964 w 2547804"/>
              <a:gd name="connsiteY143" fmla="*/ 1217587 h 2887228"/>
              <a:gd name="connsiteX144" fmla="*/ 1618066 w 2547804"/>
              <a:gd name="connsiteY144" fmla="*/ 991732 h 2887228"/>
              <a:gd name="connsiteX145" fmla="*/ 1612274 w 2547804"/>
              <a:gd name="connsiteY145" fmla="*/ 974358 h 2887228"/>
              <a:gd name="connsiteX146" fmla="*/ 518346 w 2547804"/>
              <a:gd name="connsiteY146" fmla="*/ 857473 h 2887228"/>
              <a:gd name="connsiteX147" fmla="*/ 462610 w 2547804"/>
              <a:gd name="connsiteY147" fmla="*/ 865436 h 2887228"/>
              <a:gd name="connsiteX148" fmla="*/ 398912 w 2547804"/>
              <a:gd name="connsiteY148" fmla="*/ 889323 h 2887228"/>
              <a:gd name="connsiteX149" fmla="*/ 418817 w 2547804"/>
              <a:gd name="connsiteY149" fmla="*/ 960983 h 2887228"/>
              <a:gd name="connsiteX150" fmla="*/ 522327 w 2547804"/>
              <a:gd name="connsiteY150" fmla="*/ 929134 h 2887228"/>
              <a:gd name="connsiteX151" fmla="*/ 526309 w 2547804"/>
              <a:gd name="connsiteY151" fmla="*/ 889323 h 2887228"/>
              <a:gd name="connsiteX152" fmla="*/ 526309 w 2547804"/>
              <a:gd name="connsiteY152" fmla="*/ 857473 h 2887228"/>
              <a:gd name="connsiteX153" fmla="*/ 518346 w 2547804"/>
              <a:gd name="connsiteY153" fmla="*/ 857473 h 2887228"/>
              <a:gd name="connsiteX154" fmla="*/ 689536 w 2547804"/>
              <a:gd name="connsiteY154" fmla="*/ 809699 h 2887228"/>
              <a:gd name="connsiteX155" fmla="*/ 613894 w 2547804"/>
              <a:gd name="connsiteY155" fmla="*/ 829605 h 2887228"/>
              <a:gd name="connsiteX156" fmla="*/ 609913 w 2547804"/>
              <a:gd name="connsiteY156" fmla="*/ 881360 h 2887228"/>
              <a:gd name="connsiteX157" fmla="*/ 609913 w 2547804"/>
              <a:gd name="connsiteY157" fmla="*/ 901266 h 2887228"/>
              <a:gd name="connsiteX158" fmla="*/ 689536 w 2547804"/>
              <a:gd name="connsiteY158" fmla="*/ 957002 h 2887228"/>
              <a:gd name="connsiteX159" fmla="*/ 669630 w 2547804"/>
              <a:gd name="connsiteY159" fmla="*/ 984870 h 2887228"/>
              <a:gd name="connsiteX160" fmla="*/ 609913 w 2547804"/>
              <a:gd name="connsiteY160" fmla="*/ 992833 h 2887228"/>
              <a:gd name="connsiteX161" fmla="*/ 601950 w 2547804"/>
              <a:gd name="connsiteY161" fmla="*/ 1020701 h 2887228"/>
              <a:gd name="connsiteX162" fmla="*/ 586026 w 2547804"/>
              <a:gd name="connsiteY162" fmla="*/ 1076437 h 2887228"/>
              <a:gd name="connsiteX163" fmla="*/ 609913 w 2547804"/>
              <a:gd name="connsiteY163" fmla="*/ 1072456 h 2887228"/>
              <a:gd name="connsiteX164" fmla="*/ 617875 w 2547804"/>
              <a:gd name="connsiteY164" fmla="*/ 1064493 h 2887228"/>
              <a:gd name="connsiteX165" fmla="*/ 689536 w 2547804"/>
              <a:gd name="connsiteY165" fmla="*/ 1076437 h 2887228"/>
              <a:gd name="connsiteX166" fmla="*/ 725366 w 2547804"/>
              <a:gd name="connsiteY166" fmla="*/ 869417 h 2887228"/>
              <a:gd name="connsiteX167" fmla="*/ 689536 w 2547804"/>
              <a:gd name="connsiteY167" fmla="*/ 809699 h 2887228"/>
              <a:gd name="connsiteX168" fmla="*/ 1276389 w 2547804"/>
              <a:gd name="connsiteY168" fmla="*/ 545814 h 2887228"/>
              <a:gd name="connsiteX169" fmla="*/ 1218477 w 2547804"/>
              <a:gd name="connsiteY169" fmla="*/ 626890 h 2887228"/>
              <a:gd name="connsiteX170" fmla="*/ 1259015 w 2547804"/>
              <a:gd name="connsiteY170" fmla="*/ 644263 h 2887228"/>
              <a:gd name="connsiteX171" fmla="*/ 1276389 w 2547804"/>
              <a:gd name="connsiteY171" fmla="*/ 545814 h 2887228"/>
              <a:gd name="connsiteX172" fmla="*/ 226976 w 2547804"/>
              <a:gd name="connsiteY172" fmla="*/ 485982 h 2887228"/>
              <a:gd name="connsiteX173" fmla="*/ 235684 w 2547804"/>
              <a:gd name="connsiteY173" fmla="*/ 487226 h 2887228"/>
              <a:gd name="connsiteX174" fmla="*/ 335213 w 2547804"/>
              <a:gd name="connsiteY174" fmla="*/ 538981 h 2887228"/>
              <a:gd name="connsiteX175" fmla="*/ 335213 w 2547804"/>
              <a:gd name="connsiteY175" fmla="*/ 654435 h 2887228"/>
              <a:gd name="connsiteX176" fmla="*/ 386968 w 2547804"/>
              <a:gd name="connsiteY176" fmla="*/ 706190 h 2887228"/>
              <a:gd name="connsiteX177" fmla="*/ 379006 w 2547804"/>
              <a:gd name="connsiteY177" fmla="*/ 742020 h 2887228"/>
              <a:gd name="connsiteX178" fmla="*/ 315307 w 2547804"/>
              <a:gd name="connsiteY178" fmla="*/ 769888 h 2887228"/>
              <a:gd name="connsiteX179" fmla="*/ 303364 w 2547804"/>
              <a:gd name="connsiteY179" fmla="*/ 869417 h 2887228"/>
              <a:gd name="connsiteX180" fmla="*/ 335213 w 2547804"/>
              <a:gd name="connsiteY180" fmla="*/ 853492 h 2887228"/>
              <a:gd name="connsiteX181" fmla="*/ 351138 w 2547804"/>
              <a:gd name="connsiteY181" fmla="*/ 849511 h 2887228"/>
              <a:gd name="connsiteX182" fmla="*/ 355119 w 2547804"/>
              <a:gd name="connsiteY182" fmla="*/ 833586 h 2887228"/>
              <a:gd name="connsiteX183" fmla="*/ 382987 w 2547804"/>
              <a:gd name="connsiteY183" fmla="*/ 869417 h 2887228"/>
              <a:gd name="connsiteX184" fmla="*/ 474554 w 2547804"/>
              <a:gd name="connsiteY184" fmla="*/ 797756 h 2887228"/>
              <a:gd name="connsiteX185" fmla="*/ 526309 w 2547804"/>
              <a:gd name="connsiteY185" fmla="*/ 781831 h 2887228"/>
              <a:gd name="connsiteX186" fmla="*/ 506403 w 2547804"/>
              <a:gd name="connsiteY186" fmla="*/ 527038 h 2887228"/>
              <a:gd name="connsiteX187" fmla="*/ 506403 w 2547804"/>
              <a:gd name="connsiteY187" fmla="*/ 503151 h 2887228"/>
              <a:gd name="connsiteX188" fmla="*/ 526309 w 2547804"/>
              <a:gd name="connsiteY188" fmla="*/ 503151 h 2887228"/>
              <a:gd name="connsiteX189" fmla="*/ 558158 w 2547804"/>
              <a:gd name="connsiteY189" fmla="*/ 523056 h 2887228"/>
              <a:gd name="connsiteX190" fmla="*/ 566120 w 2547804"/>
              <a:gd name="connsiteY190" fmla="*/ 527038 h 2887228"/>
              <a:gd name="connsiteX191" fmla="*/ 613894 w 2547804"/>
              <a:gd name="connsiteY191" fmla="*/ 578793 h 2887228"/>
              <a:gd name="connsiteX192" fmla="*/ 621856 w 2547804"/>
              <a:gd name="connsiteY192" fmla="*/ 642491 h 2887228"/>
              <a:gd name="connsiteX193" fmla="*/ 617875 w 2547804"/>
              <a:gd name="connsiteY193" fmla="*/ 702208 h 2887228"/>
              <a:gd name="connsiteX194" fmla="*/ 613894 w 2547804"/>
              <a:gd name="connsiteY194" fmla="*/ 757945 h 2887228"/>
              <a:gd name="connsiteX195" fmla="*/ 717404 w 2547804"/>
              <a:gd name="connsiteY195" fmla="*/ 757945 h 2887228"/>
              <a:gd name="connsiteX196" fmla="*/ 789065 w 2547804"/>
              <a:gd name="connsiteY196" fmla="*/ 805718 h 2887228"/>
              <a:gd name="connsiteX197" fmla="*/ 804989 w 2547804"/>
              <a:gd name="connsiteY197" fmla="*/ 817662 h 2887228"/>
              <a:gd name="connsiteX198" fmla="*/ 816933 w 2547804"/>
              <a:gd name="connsiteY198" fmla="*/ 897285 h 2887228"/>
              <a:gd name="connsiteX199" fmla="*/ 793046 w 2547804"/>
              <a:gd name="connsiteY199" fmla="*/ 988851 h 2887228"/>
              <a:gd name="connsiteX200" fmla="*/ 705460 w 2547804"/>
              <a:gd name="connsiteY200" fmla="*/ 1215777 h 2887228"/>
              <a:gd name="connsiteX201" fmla="*/ 685555 w 2547804"/>
              <a:gd name="connsiteY201" fmla="*/ 1231702 h 2887228"/>
              <a:gd name="connsiteX202" fmla="*/ 673611 w 2547804"/>
              <a:gd name="connsiteY202" fmla="*/ 1219758 h 2887228"/>
              <a:gd name="connsiteX203" fmla="*/ 637781 w 2547804"/>
              <a:gd name="connsiteY203" fmla="*/ 1140135 h 2887228"/>
              <a:gd name="connsiteX204" fmla="*/ 474554 w 2547804"/>
              <a:gd name="connsiteY204" fmla="*/ 1171984 h 2887228"/>
              <a:gd name="connsiteX205" fmla="*/ 406874 w 2547804"/>
              <a:gd name="connsiteY205" fmla="*/ 1156060 h 2887228"/>
              <a:gd name="connsiteX206" fmla="*/ 355119 w 2547804"/>
              <a:gd name="connsiteY206" fmla="*/ 881360 h 2887228"/>
              <a:gd name="connsiteX207" fmla="*/ 295402 w 2547804"/>
              <a:gd name="connsiteY207" fmla="*/ 929134 h 2887228"/>
              <a:gd name="connsiteX208" fmla="*/ 295402 w 2547804"/>
              <a:gd name="connsiteY208" fmla="*/ 1156060 h 2887228"/>
              <a:gd name="connsiteX209" fmla="*/ 307345 w 2547804"/>
              <a:gd name="connsiteY209" fmla="*/ 1259570 h 2887228"/>
              <a:gd name="connsiteX210" fmla="*/ 299383 w 2547804"/>
              <a:gd name="connsiteY210" fmla="*/ 1279476 h 2887228"/>
              <a:gd name="connsiteX211" fmla="*/ 279477 w 2547804"/>
              <a:gd name="connsiteY211" fmla="*/ 1275494 h 2887228"/>
              <a:gd name="connsiteX212" fmla="*/ 100325 w 2547804"/>
              <a:gd name="connsiteY212" fmla="*/ 1120229 h 2887228"/>
              <a:gd name="connsiteX213" fmla="*/ 36627 w 2547804"/>
              <a:gd name="connsiteY213" fmla="*/ 1044588 h 2887228"/>
              <a:gd name="connsiteX214" fmla="*/ 32646 w 2547804"/>
              <a:gd name="connsiteY214" fmla="*/ 1020701 h 2887228"/>
              <a:gd name="connsiteX215" fmla="*/ 56533 w 2547804"/>
              <a:gd name="connsiteY215" fmla="*/ 1012738 h 2887228"/>
              <a:gd name="connsiteX216" fmla="*/ 104306 w 2547804"/>
              <a:gd name="connsiteY216" fmla="*/ 992833 h 2887228"/>
              <a:gd name="connsiteX217" fmla="*/ 148099 w 2547804"/>
              <a:gd name="connsiteY217" fmla="*/ 964964 h 2887228"/>
              <a:gd name="connsiteX218" fmla="*/ 239666 w 2547804"/>
              <a:gd name="connsiteY218" fmla="*/ 901266 h 2887228"/>
              <a:gd name="connsiteX219" fmla="*/ 243647 w 2547804"/>
              <a:gd name="connsiteY219" fmla="*/ 833586 h 2887228"/>
              <a:gd name="connsiteX220" fmla="*/ 124212 w 2547804"/>
              <a:gd name="connsiteY220" fmla="*/ 897285 h 2887228"/>
              <a:gd name="connsiteX221" fmla="*/ 12740 w 2547804"/>
              <a:gd name="connsiteY221" fmla="*/ 809699 h 2887228"/>
              <a:gd name="connsiteX222" fmla="*/ 796 w 2547804"/>
              <a:gd name="connsiteY222" fmla="*/ 785813 h 2887228"/>
              <a:gd name="connsiteX223" fmla="*/ 20702 w 2547804"/>
              <a:gd name="connsiteY223" fmla="*/ 781831 h 2887228"/>
              <a:gd name="connsiteX224" fmla="*/ 92363 w 2547804"/>
              <a:gd name="connsiteY224" fmla="*/ 769888 h 2887228"/>
              <a:gd name="connsiteX225" fmla="*/ 251609 w 2547804"/>
              <a:gd name="connsiteY225" fmla="*/ 682303 h 2887228"/>
              <a:gd name="connsiteX226" fmla="*/ 271515 w 2547804"/>
              <a:gd name="connsiteY226" fmla="*/ 582774 h 2887228"/>
              <a:gd name="connsiteX227" fmla="*/ 227722 w 2547804"/>
              <a:gd name="connsiteY227" fmla="*/ 511113 h 2887228"/>
              <a:gd name="connsiteX228" fmla="*/ 215779 w 2547804"/>
              <a:gd name="connsiteY228" fmla="*/ 491207 h 2887228"/>
              <a:gd name="connsiteX229" fmla="*/ 226976 w 2547804"/>
              <a:gd name="connsiteY229" fmla="*/ 485982 h 2887228"/>
              <a:gd name="connsiteX230" fmla="*/ 1748005 w 2547804"/>
              <a:gd name="connsiteY230" fmla="*/ 306568 h 2887228"/>
              <a:gd name="connsiteX231" fmla="*/ 1733889 w 2547804"/>
              <a:gd name="connsiteY231" fmla="*/ 314168 h 2887228"/>
              <a:gd name="connsiteX232" fmla="*/ 1577527 w 2547804"/>
              <a:gd name="connsiteY232" fmla="*/ 458947 h 2887228"/>
              <a:gd name="connsiteX233" fmla="*/ 1664395 w 2547804"/>
              <a:gd name="connsiteY233" fmla="*/ 487903 h 2887228"/>
              <a:gd name="connsiteX234" fmla="*/ 1751262 w 2547804"/>
              <a:gd name="connsiteY234" fmla="*/ 325751 h 2887228"/>
              <a:gd name="connsiteX235" fmla="*/ 1751262 w 2547804"/>
              <a:gd name="connsiteY235" fmla="*/ 308378 h 2887228"/>
              <a:gd name="connsiteX236" fmla="*/ 1748005 w 2547804"/>
              <a:gd name="connsiteY236" fmla="*/ 306568 h 2887228"/>
              <a:gd name="connsiteX237" fmla="*/ 1600692 w 2547804"/>
              <a:gd name="connsiteY237" fmla="*/ 0 h 2887228"/>
              <a:gd name="connsiteX238" fmla="*/ 1612274 w 2547804"/>
              <a:gd name="connsiteY238" fmla="*/ 1448 h 2887228"/>
              <a:gd name="connsiteX239" fmla="*/ 1757053 w 2547804"/>
              <a:gd name="connsiteY239" fmla="*/ 209928 h 2887228"/>
              <a:gd name="connsiteX240" fmla="*/ 1901831 w 2547804"/>
              <a:gd name="connsiteY240" fmla="*/ 314168 h 2887228"/>
              <a:gd name="connsiteX241" fmla="*/ 1872876 w 2547804"/>
              <a:gd name="connsiteY241" fmla="*/ 424200 h 2887228"/>
              <a:gd name="connsiteX242" fmla="*/ 1710724 w 2547804"/>
              <a:gd name="connsiteY242" fmla="*/ 597935 h 2887228"/>
              <a:gd name="connsiteX243" fmla="*/ 1675977 w 2547804"/>
              <a:gd name="connsiteY243" fmla="*/ 655845 h 2887228"/>
              <a:gd name="connsiteX244" fmla="*/ 1635439 w 2547804"/>
              <a:gd name="connsiteY244" fmla="*/ 650055 h 2887228"/>
              <a:gd name="connsiteX245" fmla="*/ 1496452 w 2547804"/>
              <a:gd name="connsiteY245" fmla="*/ 713757 h 2887228"/>
              <a:gd name="connsiteX246" fmla="*/ 1531199 w 2547804"/>
              <a:gd name="connsiteY246" fmla="*/ 760085 h 2887228"/>
              <a:gd name="connsiteX247" fmla="*/ 1896041 w 2547804"/>
              <a:gd name="connsiteY247" fmla="*/ 742712 h 2887228"/>
              <a:gd name="connsiteX248" fmla="*/ 2011863 w 2547804"/>
              <a:gd name="connsiteY248" fmla="*/ 771668 h 2887228"/>
              <a:gd name="connsiteX249" fmla="*/ 2035028 w 2547804"/>
              <a:gd name="connsiteY249" fmla="*/ 783250 h 2887228"/>
              <a:gd name="connsiteX250" fmla="*/ 2052401 w 2547804"/>
              <a:gd name="connsiteY250" fmla="*/ 800624 h 2887228"/>
              <a:gd name="connsiteX251" fmla="*/ 2058191 w 2547804"/>
              <a:gd name="connsiteY251" fmla="*/ 852744 h 2887228"/>
              <a:gd name="connsiteX252" fmla="*/ 1901831 w 2547804"/>
              <a:gd name="connsiteY252" fmla="*/ 858535 h 2887228"/>
              <a:gd name="connsiteX253" fmla="*/ 1542781 w 2547804"/>
              <a:gd name="connsiteY253" fmla="*/ 841162 h 2887228"/>
              <a:gd name="connsiteX254" fmla="*/ 1502244 w 2547804"/>
              <a:gd name="connsiteY254" fmla="*/ 928029 h 2887228"/>
              <a:gd name="connsiteX255" fmla="*/ 1467497 w 2547804"/>
              <a:gd name="connsiteY255" fmla="*/ 1020687 h 2887228"/>
              <a:gd name="connsiteX256" fmla="*/ 1160566 w 2547804"/>
              <a:gd name="connsiteY256" fmla="*/ 1206004 h 2887228"/>
              <a:gd name="connsiteX257" fmla="*/ 1114237 w 2547804"/>
              <a:gd name="connsiteY257" fmla="*/ 1182839 h 2887228"/>
              <a:gd name="connsiteX258" fmla="*/ 1154775 w 2547804"/>
              <a:gd name="connsiteY258" fmla="*/ 1124927 h 2887228"/>
              <a:gd name="connsiteX259" fmla="*/ 1380629 w 2547804"/>
              <a:gd name="connsiteY259" fmla="*/ 887491 h 2887228"/>
              <a:gd name="connsiteX260" fmla="*/ 1160566 w 2547804"/>
              <a:gd name="connsiteY260" fmla="*/ 980149 h 2887228"/>
              <a:gd name="connsiteX261" fmla="*/ 905756 w 2547804"/>
              <a:gd name="connsiteY261" fmla="*/ 1014896 h 2887228"/>
              <a:gd name="connsiteX262" fmla="*/ 871010 w 2547804"/>
              <a:gd name="connsiteY262" fmla="*/ 974357 h 2887228"/>
              <a:gd name="connsiteX263" fmla="*/ 917338 w 2547804"/>
              <a:gd name="connsiteY263" fmla="*/ 928029 h 2887228"/>
              <a:gd name="connsiteX264" fmla="*/ 957876 w 2547804"/>
              <a:gd name="connsiteY264" fmla="*/ 910655 h 2887228"/>
              <a:gd name="connsiteX265" fmla="*/ 992623 w 2547804"/>
              <a:gd name="connsiteY265" fmla="*/ 893282 h 2887228"/>
              <a:gd name="connsiteX266" fmla="*/ 1004206 w 2547804"/>
              <a:gd name="connsiteY266" fmla="*/ 893282 h 2887228"/>
              <a:gd name="connsiteX267" fmla="*/ 992623 w 2547804"/>
              <a:gd name="connsiteY267" fmla="*/ 910655 h 2887228"/>
              <a:gd name="connsiteX268" fmla="*/ 1033161 w 2547804"/>
              <a:gd name="connsiteY268" fmla="*/ 904864 h 2887228"/>
              <a:gd name="connsiteX269" fmla="*/ 1120028 w 2547804"/>
              <a:gd name="connsiteY269" fmla="*/ 870117 h 2887228"/>
              <a:gd name="connsiteX270" fmla="*/ 1282180 w 2547804"/>
              <a:gd name="connsiteY270" fmla="*/ 812207 h 2887228"/>
              <a:gd name="connsiteX271" fmla="*/ 1241642 w 2547804"/>
              <a:gd name="connsiteY271" fmla="*/ 736922 h 2887228"/>
              <a:gd name="connsiteX272" fmla="*/ 1195313 w 2547804"/>
              <a:gd name="connsiteY272" fmla="*/ 667428 h 2887228"/>
              <a:gd name="connsiteX273" fmla="*/ 1143193 w 2547804"/>
              <a:gd name="connsiteY273" fmla="*/ 742712 h 2887228"/>
              <a:gd name="connsiteX274" fmla="*/ 1096863 w 2547804"/>
              <a:gd name="connsiteY274" fmla="*/ 765877 h 2887228"/>
              <a:gd name="connsiteX275" fmla="*/ 1044743 w 2547804"/>
              <a:gd name="connsiteY275" fmla="*/ 632681 h 2887228"/>
              <a:gd name="connsiteX276" fmla="*/ 1062117 w 2547804"/>
              <a:gd name="connsiteY276" fmla="*/ 592143 h 2887228"/>
              <a:gd name="connsiteX277" fmla="*/ 1085282 w 2547804"/>
              <a:gd name="connsiteY277" fmla="*/ 563188 h 2887228"/>
              <a:gd name="connsiteX278" fmla="*/ 1114237 w 2547804"/>
              <a:gd name="connsiteY278" fmla="*/ 447365 h 2887228"/>
              <a:gd name="connsiteX279" fmla="*/ 1056326 w 2547804"/>
              <a:gd name="connsiteY279" fmla="*/ 401036 h 2887228"/>
              <a:gd name="connsiteX280" fmla="*/ 1027370 w 2547804"/>
              <a:gd name="connsiteY280" fmla="*/ 377871 h 2887228"/>
              <a:gd name="connsiteX281" fmla="*/ 1067908 w 2547804"/>
              <a:gd name="connsiteY281" fmla="*/ 331542 h 2887228"/>
              <a:gd name="connsiteX282" fmla="*/ 1206895 w 2547804"/>
              <a:gd name="connsiteY282" fmla="*/ 372080 h 2887228"/>
              <a:gd name="connsiteX283" fmla="*/ 1241642 w 2547804"/>
              <a:gd name="connsiteY283" fmla="*/ 464738 h 2887228"/>
              <a:gd name="connsiteX284" fmla="*/ 1287972 w 2547804"/>
              <a:gd name="connsiteY284" fmla="*/ 441573 h 2887228"/>
              <a:gd name="connsiteX285" fmla="*/ 1287972 w 2547804"/>
              <a:gd name="connsiteY285" fmla="*/ 395245 h 2887228"/>
              <a:gd name="connsiteX286" fmla="*/ 1293762 w 2547804"/>
              <a:gd name="connsiteY286" fmla="*/ 325751 h 2887228"/>
              <a:gd name="connsiteX287" fmla="*/ 1282180 w 2547804"/>
              <a:gd name="connsiteY287" fmla="*/ 198346 h 2887228"/>
              <a:gd name="connsiteX288" fmla="*/ 1218477 w 2547804"/>
              <a:gd name="connsiteY288" fmla="*/ 41986 h 2887228"/>
              <a:gd name="connsiteX289" fmla="*/ 1230060 w 2547804"/>
              <a:gd name="connsiteY289" fmla="*/ 30403 h 2887228"/>
              <a:gd name="connsiteX290" fmla="*/ 1328509 w 2547804"/>
              <a:gd name="connsiteY290" fmla="*/ 99896 h 2887228"/>
              <a:gd name="connsiteX291" fmla="*/ 1444332 w 2547804"/>
              <a:gd name="connsiteY291" fmla="*/ 256258 h 2887228"/>
              <a:gd name="connsiteX292" fmla="*/ 1450123 w 2547804"/>
              <a:gd name="connsiteY292" fmla="*/ 244675 h 2887228"/>
              <a:gd name="connsiteX293" fmla="*/ 1502244 w 2547804"/>
              <a:gd name="connsiteY293" fmla="*/ 146226 h 2887228"/>
              <a:gd name="connsiteX294" fmla="*/ 1519617 w 2547804"/>
              <a:gd name="connsiteY294" fmla="*/ 134643 h 2887228"/>
              <a:gd name="connsiteX295" fmla="*/ 1519617 w 2547804"/>
              <a:gd name="connsiteY295" fmla="*/ 157808 h 2887228"/>
              <a:gd name="connsiteX296" fmla="*/ 1421167 w 2547804"/>
              <a:gd name="connsiteY296" fmla="*/ 389453 h 2887228"/>
              <a:gd name="connsiteX297" fmla="*/ 1421167 w 2547804"/>
              <a:gd name="connsiteY297" fmla="*/ 401036 h 2887228"/>
              <a:gd name="connsiteX298" fmla="*/ 1403794 w 2547804"/>
              <a:gd name="connsiteY298" fmla="*/ 487903 h 2887228"/>
              <a:gd name="connsiteX299" fmla="*/ 1392212 w 2547804"/>
              <a:gd name="connsiteY299" fmla="*/ 603725 h 2887228"/>
              <a:gd name="connsiteX300" fmla="*/ 1380629 w 2547804"/>
              <a:gd name="connsiteY300" fmla="*/ 661637 h 2887228"/>
              <a:gd name="connsiteX301" fmla="*/ 1374838 w 2547804"/>
              <a:gd name="connsiteY301" fmla="*/ 696383 h 2887228"/>
              <a:gd name="connsiteX302" fmla="*/ 1357465 w 2547804"/>
              <a:gd name="connsiteY302" fmla="*/ 800624 h 2887228"/>
              <a:gd name="connsiteX303" fmla="*/ 1403794 w 2547804"/>
              <a:gd name="connsiteY303" fmla="*/ 783250 h 2887228"/>
              <a:gd name="connsiteX304" fmla="*/ 1415376 w 2547804"/>
              <a:gd name="connsiteY304" fmla="*/ 707965 h 2887228"/>
              <a:gd name="connsiteX305" fmla="*/ 1421167 w 2547804"/>
              <a:gd name="connsiteY305" fmla="*/ 673219 h 2887228"/>
              <a:gd name="connsiteX306" fmla="*/ 1415376 w 2547804"/>
              <a:gd name="connsiteY306" fmla="*/ 632681 h 2887228"/>
              <a:gd name="connsiteX307" fmla="*/ 1444332 w 2547804"/>
              <a:gd name="connsiteY307" fmla="*/ 632681 h 2887228"/>
              <a:gd name="connsiteX308" fmla="*/ 1583319 w 2547804"/>
              <a:gd name="connsiteY308" fmla="*/ 574770 h 2887228"/>
              <a:gd name="connsiteX309" fmla="*/ 1450123 w 2547804"/>
              <a:gd name="connsiteY309" fmla="*/ 516858 h 2887228"/>
              <a:gd name="connsiteX310" fmla="*/ 1490661 w 2547804"/>
              <a:gd name="connsiteY310" fmla="*/ 470530 h 2887228"/>
              <a:gd name="connsiteX311" fmla="*/ 1496452 w 2547804"/>
              <a:gd name="connsiteY311" fmla="*/ 354706 h 2887228"/>
              <a:gd name="connsiteX312" fmla="*/ 1525407 w 2547804"/>
              <a:gd name="connsiteY312" fmla="*/ 325751 h 2887228"/>
              <a:gd name="connsiteX313" fmla="*/ 1560154 w 2547804"/>
              <a:gd name="connsiteY313" fmla="*/ 285213 h 2887228"/>
              <a:gd name="connsiteX314" fmla="*/ 1571737 w 2547804"/>
              <a:gd name="connsiteY314" fmla="*/ 256258 h 2887228"/>
              <a:gd name="connsiteX315" fmla="*/ 1629649 w 2547804"/>
              <a:gd name="connsiteY315" fmla="*/ 140435 h 2887228"/>
              <a:gd name="connsiteX316" fmla="*/ 1600692 w 2547804"/>
              <a:gd name="connsiteY316" fmla="*/ 13029 h 2887228"/>
              <a:gd name="connsiteX317" fmla="*/ 1600692 w 2547804"/>
              <a:gd name="connsiteY317" fmla="*/ 0 h 288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Lst>
            <a:rect l="l" t="t" r="r" b="b"/>
            <a:pathLst>
              <a:path w="2547804" h="2887228">
                <a:moveTo>
                  <a:pt x="2061523" y="2002937"/>
                </a:moveTo>
                <a:cubicBezTo>
                  <a:pt x="2055764" y="2002115"/>
                  <a:pt x="2046304" y="2004994"/>
                  <a:pt x="2033142" y="2011576"/>
                </a:cubicBezTo>
                <a:cubicBezTo>
                  <a:pt x="1993653" y="2020351"/>
                  <a:pt x="1945389" y="2040095"/>
                  <a:pt x="1888351" y="2070808"/>
                </a:cubicBezTo>
                <a:cubicBezTo>
                  <a:pt x="1892738" y="2088359"/>
                  <a:pt x="1894932" y="2108103"/>
                  <a:pt x="1894932" y="2130041"/>
                </a:cubicBezTo>
                <a:cubicBezTo>
                  <a:pt x="1894932" y="2169529"/>
                  <a:pt x="1894932" y="2209017"/>
                  <a:pt x="1894932" y="2248505"/>
                </a:cubicBezTo>
                <a:cubicBezTo>
                  <a:pt x="1960746" y="2261669"/>
                  <a:pt x="2000234" y="2250700"/>
                  <a:pt x="2013397" y="2215599"/>
                </a:cubicBezTo>
                <a:cubicBezTo>
                  <a:pt x="2044110" y="2141010"/>
                  <a:pt x="2063854" y="2083971"/>
                  <a:pt x="2072630" y="2044482"/>
                </a:cubicBezTo>
                <a:cubicBezTo>
                  <a:pt x="2072630" y="2022545"/>
                  <a:pt x="2070435" y="2009382"/>
                  <a:pt x="2066048" y="2004994"/>
                </a:cubicBezTo>
                <a:cubicBezTo>
                  <a:pt x="2064951" y="2003898"/>
                  <a:pt x="2063443" y="2003213"/>
                  <a:pt x="2061523" y="2002937"/>
                </a:cubicBezTo>
                <a:close/>
                <a:moveTo>
                  <a:pt x="1162925" y="1440421"/>
                </a:moveTo>
                <a:cubicBezTo>
                  <a:pt x="1189226" y="1442915"/>
                  <a:pt x="1217794" y="1464114"/>
                  <a:pt x="1248629" y="1504019"/>
                </a:cubicBezTo>
                <a:cubicBezTo>
                  <a:pt x="1266042" y="1535943"/>
                  <a:pt x="1263140" y="1562062"/>
                  <a:pt x="1239923" y="1582377"/>
                </a:cubicBezTo>
                <a:cubicBezTo>
                  <a:pt x="1225412" y="1588181"/>
                  <a:pt x="1212352" y="1599790"/>
                  <a:pt x="1200744" y="1617203"/>
                </a:cubicBezTo>
                <a:cubicBezTo>
                  <a:pt x="1192037" y="1631713"/>
                  <a:pt x="1174625" y="1656382"/>
                  <a:pt x="1148505" y="1691208"/>
                </a:cubicBezTo>
                <a:cubicBezTo>
                  <a:pt x="1125288" y="1726033"/>
                  <a:pt x="1107875" y="1750702"/>
                  <a:pt x="1096267" y="1765212"/>
                </a:cubicBezTo>
                <a:cubicBezTo>
                  <a:pt x="1102071" y="1791332"/>
                  <a:pt x="1102071" y="1820353"/>
                  <a:pt x="1096267" y="1852277"/>
                </a:cubicBezTo>
                <a:cubicBezTo>
                  <a:pt x="1096267" y="1866788"/>
                  <a:pt x="1096267" y="1882749"/>
                  <a:pt x="1096267" y="1900162"/>
                </a:cubicBezTo>
                <a:lnTo>
                  <a:pt x="1098689" y="1900063"/>
                </a:lnTo>
                <a:lnTo>
                  <a:pt x="1095925" y="1925184"/>
                </a:lnTo>
                <a:lnTo>
                  <a:pt x="1096535" y="1930724"/>
                </a:lnTo>
                <a:lnTo>
                  <a:pt x="1096267" y="1930635"/>
                </a:lnTo>
                <a:cubicBezTo>
                  <a:pt x="1096267" y="1956754"/>
                  <a:pt x="1097718" y="1988678"/>
                  <a:pt x="1100620" y="2026406"/>
                </a:cubicBezTo>
                <a:cubicBezTo>
                  <a:pt x="1103522" y="2078644"/>
                  <a:pt x="1093364" y="2116372"/>
                  <a:pt x="1070147" y="2139590"/>
                </a:cubicBezTo>
                <a:cubicBezTo>
                  <a:pt x="1064343" y="2151198"/>
                  <a:pt x="1057087" y="2157002"/>
                  <a:pt x="1048381" y="2157002"/>
                </a:cubicBezTo>
                <a:cubicBezTo>
                  <a:pt x="1042577" y="2157002"/>
                  <a:pt x="1036772" y="2151198"/>
                  <a:pt x="1030968" y="2139590"/>
                </a:cubicBezTo>
                <a:cubicBezTo>
                  <a:pt x="1007751" y="2090253"/>
                  <a:pt x="1004849" y="2026406"/>
                  <a:pt x="1022262" y="1948048"/>
                </a:cubicBezTo>
                <a:cubicBezTo>
                  <a:pt x="1025164" y="1924831"/>
                  <a:pt x="1026615" y="1897260"/>
                  <a:pt x="1026615" y="1865336"/>
                </a:cubicBezTo>
                <a:cubicBezTo>
                  <a:pt x="977278" y="1929184"/>
                  <a:pt x="916333" y="1993031"/>
                  <a:pt x="843780" y="2056878"/>
                </a:cubicBezTo>
                <a:cubicBezTo>
                  <a:pt x="823465" y="2074291"/>
                  <a:pt x="807503" y="2072840"/>
                  <a:pt x="795894" y="2052525"/>
                </a:cubicBezTo>
                <a:cubicBezTo>
                  <a:pt x="781383" y="2017699"/>
                  <a:pt x="782834" y="1993031"/>
                  <a:pt x="800247" y="1978520"/>
                </a:cubicBezTo>
                <a:cubicBezTo>
                  <a:pt x="811856" y="1969814"/>
                  <a:pt x="817660" y="1968363"/>
                  <a:pt x="817660" y="1974167"/>
                </a:cubicBezTo>
                <a:cubicBezTo>
                  <a:pt x="823465" y="1979971"/>
                  <a:pt x="830720" y="1977069"/>
                  <a:pt x="839426" y="1965461"/>
                </a:cubicBezTo>
                <a:cubicBezTo>
                  <a:pt x="865546" y="1936439"/>
                  <a:pt x="904725" y="1888554"/>
                  <a:pt x="956963" y="1821804"/>
                </a:cubicBezTo>
                <a:cubicBezTo>
                  <a:pt x="971474" y="1804391"/>
                  <a:pt x="981632" y="1791332"/>
                  <a:pt x="987436" y="1782625"/>
                </a:cubicBezTo>
                <a:cubicBezTo>
                  <a:pt x="958414" y="1765212"/>
                  <a:pt x="917784" y="1760859"/>
                  <a:pt x="865546" y="1769566"/>
                </a:cubicBezTo>
                <a:cubicBezTo>
                  <a:pt x="856839" y="1772468"/>
                  <a:pt x="852486" y="1772468"/>
                  <a:pt x="852486" y="1769566"/>
                </a:cubicBezTo>
                <a:cubicBezTo>
                  <a:pt x="852486" y="1766663"/>
                  <a:pt x="856839" y="1762310"/>
                  <a:pt x="865546" y="1756506"/>
                </a:cubicBezTo>
                <a:cubicBezTo>
                  <a:pt x="917784" y="1707169"/>
                  <a:pt x="974376" y="1691208"/>
                  <a:pt x="1035321" y="1708620"/>
                </a:cubicBezTo>
                <a:cubicBezTo>
                  <a:pt x="1046930" y="1691208"/>
                  <a:pt x="1062892" y="1666539"/>
                  <a:pt x="1083207" y="1634616"/>
                </a:cubicBezTo>
                <a:cubicBezTo>
                  <a:pt x="1097718" y="1611398"/>
                  <a:pt x="1107875" y="1595437"/>
                  <a:pt x="1113679" y="1586730"/>
                </a:cubicBezTo>
                <a:cubicBezTo>
                  <a:pt x="1119484" y="1578024"/>
                  <a:pt x="1119484" y="1570768"/>
                  <a:pt x="1113679" y="1564964"/>
                </a:cubicBezTo>
                <a:cubicBezTo>
                  <a:pt x="1107875" y="1562062"/>
                  <a:pt x="1100620" y="1563513"/>
                  <a:pt x="1091913" y="1569317"/>
                </a:cubicBezTo>
                <a:cubicBezTo>
                  <a:pt x="1036772" y="1621556"/>
                  <a:pt x="987436" y="1633165"/>
                  <a:pt x="943904" y="1604143"/>
                </a:cubicBezTo>
                <a:cubicBezTo>
                  <a:pt x="932295" y="1595437"/>
                  <a:pt x="917784" y="1589632"/>
                  <a:pt x="900372" y="1586730"/>
                </a:cubicBezTo>
                <a:cubicBezTo>
                  <a:pt x="882959" y="1580926"/>
                  <a:pt x="875703" y="1570768"/>
                  <a:pt x="878605" y="1556258"/>
                </a:cubicBezTo>
                <a:cubicBezTo>
                  <a:pt x="884410" y="1541747"/>
                  <a:pt x="896018" y="1533040"/>
                  <a:pt x="913431" y="1530138"/>
                </a:cubicBezTo>
                <a:cubicBezTo>
                  <a:pt x="968572" y="1527236"/>
                  <a:pt x="1036772" y="1502568"/>
                  <a:pt x="1118033" y="1456134"/>
                </a:cubicBezTo>
                <a:cubicBezTo>
                  <a:pt x="1132181" y="1444162"/>
                  <a:pt x="1147145" y="1438925"/>
                  <a:pt x="1162925" y="1440421"/>
                </a:cubicBezTo>
                <a:close/>
                <a:moveTo>
                  <a:pt x="702300" y="1426748"/>
                </a:moveTo>
                <a:cubicBezTo>
                  <a:pt x="712457" y="1426023"/>
                  <a:pt x="723340" y="1430013"/>
                  <a:pt x="734949" y="1438720"/>
                </a:cubicBezTo>
                <a:cubicBezTo>
                  <a:pt x="792992" y="1482252"/>
                  <a:pt x="806052" y="1533039"/>
                  <a:pt x="774128" y="1591082"/>
                </a:cubicBezTo>
                <a:cubicBezTo>
                  <a:pt x="765422" y="1620104"/>
                  <a:pt x="756715" y="1657832"/>
                  <a:pt x="748009" y="1704266"/>
                </a:cubicBezTo>
                <a:cubicBezTo>
                  <a:pt x="779932" y="1739092"/>
                  <a:pt x="779932" y="1778271"/>
                  <a:pt x="748009" y="1821803"/>
                </a:cubicBezTo>
                <a:cubicBezTo>
                  <a:pt x="736400" y="1842118"/>
                  <a:pt x="726243" y="1869689"/>
                  <a:pt x="717536" y="1904514"/>
                </a:cubicBezTo>
                <a:cubicBezTo>
                  <a:pt x="714634" y="1910319"/>
                  <a:pt x="714634" y="1914672"/>
                  <a:pt x="717536" y="1917574"/>
                </a:cubicBezTo>
                <a:cubicBezTo>
                  <a:pt x="720438" y="1917574"/>
                  <a:pt x="724792" y="1914672"/>
                  <a:pt x="730596" y="1908868"/>
                </a:cubicBezTo>
                <a:cubicBezTo>
                  <a:pt x="765422" y="1876944"/>
                  <a:pt x="794443" y="1829059"/>
                  <a:pt x="817660" y="1765211"/>
                </a:cubicBezTo>
                <a:cubicBezTo>
                  <a:pt x="820562" y="1756505"/>
                  <a:pt x="823465" y="1753603"/>
                  <a:pt x="826367" y="1756505"/>
                </a:cubicBezTo>
                <a:cubicBezTo>
                  <a:pt x="832171" y="1759407"/>
                  <a:pt x="835073" y="1765211"/>
                  <a:pt x="835073" y="1773918"/>
                </a:cubicBezTo>
                <a:cubicBezTo>
                  <a:pt x="829269" y="1892906"/>
                  <a:pt x="777030" y="1977068"/>
                  <a:pt x="678357" y="2026405"/>
                </a:cubicBezTo>
                <a:cubicBezTo>
                  <a:pt x="649336" y="2043818"/>
                  <a:pt x="624667" y="2067035"/>
                  <a:pt x="604352" y="2096056"/>
                </a:cubicBezTo>
                <a:cubicBezTo>
                  <a:pt x="584037" y="2130882"/>
                  <a:pt x="559369" y="2138137"/>
                  <a:pt x="530348" y="2117822"/>
                </a:cubicBezTo>
                <a:cubicBezTo>
                  <a:pt x="512935" y="2106214"/>
                  <a:pt x="496973" y="2087350"/>
                  <a:pt x="482462" y="2061230"/>
                </a:cubicBezTo>
                <a:cubicBezTo>
                  <a:pt x="473756" y="2046720"/>
                  <a:pt x="476658" y="2036562"/>
                  <a:pt x="491169" y="2030758"/>
                </a:cubicBezTo>
                <a:cubicBezTo>
                  <a:pt x="557918" y="1993030"/>
                  <a:pt x="608706" y="1929183"/>
                  <a:pt x="643531" y="1839216"/>
                </a:cubicBezTo>
                <a:cubicBezTo>
                  <a:pt x="646434" y="1833412"/>
                  <a:pt x="646434" y="1829059"/>
                  <a:pt x="643531" y="1826156"/>
                </a:cubicBezTo>
                <a:cubicBezTo>
                  <a:pt x="640629" y="1826156"/>
                  <a:pt x="636276" y="1827608"/>
                  <a:pt x="630472" y="1830510"/>
                </a:cubicBezTo>
                <a:cubicBezTo>
                  <a:pt x="592744" y="1842118"/>
                  <a:pt x="557918" y="1833412"/>
                  <a:pt x="525994" y="1804390"/>
                </a:cubicBezTo>
                <a:cubicBezTo>
                  <a:pt x="505679" y="1786977"/>
                  <a:pt x="505679" y="1771016"/>
                  <a:pt x="525994" y="1756505"/>
                </a:cubicBezTo>
                <a:cubicBezTo>
                  <a:pt x="563722" y="1727483"/>
                  <a:pt x="602901" y="1707168"/>
                  <a:pt x="643531" y="1695560"/>
                </a:cubicBezTo>
                <a:cubicBezTo>
                  <a:pt x="669651" y="1689756"/>
                  <a:pt x="681259" y="1681049"/>
                  <a:pt x="678357" y="1669440"/>
                </a:cubicBezTo>
                <a:cubicBezTo>
                  <a:pt x="681259" y="1646223"/>
                  <a:pt x="682710" y="1625908"/>
                  <a:pt x="682710" y="1608495"/>
                </a:cubicBezTo>
                <a:cubicBezTo>
                  <a:pt x="639178" y="1614300"/>
                  <a:pt x="601450" y="1591082"/>
                  <a:pt x="569527" y="1538844"/>
                </a:cubicBezTo>
                <a:cubicBezTo>
                  <a:pt x="563722" y="1533039"/>
                  <a:pt x="560820" y="1528686"/>
                  <a:pt x="560820" y="1525784"/>
                </a:cubicBezTo>
                <a:cubicBezTo>
                  <a:pt x="560820" y="1522882"/>
                  <a:pt x="565173" y="1519980"/>
                  <a:pt x="573880" y="1517078"/>
                </a:cubicBezTo>
                <a:cubicBezTo>
                  <a:pt x="608706" y="1508371"/>
                  <a:pt x="642080" y="1483703"/>
                  <a:pt x="674004" y="1443073"/>
                </a:cubicBezTo>
                <a:cubicBezTo>
                  <a:pt x="682710" y="1432915"/>
                  <a:pt x="692142" y="1427474"/>
                  <a:pt x="702300" y="1426748"/>
                </a:cubicBezTo>
                <a:close/>
                <a:moveTo>
                  <a:pt x="2018024" y="1259756"/>
                </a:moveTo>
                <a:cubicBezTo>
                  <a:pt x="1982032" y="1260236"/>
                  <a:pt x="1941002" y="1289269"/>
                  <a:pt x="1894932" y="1346856"/>
                </a:cubicBezTo>
                <a:cubicBezTo>
                  <a:pt x="1807180" y="1465321"/>
                  <a:pt x="1756723" y="1570624"/>
                  <a:pt x="1743560" y="1662762"/>
                </a:cubicBezTo>
                <a:cubicBezTo>
                  <a:pt x="1804987" y="1649600"/>
                  <a:pt x="1868607" y="1636437"/>
                  <a:pt x="1934420" y="1623274"/>
                </a:cubicBezTo>
                <a:cubicBezTo>
                  <a:pt x="1987072" y="1535523"/>
                  <a:pt x="2026560" y="1449965"/>
                  <a:pt x="2052886" y="1366601"/>
                </a:cubicBezTo>
                <a:cubicBezTo>
                  <a:pt x="2079210" y="1305174"/>
                  <a:pt x="2072630" y="1270073"/>
                  <a:pt x="2033142" y="1261298"/>
                </a:cubicBezTo>
                <a:cubicBezTo>
                  <a:pt x="2028205" y="1260201"/>
                  <a:pt x="2023167" y="1259687"/>
                  <a:pt x="2018024" y="1259756"/>
                </a:cubicBezTo>
                <a:close/>
                <a:moveTo>
                  <a:pt x="2036432" y="1236617"/>
                </a:moveTo>
                <a:cubicBezTo>
                  <a:pt x="2075920" y="1235521"/>
                  <a:pt x="2116505" y="1245942"/>
                  <a:pt x="2158188" y="1267880"/>
                </a:cubicBezTo>
                <a:cubicBezTo>
                  <a:pt x="2224001" y="1307368"/>
                  <a:pt x="2234970" y="1364406"/>
                  <a:pt x="2191094" y="1438995"/>
                </a:cubicBezTo>
                <a:cubicBezTo>
                  <a:pt x="2186707" y="1447770"/>
                  <a:pt x="2177932" y="1463127"/>
                  <a:pt x="2164768" y="1485065"/>
                </a:cubicBezTo>
                <a:cubicBezTo>
                  <a:pt x="2129668" y="1533329"/>
                  <a:pt x="2103342" y="1575011"/>
                  <a:pt x="2085792" y="1610112"/>
                </a:cubicBezTo>
                <a:cubicBezTo>
                  <a:pt x="2173543" y="1605724"/>
                  <a:pt x="2241552" y="1594755"/>
                  <a:pt x="2289815" y="1577204"/>
                </a:cubicBezTo>
                <a:cubicBezTo>
                  <a:pt x="2320528" y="1568429"/>
                  <a:pt x="2362209" y="1566236"/>
                  <a:pt x="2414861" y="1570624"/>
                </a:cubicBezTo>
                <a:cubicBezTo>
                  <a:pt x="2458737" y="1575011"/>
                  <a:pt x="2496032" y="1601336"/>
                  <a:pt x="2526744" y="1649600"/>
                </a:cubicBezTo>
                <a:cubicBezTo>
                  <a:pt x="2544295" y="1675925"/>
                  <a:pt x="2550876" y="1693476"/>
                  <a:pt x="2546488" y="1702251"/>
                </a:cubicBezTo>
                <a:cubicBezTo>
                  <a:pt x="2542101" y="1711026"/>
                  <a:pt x="2526744" y="1715414"/>
                  <a:pt x="2500419" y="1715414"/>
                </a:cubicBezTo>
                <a:cubicBezTo>
                  <a:pt x="2465319" y="1719802"/>
                  <a:pt x="2412667" y="1717607"/>
                  <a:pt x="2342465" y="1708832"/>
                </a:cubicBezTo>
                <a:cubicBezTo>
                  <a:pt x="2329303" y="1708832"/>
                  <a:pt x="2318334" y="1708832"/>
                  <a:pt x="2309559" y="1708832"/>
                </a:cubicBezTo>
                <a:cubicBezTo>
                  <a:pt x="2230583" y="1704445"/>
                  <a:pt x="2136249" y="1706638"/>
                  <a:pt x="2026560" y="1715414"/>
                </a:cubicBezTo>
                <a:cubicBezTo>
                  <a:pt x="1956358" y="1794391"/>
                  <a:pt x="1897126" y="1862398"/>
                  <a:pt x="1848863" y="1919436"/>
                </a:cubicBezTo>
                <a:cubicBezTo>
                  <a:pt x="2011203" y="1849236"/>
                  <a:pt x="2145024" y="1858010"/>
                  <a:pt x="2250327" y="1945762"/>
                </a:cubicBezTo>
                <a:cubicBezTo>
                  <a:pt x="2285427" y="1976475"/>
                  <a:pt x="2289815" y="2009382"/>
                  <a:pt x="2263489" y="2044482"/>
                </a:cubicBezTo>
                <a:cubicBezTo>
                  <a:pt x="2245939" y="2070808"/>
                  <a:pt x="2230583" y="2108103"/>
                  <a:pt x="2217420" y="2156366"/>
                </a:cubicBezTo>
                <a:cubicBezTo>
                  <a:pt x="2182319" y="2261669"/>
                  <a:pt x="2131862" y="2342838"/>
                  <a:pt x="2066048" y="2399878"/>
                </a:cubicBezTo>
                <a:cubicBezTo>
                  <a:pt x="2026560" y="2426203"/>
                  <a:pt x="1973908" y="2424009"/>
                  <a:pt x="1908095" y="2393296"/>
                </a:cubicBezTo>
                <a:cubicBezTo>
                  <a:pt x="1908095" y="2551249"/>
                  <a:pt x="1901513" y="2676295"/>
                  <a:pt x="1888351" y="2768435"/>
                </a:cubicBezTo>
                <a:cubicBezTo>
                  <a:pt x="1879576" y="2851799"/>
                  <a:pt x="1855443" y="2891287"/>
                  <a:pt x="1815955" y="2886900"/>
                </a:cubicBezTo>
                <a:cubicBezTo>
                  <a:pt x="1794018" y="2886900"/>
                  <a:pt x="1778661" y="2862768"/>
                  <a:pt x="1769886" y="2814504"/>
                </a:cubicBezTo>
                <a:cubicBezTo>
                  <a:pt x="1765499" y="2775016"/>
                  <a:pt x="1752335" y="2737722"/>
                  <a:pt x="1730398" y="2702621"/>
                </a:cubicBezTo>
                <a:cubicBezTo>
                  <a:pt x="1704072" y="2671908"/>
                  <a:pt x="1701878" y="2654358"/>
                  <a:pt x="1723816" y="2649970"/>
                </a:cubicBezTo>
                <a:cubicBezTo>
                  <a:pt x="1745755" y="2645582"/>
                  <a:pt x="1758917" y="2608288"/>
                  <a:pt x="1763305" y="2538086"/>
                </a:cubicBezTo>
                <a:cubicBezTo>
                  <a:pt x="1776467" y="2388908"/>
                  <a:pt x="1772079" y="2263862"/>
                  <a:pt x="1750142" y="2162948"/>
                </a:cubicBezTo>
                <a:cubicBezTo>
                  <a:pt x="1723816" y="2202436"/>
                  <a:pt x="1686522" y="2235343"/>
                  <a:pt x="1638258" y="2261669"/>
                </a:cubicBezTo>
                <a:cubicBezTo>
                  <a:pt x="1581220" y="2301157"/>
                  <a:pt x="1546119" y="2268249"/>
                  <a:pt x="1532956" y="2162948"/>
                </a:cubicBezTo>
                <a:cubicBezTo>
                  <a:pt x="1519793" y="2083971"/>
                  <a:pt x="1528568" y="2046677"/>
                  <a:pt x="1559282" y="2051064"/>
                </a:cubicBezTo>
                <a:cubicBezTo>
                  <a:pt x="1598770" y="2051064"/>
                  <a:pt x="1693103" y="1952344"/>
                  <a:pt x="1842281" y="1754902"/>
                </a:cubicBezTo>
                <a:cubicBezTo>
                  <a:pt x="1741367" y="1781227"/>
                  <a:pt x="1647034" y="1833879"/>
                  <a:pt x="1559282" y="1912855"/>
                </a:cubicBezTo>
                <a:cubicBezTo>
                  <a:pt x="1440817" y="2013770"/>
                  <a:pt x="1311383" y="1996219"/>
                  <a:pt x="1170980" y="1860204"/>
                </a:cubicBezTo>
                <a:cubicBezTo>
                  <a:pt x="1157818" y="1847041"/>
                  <a:pt x="1155623" y="1838266"/>
                  <a:pt x="1164399" y="1833879"/>
                </a:cubicBezTo>
                <a:cubicBezTo>
                  <a:pt x="1168787" y="1825103"/>
                  <a:pt x="1181949" y="1822910"/>
                  <a:pt x="1203888" y="1827297"/>
                </a:cubicBezTo>
                <a:cubicBezTo>
                  <a:pt x="1225825" y="1831685"/>
                  <a:pt x="1276282" y="1818522"/>
                  <a:pt x="1355259" y="1787809"/>
                </a:cubicBezTo>
                <a:cubicBezTo>
                  <a:pt x="1372810" y="1783421"/>
                  <a:pt x="1401329" y="1772452"/>
                  <a:pt x="1440817" y="1754902"/>
                </a:cubicBezTo>
                <a:cubicBezTo>
                  <a:pt x="1524181" y="1728577"/>
                  <a:pt x="1574638" y="1711026"/>
                  <a:pt x="1592189" y="1702251"/>
                </a:cubicBezTo>
                <a:cubicBezTo>
                  <a:pt x="1548312" y="1645213"/>
                  <a:pt x="1539538" y="1596948"/>
                  <a:pt x="1565863" y="1557460"/>
                </a:cubicBezTo>
                <a:cubicBezTo>
                  <a:pt x="1579026" y="1531135"/>
                  <a:pt x="1585608" y="1504810"/>
                  <a:pt x="1585608" y="1478484"/>
                </a:cubicBezTo>
                <a:cubicBezTo>
                  <a:pt x="1581220" y="1447770"/>
                  <a:pt x="1603157" y="1445577"/>
                  <a:pt x="1651422" y="1471902"/>
                </a:cubicBezTo>
                <a:cubicBezTo>
                  <a:pt x="1673359" y="1493840"/>
                  <a:pt x="1693103" y="1491647"/>
                  <a:pt x="1710654" y="1465321"/>
                </a:cubicBezTo>
                <a:cubicBezTo>
                  <a:pt x="1807180" y="1373181"/>
                  <a:pt x="1877382" y="1309561"/>
                  <a:pt x="1921257" y="1274461"/>
                </a:cubicBezTo>
                <a:cubicBezTo>
                  <a:pt x="1958553" y="1250329"/>
                  <a:pt x="1996944" y="1237715"/>
                  <a:pt x="2036432" y="1236617"/>
                </a:cubicBezTo>
                <a:close/>
                <a:moveTo>
                  <a:pt x="430761" y="1004776"/>
                </a:moveTo>
                <a:cubicBezTo>
                  <a:pt x="433415" y="1044588"/>
                  <a:pt x="440050" y="1075110"/>
                  <a:pt x="450667" y="1096342"/>
                </a:cubicBezTo>
                <a:cubicBezTo>
                  <a:pt x="455975" y="1096342"/>
                  <a:pt x="462610" y="1095015"/>
                  <a:pt x="470572" y="1092361"/>
                </a:cubicBezTo>
                <a:cubicBezTo>
                  <a:pt x="486497" y="1092361"/>
                  <a:pt x="502422" y="1089707"/>
                  <a:pt x="518346" y="1084399"/>
                </a:cubicBezTo>
                <a:cubicBezTo>
                  <a:pt x="521000" y="1065820"/>
                  <a:pt x="522327" y="1043260"/>
                  <a:pt x="522327" y="1016719"/>
                </a:cubicBezTo>
                <a:cubicBezTo>
                  <a:pt x="495786" y="1029990"/>
                  <a:pt x="465264" y="1026009"/>
                  <a:pt x="430761" y="1004776"/>
                </a:cubicBezTo>
                <a:close/>
                <a:moveTo>
                  <a:pt x="239666" y="988851"/>
                </a:moveTo>
                <a:cubicBezTo>
                  <a:pt x="181275" y="1047242"/>
                  <a:pt x="141464" y="1088380"/>
                  <a:pt x="120231" y="1112267"/>
                </a:cubicBezTo>
                <a:cubicBezTo>
                  <a:pt x="122885" y="1112267"/>
                  <a:pt x="126866" y="1113594"/>
                  <a:pt x="132174" y="1116248"/>
                </a:cubicBezTo>
                <a:cubicBezTo>
                  <a:pt x="142791" y="1121556"/>
                  <a:pt x="165351" y="1129519"/>
                  <a:pt x="199854" y="1140135"/>
                </a:cubicBezTo>
                <a:cubicBezTo>
                  <a:pt x="223741" y="1148097"/>
                  <a:pt x="235684" y="1141462"/>
                  <a:pt x="235684" y="1120229"/>
                </a:cubicBezTo>
                <a:cubicBezTo>
                  <a:pt x="235684" y="1083072"/>
                  <a:pt x="237011" y="1039279"/>
                  <a:pt x="239666" y="988851"/>
                </a:cubicBezTo>
                <a:close/>
                <a:moveTo>
                  <a:pt x="1612274" y="974358"/>
                </a:moveTo>
                <a:cubicBezTo>
                  <a:pt x="1612274" y="974358"/>
                  <a:pt x="1618066" y="974358"/>
                  <a:pt x="1629649" y="974358"/>
                </a:cubicBezTo>
                <a:cubicBezTo>
                  <a:pt x="1737749" y="985941"/>
                  <a:pt x="1816895" y="1018757"/>
                  <a:pt x="1867084" y="1072808"/>
                </a:cubicBezTo>
                <a:cubicBezTo>
                  <a:pt x="1913414" y="1122998"/>
                  <a:pt x="1921135" y="1173188"/>
                  <a:pt x="1890249" y="1223378"/>
                </a:cubicBezTo>
                <a:cubicBezTo>
                  <a:pt x="1878667" y="1242681"/>
                  <a:pt x="1853572" y="1240751"/>
                  <a:pt x="1814964" y="1217587"/>
                </a:cubicBezTo>
                <a:cubicBezTo>
                  <a:pt x="1737749" y="1163536"/>
                  <a:pt x="1672117" y="1088251"/>
                  <a:pt x="1618066" y="991732"/>
                </a:cubicBezTo>
                <a:cubicBezTo>
                  <a:pt x="1614205" y="984010"/>
                  <a:pt x="1612274" y="978220"/>
                  <a:pt x="1612274" y="974358"/>
                </a:cubicBezTo>
                <a:close/>
                <a:moveTo>
                  <a:pt x="518346" y="857473"/>
                </a:moveTo>
                <a:cubicBezTo>
                  <a:pt x="499768" y="862782"/>
                  <a:pt x="481189" y="865436"/>
                  <a:pt x="462610" y="865436"/>
                </a:cubicBezTo>
                <a:cubicBezTo>
                  <a:pt x="441377" y="865436"/>
                  <a:pt x="420144" y="873398"/>
                  <a:pt x="398912" y="889323"/>
                </a:cubicBezTo>
                <a:cubicBezTo>
                  <a:pt x="406874" y="910555"/>
                  <a:pt x="413509" y="934442"/>
                  <a:pt x="418817" y="960983"/>
                </a:cubicBezTo>
                <a:cubicBezTo>
                  <a:pt x="450667" y="958329"/>
                  <a:pt x="485170" y="947713"/>
                  <a:pt x="522327" y="929134"/>
                </a:cubicBezTo>
                <a:cubicBezTo>
                  <a:pt x="522327" y="921172"/>
                  <a:pt x="523654" y="907901"/>
                  <a:pt x="526309" y="889323"/>
                </a:cubicBezTo>
                <a:cubicBezTo>
                  <a:pt x="526309" y="873398"/>
                  <a:pt x="526309" y="862782"/>
                  <a:pt x="526309" y="857473"/>
                </a:cubicBezTo>
                <a:cubicBezTo>
                  <a:pt x="523654" y="857473"/>
                  <a:pt x="521000" y="857473"/>
                  <a:pt x="518346" y="857473"/>
                </a:cubicBezTo>
                <a:close/>
                <a:moveTo>
                  <a:pt x="689536" y="809699"/>
                </a:moveTo>
                <a:cubicBezTo>
                  <a:pt x="665649" y="809699"/>
                  <a:pt x="640435" y="816335"/>
                  <a:pt x="613894" y="829605"/>
                </a:cubicBezTo>
                <a:cubicBezTo>
                  <a:pt x="613894" y="845530"/>
                  <a:pt x="612567" y="862782"/>
                  <a:pt x="609913" y="881360"/>
                </a:cubicBezTo>
                <a:cubicBezTo>
                  <a:pt x="609913" y="891977"/>
                  <a:pt x="609913" y="898612"/>
                  <a:pt x="609913" y="901266"/>
                </a:cubicBezTo>
                <a:cubicBezTo>
                  <a:pt x="647070" y="887995"/>
                  <a:pt x="673611" y="906574"/>
                  <a:pt x="689536" y="957002"/>
                </a:cubicBezTo>
                <a:cubicBezTo>
                  <a:pt x="697498" y="975581"/>
                  <a:pt x="690863" y="984870"/>
                  <a:pt x="669630" y="984870"/>
                </a:cubicBezTo>
                <a:cubicBezTo>
                  <a:pt x="651051" y="982216"/>
                  <a:pt x="631146" y="984870"/>
                  <a:pt x="609913" y="992833"/>
                </a:cubicBezTo>
                <a:cubicBezTo>
                  <a:pt x="607259" y="998141"/>
                  <a:pt x="604605" y="1007430"/>
                  <a:pt x="601950" y="1020701"/>
                </a:cubicBezTo>
                <a:cubicBezTo>
                  <a:pt x="593988" y="1047242"/>
                  <a:pt x="588680" y="1065820"/>
                  <a:pt x="586026" y="1076437"/>
                </a:cubicBezTo>
                <a:cubicBezTo>
                  <a:pt x="593988" y="1076437"/>
                  <a:pt x="601950" y="1075110"/>
                  <a:pt x="609913" y="1072456"/>
                </a:cubicBezTo>
                <a:cubicBezTo>
                  <a:pt x="593988" y="1053877"/>
                  <a:pt x="596642" y="1051223"/>
                  <a:pt x="617875" y="1064493"/>
                </a:cubicBezTo>
                <a:cubicBezTo>
                  <a:pt x="660341" y="1096342"/>
                  <a:pt x="684228" y="1100324"/>
                  <a:pt x="689536" y="1076437"/>
                </a:cubicBezTo>
                <a:cubicBezTo>
                  <a:pt x="702806" y="1036625"/>
                  <a:pt x="714750" y="967619"/>
                  <a:pt x="725366" y="869417"/>
                </a:cubicBezTo>
                <a:cubicBezTo>
                  <a:pt x="720058" y="837568"/>
                  <a:pt x="708115" y="817662"/>
                  <a:pt x="689536" y="809699"/>
                </a:cubicBezTo>
                <a:close/>
                <a:moveTo>
                  <a:pt x="1276389" y="545814"/>
                </a:moveTo>
                <a:cubicBezTo>
                  <a:pt x="1253225" y="568978"/>
                  <a:pt x="1233921" y="596004"/>
                  <a:pt x="1218477" y="626890"/>
                </a:cubicBezTo>
                <a:cubicBezTo>
                  <a:pt x="1241642" y="650055"/>
                  <a:pt x="1255155" y="655845"/>
                  <a:pt x="1259015" y="644263"/>
                </a:cubicBezTo>
                <a:cubicBezTo>
                  <a:pt x="1270598" y="632681"/>
                  <a:pt x="1276389" y="599864"/>
                  <a:pt x="1276389" y="545814"/>
                </a:cubicBezTo>
                <a:close/>
                <a:moveTo>
                  <a:pt x="226976" y="485982"/>
                </a:moveTo>
                <a:cubicBezTo>
                  <a:pt x="229464" y="486148"/>
                  <a:pt x="232367" y="486563"/>
                  <a:pt x="235684" y="487226"/>
                </a:cubicBezTo>
                <a:cubicBezTo>
                  <a:pt x="283458" y="492534"/>
                  <a:pt x="316635" y="509786"/>
                  <a:pt x="335213" y="538981"/>
                </a:cubicBezTo>
                <a:cubicBezTo>
                  <a:pt x="356446" y="557560"/>
                  <a:pt x="356446" y="596044"/>
                  <a:pt x="335213" y="654435"/>
                </a:cubicBezTo>
                <a:cubicBezTo>
                  <a:pt x="356446" y="667705"/>
                  <a:pt x="373698" y="684957"/>
                  <a:pt x="386968" y="706190"/>
                </a:cubicBezTo>
                <a:cubicBezTo>
                  <a:pt x="400239" y="724768"/>
                  <a:pt x="397585" y="736712"/>
                  <a:pt x="379006" y="742020"/>
                </a:cubicBezTo>
                <a:cubicBezTo>
                  <a:pt x="363081" y="744674"/>
                  <a:pt x="341848" y="753963"/>
                  <a:pt x="315307" y="769888"/>
                </a:cubicBezTo>
                <a:cubicBezTo>
                  <a:pt x="307345" y="812354"/>
                  <a:pt x="303364" y="845530"/>
                  <a:pt x="303364" y="869417"/>
                </a:cubicBezTo>
                <a:cubicBezTo>
                  <a:pt x="311326" y="866763"/>
                  <a:pt x="321943" y="861454"/>
                  <a:pt x="335213" y="853492"/>
                </a:cubicBezTo>
                <a:cubicBezTo>
                  <a:pt x="332559" y="856146"/>
                  <a:pt x="337867" y="854819"/>
                  <a:pt x="351138" y="849511"/>
                </a:cubicBezTo>
                <a:cubicBezTo>
                  <a:pt x="345830" y="833586"/>
                  <a:pt x="347157" y="828278"/>
                  <a:pt x="355119" y="833586"/>
                </a:cubicBezTo>
                <a:cubicBezTo>
                  <a:pt x="360427" y="836240"/>
                  <a:pt x="369717" y="848184"/>
                  <a:pt x="382987" y="869417"/>
                </a:cubicBezTo>
                <a:cubicBezTo>
                  <a:pt x="404220" y="829605"/>
                  <a:pt x="434742" y="805718"/>
                  <a:pt x="474554" y="797756"/>
                </a:cubicBezTo>
                <a:cubicBezTo>
                  <a:pt x="490478" y="795102"/>
                  <a:pt x="507730" y="789794"/>
                  <a:pt x="526309" y="781831"/>
                </a:cubicBezTo>
                <a:cubicBezTo>
                  <a:pt x="534271" y="657089"/>
                  <a:pt x="527636" y="572157"/>
                  <a:pt x="506403" y="527038"/>
                </a:cubicBezTo>
                <a:cubicBezTo>
                  <a:pt x="503749" y="516421"/>
                  <a:pt x="503749" y="508459"/>
                  <a:pt x="506403" y="503151"/>
                </a:cubicBezTo>
                <a:cubicBezTo>
                  <a:pt x="511711" y="497843"/>
                  <a:pt x="518346" y="497843"/>
                  <a:pt x="526309" y="503151"/>
                </a:cubicBezTo>
                <a:cubicBezTo>
                  <a:pt x="531617" y="508459"/>
                  <a:pt x="542233" y="515094"/>
                  <a:pt x="558158" y="523056"/>
                </a:cubicBezTo>
                <a:cubicBezTo>
                  <a:pt x="560812" y="525711"/>
                  <a:pt x="563466" y="527038"/>
                  <a:pt x="566120" y="527038"/>
                </a:cubicBezTo>
                <a:cubicBezTo>
                  <a:pt x="582045" y="529692"/>
                  <a:pt x="597969" y="546943"/>
                  <a:pt x="613894" y="578793"/>
                </a:cubicBezTo>
                <a:cubicBezTo>
                  <a:pt x="624510" y="594717"/>
                  <a:pt x="627164" y="615950"/>
                  <a:pt x="621856" y="642491"/>
                </a:cubicBezTo>
                <a:cubicBezTo>
                  <a:pt x="619202" y="655762"/>
                  <a:pt x="617875" y="675667"/>
                  <a:pt x="617875" y="702208"/>
                </a:cubicBezTo>
                <a:cubicBezTo>
                  <a:pt x="615221" y="726095"/>
                  <a:pt x="613894" y="744674"/>
                  <a:pt x="613894" y="757945"/>
                </a:cubicBezTo>
                <a:cubicBezTo>
                  <a:pt x="656360" y="744674"/>
                  <a:pt x="690863" y="744674"/>
                  <a:pt x="717404" y="757945"/>
                </a:cubicBezTo>
                <a:cubicBezTo>
                  <a:pt x="735983" y="765907"/>
                  <a:pt x="759870" y="781831"/>
                  <a:pt x="789065" y="805718"/>
                </a:cubicBezTo>
                <a:cubicBezTo>
                  <a:pt x="797027" y="811027"/>
                  <a:pt x="802335" y="815008"/>
                  <a:pt x="804989" y="817662"/>
                </a:cubicBezTo>
                <a:cubicBezTo>
                  <a:pt x="823568" y="836240"/>
                  <a:pt x="827549" y="862782"/>
                  <a:pt x="816933" y="897285"/>
                </a:cubicBezTo>
                <a:cubicBezTo>
                  <a:pt x="808970" y="918518"/>
                  <a:pt x="801008" y="949040"/>
                  <a:pt x="793046" y="988851"/>
                </a:cubicBezTo>
                <a:cubicBezTo>
                  <a:pt x="779775" y="1071128"/>
                  <a:pt x="750580" y="1146770"/>
                  <a:pt x="705460" y="1215777"/>
                </a:cubicBezTo>
                <a:cubicBezTo>
                  <a:pt x="700152" y="1223739"/>
                  <a:pt x="693517" y="1229048"/>
                  <a:pt x="685555" y="1231702"/>
                </a:cubicBezTo>
                <a:cubicBezTo>
                  <a:pt x="680246" y="1231702"/>
                  <a:pt x="676265" y="1227721"/>
                  <a:pt x="673611" y="1219758"/>
                </a:cubicBezTo>
                <a:cubicBezTo>
                  <a:pt x="662995" y="1187909"/>
                  <a:pt x="651051" y="1161368"/>
                  <a:pt x="637781" y="1140135"/>
                </a:cubicBezTo>
                <a:cubicBezTo>
                  <a:pt x="566120" y="1142789"/>
                  <a:pt x="511711" y="1153406"/>
                  <a:pt x="474554" y="1171984"/>
                </a:cubicBezTo>
                <a:cubicBezTo>
                  <a:pt x="442704" y="1187909"/>
                  <a:pt x="420144" y="1182601"/>
                  <a:pt x="406874" y="1156060"/>
                </a:cubicBezTo>
                <a:cubicBezTo>
                  <a:pt x="385641" y="1105632"/>
                  <a:pt x="368389" y="1014065"/>
                  <a:pt x="355119" y="881360"/>
                </a:cubicBezTo>
                <a:cubicBezTo>
                  <a:pt x="336540" y="894631"/>
                  <a:pt x="316635" y="910555"/>
                  <a:pt x="295402" y="929134"/>
                </a:cubicBezTo>
                <a:cubicBezTo>
                  <a:pt x="287439" y="1027336"/>
                  <a:pt x="287439" y="1102978"/>
                  <a:pt x="295402" y="1156060"/>
                </a:cubicBezTo>
                <a:cubicBezTo>
                  <a:pt x="306018" y="1203834"/>
                  <a:pt x="309999" y="1238337"/>
                  <a:pt x="307345" y="1259570"/>
                </a:cubicBezTo>
                <a:cubicBezTo>
                  <a:pt x="304691" y="1272840"/>
                  <a:pt x="302037" y="1279476"/>
                  <a:pt x="299383" y="1279476"/>
                </a:cubicBezTo>
                <a:cubicBezTo>
                  <a:pt x="296729" y="1282130"/>
                  <a:pt x="290093" y="1280803"/>
                  <a:pt x="279477" y="1275494"/>
                </a:cubicBezTo>
                <a:cubicBezTo>
                  <a:pt x="197200" y="1222412"/>
                  <a:pt x="137483" y="1170657"/>
                  <a:pt x="100325" y="1120229"/>
                </a:cubicBezTo>
                <a:cubicBezTo>
                  <a:pt x="84401" y="1133500"/>
                  <a:pt x="63168" y="1108286"/>
                  <a:pt x="36627" y="1044588"/>
                </a:cubicBezTo>
                <a:cubicBezTo>
                  <a:pt x="31319" y="1033971"/>
                  <a:pt x="29992" y="1026009"/>
                  <a:pt x="32646" y="1020701"/>
                </a:cubicBezTo>
                <a:cubicBezTo>
                  <a:pt x="35300" y="1015392"/>
                  <a:pt x="43262" y="1012738"/>
                  <a:pt x="56533" y="1012738"/>
                </a:cubicBezTo>
                <a:cubicBezTo>
                  <a:pt x="67149" y="1015392"/>
                  <a:pt x="83074" y="1008757"/>
                  <a:pt x="104306" y="992833"/>
                </a:cubicBezTo>
                <a:cubicBezTo>
                  <a:pt x="112269" y="987524"/>
                  <a:pt x="126866" y="978235"/>
                  <a:pt x="148099" y="964964"/>
                </a:cubicBezTo>
                <a:cubicBezTo>
                  <a:pt x="185257" y="938423"/>
                  <a:pt x="215779" y="917191"/>
                  <a:pt x="239666" y="901266"/>
                </a:cubicBezTo>
                <a:cubicBezTo>
                  <a:pt x="239666" y="869417"/>
                  <a:pt x="240993" y="846857"/>
                  <a:pt x="243647" y="833586"/>
                </a:cubicBezTo>
                <a:cubicBezTo>
                  <a:pt x="179948" y="884014"/>
                  <a:pt x="140137" y="905247"/>
                  <a:pt x="124212" y="897285"/>
                </a:cubicBezTo>
                <a:cubicBezTo>
                  <a:pt x="97671" y="891977"/>
                  <a:pt x="60514" y="862782"/>
                  <a:pt x="12740" y="809699"/>
                </a:cubicBezTo>
                <a:cubicBezTo>
                  <a:pt x="2124" y="799083"/>
                  <a:pt x="-1858" y="791121"/>
                  <a:pt x="796" y="785813"/>
                </a:cubicBezTo>
                <a:cubicBezTo>
                  <a:pt x="3451" y="780504"/>
                  <a:pt x="10086" y="779177"/>
                  <a:pt x="20702" y="781831"/>
                </a:cubicBezTo>
                <a:cubicBezTo>
                  <a:pt x="44589" y="787140"/>
                  <a:pt x="68476" y="783158"/>
                  <a:pt x="92363" y="769888"/>
                </a:cubicBezTo>
                <a:cubicBezTo>
                  <a:pt x="156061" y="743347"/>
                  <a:pt x="209143" y="714152"/>
                  <a:pt x="251609" y="682303"/>
                </a:cubicBezTo>
                <a:cubicBezTo>
                  <a:pt x="259571" y="650453"/>
                  <a:pt x="266207" y="617277"/>
                  <a:pt x="271515" y="582774"/>
                </a:cubicBezTo>
                <a:cubicBezTo>
                  <a:pt x="279477" y="564195"/>
                  <a:pt x="264880" y="540308"/>
                  <a:pt x="227722" y="511113"/>
                </a:cubicBezTo>
                <a:cubicBezTo>
                  <a:pt x="217106" y="500497"/>
                  <a:pt x="213125" y="493861"/>
                  <a:pt x="215779" y="491207"/>
                </a:cubicBezTo>
                <a:cubicBezTo>
                  <a:pt x="215779" y="487226"/>
                  <a:pt x="219511" y="485484"/>
                  <a:pt x="226976" y="485982"/>
                </a:cubicBezTo>
                <a:close/>
                <a:moveTo>
                  <a:pt x="1748005" y="306568"/>
                </a:moveTo>
                <a:cubicBezTo>
                  <a:pt x="1744385" y="305844"/>
                  <a:pt x="1739679" y="308378"/>
                  <a:pt x="1733889" y="314168"/>
                </a:cubicBezTo>
                <a:cubicBezTo>
                  <a:pt x="1679838" y="352777"/>
                  <a:pt x="1627718" y="401036"/>
                  <a:pt x="1577527" y="458947"/>
                </a:cubicBezTo>
                <a:cubicBezTo>
                  <a:pt x="1608414" y="458947"/>
                  <a:pt x="1637370" y="468599"/>
                  <a:pt x="1664395" y="487903"/>
                </a:cubicBezTo>
                <a:cubicBezTo>
                  <a:pt x="1710724" y="429991"/>
                  <a:pt x="1739679" y="375940"/>
                  <a:pt x="1751262" y="325751"/>
                </a:cubicBezTo>
                <a:cubicBezTo>
                  <a:pt x="1755123" y="314168"/>
                  <a:pt x="1755123" y="308378"/>
                  <a:pt x="1751262" y="308378"/>
                </a:cubicBezTo>
                <a:cubicBezTo>
                  <a:pt x="1750297" y="307412"/>
                  <a:pt x="1749211" y="306809"/>
                  <a:pt x="1748005" y="306568"/>
                </a:cubicBezTo>
                <a:close/>
                <a:moveTo>
                  <a:pt x="1600692" y="0"/>
                </a:moveTo>
                <a:cubicBezTo>
                  <a:pt x="1603588" y="0"/>
                  <a:pt x="1607449" y="482"/>
                  <a:pt x="1612274" y="1448"/>
                </a:cubicBezTo>
                <a:cubicBezTo>
                  <a:pt x="1762844" y="43916"/>
                  <a:pt x="1811104" y="113409"/>
                  <a:pt x="1757053" y="209928"/>
                </a:cubicBezTo>
                <a:cubicBezTo>
                  <a:pt x="1807243" y="202207"/>
                  <a:pt x="1855502" y="236953"/>
                  <a:pt x="1901831" y="314168"/>
                </a:cubicBezTo>
                <a:cubicBezTo>
                  <a:pt x="1921135" y="337333"/>
                  <a:pt x="1911483" y="374011"/>
                  <a:pt x="1872876" y="424200"/>
                </a:cubicBezTo>
                <a:cubicBezTo>
                  <a:pt x="1838129" y="470530"/>
                  <a:pt x="1784078" y="528440"/>
                  <a:pt x="1710724" y="597935"/>
                </a:cubicBezTo>
                <a:cubicBezTo>
                  <a:pt x="1710724" y="621099"/>
                  <a:pt x="1699142" y="640403"/>
                  <a:pt x="1675977" y="655845"/>
                </a:cubicBezTo>
                <a:cubicBezTo>
                  <a:pt x="1660534" y="663567"/>
                  <a:pt x="1647022" y="661637"/>
                  <a:pt x="1635439" y="650055"/>
                </a:cubicBezTo>
                <a:cubicBezTo>
                  <a:pt x="1600692" y="677079"/>
                  <a:pt x="1554364" y="698314"/>
                  <a:pt x="1496452" y="713757"/>
                </a:cubicBezTo>
                <a:cubicBezTo>
                  <a:pt x="1515756" y="725339"/>
                  <a:pt x="1527338" y="740782"/>
                  <a:pt x="1531199" y="760085"/>
                </a:cubicBezTo>
                <a:cubicBezTo>
                  <a:pt x="1627718" y="740782"/>
                  <a:pt x="1749331" y="734991"/>
                  <a:pt x="1896041" y="742712"/>
                </a:cubicBezTo>
                <a:cubicBezTo>
                  <a:pt x="1942369" y="746574"/>
                  <a:pt x="1980977" y="756225"/>
                  <a:pt x="2011863" y="771668"/>
                </a:cubicBezTo>
                <a:cubicBezTo>
                  <a:pt x="2019584" y="775529"/>
                  <a:pt x="2027306" y="779390"/>
                  <a:pt x="2035028" y="783250"/>
                </a:cubicBezTo>
                <a:cubicBezTo>
                  <a:pt x="2042749" y="790972"/>
                  <a:pt x="2048540" y="796763"/>
                  <a:pt x="2052401" y="800624"/>
                </a:cubicBezTo>
                <a:cubicBezTo>
                  <a:pt x="2075566" y="819928"/>
                  <a:pt x="2077496" y="837301"/>
                  <a:pt x="2058191" y="852744"/>
                </a:cubicBezTo>
                <a:cubicBezTo>
                  <a:pt x="2023445" y="879769"/>
                  <a:pt x="1971325" y="881700"/>
                  <a:pt x="1901831" y="858535"/>
                </a:cubicBezTo>
                <a:cubicBezTo>
                  <a:pt x="1766705" y="816067"/>
                  <a:pt x="1647022" y="810276"/>
                  <a:pt x="1542781" y="841162"/>
                </a:cubicBezTo>
                <a:cubicBezTo>
                  <a:pt x="1535059" y="856604"/>
                  <a:pt x="1521547" y="885561"/>
                  <a:pt x="1502244" y="928029"/>
                </a:cubicBezTo>
                <a:cubicBezTo>
                  <a:pt x="1486800" y="970497"/>
                  <a:pt x="1475218" y="1001383"/>
                  <a:pt x="1467497" y="1020687"/>
                </a:cubicBezTo>
                <a:cubicBezTo>
                  <a:pt x="1428888" y="1148092"/>
                  <a:pt x="1326579" y="1209864"/>
                  <a:pt x="1160566" y="1206004"/>
                </a:cubicBezTo>
                <a:cubicBezTo>
                  <a:pt x="1125820" y="1213725"/>
                  <a:pt x="1110376" y="1206004"/>
                  <a:pt x="1114237" y="1182839"/>
                </a:cubicBezTo>
                <a:cubicBezTo>
                  <a:pt x="1118097" y="1148092"/>
                  <a:pt x="1131610" y="1128788"/>
                  <a:pt x="1154775" y="1124927"/>
                </a:cubicBezTo>
                <a:cubicBezTo>
                  <a:pt x="1293762" y="1090181"/>
                  <a:pt x="1369047" y="1011035"/>
                  <a:pt x="1380629" y="887491"/>
                </a:cubicBezTo>
                <a:cubicBezTo>
                  <a:pt x="1338161" y="899073"/>
                  <a:pt x="1264807" y="929960"/>
                  <a:pt x="1160566" y="980149"/>
                </a:cubicBezTo>
                <a:cubicBezTo>
                  <a:pt x="1060187" y="1026479"/>
                  <a:pt x="975250" y="1038060"/>
                  <a:pt x="905756" y="1014896"/>
                </a:cubicBezTo>
                <a:cubicBezTo>
                  <a:pt x="874870" y="999453"/>
                  <a:pt x="863288" y="985940"/>
                  <a:pt x="871010" y="974357"/>
                </a:cubicBezTo>
                <a:cubicBezTo>
                  <a:pt x="890314" y="947333"/>
                  <a:pt x="905756" y="931889"/>
                  <a:pt x="917338" y="928029"/>
                </a:cubicBezTo>
                <a:cubicBezTo>
                  <a:pt x="925061" y="924168"/>
                  <a:pt x="938573" y="918377"/>
                  <a:pt x="957876" y="910655"/>
                </a:cubicBezTo>
                <a:cubicBezTo>
                  <a:pt x="973320" y="902934"/>
                  <a:pt x="984902" y="897143"/>
                  <a:pt x="992623" y="893282"/>
                </a:cubicBezTo>
                <a:cubicBezTo>
                  <a:pt x="1000344" y="885561"/>
                  <a:pt x="1004206" y="885561"/>
                  <a:pt x="1004206" y="893282"/>
                </a:cubicBezTo>
                <a:cubicBezTo>
                  <a:pt x="1004206" y="897143"/>
                  <a:pt x="1000344" y="902934"/>
                  <a:pt x="992623" y="910655"/>
                </a:cubicBezTo>
                <a:cubicBezTo>
                  <a:pt x="954016" y="937681"/>
                  <a:pt x="967529" y="935750"/>
                  <a:pt x="1033161" y="904864"/>
                </a:cubicBezTo>
                <a:cubicBezTo>
                  <a:pt x="1052465" y="897143"/>
                  <a:pt x="1081421" y="885561"/>
                  <a:pt x="1120028" y="870117"/>
                </a:cubicBezTo>
                <a:cubicBezTo>
                  <a:pt x="1158636" y="854675"/>
                  <a:pt x="1212687" y="835370"/>
                  <a:pt x="1282180" y="812207"/>
                </a:cubicBezTo>
                <a:cubicBezTo>
                  <a:pt x="1270598" y="796763"/>
                  <a:pt x="1257085" y="771668"/>
                  <a:pt x="1241642" y="736922"/>
                </a:cubicBezTo>
                <a:cubicBezTo>
                  <a:pt x="1218477" y="698314"/>
                  <a:pt x="1203035" y="675149"/>
                  <a:pt x="1195313" y="667428"/>
                </a:cubicBezTo>
                <a:cubicBezTo>
                  <a:pt x="1183730" y="682871"/>
                  <a:pt x="1166357" y="707965"/>
                  <a:pt x="1143193" y="742712"/>
                </a:cubicBezTo>
                <a:cubicBezTo>
                  <a:pt x="1131610" y="765877"/>
                  <a:pt x="1116168" y="773598"/>
                  <a:pt x="1096863" y="765877"/>
                </a:cubicBezTo>
                <a:cubicBezTo>
                  <a:pt x="1081421" y="765877"/>
                  <a:pt x="1064048" y="721478"/>
                  <a:pt x="1044743" y="632681"/>
                </a:cubicBezTo>
                <a:cubicBezTo>
                  <a:pt x="1040883" y="609517"/>
                  <a:pt x="1046674" y="596004"/>
                  <a:pt x="1062117" y="592143"/>
                </a:cubicBezTo>
                <a:cubicBezTo>
                  <a:pt x="1073700" y="596004"/>
                  <a:pt x="1081421" y="586352"/>
                  <a:pt x="1085282" y="563188"/>
                </a:cubicBezTo>
                <a:cubicBezTo>
                  <a:pt x="1100724" y="516858"/>
                  <a:pt x="1110376" y="478251"/>
                  <a:pt x="1114237" y="447365"/>
                </a:cubicBezTo>
                <a:cubicBezTo>
                  <a:pt x="1114237" y="424200"/>
                  <a:pt x="1094934" y="408757"/>
                  <a:pt x="1056326" y="401036"/>
                </a:cubicBezTo>
                <a:cubicBezTo>
                  <a:pt x="1037022" y="397174"/>
                  <a:pt x="1027370" y="389453"/>
                  <a:pt x="1027370" y="377871"/>
                </a:cubicBezTo>
                <a:cubicBezTo>
                  <a:pt x="1023509" y="354706"/>
                  <a:pt x="1037022" y="339264"/>
                  <a:pt x="1067908" y="331542"/>
                </a:cubicBezTo>
                <a:cubicBezTo>
                  <a:pt x="1110376" y="319960"/>
                  <a:pt x="1156706" y="333472"/>
                  <a:pt x="1206895" y="372080"/>
                </a:cubicBezTo>
                <a:cubicBezTo>
                  <a:pt x="1237781" y="395245"/>
                  <a:pt x="1249363" y="426131"/>
                  <a:pt x="1241642" y="464738"/>
                </a:cubicBezTo>
                <a:cubicBezTo>
                  <a:pt x="1230060" y="491764"/>
                  <a:pt x="1245503" y="484042"/>
                  <a:pt x="1287972" y="441573"/>
                </a:cubicBezTo>
                <a:cubicBezTo>
                  <a:pt x="1287972" y="433852"/>
                  <a:pt x="1287972" y="418410"/>
                  <a:pt x="1287972" y="395245"/>
                </a:cubicBezTo>
                <a:cubicBezTo>
                  <a:pt x="1291832" y="364359"/>
                  <a:pt x="1293762" y="341194"/>
                  <a:pt x="1293762" y="325751"/>
                </a:cubicBezTo>
                <a:cubicBezTo>
                  <a:pt x="1301484" y="252397"/>
                  <a:pt x="1297623" y="209928"/>
                  <a:pt x="1282180" y="198346"/>
                </a:cubicBezTo>
                <a:cubicBezTo>
                  <a:pt x="1251294" y="148156"/>
                  <a:pt x="1230060" y="96036"/>
                  <a:pt x="1218477" y="41986"/>
                </a:cubicBezTo>
                <a:cubicBezTo>
                  <a:pt x="1214616" y="22682"/>
                  <a:pt x="1218477" y="18821"/>
                  <a:pt x="1230060" y="30403"/>
                </a:cubicBezTo>
                <a:cubicBezTo>
                  <a:pt x="1253225" y="61289"/>
                  <a:pt x="1286041" y="84454"/>
                  <a:pt x="1328509" y="99896"/>
                </a:cubicBezTo>
                <a:cubicBezTo>
                  <a:pt x="1428888" y="126922"/>
                  <a:pt x="1467497" y="179042"/>
                  <a:pt x="1444332" y="256258"/>
                </a:cubicBezTo>
                <a:cubicBezTo>
                  <a:pt x="1444332" y="252397"/>
                  <a:pt x="1446262" y="248535"/>
                  <a:pt x="1450123" y="244675"/>
                </a:cubicBezTo>
                <a:cubicBezTo>
                  <a:pt x="1473287" y="213789"/>
                  <a:pt x="1490661" y="180973"/>
                  <a:pt x="1502244" y="146226"/>
                </a:cubicBezTo>
                <a:cubicBezTo>
                  <a:pt x="1509965" y="138505"/>
                  <a:pt x="1515756" y="134643"/>
                  <a:pt x="1519617" y="134643"/>
                </a:cubicBezTo>
                <a:cubicBezTo>
                  <a:pt x="1523478" y="138505"/>
                  <a:pt x="1523478" y="146226"/>
                  <a:pt x="1519617" y="157808"/>
                </a:cubicBezTo>
                <a:cubicBezTo>
                  <a:pt x="1500313" y="238884"/>
                  <a:pt x="1467497" y="316099"/>
                  <a:pt x="1421167" y="389453"/>
                </a:cubicBezTo>
                <a:cubicBezTo>
                  <a:pt x="1421167" y="389453"/>
                  <a:pt x="1421167" y="393314"/>
                  <a:pt x="1421167" y="401036"/>
                </a:cubicBezTo>
                <a:cubicBezTo>
                  <a:pt x="1409585" y="435783"/>
                  <a:pt x="1403794" y="464738"/>
                  <a:pt x="1403794" y="487903"/>
                </a:cubicBezTo>
                <a:cubicBezTo>
                  <a:pt x="1399933" y="518789"/>
                  <a:pt x="1396072" y="557396"/>
                  <a:pt x="1392212" y="603725"/>
                </a:cubicBezTo>
                <a:cubicBezTo>
                  <a:pt x="1384491" y="626890"/>
                  <a:pt x="1380629" y="646194"/>
                  <a:pt x="1380629" y="661637"/>
                </a:cubicBezTo>
                <a:cubicBezTo>
                  <a:pt x="1380629" y="669358"/>
                  <a:pt x="1378699" y="680941"/>
                  <a:pt x="1374838" y="696383"/>
                </a:cubicBezTo>
                <a:cubicBezTo>
                  <a:pt x="1367117" y="731130"/>
                  <a:pt x="1361326" y="765877"/>
                  <a:pt x="1357465" y="800624"/>
                </a:cubicBezTo>
                <a:cubicBezTo>
                  <a:pt x="1376768" y="792902"/>
                  <a:pt x="1392212" y="787111"/>
                  <a:pt x="1403794" y="783250"/>
                </a:cubicBezTo>
                <a:cubicBezTo>
                  <a:pt x="1415376" y="756225"/>
                  <a:pt x="1419237" y="731130"/>
                  <a:pt x="1415376" y="707965"/>
                </a:cubicBezTo>
                <a:cubicBezTo>
                  <a:pt x="1407654" y="696383"/>
                  <a:pt x="1409585" y="684801"/>
                  <a:pt x="1421167" y="673219"/>
                </a:cubicBezTo>
                <a:cubicBezTo>
                  <a:pt x="1413446" y="653915"/>
                  <a:pt x="1411515" y="640403"/>
                  <a:pt x="1415376" y="632681"/>
                </a:cubicBezTo>
                <a:cubicBezTo>
                  <a:pt x="1419237" y="628821"/>
                  <a:pt x="1428888" y="628821"/>
                  <a:pt x="1444332" y="632681"/>
                </a:cubicBezTo>
                <a:cubicBezTo>
                  <a:pt x="1494521" y="628821"/>
                  <a:pt x="1540851" y="609517"/>
                  <a:pt x="1583319" y="574770"/>
                </a:cubicBezTo>
                <a:cubicBezTo>
                  <a:pt x="1556293" y="540023"/>
                  <a:pt x="1511895" y="520719"/>
                  <a:pt x="1450123" y="516858"/>
                </a:cubicBezTo>
                <a:cubicBezTo>
                  <a:pt x="1423098" y="516858"/>
                  <a:pt x="1436611" y="501416"/>
                  <a:pt x="1490661" y="470530"/>
                </a:cubicBezTo>
                <a:cubicBezTo>
                  <a:pt x="1475218" y="431922"/>
                  <a:pt x="1477148" y="393314"/>
                  <a:pt x="1496452" y="354706"/>
                </a:cubicBezTo>
                <a:cubicBezTo>
                  <a:pt x="1508034" y="339264"/>
                  <a:pt x="1517686" y="329612"/>
                  <a:pt x="1525407" y="325751"/>
                </a:cubicBezTo>
                <a:cubicBezTo>
                  <a:pt x="1533130" y="325751"/>
                  <a:pt x="1544712" y="312238"/>
                  <a:pt x="1560154" y="285213"/>
                </a:cubicBezTo>
                <a:cubicBezTo>
                  <a:pt x="1564016" y="281352"/>
                  <a:pt x="1567876" y="271700"/>
                  <a:pt x="1571737" y="256258"/>
                </a:cubicBezTo>
                <a:cubicBezTo>
                  <a:pt x="1602623" y="202207"/>
                  <a:pt x="1621926" y="163599"/>
                  <a:pt x="1629649" y="140435"/>
                </a:cubicBezTo>
                <a:cubicBezTo>
                  <a:pt x="1648952" y="90245"/>
                  <a:pt x="1639300" y="47776"/>
                  <a:pt x="1600692" y="13029"/>
                </a:cubicBezTo>
                <a:cubicBezTo>
                  <a:pt x="1592006" y="4343"/>
                  <a:pt x="1592006" y="0"/>
                  <a:pt x="1600692" y="0"/>
                </a:cubicBezTo>
                <a:close/>
              </a:path>
            </a:pathLst>
          </a:custGeom>
          <a:blipFill>
            <a:blip r:embed="rId5" cstate="screen">
              <a:extLs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solidFill>
                  <a:schemeClr val="accent4">
                    <a:lumMod val="40000"/>
                    <a:lumOff val="60000"/>
                  </a:schemeClr>
                </a:solidFill>
                <a:latin typeface="方正行楷简体" panose="02000000000000000000" pitchFamily="2" charset="-122"/>
                <a:ea typeface="方正行楷简体" panose="02000000000000000000" pitchFamily="2" charset="-122"/>
              </a:defRPr>
            </a:lvl1pPr>
          </a:lstStyle>
          <a:p>
            <a:endParaRPr lang="zh-CN" altLang="en-US" sz="11500" dirty="0">
              <a:solidFill>
                <a:srgbClr val="FFE699"/>
              </a:solidFill>
            </a:endParaRPr>
          </a:p>
        </p:txBody>
      </p:sp>
      <p:grpSp>
        <p:nvGrpSpPr>
          <p:cNvPr id="5" name="组合 4">
            <a:extLst>
              <a:ext uri="{FF2B5EF4-FFF2-40B4-BE49-F238E27FC236}">
                <a16:creationId xmlns:a16="http://schemas.microsoft.com/office/drawing/2014/main" xmlns="" id="{C3F7248F-6A09-42D4-8583-5645B2823FC1}"/>
              </a:ext>
            </a:extLst>
          </p:cNvPr>
          <p:cNvGrpSpPr/>
          <p:nvPr/>
        </p:nvGrpSpPr>
        <p:grpSpPr>
          <a:xfrm>
            <a:off x="5949004" y="3776519"/>
            <a:ext cx="3116590" cy="991680"/>
            <a:chOff x="5811888" y="4095834"/>
            <a:chExt cx="3116590" cy="991680"/>
          </a:xfrm>
        </p:grpSpPr>
        <p:pic>
          <p:nvPicPr>
            <p:cNvPr id="26" name="图片 25">
              <a:extLst>
                <a:ext uri="{FF2B5EF4-FFF2-40B4-BE49-F238E27FC236}">
                  <a16:creationId xmlns:a16="http://schemas.microsoft.com/office/drawing/2014/main" xmlns="" id="{13AE464E-6BEF-4E11-AB1A-487F41F9438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a:off x="5811888" y="4095834"/>
              <a:ext cx="2282269" cy="991680"/>
            </a:xfrm>
            <a:prstGeom prst="rect">
              <a:avLst/>
            </a:prstGeom>
          </p:spPr>
        </p:pic>
        <p:pic>
          <p:nvPicPr>
            <p:cNvPr id="27" name="图片 26">
              <a:extLst>
                <a:ext uri="{FF2B5EF4-FFF2-40B4-BE49-F238E27FC236}">
                  <a16:creationId xmlns:a16="http://schemas.microsoft.com/office/drawing/2014/main" xmlns="" id="{5D4C0EB6-DC8B-4A23-B2A1-D4F2292350F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flipH="1">
              <a:off x="6646209" y="4095834"/>
              <a:ext cx="2282269" cy="991680"/>
            </a:xfrm>
            <a:prstGeom prst="rect">
              <a:avLst/>
            </a:prstGeom>
          </p:spPr>
        </p:pic>
      </p:grpSp>
      <p:sp>
        <p:nvSpPr>
          <p:cNvPr id="6" name="文本框 5">
            <a:extLst>
              <a:ext uri="{FF2B5EF4-FFF2-40B4-BE49-F238E27FC236}">
                <a16:creationId xmlns:a16="http://schemas.microsoft.com/office/drawing/2014/main" xmlns="" id="{6FB0F1AB-252C-43FB-A5D6-E1546C445F02}"/>
              </a:ext>
            </a:extLst>
          </p:cNvPr>
          <p:cNvSpPr txBox="1"/>
          <p:nvPr/>
        </p:nvSpPr>
        <p:spPr>
          <a:xfrm>
            <a:off x="6725675" y="3934679"/>
            <a:ext cx="1563248" cy="646331"/>
          </a:xfrm>
          <a:prstGeom prst="rect">
            <a:avLst/>
          </a:prstGeom>
          <a:noFill/>
        </p:spPr>
        <p:txBody>
          <a:bodyPr wrap="none" rtlCol="0">
            <a:spAutoFit/>
          </a:bodyPr>
          <a:lstStyle/>
          <a:p>
            <a:pPr algn="ctr"/>
            <a:r>
              <a:rPr lang="en-US" altLang="zh-CN"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1</a:t>
            </a:r>
            <a:r>
              <a:rPr lang="zh-CN" altLang="en-US"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等奖</a:t>
            </a:r>
          </a:p>
        </p:txBody>
      </p:sp>
    </p:spTree>
    <p:extLst>
      <p:ext uri="{BB962C8B-B14F-4D97-AF65-F5344CB8AC3E}">
        <p14:creationId xmlns:p14="http://schemas.microsoft.com/office/powerpoint/2010/main" val="32732686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03"/>
                                        </p:tgtEl>
                                        <p:attrNameLst>
                                          <p:attrName>style.visibility</p:attrName>
                                        </p:attrNameLst>
                                      </p:cBhvr>
                                      <p:to>
                                        <p:strVal val="visible"/>
                                      </p:to>
                                    </p:set>
                                    <p:animEffect transition="in" filter="wipe(up)">
                                      <p:cBhvr>
                                        <p:cTn id="7" dur="500"/>
                                        <p:tgtEl>
                                          <p:spTgt spid="603"/>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14"/>
                                        </p:tgtEl>
                                        <p:attrNameLst>
                                          <p:attrName>style.visibility</p:attrName>
                                        </p:attrNameLst>
                                      </p:cBhvr>
                                      <p:to>
                                        <p:strVal val="visible"/>
                                      </p:to>
                                    </p:set>
                                    <p:animEffect transition="in" filter="fade">
                                      <p:cBhvr>
                                        <p:cTn id="10" dur="500"/>
                                        <p:tgtEl>
                                          <p:spTgt spid="614"/>
                                        </p:tgtEl>
                                      </p:cBhvr>
                                    </p:animEffect>
                                  </p:childTnLst>
                                </p:cTn>
                              </p:par>
                              <p:par>
                                <p:cTn id="11" presetID="6" presetClass="emph" presetSubtype="0" fill="hold" grpId="0" nodeType="withEffect">
                                  <p:stCondLst>
                                    <p:cond delay="750"/>
                                  </p:stCondLst>
                                  <p:childTnLst>
                                    <p:animScale>
                                      <p:cBhvr>
                                        <p:cTn id="12" dur="250" fill="hold"/>
                                        <p:tgtEl>
                                          <p:spTgt spid="14"/>
                                        </p:tgtEl>
                                      </p:cBhvr>
                                      <p:by x="400000" y="400000"/>
                                    </p:animScale>
                                  </p:childTnLst>
                                </p:cTn>
                              </p:par>
                              <p:par>
                                <p:cTn id="13" presetID="10" presetClass="exit" presetSubtype="0" fill="hold" grpId="1" nodeType="withEffect">
                                  <p:stCondLst>
                                    <p:cond delay="750"/>
                                  </p:stCondLst>
                                  <p:childTnLst>
                                    <p:animEffect transition="out" filter="fade">
                                      <p:cBhvr>
                                        <p:cTn id="14" dur="250"/>
                                        <p:tgtEl>
                                          <p:spTgt spid="14"/>
                                        </p:tgtEl>
                                      </p:cBhvr>
                                    </p:animEffect>
                                    <p:set>
                                      <p:cBhvr>
                                        <p:cTn id="15" dur="1" fill="hold">
                                          <p:stCondLst>
                                            <p:cond delay="2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3" grpId="0" animBg="1"/>
      <p:bldP spid="14" grpId="0" animBg="1"/>
      <p:bldP spid="14" grpId="1" animBg="1"/>
      <p:bldP spid="6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文本框 78">
            <a:extLst>
              <a:ext uri="{FF2B5EF4-FFF2-40B4-BE49-F238E27FC236}">
                <a16:creationId xmlns:a16="http://schemas.microsoft.com/office/drawing/2014/main" xmlns="" id="{17F382D7-AC5D-4272-B62D-3FFE245900B1}"/>
              </a:ext>
            </a:extLst>
          </p:cNvPr>
          <p:cNvSpPr txBox="1"/>
          <p:nvPr/>
        </p:nvSpPr>
        <p:spPr>
          <a:xfrm>
            <a:off x="2736748" y="5580221"/>
            <a:ext cx="6718506" cy="400110"/>
          </a:xfrm>
          <a:prstGeom prst="rect">
            <a:avLst/>
          </a:prstGeom>
          <a:noFill/>
        </p:spPr>
        <p:txBody>
          <a:bodyPr wrap="none" rtlCol="0">
            <a:spAutoFit/>
          </a:bodyPr>
          <a:lstStyle/>
          <a:p>
            <a:pPr algn="ctr"/>
            <a:r>
              <a:rPr lang="en-US" altLang="zh-CN" sz="2000" b="1" spc="300" dirty="0">
                <a:solidFill>
                  <a:schemeClr val="accent4">
                    <a:lumMod val="40000"/>
                    <a:lumOff val="60000"/>
                  </a:schemeClr>
                </a:solidFill>
                <a:latin typeface="微软雅黑" panose="020B0503020204020204" pitchFamily="34" charset="-122"/>
                <a:ea typeface="微软雅黑" panose="020B0503020204020204" pitchFamily="34" charset="-122"/>
              </a:rPr>
              <a:t>XX</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集团</a:t>
            </a:r>
            <a:r>
              <a:rPr lang="en-US" altLang="zh-CN" sz="2000" b="1" spc="300" dirty="0">
                <a:solidFill>
                  <a:schemeClr val="accent4">
                    <a:lumMod val="40000"/>
                    <a:lumOff val="60000"/>
                  </a:schemeClr>
                </a:solidFill>
                <a:latin typeface="微软雅黑" panose="020B0503020204020204" pitchFamily="34" charset="-122"/>
                <a:ea typeface="微软雅黑" panose="020B0503020204020204" pitchFamily="34" charset="-122"/>
              </a:rPr>
              <a:t>2018</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新春团拜会暨年度优秀员工颁奖典礼</a:t>
            </a:r>
          </a:p>
        </p:txBody>
      </p:sp>
      <p:sp>
        <p:nvSpPr>
          <p:cNvPr id="67" name="矩形 66">
            <a:extLst>
              <a:ext uri="{FF2B5EF4-FFF2-40B4-BE49-F238E27FC236}">
                <a16:creationId xmlns:a16="http://schemas.microsoft.com/office/drawing/2014/main" xmlns="" id="{9D9040AD-081A-4079-92B6-952FFD260413}"/>
              </a:ext>
            </a:extLst>
          </p:cNvPr>
          <p:cNvSpPr/>
          <p:nvPr/>
        </p:nvSpPr>
        <p:spPr>
          <a:xfrm>
            <a:off x="0" y="0"/>
            <a:ext cx="12192000" cy="6858000"/>
          </a:xfrm>
          <a:prstGeom prst="rect">
            <a:avLst/>
          </a:prstGeom>
          <a:blipFill>
            <a:blip r:embed="rId3"/>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a:extLst>
              <a:ext uri="{FF2B5EF4-FFF2-40B4-BE49-F238E27FC236}">
                <a16:creationId xmlns:a16="http://schemas.microsoft.com/office/drawing/2014/main" xmlns="" id="{205F5FDF-6326-4B92-9FF5-820047C03305}"/>
              </a:ext>
            </a:extLst>
          </p:cNvPr>
          <p:cNvSpPr/>
          <p:nvPr/>
        </p:nvSpPr>
        <p:spPr>
          <a:xfrm>
            <a:off x="0" y="0"/>
            <a:ext cx="12192000" cy="6858000"/>
          </a:xfrm>
          <a:prstGeom prst="rect">
            <a:avLst/>
          </a:prstGeom>
          <a:blipFill>
            <a:blip r:embed="rId4"/>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xmlns="" id="{642F1257-D4ED-4BC2-A540-7DBEC9B36F5F}"/>
              </a:ext>
            </a:extLst>
          </p:cNvPr>
          <p:cNvGrpSpPr/>
          <p:nvPr/>
        </p:nvGrpSpPr>
        <p:grpSpPr>
          <a:xfrm>
            <a:off x="717576" y="2713479"/>
            <a:ext cx="1613378" cy="1941869"/>
            <a:chOff x="717576" y="2096295"/>
            <a:chExt cx="1613378" cy="1941869"/>
          </a:xfrm>
        </p:grpSpPr>
        <p:pic>
          <p:nvPicPr>
            <p:cNvPr id="17" name="图片 16">
              <a:extLst>
                <a:ext uri="{FF2B5EF4-FFF2-40B4-BE49-F238E27FC236}">
                  <a16:creationId xmlns:a16="http://schemas.microsoft.com/office/drawing/2014/main" xmlns="" id="{9A95A594-9A83-49C9-980B-27FA35614DB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717576" y="2306472"/>
              <a:ext cx="1613378" cy="1731692"/>
            </a:xfrm>
            <a:prstGeom prst="rect">
              <a:avLst/>
            </a:prstGeom>
          </p:spPr>
        </p:pic>
        <p:sp>
          <p:nvSpPr>
            <p:cNvPr id="6" name="文本框 5">
              <a:extLst>
                <a:ext uri="{FF2B5EF4-FFF2-40B4-BE49-F238E27FC236}">
                  <a16:creationId xmlns:a16="http://schemas.microsoft.com/office/drawing/2014/main" xmlns="" id="{B7C29045-A0C7-45FA-8B09-C52911A93481}"/>
                </a:ext>
              </a:extLst>
            </p:cNvPr>
            <p:cNvSpPr txBox="1"/>
            <p:nvPr/>
          </p:nvSpPr>
          <p:spPr>
            <a:xfrm>
              <a:off x="816379"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夏</a:t>
              </a:r>
            </a:p>
          </p:txBody>
        </p:sp>
      </p:grpSp>
      <p:grpSp>
        <p:nvGrpSpPr>
          <p:cNvPr id="40" name="组合 39">
            <a:extLst>
              <a:ext uri="{FF2B5EF4-FFF2-40B4-BE49-F238E27FC236}">
                <a16:creationId xmlns:a16="http://schemas.microsoft.com/office/drawing/2014/main" xmlns="" id="{B19E4564-8EF5-4AB7-8DCE-5E610A6C42AE}"/>
              </a:ext>
            </a:extLst>
          </p:cNvPr>
          <p:cNvGrpSpPr/>
          <p:nvPr/>
        </p:nvGrpSpPr>
        <p:grpSpPr>
          <a:xfrm>
            <a:off x="3751818" y="2713479"/>
            <a:ext cx="1613378" cy="1941869"/>
            <a:chOff x="3751818" y="2096295"/>
            <a:chExt cx="1613378" cy="1941869"/>
          </a:xfrm>
        </p:grpSpPr>
        <p:pic>
          <p:nvPicPr>
            <p:cNvPr id="21" name="图片 20">
              <a:extLst>
                <a:ext uri="{FF2B5EF4-FFF2-40B4-BE49-F238E27FC236}">
                  <a16:creationId xmlns:a16="http://schemas.microsoft.com/office/drawing/2014/main" xmlns="" id="{94F74D72-54D5-48AF-9BB2-0FC3F1C1BF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3751818" y="2306472"/>
              <a:ext cx="1613378" cy="1731692"/>
            </a:xfrm>
            <a:prstGeom prst="rect">
              <a:avLst/>
            </a:prstGeom>
          </p:spPr>
        </p:pic>
        <p:sp>
          <p:nvSpPr>
            <p:cNvPr id="22" name="文本框 21">
              <a:extLst>
                <a:ext uri="{FF2B5EF4-FFF2-40B4-BE49-F238E27FC236}">
                  <a16:creationId xmlns:a16="http://schemas.microsoft.com/office/drawing/2014/main" xmlns="" id="{D70C6F42-75D9-47F2-B665-86BAC09BDAD0}"/>
                </a:ext>
              </a:extLst>
            </p:cNvPr>
            <p:cNvSpPr txBox="1"/>
            <p:nvPr/>
          </p:nvSpPr>
          <p:spPr>
            <a:xfrm>
              <a:off x="3850620"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秋</a:t>
              </a:r>
            </a:p>
          </p:txBody>
        </p:sp>
      </p:grpSp>
      <p:grpSp>
        <p:nvGrpSpPr>
          <p:cNvPr id="41" name="组合 40">
            <a:extLst>
              <a:ext uri="{FF2B5EF4-FFF2-40B4-BE49-F238E27FC236}">
                <a16:creationId xmlns:a16="http://schemas.microsoft.com/office/drawing/2014/main" xmlns="" id="{C90E621E-9BFD-484E-9FBB-818C2EB2658B}"/>
              </a:ext>
            </a:extLst>
          </p:cNvPr>
          <p:cNvGrpSpPr/>
          <p:nvPr/>
        </p:nvGrpSpPr>
        <p:grpSpPr>
          <a:xfrm>
            <a:off x="6786060" y="2713479"/>
            <a:ext cx="1613378" cy="1941869"/>
            <a:chOff x="6786060" y="2096295"/>
            <a:chExt cx="1613378" cy="1941869"/>
          </a:xfrm>
        </p:grpSpPr>
        <p:pic>
          <p:nvPicPr>
            <p:cNvPr id="24" name="图片 23">
              <a:extLst>
                <a:ext uri="{FF2B5EF4-FFF2-40B4-BE49-F238E27FC236}">
                  <a16:creationId xmlns:a16="http://schemas.microsoft.com/office/drawing/2014/main" xmlns="" id="{BF5A3A27-7874-4D9A-A283-78CC0174EB3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6786060" y="2306472"/>
              <a:ext cx="1613378" cy="1731692"/>
            </a:xfrm>
            <a:prstGeom prst="rect">
              <a:avLst/>
            </a:prstGeom>
          </p:spPr>
        </p:pic>
        <p:sp>
          <p:nvSpPr>
            <p:cNvPr id="25" name="文本框 24">
              <a:extLst>
                <a:ext uri="{FF2B5EF4-FFF2-40B4-BE49-F238E27FC236}">
                  <a16:creationId xmlns:a16="http://schemas.microsoft.com/office/drawing/2014/main" xmlns="" id="{582B60AF-1ECD-4D7B-976F-6249AB622FA7}"/>
                </a:ext>
              </a:extLst>
            </p:cNvPr>
            <p:cNvSpPr txBox="1"/>
            <p:nvPr/>
          </p:nvSpPr>
          <p:spPr>
            <a:xfrm>
              <a:off x="6884863"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冬</a:t>
              </a:r>
            </a:p>
          </p:txBody>
        </p:sp>
      </p:grpSp>
      <p:grpSp>
        <p:nvGrpSpPr>
          <p:cNvPr id="42" name="组合 41">
            <a:extLst>
              <a:ext uri="{FF2B5EF4-FFF2-40B4-BE49-F238E27FC236}">
                <a16:creationId xmlns:a16="http://schemas.microsoft.com/office/drawing/2014/main" xmlns="" id="{A49E5731-7717-4507-9744-DCB241EF851F}"/>
              </a:ext>
            </a:extLst>
          </p:cNvPr>
          <p:cNvGrpSpPr/>
          <p:nvPr/>
        </p:nvGrpSpPr>
        <p:grpSpPr>
          <a:xfrm>
            <a:off x="9820301" y="2713479"/>
            <a:ext cx="1613378" cy="1941869"/>
            <a:chOff x="9820301" y="2096295"/>
            <a:chExt cx="1613378" cy="1941869"/>
          </a:xfrm>
        </p:grpSpPr>
        <p:pic>
          <p:nvPicPr>
            <p:cNvPr id="27" name="图片 26">
              <a:extLst>
                <a:ext uri="{FF2B5EF4-FFF2-40B4-BE49-F238E27FC236}">
                  <a16:creationId xmlns:a16="http://schemas.microsoft.com/office/drawing/2014/main" xmlns="" id="{C41789A3-4CC9-4A56-AA2A-CCD1F2B894C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9820301" y="2306472"/>
              <a:ext cx="1613378" cy="1731692"/>
            </a:xfrm>
            <a:prstGeom prst="rect">
              <a:avLst/>
            </a:prstGeom>
          </p:spPr>
        </p:pic>
        <p:sp>
          <p:nvSpPr>
            <p:cNvPr id="28" name="文本框 27">
              <a:extLst>
                <a:ext uri="{FF2B5EF4-FFF2-40B4-BE49-F238E27FC236}">
                  <a16:creationId xmlns:a16="http://schemas.microsoft.com/office/drawing/2014/main" xmlns="" id="{84318216-37F8-4653-AC0B-EDEC37E5A38F}"/>
                </a:ext>
              </a:extLst>
            </p:cNvPr>
            <p:cNvSpPr txBox="1"/>
            <p:nvPr/>
          </p:nvSpPr>
          <p:spPr>
            <a:xfrm>
              <a:off x="9919104" y="2096295"/>
              <a:ext cx="1415772" cy="1569660"/>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9600" dirty="0">
                  <a:blipFill dpi="0" rotWithShape="1">
                    <a:blip r:embed="rId6"/>
                    <a:srcRect/>
                    <a:stretch>
                      <a:fillRect/>
                    </a:stretch>
                  </a:blipFill>
                  <a:latin typeface="书法 日文毛笔" panose="02000609000000000000" pitchFamily="49" charset="-128"/>
                  <a:ea typeface="书法 日文毛笔" panose="02000609000000000000" pitchFamily="49" charset="-128"/>
                </a:rPr>
                <a:t>春</a:t>
              </a:r>
            </a:p>
          </p:txBody>
        </p:sp>
      </p:grpSp>
      <p:cxnSp>
        <p:nvCxnSpPr>
          <p:cNvPr id="44" name="直接连接符 43">
            <a:extLst>
              <a:ext uri="{FF2B5EF4-FFF2-40B4-BE49-F238E27FC236}">
                <a16:creationId xmlns:a16="http://schemas.microsoft.com/office/drawing/2014/main" xmlns="" id="{753D18D0-3810-445C-AFA7-93CF7B151DA0}"/>
              </a:ext>
            </a:extLst>
          </p:cNvPr>
          <p:cNvCxnSpPr>
            <a:cxnSpLocks/>
          </p:cNvCxnSpPr>
          <p:nvPr/>
        </p:nvCxnSpPr>
        <p:spPr>
          <a:xfrm flipH="1">
            <a:off x="2784144" y="3333087"/>
            <a:ext cx="614149" cy="950052"/>
          </a:xfrm>
          <a:prstGeom prst="line">
            <a:avLst/>
          </a:prstGeom>
          <a:ln w="127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2C58DBC0-C0C1-413B-BF7B-6EE4795C04A6}"/>
              </a:ext>
            </a:extLst>
          </p:cNvPr>
          <p:cNvCxnSpPr>
            <a:cxnSpLocks/>
          </p:cNvCxnSpPr>
          <p:nvPr/>
        </p:nvCxnSpPr>
        <p:spPr>
          <a:xfrm flipH="1">
            <a:off x="5817954" y="3333087"/>
            <a:ext cx="614149" cy="950052"/>
          </a:xfrm>
          <a:prstGeom prst="line">
            <a:avLst/>
          </a:prstGeom>
          <a:ln w="127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22D3B19D-EF83-4507-8BF1-E751253A8947}"/>
              </a:ext>
            </a:extLst>
          </p:cNvPr>
          <p:cNvCxnSpPr>
            <a:cxnSpLocks/>
          </p:cNvCxnSpPr>
          <p:nvPr/>
        </p:nvCxnSpPr>
        <p:spPr>
          <a:xfrm flipH="1">
            <a:off x="8849676" y="3333087"/>
            <a:ext cx="614149" cy="950052"/>
          </a:xfrm>
          <a:prstGeom prst="line">
            <a:avLst/>
          </a:prstGeom>
          <a:ln w="12700">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51" name="图片 50">
            <a:extLst>
              <a:ext uri="{FF2B5EF4-FFF2-40B4-BE49-F238E27FC236}">
                <a16:creationId xmlns:a16="http://schemas.microsoft.com/office/drawing/2014/main" xmlns="" id="{5797DA8E-6CB8-4602-8F52-BAEBCFA00EA7}"/>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1360322"/>
            <a:ext cx="5950424" cy="991680"/>
          </a:xfrm>
          <a:prstGeom prst="rect">
            <a:avLst/>
          </a:prstGeom>
        </p:spPr>
      </p:pic>
      <p:sp>
        <p:nvSpPr>
          <p:cNvPr id="48" name="文本框 47">
            <a:extLst>
              <a:ext uri="{FF2B5EF4-FFF2-40B4-BE49-F238E27FC236}">
                <a16:creationId xmlns:a16="http://schemas.microsoft.com/office/drawing/2014/main" xmlns="" id="{0A7EF34A-2AFA-4734-90AE-3A668592FFE6}"/>
              </a:ext>
            </a:extLst>
          </p:cNvPr>
          <p:cNvSpPr txBox="1"/>
          <p:nvPr/>
        </p:nvSpPr>
        <p:spPr>
          <a:xfrm>
            <a:off x="4926453" y="1515867"/>
            <a:ext cx="2339102"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晚会流程</a:t>
            </a:r>
          </a:p>
        </p:txBody>
      </p:sp>
      <p:sp>
        <p:nvSpPr>
          <p:cNvPr id="55" name="任意多边形: 形状 54">
            <a:extLst>
              <a:ext uri="{FF2B5EF4-FFF2-40B4-BE49-F238E27FC236}">
                <a16:creationId xmlns:a16="http://schemas.microsoft.com/office/drawing/2014/main" xmlns="" id="{079904D0-5E0D-45C3-9AC1-46B82BCF5B96}"/>
              </a:ext>
            </a:extLst>
          </p:cNvPr>
          <p:cNvSpPr>
            <a:spLocks noChangeAspect="1"/>
          </p:cNvSpPr>
          <p:nvPr/>
        </p:nvSpPr>
        <p:spPr bwMode="auto">
          <a:xfrm rot="5400000">
            <a:off x="9393789" y="1061435"/>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sp>
        <p:nvSpPr>
          <p:cNvPr id="66" name="任意多边形: 形状 65">
            <a:extLst>
              <a:ext uri="{FF2B5EF4-FFF2-40B4-BE49-F238E27FC236}">
                <a16:creationId xmlns:a16="http://schemas.microsoft.com/office/drawing/2014/main" xmlns="" id="{A8E94EA4-A3BA-4716-8E72-A0C72B2C7E6C}"/>
              </a:ext>
            </a:extLst>
          </p:cNvPr>
          <p:cNvSpPr>
            <a:spLocks noChangeAspect="1"/>
          </p:cNvSpPr>
          <p:nvPr/>
        </p:nvSpPr>
        <p:spPr bwMode="auto">
          <a:xfrm rot="5400000">
            <a:off x="2402355" y="1275386"/>
            <a:ext cx="397113" cy="1868542"/>
          </a:xfrm>
          <a:custGeom>
            <a:avLst/>
            <a:gdLst>
              <a:gd name="connsiteX0" fmla="*/ 0 w 397113"/>
              <a:gd name="connsiteY0" fmla="*/ 1589231 h 1868542"/>
              <a:gd name="connsiteX1" fmla="*/ 0 w 397113"/>
              <a:gd name="connsiteY1" fmla="*/ 1269929 h 1868542"/>
              <a:gd name="connsiteX2" fmla="*/ 103429 w 397113"/>
              <a:gd name="connsiteY2" fmla="*/ 1166659 h 1868542"/>
              <a:gd name="connsiteX3" fmla="*/ 206921 w 397113"/>
              <a:gd name="connsiteY3" fmla="*/ 1269929 h 1868542"/>
              <a:gd name="connsiteX4" fmla="*/ 206921 w 397113"/>
              <a:gd name="connsiteY4" fmla="*/ 1300254 h 1868542"/>
              <a:gd name="connsiteX5" fmla="*/ 207609 w 397113"/>
              <a:gd name="connsiteY5" fmla="*/ 1300941 h 1868542"/>
              <a:gd name="connsiteX6" fmla="*/ 207609 w 397113"/>
              <a:gd name="connsiteY6" fmla="*/ 1620243 h 1868542"/>
              <a:gd name="connsiteX7" fmla="*/ 292216 w 397113"/>
              <a:gd name="connsiteY7" fmla="*/ 1704719 h 1868542"/>
              <a:gd name="connsiteX8" fmla="*/ 376886 w 397113"/>
              <a:gd name="connsiteY8" fmla="*/ 1620243 h 1868542"/>
              <a:gd name="connsiteX9" fmla="*/ 376886 w 397113"/>
              <a:gd name="connsiteY9" fmla="*/ 1414954 h 1868542"/>
              <a:gd name="connsiteX10" fmla="*/ 378288 w 397113"/>
              <a:gd name="connsiteY10" fmla="*/ 1414954 h 1868542"/>
              <a:gd name="connsiteX11" fmla="*/ 378288 w 397113"/>
              <a:gd name="connsiteY11" fmla="*/ 1255044 h 1868542"/>
              <a:gd name="connsiteX12" fmla="*/ 378289 w 397113"/>
              <a:gd name="connsiteY12" fmla="*/ 1255043 h 1868542"/>
              <a:gd name="connsiteX13" fmla="*/ 378290 w 397113"/>
              <a:gd name="connsiteY13" fmla="*/ 1006362 h 1868542"/>
              <a:gd name="connsiteX14" fmla="*/ 378291 w 397113"/>
              <a:gd name="connsiteY14" fmla="*/ 1006361 h 1868542"/>
              <a:gd name="connsiteX15" fmla="*/ 378291 w 397113"/>
              <a:gd name="connsiteY15" fmla="*/ 928405 h 1868542"/>
              <a:gd name="connsiteX16" fmla="*/ 377576 w 397113"/>
              <a:gd name="connsiteY16" fmla="*/ 927688 h 1868542"/>
              <a:gd name="connsiteX17" fmla="*/ 377576 w 397113"/>
              <a:gd name="connsiteY17" fmla="*/ 722459 h 1868542"/>
              <a:gd name="connsiteX18" fmla="*/ 378291 w 397113"/>
              <a:gd name="connsiteY18" fmla="*/ 722459 h 1868542"/>
              <a:gd name="connsiteX19" fmla="*/ 378291 w 397113"/>
              <a:gd name="connsiteY19" fmla="*/ 652646 h 1868542"/>
              <a:gd name="connsiteX20" fmla="*/ 377577 w 397113"/>
              <a:gd name="connsiteY20" fmla="*/ 651929 h 1868542"/>
              <a:gd name="connsiteX21" fmla="*/ 377577 w 397113"/>
              <a:gd name="connsiteY21" fmla="*/ 446700 h 1868542"/>
              <a:gd name="connsiteX22" fmla="*/ 378291 w 397113"/>
              <a:gd name="connsiteY22" fmla="*/ 446700 h 1868542"/>
              <a:gd name="connsiteX23" fmla="*/ 378291 w 397113"/>
              <a:gd name="connsiteY23" fmla="*/ 445478 h 1868542"/>
              <a:gd name="connsiteX24" fmla="*/ 377577 w 397113"/>
              <a:gd name="connsiteY24" fmla="*/ 444761 h 1868542"/>
              <a:gd name="connsiteX25" fmla="*/ 377577 w 397113"/>
              <a:gd name="connsiteY25" fmla="*/ 239532 h 1868542"/>
              <a:gd name="connsiteX26" fmla="*/ 378291 w 397113"/>
              <a:gd name="connsiteY26" fmla="*/ 239532 h 1868542"/>
              <a:gd name="connsiteX27" fmla="*/ 378291 w 397113"/>
              <a:gd name="connsiteY27" fmla="*/ 205946 h 1868542"/>
              <a:gd name="connsiteX28" fmla="*/ 377577 w 397113"/>
              <a:gd name="connsiteY28" fmla="*/ 205229 h 1868542"/>
              <a:gd name="connsiteX29" fmla="*/ 377577 w 397113"/>
              <a:gd name="connsiteY29" fmla="*/ 0 h 1868542"/>
              <a:gd name="connsiteX30" fmla="*/ 396399 w 397113"/>
              <a:gd name="connsiteY30" fmla="*/ 0 h 1868542"/>
              <a:gd name="connsiteX31" fmla="*/ 396399 w 397113"/>
              <a:gd name="connsiteY31" fmla="*/ 163554 h 1868542"/>
              <a:gd name="connsiteX32" fmla="*/ 397113 w 397113"/>
              <a:gd name="connsiteY32" fmla="*/ 164267 h 1868542"/>
              <a:gd name="connsiteX33" fmla="*/ 397113 w 397113"/>
              <a:gd name="connsiteY33" fmla="*/ 280520 h 1868542"/>
              <a:gd name="connsiteX34" fmla="*/ 396399 w 397113"/>
              <a:gd name="connsiteY34" fmla="*/ 280520 h 1868542"/>
              <a:gd name="connsiteX35" fmla="*/ 396399 w 397113"/>
              <a:gd name="connsiteY35" fmla="*/ 403086 h 1868542"/>
              <a:gd name="connsiteX36" fmla="*/ 397113 w 397113"/>
              <a:gd name="connsiteY36" fmla="*/ 403799 h 1868542"/>
              <a:gd name="connsiteX37" fmla="*/ 397113 w 397113"/>
              <a:gd name="connsiteY37" fmla="*/ 520052 h 1868542"/>
              <a:gd name="connsiteX38" fmla="*/ 396399 w 397113"/>
              <a:gd name="connsiteY38" fmla="*/ 520052 h 1868542"/>
              <a:gd name="connsiteX39" fmla="*/ 396399 w 397113"/>
              <a:gd name="connsiteY39" fmla="*/ 610254 h 1868542"/>
              <a:gd name="connsiteX40" fmla="*/ 397113 w 397113"/>
              <a:gd name="connsiteY40" fmla="*/ 610967 h 1868542"/>
              <a:gd name="connsiteX41" fmla="*/ 397113 w 397113"/>
              <a:gd name="connsiteY41" fmla="*/ 727220 h 1868542"/>
              <a:gd name="connsiteX42" fmla="*/ 396399 w 397113"/>
              <a:gd name="connsiteY42" fmla="*/ 727220 h 1868542"/>
              <a:gd name="connsiteX43" fmla="*/ 396399 w 397113"/>
              <a:gd name="connsiteY43" fmla="*/ 886013 h 1868542"/>
              <a:gd name="connsiteX44" fmla="*/ 397113 w 397113"/>
              <a:gd name="connsiteY44" fmla="*/ 886726 h 1868542"/>
              <a:gd name="connsiteX45" fmla="*/ 397112 w 397113"/>
              <a:gd name="connsiteY45" fmla="*/ 1167355 h 1868542"/>
              <a:gd name="connsiteX46" fmla="*/ 397111 w 397113"/>
              <a:gd name="connsiteY46" fmla="*/ 1167355 h 1868542"/>
              <a:gd name="connsiteX47" fmla="*/ 397111 w 397113"/>
              <a:gd name="connsiteY47" fmla="*/ 1286991 h 1868542"/>
              <a:gd name="connsiteX48" fmla="*/ 397110 w 397113"/>
              <a:gd name="connsiteY48" fmla="*/ 1286991 h 1868542"/>
              <a:gd name="connsiteX49" fmla="*/ 397110 w 397113"/>
              <a:gd name="connsiteY49" fmla="*/ 1535673 h 1868542"/>
              <a:gd name="connsiteX50" fmla="*/ 395708 w 397113"/>
              <a:gd name="connsiteY50" fmla="*/ 1535673 h 1868542"/>
              <a:gd name="connsiteX51" fmla="*/ 395708 w 397113"/>
              <a:gd name="connsiteY51" fmla="*/ 1620243 h 1868542"/>
              <a:gd name="connsiteX52" fmla="*/ 292216 w 397113"/>
              <a:gd name="connsiteY52" fmla="*/ 1723513 h 1868542"/>
              <a:gd name="connsiteX53" fmla="*/ 188787 w 397113"/>
              <a:gd name="connsiteY53" fmla="*/ 1620243 h 1868542"/>
              <a:gd name="connsiteX54" fmla="*/ 188787 w 397113"/>
              <a:gd name="connsiteY54" fmla="*/ 1475218 h 1868542"/>
              <a:gd name="connsiteX55" fmla="*/ 188099 w 397113"/>
              <a:gd name="connsiteY55" fmla="*/ 1475218 h 1868542"/>
              <a:gd name="connsiteX56" fmla="*/ 188099 w 397113"/>
              <a:gd name="connsiteY56" fmla="*/ 1269929 h 1868542"/>
              <a:gd name="connsiteX57" fmla="*/ 103429 w 397113"/>
              <a:gd name="connsiteY57" fmla="*/ 1185453 h 1868542"/>
              <a:gd name="connsiteX58" fmla="*/ 18822 w 397113"/>
              <a:gd name="connsiteY58" fmla="*/ 1269929 h 1868542"/>
              <a:gd name="connsiteX59" fmla="*/ 18822 w 397113"/>
              <a:gd name="connsiteY59" fmla="*/ 1578485 h 1868542"/>
              <a:gd name="connsiteX60" fmla="*/ 19383 w 397113"/>
              <a:gd name="connsiteY60" fmla="*/ 1578485 h 1868542"/>
              <a:gd name="connsiteX61" fmla="*/ 19383 w 397113"/>
              <a:gd name="connsiteY61" fmla="*/ 1859114 h 1868542"/>
              <a:gd name="connsiteX62" fmla="*/ 9941 w 397113"/>
              <a:gd name="connsiteY62" fmla="*/ 1868542 h 1868542"/>
              <a:gd name="connsiteX63" fmla="*/ 561 w 397113"/>
              <a:gd name="connsiteY63" fmla="*/ 1859114 h 1868542"/>
              <a:gd name="connsiteX64" fmla="*/ 561 w 397113"/>
              <a:gd name="connsiteY64" fmla="*/ 1589795 h 186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97113" h="1868542">
                <a:moveTo>
                  <a:pt x="0" y="1589231"/>
                </a:moveTo>
                <a:lnTo>
                  <a:pt x="0" y="1269929"/>
                </a:lnTo>
                <a:cubicBezTo>
                  <a:pt x="0" y="1212978"/>
                  <a:pt x="46391" y="1166659"/>
                  <a:pt x="103429" y="1166659"/>
                </a:cubicBezTo>
                <a:cubicBezTo>
                  <a:pt x="160530" y="1166659"/>
                  <a:pt x="206921" y="1212978"/>
                  <a:pt x="206921" y="1269929"/>
                </a:cubicBezTo>
                <a:lnTo>
                  <a:pt x="206921" y="1300254"/>
                </a:lnTo>
                <a:lnTo>
                  <a:pt x="207609" y="1300941"/>
                </a:lnTo>
                <a:lnTo>
                  <a:pt x="207609" y="1620243"/>
                </a:lnTo>
                <a:cubicBezTo>
                  <a:pt x="207609" y="1666815"/>
                  <a:pt x="245572" y="1704719"/>
                  <a:pt x="292216" y="1704719"/>
                </a:cubicBezTo>
                <a:cubicBezTo>
                  <a:pt x="338924" y="1704719"/>
                  <a:pt x="376886" y="1666815"/>
                  <a:pt x="376886" y="1620243"/>
                </a:cubicBezTo>
                <a:lnTo>
                  <a:pt x="376886" y="1414954"/>
                </a:lnTo>
                <a:lnTo>
                  <a:pt x="378288" y="1414954"/>
                </a:lnTo>
                <a:lnTo>
                  <a:pt x="378288" y="1255044"/>
                </a:lnTo>
                <a:lnTo>
                  <a:pt x="378289" y="1255043"/>
                </a:lnTo>
                <a:lnTo>
                  <a:pt x="378290" y="1006362"/>
                </a:lnTo>
                <a:lnTo>
                  <a:pt x="378291" y="1006361"/>
                </a:lnTo>
                <a:lnTo>
                  <a:pt x="378291" y="928405"/>
                </a:lnTo>
                <a:lnTo>
                  <a:pt x="377576" y="927688"/>
                </a:lnTo>
                <a:lnTo>
                  <a:pt x="377576" y="722459"/>
                </a:lnTo>
                <a:lnTo>
                  <a:pt x="378291" y="722459"/>
                </a:lnTo>
                <a:lnTo>
                  <a:pt x="378291" y="652646"/>
                </a:lnTo>
                <a:lnTo>
                  <a:pt x="377577" y="651929"/>
                </a:lnTo>
                <a:lnTo>
                  <a:pt x="377577" y="446700"/>
                </a:lnTo>
                <a:lnTo>
                  <a:pt x="378291" y="446700"/>
                </a:lnTo>
                <a:lnTo>
                  <a:pt x="378291" y="445478"/>
                </a:lnTo>
                <a:lnTo>
                  <a:pt x="377577" y="444761"/>
                </a:lnTo>
                <a:lnTo>
                  <a:pt x="377577" y="239532"/>
                </a:lnTo>
                <a:lnTo>
                  <a:pt x="378291" y="239532"/>
                </a:lnTo>
                <a:lnTo>
                  <a:pt x="378291" y="205946"/>
                </a:lnTo>
                <a:lnTo>
                  <a:pt x="377577" y="205229"/>
                </a:lnTo>
                <a:lnTo>
                  <a:pt x="377577" y="0"/>
                </a:lnTo>
                <a:lnTo>
                  <a:pt x="396399" y="0"/>
                </a:lnTo>
                <a:lnTo>
                  <a:pt x="396399" y="163554"/>
                </a:lnTo>
                <a:lnTo>
                  <a:pt x="397113" y="164267"/>
                </a:lnTo>
                <a:lnTo>
                  <a:pt x="397113" y="280520"/>
                </a:lnTo>
                <a:lnTo>
                  <a:pt x="396399" y="280520"/>
                </a:lnTo>
                <a:lnTo>
                  <a:pt x="396399" y="403086"/>
                </a:lnTo>
                <a:lnTo>
                  <a:pt x="397113" y="403799"/>
                </a:lnTo>
                <a:lnTo>
                  <a:pt x="397113" y="520052"/>
                </a:lnTo>
                <a:lnTo>
                  <a:pt x="396399" y="520052"/>
                </a:lnTo>
                <a:lnTo>
                  <a:pt x="396399" y="610254"/>
                </a:lnTo>
                <a:lnTo>
                  <a:pt x="397113" y="610967"/>
                </a:lnTo>
                <a:lnTo>
                  <a:pt x="397113" y="727220"/>
                </a:lnTo>
                <a:lnTo>
                  <a:pt x="396399" y="727220"/>
                </a:lnTo>
                <a:lnTo>
                  <a:pt x="396399" y="886013"/>
                </a:lnTo>
                <a:lnTo>
                  <a:pt x="397113" y="886726"/>
                </a:lnTo>
                <a:lnTo>
                  <a:pt x="397112" y="1167355"/>
                </a:lnTo>
                <a:lnTo>
                  <a:pt x="397111" y="1167355"/>
                </a:lnTo>
                <a:lnTo>
                  <a:pt x="397111" y="1286991"/>
                </a:lnTo>
                <a:lnTo>
                  <a:pt x="397110" y="1286991"/>
                </a:lnTo>
                <a:lnTo>
                  <a:pt x="397110" y="1535673"/>
                </a:lnTo>
                <a:lnTo>
                  <a:pt x="395708" y="1535673"/>
                </a:lnTo>
                <a:lnTo>
                  <a:pt x="395708" y="1620243"/>
                </a:lnTo>
                <a:cubicBezTo>
                  <a:pt x="395708" y="1677194"/>
                  <a:pt x="349317" y="1723513"/>
                  <a:pt x="292216" y="1723513"/>
                </a:cubicBezTo>
                <a:cubicBezTo>
                  <a:pt x="235178" y="1723513"/>
                  <a:pt x="188787" y="1677194"/>
                  <a:pt x="188787" y="1620243"/>
                </a:cubicBezTo>
                <a:lnTo>
                  <a:pt x="188787" y="1475218"/>
                </a:lnTo>
                <a:lnTo>
                  <a:pt x="188099" y="1475218"/>
                </a:lnTo>
                <a:lnTo>
                  <a:pt x="188099" y="1269929"/>
                </a:lnTo>
                <a:cubicBezTo>
                  <a:pt x="188099" y="1223357"/>
                  <a:pt x="150137" y="1185453"/>
                  <a:pt x="103429" y="1185453"/>
                </a:cubicBezTo>
                <a:cubicBezTo>
                  <a:pt x="56785" y="1185453"/>
                  <a:pt x="18822" y="1223357"/>
                  <a:pt x="18822" y="1269929"/>
                </a:cubicBezTo>
                <a:lnTo>
                  <a:pt x="18822" y="1578485"/>
                </a:lnTo>
                <a:lnTo>
                  <a:pt x="19383" y="1578485"/>
                </a:lnTo>
                <a:lnTo>
                  <a:pt x="19383" y="1859114"/>
                </a:lnTo>
                <a:cubicBezTo>
                  <a:pt x="19383" y="1864302"/>
                  <a:pt x="15137" y="1868542"/>
                  <a:pt x="9941" y="1868542"/>
                </a:cubicBezTo>
                <a:cubicBezTo>
                  <a:pt x="4743" y="1868542"/>
                  <a:pt x="561" y="1864302"/>
                  <a:pt x="561" y="1859114"/>
                </a:cubicBezTo>
                <a:lnTo>
                  <a:pt x="561" y="1589795"/>
                </a:lnTo>
                <a:close/>
              </a:path>
            </a:pathLst>
          </a:custGeom>
          <a:solidFill>
            <a:schemeClr val="accent4">
              <a:lumMod val="40000"/>
              <a:lumOff val="60000"/>
            </a:schemeClr>
          </a:solidFill>
          <a:ln>
            <a:noFill/>
          </a:ln>
        </p:spPr>
      </p:sp>
    </p:spTree>
    <p:extLst>
      <p:ext uri="{BB962C8B-B14F-4D97-AF65-F5344CB8AC3E}">
        <p14:creationId xmlns:p14="http://schemas.microsoft.com/office/powerpoint/2010/main" val="26093834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50"/>
                                        <p:tgtEl>
                                          <p:spTgt spid="39"/>
                                        </p:tgtEl>
                                      </p:cBhvr>
                                    </p:animEffect>
                                    <p:anim calcmode="lin" valueType="num">
                                      <p:cBhvr>
                                        <p:cTn id="8" dur="750" fill="hold"/>
                                        <p:tgtEl>
                                          <p:spTgt spid="39"/>
                                        </p:tgtEl>
                                        <p:attrNameLst>
                                          <p:attrName>ppt_x</p:attrName>
                                        </p:attrNameLst>
                                      </p:cBhvr>
                                      <p:tavLst>
                                        <p:tav tm="0">
                                          <p:val>
                                            <p:strVal val="#ppt_x"/>
                                          </p:val>
                                        </p:tav>
                                        <p:tav tm="100000">
                                          <p:val>
                                            <p:strVal val="#ppt_x"/>
                                          </p:val>
                                        </p:tav>
                                      </p:tavLst>
                                    </p:anim>
                                    <p:anim calcmode="lin" valueType="num">
                                      <p:cBhvr>
                                        <p:cTn id="9" dur="75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750"/>
                                        <p:tgtEl>
                                          <p:spTgt spid="40"/>
                                        </p:tgtEl>
                                      </p:cBhvr>
                                    </p:animEffect>
                                    <p:anim calcmode="lin" valueType="num">
                                      <p:cBhvr>
                                        <p:cTn id="13" dur="750" fill="hold"/>
                                        <p:tgtEl>
                                          <p:spTgt spid="40"/>
                                        </p:tgtEl>
                                        <p:attrNameLst>
                                          <p:attrName>ppt_x</p:attrName>
                                        </p:attrNameLst>
                                      </p:cBhvr>
                                      <p:tavLst>
                                        <p:tav tm="0">
                                          <p:val>
                                            <p:strVal val="#ppt_x"/>
                                          </p:val>
                                        </p:tav>
                                        <p:tav tm="100000">
                                          <p:val>
                                            <p:strVal val="#ppt_x"/>
                                          </p:val>
                                        </p:tav>
                                      </p:tavLst>
                                    </p:anim>
                                    <p:anim calcmode="lin" valueType="num">
                                      <p:cBhvr>
                                        <p:cTn id="14" dur="750" fill="hold"/>
                                        <p:tgtEl>
                                          <p:spTgt spid="4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25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750"/>
                                        <p:tgtEl>
                                          <p:spTgt spid="41"/>
                                        </p:tgtEl>
                                      </p:cBhvr>
                                    </p:animEffect>
                                    <p:anim calcmode="lin" valueType="num">
                                      <p:cBhvr>
                                        <p:cTn id="23" dur="750" fill="hold"/>
                                        <p:tgtEl>
                                          <p:spTgt spid="41"/>
                                        </p:tgtEl>
                                        <p:attrNameLst>
                                          <p:attrName>ppt_x</p:attrName>
                                        </p:attrNameLst>
                                      </p:cBhvr>
                                      <p:tavLst>
                                        <p:tav tm="0">
                                          <p:val>
                                            <p:strVal val="#ppt_x"/>
                                          </p:val>
                                        </p:tav>
                                        <p:tav tm="100000">
                                          <p:val>
                                            <p:strVal val="#ppt_x"/>
                                          </p:val>
                                        </p:tav>
                                      </p:tavLst>
                                    </p:anim>
                                    <p:anim calcmode="lin" valueType="num">
                                      <p:cBhvr>
                                        <p:cTn id="24" dur="750" fill="hold"/>
                                        <p:tgtEl>
                                          <p:spTgt spid="4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75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750"/>
                                        <p:tgtEl>
                                          <p:spTgt spid="42"/>
                                        </p:tgtEl>
                                      </p:cBhvr>
                                    </p:animEffect>
                                    <p:anim calcmode="lin" valueType="num">
                                      <p:cBhvr>
                                        <p:cTn id="33" dur="750" fill="hold"/>
                                        <p:tgtEl>
                                          <p:spTgt spid="42"/>
                                        </p:tgtEl>
                                        <p:attrNameLst>
                                          <p:attrName>ppt_x</p:attrName>
                                        </p:attrNameLst>
                                      </p:cBhvr>
                                      <p:tavLst>
                                        <p:tav tm="0">
                                          <p:val>
                                            <p:strVal val="#ppt_x"/>
                                          </p:val>
                                        </p:tav>
                                        <p:tav tm="100000">
                                          <p:val>
                                            <p:strVal val="#ppt_x"/>
                                          </p:val>
                                        </p:tav>
                                      </p:tavLst>
                                    </p:anim>
                                    <p:anim calcmode="lin" valueType="num">
                                      <p:cBhvr>
                                        <p:cTn id="34" dur="750" fill="hold"/>
                                        <p:tgtEl>
                                          <p:spTgt spid="42"/>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75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1000"/>
                                        <p:tgtEl>
                                          <p:spTgt spid="47"/>
                                        </p:tgtEl>
                                      </p:cBhvr>
                                    </p:animEffect>
                                    <p:anim calcmode="lin" valueType="num">
                                      <p:cBhvr>
                                        <p:cTn id="38" dur="1000" fill="hold"/>
                                        <p:tgtEl>
                                          <p:spTgt spid="47"/>
                                        </p:tgtEl>
                                        <p:attrNameLst>
                                          <p:attrName>ppt_x</p:attrName>
                                        </p:attrNameLst>
                                      </p:cBhvr>
                                      <p:tavLst>
                                        <p:tav tm="0">
                                          <p:val>
                                            <p:strVal val="#ppt_x"/>
                                          </p:val>
                                        </p:tav>
                                        <p:tav tm="100000">
                                          <p:val>
                                            <p:strVal val="#ppt_x"/>
                                          </p:val>
                                        </p:tav>
                                      </p:tavLst>
                                    </p:anim>
                                    <p:anim calcmode="lin" valueType="num">
                                      <p:cBhvr>
                                        <p:cTn id="39"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a16="http://schemas.microsoft.com/office/drawing/2014/main" xmlns="" id="{6D5EDCC6-16B2-4A9D-8F07-453CD825475C}"/>
              </a:ext>
            </a:extLst>
          </p:cNvPr>
          <p:cNvSpPr txBox="1"/>
          <p:nvPr/>
        </p:nvSpPr>
        <p:spPr>
          <a:xfrm>
            <a:off x="4926452" y="906267"/>
            <a:ext cx="2339103"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第四篇章</a:t>
            </a:r>
          </a:p>
        </p:txBody>
      </p:sp>
      <p:sp>
        <p:nvSpPr>
          <p:cNvPr id="2" name="矩形 1">
            <a:extLst>
              <a:ext uri="{FF2B5EF4-FFF2-40B4-BE49-F238E27FC236}">
                <a16:creationId xmlns:a16="http://schemas.microsoft.com/office/drawing/2014/main" xmlns=""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xmlns=""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a16="http://schemas.microsoft.com/office/drawing/2014/main" xmlns=""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a16="http://schemas.microsoft.com/office/drawing/2014/main" xmlns=""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a16="http://schemas.microsoft.com/office/drawing/2014/main" xmlns=""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a16="http://schemas.microsoft.com/office/drawing/2014/main" xmlns=""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a16="http://schemas.microsoft.com/office/drawing/2014/main" xmlns=""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a16="http://schemas.microsoft.com/office/drawing/2014/main" xmlns=""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a16="http://schemas.microsoft.com/office/drawing/2014/main" xmlns=""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a16="http://schemas.microsoft.com/office/drawing/2014/main" xmlns=""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a16="http://schemas.microsoft.com/office/drawing/2014/main" xmlns=""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a16="http://schemas.microsoft.com/office/drawing/2014/main" xmlns=""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a16="http://schemas.microsoft.com/office/drawing/2014/main" xmlns=""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a16="http://schemas.microsoft.com/office/drawing/2014/main" xmlns=""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a16="http://schemas.microsoft.com/office/drawing/2014/main" xmlns=""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a16="http://schemas.microsoft.com/office/drawing/2014/main" xmlns=""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a16="http://schemas.microsoft.com/office/drawing/2014/main" xmlns=""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a16="http://schemas.microsoft.com/office/drawing/2014/main" xmlns=""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a16="http://schemas.microsoft.com/office/drawing/2014/main" xmlns=""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a16="http://schemas.microsoft.com/office/drawing/2014/main" xmlns=""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a16="http://schemas.microsoft.com/office/drawing/2014/main" xmlns=""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a16="http://schemas.microsoft.com/office/drawing/2014/main" xmlns=""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a16="http://schemas.microsoft.com/office/drawing/2014/main" xmlns=""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a16="http://schemas.microsoft.com/office/drawing/2014/main" xmlns=""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a16="http://schemas.microsoft.com/office/drawing/2014/main" xmlns=""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a16="http://schemas.microsoft.com/office/drawing/2014/main" xmlns=""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a16="http://schemas.microsoft.com/office/drawing/2014/main" xmlns=""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a16="http://schemas.microsoft.com/office/drawing/2014/main" xmlns=""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a16="http://schemas.microsoft.com/office/drawing/2014/main" xmlns=""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a16="http://schemas.microsoft.com/office/drawing/2014/main" xmlns=""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a16="http://schemas.microsoft.com/office/drawing/2014/main" xmlns=""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a16="http://schemas.microsoft.com/office/drawing/2014/main" xmlns=""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a16="http://schemas.microsoft.com/office/drawing/2014/main" xmlns=""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a16="http://schemas.microsoft.com/office/drawing/2014/main" xmlns=""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a16="http://schemas.microsoft.com/office/drawing/2014/main" xmlns=""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a16="http://schemas.microsoft.com/office/drawing/2014/main" xmlns=""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a16="http://schemas.microsoft.com/office/drawing/2014/main" xmlns=""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a16="http://schemas.microsoft.com/office/drawing/2014/main" xmlns=""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a16="http://schemas.microsoft.com/office/drawing/2014/main" xmlns=""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a16="http://schemas.microsoft.com/office/drawing/2014/main" xmlns=""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a16="http://schemas.microsoft.com/office/drawing/2014/main" xmlns=""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a16="http://schemas.microsoft.com/office/drawing/2014/main" xmlns=""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a16="http://schemas.microsoft.com/office/drawing/2014/main" xmlns=""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a16="http://schemas.microsoft.com/office/drawing/2014/main" xmlns=""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a16="http://schemas.microsoft.com/office/drawing/2014/main" xmlns=""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a16="http://schemas.microsoft.com/office/drawing/2014/main" xmlns=""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a16="http://schemas.microsoft.com/office/drawing/2014/main" xmlns=""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a16="http://schemas.microsoft.com/office/drawing/2014/main" xmlns=""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a16="http://schemas.microsoft.com/office/drawing/2014/main" xmlns=""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a16="http://schemas.microsoft.com/office/drawing/2014/main" xmlns=""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a16="http://schemas.microsoft.com/office/drawing/2014/main" xmlns=""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a16="http://schemas.microsoft.com/office/drawing/2014/main" xmlns=""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a16="http://schemas.microsoft.com/office/drawing/2014/main" xmlns=""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a16="http://schemas.microsoft.com/office/drawing/2014/main" xmlns=""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a16="http://schemas.microsoft.com/office/drawing/2014/main" xmlns=""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a16="http://schemas.microsoft.com/office/drawing/2014/main" xmlns=""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a16="http://schemas.microsoft.com/office/drawing/2014/main" xmlns=""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a16="http://schemas.microsoft.com/office/drawing/2014/main" xmlns=""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a16="http://schemas.microsoft.com/office/drawing/2014/main" xmlns=""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a16="http://schemas.microsoft.com/office/drawing/2014/main" xmlns=""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a16="http://schemas.microsoft.com/office/drawing/2014/main" xmlns=""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a16="http://schemas.microsoft.com/office/drawing/2014/main" xmlns=""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a16="http://schemas.microsoft.com/office/drawing/2014/main" xmlns=""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a16="http://schemas.microsoft.com/office/drawing/2014/main" xmlns=""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a16="http://schemas.microsoft.com/office/drawing/2014/main" xmlns=""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a16="http://schemas.microsoft.com/office/drawing/2014/main" xmlns=""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a16="http://schemas.microsoft.com/office/drawing/2014/main" xmlns=""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a16="http://schemas.microsoft.com/office/drawing/2014/main" xmlns=""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a16="http://schemas.microsoft.com/office/drawing/2014/main" xmlns=""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a16="http://schemas.microsoft.com/office/drawing/2014/main" xmlns=""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a16="http://schemas.microsoft.com/office/drawing/2014/main" xmlns=""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a16="http://schemas.microsoft.com/office/drawing/2014/main" xmlns=""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a16="http://schemas.microsoft.com/office/drawing/2014/main" xmlns=""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a16="http://schemas.microsoft.com/office/drawing/2014/main" xmlns=""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a16="http://schemas.microsoft.com/office/drawing/2014/main" xmlns=""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a16="http://schemas.microsoft.com/office/drawing/2014/main" xmlns=""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a16="http://schemas.microsoft.com/office/drawing/2014/main" xmlns=""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a16="http://schemas.microsoft.com/office/drawing/2014/main" xmlns=""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a16="http://schemas.microsoft.com/office/drawing/2014/main" xmlns=""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a16="http://schemas.microsoft.com/office/drawing/2014/main" xmlns=""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a16="http://schemas.microsoft.com/office/drawing/2014/main" xmlns=""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a16="http://schemas.microsoft.com/office/drawing/2014/main" xmlns=""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a16="http://schemas.microsoft.com/office/drawing/2014/main" xmlns=""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a16="http://schemas.microsoft.com/office/drawing/2014/main" xmlns=""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a16="http://schemas.microsoft.com/office/drawing/2014/main" xmlns=""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a16="http://schemas.microsoft.com/office/drawing/2014/main" xmlns=""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a16="http://schemas.microsoft.com/office/drawing/2014/main" xmlns=""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a16="http://schemas.microsoft.com/office/drawing/2014/main" xmlns=""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a16="http://schemas.microsoft.com/office/drawing/2014/main" xmlns=""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a16="http://schemas.microsoft.com/office/drawing/2014/main" xmlns=""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a16="http://schemas.microsoft.com/office/drawing/2014/main" xmlns=""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a16="http://schemas.microsoft.com/office/drawing/2014/main" xmlns=""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a16="http://schemas.microsoft.com/office/drawing/2014/main" xmlns=""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a16="http://schemas.microsoft.com/office/drawing/2014/main" xmlns=""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a16="http://schemas.microsoft.com/office/drawing/2014/main" xmlns=""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a16="http://schemas.microsoft.com/office/drawing/2014/main" xmlns=""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a16="http://schemas.microsoft.com/office/drawing/2014/main" xmlns=""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a16="http://schemas.microsoft.com/office/drawing/2014/main" xmlns=""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a16="http://schemas.microsoft.com/office/drawing/2014/main" xmlns=""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a16="http://schemas.microsoft.com/office/drawing/2014/main" xmlns=""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a16="http://schemas.microsoft.com/office/drawing/2014/main" xmlns=""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a16="http://schemas.microsoft.com/office/drawing/2014/main" xmlns=""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a16="http://schemas.microsoft.com/office/drawing/2014/main" xmlns=""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a16="http://schemas.microsoft.com/office/drawing/2014/main" xmlns=""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a16="http://schemas.microsoft.com/office/drawing/2014/main" xmlns=""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a16="http://schemas.microsoft.com/office/drawing/2014/main" xmlns=""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a16="http://schemas.microsoft.com/office/drawing/2014/main" xmlns=""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a16="http://schemas.microsoft.com/office/drawing/2014/main" xmlns=""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a16="http://schemas.microsoft.com/office/drawing/2014/main" xmlns=""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a16="http://schemas.microsoft.com/office/drawing/2014/main" xmlns=""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a16="http://schemas.microsoft.com/office/drawing/2014/main" xmlns=""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a16="http://schemas.microsoft.com/office/drawing/2014/main" xmlns=""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a16="http://schemas.microsoft.com/office/drawing/2014/main" xmlns=""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a16="http://schemas.microsoft.com/office/drawing/2014/main" xmlns=""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a16="http://schemas.microsoft.com/office/drawing/2014/main" xmlns=""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a16="http://schemas.microsoft.com/office/drawing/2014/main" xmlns=""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a16="http://schemas.microsoft.com/office/drawing/2014/main" xmlns=""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a16="http://schemas.microsoft.com/office/drawing/2014/main" xmlns=""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a16="http://schemas.microsoft.com/office/drawing/2014/main" xmlns=""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a16="http://schemas.microsoft.com/office/drawing/2014/main" xmlns=""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a16="http://schemas.microsoft.com/office/drawing/2014/main" xmlns=""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a16="http://schemas.microsoft.com/office/drawing/2014/main" xmlns=""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a16="http://schemas.microsoft.com/office/drawing/2014/main" xmlns=""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a16="http://schemas.microsoft.com/office/drawing/2014/main" xmlns=""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a16="http://schemas.microsoft.com/office/drawing/2014/main" xmlns=""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a16="http://schemas.microsoft.com/office/drawing/2014/main" xmlns=""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a16="http://schemas.microsoft.com/office/drawing/2014/main" xmlns=""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a16="http://schemas.microsoft.com/office/drawing/2014/main" xmlns=""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a16="http://schemas.microsoft.com/office/drawing/2014/main" xmlns=""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a16="http://schemas.microsoft.com/office/drawing/2014/main" xmlns=""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a16="http://schemas.microsoft.com/office/drawing/2014/main" xmlns=""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a16="http://schemas.microsoft.com/office/drawing/2014/main" xmlns=""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a16="http://schemas.microsoft.com/office/drawing/2014/main" xmlns=""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a16="http://schemas.microsoft.com/office/drawing/2014/main" xmlns=""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a16="http://schemas.microsoft.com/office/drawing/2014/main" xmlns=""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a16="http://schemas.microsoft.com/office/drawing/2014/main" xmlns=""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a16="http://schemas.microsoft.com/office/drawing/2014/main" xmlns=""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a16="http://schemas.microsoft.com/office/drawing/2014/main" xmlns=""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a16="http://schemas.microsoft.com/office/drawing/2014/main" xmlns=""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a16="http://schemas.microsoft.com/office/drawing/2014/main" xmlns=""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a16="http://schemas.microsoft.com/office/drawing/2014/main" xmlns=""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a16="http://schemas.microsoft.com/office/drawing/2014/main" xmlns=""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a16="http://schemas.microsoft.com/office/drawing/2014/main" xmlns=""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a16="http://schemas.microsoft.com/office/drawing/2014/main" xmlns=""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a16="http://schemas.microsoft.com/office/drawing/2014/main" xmlns=""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a16="http://schemas.microsoft.com/office/drawing/2014/main" xmlns=""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a16="http://schemas.microsoft.com/office/drawing/2014/main" xmlns=""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a16="http://schemas.microsoft.com/office/drawing/2014/main" xmlns=""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a16="http://schemas.microsoft.com/office/drawing/2014/main" xmlns=""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a16="http://schemas.microsoft.com/office/drawing/2014/main" xmlns=""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a16="http://schemas.microsoft.com/office/drawing/2014/main" xmlns=""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a16="http://schemas.microsoft.com/office/drawing/2014/main" xmlns=""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a16="http://schemas.microsoft.com/office/drawing/2014/main" xmlns=""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a16="http://schemas.microsoft.com/office/drawing/2014/main" xmlns=""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a16="http://schemas.microsoft.com/office/drawing/2014/main" xmlns=""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a16="http://schemas.microsoft.com/office/drawing/2014/main" xmlns=""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a16="http://schemas.microsoft.com/office/drawing/2014/main" xmlns=""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a16="http://schemas.microsoft.com/office/drawing/2014/main" xmlns=""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a16="http://schemas.microsoft.com/office/drawing/2014/main" xmlns=""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a16="http://schemas.microsoft.com/office/drawing/2014/main" xmlns=""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a16="http://schemas.microsoft.com/office/drawing/2014/main" xmlns=""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a16="http://schemas.microsoft.com/office/drawing/2014/main" xmlns=""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a16="http://schemas.microsoft.com/office/drawing/2014/main" xmlns=""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a16="http://schemas.microsoft.com/office/drawing/2014/main" xmlns=""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a16="http://schemas.microsoft.com/office/drawing/2014/main" xmlns=""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a16="http://schemas.microsoft.com/office/drawing/2014/main" xmlns=""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a16="http://schemas.microsoft.com/office/drawing/2014/main" xmlns=""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a16="http://schemas.microsoft.com/office/drawing/2014/main" xmlns=""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a16="http://schemas.microsoft.com/office/drawing/2014/main" xmlns=""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a16="http://schemas.microsoft.com/office/drawing/2014/main" xmlns=""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a16="http://schemas.microsoft.com/office/drawing/2014/main" xmlns=""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a16="http://schemas.microsoft.com/office/drawing/2014/main" xmlns=""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a16="http://schemas.microsoft.com/office/drawing/2014/main" xmlns=""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a16="http://schemas.microsoft.com/office/drawing/2014/main" xmlns=""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a16="http://schemas.microsoft.com/office/drawing/2014/main" xmlns=""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a16="http://schemas.microsoft.com/office/drawing/2014/main" xmlns=""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a16="http://schemas.microsoft.com/office/drawing/2014/main" xmlns=""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a16="http://schemas.microsoft.com/office/drawing/2014/main" xmlns=""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a16="http://schemas.microsoft.com/office/drawing/2014/main" xmlns=""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a16="http://schemas.microsoft.com/office/drawing/2014/main" xmlns=""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a16="http://schemas.microsoft.com/office/drawing/2014/main" xmlns=""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a16="http://schemas.microsoft.com/office/drawing/2014/main" xmlns=""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a16="http://schemas.microsoft.com/office/drawing/2014/main" xmlns=""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a16="http://schemas.microsoft.com/office/drawing/2014/main" xmlns=""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a16="http://schemas.microsoft.com/office/drawing/2014/main" xmlns=""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a16="http://schemas.microsoft.com/office/drawing/2014/main" xmlns=""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a16="http://schemas.microsoft.com/office/drawing/2014/main" xmlns=""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a16="http://schemas.microsoft.com/office/drawing/2014/main" xmlns=""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a16="http://schemas.microsoft.com/office/drawing/2014/main" xmlns=""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a16="http://schemas.microsoft.com/office/drawing/2014/main" xmlns=""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a16="http://schemas.microsoft.com/office/drawing/2014/main" xmlns=""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a16="http://schemas.microsoft.com/office/drawing/2014/main" xmlns=""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a16="http://schemas.microsoft.com/office/drawing/2014/main" xmlns=""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a16="http://schemas.microsoft.com/office/drawing/2014/main" xmlns=""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a16="http://schemas.microsoft.com/office/drawing/2014/main" xmlns=""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a16="http://schemas.microsoft.com/office/drawing/2014/main" xmlns=""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a16="http://schemas.microsoft.com/office/drawing/2014/main" xmlns=""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a16="http://schemas.microsoft.com/office/drawing/2014/main" xmlns=""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a16="http://schemas.microsoft.com/office/drawing/2014/main" xmlns=""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a16="http://schemas.microsoft.com/office/drawing/2014/main" xmlns=""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a16="http://schemas.microsoft.com/office/drawing/2014/main" xmlns=""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xmlns=""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春</a:t>
            </a:r>
          </a:p>
        </p:txBody>
      </p:sp>
      <p:sp>
        <p:nvSpPr>
          <p:cNvPr id="12" name="文本框 11">
            <a:extLst>
              <a:ext uri="{FF2B5EF4-FFF2-40B4-BE49-F238E27FC236}">
                <a16:creationId xmlns:a16="http://schemas.microsoft.com/office/drawing/2014/main" xmlns="" id="{FF17B296-AA87-4101-A5E2-1ACCDFFA0DA9}"/>
              </a:ext>
            </a:extLst>
          </p:cNvPr>
          <p:cNvSpPr txBox="1"/>
          <p:nvPr/>
        </p:nvSpPr>
        <p:spPr>
          <a:xfrm>
            <a:off x="6334955" y="3408190"/>
            <a:ext cx="877164"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生</a:t>
            </a:r>
          </a:p>
        </p:txBody>
      </p:sp>
      <p:sp>
        <p:nvSpPr>
          <p:cNvPr id="208" name="文本框 207">
            <a:extLst>
              <a:ext uri="{FF2B5EF4-FFF2-40B4-BE49-F238E27FC236}">
                <a16:creationId xmlns:a16="http://schemas.microsoft.com/office/drawing/2014/main" xmlns="" id="{B672556E-E03F-4AC1-9C21-0FEF2530BAA5}"/>
              </a:ext>
            </a:extLst>
          </p:cNvPr>
          <p:cNvSpPr txBox="1"/>
          <p:nvPr/>
        </p:nvSpPr>
        <p:spPr>
          <a:xfrm>
            <a:off x="4099299" y="5122363"/>
            <a:ext cx="3993402"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不忘初心，砥砺前行</a:t>
            </a:r>
          </a:p>
        </p:txBody>
      </p:sp>
    </p:spTree>
    <p:extLst>
      <p:ext uri="{BB962C8B-B14F-4D97-AF65-F5344CB8AC3E}">
        <p14:creationId xmlns:p14="http://schemas.microsoft.com/office/powerpoint/2010/main" val="1945844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208"/>
                                        </p:tgtEl>
                                        <p:attrNameLst>
                                          <p:attrName>style.visibility</p:attrName>
                                        </p:attrNameLst>
                                      </p:cBhvr>
                                      <p:to>
                                        <p:strVal val="visible"/>
                                      </p:to>
                                    </p:set>
                                    <p:anim calcmode="lin" valueType="num">
                                      <p:cBhvr>
                                        <p:cTn id="7" dur="500" fill="hold"/>
                                        <p:tgtEl>
                                          <p:spTgt spid="208"/>
                                        </p:tgtEl>
                                        <p:attrNameLst>
                                          <p:attrName>ppt_w</p:attrName>
                                        </p:attrNameLst>
                                      </p:cBhvr>
                                      <p:tavLst>
                                        <p:tav tm="0">
                                          <p:val>
                                            <p:fltVal val="0"/>
                                          </p:val>
                                        </p:tav>
                                        <p:tav tm="100000">
                                          <p:val>
                                            <p:strVal val="#ppt_w"/>
                                          </p:val>
                                        </p:tav>
                                      </p:tavLst>
                                    </p:anim>
                                    <p:anim calcmode="lin" valueType="num">
                                      <p:cBhvr>
                                        <p:cTn id="8" dur="500" fill="hold"/>
                                        <p:tgtEl>
                                          <p:spTgt spid="208"/>
                                        </p:tgtEl>
                                        <p:attrNameLst>
                                          <p:attrName>ppt_h</p:attrName>
                                        </p:attrNameLst>
                                      </p:cBhvr>
                                      <p:tavLst>
                                        <p:tav tm="0">
                                          <p:val>
                                            <p:fltVal val="0"/>
                                          </p:val>
                                        </p:tav>
                                        <p:tav tm="100000">
                                          <p:val>
                                            <p:strVal val="#ppt_h"/>
                                          </p:val>
                                        </p:tav>
                                      </p:tavLst>
                                    </p:anim>
                                    <p:anim calcmode="lin" valueType="num">
                                      <p:cBhvr>
                                        <p:cTn id="9" dur="500" fill="hold"/>
                                        <p:tgtEl>
                                          <p:spTgt spid="208"/>
                                        </p:tgtEl>
                                        <p:attrNameLst>
                                          <p:attrName>ppt_x</p:attrName>
                                        </p:attrNameLst>
                                      </p:cBhvr>
                                      <p:tavLst>
                                        <p:tav tm="0">
                                          <p:val>
                                            <p:fltVal val="0.5"/>
                                          </p:val>
                                        </p:tav>
                                        <p:tav tm="100000">
                                          <p:val>
                                            <p:strVal val="#ppt_x"/>
                                          </p:val>
                                        </p:tav>
                                      </p:tavLst>
                                    </p:anim>
                                    <p:anim calcmode="lin" valueType="num">
                                      <p:cBhvr>
                                        <p:cTn id="10" dur="500" fill="hold"/>
                                        <p:tgtEl>
                                          <p:spTgt spid="2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iSļiḓé">
            <a:extLst>
              <a:ext uri="{FF2B5EF4-FFF2-40B4-BE49-F238E27FC236}">
                <a16:creationId xmlns:a16="http://schemas.microsoft.com/office/drawing/2014/main" xmlns="" id="{0D1AF553-E2AB-436E-A40E-FFE1ADDE5321}"/>
              </a:ext>
            </a:extLst>
          </p:cNvPr>
          <p:cNvSpPr>
            <a:spLocks/>
          </p:cNvSpPr>
          <p:nvPr/>
        </p:nvSpPr>
        <p:spPr bwMode="auto">
          <a:xfrm>
            <a:off x="1866957" y="5004782"/>
            <a:ext cx="683335" cy="577467"/>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0" name="iṩḻíḋé">
            <a:extLst>
              <a:ext uri="{FF2B5EF4-FFF2-40B4-BE49-F238E27FC236}">
                <a16:creationId xmlns:a16="http://schemas.microsoft.com/office/drawing/2014/main" xmlns="" id="{ABCC724E-AE22-4BBE-84CE-F97C57B2B839}"/>
              </a:ext>
            </a:extLst>
          </p:cNvPr>
          <p:cNvSpPr>
            <a:spLocks noChangeAspect="1"/>
          </p:cNvSpPr>
          <p:nvPr/>
        </p:nvSpPr>
        <p:spPr bwMode="auto">
          <a:xfrm>
            <a:off x="4442821" y="4989232"/>
            <a:ext cx="714774" cy="60403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1" name="iṣḻïďe">
            <a:extLst>
              <a:ext uri="{FF2B5EF4-FFF2-40B4-BE49-F238E27FC236}">
                <a16:creationId xmlns:a16="http://schemas.microsoft.com/office/drawing/2014/main" xmlns="" id="{0B89D1D7-BA8B-4107-9269-2B1037331C68}"/>
              </a:ext>
            </a:extLst>
          </p:cNvPr>
          <p:cNvSpPr txBox="1"/>
          <p:nvPr/>
        </p:nvSpPr>
        <p:spPr>
          <a:xfrm>
            <a:off x="1236397"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62" name="i$ḻïdê">
            <a:extLst>
              <a:ext uri="{FF2B5EF4-FFF2-40B4-BE49-F238E27FC236}">
                <a16:creationId xmlns:a16="http://schemas.microsoft.com/office/drawing/2014/main" xmlns="" id="{86A50FD4-EFD5-4536-A40F-AE3FC681E53D}"/>
              </a:ext>
            </a:extLst>
          </p:cNvPr>
          <p:cNvSpPr/>
          <p:nvPr/>
        </p:nvSpPr>
        <p:spPr>
          <a:xfrm>
            <a:off x="1310792"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cxnSp>
        <p:nvCxnSpPr>
          <p:cNvPr id="63" name="直接连接符 62">
            <a:extLst>
              <a:ext uri="{FF2B5EF4-FFF2-40B4-BE49-F238E27FC236}">
                <a16:creationId xmlns:a16="http://schemas.microsoft.com/office/drawing/2014/main" xmlns="" id="{BC4A0CBF-4835-4C73-A97E-BC5C31883E1E}"/>
              </a:ext>
            </a:extLst>
          </p:cNvPr>
          <p:cNvCxnSpPr/>
          <p:nvPr/>
        </p:nvCxnSpPr>
        <p:spPr>
          <a:xfrm flipV="1">
            <a:off x="2193125"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A46D69F5-48F7-454F-BAFD-EA974B8914F7}"/>
              </a:ext>
            </a:extLst>
          </p:cNvPr>
          <p:cNvCxnSpPr/>
          <p:nvPr/>
        </p:nvCxnSpPr>
        <p:spPr>
          <a:xfrm flipV="1">
            <a:off x="7338333"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687CC5F6-C335-40E9-8259-4463CBE20CCC}"/>
              </a:ext>
            </a:extLst>
          </p:cNvPr>
          <p:cNvCxnSpPr/>
          <p:nvPr/>
        </p:nvCxnSpPr>
        <p:spPr>
          <a:xfrm flipV="1">
            <a:off x="9910937"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CB31D3A0-6DA6-4C77-91C4-5E6786223D7A}"/>
              </a:ext>
            </a:extLst>
          </p:cNvPr>
          <p:cNvCxnSpPr/>
          <p:nvPr/>
        </p:nvCxnSpPr>
        <p:spPr>
          <a:xfrm flipV="1">
            <a:off x="4765729" y="3744816"/>
            <a:ext cx="0" cy="720000"/>
          </a:xfrm>
          <a:prstGeom prst="line">
            <a:avLst/>
          </a:prstGeom>
          <a:ln w="25400">
            <a:solidFill>
              <a:schemeClr val="accent4">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7" name="işlidè">
            <a:extLst>
              <a:ext uri="{FF2B5EF4-FFF2-40B4-BE49-F238E27FC236}">
                <a16:creationId xmlns:a16="http://schemas.microsoft.com/office/drawing/2014/main" xmlns="" id="{E1CC6F2F-E83C-4E27-B5BC-DCA17A3AA0D7}"/>
              </a:ext>
            </a:extLst>
          </p:cNvPr>
          <p:cNvSpPr>
            <a:spLocks/>
          </p:cNvSpPr>
          <p:nvPr/>
        </p:nvSpPr>
        <p:spPr bwMode="auto">
          <a:xfrm>
            <a:off x="7084522" y="5038806"/>
            <a:ext cx="614540" cy="51933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8" name="iśḷïḋê">
            <a:extLst>
              <a:ext uri="{FF2B5EF4-FFF2-40B4-BE49-F238E27FC236}">
                <a16:creationId xmlns:a16="http://schemas.microsoft.com/office/drawing/2014/main" xmlns="" id="{89C64F1B-694A-4EF4-AF76-D8D33AF6EA14}"/>
              </a:ext>
            </a:extLst>
          </p:cNvPr>
          <p:cNvSpPr>
            <a:spLocks/>
          </p:cNvSpPr>
          <p:nvPr/>
        </p:nvSpPr>
        <p:spPr bwMode="auto">
          <a:xfrm>
            <a:off x="9619124" y="4982442"/>
            <a:ext cx="728504" cy="615638"/>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gradFill>
            <a:gsLst>
              <a:gs pos="0">
                <a:schemeClr val="bg1"/>
              </a:gs>
              <a:gs pos="100000">
                <a:schemeClr val="bg1">
                  <a:alpha val="50000"/>
                </a:schemeClr>
              </a:gs>
            </a:gsLst>
            <a:lin ang="5400000" scaled="0"/>
          </a:gradFill>
          <a:ln>
            <a:noFill/>
          </a:ln>
          <a:effectLst/>
          <a:extLst/>
        </p:spPr>
        <p:txBody>
          <a:bodyPr anchor="ctr"/>
          <a:lstStyle/>
          <a:p>
            <a:pPr algn="ctr"/>
            <a:endParaRPr/>
          </a:p>
        </p:txBody>
      </p:sp>
      <p:sp>
        <p:nvSpPr>
          <p:cNvPr id="69" name="iṣḻïďe">
            <a:extLst>
              <a:ext uri="{FF2B5EF4-FFF2-40B4-BE49-F238E27FC236}">
                <a16:creationId xmlns:a16="http://schemas.microsoft.com/office/drawing/2014/main" xmlns="" id="{16488CE8-947D-4F5D-BB61-879FBCC87788}"/>
              </a:ext>
            </a:extLst>
          </p:cNvPr>
          <p:cNvSpPr txBox="1"/>
          <p:nvPr/>
        </p:nvSpPr>
        <p:spPr>
          <a:xfrm>
            <a:off x="3804077"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70" name="i$ḻïdê">
            <a:extLst>
              <a:ext uri="{FF2B5EF4-FFF2-40B4-BE49-F238E27FC236}">
                <a16:creationId xmlns:a16="http://schemas.microsoft.com/office/drawing/2014/main" xmlns="" id="{EAEBE2FD-0D4D-4FAF-97EB-DC463CDF746F}"/>
              </a:ext>
            </a:extLst>
          </p:cNvPr>
          <p:cNvSpPr/>
          <p:nvPr/>
        </p:nvSpPr>
        <p:spPr>
          <a:xfrm>
            <a:off x="3878472"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sp>
        <p:nvSpPr>
          <p:cNvPr id="71" name="iṣḻïďe">
            <a:extLst>
              <a:ext uri="{FF2B5EF4-FFF2-40B4-BE49-F238E27FC236}">
                <a16:creationId xmlns:a16="http://schemas.microsoft.com/office/drawing/2014/main" xmlns="" id="{0E3708D0-C867-45FD-93C8-AF2BFF0D1444}"/>
              </a:ext>
            </a:extLst>
          </p:cNvPr>
          <p:cNvSpPr txBox="1"/>
          <p:nvPr/>
        </p:nvSpPr>
        <p:spPr>
          <a:xfrm>
            <a:off x="6376681"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72" name="i$ḻïdê">
            <a:extLst>
              <a:ext uri="{FF2B5EF4-FFF2-40B4-BE49-F238E27FC236}">
                <a16:creationId xmlns:a16="http://schemas.microsoft.com/office/drawing/2014/main" xmlns="" id="{DF211AEB-9A9D-4D02-ADFD-46DA8375D03B}"/>
              </a:ext>
            </a:extLst>
          </p:cNvPr>
          <p:cNvSpPr/>
          <p:nvPr/>
        </p:nvSpPr>
        <p:spPr>
          <a:xfrm>
            <a:off x="6451076"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sp>
        <p:nvSpPr>
          <p:cNvPr id="73" name="iṣḻïďe">
            <a:extLst>
              <a:ext uri="{FF2B5EF4-FFF2-40B4-BE49-F238E27FC236}">
                <a16:creationId xmlns:a16="http://schemas.microsoft.com/office/drawing/2014/main" xmlns="" id="{CDCE3901-176B-42DB-B8A9-45FD2E07D683}"/>
              </a:ext>
            </a:extLst>
          </p:cNvPr>
          <p:cNvSpPr txBox="1"/>
          <p:nvPr/>
        </p:nvSpPr>
        <p:spPr>
          <a:xfrm>
            <a:off x="8937712" y="2815806"/>
            <a:ext cx="1923303" cy="626646"/>
          </a:xfrm>
          <a:prstGeom prst="rect">
            <a:avLst/>
          </a:prstGeom>
          <a:noFill/>
        </p:spPr>
        <p:txBody>
          <a:bodyPr wrap="square" lIns="0" tIns="0" rIns="0" bIns="0" anchor="ctr" anchorCtr="1">
            <a:noAutofit/>
          </a:bodyPr>
          <a:lstStyle/>
          <a:p>
            <a:pPr algn="ctr">
              <a:lnSpc>
                <a:spcPct val="130000"/>
              </a:lnSpc>
              <a:spcBef>
                <a:spcPct val="0"/>
              </a:spcBef>
            </a:pPr>
            <a:r>
              <a:rPr lang="zh-CN" altLang="en-US" sz="1400" dirty="0">
                <a:solidFill>
                  <a:schemeClr val="accent4">
                    <a:lumMod val="20000"/>
                    <a:lumOff val="8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74" name="i$ḻïdê">
            <a:extLst>
              <a:ext uri="{FF2B5EF4-FFF2-40B4-BE49-F238E27FC236}">
                <a16:creationId xmlns:a16="http://schemas.microsoft.com/office/drawing/2014/main" xmlns="" id="{52737FC5-05E5-4402-A560-5320F96F09C7}"/>
              </a:ext>
            </a:extLst>
          </p:cNvPr>
          <p:cNvSpPr/>
          <p:nvPr/>
        </p:nvSpPr>
        <p:spPr>
          <a:xfrm>
            <a:off x="9012107" y="2233641"/>
            <a:ext cx="1774513" cy="325410"/>
          </a:xfrm>
          <a:prstGeom prst="rect">
            <a:avLst/>
          </a:prstGeom>
        </p:spPr>
        <p:txBody>
          <a:bodyPr wrap="none" lIns="0" tIns="0" rIns="0" bIns="0" anchor="ctr" anchorCtr="1">
            <a:normAutofit/>
          </a:bodyPr>
          <a:lstStyle/>
          <a:p>
            <a:pPr lvl="0" algn="ctr" defTabSz="914378">
              <a:spcBef>
                <a:spcPct val="0"/>
              </a:spcBef>
              <a:defRPr/>
            </a:pPr>
            <a:r>
              <a:rPr lang="zh-CN" altLang="en-US" sz="2000" b="1" spc="100" baseline="0" dirty="0">
                <a:solidFill>
                  <a:schemeClr val="accent4">
                    <a:lumMod val="40000"/>
                    <a:lumOff val="60000"/>
                  </a:schemeClr>
                </a:solidFill>
                <a:latin typeface="微软雅黑" panose="020B0503020204020204" pitchFamily="34" charset="-122"/>
                <a:ea typeface="微软雅黑" panose="020B0503020204020204" pitchFamily="34" charset="-122"/>
              </a:rPr>
              <a:t>输入小标题</a:t>
            </a:r>
          </a:p>
        </p:txBody>
      </p:sp>
      <p:sp>
        <p:nvSpPr>
          <p:cNvPr id="75" name="文本框 74">
            <a:extLst>
              <a:ext uri="{FF2B5EF4-FFF2-40B4-BE49-F238E27FC236}">
                <a16:creationId xmlns:a16="http://schemas.microsoft.com/office/drawing/2014/main" xmlns="" id="{1E1B8F83-E6F1-484F-B21C-4D63F4005591}"/>
              </a:ext>
            </a:extLst>
          </p:cNvPr>
          <p:cNvSpPr txBox="1"/>
          <p:nvPr/>
        </p:nvSpPr>
        <p:spPr>
          <a:xfrm>
            <a:off x="4923246" y="906267"/>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新年计划</a:t>
            </a:r>
          </a:p>
        </p:txBody>
      </p:sp>
    </p:spTree>
    <p:extLst>
      <p:ext uri="{BB962C8B-B14F-4D97-AF65-F5344CB8AC3E}">
        <p14:creationId xmlns:p14="http://schemas.microsoft.com/office/powerpoint/2010/main" val="1011128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8555427E-6A33-406E-9097-AC1F7A33D619}"/>
              </a:ext>
            </a:extLst>
          </p:cNvPr>
          <p:cNvSpPr txBox="1"/>
          <p:nvPr/>
        </p:nvSpPr>
        <p:spPr>
          <a:xfrm>
            <a:off x="4923246" y="906267"/>
            <a:ext cx="2345515"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新年目标</a:t>
            </a:r>
          </a:p>
        </p:txBody>
      </p:sp>
      <p:sp>
        <p:nvSpPr>
          <p:cNvPr id="3" name="文本框 2">
            <a:extLst>
              <a:ext uri="{FF2B5EF4-FFF2-40B4-BE49-F238E27FC236}">
                <a16:creationId xmlns:a16="http://schemas.microsoft.com/office/drawing/2014/main" xmlns="" id="{38591E16-21D4-4460-AA60-8079AE91A8D5}"/>
              </a:ext>
            </a:extLst>
          </p:cNvPr>
          <p:cNvSpPr txBox="1"/>
          <p:nvPr/>
        </p:nvSpPr>
        <p:spPr>
          <a:xfrm>
            <a:off x="1297250" y="2172193"/>
            <a:ext cx="9597500" cy="1446550"/>
          </a:xfrm>
          <a:prstGeom prst="rect">
            <a:avLst/>
          </a:prstGeom>
          <a:noFill/>
        </p:spPr>
        <p:txBody>
          <a:bodyPr wrap="none" rtlCol="0">
            <a:spAutoFit/>
          </a:bodyPr>
          <a:lstStyle/>
          <a:p>
            <a:pPr algn="ctr"/>
            <a:r>
              <a:rPr lang="en-US" altLang="zh-CN"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10,000,000,000</a:t>
            </a:r>
            <a:endParaRPr lang="zh-CN" altLang="en-US"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grpSp>
        <p:nvGrpSpPr>
          <p:cNvPr id="7" name="组合 6">
            <a:extLst>
              <a:ext uri="{FF2B5EF4-FFF2-40B4-BE49-F238E27FC236}">
                <a16:creationId xmlns:a16="http://schemas.microsoft.com/office/drawing/2014/main" xmlns="" id="{6BB88974-6B2B-4238-9003-5D9B3D8B5FAE}"/>
              </a:ext>
            </a:extLst>
          </p:cNvPr>
          <p:cNvGrpSpPr/>
          <p:nvPr/>
        </p:nvGrpSpPr>
        <p:grpSpPr>
          <a:xfrm>
            <a:off x="3353966" y="3835418"/>
            <a:ext cx="2560638" cy="1446550"/>
            <a:chOff x="5181326" y="4550657"/>
            <a:chExt cx="2560638" cy="1446550"/>
          </a:xfrm>
        </p:grpSpPr>
        <p:sp>
          <p:nvSpPr>
            <p:cNvPr id="4" name="文本框 3">
              <a:extLst>
                <a:ext uri="{FF2B5EF4-FFF2-40B4-BE49-F238E27FC236}">
                  <a16:creationId xmlns:a16="http://schemas.microsoft.com/office/drawing/2014/main" xmlns="" id="{21DAC49E-C0AD-48CB-A5D6-074D20440A9E}"/>
                </a:ext>
              </a:extLst>
            </p:cNvPr>
            <p:cNvSpPr txBox="1"/>
            <p:nvPr/>
          </p:nvSpPr>
          <p:spPr>
            <a:xfrm>
              <a:off x="5181326" y="4550657"/>
              <a:ext cx="1691490" cy="1446550"/>
            </a:xfrm>
            <a:prstGeom prst="rect">
              <a:avLst/>
            </a:prstGeom>
            <a:noFill/>
          </p:spPr>
          <p:txBody>
            <a:bodyPr wrap="none" rtlCol="0">
              <a:spAutoFit/>
            </a:bodyPr>
            <a:lstStyle/>
            <a:p>
              <a:pPr algn="r"/>
              <a:r>
                <a:rPr lang="en-US" altLang="zh-CN"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80</a:t>
              </a:r>
              <a:endParaRPr lang="zh-CN" altLang="en-US" sz="4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sp>
          <p:nvSpPr>
            <p:cNvPr id="5" name="文本框 4">
              <a:extLst>
                <a:ext uri="{FF2B5EF4-FFF2-40B4-BE49-F238E27FC236}">
                  <a16:creationId xmlns:a16="http://schemas.microsoft.com/office/drawing/2014/main" xmlns="" id="{126DC864-BE5D-4173-9A9A-0BD774641514}"/>
                </a:ext>
              </a:extLst>
            </p:cNvPr>
            <p:cNvSpPr txBox="1"/>
            <p:nvPr/>
          </p:nvSpPr>
          <p:spPr>
            <a:xfrm>
              <a:off x="7018689" y="4706274"/>
              <a:ext cx="646331"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a:t>
              </a:r>
            </a:p>
          </p:txBody>
        </p:sp>
        <p:sp>
          <p:nvSpPr>
            <p:cNvPr id="6" name="文本框 5">
              <a:extLst>
                <a:ext uri="{FF2B5EF4-FFF2-40B4-BE49-F238E27FC236}">
                  <a16:creationId xmlns:a16="http://schemas.microsoft.com/office/drawing/2014/main" xmlns="" id="{4B8AC87F-9D99-4719-AB80-B5DD042F7FB0}"/>
                </a:ext>
              </a:extLst>
            </p:cNvPr>
            <p:cNvSpPr txBox="1"/>
            <p:nvPr/>
          </p:nvSpPr>
          <p:spPr>
            <a:xfrm>
              <a:off x="6941745" y="5141367"/>
              <a:ext cx="800219"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up</a:t>
              </a:r>
              <a:endParaRPr lang="zh-CN" altLang="en-US"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grpSp>
      <p:sp>
        <p:nvSpPr>
          <p:cNvPr id="12" name="文本框 11">
            <a:extLst>
              <a:ext uri="{FF2B5EF4-FFF2-40B4-BE49-F238E27FC236}">
                <a16:creationId xmlns:a16="http://schemas.microsoft.com/office/drawing/2014/main" xmlns="" id="{0C9A6363-6951-45B7-9913-A4AD7735BB55}"/>
              </a:ext>
            </a:extLst>
          </p:cNvPr>
          <p:cNvSpPr txBox="1"/>
          <p:nvPr/>
        </p:nvSpPr>
        <p:spPr>
          <a:xfrm>
            <a:off x="1553473" y="4624454"/>
            <a:ext cx="1800493" cy="338554"/>
          </a:xfrm>
          <a:prstGeom prst="rect">
            <a:avLst/>
          </a:prstGeom>
          <a:noFill/>
        </p:spPr>
        <p:txBody>
          <a:bodyPr wrap="none" rtlCol="0">
            <a:spAutoFit/>
          </a:bodyPr>
          <a:lstStyle/>
          <a:p>
            <a:pPr algn="r"/>
            <a:r>
              <a:rPr lang="zh-CN" altLang="en-US" sz="1600" i="1" spc="200" dirty="0">
                <a:solidFill>
                  <a:schemeClr val="accent4">
                    <a:lumMod val="40000"/>
                    <a:lumOff val="60000"/>
                  </a:schemeClr>
                </a:solidFill>
                <a:latin typeface="微软雅黑" panose="020B0503020204020204" pitchFamily="34" charset="-122"/>
                <a:ea typeface="微软雅黑" panose="020B0503020204020204" pitchFamily="34" charset="-122"/>
              </a:rPr>
              <a:t>一个提升小目标</a:t>
            </a:r>
          </a:p>
        </p:txBody>
      </p:sp>
      <p:grpSp>
        <p:nvGrpSpPr>
          <p:cNvPr id="13" name="组合 12">
            <a:extLst>
              <a:ext uri="{FF2B5EF4-FFF2-40B4-BE49-F238E27FC236}">
                <a16:creationId xmlns:a16="http://schemas.microsoft.com/office/drawing/2014/main" xmlns="" id="{2DEF4E19-8AFA-4641-9742-BE5A60764D65}"/>
              </a:ext>
            </a:extLst>
          </p:cNvPr>
          <p:cNvGrpSpPr/>
          <p:nvPr/>
        </p:nvGrpSpPr>
        <p:grpSpPr>
          <a:xfrm>
            <a:off x="8334112" y="3835418"/>
            <a:ext cx="2560638" cy="1446550"/>
            <a:chOff x="5181326" y="4550657"/>
            <a:chExt cx="2560638" cy="1446550"/>
          </a:xfrm>
        </p:grpSpPr>
        <p:sp>
          <p:nvSpPr>
            <p:cNvPr id="14" name="文本框 13">
              <a:extLst>
                <a:ext uri="{FF2B5EF4-FFF2-40B4-BE49-F238E27FC236}">
                  <a16:creationId xmlns:a16="http://schemas.microsoft.com/office/drawing/2014/main" xmlns="" id="{456D7B78-F260-4418-A7FA-4CFBA83A4388}"/>
                </a:ext>
              </a:extLst>
            </p:cNvPr>
            <p:cNvSpPr txBox="1"/>
            <p:nvPr/>
          </p:nvSpPr>
          <p:spPr>
            <a:xfrm>
              <a:off x="5181326" y="4550657"/>
              <a:ext cx="1691490" cy="1446550"/>
            </a:xfrm>
            <a:prstGeom prst="rect">
              <a:avLst/>
            </a:prstGeom>
            <a:noFill/>
          </p:spPr>
          <p:txBody>
            <a:bodyPr wrap="none" rtlCol="0">
              <a:spAutoFit/>
            </a:bodyPr>
            <a:lstStyle/>
            <a:p>
              <a:pPr algn="r"/>
              <a:r>
                <a:rPr lang="en-US" altLang="zh-CN" sz="8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90</a:t>
              </a:r>
              <a:endParaRPr lang="zh-CN" altLang="en-US" sz="48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sp>
          <p:nvSpPr>
            <p:cNvPr id="15" name="文本框 14">
              <a:extLst>
                <a:ext uri="{FF2B5EF4-FFF2-40B4-BE49-F238E27FC236}">
                  <a16:creationId xmlns:a16="http://schemas.microsoft.com/office/drawing/2014/main" xmlns="" id="{20B17B18-E0FB-4143-9B13-2F52C7BB0A86}"/>
                </a:ext>
              </a:extLst>
            </p:cNvPr>
            <p:cNvSpPr txBox="1"/>
            <p:nvPr/>
          </p:nvSpPr>
          <p:spPr>
            <a:xfrm>
              <a:off x="7018689" y="4706274"/>
              <a:ext cx="646331"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a:t>
              </a:r>
            </a:p>
          </p:txBody>
        </p:sp>
        <p:sp>
          <p:nvSpPr>
            <p:cNvPr id="16" name="文本框 15">
              <a:extLst>
                <a:ext uri="{FF2B5EF4-FFF2-40B4-BE49-F238E27FC236}">
                  <a16:creationId xmlns:a16="http://schemas.microsoft.com/office/drawing/2014/main" xmlns="" id="{E39E881C-2502-46B2-9371-8667E2E51C8A}"/>
                </a:ext>
              </a:extLst>
            </p:cNvPr>
            <p:cNvSpPr txBox="1"/>
            <p:nvPr/>
          </p:nvSpPr>
          <p:spPr>
            <a:xfrm>
              <a:off x="6941745" y="5141367"/>
              <a:ext cx="800219" cy="646331"/>
            </a:xfrm>
            <a:prstGeom prst="rect">
              <a:avLst/>
            </a:prstGeom>
            <a:noFill/>
          </p:spPr>
          <p:txBody>
            <a:bodyPr wrap="none" rtlCol="0">
              <a:spAutoFit/>
            </a:bodyPr>
            <a:lstStyle/>
            <a:p>
              <a:pPr algn="ctr"/>
              <a:r>
                <a:rPr lang="en-US" altLang="zh-CN"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rPr>
                <a:t>up</a:t>
              </a:r>
              <a:endParaRPr lang="zh-CN" altLang="en-US" sz="3600" i="1" dirty="0">
                <a:solidFill>
                  <a:schemeClr val="accent4">
                    <a:lumMod val="40000"/>
                    <a:lumOff val="60000"/>
                  </a:schemeClr>
                </a:solidFill>
                <a:effectLst>
                  <a:outerShdw blurRad="228600" dist="127000" dir="2700000" algn="tl" rotWithShape="0">
                    <a:prstClr val="black">
                      <a:alpha val="25000"/>
                    </a:prstClr>
                  </a:outerShdw>
                </a:effectLst>
                <a:latin typeface="Arial Black" panose="020B0A04020102020204" pitchFamily="34" charset="0"/>
              </a:endParaRPr>
            </a:p>
          </p:txBody>
        </p:sp>
      </p:grpSp>
      <p:sp>
        <p:nvSpPr>
          <p:cNvPr id="17" name="文本框 16">
            <a:extLst>
              <a:ext uri="{FF2B5EF4-FFF2-40B4-BE49-F238E27FC236}">
                <a16:creationId xmlns:a16="http://schemas.microsoft.com/office/drawing/2014/main" xmlns="" id="{EA688116-0C37-48CE-9D8B-6F00E1F6FB19}"/>
              </a:ext>
            </a:extLst>
          </p:cNvPr>
          <p:cNvSpPr txBox="1"/>
          <p:nvPr/>
        </p:nvSpPr>
        <p:spPr>
          <a:xfrm>
            <a:off x="6533619" y="4624454"/>
            <a:ext cx="1800493" cy="338554"/>
          </a:xfrm>
          <a:prstGeom prst="rect">
            <a:avLst/>
          </a:prstGeom>
          <a:noFill/>
        </p:spPr>
        <p:txBody>
          <a:bodyPr wrap="none" rtlCol="0">
            <a:spAutoFit/>
          </a:bodyPr>
          <a:lstStyle/>
          <a:p>
            <a:pPr algn="r"/>
            <a:r>
              <a:rPr lang="zh-CN" altLang="en-US" sz="1600" i="1" spc="200" dirty="0">
                <a:solidFill>
                  <a:schemeClr val="accent4">
                    <a:lumMod val="40000"/>
                    <a:lumOff val="60000"/>
                  </a:schemeClr>
                </a:solidFill>
                <a:latin typeface="微软雅黑" panose="020B0503020204020204" pitchFamily="34" charset="-122"/>
                <a:ea typeface="微软雅黑" panose="020B0503020204020204" pitchFamily="34" charset="-122"/>
              </a:rPr>
              <a:t>一个提升小目标</a:t>
            </a:r>
          </a:p>
        </p:txBody>
      </p:sp>
    </p:spTree>
    <p:extLst>
      <p:ext uri="{BB962C8B-B14F-4D97-AF65-F5344CB8AC3E}">
        <p14:creationId xmlns:p14="http://schemas.microsoft.com/office/powerpoint/2010/main" val="11323234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61460E3E-0A58-4CF4-8D33-EAD0510BBB4A}"/>
              </a:ext>
            </a:extLst>
          </p:cNvPr>
          <p:cNvSpPr txBox="1"/>
          <p:nvPr/>
        </p:nvSpPr>
        <p:spPr>
          <a:xfrm>
            <a:off x="874057" y="2767281"/>
            <a:ext cx="10443886"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a:blip r:embed="rId3"/>
                  <a:stretch>
                    <a:fillRect/>
                  </a:stretch>
                </a:blipFill>
                <a:latin typeface="方正行楷简体" panose="02000000000000000000" pitchFamily="2" charset="-122"/>
                <a:ea typeface="方正行楷简体" panose="02000000000000000000" pitchFamily="2" charset="-122"/>
              </a:rPr>
              <a:t>在此输入领导讲话主题</a:t>
            </a:r>
          </a:p>
        </p:txBody>
      </p:sp>
      <p:sp>
        <p:nvSpPr>
          <p:cNvPr id="4" name="文本框 3">
            <a:extLst>
              <a:ext uri="{FF2B5EF4-FFF2-40B4-BE49-F238E27FC236}">
                <a16:creationId xmlns:a16="http://schemas.microsoft.com/office/drawing/2014/main" xmlns="" id="{C1F91393-721B-4C6D-86E9-315272AB5F00}"/>
              </a:ext>
            </a:extLst>
          </p:cNvPr>
          <p:cNvSpPr txBox="1"/>
          <p:nvPr/>
        </p:nvSpPr>
        <p:spPr>
          <a:xfrm>
            <a:off x="3776745"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8" name="文本框 7">
            <a:extLst>
              <a:ext uri="{FF2B5EF4-FFF2-40B4-BE49-F238E27FC236}">
                <a16:creationId xmlns:a16="http://schemas.microsoft.com/office/drawing/2014/main" xmlns="" id="{317D6814-4032-45EF-8296-BEF9C1B9B744}"/>
              </a:ext>
            </a:extLst>
          </p:cNvPr>
          <p:cNvSpPr txBox="1"/>
          <p:nvPr/>
        </p:nvSpPr>
        <p:spPr>
          <a:xfrm>
            <a:off x="5426586"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9" name="文本框 8">
            <a:extLst>
              <a:ext uri="{FF2B5EF4-FFF2-40B4-BE49-F238E27FC236}">
                <a16:creationId xmlns:a16="http://schemas.microsoft.com/office/drawing/2014/main" xmlns="" id="{B32FE5DA-974F-4CBA-8931-1CFCE4E189FB}"/>
              </a:ext>
            </a:extLst>
          </p:cNvPr>
          <p:cNvSpPr txBox="1"/>
          <p:nvPr/>
        </p:nvSpPr>
        <p:spPr>
          <a:xfrm>
            <a:off x="7076427"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10" name="文本框 9">
            <a:extLst>
              <a:ext uri="{FF2B5EF4-FFF2-40B4-BE49-F238E27FC236}">
                <a16:creationId xmlns:a16="http://schemas.microsoft.com/office/drawing/2014/main" xmlns="" id="{208734E4-6913-4486-9468-429957E2DA6F}"/>
              </a:ext>
            </a:extLst>
          </p:cNvPr>
          <p:cNvSpPr txBox="1"/>
          <p:nvPr/>
        </p:nvSpPr>
        <p:spPr>
          <a:xfrm>
            <a:off x="4546002"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11" name="文本框 10">
            <a:extLst>
              <a:ext uri="{FF2B5EF4-FFF2-40B4-BE49-F238E27FC236}">
                <a16:creationId xmlns:a16="http://schemas.microsoft.com/office/drawing/2014/main" xmlns="" id="{BB111C14-FB45-431C-858E-57F460B90F07}"/>
              </a:ext>
            </a:extLst>
          </p:cNvPr>
          <p:cNvSpPr txBox="1"/>
          <p:nvPr/>
        </p:nvSpPr>
        <p:spPr>
          <a:xfrm>
            <a:off x="6096000" y="1702360"/>
            <a:ext cx="1492716" cy="584775"/>
          </a:xfrm>
          <a:prstGeom prst="rect">
            <a:avLst/>
          </a:prstGeom>
          <a:noFill/>
          <a:effectLst/>
        </p:spPr>
        <p:txBody>
          <a:bodyPr wrap="none" rtlCol="0">
            <a:spAutoFit/>
          </a:bodyPr>
          <a:lstStyle/>
          <a:p>
            <a:r>
              <a:rPr lang="zh-CN" altLang="en-US" sz="3200" b="1" spc="200" dirty="0">
                <a:solidFill>
                  <a:schemeClr val="accent4">
                    <a:lumMod val="40000"/>
                    <a:lumOff val="60000"/>
                  </a:schemeClr>
                </a:solidFill>
                <a:latin typeface="微软雅黑" panose="020B0503020204020204" pitchFamily="34" charset="-122"/>
                <a:ea typeface="微软雅黑" panose="020B0503020204020204" pitchFamily="34" charset="-122"/>
              </a:rPr>
              <a:t>马大大</a:t>
            </a:r>
          </a:p>
        </p:txBody>
      </p:sp>
      <p:sp>
        <p:nvSpPr>
          <p:cNvPr id="5" name="矩形 4">
            <a:extLst>
              <a:ext uri="{FF2B5EF4-FFF2-40B4-BE49-F238E27FC236}">
                <a16:creationId xmlns:a16="http://schemas.microsoft.com/office/drawing/2014/main" xmlns="" id="{85603FA1-C0DD-40E0-9997-77F708258BCE}"/>
              </a:ext>
            </a:extLst>
          </p:cNvPr>
          <p:cNvSpPr/>
          <p:nvPr/>
        </p:nvSpPr>
        <p:spPr>
          <a:xfrm>
            <a:off x="5849257" y="1755262"/>
            <a:ext cx="36000" cy="47897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4997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a:extLst>
              <a:ext uri="{FF2B5EF4-FFF2-40B4-BE49-F238E27FC236}">
                <a16:creationId xmlns:a16="http://schemas.microsoft.com/office/drawing/2014/main" xmlns="" id="{AC69CD79-8078-4E9A-BB95-E94A918D26BA}"/>
              </a:ext>
            </a:extLst>
          </p:cNvPr>
          <p:cNvSpPr txBox="1"/>
          <p:nvPr/>
        </p:nvSpPr>
        <p:spPr>
          <a:xfrm>
            <a:off x="8359765" y="1528707"/>
            <a:ext cx="1590948" cy="923330"/>
          </a:xfrm>
          <a:prstGeom prst="rect">
            <a:avLst/>
          </a:prstGeom>
          <a:noFill/>
          <a:effectLst/>
        </p:spPr>
        <p:txBody>
          <a:bodyPr wrap="none" rtlCol="0">
            <a:spAutoFit/>
          </a:bodyPr>
          <a:lstStyle/>
          <a:p>
            <a:r>
              <a:rPr lang="en-US" altLang="zh-CN" sz="5400" dirty="0" smtClean="0">
                <a:solidFill>
                  <a:schemeClr val="accent4">
                    <a:lumMod val="40000"/>
                    <a:lumOff val="60000"/>
                  </a:schemeClr>
                </a:solidFill>
                <a:latin typeface="Bebas" pitchFamily="2" charset="0"/>
              </a:rPr>
              <a:t>201X</a:t>
            </a:r>
            <a:endParaRPr lang="zh-CN" altLang="en-US" sz="5400" dirty="0">
              <a:solidFill>
                <a:schemeClr val="accent4">
                  <a:lumMod val="40000"/>
                  <a:lumOff val="60000"/>
                </a:schemeClr>
              </a:solidFill>
              <a:latin typeface="Bebas" pitchFamily="2" charset="0"/>
            </a:endParaRPr>
          </a:p>
        </p:txBody>
      </p:sp>
      <p:sp>
        <p:nvSpPr>
          <p:cNvPr id="21" name="文本框 20">
            <a:extLst>
              <a:ext uri="{FF2B5EF4-FFF2-40B4-BE49-F238E27FC236}">
                <a16:creationId xmlns:a16="http://schemas.microsoft.com/office/drawing/2014/main" xmlns="" id="{9B735F28-AAB2-4BF8-9221-AF92ED7C9B03}"/>
              </a:ext>
            </a:extLst>
          </p:cNvPr>
          <p:cNvSpPr txBox="1"/>
          <p:nvPr/>
        </p:nvSpPr>
        <p:spPr>
          <a:xfrm>
            <a:off x="4591156" y="2157445"/>
            <a:ext cx="1343638" cy="769441"/>
          </a:xfrm>
          <a:prstGeom prst="rect">
            <a:avLst/>
          </a:prstGeom>
          <a:noFill/>
          <a:effectLst/>
        </p:spPr>
        <p:txBody>
          <a:bodyPr wrap="none" rtlCol="0">
            <a:spAutoFit/>
          </a:bodyPr>
          <a:lstStyle/>
          <a:p>
            <a:r>
              <a:rPr lang="en-US" altLang="zh-CN" sz="4400" dirty="0">
                <a:solidFill>
                  <a:schemeClr val="accent4">
                    <a:lumMod val="40000"/>
                    <a:lumOff val="60000"/>
                  </a:schemeClr>
                </a:solidFill>
                <a:latin typeface="Bebas" pitchFamily="2" charset="0"/>
              </a:rPr>
              <a:t>LOGO</a:t>
            </a:r>
            <a:endParaRPr lang="zh-CN" altLang="en-US" sz="4400" dirty="0">
              <a:solidFill>
                <a:schemeClr val="accent4">
                  <a:lumMod val="40000"/>
                  <a:lumOff val="60000"/>
                </a:schemeClr>
              </a:solidFill>
              <a:latin typeface="Bebas" pitchFamily="2" charset="0"/>
            </a:endParaRPr>
          </a:p>
        </p:txBody>
      </p:sp>
      <p:grpSp>
        <p:nvGrpSpPr>
          <p:cNvPr id="17" name="组合 16">
            <a:extLst>
              <a:ext uri="{FF2B5EF4-FFF2-40B4-BE49-F238E27FC236}">
                <a16:creationId xmlns:a16="http://schemas.microsoft.com/office/drawing/2014/main" xmlns="" id="{2D8241B5-74F4-484A-BFD0-2D30FFCC865A}"/>
              </a:ext>
            </a:extLst>
          </p:cNvPr>
          <p:cNvGrpSpPr/>
          <p:nvPr/>
        </p:nvGrpSpPr>
        <p:grpSpPr>
          <a:xfrm>
            <a:off x="2166185" y="1247840"/>
            <a:ext cx="7917686" cy="3949362"/>
            <a:chOff x="2478854" y="1278919"/>
            <a:chExt cx="6853117" cy="3418352"/>
          </a:xfrm>
          <a:blipFill>
            <a:blip r:embed="rId3"/>
            <a:stretch>
              <a:fillRect/>
            </a:stretch>
          </a:blipFill>
        </p:grpSpPr>
        <p:sp>
          <p:nvSpPr>
            <p:cNvPr id="15" name="任意多边形: 形状 14">
              <a:extLst>
                <a:ext uri="{FF2B5EF4-FFF2-40B4-BE49-F238E27FC236}">
                  <a16:creationId xmlns:a16="http://schemas.microsoft.com/office/drawing/2014/main" xmlns="" id="{57297E74-99EF-46EB-B02B-C44A1219F4D7}"/>
                </a:ext>
              </a:extLst>
            </p:cNvPr>
            <p:cNvSpPr/>
            <p:nvPr/>
          </p:nvSpPr>
          <p:spPr>
            <a:xfrm>
              <a:off x="7968820" y="2441797"/>
              <a:ext cx="1363151" cy="1731051"/>
            </a:xfrm>
            <a:custGeom>
              <a:avLst/>
              <a:gdLst/>
              <a:ahLst/>
              <a:cxnLst/>
              <a:rect l="l" t="t" r="r" b="b"/>
              <a:pathLst>
                <a:path w="1337568" h="1698563">
                  <a:moveTo>
                    <a:pt x="652339" y="1284685"/>
                  </a:moveTo>
                  <a:cubicBezTo>
                    <a:pt x="597521" y="1312094"/>
                    <a:pt x="512552" y="1358690"/>
                    <a:pt x="397434" y="1424472"/>
                  </a:cubicBezTo>
                  <a:cubicBezTo>
                    <a:pt x="457734" y="1451881"/>
                    <a:pt x="523516" y="1465586"/>
                    <a:pt x="594780" y="1465586"/>
                  </a:cubicBezTo>
                  <a:cubicBezTo>
                    <a:pt x="627671" y="1476549"/>
                    <a:pt x="646857" y="1416249"/>
                    <a:pt x="652339" y="1284685"/>
                  </a:cubicBezTo>
                  <a:close/>
                  <a:moveTo>
                    <a:pt x="1080693" y="1158774"/>
                  </a:moveTo>
                  <a:cubicBezTo>
                    <a:pt x="1075382" y="1159117"/>
                    <a:pt x="1069644" y="1159974"/>
                    <a:pt x="1063477" y="1161344"/>
                  </a:cubicBezTo>
                  <a:cubicBezTo>
                    <a:pt x="992213" y="1166826"/>
                    <a:pt x="907244" y="1186012"/>
                    <a:pt x="808571" y="1218903"/>
                  </a:cubicBezTo>
                  <a:cubicBezTo>
                    <a:pt x="803089" y="1240831"/>
                    <a:pt x="800349" y="1279203"/>
                    <a:pt x="800349" y="1334022"/>
                  </a:cubicBezTo>
                  <a:cubicBezTo>
                    <a:pt x="877094" y="1350467"/>
                    <a:pt x="967544" y="1344986"/>
                    <a:pt x="1071700" y="1317576"/>
                  </a:cubicBezTo>
                  <a:cubicBezTo>
                    <a:pt x="1121036" y="1295649"/>
                    <a:pt x="1140222" y="1265499"/>
                    <a:pt x="1129259" y="1227126"/>
                  </a:cubicBezTo>
                  <a:cubicBezTo>
                    <a:pt x="1134055" y="1179160"/>
                    <a:pt x="1117867" y="1156376"/>
                    <a:pt x="1080693" y="1158774"/>
                  </a:cubicBezTo>
                  <a:close/>
                  <a:moveTo>
                    <a:pt x="704117" y="8"/>
                  </a:moveTo>
                  <a:cubicBezTo>
                    <a:pt x="801848" y="608"/>
                    <a:pt x="872298" y="36882"/>
                    <a:pt x="915467" y="108831"/>
                  </a:cubicBezTo>
                  <a:cubicBezTo>
                    <a:pt x="942876" y="163650"/>
                    <a:pt x="931913" y="204764"/>
                    <a:pt x="882576" y="232173"/>
                  </a:cubicBezTo>
                  <a:cubicBezTo>
                    <a:pt x="816794" y="254100"/>
                    <a:pt x="660562" y="328105"/>
                    <a:pt x="413879" y="454187"/>
                  </a:cubicBezTo>
                  <a:cubicBezTo>
                    <a:pt x="485143" y="569306"/>
                    <a:pt x="485143" y="689906"/>
                    <a:pt x="413879" y="815988"/>
                  </a:cubicBezTo>
                  <a:cubicBezTo>
                    <a:pt x="402915" y="832434"/>
                    <a:pt x="397434" y="840657"/>
                    <a:pt x="397434" y="840657"/>
                  </a:cubicBezTo>
                  <a:cubicBezTo>
                    <a:pt x="402915" y="846138"/>
                    <a:pt x="413879" y="846138"/>
                    <a:pt x="430325" y="840657"/>
                  </a:cubicBezTo>
                  <a:cubicBezTo>
                    <a:pt x="523516" y="791320"/>
                    <a:pt x="608484" y="750206"/>
                    <a:pt x="685230" y="717315"/>
                  </a:cubicBezTo>
                  <a:cubicBezTo>
                    <a:pt x="701676" y="640570"/>
                    <a:pt x="674266" y="580269"/>
                    <a:pt x="603002" y="536415"/>
                  </a:cubicBezTo>
                  <a:cubicBezTo>
                    <a:pt x="575593" y="498042"/>
                    <a:pt x="586557" y="473374"/>
                    <a:pt x="635894" y="462410"/>
                  </a:cubicBezTo>
                  <a:cubicBezTo>
                    <a:pt x="734567" y="445964"/>
                    <a:pt x="811312" y="498042"/>
                    <a:pt x="866131" y="618642"/>
                  </a:cubicBezTo>
                  <a:cubicBezTo>
                    <a:pt x="970286" y="580269"/>
                    <a:pt x="1047031" y="604938"/>
                    <a:pt x="1096368" y="692647"/>
                  </a:cubicBezTo>
                  <a:cubicBezTo>
                    <a:pt x="1112813" y="747465"/>
                    <a:pt x="1101850" y="780356"/>
                    <a:pt x="1063477" y="791320"/>
                  </a:cubicBezTo>
                  <a:cubicBezTo>
                    <a:pt x="997695" y="791320"/>
                    <a:pt x="920949" y="802284"/>
                    <a:pt x="833240" y="824211"/>
                  </a:cubicBezTo>
                  <a:cubicBezTo>
                    <a:pt x="827758" y="862584"/>
                    <a:pt x="822276" y="942071"/>
                    <a:pt x="816794" y="1062671"/>
                  </a:cubicBezTo>
                  <a:cubicBezTo>
                    <a:pt x="811312" y="1101044"/>
                    <a:pt x="808571" y="1128453"/>
                    <a:pt x="808571" y="1144898"/>
                  </a:cubicBezTo>
                  <a:cubicBezTo>
                    <a:pt x="929172" y="1117489"/>
                    <a:pt x="1025104" y="1101044"/>
                    <a:pt x="1096368" y="1095562"/>
                  </a:cubicBezTo>
                  <a:cubicBezTo>
                    <a:pt x="1173113" y="1095562"/>
                    <a:pt x="1230673" y="1120230"/>
                    <a:pt x="1269046" y="1169567"/>
                  </a:cubicBezTo>
                  <a:cubicBezTo>
                    <a:pt x="1351273" y="1268240"/>
                    <a:pt x="1359496" y="1366913"/>
                    <a:pt x="1293714" y="1465586"/>
                  </a:cubicBezTo>
                  <a:cubicBezTo>
                    <a:pt x="1271786" y="1509440"/>
                    <a:pt x="1236155" y="1514922"/>
                    <a:pt x="1186818" y="1482031"/>
                  </a:cubicBezTo>
                  <a:cubicBezTo>
                    <a:pt x="1132000" y="1449140"/>
                    <a:pt x="1071700" y="1424472"/>
                    <a:pt x="1005918" y="1408027"/>
                  </a:cubicBezTo>
                  <a:cubicBezTo>
                    <a:pt x="945617" y="1397063"/>
                    <a:pt x="877094" y="1377877"/>
                    <a:pt x="800349" y="1350467"/>
                  </a:cubicBezTo>
                  <a:cubicBezTo>
                    <a:pt x="789385" y="1509440"/>
                    <a:pt x="775680" y="1610854"/>
                    <a:pt x="759235" y="1654709"/>
                  </a:cubicBezTo>
                  <a:cubicBezTo>
                    <a:pt x="748271" y="1698564"/>
                    <a:pt x="726344" y="1709527"/>
                    <a:pt x="693453" y="1687600"/>
                  </a:cubicBezTo>
                  <a:cubicBezTo>
                    <a:pt x="671526" y="1676636"/>
                    <a:pt x="646857" y="1660191"/>
                    <a:pt x="619448" y="1638264"/>
                  </a:cubicBezTo>
                  <a:cubicBezTo>
                    <a:pt x="586557" y="1621818"/>
                    <a:pt x="564630" y="1610854"/>
                    <a:pt x="553666" y="1605373"/>
                  </a:cubicBezTo>
                  <a:cubicBezTo>
                    <a:pt x="498848" y="1550554"/>
                    <a:pt x="433066" y="1498477"/>
                    <a:pt x="356320" y="1449140"/>
                  </a:cubicBezTo>
                  <a:cubicBezTo>
                    <a:pt x="279574" y="1487513"/>
                    <a:pt x="230238" y="1539591"/>
                    <a:pt x="208310" y="1605373"/>
                  </a:cubicBezTo>
                  <a:cubicBezTo>
                    <a:pt x="158974" y="1671155"/>
                    <a:pt x="115119" y="1687600"/>
                    <a:pt x="76746" y="1654709"/>
                  </a:cubicBezTo>
                  <a:cubicBezTo>
                    <a:pt x="1" y="1556036"/>
                    <a:pt x="-19186" y="1484772"/>
                    <a:pt x="19187" y="1440918"/>
                  </a:cubicBezTo>
                  <a:cubicBezTo>
                    <a:pt x="46596" y="1391581"/>
                    <a:pt x="74005" y="1339504"/>
                    <a:pt x="101415" y="1284685"/>
                  </a:cubicBezTo>
                  <a:cubicBezTo>
                    <a:pt x="123342" y="1246312"/>
                    <a:pt x="153492" y="1243572"/>
                    <a:pt x="191865" y="1276463"/>
                  </a:cubicBezTo>
                  <a:cubicBezTo>
                    <a:pt x="224756" y="1314835"/>
                    <a:pt x="257647" y="1328540"/>
                    <a:pt x="290538" y="1317576"/>
                  </a:cubicBezTo>
                  <a:cubicBezTo>
                    <a:pt x="383729" y="1290167"/>
                    <a:pt x="507070" y="1246312"/>
                    <a:pt x="660562" y="1186012"/>
                  </a:cubicBezTo>
                  <a:cubicBezTo>
                    <a:pt x="666044" y="1153121"/>
                    <a:pt x="668784" y="1101044"/>
                    <a:pt x="668784" y="1029780"/>
                  </a:cubicBezTo>
                  <a:cubicBezTo>
                    <a:pt x="674266" y="963998"/>
                    <a:pt x="677007" y="914661"/>
                    <a:pt x="677007" y="881770"/>
                  </a:cubicBezTo>
                  <a:cubicBezTo>
                    <a:pt x="501588" y="958516"/>
                    <a:pt x="328911" y="1062671"/>
                    <a:pt x="158974" y="1194235"/>
                  </a:cubicBezTo>
                  <a:cubicBezTo>
                    <a:pt x="109637" y="1232608"/>
                    <a:pt x="76746" y="1229867"/>
                    <a:pt x="60301" y="1186012"/>
                  </a:cubicBezTo>
                  <a:cubicBezTo>
                    <a:pt x="43855" y="1114748"/>
                    <a:pt x="38373" y="1051707"/>
                    <a:pt x="43855" y="996889"/>
                  </a:cubicBezTo>
                  <a:cubicBezTo>
                    <a:pt x="43855" y="963998"/>
                    <a:pt x="65783" y="936589"/>
                    <a:pt x="109637" y="914661"/>
                  </a:cubicBezTo>
                  <a:cubicBezTo>
                    <a:pt x="175419" y="898216"/>
                    <a:pt x="246683" y="805025"/>
                    <a:pt x="323429" y="635088"/>
                  </a:cubicBezTo>
                  <a:cubicBezTo>
                    <a:pt x="350838" y="591233"/>
                    <a:pt x="326170" y="566565"/>
                    <a:pt x="249424" y="561083"/>
                  </a:cubicBezTo>
                  <a:cubicBezTo>
                    <a:pt x="178160" y="544637"/>
                    <a:pt x="153492" y="495301"/>
                    <a:pt x="175419" y="413073"/>
                  </a:cubicBezTo>
                  <a:cubicBezTo>
                    <a:pt x="191865" y="341809"/>
                    <a:pt x="230238" y="303437"/>
                    <a:pt x="290538" y="297955"/>
                  </a:cubicBezTo>
                  <a:cubicBezTo>
                    <a:pt x="323429" y="325364"/>
                    <a:pt x="435806" y="259582"/>
                    <a:pt x="627671" y="100609"/>
                  </a:cubicBezTo>
                  <a:cubicBezTo>
                    <a:pt x="649598" y="84163"/>
                    <a:pt x="663303" y="70458"/>
                    <a:pt x="668784" y="59495"/>
                  </a:cubicBezTo>
                  <a:cubicBezTo>
                    <a:pt x="668784" y="54013"/>
                    <a:pt x="660562" y="48531"/>
                    <a:pt x="644116" y="43049"/>
                  </a:cubicBezTo>
                  <a:cubicBezTo>
                    <a:pt x="627671" y="37567"/>
                    <a:pt x="622189" y="29345"/>
                    <a:pt x="627671" y="18381"/>
                  </a:cubicBezTo>
                  <a:cubicBezTo>
                    <a:pt x="633153" y="7417"/>
                    <a:pt x="644116" y="1936"/>
                    <a:pt x="660562" y="1936"/>
                  </a:cubicBezTo>
                  <a:cubicBezTo>
                    <a:pt x="675637" y="565"/>
                    <a:pt x="690155" y="-77"/>
                    <a:pt x="704117" y="8"/>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a:extLst>
                <a:ext uri="{FF2B5EF4-FFF2-40B4-BE49-F238E27FC236}">
                  <a16:creationId xmlns:a16="http://schemas.microsoft.com/office/drawing/2014/main" xmlns="" id="{D2D8FDC9-7389-4926-BAF4-F3681BFB3232}"/>
                </a:ext>
              </a:extLst>
            </p:cNvPr>
            <p:cNvSpPr/>
            <p:nvPr/>
          </p:nvSpPr>
          <p:spPr>
            <a:xfrm>
              <a:off x="5665148" y="1278919"/>
              <a:ext cx="2303672" cy="2442997"/>
            </a:xfrm>
            <a:custGeom>
              <a:avLst/>
              <a:gdLst/>
              <a:ahLst/>
              <a:cxnLst/>
              <a:rect l="l" t="t" r="r" b="b"/>
              <a:pathLst>
                <a:path w="1381199" h="1464733">
                  <a:moveTo>
                    <a:pt x="941338" y="1147911"/>
                  </a:moveTo>
                  <a:cubicBezTo>
                    <a:pt x="945902" y="1147911"/>
                    <a:pt x="951607" y="1149053"/>
                    <a:pt x="958453" y="1151334"/>
                  </a:cubicBezTo>
                  <a:cubicBezTo>
                    <a:pt x="1090811" y="1169591"/>
                    <a:pt x="1191220" y="1199257"/>
                    <a:pt x="1259681" y="1240334"/>
                  </a:cubicBezTo>
                  <a:cubicBezTo>
                    <a:pt x="1291630" y="1244898"/>
                    <a:pt x="1314450" y="1304231"/>
                    <a:pt x="1328142" y="1418332"/>
                  </a:cubicBezTo>
                  <a:cubicBezTo>
                    <a:pt x="1319014" y="1468537"/>
                    <a:pt x="1282502" y="1470819"/>
                    <a:pt x="1218605" y="1425178"/>
                  </a:cubicBezTo>
                  <a:cubicBezTo>
                    <a:pt x="1168400" y="1379538"/>
                    <a:pt x="1115913" y="1338461"/>
                    <a:pt x="1061145" y="1301949"/>
                  </a:cubicBezTo>
                  <a:cubicBezTo>
                    <a:pt x="1020068" y="1274564"/>
                    <a:pt x="978992" y="1231205"/>
                    <a:pt x="937915" y="1171873"/>
                  </a:cubicBezTo>
                  <a:cubicBezTo>
                    <a:pt x="928787" y="1162745"/>
                    <a:pt x="926505" y="1155898"/>
                    <a:pt x="931069" y="1151334"/>
                  </a:cubicBezTo>
                  <a:cubicBezTo>
                    <a:pt x="933351" y="1149053"/>
                    <a:pt x="936774" y="1147911"/>
                    <a:pt x="941338" y="1147911"/>
                  </a:cubicBezTo>
                  <a:close/>
                  <a:moveTo>
                    <a:pt x="1088957" y="464586"/>
                  </a:moveTo>
                  <a:cubicBezTo>
                    <a:pt x="1082967" y="463730"/>
                    <a:pt x="1078260" y="466725"/>
                    <a:pt x="1074837" y="473571"/>
                  </a:cubicBezTo>
                  <a:cubicBezTo>
                    <a:pt x="1029196" y="528340"/>
                    <a:pt x="988120" y="562570"/>
                    <a:pt x="951607" y="576263"/>
                  </a:cubicBezTo>
                  <a:cubicBezTo>
                    <a:pt x="947043" y="594519"/>
                    <a:pt x="940197" y="621903"/>
                    <a:pt x="931069" y="658416"/>
                  </a:cubicBezTo>
                  <a:cubicBezTo>
                    <a:pt x="926505" y="690364"/>
                    <a:pt x="921941" y="715467"/>
                    <a:pt x="917377" y="733723"/>
                  </a:cubicBezTo>
                  <a:cubicBezTo>
                    <a:pt x="1022350" y="633313"/>
                    <a:pt x="1081683" y="551160"/>
                    <a:pt x="1095375" y="487263"/>
                  </a:cubicBezTo>
                  <a:cubicBezTo>
                    <a:pt x="1099939" y="478135"/>
                    <a:pt x="1099939" y="471289"/>
                    <a:pt x="1095375" y="466725"/>
                  </a:cubicBezTo>
                  <a:cubicBezTo>
                    <a:pt x="1093093" y="465584"/>
                    <a:pt x="1090954" y="464871"/>
                    <a:pt x="1088957" y="464586"/>
                  </a:cubicBezTo>
                  <a:close/>
                  <a:moveTo>
                    <a:pt x="554534" y="275034"/>
                  </a:moveTo>
                  <a:cubicBezTo>
                    <a:pt x="531714" y="320675"/>
                    <a:pt x="513457" y="380008"/>
                    <a:pt x="499765" y="453033"/>
                  </a:cubicBezTo>
                  <a:cubicBezTo>
                    <a:pt x="504329" y="471289"/>
                    <a:pt x="513457" y="475853"/>
                    <a:pt x="527149" y="466725"/>
                  </a:cubicBezTo>
                  <a:cubicBezTo>
                    <a:pt x="559098" y="430213"/>
                    <a:pt x="568226" y="366316"/>
                    <a:pt x="554534" y="275034"/>
                  </a:cubicBezTo>
                  <a:close/>
                  <a:moveTo>
                    <a:pt x="835331" y="228"/>
                  </a:moveTo>
                  <a:cubicBezTo>
                    <a:pt x="883752" y="3722"/>
                    <a:pt x="933922" y="47402"/>
                    <a:pt x="985838" y="131266"/>
                  </a:cubicBezTo>
                  <a:cubicBezTo>
                    <a:pt x="1008658" y="163215"/>
                    <a:pt x="1006376" y="247650"/>
                    <a:pt x="978992" y="384572"/>
                  </a:cubicBezTo>
                  <a:cubicBezTo>
                    <a:pt x="1033760" y="334367"/>
                    <a:pt x="1077119" y="322957"/>
                    <a:pt x="1109067" y="350341"/>
                  </a:cubicBezTo>
                  <a:cubicBezTo>
                    <a:pt x="1163836" y="377726"/>
                    <a:pt x="1211759" y="411956"/>
                    <a:pt x="1252835" y="453033"/>
                  </a:cubicBezTo>
                  <a:cubicBezTo>
                    <a:pt x="1289348" y="484981"/>
                    <a:pt x="1287066" y="528340"/>
                    <a:pt x="1245989" y="583109"/>
                  </a:cubicBezTo>
                  <a:cubicBezTo>
                    <a:pt x="1241425" y="587673"/>
                    <a:pt x="1236861" y="594519"/>
                    <a:pt x="1232297" y="603647"/>
                  </a:cubicBezTo>
                  <a:cubicBezTo>
                    <a:pt x="1218605" y="621903"/>
                    <a:pt x="1207195" y="637877"/>
                    <a:pt x="1198067" y="651570"/>
                  </a:cubicBezTo>
                  <a:cubicBezTo>
                    <a:pt x="1147862" y="706338"/>
                    <a:pt x="1093093" y="749697"/>
                    <a:pt x="1033760" y="781645"/>
                  </a:cubicBezTo>
                  <a:cubicBezTo>
                    <a:pt x="1125042" y="781645"/>
                    <a:pt x="1198067" y="788492"/>
                    <a:pt x="1252835" y="802184"/>
                  </a:cubicBezTo>
                  <a:cubicBezTo>
                    <a:pt x="1266528" y="806748"/>
                    <a:pt x="1271092" y="804466"/>
                    <a:pt x="1266528" y="795338"/>
                  </a:cubicBezTo>
                  <a:cubicBezTo>
                    <a:pt x="1257399" y="781645"/>
                    <a:pt x="1261963" y="779363"/>
                    <a:pt x="1280220" y="788492"/>
                  </a:cubicBezTo>
                  <a:cubicBezTo>
                    <a:pt x="1334988" y="811312"/>
                    <a:pt x="1366937" y="836414"/>
                    <a:pt x="1376065" y="863799"/>
                  </a:cubicBezTo>
                  <a:cubicBezTo>
                    <a:pt x="1389757" y="904875"/>
                    <a:pt x="1376065" y="929978"/>
                    <a:pt x="1334988" y="939106"/>
                  </a:cubicBezTo>
                  <a:cubicBezTo>
                    <a:pt x="1316732" y="943670"/>
                    <a:pt x="1284784" y="941388"/>
                    <a:pt x="1239143" y="932259"/>
                  </a:cubicBezTo>
                  <a:cubicBezTo>
                    <a:pt x="1220887" y="923131"/>
                    <a:pt x="1207195" y="918567"/>
                    <a:pt x="1198067" y="918567"/>
                  </a:cubicBezTo>
                  <a:cubicBezTo>
                    <a:pt x="1143298" y="904875"/>
                    <a:pt x="1054299" y="920849"/>
                    <a:pt x="931069" y="966490"/>
                  </a:cubicBezTo>
                  <a:cubicBezTo>
                    <a:pt x="894557" y="971054"/>
                    <a:pt x="874018" y="1012131"/>
                    <a:pt x="869454" y="1089720"/>
                  </a:cubicBezTo>
                  <a:cubicBezTo>
                    <a:pt x="855762" y="1185565"/>
                    <a:pt x="794147" y="1267718"/>
                    <a:pt x="684610" y="1336179"/>
                  </a:cubicBezTo>
                  <a:cubicBezTo>
                    <a:pt x="652661" y="1349871"/>
                    <a:pt x="607021" y="1356717"/>
                    <a:pt x="547688" y="1356717"/>
                  </a:cubicBezTo>
                  <a:cubicBezTo>
                    <a:pt x="524867" y="1356717"/>
                    <a:pt x="518021" y="1347589"/>
                    <a:pt x="527149" y="1329333"/>
                  </a:cubicBezTo>
                  <a:cubicBezTo>
                    <a:pt x="536278" y="1311077"/>
                    <a:pt x="554534" y="1297384"/>
                    <a:pt x="581918" y="1288256"/>
                  </a:cubicBezTo>
                  <a:cubicBezTo>
                    <a:pt x="650379" y="1247180"/>
                    <a:pt x="700584" y="1176437"/>
                    <a:pt x="732532" y="1076027"/>
                  </a:cubicBezTo>
                  <a:cubicBezTo>
                    <a:pt x="668635" y="1094284"/>
                    <a:pt x="613867" y="1089720"/>
                    <a:pt x="568226" y="1062335"/>
                  </a:cubicBezTo>
                  <a:cubicBezTo>
                    <a:pt x="531714" y="1030387"/>
                    <a:pt x="538560" y="996156"/>
                    <a:pt x="588764" y="959644"/>
                  </a:cubicBezTo>
                  <a:cubicBezTo>
                    <a:pt x="657225" y="932259"/>
                    <a:pt x="714276" y="900311"/>
                    <a:pt x="759917" y="863799"/>
                  </a:cubicBezTo>
                  <a:cubicBezTo>
                    <a:pt x="773609" y="781645"/>
                    <a:pt x="787301" y="704056"/>
                    <a:pt x="800993" y="631031"/>
                  </a:cubicBezTo>
                  <a:cubicBezTo>
                    <a:pt x="796429" y="631031"/>
                    <a:pt x="791865" y="633313"/>
                    <a:pt x="787301" y="637877"/>
                  </a:cubicBezTo>
                  <a:cubicBezTo>
                    <a:pt x="741660" y="647006"/>
                    <a:pt x="705148" y="658416"/>
                    <a:pt x="677764" y="672108"/>
                  </a:cubicBezTo>
                  <a:cubicBezTo>
                    <a:pt x="654943" y="681236"/>
                    <a:pt x="634405" y="699492"/>
                    <a:pt x="616149" y="726877"/>
                  </a:cubicBezTo>
                  <a:cubicBezTo>
                    <a:pt x="479227" y="1000720"/>
                    <a:pt x="406202" y="1240334"/>
                    <a:pt x="397074" y="1445717"/>
                  </a:cubicBezTo>
                  <a:cubicBezTo>
                    <a:pt x="392510" y="1468537"/>
                    <a:pt x="376535" y="1470819"/>
                    <a:pt x="349151" y="1452563"/>
                  </a:cubicBezTo>
                  <a:cubicBezTo>
                    <a:pt x="262434" y="1397794"/>
                    <a:pt x="235049" y="1317923"/>
                    <a:pt x="266998" y="1212949"/>
                  </a:cubicBezTo>
                  <a:cubicBezTo>
                    <a:pt x="280690" y="1144488"/>
                    <a:pt x="289818" y="1078309"/>
                    <a:pt x="294382" y="1014413"/>
                  </a:cubicBezTo>
                  <a:cubicBezTo>
                    <a:pt x="294382" y="968772"/>
                    <a:pt x="298946" y="914003"/>
                    <a:pt x="308074" y="850106"/>
                  </a:cubicBezTo>
                  <a:cubicBezTo>
                    <a:pt x="289818" y="863799"/>
                    <a:pt x="262434" y="886619"/>
                    <a:pt x="225921" y="918567"/>
                  </a:cubicBezTo>
                  <a:cubicBezTo>
                    <a:pt x="212229" y="927695"/>
                    <a:pt x="200819" y="936824"/>
                    <a:pt x="191691" y="945952"/>
                  </a:cubicBezTo>
                  <a:cubicBezTo>
                    <a:pt x="127794" y="982464"/>
                    <a:pt x="73025" y="973336"/>
                    <a:pt x="27385" y="918567"/>
                  </a:cubicBezTo>
                  <a:cubicBezTo>
                    <a:pt x="-9128" y="854670"/>
                    <a:pt x="-9128" y="811312"/>
                    <a:pt x="27385" y="788492"/>
                  </a:cubicBezTo>
                  <a:cubicBezTo>
                    <a:pt x="100410" y="710902"/>
                    <a:pt x="139204" y="626467"/>
                    <a:pt x="143768" y="535186"/>
                  </a:cubicBezTo>
                  <a:cubicBezTo>
                    <a:pt x="143768" y="530622"/>
                    <a:pt x="143768" y="526058"/>
                    <a:pt x="143768" y="521494"/>
                  </a:cubicBezTo>
                  <a:cubicBezTo>
                    <a:pt x="139204" y="507802"/>
                    <a:pt x="148332" y="503238"/>
                    <a:pt x="171153" y="507802"/>
                  </a:cubicBezTo>
                  <a:cubicBezTo>
                    <a:pt x="225921" y="530622"/>
                    <a:pt x="260152" y="562570"/>
                    <a:pt x="273844" y="603647"/>
                  </a:cubicBezTo>
                  <a:cubicBezTo>
                    <a:pt x="278408" y="608211"/>
                    <a:pt x="287536" y="608211"/>
                    <a:pt x="301228" y="603647"/>
                  </a:cubicBezTo>
                  <a:cubicBezTo>
                    <a:pt x="314921" y="589955"/>
                    <a:pt x="328613" y="580827"/>
                    <a:pt x="342305" y="576263"/>
                  </a:cubicBezTo>
                  <a:cubicBezTo>
                    <a:pt x="346869" y="530622"/>
                    <a:pt x="355997" y="466725"/>
                    <a:pt x="369689" y="384572"/>
                  </a:cubicBezTo>
                  <a:cubicBezTo>
                    <a:pt x="383382" y="297855"/>
                    <a:pt x="392510" y="233958"/>
                    <a:pt x="397074" y="192881"/>
                  </a:cubicBezTo>
                  <a:cubicBezTo>
                    <a:pt x="401638" y="119856"/>
                    <a:pt x="413048" y="76498"/>
                    <a:pt x="431304" y="62806"/>
                  </a:cubicBezTo>
                  <a:cubicBezTo>
                    <a:pt x="458689" y="44549"/>
                    <a:pt x="479227" y="46831"/>
                    <a:pt x="492919" y="69652"/>
                  </a:cubicBezTo>
                  <a:cubicBezTo>
                    <a:pt x="529432" y="119856"/>
                    <a:pt x="552252" y="183753"/>
                    <a:pt x="561380" y="261342"/>
                  </a:cubicBezTo>
                  <a:cubicBezTo>
                    <a:pt x="616149" y="421084"/>
                    <a:pt x="625277" y="521494"/>
                    <a:pt x="588764" y="562570"/>
                  </a:cubicBezTo>
                  <a:cubicBezTo>
                    <a:pt x="561380" y="599083"/>
                    <a:pt x="506611" y="658416"/>
                    <a:pt x="424458" y="740569"/>
                  </a:cubicBezTo>
                  <a:cubicBezTo>
                    <a:pt x="419894" y="772517"/>
                    <a:pt x="413048" y="822722"/>
                    <a:pt x="403920" y="891183"/>
                  </a:cubicBezTo>
                  <a:cubicBezTo>
                    <a:pt x="394792" y="950516"/>
                    <a:pt x="387946" y="1003002"/>
                    <a:pt x="383382" y="1048643"/>
                  </a:cubicBezTo>
                  <a:cubicBezTo>
                    <a:pt x="383382" y="1057771"/>
                    <a:pt x="385664" y="1062335"/>
                    <a:pt x="390228" y="1062335"/>
                  </a:cubicBezTo>
                  <a:cubicBezTo>
                    <a:pt x="394792" y="1062335"/>
                    <a:pt x="399356" y="1057771"/>
                    <a:pt x="403920" y="1048643"/>
                  </a:cubicBezTo>
                  <a:cubicBezTo>
                    <a:pt x="454125" y="920849"/>
                    <a:pt x="513457" y="797620"/>
                    <a:pt x="581918" y="678954"/>
                  </a:cubicBezTo>
                  <a:cubicBezTo>
                    <a:pt x="632123" y="592237"/>
                    <a:pt x="684610" y="537468"/>
                    <a:pt x="739378" y="514648"/>
                  </a:cubicBezTo>
                  <a:cubicBezTo>
                    <a:pt x="748506" y="510084"/>
                    <a:pt x="759917" y="505520"/>
                    <a:pt x="773609" y="500956"/>
                  </a:cubicBezTo>
                  <a:cubicBezTo>
                    <a:pt x="791865" y="491827"/>
                    <a:pt x="805557" y="484981"/>
                    <a:pt x="814685" y="480417"/>
                  </a:cubicBezTo>
                  <a:cubicBezTo>
                    <a:pt x="819250" y="457597"/>
                    <a:pt x="826096" y="427931"/>
                    <a:pt x="835224" y="391418"/>
                  </a:cubicBezTo>
                  <a:cubicBezTo>
                    <a:pt x="839788" y="350341"/>
                    <a:pt x="844352" y="320675"/>
                    <a:pt x="848916" y="302419"/>
                  </a:cubicBezTo>
                  <a:cubicBezTo>
                    <a:pt x="880864" y="156369"/>
                    <a:pt x="867172" y="83344"/>
                    <a:pt x="807839" y="83344"/>
                  </a:cubicBezTo>
                  <a:cubicBezTo>
                    <a:pt x="789583" y="106164"/>
                    <a:pt x="785019" y="144959"/>
                    <a:pt x="794147" y="199727"/>
                  </a:cubicBezTo>
                  <a:cubicBezTo>
                    <a:pt x="794147" y="231676"/>
                    <a:pt x="789583" y="231676"/>
                    <a:pt x="780455" y="199727"/>
                  </a:cubicBezTo>
                  <a:cubicBezTo>
                    <a:pt x="753071" y="85626"/>
                    <a:pt x="764481" y="19447"/>
                    <a:pt x="814685" y="1191"/>
                  </a:cubicBezTo>
                  <a:cubicBezTo>
                    <a:pt x="821531" y="50"/>
                    <a:pt x="828413" y="-271"/>
                    <a:pt x="835331" y="228"/>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xmlns="" id="{B2BFF749-492E-4CC1-8754-C5A5733FFF42}"/>
                </a:ext>
              </a:extLst>
            </p:cNvPr>
            <p:cNvSpPr/>
            <p:nvPr/>
          </p:nvSpPr>
          <p:spPr>
            <a:xfrm>
              <a:off x="4577777" y="2792505"/>
              <a:ext cx="1490979" cy="1904766"/>
            </a:xfrm>
            <a:custGeom>
              <a:avLst/>
              <a:gdLst/>
              <a:ahLst/>
              <a:cxnLst/>
              <a:rect l="l" t="t" r="r" b="b"/>
              <a:pathLst>
                <a:path w="1328998" h="1697831">
                  <a:moveTo>
                    <a:pt x="863464" y="746224"/>
                  </a:moveTo>
                  <a:cubicBezTo>
                    <a:pt x="868028" y="769045"/>
                    <a:pt x="868028" y="803275"/>
                    <a:pt x="863464" y="848916"/>
                  </a:cubicBezTo>
                  <a:cubicBezTo>
                    <a:pt x="863464" y="858044"/>
                    <a:pt x="863464" y="862608"/>
                    <a:pt x="863464" y="862608"/>
                  </a:cubicBezTo>
                  <a:cubicBezTo>
                    <a:pt x="868028" y="862608"/>
                    <a:pt x="879438" y="862608"/>
                    <a:pt x="897694" y="862608"/>
                  </a:cubicBezTo>
                  <a:cubicBezTo>
                    <a:pt x="925079" y="858044"/>
                    <a:pt x="945617" y="855762"/>
                    <a:pt x="959309" y="855762"/>
                  </a:cubicBezTo>
                  <a:cubicBezTo>
                    <a:pt x="941053" y="828377"/>
                    <a:pt x="909104" y="791865"/>
                    <a:pt x="863464" y="746224"/>
                  </a:cubicBezTo>
                  <a:close/>
                  <a:moveTo>
                    <a:pt x="719696" y="609302"/>
                  </a:moveTo>
                  <a:cubicBezTo>
                    <a:pt x="678619" y="613867"/>
                    <a:pt x="628415" y="634405"/>
                    <a:pt x="569082" y="670917"/>
                  </a:cubicBezTo>
                  <a:cubicBezTo>
                    <a:pt x="564518" y="670917"/>
                    <a:pt x="559954" y="673199"/>
                    <a:pt x="555390" y="677763"/>
                  </a:cubicBezTo>
                  <a:cubicBezTo>
                    <a:pt x="541697" y="682328"/>
                    <a:pt x="530287" y="684609"/>
                    <a:pt x="521159" y="684609"/>
                  </a:cubicBezTo>
                  <a:cubicBezTo>
                    <a:pt x="530287" y="684609"/>
                    <a:pt x="541697" y="686892"/>
                    <a:pt x="555390" y="691456"/>
                  </a:cubicBezTo>
                  <a:cubicBezTo>
                    <a:pt x="573646" y="696020"/>
                    <a:pt x="585056" y="700584"/>
                    <a:pt x="589620" y="705148"/>
                  </a:cubicBezTo>
                  <a:cubicBezTo>
                    <a:pt x="621568" y="709712"/>
                    <a:pt x="653517" y="730250"/>
                    <a:pt x="685465" y="766763"/>
                  </a:cubicBezTo>
                  <a:cubicBezTo>
                    <a:pt x="703722" y="789583"/>
                    <a:pt x="703722" y="810121"/>
                    <a:pt x="685465" y="828377"/>
                  </a:cubicBezTo>
                  <a:cubicBezTo>
                    <a:pt x="680901" y="828377"/>
                    <a:pt x="676337" y="830660"/>
                    <a:pt x="671773" y="835224"/>
                  </a:cubicBezTo>
                  <a:cubicBezTo>
                    <a:pt x="589620" y="885428"/>
                    <a:pt x="539415" y="926505"/>
                    <a:pt x="521159" y="958453"/>
                  </a:cubicBezTo>
                  <a:cubicBezTo>
                    <a:pt x="580492" y="931069"/>
                    <a:pt x="646671" y="908249"/>
                    <a:pt x="719696" y="889992"/>
                  </a:cubicBezTo>
                  <a:cubicBezTo>
                    <a:pt x="719696" y="798711"/>
                    <a:pt x="719696" y="705148"/>
                    <a:pt x="719696" y="609302"/>
                  </a:cubicBezTo>
                  <a:close/>
                  <a:moveTo>
                    <a:pt x="541697" y="0"/>
                  </a:moveTo>
                  <a:cubicBezTo>
                    <a:pt x="550826" y="0"/>
                    <a:pt x="559954" y="9128"/>
                    <a:pt x="569082" y="27384"/>
                  </a:cubicBezTo>
                  <a:cubicBezTo>
                    <a:pt x="601030" y="82153"/>
                    <a:pt x="626133" y="139204"/>
                    <a:pt x="644389" y="198537"/>
                  </a:cubicBezTo>
                  <a:cubicBezTo>
                    <a:pt x="726542" y="180280"/>
                    <a:pt x="804131" y="152896"/>
                    <a:pt x="877156" y="116384"/>
                  </a:cubicBezTo>
                  <a:cubicBezTo>
                    <a:pt x="904540" y="102691"/>
                    <a:pt x="925079" y="102691"/>
                    <a:pt x="938771" y="116384"/>
                  </a:cubicBezTo>
                  <a:cubicBezTo>
                    <a:pt x="966155" y="143768"/>
                    <a:pt x="988975" y="166588"/>
                    <a:pt x="1007232" y="184845"/>
                  </a:cubicBezTo>
                  <a:cubicBezTo>
                    <a:pt x="1034616" y="216793"/>
                    <a:pt x="1032334" y="241895"/>
                    <a:pt x="1000386" y="260152"/>
                  </a:cubicBezTo>
                  <a:cubicBezTo>
                    <a:pt x="986693" y="269280"/>
                    <a:pt x="954745" y="287536"/>
                    <a:pt x="904540" y="314920"/>
                  </a:cubicBezTo>
                  <a:cubicBezTo>
                    <a:pt x="886284" y="328613"/>
                    <a:pt x="870310" y="337741"/>
                    <a:pt x="856618" y="342305"/>
                  </a:cubicBezTo>
                  <a:cubicBezTo>
                    <a:pt x="856618" y="346869"/>
                    <a:pt x="858900" y="358279"/>
                    <a:pt x="863464" y="376535"/>
                  </a:cubicBezTo>
                  <a:cubicBezTo>
                    <a:pt x="863464" y="394792"/>
                    <a:pt x="863464" y="408484"/>
                    <a:pt x="863464" y="417612"/>
                  </a:cubicBezTo>
                  <a:cubicBezTo>
                    <a:pt x="868028" y="413048"/>
                    <a:pt x="879438" y="406202"/>
                    <a:pt x="897694" y="397074"/>
                  </a:cubicBezTo>
                  <a:cubicBezTo>
                    <a:pt x="906822" y="392509"/>
                    <a:pt x="911386" y="390227"/>
                    <a:pt x="911386" y="390227"/>
                  </a:cubicBezTo>
                  <a:cubicBezTo>
                    <a:pt x="934207" y="376535"/>
                    <a:pt x="952463" y="378817"/>
                    <a:pt x="966155" y="397074"/>
                  </a:cubicBezTo>
                  <a:cubicBezTo>
                    <a:pt x="993539" y="415330"/>
                    <a:pt x="1011796" y="440432"/>
                    <a:pt x="1020924" y="472381"/>
                  </a:cubicBezTo>
                  <a:cubicBezTo>
                    <a:pt x="1034616" y="504329"/>
                    <a:pt x="1025488" y="524867"/>
                    <a:pt x="993539" y="533995"/>
                  </a:cubicBezTo>
                  <a:cubicBezTo>
                    <a:pt x="938771" y="547688"/>
                    <a:pt x="895412" y="559098"/>
                    <a:pt x="863464" y="568226"/>
                  </a:cubicBezTo>
                  <a:cubicBezTo>
                    <a:pt x="863464" y="609302"/>
                    <a:pt x="863464" y="650379"/>
                    <a:pt x="863464" y="691456"/>
                  </a:cubicBezTo>
                  <a:cubicBezTo>
                    <a:pt x="881720" y="718840"/>
                    <a:pt x="918233" y="755352"/>
                    <a:pt x="973001" y="800993"/>
                  </a:cubicBezTo>
                  <a:cubicBezTo>
                    <a:pt x="982129" y="814685"/>
                    <a:pt x="991257" y="823813"/>
                    <a:pt x="1000386" y="828377"/>
                  </a:cubicBezTo>
                  <a:cubicBezTo>
                    <a:pt x="1004950" y="846634"/>
                    <a:pt x="1071128" y="853480"/>
                    <a:pt x="1198922" y="848916"/>
                  </a:cubicBezTo>
                  <a:cubicBezTo>
                    <a:pt x="1226307" y="839788"/>
                    <a:pt x="1244563" y="844352"/>
                    <a:pt x="1253691" y="862608"/>
                  </a:cubicBezTo>
                  <a:cubicBezTo>
                    <a:pt x="1303896" y="899120"/>
                    <a:pt x="1328998" y="937915"/>
                    <a:pt x="1328998" y="978992"/>
                  </a:cubicBezTo>
                  <a:cubicBezTo>
                    <a:pt x="1324434" y="1006376"/>
                    <a:pt x="1301614" y="1020068"/>
                    <a:pt x="1260537" y="1020068"/>
                  </a:cubicBezTo>
                  <a:cubicBezTo>
                    <a:pt x="1096231" y="960735"/>
                    <a:pt x="963873" y="942479"/>
                    <a:pt x="863464" y="965299"/>
                  </a:cubicBezTo>
                  <a:cubicBezTo>
                    <a:pt x="863464" y="1334988"/>
                    <a:pt x="852054" y="1565473"/>
                    <a:pt x="829233" y="1656755"/>
                  </a:cubicBezTo>
                  <a:cubicBezTo>
                    <a:pt x="820105" y="1684139"/>
                    <a:pt x="813259" y="1697831"/>
                    <a:pt x="808695" y="1697831"/>
                  </a:cubicBezTo>
                  <a:cubicBezTo>
                    <a:pt x="799567" y="1697831"/>
                    <a:pt x="790439" y="1684139"/>
                    <a:pt x="781311" y="1656755"/>
                  </a:cubicBezTo>
                  <a:cubicBezTo>
                    <a:pt x="749362" y="1556345"/>
                    <a:pt x="728824" y="1337270"/>
                    <a:pt x="719696" y="999530"/>
                  </a:cubicBezTo>
                  <a:cubicBezTo>
                    <a:pt x="550826" y="1045171"/>
                    <a:pt x="361417" y="1131888"/>
                    <a:pt x="151470" y="1259681"/>
                  </a:cubicBezTo>
                  <a:cubicBezTo>
                    <a:pt x="105829" y="1282502"/>
                    <a:pt x="71599" y="1280220"/>
                    <a:pt x="48779" y="1252835"/>
                  </a:cubicBezTo>
                  <a:cubicBezTo>
                    <a:pt x="44215" y="1239143"/>
                    <a:pt x="37369" y="1220887"/>
                    <a:pt x="28240" y="1198067"/>
                  </a:cubicBezTo>
                  <a:cubicBezTo>
                    <a:pt x="14548" y="1175246"/>
                    <a:pt x="5420" y="1159272"/>
                    <a:pt x="856" y="1150144"/>
                  </a:cubicBezTo>
                  <a:cubicBezTo>
                    <a:pt x="-3708" y="1127324"/>
                    <a:pt x="9984" y="1111349"/>
                    <a:pt x="41933" y="1102221"/>
                  </a:cubicBezTo>
                  <a:cubicBezTo>
                    <a:pt x="183419" y="1074837"/>
                    <a:pt x="295238" y="1036042"/>
                    <a:pt x="377391" y="985838"/>
                  </a:cubicBezTo>
                  <a:cubicBezTo>
                    <a:pt x="450416" y="949325"/>
                    <a:pt x="491493" y="910531"/>
                    <a:pt x="500621" y="869454"/>
                  </a:cubicBezTo>
                  <a:cubicBezTo>
                    <a:pt x="518877" y="846634"/>
                    <a:pt x="500621" y="828377"/>
                    <a:pt x="445852" y="814685"/>
                  </a:cubicBezTo>
                  <a:cubicBezTo>
                    <a:pt x="391083" y="778173"/>
                    <a:pt x="379673" y="734814"/>
                    <a:pt x="411622" y="684609"/>
                  </a:cubicBezTo>
                  <a:cubicBezTo>
                    <a:pt x="407058" y="684609"/>
                    <a:pt x="402493" y="682328"/>
                    <a:pt x="397929" y="677763"/>
                  </a:cubicBezTo>
                  <a:cubicBezTo>
                    <a:pt x="352289" y="654943"/>
                    <a:pt x="324904" y="632123"/>
                    <a:pt x="315776" y="609302"/>
                  </a:cubicBezTo>
                  <a:cubicBezTo>
                    <a:pt x="306648" y="581918"/>
                    <a:pt x="315776" y="563662"/>
                    <a:pt x="343161" y="554534"/>
                  </a:cubicBezTo>
                  <a:cubicBezTo>
                    <a:pt x="452698" y="554534"/>
                    <a:pt x="569082" y="527149"/>
                    <a:pt x="692311" y="472381"/>
                  </a:cubicBezTo>
                  <a:cubicBezTo>
                    <a:pt x="701440" y="472381"/>
                    <a:pt x="706004" y="451842"/>
                    <a:pt x="706004" y="410766"/>
                  </a:cubicBezTo>
                  <a:cubicBezTo>
                    <a:pt x="701440" y="415330"/>
                    <a:pt x="690029" y="419894"/>
                    <a:pt x="671773" y="424458"/>
                  </a:cubicBezTo>
                  <a:cubicBezTo>
                    <a:pt x="658081" y="429022"/>
                    <a:pt x="612440" y="447278"/>
                    <a:pt x="534851" y="479227"/>
                  </a:cubicBezTo>
                  <a:cubicBezTo>
                    <a:pt x="521159" y="488355"/>
                    <a:pt x="512031" y="490637"/>
                    <a:pt x="507467" y="486073"/>
                  </a:cubicBezTo>
                  <a:cubicBezTo>
                    <a:pt x="507467" y="481509"/>
                    <a:pt x="514313" y="472381"/>
                    <a:pt x="528005" y="458688"/>
                  </a:cubicBezTo>
                  <a:cubicBezTo>
                    <a:pt x="541697" y="449560"/>
                    <a:pt x="559954" y="435868"/>
                    <a:pt x="582774" y="417612"/>
                  </a:cubicBezTo>
                  <a:cubicBezTo>
                    <a:pt x="605594" y="403920"/>
                    <a:pt x="623851" y="392509"/>
                    <a:pt x="637543" y="383381"/>
                  </a:cubicBezTo>
                  <a:cubicBezTo>
                    <a:pt x="564518" y="397074"/>
                    <a:pt x="491493" y="399356"/>
                    <a:pt x="418468" y="390227"/>
                  </a:cubicBezTo>
                  <a:cubicBezTo>
                    <a:pt x="386519" y="390227"/>
                    <a:pt x="368263" y="365125"/>
                    <a:pt x="363699" y="314920"/>
                  </a:cubicBezTo>
                  <a:cubicBezTo>
                    <a:pt x="359135" y="241895"/>
                    <a:pt x="368263" y="196255"/>
                    <a:pt x="391083" y="177999"/>
                  </a:cubicBezTo>
                  <a:cubicBezTo>
                    <a:pt x="464108" y="118666"/>
                    <a:pt x="507467" y="68461"/>
                    <a:pt x="521159" y="27384"/>
                  </a:cubicBezTo>
                  <a:cubicBezTo>
                    <a:pt x="525723" y="9128"/>
                    <a:pt x="532569" y="0"/>
                    <a:pt x="541697" y="0"/>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E6630FBA-ED1E-44AB-B9AB-EF183C7CD621}"/>
                </a:ext>
              </a:extLst>
            </p:cNvPr>
            <p:cNvSpPr/>
            <p:nvPr/>
          </p:nvSpPr>
          <p:spPr>
            <a:xfrm>
              <a:off x="2478854" y="1940549"/>
              <a:ext cx="2303672" cy="2380134"/>
            </a:xfrm>
            <a:custGeom>
              <a:avLst/>
              <a:gdLst/>
              <a:ahLst/>
              <a:cxnLst/>
              <a:rect l="l" t="t" r="r" b="b"/>
              <a:pathLst>
                <a:path w="1829445" h="1890167">
                  <a:moveTo>
                    <a:pt x="684839" y="1336197"/>
                  </a:moveTo>
                  <a:cubicBezTo>
                    <a:pt x="668393" y="1341679"/>
                    <a:pt x="643725" y="1358125"/>
                    <a:pt x="610834" y="1385534"/>
                  </a:cubicBezTo>
                  <a:cubicBezTo>
                    <a:pt x="627279" y="1401979"/>
                    <a:pt x="643725" y="1412943"/>
                    <a:pt x="660170" y="1418425"/>
                  </a:cubicBezTo>
                  <a:cubicBezTo>
                    <a:pt x="671134" y="1440352"/>
                    <a:pt x="679357" y="1412943"/>
                    <a:pt x="684839" y="1336197"/>
                  </a:cubicBezTo>
                  <a:close/>
                  <a:moveTo>
                    <a:pt x="684839" y="1130628"/>
                  </a:moveTo>
                  <a:cubicBezTo>
                    <a:pt x="630020" y="1152556"/>
                    <a:pt x="569720" y="1185447"/>
                    <a:pt x="503938" y="1229302"/>
                  </a:cubicBezTo>
                  <a:cubicBezTo>
                    <a:pt x="514902" y="1284120"/>
                    <a:pt x="536829" y="1300565"/>
                    <a:pt x="569720" y="1278638"/>
                  </a:cubicBezTo>
                  <a:cubicBezTo>
                    <a:pt x="619057" y="1256711"/>
                    <a:pt x="657429" y="1237524"/>
                    <a:pt x="684839" y="1221079"/>
                  </a:cubicBezTo>
                  <a:cubicBezTo>
                    <a:pt x="684839" y="1188188"/>
                    <a:pt x="684839" y="1158038"/>
                    <a:pt x="684839" y="1130628"/>
                  </a:cubicBezTo>
                  <a:close/>
                  <a:moveTo>
                    <a:pt x="980858" y="1040178"/>
                  </a:moveTo>
                  <a:cubicBezTo>
                    <a:pt x="904112" y="1056624"/>
                    <a:pt x="846553" y="1073069"/>
                    <a:pt x="808180" y="1089515"/>
                  </a:cubicBezTo>
                  <a:cubicBezTo>
                    <a:pt x="808180" y="1094996"/>
                    <a:pt x="805439" y="1105960"/>
                    <a:pt x="799957" y="1122406"/>
                  </a:cubicBezTo>
                  <a:cubicBezTo>
                    <a:pt x="794475" y="1149815"/>
                    <a:pt x="791734" y="1177224"/>
                    <a:pt x="791734" y="1204633"/>
                  </a:cubicBezTo>
                  <a:cubicBezTo>
                    <a:pt x="835589" y="1237524"/>
                    <a:pt x="868480" y="1234783"/>
                    <a:pt x="890407" y="1196411"/>
                  </a:cubicBezTo>
                  <a:cubicBezTo>
                    <a:pt x="967153" y="1114183"/>
                    <a:pt x="1002785" y="1062105"/>
                    <a:pt x="997303" y="1040178"/>
                  </a:cubicBezTo>
                  <a:cubicBezTo>
                    <a:pt x="997303" y="1040178"/>
                    <a:pt x="991821" y="1040178"/>
                    <a:pt x="980858" y="1040178"/>
                  </a:cubicBezTo>
                  <a:close/>
                  <a:moveTo>
                    <a:pt x="1038417" y="612595"/>
                  </a:moveTo>
                  <a:cubicBezTo>
                    <a:pt x="1032935" y="640004"/>
                    <a:pt x="1002785" y="670154"/>
                    <a:pt x="947967" y="703045"/>
                  </a:cubicBezTo>
                  <a:cubicBezTo>
                    <a:pt x="942485" y="703045"/>
                    <a:pt x="934262" y="705786"/>
                    <a:pt x="923298" y="711268"/>
                  </a:cubicBezTo>
                  <a:cubicBezTo>
                    <a:pt x="906853" y="716750"/>
                    <a:pt x="895889" y="722232"/>
                    <a:pt x="890407" y="727714"/>
                  </a:cubicBezTo>
                  <a:cubicBezTo>
                    <a:pt x="972635" y="733195"/>
                    <a:pt x="1005526" y="760605"/>
                    <a:pt x="989080" y="809941"/>
                  </a:cubicBezTo>
                  <a:cubicBezTo>
                    <a:pt x="989080" y="826387"/>
                    <a:pt x="975376" y="840091"/>
                    <a:pt x="947967" y="851055"/>
                  </a:cubicBezTo>
                  <a:cubicBezTo>
                    <a:pt x="937003" y="856537"/>
                    <a:pt x="928780" y="862019"/>
                    <a:pt x="923298" y="867500"/>
                  </a:cubicBezTo>
                  <a:cubicBezTo>
                    <a:pt x="895889" y="883946"/>
                    <a:pt x="871221" y="900391"/>
                    <a:pt x="849294" y="916837"/>
                  </a:cubicBezTo>
                  <a:cubicBezTo>
                    <a:pt x="827366" y="922319"/>
                    <a:pt x="827366" y="925060"/>
                    <a:pt x="849294" y="925060"/>
                  </a:cubicBezTo>
                  <a:cubicBezTo>
                    <a:pt x="882185" y="925060"/>
                    <a:pt x="912335" y="925060"/>
                    <a:pt x="939744" y="925060"/>
                  </a:cubicBezTo>
                  <a:cubicBezTo>
                    <a:pt x="983599" y="919578"/>
                    <a:pt x="1019231" y="925060"/>
                    <a:pt x="1046640" y="941505"/>
                  </a:cubicBezTo>
                  <a:cubicBezTo>
                    <a:pt x="1046640" y="936023"/>
                    <a:pt x="1046640" y="933282"/>
                    <a:pt x="1046640" y="933282"/>
                  </a:cubicBezTo>
                  <a:cubicBezTo>
                    <a:pt x="1052122" y="916837"/>
                    <a:pt x="1060344" y="903132"/>
                    <a:pt x="1071308" y="892169"/>
                  </a:cubicBezTo>
                  <a:cubicBezTo>
                    <a:pt x="1076790" y="875723"/>
                    <a:pt x="1079531" y="842832"/>
                    <a:pt x="1079531" y="793496"/>
                  </a:cubicBezTo>
                  <a:cubicBezTo>
                    <a:pt x="1085013" y="749641"/>
                    <a:pt x="1087754" y="716750"/>
                    <a:pt x="1087754" y="694823"/>
                  </a:cubicBezTo>
                  <a:cubicBezTo>
                    <a:pt x="1093235" y="656450"/>
                    <a:pt x="1076790" y="629040"/>
                    <a:pt x="1038417" y="612595"/>
                  </a:cubicBezTo>
                  <a:close/>
                  <a:moveTo>
                    <a:pt x="656059" y="0"/>
                  </a:moveTo>
                  <a:cubicBezTo>
                    <a:pt x="658800" y="0"/>
                    <a:pt x="662911" y="1370"/>
                    <a:pt x="668393" y="4111"/>
                  </a:cubicBezTo>
                  <a:cubicBezTo>
                    <a:pt x="684839" y="9593"/>
                    <a:pt x="717730" y="17816"/>
                    <a:pt x="767066" y="28779"/>
                  </a:cubicBezTo>
                  <a:cubicBezTo>
                    <a:pt x="898630" y="50707"/>
                    <a:pt x="964412" y="116489"/>
                    <a:pt x="964412" y="226126"/>
                  </a:cubicBezTo>
                  <a:cubicBezTo>
                    <a:pt x="1041158" y="220644"/>
                    <a:pt x="1076790" y="239830"/>
                    <a:pt x="1071308" y="283685"/>
                  </a:cubicBezTo>
                  <a:cubicBezTo>
                    <a:pt x="1065826" y="316576"/>
                    <a:pt x="1052122" y="338503"/>
                    <a:pt x="1030194" y="349467"/>
                  </a:cubicBezTo>
                  <a:cubicBezTo>
                    <a:pt x="991821" y="365912"/>
                    <a:pt x="953448" y="390581"/>
                    <a:pt x="915076" y="423472"/>
                  </a:cubicBezTo>
                  <a:cubicBezTo>
                    <a:pt x="909594" y="428953"/>
                    <a:pt x="901371" y="434435"/>
                    <a:pt x="890407" y="439917"/>
                  </a:cubicBezTo>
                  <a:cubicBezTo>
                    <a:pt x="884926" y="445399"/>
                    <a:pt x="860257" y="461844"/>
                    <a:pt x="816403" y="489254"/>
                  </a:cubicBezTo>
                  <a:cubicBezTo>
                    <a:pt x="799957" y="505699"/>
                    <a:pt x="805439" y="511181"/>
                    <a:pt x="832848" y="505699"/>
                  </a:cubicBezTo>
                  <a:cubicBezTo>
                    <a:pt x="871221" y="483772"/>
                    <a:pt x="901371" y="481031"/>
                    <a:pt x="923298" y="497476"/>
                  </a:cubicBezTo>
                  <a:cubicBezTo>
                    <a:pt x="928780" y="497476"/>
                    <a:pt x="937003" y="500217"/>
                    <a:pt x="947967" y="505699"/>
                  </a:cubicBezTo>
                  <a:cubicBezTo>
                    <a:pt x="958930" y="505699"/>
                    <a:pt x="967153" y="508440"/>
                    <a:pt x="972635" y="513922"/>
                  </a:cubicBezTo>
                  <a:cubicBezTo>
                    <a:pt x="978117" y="486513"/>
                    <a:pt x="991821" y="475549"/>
                    <a:pt x="1013749" y="481031"/>
                  </a:cubicBezTo>
                  <a:cubicBezTo>
                    <a:pt x="1030194" y="481031"/>
                    <a:pt x="1054862" y="467326"/>
                    <a:pt x="1087754" y="439917"/>
                  </a:cubicBezTo>
                  <a:cubicBezTo>
                    <a:pt x="1082272" y="439917"/>
                    <a:pt x="1085013" y="437176"/>
                    <a:pt x="1095976" y="431694"/>
                  </a:cubicBezTo>
                  <a:cubicBezTo>
                    <a:pt x="1183686" y="354949"/>
                    <a:pt x="1252209" y="291908"/>
                    <a:pt x="1301545" y="242571"/>
                  </a:cubicBezTo>
                  <a:cubicBezTo>
                    <a:pt x="1328954" y="209680"/>
                    <a:pt x="1345400" y="187753"/>
                    <a:pt x="1350882" y="176789"/>
                  </a:cubicBezTo>
                  <a:cubicBezTo>
                    <a:pt x="1350882" y="160343"/>
                    <a:pt x="1339918" y="157603"/>
                    <a:pt x="1317991" y="168566"/>
                  </a:cubicBezTo>
                  <a:cubicBezTo>
                    <a:pt x="1296063" y="179530"/>
                    <a:pt x="1282359" y="185012"/>
                    <a:pt x="1276877" y="185012"/>
                  </a:cubicBezTo>
                  <a:cubicBezTo>
                    <a:pt x="1271395" y="185012"/>
                    <a:pt x="1274136" y="179530"/>
                    <a:pt x="1285100" y="168566"/>
                  </a:cubicBezTo>
                  <a:cubicBezTo>
                    <a:pt x="1301545" y="157603"/>
                    <a:pt x="1317991" y="143898"/>
                    <a:pt x="1334436" y="127452"/>
                  </a:cubicBezTo>
                  <a:cubicBezTo>
                    <a:pt x="1367327" y="111007"/>
                    <a:pt x="1402959" y="116489"/>
                    <a:pt x="1441332" y="143898"/>
                  </a:cubicBezTo>
                  <a:cubicBezTo>
                    <a:pt x="1479705" y="160343"/>
                    <a:pt x="1507114" y="193234"/>
                    <a:pt x="1523559" y="242571"/>
                  </a:cubicBezTo>
                  <a:cubicBezTo>
                    <a:pt x="1529041" y="269980"/>
                    <a:pt x="1518078" y="291908"/>
                    <a:pt x="1490668" y="308353"/>
                  </a:cubicBezTo>
                  <a:cubicBezTo>
                    <a:pt x="1424886" y="374135"/>
                    <a:pt x="1331695" y="442658"/>
                    <a:pt x="1211095" y="513922"/>
                  </a:cubicBezTo>
                  <a:cubicBezTo>
                    <a:pt x="1183686" y="524886"/>
                    <a:pt x="1172722" y="535849"/>
                    <a:pt x="1178204" y="546813"/>
                  </a:cubicBezTo>
                  <a:cubicBezTo>
                    <a:pt x="1172722" y="552295"/>
                    <a:pt x="1183686" y="568740"/>
                    <a:pt x="1211095" y="596150"/>
                  </a:cubicBezTo>
                  <a:cubicBezTo>
                    <a:pt x="1243986" y="629040"/>
                    <a:pt x="1252209" y="661932"/>
                    <a:pt x="1235763" y="694823"/>
                  </a:cubicBezTo>
                  <a:cubicBezTo>
                    <a:pt x="1213836" y="738677"/>
                    <a:pt x="1202872" y="785273"/>
                    <a:pt x="1202872" y="834609"/>
                  </a:cubicBezTo>
                  <a:cubicBezTo>
                    <a:pt x="1219318" y="823646"/>
                    <a:pt x="1249468" y="807200"/>
                    <a:pt x="1293322" y="785273"/>
                  </a:cubicBezTo>
                  <a:cubicBezTo>
                    <a:pt x="1309768" y="774309"/>
                    <a:pt x="1342659" y="755123"/>
                    <a:pt x="1391995" y="727714"/>
                  </a:cubicBezTo>
                  <a:cubicBezTo>
                    <a:pt x="1419404" y="711268"/>
                    <a:pt x="1438591" y="700304"/>
                    <a:pt x="1449555" y="694823"/>
                  </a:cubicBezTo>
                  <a:cubicBezTo>
                    <a:pt x="1449555" y="667413"/>
                    <a:pt x="1444073" y="648227"/>
                    <a:pt x="1433109" y="637263"/>
                  </a:cubicBezTo>
                  <a:cubicBezTo>
                    <a:pt x="1416664" y="620818"/>
                    <a:pt x="1430368" y="593408"/>
                    <a:pt x="1474223" y="555036"/>
                  </a:cubicBezTo>
                  <a:cubicBezTo>
                    <a:pt x="1540005" y="533108"/>
                    <a:pt x="1578378" y="557777"/>
                    <a:pt x="1589341" y="629040"/>
                  </a:cubicBezTo>
                  <a:cubicBezTo>
                    <a:pt x="1622233" y="629040"/>
                    <a:pt x="1649642" y="623559"/>
                    <a:pt x="1671569" y="612595"/>
                  </a:cubicBezTo>
                  <a:cubicBezTo>
                    <a:pt x="1709942" y="607113"/>
                    <a:pt x="1753797" y="626300"/>
                    <a:pt x="1803133" y="670154"/>
                  </a:cubicBezTo>
                  <a:cubicBezTo>
                    <a:pt x="1825061" y="692082"/>
                    <a:pt x="1833283" y="711268"/>
                    <a:pt x="1827801" y="727714"/>
                  </a:cubicBezTo>
                  <a:cubicBezTo>
                    <a:pt x="1822319" y="744159"/>
                    <a:pt x="1805874" y="755123"/>
                    <a:pt x="1778465" y="760605"/>
                  </a:cubicBezTo>
                  <a:cubicBezTo>
                    <a:pt x="1772983" y="760605"/>
                    <a:pt x="1767501" y="760605"/>
                    <a:pt x="1762019" y="760605"/>
                  </a:cubicBezTo>
                  <a:cubicBezTo>
                    <a:pt x="1729128" y="766086"/>
                    <a:pt x="1671569" y="779791"/>
                    <a:pt x="1589341" y="801718"/>
                  </a:cubicBezTo>
                  <a:cubicBezTo>
                    <a:pt x="1578378" y="1042919"/>
                    <a:pt x="1575637" y="1243006"/>
                    <a:pt x="1581119" y="1401979"/>
                  </a:cubicBezTo>
                  <a:cubicBezTo>
                    <a:pt x="1586601" y="1560952"/>
                    <a:pt x="1564673" y="1717185"/>
                    <a:pt x="1515337" y="1870676"/>
                  </a:cubicBezTo>
                  <a:cubicBezTo>
                    <a:pt x="1498891" y="1914531"/>
                    <a:pt x="1485187" y="1884381"/>
                    <a:pt x="1474223" y="1780226"/>
                  </a:cubicBezTo>
                  <a:cubicBezTo>
                    <a:pt x="1474223" y="1741853"/>
                    <a:pt x="1471482" y="1695257"/>
                    <a:pt x="1466000" y="1640439"/>
                  </a:cubicBezTo>
                  <a:cubicBezTo>
                    <a:pt x="1449555" y="1481466"/>
                    <a:pt x="1444073" y="1221079"/>
                    <a:pt x="1449555" y="859278"/>
                  </a:cubicBezTo>
                  <a:cubicBezTo>
                    <a:pt x="1400218" y="886687"/>
                    <a:pt x="1353622" y="916837"/>
                    <a:pt x="1309768" y="949728"/>
                  </a:cubicBezTo>
                  <a:cubicBezTo>
                    <a:pt x="1254949" y="993583"/>
                    <a:pt x="1216577" y="1023733"/>
                    <a:pt x="1194649" y="1040178"/>
                  </a:cubicBezTo>
                  <a:cubicBezTo>
                    <a:pt x="1183686" y="1193670"/>
                    <a:pt x="1164499" y="1303306"/>
                    <a:pt x="1137090" y="1369088"/>
                  </a:cubicBezTo>
                  <a:cubicBezTo>
                    <a:pt x="1131608" y="1391016"/>
                    <a:pt x="1123385" y="1399238"/>
                    <a:pt x="1112422" y="1393757"/>
                  </a:cubicBezTo>
                  <a:cubicBezTo>
                    <a:pt x="1101458" y="1393757"/>
                    <a:pt x="1093235" y="1382793"/>
                    <a:pt x="1087754" y="1360866"/>
                  </a:cubicBezTo>
                  <a:cubicBezTo>
                    <a:pt x="1082272" y="1349902"/>
                    <a:pt x="1076790" y="1333456"/>
                    <a:pt x="1071308" y="1311529"/>
                  </a:cubicBezTo>
                  <a:cubicBezTo>
                    <a:pt x="1071308" y="1300565"/>
                    <a:pt x="1063085" y="1281379"/>
                    <a:pt x="1046640" y="1253970"/>
                  </a:cubicBezTo>
                  <a:cubicBezTo>
                    <a:pt x="1030194" y="1221079"/>
                    <a:pt x="1030194" y="1160779"/>
                    <a:pt x="1046640" y="1073069"/>
                  </a:cubicBezTo>
                  <a:cubicBezTo>
                    <a:pt x="1052122" y="1056624"/>
                    <a:pt x="1052122" y="1048401"/>
                    <a:pt x="1046640" y="1048401"/>
                  </a:cubicBezTo>
                  <a:cubicBezTo>
                    <a:pt x="1046640" y="1042919"/>
                    <a:pt x="1038417" y="1040178"/>
                    <a:pt x="1021971" y="1040178"/>
                  </a:cubicBezTo>
                  <a:cubicBezTo>
                    <a:pt x="1032935" y="1073069"/>
                    <a:pt x="1019231" y="1122406"/>
                    <a:pt x="980858" y="1188188"/>
                  </a:cubicBezTo>
                  <a:cubicBezTo>
                    <a:pt x="958930" y="1226561"/>
                    <a:pt x="942485" y="1267674"/>
                    <a:pt x="931521" y="1311529"/>
                  </a:cubicBezTo>
                  <a:cubicBezTo>
                    <a:pt x="931521" y="1333456"/>
                    <a:pt x="923298" y="1349902"/>
                    <a:pt x="906853" y="1360866"/>
                  </a:cubicBezTo>
                  <a:cubicBezTo>
                    <a:pt x="884926" y="1366347"/>
                    <a:pt x="860257" y="1363606"/>
                    <a:pt x="832848" y="1352643"/>
                  </a:cubicBezTo>
                  <a:cubicBezTo>
                    <a:pt x="816403" y="1341679"/>
                    <a:pt x="799957" y="1333456"/>
                    <a:pt x="783512" y="1327975"/>
                  </a:cubicBezTo>
                  <a:cubicBezTo>
                    <a:pt x="783512" y="1366347"/>
                    <a:pt x="783512" y="1407461"/>
                    <a:pt x="783512" y="1451316"/>
                  </a:cubicBezTo>
                  <a:cubicBezTo>
                    <a:pt x="783512" y="1517098"/>
                    <a:pt x="775289" y="1569175"/>
                    <a:pt x="758843" y="1607548"/>
                  </a:cubicBezTo>
                  <a:cubicBezTo>
                    <a:pt x="758843" y="1618512"/>
                    <a:pt x="753362" y="1623994"/>
                    <a:pt x="742398" y="1623994"/>
                  </a:cubicBezTo>
                  <a:cubicBezTo>
                    <a:pt x="736916" y="1623994"/>
                    <a:pt x="731434" y="1618512"/>
                    <a:pt x="725952" y="1607548"/>
                  </a:cubicBezTo>
                  <a:cubicBezTo>
                    <a:pt x="704025" y="1552730"/>
                    <a:pt x="660170" y="1484207"/>
                    <a:pt x="594388" y="1401979"/>
                  </a:cubicBezTo>
                  <a:cubicBezTo>
                    <a:pt x="523124" y="1484207"/>
                    <a:pt x="476529" y="1506134"/>
                    <a:pt x="454601" y="1467761"/>
                  </a:cubicBezTo>
                  <a:cubicBezTo>
                    <a:pt x="449120" y="1456798"/>
                    <a:pt x="440897" y="1443093"/>
                    <a:pt x="429933" y="1426648"/>
                  </a:cubicBezTo>
                  <a:cubicBezTo>
                    <a:pt x="424451" y="1421166"/>
                    <a:pt x="421710" y="1415684"/>
                    <a:pt x="421710" y="1410202"/>
                  </a:cubicBezTo>
                  <a:cubicBezTo>
                    <a:pt x="399783" y="1393757"/>
                    <a:pt x="386079" y="1358125"/>
                    <a:pt x="380597" y="1303306"/>
                  </a:cubicBezTo>
                  <a:cubicBezTo>
                    <a:pt x="320296" y="1341679"/>
                    <a:pt x="262737" y="1385534"/>
                    <a:pt x="207919" y="1434870"/>
                  </a:cubicBezTo>
                  <a:cubicBezTo>
                    <a:pt x="196955" y="1451316"/>
                    <a:pt x="155841" y="1448575"/>
                    <a:pt x="84577" y="1426648"/>
                  </a:cubicBezTo>
                  <a:cubicBezTo>
                    <a:pt x="18795" y="1410202"/>
                    <a:pt x="-8614" y="1388275"/>
                    <a:pt x="2350" y="1360866"/>
                  </a:cubicBezTo>
                  <a:cubicBezTo>
                    <a:pt x="7832" y="1327975"/>
                    <a:pt x="18795" y="1314270"/>
                    <a:pt x="35241" y="1319752"/>
                  </a:cubicBezTo>
                  <a:cubicBezTo>
                    <a:pt x="106505" y="1303306"/>
                    <a:pt x="268219" y="1207374"/>
                    <a:pt x="520383" y="1031955"/>
                  </a:cubicBezTo>
                  <a:cubicBezTo>
                    <a:pt x="536829" y="1015510"/>
                    <a:pt x="545052" y="1004546"/>
                    <a:pt x="545052" y="999064"/>
                  </a:cubicBezTo>
                  <a:cubicBezTo>
                    <a:pt x="550534" y="993583"/>
                    <a:pt x="545052" y="993583"/>
                    <a:pt x="528606" y="999064"/>
                  </a:cubicBezTo>
                  <a:cubicBezTo>
                    <a:pt x="386079" y="999064"/>
                    <a:pt x="317555" y="977137"/>
                    <a:pt x="323037" y="933282"/>
                  </a:cubicBezTo>
                  <a:cubicBezTo>
                    <a:pt x="317555" y="911355"/>
                    <a:pt x="334001" y="897650"/>
                    <a:pt x="372374" y="892169"/>
                  </a:cubicBezTo>
                  <a:cubicBezTo>
                    <a:pt x="454601" y="875723"/>
                    <a:pt x="547793" y="831868"/>
                    <a:pt x="651948" y="760605"/>
                  </a:cubicBezTo>
                  <a:cubicBezTo>
                    <a:pt x="646466" y="722232"/>
                    <a:pt x="676616" y="705786"/>
                    <a:pt x="742398" y="711268"/>
                  </a:cubicBezTo>
                  <a:cubicBezTo>
                    <a:pt x="780771" y="672895"/>
                    <a:pt x="810921" y="637263"/>
                    <a:pt x="832848" y="604372"/>
                  </a:cubicBezTo>
                  <a:cubicBezTo>
                    <a:pt x="838330" y="593408"/>
                    <a:pt x="838330" y="585186"/>
                    <a:pt x="832848" y="579704"/>
                  </a:cubicBezTo>
                  <a:cubicBezTo>
                    <a:pt x="827366" y="579704"/>
                    <a:pt x="819144" y="582445"/>
                    <a:pt x="808180" y="587927"/>
                  </a:cubicBezTo>
                  <a:cubicBezTo>
                    <a:pt x="671134" y="670154"/>
                    <a:pt x="591647" y="727714"/>
                    <a:pt x="569720" y="760605"/>
                  </a:cubicBezTo>
                  <a:cubicBezTo>
                    <a:pt x="553274" y="788014"/>
                    <a:pt x="531347" y="796237"/>
                    <a:pt x="503938" y="785273"/>
                  </a:cubicBezTo>
                  <a:cubicBezTo>
                    <a:pt x="487492" y="785273"/>
                    <a:pt x="476529" y="771568"/>
                    <a:pt x="471047" y="744159"/>
                  </a:cubicBezTo>
                  <a:cubicBezTo>
                    <a:pt x="460083" y="689341"/>
                    <a:pt x="462824" y="645486"/>
                    <a:pt x="479270" y="612595"/>
                  </a:cubicBezTo>
                  <a:cubicBezTo>
                    <a:pt x="484752" y="601631"/>
                    <a:pt x="495715" y="587927"/>
                    <a:pt x="512161" y="571481"/>
                  </a:cubicBezTo>
                  <a:cubicBezTo>
                    <a:pt x="517643" y="565999"/>
                    <a:pt x="520383" y="563258"/>
                    <a:pt x="520383" y="563258"/>
                  </a:cubicBezTo>
                  <a:cubicBezTo>
                    <a:pt x="547793" y="563258"/>
                    <a:pt x="580684" y="541331"/>
                    <a:pt x="619057" y="497476"/>
                  </a:cubicBezTo>
                  <a:cubicBezTo>
                    <a:pt x="635502" y="475549"/>
                    <a:pt x="632761" y="472808"/>
                    <a:pt x="610834" y="489254"/>
                  </a:cubicBezTo>
                  <a:cubicBezTo>
                    <a:pt x="566979" y="516663"/>
                    <a:pt x="528606" y="538590"/>
                    <a:pt x="495715" y="555036"/>
                  </a:cubicBezTo>
                  <a:cubicBezTo>
                    <a:pt x="451861" y="571481"/>
                    <a:pt x="413488" y="568740"/>
                    <a:pt x="380597" y="546813"/>
                  </a:cubicBezTo>
                  <a:cubicBezTo>
                    <a:pt x="320296" y="508440"/>
                    <a:pt x="281924" y="467326"/>
                    <a:pt x="265478" y="423472"/>
                  </a:cubicBezTo>
                  <a:cubicBezTo>
                    <a:pt x="265478" y="396063"/>
                    <a:pt x="273701" y="387840"/>
                    <a:pt x="290146" y="398803"/>
                  </a:cubicBezTo>
                  <a:cubicBezTo>
                    <a:pt x="295628" y="415249"/>
                    <a:pt x="339483" y="409767"/>
                    <a:pt x="421710" y="382358"/>
                  </a:cubicBezTo>
                  <a:cubicBezTo>
                    <a:pt x="460083" y="371394"/>
                    <a:pt x="503938" y="357690"/>
                    <a:pt x="553274" y="341244"/>
                  </a:cubicBezTo>
                  <a:cubicBezTo>
                    <a:pt x="602611" y="324799"/>
                    <a:pt x="635502" y="313835"/>
                    <a:pt x="651948" y="308353"/>
                  </a:cubicBezTo>
                  <a:cubicBezTo>
                    <a:pt x="646466" y="308353"/>
                    <a:pt x="640984" y="305612"/>
                    <a:pt x="635502" y="300130"/>
                  </a:cubicBezTo>
                  <a:cubicBezTo>
                    <a:pt x="624538" y="294648"/>
                    <a:pt x="608093" y="291908"/>
                    <a:pt x="586166" y="291908"/>
                  </a:cubicBezTo>
                  <a:cubicBezTo>
                    <a:pt x="569720" y="286426"/>
                    <a:pt x="566979" y="280944"/>
                    <a:pt x="577943" y="275462"/>
                  </a:cubicBezTo>
                  <a:cubicBezTo>
                    <a:pt x="577943" y="280944"/>
                    <a:pt x="580684" y="280944"/>
                    <a:pt x="586166" y="275462"/>
                  </a:cubicBezTo>
                  <a:cubicBezTo>
                    <a:pt x="591647" y="269980"/>
                    <a:pt x="602611" y="267239"/>
                    <a:pt x="619057" y="267239"/>
                  </a:cubicBezTo>
                  <a:cubicBezTo>
                    <a:pt x="657429" y="250794"/>
                    <a:pt x="687580" y="234348"/>
                    <a:pt x="709507" y="217903"/>
                  </a:cubicBezTo>
                  <a:cubicBezTo>
                    <a:pt x="736916" y="201457"/>
                    <a:pt x="734175" y="176789"/>
                    <a:pt x="701284" y="143898"/>
                  </a:cubicBezTo>
                  <a:cubicBezTo>
                    <a:pt x="679357" y="100043"/>
                    <a:pt x="662911" y="61670"/>
                    <a:pt x="651948" y="28779"/>
                  </a:cubicBezTo>
                  <a:cubicBezTo>
                    <a:pt x="646466" y="12334"/>
                    <a:pt x="646466" y="4111"/>
                    <a:pt x="651948" y="4111"/>
                  </a:cubicBezTo>
                  <a:cubicBezTo>
                    <a:pt x="651948" y="1370"/>
                    <a:pt x="653318" y="0"/>
                    <a:pt x="656059" y="0"/>
                  </a:cubicBezTo>
                  <a:close/>
                </a:path>
              </a:pathLst>
            </a:custGeom>
            <a:grpFill/>
            <a:ln>
              <a:noFill/>
            </a:ln>
            <a:effectLst>
              <a:outerShdw blurRad="381000" dist="177800" dir="2700000" sx="102000" sy="102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a:extLst>
              <a:ext uri="{FF2B5EF4-FFF2-40B4-BE49-F238E27FC236}">
                <a16:creationId xmlns:a16="http://schemas.microsoft.com/office/drawing/2014/main" xmlns="" id="{3ACA80AF-2E70-43AA-AA49-4F82D4BAF9F4}"/>
              </a:ext>
            </a:extLst>
          </p:cNvPr>
          <p:cNvSpPr txBox="1"/>
          <p:nvPr/>
        </p:nvSpPr>
        <p:spPr>
          <a:xfrm>
            <a:off x="2097709" y="4730639"/>
            <a:ext cx="3494867" cy="400110"/>
          </a:xfrm>
          <a:prstGeom prst="rect">
            <a:avLst/>
          </a:prstGeom>
          <a:noFill/>
        </p:spPr>
        <p:txBody>
          <a:bodyPr wrap="none" rtlCol="0">
            <a:spAutoFit/>
          </a:bodyPr>
          <a:lstStyle/>
          <a:p>
            <a:pPr algn="ctr"/>
            <a:r>
              <a:rPr lang="en-US" altLang="zh-CN" sz="2000" b="1" spc="300" dirty="0">
                <a:solidFill>
                  <a:schemeClr val="accent4">
                    <a:lumMod val="40000"/>
                    <a:lumOff val="60000"/>
                  </a:schemeClr>
                </a:solidFill>
                <a:latin typeface="微软雅黑" panose="020B0503020204020204" pitchFamily="34" charset="-122"/>
                <a:ea typeface="微软雅黑" panose="020B0503020204020204" pitchFamily="34" charset="-122"/>
              </a:rPr>
              <a:t>XX</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集团</a:t>
            </a:r>
            <a:r>
              <a:rPr lang="en-US" altLang="zh-CN" sz="20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201X</a:t>
            </a:r>
            <a:r>
              <a:rPr lang="zh-CN" altLang="en-US" sz="2000" b="1" spc="300" dirty="0" smtClean="0">
                <a:solidFill>
                  <a:schemeClr val="accent4">
                    <a:lumMod val="40000"/>
                    <a:lumOff val="60000"/>
                  </a:schemeClr>
                </a:solidFill>
                <a:latin typeface="微软雅黑" panose="020B0503020204020204" pitchFamily="34" charset="-122"/>
                <a:ea typeface="微软雅黑" panose="020B0503020204020204" pitchFamily="34" charset="-122"/>
              </a:rPr>
              <a:t>新</a:t>
            </a: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春团拜会</a:t>
            </a:r>
          </a:p>
        </p:txBody>
      </p:sp>
      <p:sp>
        <p:nvSpPr>
          <p:cNvPr id="19" name="文本框 18">
            <a:extLst>
              <a:ext uri="{FF2B5EF4-FFF2-40B4-BE49-F238E27FC236}">
                <a16:creationId xmlns:a16="http://schemas.microsoft.com/office/drawing/2014/main" xmlns="" id="{4BE71550-8D7D-4C36-85E1-C9223C6F845B}"/>
              </a:ext>
            </a:extLst>
          </p:cNvPr>
          <p:cNvSpPr txBox="1"/>
          <p:nvPr/>
        </p:nvSpPr>
        <p:spPr>
          <a:xfrm>
            <a:off x="5867275" y="4730639"/>
            <a:ext cx="3429144" cy="400110"/>
          </a:xfrm>
          <a:prstGeom prst="rect">
            <a:avLst/>
          </a:prstGeom>
          <a:noFill/>
        </p:spPr>
        <p:txBody>
          <a:bodyPr wrap="none" rtlCol="0">
            <a:spAutoFit/>
          </a:bodyPr>
          <a:lstStyle/>
          <a:p>
            <a:pPr algn="ctr"/>
            <a:r>
              <a:rPr lang="zh-CN" altLang="en-US" sz="2000" b="1" spc="300" dirty="0">
                <a:solidFill>
                  <a:schemeClr val="accent4">
                    <a:lumMod val="40000"/>
                    <a:lumOff val="60000"/>
                  </a:schemeClr>
                </a:solidFill>
                <a:latin typeface="微软雅黑" panose="020B0503020204020204" pitchFamily="34" charset="-122"/>
                <a:ea typeface="微软雅黑" panose="020B0503020204020204" pitchFamily="34" charset="-122"/>
              </a:rPr>
              <a:t>暨年度优秀员工颁奖典礼</a:t>
            </a:r>
          </a:p>
        </p:txBody>
      </p:sp>
      <p:pic>
        <p:nvPicPr>
          <p:cNvPr id="23" name="图片 22">
            <a:extLst>
              <a:ext uri="{FF2B5EF4-FFF2-40B4-BE49-F238E27FC236}">
                <a16:creationId xmlns:a16="http://schemas.microsoft.com/office/drawing/2014/main" xmlns="" id="{62A55C9C-EA03-4279-BBF7-6FBAD457C270}"/>
              </a:ext>
            </a:extLst>
          </p:cNvPr>
          <p:cNvPicPr>
            <a:picLocks noChangeAspect="1"/>
          </p:cNvPicPr>
          <p:nvPr/>
        </p:nvPicPr>
        <p:blipFill>
          <a:blip r:embed="rId4" cstate="screen">
            <a:lum bright="70000" contrast="-70000"/>
            <a:extLst>
              <a:ext uri="{BEBA8EAE-BF5A-486C-A8C5-ECC9F3942E4B}">
                <a14:imgProps xmlns:a14="http://schemas.microsoft.com/office/drawing/2010/main">
                  <a14:imgLayer r:embed="rId5">
                    <a14:imgEffect>
                      <a14:artisticBlur radius="20"/>
                    </a14:imgEffect>
                  </a14:imgLayer>
                </a14:imgProps>
              </a:ext>
              <a:ext uri="{28A0092B-C50C-407E-A947-70E740481C1C}">
                <a14:useLocalDpi xmlns:a14="http://schemas.microsoft.com/office/drawing/2010/main"/>
              </a:ext>
            </a:extLst>
          </a:blip>
          <a:stretch>
            <a:fillRect/>
          </a:stretch>
        </p:blipFill>
        <p:spPr>
          <a:xfrm rot="300163">
            <a:off x="5776139" y="523345"/>
            <a:ext cx="1561460" cy="4517178"/>
          </a:xfrm>
          <a:prstGeom prst="rect">
            <a:avLst/>
          </a:prstGeom>
          <a:effectLst>
            <a:outerShdw blurRad="63500" sx="102000" sy="102000" algn="ctr" rotWithShape="0">
              <a:schemeClr val="accent4">
                <a:lumMod val="20000"/>
                <a:lumOff val="80000"/>
                <a:alpha val="40000"/>
              </a:schemeClr>
            </a:outerShdw>
          </a:effectLst>
        </p:spPr>
      </p:pic>
      <p:pic>
        <p:nvPicPr>
          <p:cNvPr id="24" name="图片 23">
            <a:extLst>
              <a:ext uri="{FF2B5EF4-FFF2-40B4-BE49-F238E27FC236}">
                <a16:creationId xmlns:a16="http://schemas.microsoft.com/office/drawing/2014/main" xmlns="" id="{0650D905-4EFB-445F-8FE8-7F371744206D}"/>
              </a:ext>
            </a:extLst>
          </p:cNvPr>
          <p:cNvPicPr>
            <a:picLocks noChangeAspect="1"/>
          </p:cNvPicPr>
          <p:nvPr/>
        </p:nvPicPr>
        <p:blipFill>
          <a:blip r:embed="rId6" cstate="screen">
            <a:lum bright="70000" contrast="-70000"/>
            <a:extLst>
              <a:ext uri="{BEBA8EAE-BF5A-486C-A8C5-ECC9F3942E4B}">
                <a14:imgProps xmlns:a14="http://schemas.microsoft.com/office/drawing/2010/main">
                  <a14:imgLayer r:embed="rId7">
                    <a14:imgEffect>
                      <a14:artisticBlur radius="20"/>
                    </a14:imgEffect>
                  </a14:imgLayer>
                </a14:imgProps>
              </a:ext>
              <a:ext uri="{28A0092B-C50C-407E-A947-70E740481C1C}">
                <a14:useLocalDpi xmlns:a14="http://schemas.microsoft.com/office/drawing/2010/main"/>
              </a:ext>
            </a:extLst>
          </a:blip>
          <a:stretch>
            <a:fillRect/>
          </a:stretch>
        </p:blipFill>
        <p:spPr>
          <a:xfrm>
            <a:off x="3817319" y="1990372"/>
            <a:ext cx="1247527" cy="3608995"/>
          </a:xfrm>
          <a:prstGeom prst="rect">
            <a:avLst/>
          </a:prstGeom>
          <a:effectLst>
            <a:outerShdw blurRad="63500" sx="102000" sy="102000" algn="ctr" rotWithShape="0">
              <a:schemeClr val="accent4">
                <a:lumMod val="20000"/>
                <a:lumOff val="80000"/>
                <a:alpha val="40000"/>
              </a:schemeClr>
            </a:outerShdw>
          </a:effectLst>
        </p:spPr>
      </p:pic>
      <p:pic>
        <p:nvPicPr>
          <p:cNvPr id="25" name="图片 24">
            <a:extLst>
              <a:ext uri="{FF2B5EF4-FFF2-40B4-BE49-F238E27FC236}">
                <a16:creationId xmlns:a16="http://schemas.microsoft.com/office/drawing/2014/main" xmlns="" id="{3937FCC2-4350-450A-98C1-DB20F2FAB462}"/>
              </a:ext>
            </a:extLst>
          </p:cNvPr>
          <p:cNvPicPr>
            <a:picLocks noChangeAspect="1"/>
          </p:cNvPicPr>
          <p:nvPr/>
        </p:nvPicPr>
        <p:blipFill>
          <a:blip r:embed="rId8" cstate="screen">
            <a:lum bright="70000" contrast="-70000"/>
            <a:extLst>
              <a:ext uri="{BEBA8EAE-BF5A-486C-A8C5-ECC9F3942E4B}">
                <a14:imgProps xmlns:a14="http://schemas.microsoft.com/office/drawing/2010/main">
                  <a14:imgLayer r:embed="rId9">
                    <a14:imgEffect>
                      <a14:artisticBlur radius="20"/>
                    </a14:imgEffect>
                  </a14:imgLayer>
                </a14:imgProps>
              </a:ext>
              <a:ext uri="{28A0092B-C50C-407E-A947-70E740481C1C}">
                <a14:useLocalDpi xmlns:a14="http://schemas.microsoft.com/office/drawing/2010/main"/>
              </a:ext>
            </a:extLst>
          </a:blip>
          <a:stretch>
            <a:fillRect/>
          </a:stretch>
        </p:blipFill>
        <p:spPr>
          <a:xfrm rot="2504894">
            <a:off x="7759526" y="1664967"/>
            <a:ext cx="614374" cy="1777336"/>
          </a:xfrm>
          <a:prstGeom prst="rect">
            <a:avLst/>
          </a:prstGeom>
          <a:effectLst>
            <a:outerShdw blurRad="63500" sx="102000" sy="102000" algn="ctr" rotWithShape="0">
              <a:schemeClr val="accent4">
                <a:lumMod val="20000"/>
                <a:lumOff val="80000"/>
                <a:alpha val="40000"/>
              </a:schemeClr>
            </a:outerShdw>
          </a:effectLst>
        </p:spPr>
      </p:pic>
      <p:pic>
        <p:nvPicPr>
          <p:cNvPr id="26" name="图片 25">
            <a:extLst>
              <a:ext uri="{FF2B5EF4-FFF2-40B4-BE49-F238E27FC236}">
                <a16:creationId xmlns:a16="http://schemas.microsoft.com/office/drawing/2014/main" xmlns="" id="{E8E70BDF-835B-47EA-9E41-B0B1F7048318}"/>
              </a:ext>
            </a:extLst>
          </p:cNvPr>
          <p:cNvPicPr>
            <a:picLocks noChangeAspect="1"/>
          </p:cNvPicPr>
          <p:nvPr/>
        </p:nvPicPr>
        <p:blipFill>
          <a:blip r:embed="rId10" cstate="screen">
            <a:lum bright="70000" contrast="-70000"/>
            <a:extLst>
              <a:ext uri="{BEBA8EAE-BF5A-486C-A8C5-ECC9F3942E4B}">
                <a14:imgProps xmlns:a14="http://schemas.microsoft.com/office/drawing/2010/main">
                  <a14:imgLayer r:embed="rId11">
                    <a14:imgEffect>
                      <a14:artisticBlur radius="20"/>
                    </a14:imgEffect>
                  </a14:imgLayer>
                </a14:imgProps>
              </a:ext>
              <a:ext uri="{28A0092B-C50C-407E-A947-70E740481C1C}">
                <a14:useLocalDpi xmlns:a14="http://schemas.microsoft.com/office/drawing/2010/main"/>
              </a:ext>
            </a:extLst>
          </a:blip>
          <a:stretch>
            <a:fillRect/>
          </a:stretch>
        </p:blipFill>
        <p:spPr>
          <a:xfrm rot="3297170">
            <a:off x="2484841" y="2402453"/>
            <a:ext cx="914854" cy="2646600"/>
          </a:xfrm>
          <a:prstGeom prst="rect">
            <a:avLst/>
          </a:prstGeom>
          <a:effectLst>
            <a:outerShdw blurRad="63500" sx="102000" sy="102000" algn="ctr" rotWithShape="0">
              <a:schemeClr val="accent4">
                <a:lumMod val="20000"/>
                <a:lumOff val="80000"/>
                <a:alpha val="40000"/>
              </a:schemeClr>
            </a:outerShdw>
          </a:effectLst>
        </p:spPr>
      </p:pic>
      <p:sp>
        <p:nvSpPr>
          <p:cNvPr id="27" name="任意多边形: 形状 26">
            <a:extLst>
              <a:ext uri="{FF2B5EF4-FFF2-40B4-BE49-F238E27FC236}">
                <a16:creationId xmlns:a16="http://schemas.microsoft.com/office/drawing/2014/main" xmlns="" id="{24740CBD-83B0-4B61-A37E-F9E91422AE71}"/>
              </a:ext>
            </a:extLst>
          </p:cNvPr>
          <p:cNvSpPr>
            <a:spLocks noChangeAspect="1"/>
          </p:cNvSpPr>
          <p:nvPr/>
        </p:nvSpPr>
        <p:spPr bwMode="auto">
          <a:xfrm rot="5400000">
            <a:off x="5764627" y="1434795"/>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sp>
        <p:nvSpPr>
          <p:cNvPr id="28" name="任意多边形: 形状 27">
            <a:extLst>
              <a:ext uri="{FF2B5EF4-FFF2-40B4-BE49-F238E27FC236}">
                <a16:creationId xmlns:a16="http://schemas.microsoft.com/office/drawing/2014/main" xmlns="" id="{90D75DC2-BA6E-4DE3-BA30-F01D9BCFA576}"/>
              </a:ext>
            </a:extLst>
          </p:cNvPr>
          <p:cNvSpPr>
            <a:spLocks noChangeAspect="1"/>
          </p:cNvSpPr>
          <p:nvPr/>
        </p:nvSpPr>
        <p:spPr bwMode="auto">
          <a:xfrm rot="5400000">
            <a:off x="2072947" y="3449168"/>
            <a:ext cx="397113" cy="1868542"/>
          </a:xfrm>
          <a:custGeom>
            <a:avLst/>
            <a:gdLst>
              <a:gd name="connsiteX0" fmla="*/ 0 w 397113"/>
              <a:gd name="connsiteY0" fmla="*/ 1589231 h 1868542"/>
              <a:gd name="connsiteX1" fmla="*/ 0 w 397113"/>
              <a:gd name="connsiteY1" fmla="*/ 1269929 h 1868542"/>
              <a:gd name="connsiteX2" fmla="*/ 103429 w 397113"/>
              <a:gd name="connsiteY2" fmla="*/ 1166659 h 1868542"/>
              <a:gd name="connsiteX3" fmla="*/ 206921 w 397113"/>
              <a:gd name="connsiteY3" fmla="*/ 1269929 h 1868542"/>
              <a:gd name="connsiteX4" fmla="*/ 206921 w 397113"/>
              <a:gd name="connsiteY4" fmla="*/ 1300254 h 1868542"/>
              <a:gd name="connsiteX5" fmla="*/ 207609 w 397113"/>
              <a:gd name="connsiteY5" fmla="*/ 1300941 h 1868542"/>
              <a:gd name="connsiteX6" fmla="*/ 207609 w 397113"/>
              <a:gd name="connsiteY6" fmla="*/ 1620243 h 1868542"/>
              <a:gd name="connsiteX7" fmla="*/ 292216 w 397113"/>
              <a:gd name="connsiteY7" fmla="*/ 1704719 h 1868542"/>
              <a:gd name="connsiteX8" fmla="*/ 376886 w 397113"/>
              <a:gd name="connsiteY8" fmla="*/ 1620243 h 1868542"/>
              <a:gd name="connsiteX9" fmla="*/ 376886 w 397113"/>
              <a:gd name="connsiteY9" fmla="*/ 1414954 h 1868542"/>
              <a:gd name="connsiteX10" fmla="*/ 378288 w 397113"/>
              <a:gd name="connsiteY10" fmla="*/ 1414954 h 1868542"/>
              <a:gd name="connsiteX11" fmla="*/ 378288 w 397113"/>
              <a:gd name="connsiteY11" fmla="*/ 1255044 h 1868542"/>
              <a:gd name="connsiteX12" fmla="*/ 378289 w 397113"/>
              <a:gd name="connsiteY12" fmla="*/ 1255043 h 1868542"/>
              <a:gd name="connsiteX13" fmla="*/ 378290 w 397113"/>
              <a:gd name="connsiteY13" fmla="*/ 1006362 h 1868542"/>
              <a:gd name="connsiteX14" fmla="*/ 378291 w 397113"/>
              <a:gd name="connsiteY14" fmla="*/ 1006361 h 1868542"/>
              <a:gd name="connsiteX15" fmla="*/ 378291 w 397113"/>
              <a:gd name="connsiteY15" fmla="*/ 928405 h 1868542"/>
              <a:gd name="connsiteX16" fmla="*/ 377576 w 397113"/>
              <a:gd name="connsiteY16" fmla="*/ 927688 h 1868542"/>
              <a:gd name="connsiteX17" fmla="*/ 377576 w 397113"/>
              <a:gd name="connsiteY17" fmla="*/ 722459 h 1868542"/>
              <a:gd name="connsiteX18" fmla="*/ 378291 w 397113"/>
              <a:gd name="connsiteY18" fmla="*/ 722459 h 1868542"/>
              <a:gd name="connsiteX19" fmla="*/ 378291 w 397113"/>
              <a:gd name="connsiteY19" fmla="*/ 652646 h 1868542"/>
              <a:gd name="connsiteX20" fmla="*/ 377577 w 397113"/>
              <a:gd name="connsiteY20" fmla="*/ 651929 h 1868542"/>
              <a:gd name="connsiteX21" fmla="*/ 377577 w 397113"/>
              <a:gd name="connsiteY21" fmla="*/ 446700 h 1868542"/>
              <a:gd name="connsiteX22" fmla="*/ 378291 w 397113"/>
              <a:gd name="connsiteY22" fmla="*/ 446700 h 1868542"/>
              <a:gd name="connsiteX23" fmla="*/ 378291 w 397113"/>
              <a:gd name="connsiteY23" fmla="*/ 445478 h 1868542"/>
              <a:gd name="connsiteX24" fmla="*/ 377577 w 397113"/>
              <a:gd name="connsiteY24" fmla="*/ 444761 h 1868542"/>
              <a:gd name="connsiteX25" fmla="*/ 377577 w 397113"/>
              <a:gd name="connsiteY25" fmla="*/ 239532 h 1868542"/>
              <a:gd name="connsiteX26" fmla="*/ 378291 w 397113"/>
              <a:gd name="connsiteY26" fmla="*/ 239532 h 1868542"/>
              <a:gd name="connsiteX27" fmla="*/ 378291 w 397113"/>
              <a:gd name="connsiteY27" fmla="*/ 205946 h 1868542"/>
              <a:gd name="connsiteX28" fmla="*/ 377577 w 397113"/>
              <a:gd name="connsiteY28" fmla="*/ 205229 h 1868542"/>
              <a:gd name="connsiteX29" fmla="*/ 377577 w 397113"/>
              <a:gd name="connsiteY29" fmla="*/ 0 h 1868542"/>
              <a:gd name="connsiteX30" fmla="*/ 396399 w 397113"/>
              <a:gd name="connsiteY30" fmla="*/ 0 h 1868542"/>
              <a:gd name="connsiteX31" fmla="*/ 396399 w 397113"/>
              <a:gd name="connsiteY31" fmla="*/ 163554 h 1868542"/>
              <a:gd name="connsiteX32" fmla="*/ 397113 w 397113"/>
              <a:gd name="connsiteY32" fmla="*/ 164267 h 1868542"/>
              <a:gd name="connsiteX33" fmla="*/ 397113 w 397113"/>
              <a:gd name="connsiteY33" fmla="*/ 280520 h 1868542"/>
              <a:gd name="connsiteX34" fmla="*/ 396399 w 397113"/>
              <a:gd name="connsiteY34" fmla="*/ 280520 h 1868542"/>
              <a:gd name="connsiteX35" fmla="*/ 396399 w 397113"/>
              <a:gd name="connsiteY35" fmla="*/ 403086 h 1868542"/>
              <a:gd name="connsiteX36" fmla="*/ 397113 w 397113"/>
              <a:gd name="connsiteY36" fmla="*/ 403799 h 1868542"/>
              <a:gd name="connsiteX37" fmla="*/ 397113 w 397113"/>
              <a:gd name="connsiteY37" fmla="*/ 520052 h 1868542"/>
              <a:gd name="connsiteX38" fmla="*/ 396399 w 397113"/>
              <a:gd name="connsiteY38" fmla="*/ 520052 h 1868542"/>
              <a:gd name="connsiteX39" fmla="*/ 396399 w 397113"/>
              <a:gd name="connsiteY39" fmla="*/ 610254 h 1868542"/>
              <a:gd name="connsiteX40" fmla="*/ 397113 w 397113"/>
              <a:gd name="connsiteY40" fmla="*/ 610967 h 1868542"/>
              <a:gd name="connsiteX41" fmla="*/ 397113 w 397113"/>
              <a:gd name="connsiteY41" fmla="*/ 727220 h 1868542"/>
              <a:gd name="connsiteX42" fmla="*/ 396399 w 397113"/>
              <a:gd name="connsiteY42" fmla="*/ 727220 h 1868542"/>
              <a:gd name="connsiteX43" fmla="*/ 396399 w 397113"/>
              <a:gd name="connsiteY43" fmla="*/ 886013 h 1868542"/>
              <a:gd name="connsiteX44" fmla="*/ 397113 w 397113"/>
              <a:gd name="connsiteY44" fmla="*/ 886726 h 1868542"/>
              <a:gd name="connsiteX45" fmla="*/ 397112 w 397113"/>
              <a:gd name="connsiteY45" fmla="*/ 1167355 h 1868542"/>
              <a:gd name="connsiteX46" fmla="*/ 397111 w 397113"/>
              <a:gd name="connsiteY46" fmla="*/ 1167355 h 1868542"/>
              <a:gd name="connsiteX47" fmla="*/ 397111 w 397113"/>
              <a:gd name="connsiteY47" fmla="*/ 1286991 h 1868542"/>
              <a:gd name="connsiteX48" fmla="*/ 397110 w 397113"/>
              <a:gd name="connsiteY48" fmla="*/ 1286991 h 1868542"/>
              <a:gd name="connsiteX49" fmla="*/ 397110 w 397113"/>
              <a:gd name="connsiteY49" fmla="*/ 1535673 h 1868542"/>
              <a:gd name="connsiteX50" fmla="*/ 395708 w 397113"/>
              <a:gd name="connsiteY50" fmla="*/ 1535673 h 1868542"/>
              <a:gd name="connsiteX51" fmla="*/ 395708 w 397113"/>
              <a:gd name="connsiteY51" fmla="*/ 1620243 h 1868542"/>
              <a:gd name="connsiteX52" fmla="*/ 292216 w 397113"/>
              <a:gd name="connsiteY52" fmla="*/ 1723513 h 1868542"/>
              <a:gd name="connsiteX53" fmla="*/ 188787 w 397113"/>
              <a:gd name="connsiteY53" fmla="*/ 1620243 h 1868542"/>
              <a:gd name="connsiteX54" fmla="*/ 188787 w 397113"/>
              <a:gd name="connsiteY54" fmla="*/ 1475218 h 1868542"/>
              <a:gd name="connsiteX55" fmla="*/ 188099 w 397113"/>
              <a:gd name="connsiteY55" fmla="*/ 1475218 h 1868542"/>
              <a:gd name="connsiteX56" fmla="*/ 188099 w 397113"/>
              <a:gd name="connsiteY56" fmla="*/ 1269929 h 1868542"/>
              <a:gd name="connsiteX57" fmla="*/ 103429 w 397113"/>
              <a:gd name="connsiteY57" fmla="*/ 1185453 h 1868542"/>
              <a:gd name="connsiteX58" fmla="*/ 18822 w 397113"/>
              <a:gd name="connsiteY58" fmla="*/ 1269929 h 1868542"/>
              <a:gd name="connsiteX59" fmla="*/ 18822 w 397113"/>
              <a:gd name="connsiteY59" fmla="*/ 1578485 h 1868542"/>
              <a:gd name="connsiteX60" fmla="*/ 19383 w 397113"/>
              <a:gd name="connsiteY60" fmla="*/ 1578485 h 1868542"/>
              <a:gd name="connsiteX61" fmla="*/ 19383 w 397113"/>
              <a:gd name="connsiteY61" fmla="*/ 1859114 h 1868542"/>
              <a:gd name="connsiteX62" fmla="*/ 9941 w 397113"/>
              <a:gd name="connsiteY62" fmla="*/ 1868542 h 1868542"/>
              <a:gd name="connsiteX63" fmla="*/ 561 w 397113"/>
              <a:gd name="connsiteY63" fmla="*/ 1859114 h 1868542"/>
              <a:gd name="connsiteX64" fmla="*/ 561 w 397113"/>
              <a:gd name="connsiteY64" fmla="*/ 1589795 h 186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97113" h="1868542">
                <a:moveTo>
                  <a:pt x="0" y="1589231"/>
                </a:moveTo>
                <a:lnTo>
                  <a:pt x="0" y="1269929"/>
                </a:lnTo>
                <a:cubicBezTo>
                  <a:pt x="0" y="1212978"/>
                  <a:pt x="46391" y="1166659"/>
                  <a:pt x="103429" y="1166659"/>
                </a:cubicBezTo>
                <a:cubicBezTo>
                  <a:pt x="160530" y="1166659"/>
                  <a:pt x="206921" y="1212978"/>
                  <a:pt x="206921" y="1269929"/>
                </a:cubicBezTo>
                <a:lnTo>
                  <a:pt x="206921" y="1300254"/>
                </a:lnTo>
                <a:lnTo>
                  <a:pt x="207609" y="1300941"/>
                </a:lnTo>
                <a:lnTo>
                  <a:pt x="207609" y="1620243"/>
                </a:lnTo>
                <a:cubicBezTo>
                  <a:pt x="207609" y="1666815"/>
                  <a:pt x="245572" y="1704719"/>
                  <a:pt x="292216" y="1704719"/>
                </a:cubicBezTo>
                <a:cubicBezTo>
                  <a:pt x="338924" y="1704719"/>
                  <a:pt x="376886" y="1666815"/>
                  <a:pt x="376886" y="1620243"/>
                </a:cubicBezTo>
                <a:lnTo>
                  <a:pt x="376886" y="1414954"/>
                </a:lnTo>
                <a:lnTo>
                  <a:pt x="378288" y="1414954"/>
                </a:lnTo>
                <a:lnTo>
                  <a:pt x="378288" y="1255044"/>
                </a:lnTo>
                <a:lnTo>
                  <a:pt x="378289" y="1255043"/>
                </a:lnTo>
                <a:lnTo>
                  <a:pt x="378290" y="1006362"/>
                </a:lnTo>
                <a:lnTo>
                  <a:pt x="378291" y="1006361"/>
                </a:lnTo>
                <a:lnTo>
                  <a:pt x="378291" y="928405"/>
                </a:lnTo>
                <a:lnTo>
                  <a:pt x="377576" y="927688"/>
                </a:lnTo>
                <a:lnTo>
                  <a:pt x="377576" y="722459"/>
                </a:lnTo>
                <a:lnTo>
                  <a:pt x="378291" y="722459"/>
                </a:lnTo>
                <a:lnTo>
                  <a:pt x="378291" y="652646"/>
                </a:lnTo>
                <a:lnTo>
                  <a:pt x="377577" y="651929"/>
                </a:lnTo>
                <a:lnTo>
                  <a:pt x="377577" y="446700"/>
                </a:lnTo>
                <a:lnTo>
                  <a:pt x="378291" y="446700"/>
                </a:lnTo>
                <a:lnTo>
                  <a:pt x="378291" y="445478"/>
                </a:lnTo>
                <a:lnTo>
                  <a:pt x="377577" y="444761"/>
                </a:lnTo>
                <a:lnTo>
                  <a:pt x="377577" y="239532"/>
                </a:lnTo>
                <a:lnTo>
                  <a:pt x="378291" y="239532"/>
                </a:lnTo>
                <a:lnTo>
                  <a:pt x="378291" y="205946"/>
                </a:lnTo>
                <a:lnTo>
                  <a:pt x="377577" y="205229"/>
                </a:lnTo>
                <a:lnTo>
                  <a:pt x="377577" y="0"/>
                </a:lnTo>
                <a:lnTo>
                  <a:pt x="396399" y="0"/>
                </a:lnTo>
                <a:lnTo>
                  <a:pt x="396399" y="163554"/>
                </a:lnTo>
                <a:lnTo>
                  <a:pt x="397113" y="164267"/>
                </a:lnTo>
                <a:lnTo>
                  <a:pt x="397113" y="280520"/>
                </a:lnTo>
                <a:lnTo>
                  <a:pt x="396399" y="280520"/>
                </a:lnTo>
                <a:lnTo>
                  <a:pt x="396399" y="403086"/>
                </a:lnTo>
                <a:lnTo>
                  <a:pt x="397113" y="403799"/>
                </a:lnTo>
                <a:lnTo>
                  <a:pt x="397113" y="520052"/>
                </a:lnTo>
                <a:lnTo>
                  <a:pt x="396399" y="520052"/>
                </a:lnTo>
                <a:lnTo>
                  <a:pt x="396399" y="610254"/>
                </a:lnTo>
                <a:lnTo>
                  <a:pt x="397113" y="610967"/>
                </a:lnTo>
                <a:lnTo>
                  <a:pt x="397113" y="727220"/>
                </a:lnTo>
                <a:lnTo>
                  <a:pt x="396399" y="727220"/>
                </a:lnTo>
                <a:lnTo>
                  <a:pt x="396399" y="886013"/>
                </a:lnTo>
                <a:lnTo>
                  <a:pt x="397113" y="886726"/>
                </a:lnTo>
                <a:lnTo>
                  <a:pt x="397112" y="1167355"/>
                </a:lnTo>
                <a:lnTo>
                  <a:pt x="397111" y="1167355"/>
                </a:lnTo>
                <a:lnTo>
                  <a:pt x="397111" y="1286991"/>
                </a:lnTo>
                <a:lnTo>
                  <a:pt x="397110" y="1286991"/>
                </a:lnTo>
                <a:lnTo>
                  <a:pt x="397110" y="1535673"/>
                </a:lnTo>
                <a:lnTo>
                  <a:pt x="395708" y="1535673"/>
                </a:lnTo>
                <a:lnTo>
                  <a:pt x="395708" y="1620243"/>
                </a:lnTo>
                <a:cubicBezTo>
                  <a:pt x="395708" y="1677194"/>
                  <a:pt x="349317" y="1723513"/>
                  <a:pt x="292216" y="1723513"/>
                </a:cubicBezTo>
                <a:cubicBezTo>
                  <a:pt x="235178" y="1723513"/>
                  <a:pt x="188787" y="1677194"/>
                  <a:pt x="188787" y="1620243"/>
                </a:cubicBezTo>
                <a:lnTo>
                  <a:pt x="188787" y="1475218"/>
                </a:lnTo>
                <a:lnTo>
                  <a:pt x="188099" y="1475218"/>
                </a:lnTo>
                <a:lnTo>
                  <a:pt x="188099" y="1269929"/>
                </a:lnTo>
                <a:cubicBezTo>
                  <a:pt x="188099" y="1223357"/>
                  <a:pt x="150137" y="1185453"/>
                  <a:pt x="103429" y="1185453"/>
                </a:cubicBezTo>
                <a:cubicBezTo>
                  <a:pt x="56785" y="1185453"/>
                  <a:pt x="18822" y="1223357"/>
                  <a:pt x="18822" y="1269929"/>
                </a:cubicBezTo>
                <a:lnTo>
                  <a:pt x="18822" y="1578485"/>
                </a:lnTo>
                <a:lnTo>
                  <a:pt x="19383" y="1578485"/>
                </a:lnTo>
                <a:lnTo>
                  <a:pt x="19383" y="1859114"/>
                </a:lnTo>
                <a:cubicBezTo>
                  <a:pt x="19383" y="1864302"/>
                  <a:pt x="15137" y="1868542"/>
                  <a:pt x="9941" y="1868542"/>
                </a:cubicBezTo>
                <a:cubicBezTo>
                  <a:pt x="4743" y="1868542"/>
                  <a:pt x="561" y="1864302"/>
                  <a:pt x="561" y="1859114"/>
                </a:cubicBezTo>
                <a:lnTo>
                  <a:pt x="561" y="1589795"/>
                </a:lnTo>
                <a:close/>
              </a:path>
            </a:pathLst>
          </a:custGeom>
          <a:solidFill>
            <a:schemeClr val="accent4">
              <a:lumMod val="40000"/>
              <a:lumOff val="60000"/>
            </a:schemeClr>
          </a:solidFill>
          <a:ln>
            <a:noFill/>
          </a:ln>
        </p:spPr>
      </p:sp>
      <p:sp>
        <p:nvSpPr>
          <p:cNvPr id="29" name="任意多边形: 形状 28">
            <a:extLst>
              <a:ext uri="{FF2B5EF4-FFF2-40B4-BE49-F238E27FC236}">
                <a16:creationId xmlns:a16="http://schemas.microsoft.com/office/drawing/2014/main" xmlns="" id="{D4D48370-F9A9-43E0-8913-F68662AF8A63}"/>
              </a:ext>
            </a:extLst>
          </p:cNvPr>
          <p:cNvSpPr>
            <a:spLocks noChangeAspect="1"/>
          </p:cNvSpPr>
          <p:nvPr/>
        </p:nvSpPr>
        <p:spPr bwMode="auto">
          <a:xfrm rot="16200000" flipH="1">
            <a:off x="9885314" y="4645570"/>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spTree>
    <p:extLst>
      <p:ext uri="{BB962C8B-B14F-4D97-AF65-F5344CB8AC3E}">
        <p14:creationId xmlns:p14="http://schemas.microsoft.com/office/powerpoint/2010/main" val="2628214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61537" y="2727297"/>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492894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a16="http://schemas.microsoft.com/office/drawing/2014/main" xmlns="" id="{6D5EDCC6-16B2-4A9D-8F07-453CD825475C}"/>
              </a:ext>
            </a:extLst>
          </p:cNvPr>
          <p:cNvSpPr txBox="1"/>
          <p:nvPr/>
        </p:nvSpPr>
        <p:spPr>
          <a:xfrm>
            <a:off x="4926453" y="906267"/>
            <a:ext cx="2339102"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第一篇章</a:t>
            </a:r>
          </a:p>
        </p:txBody>
      </p:sp>
      <p:sp>
        <p:nvSpPr>
          <p:cNvPr id="2" name="矩形 1">
            <a:extLst>
              <a:ext uri="{FF2B5EF4-FFF2-40B4-BE49-F238E27FC236}">
                <a16:creationId xmlns:a16="http://schemas.microsoft.com/office/drawing/2014/main" xmlns=""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xmlns=""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a16="http://schemas.microsoft.com/office/drawing/2014/main" xmlns=""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a16="http://schemas.microsoft.com/office/drawing/2014/main" xmlns=""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a16="http://schemas.microsoft.com/office/drawing/2014/main" xmlns=""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a16="http://schemas.microsoft.com/office/drawing/2014/main" xmlns=""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a16="http://schemas.microsoft.com/office/drawing/2014/main" xmlns=""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a16="http://schemas.microsoft.com/office/drawing/2014/main" xmlns=""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a16="http://schemas.microsoft.com/office/drawing/2014/main" xmlns=""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a16="http://schemas.microsoft.com/office/drawing/2014/main" xmlns=""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a16="http://schemas.microsoft.com/office/drawing/2014/main" xmlns=""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a16="http://schemas.microsoft.com/office/drawing/2014/main" xmlns=""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a16="http://schemas.microsoft.com/office/drawing/2014/main" xmlns=""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a16="http://schemas.microsoft.com/office/drawing/2014/main" xmlns=""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a16="http://schemas.microsoft.com/office/drawing/2014/main" xmlns=""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a16="http://schemas.microsoft.com/office/drawing/2014/main" xmlns=""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a16="http://schemas.microsoft.com/office/drawing/2014/main" xmlns=""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a16="http://schemas.microsoft.com/office/drawing/2014/main" xmlns=""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a16="http://schemas.microsoft.com/office/drawing/2014/main" xmlns=""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a16="http://schemas.microsoft.com/office/drawing/2014/main" xmlns=""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a16="http://schemas.microsoft.com/office/drawing/2014/main" xmlns=""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a16="http://schemas.microsoft.com/office/drawing/2014/main" xmlns=""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a16="http://schemas.microsoft.com/office/drawing/2014/main" xmlns=""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a16="http://schemas.microsoft.com/office/drawing/2014/main" xmlns=""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a16="http://schemas.microsoft.com/office/drawing/2014/main" xmlns=""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a16="http://schemas.microsoft.com/office/drawing/2014/main" xmlns=""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a16="http://schemas.microsoft.com/office/drawing/2014/main" xmlns=""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a16="http://schemas.microsoft.com/office/drawing/2014/main" xmlns=""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a16="http://schemas.microsoft.com/office/drawing/2014/main" xmlns=""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a16="http://schemas.microsoft.com/office/drawing/2014/main" xmlns=""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a16="http://schemas.microsoft.com/office/drawing/2014/main" xmlns=""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a16="http://schemas.microsoft.com/office/drawing/2014/main" xmlns=""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a16="http://schemas.microsoft.com/office/drawing/2014/main" xmlns=""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a16="http://schemas.microsoft.com/office/drawing/2014/main" xmlns=""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a16="http://schemas.microsoft.com/office/drawing/2014/main" xmlns=""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a16="http://schemas.microsoft.com/office/drawing/2014/main" xmlns=""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a16="http://schemas.microsoft.com/office/drawing/2014/main" xmlns=""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a16="http://schemas.microsoft.com/office/drawing/2014/main" xmlns=""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a16="http://schemas.microsoft.com/office/drawing/2014/main" xmlns=""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a16="http://schemas.microsoft.com/office/drawing/2014/main" xmlns=""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a16="http://schemas.microsoft.com/office/drawing/2014/main" xmlns=""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a16="http://schemas.microsoft.com/office/drawing/2014/main" xmlns=""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a16="http://schemas.microsoft.com/office/drawing/2014/main" xmlns=""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a16="http://schemas.microsoft.com/office/drawing/2014/main" xmlns=""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a16="http://schemas.microsoft.com/office/drawing/2014/main" xmlns=""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a16="http://schemas.microsoft.com/office/drawing/2014/main" xmlns=""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a16="http://schemas.microsoft.com/office/drawing/2014/main" xmlns=""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a16="http://schemas.microsoft.com/office/drawing/2014/main" xmlns=""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a16="http://schemas.microsoft.com/office/drawing/2014/main" xmlns=""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a16="http://schemas.microsoft.com/office/drawing/2014/main" xmlns=""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a16="http://schemas.microsoft.com/office/drawing/2014/main" xmlns=""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a16="http://schemas.microsoft.com/office/drawing/2014/main" xmlns=""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a16="http://schemas.microsoft.com/office/drawing/2014/main" xmlns=""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a16="http://schemas.microsoft.com/office/drawing/2014/main" xmlns=""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a16="http://schemas.microsoft.com/office/drawing/2014/main" xmlns=""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a16="http://schemas.microsoft.com/office/drawing/2014/main" xmlns=""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a16="http://schemas.microsoft.com/office/drawing/2014/main" xmlns=""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a16="http://schemas.microsoft.com/office/drawing/2014/main" xmlns=""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a16="http://schemas.microsoft.com/office/drawing/2014/main" xmlns=""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a16="http://schemas.microsoft.com/office/drawing/2014/main" xmlns=""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a16="http://schemas.microsoft.com/office/drawing/2014/main" xmlns=""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a16="http://schemas.microsoft.com/office/drawing/2014/main" xmlns=""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a16="http://schemas.microsoft.com/office/drawing/2014/main" xmlns=""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a16="http://schemas.microsoft.com/office/drawing/2014/main" xmlns=""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a16="http://schemas.microsoft.com/office/drawing/2014/main" xmlns=""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a16="http://schemas.microsoft.com/office/drawing/2014/main" xmlns=""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a16="http://schemas.microsoft.com/office/drawing/2014/main" xmlns=""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a16="http://schemas.microsoft.com/office/drawing/2014/main" xmlns=""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a16="http://schemas.microsoft.com/office/drawing/2014/main" xmlns=""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a16="http://schemas.microsoft.com/office/drawing/2014/main" xmlns=""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a16="http://schemas.microsoft.com/office/drawing/2014/main" xmlns=""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a16="http://schemas.microsoft.com/office/drawing/2014/main" xmlns=""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a16="http://schemas.microsoft.com/office/drawing/2014/main" xmlns=""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a16="http://schemas.microsoft.com/office/drawing/2014/main" xmlns=""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a16="http://schemas.microsoft.com/office/drawing/2014/main" xmlns=""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a16="http://schemas.microsoft.com/office/drawing/2014/main" xmlns=""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a16="http://schemas.microsoft.com/office/drawing/2014/main" xmlns=""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a16="http://schemas.microsoft.com/office/drawing/2014/main" xmlns=""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a16="http://schemas.microsoft.com/office/drawing/2014/main" xmlns=""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a16="http://schemas.microsoft.com/office/drawing/2014/main" xmlns=""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a16="http://schemas.microsoft.com/office/drawing/2014/main" xmlns=""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a16="http://schemas.microsoft.com/office/drawing/2014/main" xmlns=""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a16="http://schemas.microsoft.com/office/drawing/2014/main" xmlns=""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a16="http://schemas.microsoft.com/office/drawing/2014/main" xmlns=""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a16="http://schemas.microsoft.com/office/drawing/2014/main" xmlns=""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a16="http://schemas.microsoft.com/office/drawing/2014/main" xmlns=""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a16="http://schemas.microsoft.com/office/drawing/2014/main" xmlns=""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a16="http://schemas.microsoft.com/office/drawing/2014/main" xmlns=""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a16="http://schemas.microsoft.com/office/drawing/2014/main" xmlns=""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a16="http://schemas.microsoft.com/office/drawing/2014/main" xmlns=""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a16="http://schemas.microsoft.com/office/drawing/2014/main" xmlns=""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a16="http://schemas.microsoft.com/office/drawing/2014/main" xmlns=""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a16="http://schemas.microsoft.com/office/drawing/2014/main" xmlns=""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a16="http://schemas.microsoft.com/office/drawing/2014/main" xmlns=""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a16="http://schemas.microsoft.com/office/drawing/2014/main" xmlns=""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a16="http://schemas.microsoft.com/office/drawing/2014/main" xmlns=""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a16="http://schemas.microsoft.com/office/drawing/2014/main" xmlns=""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a16="http://schemas.microsoft.com/office/drawing/2014/main" xmlns=""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a16="http://schemas.microsoft.com/office/drawing/2014/main" xmlns=""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a16="http://schemas.microsoft.com/office/drawing/2014/main" xmlns=""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a16="http://schemas.microsoft.com/office/drawing/2014/main" xmlns=""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a16="http://schemas.microsoft.com/office/drawing/2014/main" xmlns=""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a16="http://schemas.microsoft.com/office/drawing/2014/main" xmlns=""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a16="http://schemas.microsoft.com/office/drawing/2014/main" xmlns=""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a16="http://schemas.microsoft.com/office/drawing/2014/main" xmlns=""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a16="http://schemas.microsoft.com/office/drawing/2014/main" xmlns=""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a16="http://schemas.microsoft.com/office/drawing/2014/main" xmlns=""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a16="http://schemas.microsoft.com/office/drawing/2014/main" xmlns=""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a16="http://schemas.microsoft.com/office/drawing/2014/main" xmlns=""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a16="http://schemas.microsoft.com/office/drawing/2014/main" xmlns=""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a16="http://schemas.microsoft.com/office/drawing/2014/main" xmlns=""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a16="http://schemas.microsoft.com/office/drawing/2014/main" xmlns=""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a16="http://schemas.microsoft.com/office/drawing/2014/main" xmlns=""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a16="http://schemas.microsoft.com/office/drawing/2014/main" xmlns=""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a16="http://schemas.microsoft.com/office/drawing/2014/main" xmlns=""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a16="http://schemas.microsoft.com/office/drawing/2014/main" xmlns=""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a16="http://schemas.microsoft.com/office/drawing/2014/main" xmlns=""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a16="http://schemas.microsoft.com/office/drawing/2014/main" xmlns=""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a16="http://schemas.microsoft.com/office/drawing/2014/main" xmlns=""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a16="http://schemas.microsoft.com/office/drawing/2014/main" xmlns=""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a16="http://schemas.microsoft.com/office/drawing/2014/main" xmlns=""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a16="http://schemas.microsoft.com/office/drawing/2014/main" xmlns=""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a16="http://schemas.microsoft.com/office/drawing/2014/main" xmlns=""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a16="http://schemas.microsoft.com/office/drawing/2014/main" xmlns=""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a16="http://schemas.microsoft.com/office/drawing/2014/main" xmlns=""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a16="http://schemas.microsoft.com/office/drawing/2014/main" xmlns=""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a16="http://schemas.microsoft.com/office/drawing/2014/main" xmlns=""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a16="http://schemas.microsoft.com/office/drawing/2014/main" xmlns=""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a16="http://schemas.microsoft.com/office/drawing/2014/main" xmlns=""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a16="http://schemas.microsoft.com/office/drawing/2014/main" xmlns=""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a16="http://schemas.microsoft.com/office/drawing/2014/main" xmlns=""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a16="http://schemas.microsoft.com/office/drawing/2014/main" xmlns=""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a16="http://schemas.microsoft.com/office/drawing/2014/main" xmlns=""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a16="http://schemas.microsoft.com/office/drawing/2014/main" xmlns=""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a16="http://schemas.microsoft.com/office/drawing/2014/main" xmlns=""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a16="http://schemas.microsoft.com/office/drawing/2014/main" xmlns=""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a16="http://schemas.microsoft.com/office/drawing/2014/main" xmlns=""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a16="http://schemas.microsoft.com/office/drawing/2014/main" xmlns=""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a16="http://schemas.microsoft.com/office/drawing/2014/main" xmlns=""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a16="http://schemas.microsoft.com/office/drawing/2014/main" xmlns=""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a16="http://schemas.microsoft.com/office/drawing/2014/main" xmlns=""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a16="http://schemas.microsoft.com/office/drawing/2014/main" xmlns=""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a16="http://schemas.microsoft.com/office/drawing/2014/main" xmlns=""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a16="http://schemas.microsoft.com/office/drawing/2014/main" xmlns=""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a16="http://schemas.microsoft.com/office/drawing/2014/main" xmlns=""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a16="http://schemas.microsoft.com/office/drawing/2014/main" xmlns=""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a16="http://schemas.microsoft.com/office/drawing/2014/main" xmlns=""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a16="http://schemas.microsoft.com/office/drawing/2014/main" xmlns=""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a16="http://schemas.microsoft.com/office/drawing/2014/main" xmlns=""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a16="http://schemas.microsoft.com/office/drawing/2014/main" xmlns=""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a16="http://schemas.microsoft.com/office/drawing/2014/main" xmlns=""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a16="http://schemas.microsoft.com/office/drawing/2014/main" xmlns=""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a16="http://schemas.microsoft.com/office/drawing/2014/main" xmlns=""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a16="http://schemas.microsoft.com/office/drawing/2014/main" xmlns=""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a16="http://schemas.microsoft.com/office/drawing/2014/main" xmlns=""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a16="http://schemas.microsoft.com/office/drawing/2014/main" xmlns=""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a16="http://schemas.microsoft.com/office/drawing/2014/main" xmlns=""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a16="http://schemas.microsoft.com/office/drawing/2014/main" xmlns=""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a16="http://schemas.microsoft.com/office/drawing/2014/main" xmlns=""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a16="http://schemas.microsoft.com/office/drawing/2014/main" xmlns=""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a16="http://schemas.microsoft.com/office/drawing/2014/main" xmlns=""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a16="http://schemas.microsoft.com/office/drawing/2014/main" xmlns=""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a16="http://schemas.microsoft.com/office/drawing/2014/main" xmlns=""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a16="http://schemas.microsoft.com/office/drawing/2014/main" xmlns=""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a16="http://schemas.microsoft.com/office/drawing/2014/main" xmlns=""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a16="http://schemas.microsoft.com/office/drawing/2014/main" xmlns=""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a16="http://schemas.microsoft.com/office/drawing/2014/main" xmlns=""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a16="http://schemas.microsoft.com/office/drawing/2014/main" xmlns=""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a16="http://schemas.microsoft.com/office/drawing/2014/main" xmlns=""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a16="http://schemas.microsoft.com/office/drawing/2014/main" xmlns=""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a16="http://schemas.microsoft.com/office/drawing/2014/main" xmlns=""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a16="http://schemas.microsoft.com/office/drawing/2014/main" xmlns=""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a16="http://schemas.microsoft.com/office/drawing/2014/main" xmlns=""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a16="http://schemas.microsoft.com/office/drawing/2014/main" xmlns=""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a16="http://schemas.microsoft.com/office/drawing/2014/main" xmlns=""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a16="http://schemas.microsoft.com/office/drawing/2014/main" xmlns=""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a16="http://schemas.microsoft.com/office/drawing/2014/main" xmlns=""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a16="http://schemas.microsoft.com/office/drawing/2014/main" xmlns=""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a16="http://schemas.microsoft.com/office/drawing/2014/main" xmlns=""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a16="http://schemas.microsoft.com/office/drawing/2014/main" xmlns=""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a16="http://schemas.microsoft.com/office/drawing/2014/main" xmlns=""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a16="http://schemas.microsoft.com/office/drawing/2014/main" xmlns=""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a16="http://schemas.microsoft.com/office/drawing/2014/main" xmlns=""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a16="http://schemas.microsoft.com/office/drawing/2014/main" xmlns=""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a16="http://schemas.microsoft.com/office/drawing/2014/main" xmlns=""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a16="http://schemas.microsoft.com/office/drawing/2014/main" xmlns=""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a16="http://schemas.microsoft.com/office/drawing/2014/main" xmlns=""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a16="http://schemas.microsoft.com/office/drawing/2014/main" xmlns=""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a16="http://schemas.microsoft.com/office/drawing/2014/main" xmlns=""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a16="http://schemas.microsoft.com/office/drawing/2014/main" xmlns=""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a16="http://schemas.microsoft.com/office/drawing/2014/main" xmlns=""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a16="http://schemas.microsoft.com/office/drawing/2014/main" xmlns=""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a16="http://schemas.microsoft.com/office/drawing/2014/main" xmlns=""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a16="http://schemas.microsoft.com/office/drawing/2014/main" xmlns=""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a16="http://schemas.microsoft.com/office/drawing/2014/main" xmlns=""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a16="http://schemas.microsoft.com/office/drawing/2014/main" xmlns=""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a16="http://schemas.microsoft.com/office/drawing/2014/main" xmlns=""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a16="http://schemas.microsoft.com/office/drawing/2014/main" xmlns=""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a16="http://schemas.microsoft.com/office/drawing/2014/main" xmlns=""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a16="http://schemas.microsoft.com/office/drawing/2014/main" xmlns=""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a16="http://schemas.microsoft.com/office/drawing/2014/main" xmlns=""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xmlns=""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夏</a:t>
            </a:r>
          </a:p>
        </p:txBody>
      </p:sp>
      <p:sp>
        <p:nvSpPr>
          <p:cNvPr id="12" name="文本框 11">
            <a:extLst>
              <a:ext uri="{FF2B5EF4-FFF2-40B4-BE49-F238E27FC236}">
                <a16:creationId xmlns:a16="http://schemas.microsoft.com/office/drawing/2014/main" xmlns="" id="{FF17B296-AA87-4101-A5E2-1ACCDFFA0DA9}"/>
              </a:ext>
            </a:extLst>
          </p:cNvPr>
          <p:cNvSpPr txBox="1"/>
          <p:nvPr/>
        </p:nvSpPr>
        <p:spPr>
          <a:xfrm>
            <a:off x="6334955" y="3408190"/>
            <a:ext cx="877163"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长</a:t>
            </a:r>
          </a:p>
        </p:txBody>
      </p:sp>
      <p:sp>
        <p:nvSpPr>
          <p:cNvPr id="6" name="文本框 5">
            <a:extLst>
              <a:ext uri="{FF2B5EF4-FFF2-40B4-BE49-F238E27FC236}">
                <a16:creationId xmlns:a16="http://schemas.microsoft.com/office/drawing/2014/main" xmlns="" id="{CC2EFFDC-4DB0-4F98-A778-CBDC22622586}"/>
              </a:ext>
            </a:extLst>
          </p:cNvPr>
          <p:cNvSpPr txBox="1"/>
          <p:nvPr/>
        </p:nvSpPr>
        <p:spPr>
          <a:xfrm>
            <a:off x="4099299" y="5122363"/>
            <a:ext cx="3993401"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无惧风浪，野蛮生长</a:t>
            </a:r>
          </a:p>
        </p:txBody>
      </p:sp>
    </p:spTree>
    <p:extLst>
      <p:ext uri="{BB962C8B-B14F-4D97-AF65-F5344CB8AC3E}">
        <p14:creationId xmlns:p14="http://schemas.microsoft.com/office/powerpoint/2010/main" val="37520066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文本框 210">
            <a:extLst>
              <a:ext uri="{FF2B5EF4-FFF2-40B4-BE49-F238E27FC236}">
                <a16:creationId xmlns:a16="http://schemas.microsoft.com/office/drawing/2014/main" xmlns="" id="{9D859B52-4721-47CD-834D-68D74A5AB440}"/>
              </a:ext>
            </a:extLst>
          </p:cNvPr>
          <p:cNvSpPr txBox="1"/>
          <p:nvPr/>
        </p:nvSpPr>
        <p:spPr>
          <a:xfrm>
            <a:off x="4118541" y="600858"/>
            <a:ext cx="395493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集团年度关键词</a:t>
            </a:r>
          </a:p>
        </p:txBody>
      </p:sp>
      <p:grpSp>
        <p:nvGrpSpPr>
          <p:cNvPr id="4" name="组合 3">
            <a:extLst>
              <a:ext uri="{FF2B5EF4-FFF2-40B4-BE49-F238E27FC236}">
                <a16:creationId xmlns:a16="http://schemas.microsoft.com/office/drawing/2014/main" xmlns="" id="{D46D1522-F2E1-4D07-A774-B5A2F2FC41D0}"/>
              </a:ext>
            </a:extLst>
          </p:cNvPr>
          <p:cNvGrpSpPr/>
          <p:nvPr/>
        </p:nvGrpSpPr>
        <p:grpSpPr>
          <a:xfrm>
            <a:off x="6966856" y="2236559"/>
            <a:ext cx="3381829" cy="3062514"/>
            <a:chOff x="6966856" y="2236559"/>
            <a:chExt cx="3381829" cy="3062514"/>
          </a:xfrm>
        </p:grpSpPr>
        <p:sp>
          <p:nvSpPr>
            <p:cNvPr id="210" name="矩形 209">
              <a:extLst>
                <a:ext uri="{FF2B5EF4-FFF2-40B4-BE49-F238E27FC236}">
                  <a16:creationId xmlns:a16="http://schemas.microsoft.com/office/drawing/2014/main" xmlns="" id="{7152FDB1-89D0-4F48-9D99-DFA6FB1FF3D0}"/>
                </a:ext>
              </a:extLst>
            </p:cNvPr>
            <p:cNvSpPr/>
            <p:nvPr/>
          </p:nvSpPr>
          <p:spPr>
            <a:xfrm>
              <a:off x="6966856" y="2236559"/>
              <a:ext cx="3381829" cy="3062514"/>
            </a:xfrm>
            <a:prstGeom prst="rect">
              <a:avLst/>
            </a:prstGeom>
            <a:gradFill>
              <a:gsLst>
                <a:gs pos="0">
                  <a:srgbClr val="C00000"/>
                </a:gs>
                <a:gs pos="100000">
                  <a:srgbClr val="C00000">
                    <a:lumMod val="8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work-tools-cross_53063">
              <a:extLst>
                <a:ext uri="{FF2B5EF4-FFF2-40B4-BE49-F238E27FC236}">
                  <a16:creationId xmlns:a16="http://schemas.microsoft.com/office/drawing/2014/main" xmlns="" id="{848406AC-F64D-46A3-9E65-7FB59E10FAB2}"/>
                </a:ext>
              </a:extLst>
            </p:cNvPr>
            <p:cNvSpPr>
              <a:spLocks noChangeAspect="1"/>
            </p:cNvSpPr>
            <p:nvPr/>
          </p:nvSpPr>
          <p:spPr bwMode="auto">
            <a:xfrm>
              <a:off x="8657772" y="2583737"/>
              <a:ext cx="609685" cy="586346"/>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accent4">
                <a:lumMod val="40000"/>
                <a:lumOff val="60000"/>
              </a:schemeClr>
            </a:solidFill>
            <a:ln>
              <a:noFill/>
            </a:ln>
            <a:effectLst/>
          </p:spPr>
        </p:sp>
        <p:sp>
          <p:nvSpPr>
            <p:cNvPr id="217" name="文本框 216">
              <a:extLst>
                <a:ext uri="{FF2B5EF4-FFF2-40B4-BE49-F238E27FC236}">
                  <a16:creationId xmlns:a16="http://schemas.microsoft.com/office/drawing/2014/main" xmlns="" id="{CA2E0CA7-9507-4BDE-A31B-7A8511BD825C}"/>
                </a:ext>
              </a:extLst>
            </p:cNvPr>
            <p:cNvSpPr txBox="1"/>
            <p:nvPr/>
          </p:nvSpPr>
          <p:spPr>
            <a:xfrm>
              <a:off x="8150400" y="3479135"/>
              <a:ext cx="1531189" cy="400110"/>
            </a:xfrm>
            <a:prstGeom prst="rect">
              <a:avLst/>
            </a:prstGeom>
            <a:noFill/>
            <a:effectLst/>
          </p:spPr>
          <p:txBody>
            <a:bodyPr wrap="none" rtlCol="0">
              <a:spAutoFit/>
            </a:bodyPr>
            <a:lstStyle/>
            <a:p>
              <a:pPr algn="ctr"/>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输入关键词</a:t>
              </a:r>
            </a:p>
          </p:txBody>
        </p:sp>
        <p:sp>
          <p:nvSpPr>
            <p:cNvPr id="218" name="文本框 217">
              <a:extLst>
                <a:ext uri="{FF2B5EF4-FFF2-40B4-BE49-F238E27FC236}">
                  <a16:creationId xmlns:a16="http://schemas.microsoft.com/office/drawing/2014/main" xmlns="" id="{92F769B7-3F18-4467-81FE-DBE56AF28FB4}"/>
                </a:ext>
              </a:extLst>
            </p:cNvPr>
            <p:cNvSpPr txBox="1"/>
            <p:nvPr/>
          </p:nvSpPr>
          <p:spPr>
            <a:xfrm>
              <a:off x="7837713" y="4132190"/>
              <a:ext cx="2156560" cy="812530"/>
            </a:xfrm>
            <a:prstGeom prst="rect">
              <a:avLst/>
            </a:prstGeom>
            <a:noFill/>
            <a:effectLst/>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a:t>
              </a:r>
            </a:p>
          </p:txBody>
        </p:sp>
      </p:grpSp>
      <p:grpSp>
        <p:nvGrpSpPr>
          <p:cNvPr id="5" name="组合 4">
            <a:extLst>
              <a:ext uri="{FF2B5EF4-FFF2-40B4-BE49-F238E27FC236}">
                <a16:creationId xmlns:a16="http://schemas.microsoft.com/office/drawing/2014/main" xmlns="" id="{45F66FF5-623C-4D57-A88D-1A9E6376BBB8}"/>
              </a:ext>
            </a:extLst>
          </p:cNvPr>
          <p:cNvGrpSpPr/>
          <p:nvPr/>
        </p:nvGrpSpPr>
        <p:grpSpPr>
          <a:xfrm>
            <a:off x="1843314" y="2236559"/>
            <a:ext cx="3381829" cy="3062514"/>
            <a:chOff x="1843314" y="2236559"/>
            <a:chExt cx="3381829" cy="3062514"/>
          </a:xfrm>
        </p:grpSpPr>
        <p:sp>
          <p:nvSpPr>
            <p:cNvPr id="209" name="矩形 208">
              <a:extLst>
                <a:ext uri="{FF2B5EF4-FFF2-40B4-BE49-F238E27FC236}">
                  <a16:creationId xmlns:a16="http://schemas.microsoft.com/office/drawing/2014/main" xmlns="" id="{27A5F502-A5EA-4E19-8C08-825410AF19C9}"/>
                </a:ext>
              </a:extLst>
            </p:cNvPr>
            <p:cNvSpPr/>
            <p:nvPr/>
          </p:nvSpPr>
          <p:spPr>
            <a:xfrm>
              <a:off x="1843314" y="2236559"/>
              <a:ext cx="3381829" cy="3062514"/>
            </a:xfrm>
            <a:prstGeom prst="rect">
              <a:avLst/>
            </a:prstGeom>
            <a:gradFill>
              <a:gsLst>
                <a:gs pos="0">
                  <a:srgbClr val="C00000"/>
                </a:gs>
                <a:gs pos="100000">
                  <a:srgbClr val="C00000">
                    <a:lumMod val="80000"/>
                  </a:srgb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statistics-settings_72708">
              <a:extLst>
                <a:ext uri="{FF2B5EF4-FFF2-40B4-BE49-F238E27FC236}">
                  <a16:creationId xmlns:a16="http://schemas.microsoft.com/office/drawing/2014/main" xmlns="" id="{7B9D9917-91C7-4EE6-82CB-461256800BFA}"/>
                </a:ext>
              </a:extLst>
            </p:cNvPr>
            <p:cNvSpPr>
              <a:spLocks noChangeAspect="1"/>
            </p:cNvSpPr>
            <p:nvPr/>
          </p:nvSpPr>
          <p:spPr bwMode="auto">
            <a:xfrm>
              <a:off x="2924543" y="2583645"/>
              <a:ext cx="609685" cy="586530"/>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chemeClr val="accent4">
                <a:lumMod val="40000"/>
                <a:lumOff val="60000"/>
              </a:schemeClr>
            </a:solidFill>
            <a:ln>
              <a:noFill/>
            </a:ln>
            <a:effectLst/>
          </p:spPr>
        </p:sp>
        <p:sp>
          <p:nvSpPr>
            <p:cNvPr id="221" name="文本框 220">
              <a:extLst>
                <a:ext uri="{FF2B5EF4-FFF2-40B4-BE49-F238E27FC236}">
                  <a16:creationId xmlns:a16="http://schemas.microsoft.com/office/drawing/2014/main" xmlns="" id="{9556B07A-B176-4D6E-A900-AD5C329BFE16}"/>
                </a:ext>
              </a:extLst>
            </p:cNvPr>
            <p:cNvSpPr txBox="1"/>
            <p:nvPr/>
          </p:nvSpPr>
          <p:spPr>
            <a:xfrm>
              <a:off x="2560000" y="3479135"/>
              <a:ext cx="1531189" cy="400110"/>
            </a:xfrm>
            <a:prstGeom prst="rect">
              <a:avLst/>
            </a:prstGeom>
            <a:noFill/>
            <a:effectLst/>
          </p:spPr>
          <p:txBody>
            <a:bodyPr wrap="none" rtlCol="0">
              <a:spAutoFit/>
            </a:bodyPr>
            <a:lstStyle/>
            <a:p>
              <a:pPr algn="ctr"/>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输入关键词</a:t>
              </a:r>
            </a:p>
          </p:txBody>
        </p:sp>
        <p:sp>
          <p:nvSpPr>
            <p:cNvPr id="222" name="文本框 221">
              <a:extLst>
                <a:ext uri="{FF2B5EF4-FFF2-40B4-BE49-F238E27FC236}">
                  <a16:creationId xmlns:a16="http://schemas.microsoft.com/office/drawing/2014/main" xmlns="" id="{AB87BE73-6BDD-47B0-AB7A-C2803A278B56}"/>
                </a:ext>
              </a:extLst>
            </p:cNvPr>
            <p:cNvSpPr txBox="1"/>
            <p:nvPr/>
          </p:nvSpPr>
          <p:spPr>
            <a:xfrm>
              <a:off x="2247313" y="4132190"/>
              <a:ext cx="2156560" cy="812530"/>
            </a:xfrm>
            <a:prstGeom prst="rect">
              <a:avLst/>
            </a:prstGeom>
            <a:noFill/>
            <a:effectLst/>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a:t>
              </a:r>
            </a:p>
          </p:txBody>
        </p:sp>
      </p:grpSp>
      <p:sp>
        <p:nvSpPr>
          <p:cNvPr id="223" name="任意多边形: 形状 222">
            <a:extLst>
              <a:ext uri="{FF2B5EF4-FFF2-40B4-BE49-F238E27FC236}">
                <a16:creationId xmlns:a16="http://schemas.microsoft.com/office/drawing/2014/main" xmlns="" id="{687417B3-A3FC-436C-9B05-491D79C78DD2}"/>
              </a:ext>
            </a:extLst>
          </p:cNvPr>
          <p:cNvSpPr>
            <a:spLocks noChangeAspect="1"/>
          </p:cNvSpPr>
          <p:nvPr/>
        </p:nvSpPr>
        <p:spPr bwMode="auto">
          <a:xfrm rot="5400000">
            <a:off x="1732556" y="4386107"/>
            <a:ext cx="397113" cy="1868542"/>
          </a:xfrm>
          <a:custGeom>
            <a:avLst/>
            <a:gdLst>
              <a:gd name="connsiteX0" fmla="*/ 0 w 397113"/>
              <a:gd name="connsiteY0" fmla="*/ 1589231 h 1868542"/>
              <a:gd name="connsiteX1" fmla="*/ 0 w 397113"/>
              <a:gd name="connsiteY1" fmla="*/ 1269929 h 1868542"/>
              <a:gd name="connsiteX2" fmla="*/ 103429 w 397113"/>
              <a:gd name="connsiteY2" fmla="*/ 1166659 h 1868542"/>
              <a:gd name="connsiteX3" fmla="*/ 206921 w 397113"/>
              <a:gd name="connsiteY3" fmla="*/ 1269929 h 1868542"/>
              <a:gd name="connsiteX4" fmla="*/ 206921 w 397113"/>
              <a:gd name="connsiteY4" fmla="*/ 1300254 h 1868542"/>
              <a:gd name="connsiteX5" fmla="*/ 207609 w 397113"/>
              <a:gd name="connsiteY5" fmla="*/ 1300941 h 1868542"/>
              <a:gd name="connsiteX6" fmla="*/ 207609 w 397113"/>
              <a:gd name="connsiteY6" fmla="*/ 1620243 h 1868542"/>
              <a:gd name="connsiteX7" fmla="*/ 292216 w 397113"/>
              <a:gd name="connsiteY7" fmla="*/ 1704719 h 1868542"/>
              <a:gd name="connsiteX8" fmla="*/ 376886 w 397113"/>
              <a:gd name="connsiteY8" fmla="*/ 1620243 h 1868542"/>
              <a:gd name="connsiteX9" fmla="*/ 376886 w 397113"/>
              <a:gd name="connsiteY9" fmla="*/ 1414954 h 1868542"/>
              <a:gd name="connsiteX10" fmla="*/ 378288 w 397113"/>
              <a:gd name="connsiteY10" fmla="*/ 1414954 h 1868542"/>
              <a:gd name="connsiteX11" fmla="*/ 378288 w 397113"/>
              <a:gd name="connsiteY11" fmla="*/ 1255044 h 1868542"/>
              <a:gd name="connsiteX12" fmla="*/ 378289 w 397113"/>
              <a:gd name="connsiteY12" fmla="*/ 1255043 h 1868542"/>
              <a:gd name="connsiteX13" fmla="*/ 378290 w 397113"/>
              <a:gd name="connsiteY13" fmla="*/ 1006362 h 1868542"/>
              <a:gd name="connsiteX14" fmla="*/ 378291 w 397113"/>
              <a:gd name="connsiteY14" fmla="*/ 1006361 h 1868542"/>
              <a:gd name="connsiteX15" fmla="*/ 378291 w 397113"/>
              <a:gd name="connsiteY15" fmla="*/ 928405 h 1868542"/>
              <a:gd name="connsiteX16" fmla="*/ 377576 w 397113"/>
              <a:gd name="connsiteY16" fmla="*/ 927688 h 1868542"/>
              <a:gd name="connsiteX17" fmla="*/ 377576 w 397113"/>
              <a:gd name="connsiteY17" fmla="*/ 722459 h 1868542"/>
              <a:gd name="connsiteX18" fmla="*/ 378291 w 397113"/>
              <a:gd name="connsiteY18" fmla="*/ 722459 h 1868542"/>
              <a:gd name="connsiteX19" fmla="*/ 378291 w 397113"/>
              <a:gd name="connsiteY19" fmla="*/ 652646 h 1868542"/>
              <a:gd name="connsiteX20" fmla="*/ 377577 w 397113"/>
              <a:gd name="connsiteY20" fmla="*/ 651929 h 1868542"/>
              <a:gd name="connsiteX21" fmla="*/ 377577 w 397113"/>
              <a:gd name="connsiteY21" fmla="*/ 446700 h 1868542"/>
              <a:gd name="connsiteX22" fmla="*/ 378291 w 397113"/>
              <a:gd name="connsiteY22" fmla="*/ 446700 h 1868542"/>
              <a:gd name="connsiteX23" fmla="*/ 378291 w 397113"/>
              <a:gd name="connsiteY23" fmla="*/ 445478 h 1868542"/>
              <a:gd name="connsiteX24" fmla="*/ 377577 w 397113"/>
              <a:gd name="connsiteY24" fmla="*/ 444761 h 1868542"/>
              <a:gd name="connsiteX25" fmla="*/ 377577 w 397113"/>
              <a:gd name="connsiteY25" fmla="*/ 239532 h 1868542"/>
              <a:gd name="connsiteX26" fmla="*/ 378291 w 397113"/>
              <a:gd name="connsiteY26" fmla="*/ 239532 h 1868542"/>
              <a:gd name="connsiteX27" fmla="*/ 378291 w 397113"/>
              <a:gd name="connsiteY27" fmla="*/ 205946 h 1868542"/>
              <a:gd name="connsiteX28" fmla="*/ 377577 w 397113"/>
              <a:gd name="connsiteY28" fmla="*/ 205229 h 1868542"/>
              <a:gd name="connsiteX29" fmla="*/ 377577 w 397113"/>
              <a:gd name="connsiteY29" fmla="*/ 0 h 1868542"/>
              <a:gd name="connsiteX30" fmla="*/ 396399 w 397113"/>
              <a:gd name="connsiteY30" fmla="*/ 0 h 1868542"/>
              <a:gd name="connsiteX31" fmla="*/ 396399 w 397113"/>
              <a:gd name="connsiteY31" fmla="*/ 163554 h 1868542"/>
              <a:gd name="connsiteX32" fmla="*/ 397113 w 397113"/>
              <a:gd name="connsiteY32" fmla="*/ 164267 h 1868542"/>
              <a:gd name="connsiteX33" fmla="*/ 397113 w 397113"/>
              <a:gd name="connsiteY33" fmla="*/ 280520 h 1868542"/>
              <a:gd name="connsiteX34" fmla="*/ 396399 w 397113"/>
              <a:gd name="connsiteY34" fmla="*/ 280520 h 1868542"/>
              <a:gd name="connsiteX35" fmla="*/ 396399 w 397113"/>
              <a:gd name="connsiteY35" fmla="*/ 403086 h 1868542"/>
              <a:gd name="connsiteX36" fmla="*/ 397113 w 397113"/>
              <a:gd name="connsiteY36" fmla="*/ 403799 h 1868542"/>
              <a:gd name="connsiteX37" fmla="*/ 397113 w 397113"/>
              <a:gd name="connsiteY37" fmla="*/ 520052 h 1868542"/>
              <a:gd name="connsiteX38" fmla="*/ 396399 w 397113"/>
              <a:gd name="connsiteY38" fmla="*/ 520052 h 1868542"/>
              <a:gd name="connsiteX39" fmla="*/ 396399 w 397113"/>
              <a:gd name="connsiteY39" fmla="*/ 610254 h 1868542"/>
              <a:gd name="connsiteX40" fmla="*/ 397113 w 397113"/>
              <a:gd name="connsiteY40" fmla="*/ 610967 h 1868542"/>
              <a:gd name="connsiteX41" fmla="*/ 397113 w 397113"/>
              <a:gd name="connsiteY41" fmla="*/ 727220 h 1868542"/>
              <a:gd name="connsiteX42" fmla="*/ 396399 w 397113"/>
              <a:gd name="connsiteY42" fmla="*/ 727220 h 1868542"/>
              <a:gd name="connsiteX43" fmla="*/ 396399 w 397113"/>
              <a:gd name="connsiteY43" fmla="*/ 886013 h 1868542"/>
              <a:gd name="connsiteX44" fmla="*/ 397113 w 397113"/>
              <a:gd name="connsiteY44" fmla="*/ 886726 h 1868542"/>
              <a:gd name="connsiteX45" fmla="*/ 397112 w 397113"/>
              <a:gd name="connsiteY45" fmla="*/ 1167355 h 1868542"/>
              <a:gd name="connsiteX46" fmla="*/ 397111 w 397113"/>
              <a:gd name="connsiteY46" fmla="*/ 1167355 h 1868542"/>
              <a:gd name="connsiteX47" fmla="*/ 397111 w 397113"/>
              <a:gd name="connsiteY47" fmla="*/ 1286991 h 1868542"/>
              <a:gd name="connsiteX48" fmla="*/ 397110 w 397113"/>
              <a:gd name="connsiteY48" fmla="*/ 1286991 h 1868542"/>
              <a:gd name="connsiteX49" fmla="*/ 397110 w 397113"/>
              <a:gd name="connsiteY49" fmla="*/ 1535673 h 1868542"/>
              <a:gd name="connsiteX50" fmla="*/ 395708 w 397113"/>
              <a:gd name="connsiteY50" fmla="*/ 1535673 h 1868542"/>
              <a:gd name="connsiteX51" fmla="*/ 395708 w 397113"/>
              <a:gd name="connsiteY51" fmla="*/ 1620243 h 1868542"/>
              <a:gd name="connsiteX52" fmla="*/ 292216 w 397113"/>
              <a:gd name="connsiteY52" fmla="*/ 1723513 h 1868542"/>
              <a:gd name="connsiteX53" fmla="*/ 188787 w 397113"/>
              <a:gd name="connsiteY53" fmla="*/ 1620243 h 1868542"/>
              <a:gd name="connsiteX54" fmla="*/ 188787 w 397113"/>
              <a:gd name="connsiteY54" fmla="*/ 1475218 h 1868542"/>
              <a:gd name="connsiteX55" fmla="*/ 188099 w 397113"/>
              <a:gd name="connsiteY55" fmla="*/ 1475218 h 1868542"/>
              <a:gd name="connsiteX56" fmla="*/ 188099 w 397113"/>
              <a:gd name="connsiteY56" fmla="*/ 1269929 h 1868542"/>
              <a:gd name="connsiteX57" fmla="*/ 103429 w 397113"/>
              <a:gd name="connsiteY57" fmla="*/ 1185453 h 1868542"/>
              <a:gd name="connsiteX58" fmla="*/ 18822 w 397113"/>
              <a:gd name="connsiteY58" fmla="*/ 1269929 h 1868542"/>
              <a:gd name="connsiteX59" fmla="*/ 18822 w 397113"/>
              <a:gd name="connsiteY59" fmla="*/ 1578485 h 1868542"/>
              <a:gd name="connsiteX60" fmla="*/ 19383 w 397113"/>
              <a:gd name="connsiteY60" fmla="*/ 1578485 h 1868542"/>
              <a:gd name="connsiteX61" fmla="*/ 19383 w 397113"/>
              <a:gd name="connsiteY61" fmla="*/ 1859114 h 1868542"/>
              <a:gd name="connsiteX62" fmla="*/ 9941 w 397113"/>
              <a:gd name="connsiteY62" fmla="*/ 1868542 h 1868542"/>
              <a:gd name="connsiteX63" fmla="*/ 561 w 397113"/>
              <a:gd name="connsiteY63" fmla="*/ 1859114 h 1868542"/>
              <a:gd name="connsiteX64" fmla="*/ 561 w 397113"/>
              <a:gd name="connsiteY64" fmla="*/ 1589795 h 186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97113" h="1868542">
                <a:moveTo>
                  <a:pt x="0" y="1589231"/>
                </a:moveTo>
                <a:lnTo>
                  <a:pt x="0" y="1269929"/>
                </a:lnTo>
                <a:cubicBezTo>
                  <a:pt x="0" y="1212978"/>
                  <a:pt x="46391" y="1166659"/>
                  <a:pt x="103429" y="1166659"/>
                </a:cubicBezTo>
                <a:cubicBezTo>
                  <a:pt x="160530" y="1166659"/>
                  <a:pt x="206921" y="1212978"/>
                  <a:pt x="206921" y="1269929"/>
                </a:cubicBezTo>
                <a:lnTo>
                  <a:pt x="206921" y="1300254"/>
                </a:lnTo>
                <a:lnTo>
                  <a:pt x="207609" y="1300941"/>
                </a:lnTo>
                <a:lnTo>
                  <a:pt x="207609" y="1620243"/>
                </a:lnTo>
                <a:cubicBezTo>
                  <a:pt x="207609" y="1666815"/>
                  <a:pt x="245572" y="1704719"/>
                  <a:pt x="292216" y="1704719"/>
                </a:cubicBezTo>
                <a:cubicBezTo>
                  <a:pt x="338924" y="1704719"/>
                  <a:pt x="376886" y="1666815"/>
                  <a:pt x="376886" y="1620243"/>
                </a:cubicBezTo>
                <a:lnTo>
                  <a:pt x="376886" y="1414954"/>
                </a:lnTo>
                <a:lnTo>
                  <a:pt x="378288" y="1414954"/>
                </a:lnTo>
                <a:lnTo>
                  <a:pt x="378288" y="1255044"/>
                </a:lnTo>
                <a:lnTo>
                  <a:pt x="378289" y="1255043"/>
                </a:lnTo>
                <a:lnTo>
                  <a:pt x="378290" y="1006362"/>
                </a:lnTo>
                <a:lnTo>
                  <a:pt x="378291" y="1006361"/>
                </a:lnTo>
                <a:lnTo>
                  <a:pt x="378291" y="928405"/>
                </a:lnTo>
                <a:lnTo>
                  <a:pt x="377576" y="927688"/>
                </a:lnTo>
                <a:lnTo>
                  <a:pt x="377576" y="722459"/>
                </a:lnTo>
                <a:lnTo>
                  <a:pt x="378291" y="722459"/>
                </a:lnTo>
                <a:lnTo>
                  <a:pt x="378291" y="652646"/>
                </a:lnTo>
                <a:lnTo>
                  <a:pt x="377577" y="651929"/>
                </a:lnTo>
                <a:lnTo>
                  <a:pt x="377577" y="446700"/>
                </a:lnTo>
                <a:lnTo>
                  <a:pt x="378291" y="446700"/>
                </a:lnTo>
                <a:lnTo>
                  <a:pt x="378291" y="445478"/>
                </a:lnTo>
                <a:lnTo>
                  <a:pt x="377577" y="444761"/>
                </a:lnTo>
                <a:lnTo>
                  <a:pt x="377577" y="239532"/>
                </a:lnTo>
                <a:lnTo>
                  <a:pt x="378291" y="239532"/>
                </a:lnTo>
                <a:lnTo>
                  <a:pt x="378291" y="205946"/>
                </a:lnTo>
                <a:lnTo>
                  <a:pt x="377577" y="205229"/>
                </a:lnTo>
                <a:lnTo>
                  <a:pt x="377577" y="0"/>
                </a:lnTo>
                <a:lnTo>
                  <a:pt x="396399" y="0"/>
                </a:lnTo>
                <a:lnTo>
                  <a:pt x="396399" y="163554"/>
                </a:lnTo>
                <a:lnTo>
                  <a:pt x="397113" y="164267"/>
                </a:lnTo>
                <a:lnTo>
                  <a:pt x="397113" y="280520"/>
                </a:lnTo>
                <a:lnTo>
                  <a:pt x="396399" y="280520"/>
                </a:lnTo>
                <a:lnTo>
                  <a:pt x="396399" y="403086"/>
                </a:lnTo>
                <a:lnTo>
                  <a:pt x="397113" y="403799"/>
                </a:lnTo>
                <a:lnTo>
                  <a:pt x="397113" y="520052"/>
                </a:lnTo>
                <a:lnTo>
                  <a:pt x="396399" y="520052"/>
                </a:lnTo>
                <a:lnTo>
                  <a:pt x="396399" y="610254"/>
                </a:lnTo>
                <a:lnTo>
                  <a:pt x="397113" y="610967"/>
                </a:lnTo>
                <a:lnTo>
                  <a:pt x="397113" y="727220"/>
                </a:lnTo>
                <a:lnTo>
                  <a:pt x="396399" y="727220"/>
                </a:lnTo>
                <a:lnTo>
                  <a:pt x="396399" y="886013"/>
                </a:lnTo>
                <a:lnTo>
                  <a:pt x="397113" y="886726"/>
                </a:lnTo>
                <a:lnTo>
                  <a:pt x="397112" y="1167355"/>
                </a:lnTo>
                <a:lnTo>
                  <a:pt x="397111" y="1167355"/>
                </a:lnTo>
                <a:lnTo>
                  <a:pt x="397111" y="1286991"/>
                </a:lnTo>
                <a:lnTo>
                  <a:pt x="397110" y="1286991"/>
                </a:lnTo>
                <a:lnTo>
                  <a:pt x="397110" y="1535673"/>
                </a:lnTo>
                <a:lnTo>
                  <a:pt x="395708" y="1535673"/>
                </a:lnTo>
                <a:lnTo>
                  <a:pt x="395708" y="1620243"/>
                </a:lnTo>
                <a:cubicBezTo>
                  <a:pt x="395708" y="1677194"/>
                  <a:pt x="349317" y="1723513"/>
                  <a:pt x="292216" y="1723513"/>
                </a:cubicBezTo>
                <a:cubicBezTo>
                  <a:pt x="235178" y="1723513"/>
                  <a:pt x="188787" y="1677194"/>
                  <a:pt x="188787" y="1620243"/>
                </a:cubicBezTo>
                <a:lnTo>
                  <a:pt x="188787" y="1475218"/>
                </a:lnTo>
                <a:lnTo>
                  <a:pt x="188099" y="1475218"/>
                </a:lnTo>
                <a:lnTo>
                  <a:pt x="188099" y="1269929"/>
                </a:lnTo>
                <a:cubicBezTo>
                  <a:pt x="188099" y="1223357"/>
                  <a:pt x="150137" y="1185453"/>
                  <a:pt x="103429" y="1185453"/>
                </a:cubicBezTo>
                <a:cubicBezTo>
                  <a:pt x="56785" y="1185453"/>
                  <a:pt x="18822" y="1223357"/>
                  <a:pt x="18822" y="1269929"/>
                </a:cubicBezTo>
                <a:lnTo>
                  <a:pt x="18822" y="1578485"/>
                </a:lnTo>
                <a:lnTo>
                  <a:pt x="19383" y="1578485"/>
                </a:lnTo>
                <a:lnTo>
                  <a:pt x="19383" y="1859114"/>
                </a:lnTo>
                <a:cubicBezTo>
                  <a:pt x="19383" y="1864302"/>
                  <a:pt x="15137" y="1868542"/>
                  <a:pt x="9941" y="1868542"/>
                </a:cubicBezTo>
                <a:cubicBezTo>
                  <a:pt x="4743" y="1868542"/>
                  <a:pt x="561" y="1864302"/>
                  <a:pt x="561" y="1859114"/>
                </a:cubicBezTo>
                <a:lnTo>
                  <a:pt x="561" y="1589795"/>
                </a:lnTo>
                <a:close/>
              </a:path>
            </a:pathLst>
          </a:custGeom>
          <a:solidFill>
            <a:schemeClr val="accent4">
              <a:lumMod val="40000"/>
              <a:lumOff val="60000"/>
            </a:schemeClr>
          </a:solidFill>
          <a:ln>
            <a:noFill/>
          </a:ln>
        </p:spPr>
      </p:sp>
      <p:sp>
        <p:nvSpPr>
          <p:cNvPr id="224" name="任意多边形: 形状 223">
            <a:extLst>
              <a:ext uri="{FF2B5EF4-FFF2-40B4-BE49-F238E27FC236}">
                <a16:creationId xmlns:a16="http://schemas.microsoft.com/office/drawing/2014/main" xmlns="" id="{71426C2B-F48F-4224-8457-6CF4EBF53365}"/>
              </a:ext>
            </a:extLst>
          </p:cNvPr>
          <p:cNvSpPr>
            <a:spLocks noChangeAspect="1"/>
          </p:cNvSpPr>
          <p:nvPr/>
        </p:nvSpPr>
        <p:spPr bwMode="auto">
          <a:xfrm rot="5400000">
            <a:off x="9937465" y="1782127"/>
            <a:ext cx="397112" cy="908865"/>
          </a:xfrm>
          <a:custGeom>
            <a:avLst/>
            <a:gdLst>
              <a:gd name="connsiteX0" fmla="*/ 0 w 397112"/>
              <a:gd name="connsiteY0" fmla="*/ 629554 h 908865"/>
              <a:gd name="connsiteX1" fmla="*/ 0 w 397112"/>
              <a:gd name="connsiteY1" fmla="*/ 310252 h 908865"/>
              <a:gd name="connsiteX2" fmla="*/ 103429 w 397112"/>
              <a:gd name="connsiteY2" fmla="*/ 206982 h 908865"/>
              <a:gd name="connsiteX3" fmla="*/ 206921 w 397112"/>
              <a:gd name="connsiteY3" fmla="*/ 310252 h 908865"/>
              <a:gd name="connsiteX4" fmla="*/ 206921 w 397112"/>
              <a:gd name="connsiteY4" fmla="*/ 340577 h 908865"/>
              <a:gd name="connsiteX5" fmla="*/ 207609 w 397112"/>
              <a:gd name="connsiteY5" fmla="*/ 341264 h 908865"/>
              <a:gd name="connsiteX6" fmla="*/ 207609 w 397112"/>
              <a:gd name="connsiteY6" fmla="*/ 660566 h 908865"/>
              <a:gd name="connsiteX7" fmla="*/ 292216 w 397112"/>
              <a:gd name="connsiteY7" fmla="*/ 745042 h 908865"/>
              <a:gd name="connsiteX8" fmla="*/ 376886 w 397112"/>
              <a:gd name="connsiteY8" fmla="*/ 660566 h 908865"/>
              <a:gd name="connsiteX9" fmla="*/ 376886 w 397112"/>
              <a:gd name="connsiteY9" fmla="*/ 455277 h 908865"/>
              <a:gd name="connsiteX10" fmla="*/ 378288 w 397112"/>
              <a:gd name="connsiteY10" fmla="*/ 455277 h 908865"/>
              <a:gd name="connsiteX11" fmla="*/ 378288 w 397112"/>
              <a:gd name="connsiteY11" fmla="*/ 295367 h 908865"/>
              <a:gd name="connsiteX12" fmla="*/ 378289 w 397112"/>
              <a:gd name="connsiteY12" fmla="*/ 295366 h 908865"/>
              <a:gd name="connsiteX13" fmla="*/ 378289 w 397112"/>
              <a:gd name="connsiteY13" fmla="*/ 46685 h 908865"/>
              <a:gd name="connsiteX14" fmla="*/ 378290 w 397112"/>
              <a:gd name="connsiteY14" fmla="*/ 46684 h 908865"/>
              <a:gd name="connsiteX15" fmla="*/ 378290 w 397112"/>
              <a:gd name="connsiteY15" fmla="*/ 0 h 908865"/>
              <a:gd name="connsiteX16" fmla="*/ 397112 w 397112"/>
              <a:gd name="connsiteY16" fmla="*/ 0 h 908865"/>
              <a:gd name="connsiteX17" fmla="*/ 397112 w 397112"/>
              <a:gd name="connsiteY17" fmla="*/ 207678 h 908865"/>
              <a:gd name="connsiteX18" fmla="*/ 397111 w 397112"/>
              <a:gd name="connsiteY18" fmla="*/ 207678 h 908865"/>
              <a:gd name="connsiteX19" fmla="*/ 397111 w 397112"/>
              <a:gd name="connsiteY19" fmla="*/ 327314 h 908865"/>
              <a:gd name="connsiteX20" fmla="*/ 397110 w 397112"/>
              <a:gd name="connsiteY20" fmla="*/ 327314 h 908865"/>
              <a:gd name="connsiteX21" fmla="*/ 397110 w 397112"/>
              <a:gd name="connsiteY21" fmla="*/ 575996 h 908865"/>
              <a:gd name="connsiteX22" fmla="*/ 395708 w 397112"/>
              <a:gd name="connsiteY22" fmla="*/ 575996 h 908865"/>
              <a:gd name="connsiteX23" fmla="*/ 395708 w 397112"/>
              <a:gd name="connsiteY23" fmla="*/ 660566 h 908865"/>
              <a:gd name="connsiteX24" fmla="*/ 292216 w 397112"/>
              <a:gd name="connsiteY24" fmla="*/ 763836 h 908865"/>
              <a:gd name="connsiteX25" fmla="*/ 188787 w 397112"/>
              <a:gd name="connsiteY25" fmla="*/ 660566 h 908865"/>
              <a:gd name="connsiteX26" fmla="*/ 188787 w 397112"/>
              <a:gd name="connsiteY26" fmla="*/ 515541 h 908865"/>
              <a:gd name="connsiteX27" fmla="*/ 188099 w 397112"/>
              <a:gd name="connsiteY27" fmla="*/ 515541 h 908865"/>
              <a:gd name="connsiteX28" fmla="*/ 188099 w 397112"/>
              <a:gd name="connsiteY28" fmla="*/ 310252 h 908865"/>
              <a:gd name="connsiteX29" fmla="*/ 103429 w 397112"/>
              <a:gd name="connsiteY29" fmla="*/ 225776 h 908865"/>
              <a:gd name="connsiteX30" fmla="*/ 18822 w 397112"/>
              <a:gd name="connsiteY30" fmla="*/ 310252 h 908865"/>
              <a:gd name="connsiteX31" fmla="*/ 18822 w 397112"/>
              <a:gd name="connsiteY31" fmla="*/ 618808 h 908865"/>
              <a:gd name="connsiteX32" fmla="*/ 19383 w 397112"/>
              <a:gd name="connsiteY32" fmla="*/ 618808 h 908865"/>
              <a:gd name="connsiteX33" fmla="*/ 19383 w 397112"/>
              <a:gd name="connsiteY33" fmla="*/ 899437 h 908865"/>
              <a:gd name="connsiteX34" fmla="*/ 9941 w 397112"/>
              <a:gd name="connsiteY34" fmla="*/ 908865 h 908865"/>
              <a:gd name="connsiteX35" fmla="*/ 561 w 397112"/>
              <a:gd name="connsiteY35" fmla="*/ 899437 h 908865"/>
              <a:gd name="connsiteX36" fmla="*/ 561 w 397112"/>
              <a:gd name="connsiteY36" fmla="*/ 630118 h 908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7112" h="908865">
                <a:moveTo>
                  <a:pt x="0" y="629554"/>
                </a:moveTo>
                <a:lnTo>
                  <a:pt x="0" y="310252"/>
                </a:lnTo>
                <a:cubicBezTo>
                  <a:pt x="0" y="253301"/>
                  <a:pt x="46391" y="206982"/>
                  <a:pt x="103429" y="206982"/>
                </a:cubicBezTo>
                <a:cubicBezTo>
                  <a:pt x="160530" y="206982"/>
                  <a:pt x="206921" y="253301"/>
                  <a:pt x="206921" y="310252"/>
                </a:cubicBezTo>
                <a:lnTo>
                  <a:pt x="206921" y="340577"/>
                </a:lnTo>
                <a:lnTo>
                  <a:pt x="207609" y="341264"/>
                </a:lnTo>
                <a:lnTo>
                  <a:pt x="207609" y="660566"/>
                </a:lnTo>
                <a:cubicBezTo>
                  <a:pt x="207609" y="707138"/>
                  <a:pt x="245572" y="745042"/>
                  <a:pt x="292216" y="745042"/>
                </a:cubicBezTo>
                <a:cubicBezTo>
                  <a:pt x="338924" y="745042"/>
                  <a:pt x="376886" y="707138"/>
                  <a:pt x="376886" y="660566"/>
                </a:cubicBezTo>
                <a:lnTo>
                  <a:pt x="376886" y="455277"/>
                </a:lnTo>
                <a:lnTo>
                  <a:pt x="378288" y="455277"/>
                </a:lnTo>
                <a:lnTo>
                  <a:pt x="378288" y="295367"/>
                </a:lnTo>
                <a:lnTo>
                  <a:pt x="378289" y="295366"/>
                </a:lnTo>
                <a:lnTo>
                  <a:pt x="378289" y="46685"/>
                </a:lnTo>
                <a:lnTo>
                  <a:pt x="378290" y="46684"/>
                </a:lnTo>
                <a:lnTo>
                  <a:pt x="378290" y="0"/>
                </a:lnTo>
                <a:lnTo>
                  <a:pt x="397112" y="0"/>
                </a:lnTo>
                <a:lnTo>
                  <a:pt x="397112" y="207678"/>
                </a:lnTo>
                <a:lnTo>
                  <a:pt x="397111" y="207678"/>
                </a:lnTo>
                <a:lnTo>
                  <a:pt x="397111" y="327314"/>
                </a:lnTo>
                <a:lnTo>
                  <a:pt x="397110" y="327314"/>
                </a:lnTo>
                <a:lnTo>
                  <a:pt x="397110" y="575996"/>
                </a:lnTo>
                <a:lnTo>
                  <a:pt x="395708" y="575996"/>
                </a:lnTo>
                <a:lnTo>
                  <a:pt x="395708" y="660566"/>
                </a:lnTo>
                <a:cubicBezTo>
                  <a:pt x="395708" y="717517"/>
                  <a:pt x="349317" y="763836"/>
                  <a:pt x="292216" y="763836"/>
                </a:cubicBezTo>
                <a:cubicBezTo>
                  <a:pt x="235178" y="763836"/>
                  <a:pt x="188787" y="717517"/>
                  <a:pt x="188787" y="660566"/>
                </a:cubicBezTo>
                <a:lnTo>
                  <a:pt x="188787" y="515541"/>
                </a:lnTo>
                <a:lnTo>
                  <a:pt x="188099" y="515541"/>
                </a:lnTo>
                <a:lnTo>
                  <a:pt x="188099" y="310252"/>
                </a:lnTo>
                <a:cubicBezTo>
                  <a:pt x="188099" y="263680"/>
                  <a:pt x="150137" y="225776"/>
                  <a:pt x="103429" y="225776"/>
                </a:cubicBezTo>
                <a:cubicBezTo>
                  <a:pt x="56785" y="225776"/>
                  <a:pt x="18822" y="263680"/>
                  <a:pt x="18822" y="310252"/>
                </a:cubicBezTo>
                <a:lnTo>
                  <a:pt x="18822" y="618808"/>
                </a:lnTo>
                <a:lnTo>
                  <a:pt x="19383" y="618808"/>
                </a:lnTo>
                <a:lnTo>
                  <a:pt x="19383" y="899437"/>
                </a:lnTo>
                <a:cubicBezTo>
                  <a:pt x="19383" y="904625"/>
                  <a:pt x="15137" y="908865"/>
                  <a:pt x="9941" y="908865"/>
                </a:cubicBezTo>
                <a:cubicBezTo>
                  <a:pt x="4743" y="908865"/>
                  <a:pt x="561" y="904625"/>
                  <a:pt x="561" y="899437"/>
                </a:cubicBezTo>
                <a:lnTo>
                  <a:pt x="561" y="630118"/>
                </a:lnTo>
                <a:close/>
              </a:path>
            </a:pathLst>
          </a:custGeom>
          <a:solidFill>
            <a:schemeClr val="accent4">
              <a:lumMod val="40000"/>
              <a:lumOff val="60000"/>
            </a:schemeClr>
          </a:solidFill>
          <a:ln>
            <a:noFill/>
          </a:ln>
        </p:spPr>
      </p:sp>
      <p:grpSp>
        <p:nvGrpSpPr>
          <p:cNvPr id="2" name="组合 1">
            <a:extLst>
              <a:ext uri="{FF2B5EF4-FFF2-40B4-BE49-F238E27FC236}">
                <a16:creationId xmlns:a16="http://schemas.microsoft.com/office/drawing/2014/main" xmlns="" id="{62B4F5CC-FE12-4DCC-9821-449185B03194}"/>
              </a:ext>
            </a:extLst>
          </p:cNvPr>
          <p:cNvGrpSpPr/>
          <p:nvPr/>
        </p:nvGrpSpPr>
        <p:grpSpPr>
          <a:xfrm>
            <a:off x="4758285" y="1676294"/>
            <a:ext cx="2675430" cy="4183045"/>
            <a:chOff x="4758285" y="1676294"/>
            <a:chExt cx="2675430" cy="4183045"/>
          </a:xfrm>
        </p:grpSpPr>
        <p:grpSp>
          <p:nvGrpSpPr>
            <p:cNvPr id="208" name="组合 207">
              <a:extLst>
                <a:ext uri="{FF2B5EF4-FFF2-40B4-BE49-F238E27FC236}">
                  <a16:creationId xmlns:a16="http://schemas.microsoft.com/office/drawing/2014/main" xmlns="" id="{663D08AB-F146-4F51-83FE-56868019A4F7}"/>
                </a:ext>
              </a:extLst>
            </p:cNvPr>
            <p:cNvGrpSpPr/>
            <p:nvPr/>
          </p:nvGrpSpPr>
          <p:grpSpPr>
            <a:xfrm>
              <a:off x="4758285" y="1676294"/>
              <a:ext cx="2675430" cy="4183045"/>
              <a:chOff x="4758285" y="1337477"/>
              <a:chExt cx="2675430" cy="4183045"/>
            </a:xfrm>
            <a:effectLst/>
          </p:grpSpPr>
          <p:sp>
            <p:nvSpPr>
              <p:cNvPr id="3" name="矩形 2">
                <a:extLst>
                  <a:ext uri="{FF2B5EF4-FFF2-40B4-BE49-F238E27FC236}">
                    <a16:creationId xmlns:a16="http://schemas.microsoft.com/office/drawing/2014/main" xmlns="" id="{AB0707A5-6099-4D3E-8607-7A62E8B28DFB}"/>
                  </a:ext>
                </a:extLst>
              </p:cNvPr>
              <p:cNvSpPr/>
              <p:nvPr/>
            </p:nvSpPr>
            <p:spPr>
              <a:xfrm>
                <a:off x="4758285" y="1337477"/>
                <a:ext cx="2675430" cy="41453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40000"/>
                      <a:lumOff val="60000"/>
                    </a:schemeClr>
                  </a:solidFill>
                </a:endParaRPr>
              </a:p>
            </p:txBody>
          </p:sp>
          <p:pic>
            <p:nvPicPr>
              <p:cNvPr id="207" name="图片 206">
                <a:extLst>
                  <a:ext uri="{FF2B5EF4-FFF2-40B4-BE49-F238E27FC236}">
                    <a16:creationId xmlns:a16="http://schemas.microsoft.com/office/drawing/2014/main" xmlns="" id="{D82799CF-684B-414C-9866-F442E775E1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58285" y="1337477"/>
                <a:ext cx="2675429" cy="4183045"/>
              </a:xfrm>
              <a:prstGeom prst="rect">
                <a:avLst/>
              </a:prstGeom>
            </p:spPr>
          </p:pic>
        </p:grpSp>
        <p:sp>
          <p:nvSpPr>
            <p:cNvPr id="214" name="analytics_230928">
              <a:extLst>
                <a:ext uri="{FF2B5EF4-FFF2-40B4-BE49-F238E27FC236}">
                  <a16:creationId xmlns:a16="http://schemas.microsoft.com/office/drawing/2014/main" xmlns="" id="{E05AEABE-C794-46ED-BC6B-FC2E9A230209}"/>
                </a:ext>
              </a:extLst>
            </p:cNvPr>
            <p:cNvSpPr>
              <a:spLocks noChangeAspect="1"/>
            </p:cNvSpPr>
            <p:nvPr/>
          </p:nvSpPr>
          <p:spPr bwMode="auto">
            <a:xfrm>
              <a:off x="5791158" y="2572528"/>
              <a:ext cx="609685" cy="608764"/>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accent4">
                <a:lumMod val="40000"/>
                <a:lumOff val="60000"/>
              </a:schemeClr>
            </a:solidFill>
            <a:ln>
              <a:noFill/>
            </a:ln>
            <a:effectLst/>
          </p:spPr>
        </p:sp>
        <p:sp>
          <p:nvSpPr>
            <p:cNvPr id="215" name="文本框 214">
              <a:extLst>
                <a:ext uri="{FF2B5EF4-FFF2-40B4-BE49-F238E27FC236}">
                  <a16:creationId xmlns:a16="http://schemas.microsoft.com/office/drawing/2014/main" xmlns="" id="{25F986F3-E31B-4272-9A05-3F15E8F408C7}"/>
                </a:ext>
              </a:extLst>
            </p:cNvPr>
            <p:cNvSpPr txBox="1"/>
            <p:nvPr/>
          </p:nvSpPr>
          <p:spPr>
            <a:xfrm>
              <a:off x="5330407" y="3479135"/>
              <a:ext cx="1531189" cy="400110"/>
            </a:xfrm>
            <a:prstGeom prst="rect">
              <a:avLst/>
            </a:prstGeom>
            <a:noFill/>
            <a:effectLst/>
          </p:spPr>
          <p:txBody>
            <a:bodyPr wrap="none" rtlCol="0">
              <a:spAutoFit/>
            </a:bodyPr>
            <a:lstStyle/>
            <a:p>
              <a:pPr algn="ctr"/>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输入关键词</a:t>
              </a:r>
            </a:p>
          </p:txBody>
        </p:sp>
        <p:sp>
          <p:nvSpPr>
            <p:cNvPr id="216" name="文本框 215">
              <a:extLst>
                <a:ext uri="{FF2B5EF4-FFF2-40B4-BE49-F238E27FC236}">
                  <a16:creationId xmlns:a16="http://schemas.microsoft.com/office/drawing/2014/main" xmlns="" id="{8EA3C616-5872-4B41-8C12-7E772B12174D}"/>
                </a:ext>
              </a:extLst>
            </p:cNvPr>
            <p:cNvSpPr txBox="1"/>
            <p:nvPr/>
          </p:nvSpPr>
          <p:spPr>
            <a:xfrm>
              <a:off x="5017720" y="4132190"/>
              <a:ext cx="2156560" cy="1052596"/>
            </a:xfrm>
            <a:prstGeom prst="rect">
              <a:avLst/>
            </a:prstGeom>
            <a:noFill/>
            <a:effectLst/>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spTree>
    <p:extLst>
      <p:ext uri="{BB962C8B-B14F-4D97-AF65-F5344CB8AC3E}">
        <p14:creationId xmlns:p14="http://schemas.microsoft.com/office/powerpoint/2010/main" val="1202897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3" presetClass="entr" presetSubtype="528"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p:cTn id="12" dur="750" fill="hold"/>
                                        <p:tgtEl>
                                          <p:spTgt spid="5"/>
                                        </p:tgtEl>
                                        <p:attrNameLst>
                                          <p:attrName>ppt_w</p:attrName>
                                        </p:attrNameLst>
                                      </p:cBhvr>
                                      <p:tavLst>
                                        <p:tav tm="0">
                                          <p:val>
                                            <p:fltVal val="0"/>
                                          </p:val>
                                        </p:tav>
                                        <p:tav tm="100000">
                                          <p:val>
                                            <p:strVal val="#ppt_w"/>
                                          </p:val>
                                        </p:tav>
                                      </p:tavLst>
                                    </p:anim>
                                    <p:anim calcmode="lin" valueType="num">
                                      <p:cBhvr>
                                        <p:cTn id="13" dur="750" fill="hold"/>
                                        <p:tgtEl>
                                          <p:spTgt spid="5"/>
                                        </p:tgtEl>
                                        <p:attrNameLst>
                                          <p:attrName>ppt_h</p:attrName>
                                        </p:attrNameLst>
                                      </p:cBhvr>
                                      <p:tavLst>
                                        <p:tav tm="0">
                                          <p:val>
                                            <p:fltVal val="0"/>
                                          </p:val>
                                        </p:tav>
                                        <p:tav tm="100000">
                                          <p:val>
                                            <p:strVal val="#ppt_h"/>
                                          </p:val>
                                        </p:tav>
                                      </p:tavLst>
                                    </p:anim>
                                    <p:anim calcmode="lin" valueType="num">
                                      <p:cBhvr>
                                        <p:cTn id="14" dur="750" fill="hold"/>
                                        <p:tgtEl>
                                          <p:spTgt spid="5"/>
                                        </p:tgtEl>
                                        <p:attrNameLst>
                                          <p:attrName>ppt_x</p:attrName>
                                        </p:attrNameLst>
                                      </p:cBhvr>
                                      <p:tavLst>
                                        <p:tav tm="0">
                                          <p:val>
                                            <p:fltVal val="0.5"/>
                                          </p:val>
                                        </p:tav>
                                        <p:tav tm="100000">
                                          <p:val>
                                            <p:strVal val="#ppt_x"/>
                                          </p:val>
                                        </p:tav>
                                      </p:tavLst>
                                    </p:anim>
                                    <p:anim calcmode="lin" valueType="num">
                                      <p:cBhvr>
                                        <p:cTn id="15" dur="750" fill="hold"/>
                                        <p:tgtEl>
                                          <p:spTgt spid="5"/>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p:cTn id="18" dur="750" fill="hold"/>
                                        <p:tgtEl>
                                          <p:spTgt spid="4"/>
                                        </p:tgtEl>
                                        <p:attrNameLst>
                                          <p:attrName>ppt_w</p:attrName>
                                        </p:attrNameLst>
                                      </p:cBhvr>
                                      <p:tavLst>
                                        <p:tav tm="0">
                                          <p:val>
                                            <p:fltVal val="0"/>
                                          </p:val>
                                        </p:tav>
                                        <p:tav tm="100000">
                                          <p:val>
                                            <p:strVal val="#ppt_w"/>
                                          </p:val>
                                        </p:tav>
                                      </p:tavLst>
                                    </p:anim>
                                    <p:anim calcmode="lin" valueType="num">
                                      <p:cBhvr>
                                        <p:cTn id="19" dur="750" fill="hold"/>
                                        <p:tgtEl>
                                          <p:spTgt spid="4"/>
                                        </p:tgtEl>
                                        <p:attrNameLst>
                                          <p:attrName>ppt_h</p:attrName>
                                        </p:attrNameLst>
                                      </p:cBhvr>
                                      <p:tavLst>
                                        <p:tav tm="0">
                                          <p:val>
                                            <p:fltVal val="0"/>
                                          </p:val>
                                        </p:tav>
                                        <p:tav tm="100000">
                                          <p:val>
                                            <p:strVal val="#ppt_h"/>
                                          </p:val>
                                        </p:tav>
                                      </p:tavLst>
                                    </p:anim>
                                    <p:anim calcmode="lin" valueType="num">
                                      <p:cBhvr>
                                        <p:cTn id="20" dur="750" fill="hold"/>
                                        <p:tgtEl>
                                          <p:spTgt spid="4"/>
                                        </p:tgtEl>
                                        <p:attrNameLst>
                                          <p:attrName>ppt_x</p:attrName>
                                        </p:attrNameLst>
                                      </p:cBhvr>
                                      <p:tavLst>
                                        <p:tav tm="0">
                                          <p:val>
                                            <p:fltVal val="0.5"/>
                                          </p:val>
                                        </p:tav>
                                        <p:tav tm="100000">
                                          <p:val>
                                            <p:strVal val="#ppt_x"/>
                                          </p:val>
                                        </p:tav>
                                      </p:tavLst>
                                    </p:anim>
                                    <p:anim calcmode="lin" valueType="num">
                                      <p:cBhvr>
                                        <p:cTn id="21" dur="750" fill="hold"/>
                                        <p:tgtEl>
                                          <p:spTgt spid="4"/>
                                        </p:tgtEl>
                                        <p:attrNameLst>
                                          <p:attrName>ppt_y</p:attrName>
                                        </p:attrNameLst>
                                      </p:cBhvr>
                                      <p:tavLst>
                                        <p:tav tm="0">
                                          <p:val>
                                            <p:fltVal val="0.5"/>
                                          </p:val>
                                        </p:tav>
                                        <p:tav tm="100000">
                                          <p:val>
                                            <p:strVal val="#ppt_y"/>
                                          </p:val>
                                        </p:tav>
                                      </p:tavLst>
                                    </p:anim>
                                  </p:childTnLst>
                                </p:cTn>
                              </p:par>
                              <p:par>
                                <p:cTn id="22" presetID="47" presetClass="entr" presetSubtype="0" fill="hold" nodeType="withEffect">
                                  <p:stCondLst>
                                    <p:cond delay="750"/>
                                  </p:stCondLst>
                                  <p:childTnLst>
                                    <p:set>
                                      <p:cBhvr>
                                        <p:cTn id="23" dur="1" fill="hold">
                                          <p:stCondLst>
                                            <p:cond delay="0"/>
                                          </p:stCondLst>
                                        </p:cTn>
                                        <p:tgtEl>
                                          <p:spTgt spid="223"/>
                                        </p:tgtEl>
                                        <p:attrNameLst>
                                          <p:attrName>style.visibility</p:attrName>
                                        </p:attrNameLst>
                                      </p:cBhvr>
                                      <p:to>
                                        <p:strVal val="visible"/>
                                      </p:to>
                                    </p:set>
                                    <p:animEffect transition="in" filter="fade">
                                      <p:cBhvr>
                                        <p:cTn id="24" dur="750"/>
                                        <p:tgtEl>
                                          <p:spTgt spid="223"/>
                                        </p:tgtEl>
                                      </p:cBhvr>
                                    </p:animEffect>
                                    <p:anim calcmode="lin" valueType="num">
                                      <p:cBhvr>
                                        <p:cTn id="25" dur="750" fill="hold"/>
                                        <p:tgtEl>
                                          <p:spTgt spid="223"/>
                                        </p:tgtEl>
                                        <p:attrNameLst>
                                          <p:attrName>ppt_x</p:attrName>
                                        </p:attrNameLst>
                                      </p:cBhvr>
                                      <p:tavLst>
                                        <p:tav tm="0">
                                          <p:val>
                                            <p:strVal val="#ppt_x"/>
                                          </p:val>
                                        </p:tav>
                                        <p:tav tm="100000">
                                          <p:val>
                                            <p:strVal val="#ppt_x"/>
                                          </p:val>
                                        </p:tav>
                                      </p:tavLst>
                                    </p:anim>
                                    <p:anim calcmode="lin" valueType="num">
                                      <p:cBhvr>
                                        <p:cTn id="26" dur="750" fill="hold"/>
                                        <p:tgtEl>
                                          <p:spTgt spid="22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750"/>
                                  </p:stCondLst>
                                  <p:childTnLst>
                                    <p:set>
                                      <p:cBhvr>
                                        <p:cTn id="28" dur="1" fill="hold">
                                          <p:stCondLst>
                                            <p:cond delay="0"/>
                                          </p:stCondLst>
                                        </p:cTn>
                                        <p:tgtEl>
                                          <p:spTgt spid="224"/>
                                        </p:tgtEl>
                                        <p:attrNameLst>
                                          <p:attrName>style.visibility</p:attrName>
                                        </p:attrNameLst>
                                      </p:cBhvr>
                                      <p:to>
                                        <p:strVal val="visible"/>
                                      </p:to>
                                    </p:set>
                                    <p:animEffect transition="in" filter="fade">
                                      <p:cBhvr>
                                        <p:cTn id="29" dur="750"/>
                                        <p:tgtEl>
                                          <p:spTgt spid="224"/>
                                        </p:tgtEl>
                                      </p:cBhvr>
                                    </p:animEffect>
                                    <p:anim calcmode="lin" valueType="num">
                                      <p:cBhvr>
                                        <p:cTn id="30" dur="750" fill="hold"/>
                                        <p:tgtEl>
                                          <p:spTgt spid="224"/>
                                        </p:tgtEl>
                                        <p:attrNameLst>
                                          <p:attrName>ppt_x</p:attrName>
                                        </p:attrNameLst>
                                      </p:cBhvr>
                                      <p:tavLst>
                                        <p:tav tm="0">
                                          <p:val>
                                            <p:strVal val="#ppt_x"/>
                                          </p:val>
                                        </p:tav>
                                        <p:tav tm="100000">
                                          <p:val>
                                            <p:strVal val="#ppt_x"/>
                                          </p:val>
                                        </p:tav>
                                      </p:tavLst>
                                    </p:anim>
                                    <p:anim calcmode="lin" valueType="num">
                                      <p:cBhvr>
                                        <p:cTn id="31" dur="750" fill="hold"/>
                                        <p:tgtEl>
                                          <p:spTgt spid="2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34D71834-52AC-4185-93C5-BAB7BB361907}"/>
              </a:ext>
            </a:extLst>
          </p:cNvPr>
          <p:cNvSpPr txBox="1"/>
          <p:nvPr/>
        </p:nvSpPr>
        <p:spPr>
          <a:xfrm>
            <a:off x="4118541" y="600858"/>
            <a:ext cx="395493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集团年度大事件</a:t>
            </a:r>
          </a:p>
        </p:txBody>
      </p:sp>
      <p:grpSp>
        <p:nvGrpSpPr>
          <p:cNvPr id="812" name="组合 811">
            <a:extLst>
              <a:ext uri="{FF2B5EF4-FFF2-40B4-BE49-F238E27FC236}">
                <a16:creationId xmlns:a16="http://schemas.microsoft.com/office/drawing/2014/main" xmlns="" id="{8016E4E5-C447-41E4-BE65-955DDD7A518A}"/>
              </a:ext>
            </a:extLst>
          </p:cNvPr>
          <p:cNvGrpSpPr/>
          <p:nvPr/>
        </p:nvGrpSpPr>
        <p:grpSpPr>
          <a:xfrm>
            <a:off x="3730952" y="2083099"/>
            <a:ext cx="2158771" cy="3320886"/>
            <a:chOff x="3730952" y="2083099"/>
            <a:chExt cx="2158771" cy="3320886"/>
          </a:xfrm>
        </p:grpSpPr>
        <p:grpSp>
          <p:nvGrpSpPr>
            <p:cNvPr id="204" name="组合 203">
              <a:extLst>
                <a:ext uri="{FF2B5EF4-FFF2-40B4-BE49-F238E27FC236}">
                  <a16:creationId xmlns:a16="http://schemas.microsoft.com/office/drawing/2014/main" xmlns="" id="{59AF0A8A-944D-4E9F-8B85-EE91627D6B02}"/>
                </a:ext>
              </a:extLst>
            </p:cNvPr>
            <p:cNvGrpSpPr/>
            <p:nvPr/>
          </p:nvGrpSpPr>
          <p:grpSpPr>
            <a:xfrm>
              <a:off x="3730952" y="2723949"/>
              <a:ext cx="1435468" cy="1540736"/>
              <a:chOff x="4370450" y="1897947"/>
              <a:chExt cx="2678050" cy="2874440"/>
            </a:xfrm>
          </p:grpSpPr>
          <p:pic>
            <p:nvPicPr>
              <p:cNvPr id="205" name="图片 204">
                <a:extLst>
                  <a:ext uri="{FF2B5EF4-FFF2-40B4-BE49-F238E27FC236}">
                    <a16:creationId xmlns:a16="http://schemas.microsoft.com/office/drawing/2014/main" xmlns="" id="{326E42D8-CDBB-4D46-A947-FE8664E339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206" name="组合 205">
                <a:extLst>
                  <a:ext uri="{FF2B5EF4-FFF2-40B4-BE49-F238E27FC236}">
                    <a16:creationId xmlns:a16="http://schemas.microsoft.com/office/drawing/2014/main" xmlns="" id="{0EBD578D-7620-4772-AEEA-1EDABB00C8CA}"/>
                  </a:ext>
                </a:extLst>
              </p:cNvPr>
              <p:cNvGrpSpPr/>
              <p:nvPr/>
            </p:nvGrpSpPr>
            <p:grpSpPr>
              <a:xfrm>
                <a:off x="4910157" y="2773846"/>
                <a:ext cx="1798655" cy="1711068"/>
                <a:chOff x="1017588" y="1520825"/>
                <a:chExt cx="2738438" cy="2605088"/>
              </a:xfrm>
            </p:grpSpPr>
            <p:sp>
              <p:nvSpPr>
                <p:cNvPr id="207" name="Freeform 5">
                  <a:extLst>
                    <a:ext uri="{FF2B5EF4-FFF2-40B4-BE49-F238E27FC236}">
                      <a16:creationId xmlns:a16="http://schemas.microsoft.com/office/drawing/2014/main" xmlns="" id="{604155A6-539C-403D-8557-1B9DE9D9F5DE}"/>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6">
                  <a:extLst>
                    <a:ext uri="{FF2B5EF4-FFF2-40B4-BE49-F238E27FC236}">
                      <a16:creationId xmlns:a16="http://schemas.microsoft.com/office/drawing/2014/main" xmlns="" id="{93145B8E-5DE8-4FD0-9F19-74E41AB2BAC0}"/>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7">
                  <a:extLst>
                    <a:ext uri="{FF2B5EF4-FFF2-40B4-BE49-F238E27FC236}">
                      <a16:creationId xmlns:a16="http://schemas.microsoft.com/office/drawing/2014/main" xmlns="" id="{42983C08-B07F-4A86-BB3E-A41AC8F831D5}"/>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8">
                  <a:extLst>
                    <a:ext uri="{FF2B5EF4-FFF2-40B4-BE49-F238E27FC236}">
                      <a16:creationId xmlns:a16="http://schemas.microsoft.com/office/drawing/2014/main" xmlns="" id="{E8E91A81-EB34-4ED4-AC03-F30A247D7FD1}"/>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9">
                  <a:extLst>
                    <a:ext uri="{FF2B5EF4-FFF2-40B4-BE49-F238E27FC236}">
                      <a16:creationId xmlns:a16="http://schemas.microsoft.com/office/drawing/2014/main" xmlns="" id="{1CD3F98A-1AF0-4587-8FDE-D8E9DD25DE01}"/>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0">
                  <a:extLst>
                    <a:ext uri="{FF2B5EF4-FFF2-40B4-BE49-F238E27FC236}">
                      <a16:creationId xmlns:a16="http://schemas.microsoft.com/office/drawing/2014/main" xmlns="" id="{47EB18BB-6821-4FCE-9066-708D77C56583}"/>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1">
                  <a:extLst>
                    <a:ext uri="{FF2B5EF4-FFF2-40B4-BE49-F238E27FC236}">
                      <a16:creationId xmlns:a16="http://schemas.microsoft.com/office/drawing/2014/main" xmlns="" id="{2C69AAA2-9428-432B-AEA7-3DFD34D823BE}"/>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2">
                  <a:extLst>
                    <a:ext uri="{FF2B5EF4-FFF2-40B4-BE49-F238E27FC236}">
                      <a16:creationId xmlns:a16="http://schemas.microsoft.com/office/drawing/2014/main" xmlns="" id="{1F766567-439E-4552-860E-923F6875F637}"/>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3">
                  <a:extLst>
                    <a:ext uri="{FF2B5EF4-FFF2-40B4-BE49-F238E27FC236}">
                      <a16:creationId xmlns:a16="http://schemas.microsoft.com/office/drawing/2014/main" xmlns="" id="{2CD51560-C9AA-4474-BCC0-66C24122EE0E}"/>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4">
                  <a:extLst>
                    <a:ext uri="{FF2B5EF4-FFF2-40B4-BE49-F238E27FC236}">
                      <a16:creationId xmlns:a16="http://schemas.microsoft.com/office/drawing/2014/main" xmlns="" id="{911FE4D3-8D8C-4071-9F74-49CB07F541F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5">
                  <a:extLst>
                    <a:ext uri="{FF2B5EF4-FFF2-40B4-BE49-F238E27FC236}">
                      <a16:creationId xmlns:a16="http://schemas.microsoft.com/office/drawing/2014/main" xmlns="" id="{BFB09406-2018-4ACF-8C76-EBAABE8F0DA7}"/>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6">
                  <a:extLst>
                    <a:ext uri="{FF2B5EF4-FFF2-40B4-BE49-F238E27FC236}">
                      <a16:creationId xmlns:a16="http://schemas.microsoft.com/office/drawing/2014/main" xmlns="" id="{FDA007AB-DC20-4D6B-967A-C0CA5E750277}"/>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7">
                  <a:extLst>
                    <a:ext uri="{FF2B5EF4-FFF2-40B4-BE49-F238E27FC236}">
                      <a16:creationId xmlns:a16="http://schemas.microsoft.com/office/drawing/2014/main" xmlns="" id="{43446483-DCDE-41E3-B959-9E0DE594981B}"/>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8">
                  <a:extLst>
                    <a:ext uri="{FF2B5EF4-FFF2-40B4-BE49-F238E27FC236}">
                      <a16:creationId xmlns:a16="http://schemas.microsoft.com/office/drawing/2014/main" xmlns="" id="{F3386CB5-599C-4073-A7F6-E8A41C155286}"/>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9">
                  <a:extLst>
                    <a:ext uri="{FF2B5EF4-FFF2-40B4-BE49-F238E27FC236}">
                      <a16:creationId xmlns:a16="http://schemas.microsoft.com/office/drawing/2014/main" xmlns="" id="{1F279D36-EB20-426C-B740-3696D617945C}"/>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20">
                  <a:extLst>
                    <a:ext uri="{FF2B5EF4-FFF2-40B4-BE49-F238E27FC236}">
                      <a16:creationId xmlns:a16="http://schemas.microsoft.com/office/drawing/2014/main" xmlns="" id="{D4BFE739-77A0-408F-ABEE-704061F47123}"/>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21">
                  <a:extLst>
                    <a:ext uri="{FF2B5EF4-FFF2-40B4-BE49-F238E27FC236}">
                      <a16:creationId xmlns:a16="http://schemas.microsoft.com/office/drawing/2014/main" xmlns="" id="{EAEC0156-D3E3-49CD-BBCA-415DD9C64166}"/>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22">
                  <a:extLst>
                    <a:ext uri="{FF2B5EF4-FFF2-40B4-BE49-F238E27FC236}">
                      <a16:creationId xmlns:a16="http://schemas.microsoft.com/office/drawing/2014/main" xmlns="" id="{BCCE170F-4D9F-4E8B-A574-854AAECDD49C}"/>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23">
                  <a:extLst>
                    <a:ext uri="{FF2B5EF4-FFF2-40B4-BE49-F238E27FC236}">
                      <a16:creationId xmlns:a16="http://schemas.microsoft.com/office/drawing/2014/main" xmlns="" id="{CB1F3246-68B9-47CA-A1EB-34887D5021D5}"/>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24">
                  <a:extLst>
                    <a:ext uri="{FF2B5EF4-FFF2-40B4-BE49-F238E27FC236}">
                      <a16:creationId xmlns:a16="http://schemas.microsoft.com/office/drawing/2014/main" xmlns="" id="{7D29C5EC-6515-41C0-A17E-5A74EE68B7EE}"/>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25">
                  <a:extLst>
                    <a:ext uri="{FF2B5EF4-FFF2-40B4-BE49-F238E27FC236}">
                      <a16:creationId xmlns:a16="http://schemas.microsoft.com/office/drawing/2014/main" xmlns="" id="{5B490315-6B25-45FC-B569-23E0A2D9561D}"/>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26">
                  <a:extLst>
                    <a:ext uri="{FF2B5EF4-FFF2-40B4-BE49-F238E27FC236}">
                      <a16:creationId xmlns:a16="http://schemas.microsoft.com/office/drawing/2014/main" xmlns="" id="{AA772C12-7473-4799-B52C-CDEA5D69E84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27">
                  <a:extLst>
                    <a:ext uri="{FF2B5EF4-FFF2-40B4-BE49-F238E27FC236}">
                      <a16:creationId xmlns:a16="http://schemas.microsoft.com/office/drawing/2014/main" xmlns="" id="{9208F20D-3374-4C8E-A092-192A17C1F356}"/>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8">
                  <a:extLst>
                    <a:ext uri="{FF2B5EF4-FFF2-40B4-BE49-F238E27FC236}">
                      <a16:creationId xmlns:a16="http://schemas.microsoft.com/office/drawing/2014/main" xmlns="" id="{C09BF38A-A589-488F-B576-154DF640439A}"/>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9">
                  <a:extLst>
                    <a:ext uri="{FF2B5EF4-FFF2-40B4-BE49-F238E27FC236}">
                      <a16:creationId xmlns:a16="http://schemas.microsoft.com/office/drawing/2014/main" xmlns="" id="{E7354A8D-E0F9-4820-80BB-5B7B4BFF0273}"/>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30">
                  <a:extLst>
                    <a:ext uri="{FF2B5EF4-FFF2-40B4-BE49-F238E27FC236}">
                      <a16:creationId xmlns:a16="http://schemas.microsoft.com/office/drawing/2014/main" xmlns="" id="{7C84CAF6-5D8A-42AE-A3FB-39B882677692}"/>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31">
                  <a:extLst>
                    <a:ext uri="{FF2B5EF4-FFF2-40B4-BE49-F238E27FC236}">
                      <a16:creationId xmlns:a16="http://schemas.microsoft.com/office/drawing/2014/main" xmlns="" id="{FCD7B82E-646A-4633-8D16-CA5CC2D525BF}"/>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32">
                  <a:extLst>
                    <a:ext uri="{FF2B5EF4-FFF2-40B4-BE49-F238E27FC236}">
                      <a16:creationId xmlns:a16="http://schemas.microsoft.com/office/drawing/2014/main" xmlns="" id="{C00BF963-AD1E-4602-B343-942A97784854}"/>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33">
                  <a:extLst>
                    <a:ext uri="{FF2B5EF4-FFF2-40B4-BE49-F238E27FC236}">
                      <a16:creationId xmlns:a16="http://schemas.microsoft.com/office/drawing/2014/main" xmlns="" id="{4D8DF7F5-4F40-4310-BDDD-8B46983EE655}"/>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34">
                  <a:extLst>
                    <a:ext uri="{FF2B5EF4-FFF2-40B4-BE49-F238E27FC236}">
                      <a16:creationId xmlns:a16="http://schemas.microsoft.com/office/drawing/2014/main" xmlns="" id="{A49B1515-8A5A-4535-9E77-7077324AFC8E}"/>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35">
                  <a:extLst>
                    <a:ext uri="{FF2B5EF4-FFF2-40B4-BE49-F238E27FC236}">
                      <a16:creationId xmlns:a16="http://schemas.microsoft.com/office/drawing/2014/main" xmlns="" id="{A3847A44-B710-4B66-8BB1-EA865D2A7F14}"/>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36">
                  <a:extLst>
                    <a:ext uri="{FF2B5EF4-FFF2-40B4-BE49-F238E27FC236}">
                      <a16:creationId xmlns:a16="http://schemas.microsoft.com/office/drawing/2014/main" xmlns="" id="{2087A122-B608-4865-8D90-066ADAD51B33}"/>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37">
                  <a:extLst>
                    <a:ext uri="{FF2B5EF4-FFF2-40B4-BE49-F238E27FC236}">
                      <a16:creationId xmlns:a16="http://schemas.microsoft.com/office/drawing/2014/main" xmlns="" id="{554AF234-8ED3-4980-8852-0D4A87D01329}"/>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8">
                  <a:extLst>
                    <a:ext uri="{FF2B5EF4-FFF2-40B4-BE49-F238E27FC236}">
                      <a16:creationId xmlns:a16="http://schemas.microsoft.com/office/drawing/2014/main" xmlns="" id="{7152D4DD-D6C2-44D6-BA73-E41F28141690}"/>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9">
                  <a:extLst>
                    <a:ext uri="{FF2B5EF4-FFF2-40B4-BE49-F238E27FC236}">
                      <a16:creationId xmlns:a16="http://schemas.microsoft.com/office/drawing/2014/main" xmlns="" id="{C89BF651-C24F-440C-A160-CC178F2744B5}"/>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40">
                  <a:extLst>
                    <a:ext uri="{FF2B5EF4-FFF2-40B4-BE49-F238E27FC236}">
                      <a16:creationId xmlns:a16="http://schemas.microsoft.com/office/drawing/2014/main" xmlns="" id="{AD1D0449-06E7-4598-94C9-7E0CF9D83843}"/>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41">
                  <a:extLst>
                    <a:ext uri="{FF2B5EF4-FFF2-40B4-BE49-F238E27FC236}">
                      <a16:creationId xmlns:a16="http://schemas.microsoft.com/office/drawing/2014/main" xmlns="" id="{BA12C297-09D9-47CD-94D9-684CB0451876}"/>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42">
                  <a:extLst>
                    <a:ext uri="{FF2B5EF4-FFF2-40B4-BE49-F238E27FC236}">
                      <a16:creationId xmlns:a16="http://schemas.microsoft.com/office/drawing/2014/main" xmlns="" id="{49B76789-BE66-42EA-B852-5C3BFEEA91E4}"/>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43">
                  <a:extLst>
                    <a:ext uri="{FF2B5EF4-FFF2-40B4-BE49-F238E27FC236}">
                      <a16:creationId xmlns:a16="http://schemas.microsoft.com/office/drawing/2014/main" xmlns="" id="{5B221A70-F0D3-4012-B395-A3423C7FE5C6}"/>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44">
                  <a:extLst>
                    <a:ext uri="{FF2B5EF4-FFF2-40B4-BE49-F238E27FC236}">
                      <a16:creationId xmlns:a16="http://schemas.microsoft.com/office/drawing/2014/main" xmlns="" id="{221AA023-1B01-4492-9B03-725DDE479198}"/>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45">
                  <a:extLst>
                    <a:ext uri="{FF2B5EF4-FFF2-40B4-BE49-F238E27FC236}">
                      <a16:creationId xmlns:a16="http://schemas.microsoft.com/office/drawing/2014/main" xmlns="" id="{D63740F3-F9C7-4748-96C0-16EED3A7E0E7}"/>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46">
                  <a:extLst>
                    <a:ext uri="{FF2B5EF4-FFF2-40B4-BE49-F238E27FC236}">
                      <a16:creationId xmlns:a16="http://schemas.microsoft.com/office/drawing/2014/main" xmlns="" id="{EB7976F5-AAB0-4057-A274-FA6F258AFB70}"/>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47">
                  <a:extLst>
                    <a:ext uri="{FF2B5EF4-FFF2-40B4-BE49-F238E27FC236}">
                      <a16:creationId xmlns:a16="http://schemas.microsoft.com/office/drawing/2014/main" xmlns="" id="{88FEACA3-81BF-42C6-AB34-CDCEB932D6DF}"/>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8">
                  <a:extLst>
                    <a:ext uri="{FF2B5EF4-FFF2-40B4-BE49-F238E27FC236}">
                      <a16:creationId xmlns:a16="http://schemas.microsoft.com/office/drawing/2014/main" xmlns="" id="{CED6F1AC-1F33-4DA3-893E-66168E35ACB2}"/>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9">
                  <a:extLst>
                    <a:ext uri="{FF2B5EF4-FFF2-40B4-BE49-F238E27FC236}">
                      <a16:creationId xmlns:a16="http://schemas.microsoft.com/office/drawing/2014/main" xmlns="" id="{F4575815-5B19-4BAF-AEC2-7C4CCA6E6ADC}"/>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50">
                  <a:extLst>
                    <a:ext uri="{FF2B5EF4-FFF2-40B4-BE49-F238E27FC236}">
                      <a16:creationId xmlns:a16="http://schemas.microsoft.com/office/drawing/2014/main" xmlns="" id="{BF4B0CB4-F7C6-44D3-801E-855BA9F9FDEB}"/>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51">
                  <a:extLst>
                    <a:ext uri="{FF2B5EF4-FFF2-40B4-BE49-F238E27FC236}">
                      <a16:creationId xmlns:a16="http://schemas.microsoft.com/office/drawing/2014/main" xmlns="" id="{9B881C8C-5176-4AFA-8A42-8B81EE95F123}"/>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52">
                  <a:extLst>
                    <a:ext uri="{FF2B5EF4-FFF2-40B4-BE49-F238E27FC236}">
                      <a16:creationId xmlns:a16="http://schemas.microsoft.com/office/drawing/2014/main" xmlns="" id="{55B2C1D3-236B-4E73-BC12-38B607BC80FE}"/>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53">
                  <a:extLst>
                    <a:ext uri="{FF2B5EF4-FFF2-40B4-BE49-F238E27FC236}">
                      <a16:creationId xmlns:a16="http://schemas.microsoft.com/office/drawing/2014/main" xmlns="" id="{C5C4EEC7-0FD3-4926-8E66-B3EE7D7ECA05}"/>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54">
                  <a:extLst>
                    <a:ext uri="{FF2B5EF4-FFF2-40B4-BE49-F238E27FC236}">
                      <a16:creationId xmlns:a16="http://schemas.microsoft.com/office/drawing/2014/main" xmlns="" id="{CA1D9CC7-2CE1-4824-AE21-123D02BCC326}"/>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55">
                  <a:extLst>
                    <a:ext uri="{FF2B5EF4-FFF2-40B4-BE49-F238E27FC236}">
                      <a16:creationId xmlns:a16="http://schemas.microsoft.com/office/drawing/2014/main" xmlns="" id="{91740AA9-638E-41DA-B709-2B0FFCBC856F}"/>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56">
                  <a:extLst>
                    <a:ext uri="{FF2B5EF4-FFF2-40B4-BE49-F238E27FC236}">
                      <a16:creationId xmlns:a16="http://schemas.microsoft.com/office/drawing/2014/main" xmlns="" id="{FC02A271-8146-4A71-A85C-297AB8969209}"/>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57">
                  <a:extLst>
                    <a:ext uri="{FF2B5EF4-FFF2-40B4-BE49-F238E27FC236}">
                      <a16:creationId xmlns:a16="http://schemas.microsoft.com/office/drawing/2014/main" xmlns="" id="{889E1B84-0BE0-4B3C-A420-88FEC2E88037}"/>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8">
                  <a:extLst>
                    <a:ext uri="{FF2B5EF4-FFF2-40B4-BE49-F238E27FC236}">
                      <a16:creationId xmlns:a16="http://schemas.microsoft.com/office/drawing/2014/main" xmlns="" id="{AA03CA55-4DE5-4219-88D9-6ECA92044AB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9">
                  <a:extLst>
                    <a:ext uri="{FF2B5EF4-FFF2-40B4-BE49-F238E27FC236}">
                      <a16:creationId xmlns:a16="http://schemas.microsoft.com/office/drawing/2014/main" xmlns="" id="{1C2C7B18-4589-4DD5-A77D-EF7B0CA37CA0}"/>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60">
                  <a:extLst>
                    <a:ext uri="{FF2B5EF4-FFF2-40B4-BE49-F238E27FC236}">
                      <a16:creationId xmlns:a16="http://schemas.microsoft.com/office/drawing/2014/main" xmlns="" id="{F11339D3-AF68-40E5-952B-519B2C1682C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61">
                  <a:extLst>
                    <a:ext uri="{FF2B5EF4-FFF2-40B4-BE49-F238E27FC236}">
                      <a16:creationId xmlns:a16="http://schemas.microsoft.com/office/drawing/2014/main" xmlns="" id="{EE2D8356-0B73-4F99-A4C9-A1971313ED3F}"/>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62">
                  <a:extLst>
                    <a:ext uri="{FF2B5EF4-FFF2-40B4-BE49-F238E27FC236}">
                      <a16:creationId xmlns:a16="http://schemas.microsoft.com/office/drawing/2014/main" xmlns="" id="{D23C69E2-11B5-489E-8FB7-25F7217C56D5}"/>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63">
                  <a:extLst>
                    <a:ext uri="{FF2B5EF4-FFF2-40B4-BE49-F238E27FC236}">
                      <a16:creationId xmlns:a16="http://schemas.microsoft.com/office/drawing/2014/main" xmlns="" id="{531DBD91-97D5-4B4F-B3AA-873C8B76E8C0}"/>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64">
                  <a:extLst>
                    <a:ext uri="{FF2B5EF4-FFF2-40B4-BE49-F238E27FC236}">
                      <a16:creationId xmlns:a16="http://schemas.microsoft.com/office/drawing/2014/main" xmlns="" id="{203909E4-EF28-4E85-81C5-EF1B1D47CBF6}"/>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65">
                  <a:extLst>
                    <a:ext uri="{FF2B5EF4-FFF2-40B4-BE49-F238E27FC236}">
                      <a16:creationId xmlns:a16="http://schemas.microsoft.com/office/drawing/2014/main" xmlns="" id="{2D9721FF-B4A8-45EF-A80C-FB064B5808FB}"/>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66">
                  <a:extLst>
                    <a:ext uri="{FF2B5EF4-FFF2-40B4-BE49-F238E27FC236}">
                      <a16:creationId xmlns:a16="http://schemas.microsoft.com/office/drawing/2014/main" xmlns="" id="{08ADF0D2-2D2B-4681-A363-039AE949BF30}"/>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67">
                  <a:extLst>
                    <a:ext uri="{FF2B5EF4-FFF2-40B4-BE49-F238E27FC236}">
                      <a16:creationId xmlns:a16="http://schemas.microsoft.com/office/drawing/2014/main" xmlns="" id="{FA6A2F02-2C9E-46D2-9A61-F422BD85B1EF}"/>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8">
                  <a:extLst>
                    <a:ext uri="{FF2B5EF4-FFF2-40B4-BE49-F238E27FC236}">
                      <a16:creationId xmlns:a16="http://schemas.microsoft.com/office/drawing/2014/main" xmlns="" id="{1516FB29-BDB8-4099-8A11-E7E92D272828}"/>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9">
                  <a:extLst>
                    <a:ext uri="{FF2B5EF4-FFF2-40B4-BE49-F238E27FC236}">
                      <a16:creationId xmlns:a16="http://schemas.microsoft.com/office/drawing/2014/main" xmlns="" id="{3F39166E-D5B2-41F1-B17A-CF32586CD919}"/>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70">
                  <a:extLst>
                    <a:ext uri="{FF2B5EF4-FFF2-40B4-BE49-F238E27FC236}">
                      <a16:creationId xmlns:a16="http://schemas.microsoft.com/office/drawing/2014/main" xmlns="" id="{AACBFB35-0681-473A-9350-ECA16E1966BC}"/>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71">
                  <a:extLst>
                    <a:ext uri="{FF2B5EF4-FFF2-40B4-BE49-F238E27FC236}">
                      <a16:creationId xmlns:a16="http://schemas.microsoft.com/office/drawing/2014/main" xmlns="" id="{031EDADC-4635-4E1A-A564-FCD0B050269E}"/>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72">
                  <a:extLst>
                    <a:ext uri="{FF2B5EF4-FFF2-40B4-BE49-F238E27FC236}">
                      <a16:creationId xmlns:a16="http://schemas.microsoft.com/office/drawing/2014/main" xmlns="" id="{C247285F-88B0-4CB2-A3B2-29624DA1F6F8}"/>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73">
                  <a:extLst>
                    <a:ext uri="{FF2B5EF4-FFF2-40B4-BE49-F238E27FC236}">
                      <a16:creationId xmlns:a16="http://schemas.microsoft.com/office/drawing/2014/main" xmlns="" id="{9D12477B-4906-4381-AB66-A7BCC7D52C33}"/>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74">
                  <a:extLst>
                    <a:ext uri="{FF2B5EF4-FFF2-40B4-BE49-F238E27FC236}">
                      <a16:creationId xmlns:a16="http://schemas.microsoft.com/office/drawing/2014/main" xmlns="" id="{7E67CA04-0EDD-4513-AD1B-09FA7B4FAB79}"/>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75">
                  <a:extLst>
                    <a:ext uri="{FF2B5EF4-FFF2-40B4-BE49-F238E27FC236}">
                      <a16:creationId xmlns:a16="http://schemas.microsoft.com/office/drawing/2014/main" xmlns="" id="{420EB64C-98A5-46EF-B8BB-A03D55F4F128}"/>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76">
                  <a:extLst>
                    <a:ext uri="{FF2B5EF4-FFF2-40B4-BE49-F238E27FC236}">
                      <a16:creationId xmlns:a16="http://schemas.microsoft.com/office/drawing/2014/main" xmlns="" id="{6006C926-6FCC-48CC-A5C6-EC95B85346EB}"/>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77">
                  <a:extLst>
                    <a:ext uri="{FF2B5EF4-FFF2-40B4-BE49-F238E27FC236}">
                      <a16:creationId xmlns:a16="http://schemas.microsoft.com/office/drawing/2014/main" xmlns="" id="{47B7DEF8-1DF5-40E9-BF85-304D28FB1EC7}"/>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8">
                  <a:extLst>
                    <a:ext uri="{FF2B5EF4-FFF2-40B4-BE49-F238E27FC236}">
                      <a16:creationId xmlns:a16="http://schemas.microsoft.com/office/drawing/2014/main" xmlns="" id="{02A8BAFC-8831-4879-81E6-1677F69CC60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9">
                  <a:extLst>
                    <a:ext uri="{FF2B5EF4-FFF2-40B4-BE49-F238E27FC236}">
                      <a16:creationId xmlns:a16="http://schemas.microsoft.com/office/drawing/2014/main" xmlns="" id="{A11F743D-E061-4184-81C3-54F3781B0E7D}"/>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80">
                  <a:extLst>
                    <a:ext uri="{FF2B5EF4-FFF2-40B4-BE49-F238E27FC236}">
                      <a16:creationId xmlns:a16="http://schemas.microsoft.com/office/drawing/2014/main" xmlns="" id="{AD2D2BBF-0878-464A-96B7-714673999A5B}"/>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81">
                  <a:extLst>
                    <a:ext uri="{FF2B5EF4-FFF2-40B4-BE49-F238E27FC236}">
                      <a16:creationId xmlns:a16="http://schemas.microsoft.com/office/drawing/2014/main" xmlns="" id="{8DED15D6-28C6-482A-81BE-58F894C320CD}"/>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82">
                  <a:extLst>
                    <a:ext uri="{FF2B5EF4-FFF2-40B4-BE49-F238E27FC236}">
                      <a16:creationId xmlns:a16="http://schemas.microsoft.com/office/drawing/2014/main" xmlns="" id="{E130C74C-9F62-462E-9246-1BC9AEBF095F}"/>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83">
                  <a:extLst>
                    <a:ext uri="{FF2B5EF4-FFF2-40B4-BE49-F238E27FC236}">
                      <a16:creationId xmlns:a16="http://schemas.microsoft.com/office/drawing/2014/main" xmlns="" id="{25723A21-0027-4975-82E4-C47458D10477}"/>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84">
                  <a:extLst>
                    <a:ext uri="{FF2B5EF4-FFF2-40B4-BE49-F238E27FC236}">
                      <a16:creationId xmlns:a16="http://schemas.microsoft.com/office/drawing/2014/main" xmlns="" id="{173D462B-CB45-4267-9FC2-79C3C426EBFC}"/>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85">
                  <a:extLst>
                    <a:ext uri="{FF2B5EF4-FFF2-40B4-BE49-F238E27FC236}">
                      <a16:creationId xmlns:a16="http://schemas.microsoft.com/office/drawing/2014/main" xmlns="" id="{5BCFCF8D-417C-4F5A-9929-B0A3EB8F93F6}"/>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86">
                  <a:extLst>
                    <a:ext uri="{FF2B5EF4-FFF2-40B4-BE49-F238E27FC236}">
                      <a16:creationId xmlns:a16="http://schemas.microsoft.com/office/drawing/2014/main" xmlns="" id="{1E0E5A09-19D3-4C93-881D-E1165055CBAC}"/>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87">
                  <a:extLst>
                    <a:ext uri="{FF2B5EF4-FFF2-40B4-BE49-F238E27FC236}">
                      <a16:creationId xmlns:a16="http://schemas.microsoft.com/office/drawing/2014/main" xmlns="" id="{0366CBB0-316E-418B-B22C-BCB81A6E629C}"/>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8">
                  <a:extLst>
                    <a:ext uri="{FF2B5EF4-FFF2-40B4-BE49-F238E27FC236}">
                      <a16:creationId xmlns:a16="http://schemas.microsoft.com/office/drawing/2014/main" xmlns="" id="{D12FF0EE-DD10-4055-B54B-CE27E23F6835}"/>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9">
                  <a:extLst>
                    <a:ext uri="{FF2B5EF4-FFF2-40B4-BE49-F238E27FC236}">
                      <a16:creationId xmlns:a16="http://schemas.microsoft.com/office/drawing/2014/main" xmlns="" id="{19C197F9-CB67-481A-BD8E-F0082C094787}"/>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90">
                  <a:extLst>
                    <a:ext uri="{FF2B5EF4-FFF2-40B4-BE49-F238E27FC236}">
                      <a16:creationId xmlns:a16="http://schemas.microsoft.com/office/drawing/2014/main" xmlns="" id="{A7C76C61-C62F-43CA-89DD-EBF3748EEC6C}"/>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91">
                  <a:extLst>
                    <a:ext uri="{FF2B5EF4-FFF2-40B4-BE49-F238E27FC236}">
                      <a16:creationId xmlns:a16="http://schemas.microsoft.com/office/drawing/2014/main" xmlns="" id="{1402AFCC-3A2D-4471-8830-DBDA5DEED687}"/>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Rectangle 92">
                  <a:extLst>
                    <a:ext uri="{FF2B5EF4-FFF2-40B4-BE49-F238E27FC236}">
                      <a16:creationId xmlns:a16="http://schemas.microsoft.com/office/drawing/2014/main" xmlns="" id="{1B976A23-FA81-4172-8C87-41153FBE8491}"/>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93">
                  <a:extLst>
                    <a:ext uri="{FF2B5EF4-FFF2-40B4-BE49-F238E27FC236}">
                      <a16:creationId xmlns:a16="http://schemas.microsoft.com/office/drawing/2014/main" xmlns="" id="{4BBB0B96-5354-4973-A201-CDD4696C4650}"/>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Rectangle 94">
                  <a:extLst>
                    <a:ext uri="{FF2B5EF4-FFF2-40B4-BE49-F238E27FC236}">
                      <a16:creationId xmlns:a16="http://schemas.microsoft.com/office/drawing/2014/main" xmlns="" id="{2601DBF8-CF8C-40AA-B3C9-A1BC34E603AA}"/>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95">
                  <a:extLst>
                    <a:ext uri="{FF2B5EF4-FFF2-40B4-BE49-F238E27FC236}">
                      <a16:creationId xmlns:a16="http://schemas.microsoft.com/office/drawing/2014/main" xmlns="" id="{35EBBAB3-2CB6-413B-AAC8-E0A1AEAA208C}"/>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96">
                  <a:extLst>
                    <a:ext uri="{FF2B5EF4-FFF2-40B4-BE49-F238E27FC236}">
                      <a16:creationId xmlns:a16="http://schemas.microsoft.com/office/drawing/2014/main" xmlns="" id="{8C6C4E6B-F9CC-4E6F-AAD9-849EF3810B6D}"/>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97">
                  <a:extLst>
                    <a:ext uri="{FF2B5EF4-FFF2-40B4-BE49-F238E27FC236}">
                      <a16:creationId xmlns:a16="http://schemas.microsoft.com/office/drawing/2014/main" xmlns="" id="{17369F0F-6FE8-4096-8979-3C7D8847BBC0}"/>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8">
                  <a:extLst>
                    <a:ext uri="{FF2B5EF4-FFF2-40B4-BE49-F238E27FC236}">
                      <a16:creationId xmlns:a16="http://schemas.microsoft.com/office/drawing/2014/main" xmlns="" id="{FAD38B41-3E3F-4F62-9F1D-4BB04BFDB47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9">
                  <a:extLst>
                    <a:ext uri="{FF2B5EF4-FFF2-40B4-BE49-F238E27FC236}">
                      <a16:creationId xmlns:a16="http://schemas.microsoft.com/office/drawing/2014/main" xmlns="" id="{283960CD-A4E3-451A-94D7-C7B3541EFFBF}"/>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Freeform 100">
                  <a:extLst>
                    <a:ext uri="{FF2B5EF4-FFF2-40B4-BE49-F238E27FC236}">
                      <a16:creationId xmlns:a16="http://schemas.microsoft.com/office/drawing/2014/main" xmlns="" id="{59981F36-6971-4790-B3C8-D9AEC42B720C}"/>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101">
                  <a:extLst>
                    <a:ext uri="{FF2B5EF4-FFF2-40B4-BE49-F238E27FC236}">
                      <a16:creationId xmlns:a16="http://schemas.microsoft.com/office/drawing/2014/main" xmlns="" id="{474C1CAB-3886-4E9B-AB6E-9E1EB3F11EAE}"/>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Freeform 102">
                  <a:extLst>
                    <a:ext uri="{FF2B5EF4-FFF2-40B4-BE49-F238E27FC236}">
                      <a16:creationId xmlns:a16="http://schemas.microsoft.com/office/drawing/2014/main" xmlns="" id="{8D05A855-12A9-49E5-BF04-8B93E32C16B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103">
                  <a:extLst>
                    <a:ext uri="{FF2B5EF4-FFF2-40B4-BE49-F238E27FC236}">
                      <a16:creationId xmlns:a16="http://schemas.microsoft.com/office/drawing/2014/main" xmlns="" id="{2CA5B70B-78BE-47F5-8F8C-20F13DE97E20}"/>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104">
                  <a:extLst>
                    <a:ext uri="{FF2B5EF4-FFF2-40B4-BE49-F238E27FC236}">
                      <a16:creationId xmlns:a16="http://schemas.microsoft.com/office/drawing/2014/main" xmlns="" id="{241E8F15-C721-4DA9-B816-70205597744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105">
                  <a:extLst>
                    <a:ext uri="{FF2B5EF4-FFF2-40B4-BE49-F238E27FC236}">
                      <a16:creationId xmlns:a16="http://schemas.microsoft.com/office/drawing/2014/main" xmlns="" id="{4066F63D-8AFE-49DA-B91C-E3788E91AC05}"/>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106">
                  <a:extLst>
                    <a:ext uri="{FF2B5EF4-FFF2-40B4-BE49-F238E27FC236}">
                      <a16:creationId xmlns:a16="http://schemas.microsoft.com/office/drawing/2014/main" xmlns="" id="{F0F19E3F-F657-4969-99D0-05E30AF5071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107">
                  <a:extLst>
                    <a:ext uri="{FF2B5EF4-FFF2-40B4-BE49-F238E27FC236}">
                      <a16:creationId xmlns:a16="http://schemas.microsoft.com/office/drawing/2014/main" xmlns="" id="{AD09CC4D-2B72-4A58-8A21-87C636EC7514}"/>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8">
                  <a:extLst>
                    <a:ext uri="{FF2B5EF4-FFF2-40B4-BE49-F238E27FC236}">
                      <a16:creationId xmlns:a16="http://schemas.microsoft.com/office/drawing/2014/main" xmlns="" id="{5D1D03EE-45AF-47E1-826C-5D2E3874AD75}"/>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9">
                  <a:extLst>
                    <a:ext uri="{FF2B5EF4-FFF2-40B4-BE49-F238E27FC236}">
                      <a16:creationId xmlns:a16="http://schemas.microsoft.com/office/drawing/2014/main" xmlns="" id="{4C26E1C4-ECF8-4F6C-A14D-F6E70490F8D4}"/>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10">
                  <a:extLst>
                    <a:ext uri="{FF2B5EF4-FFF2-40B4-BE49-F238E27FC236}">
                      <a16:creationId xmlns:a16="http://schemas.microsoft.com/office/drawing/2014/main" xmlns="" id="{3FD022A8-5867-4A8D-ABB5-7D1D706B29AA}"/>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11">
                  <a:extLst>
                    <a:ext uri="{FF2B5EF4-FFF2-40B4-BE49-F238E27FC236}">
                      <a16:creationId xmlns:a16="http://schemas.microsoft.com/office/drawing/2014/main" xmlns="" id="{9670A82A-2982-4C82-8A38-8F030702E922}"/>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12">
                  <a:extLst>
                    <a:ext uri="{FF2B5EF4-FFF2-40B4-BE49-F238E27FC236}">
                      <a16:creationId xmlns:a16="http://schemas.microsoft.com/office/drawing/2014/main" xmlns="" id="{11E4D4D9-5EE7-4E10-B468-BDD9EC2713FE}"/>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13">
                  <a:extLst>
                    <a:ext uri="{FF2B5EF4-FFF2-40B4-BE49-F238E27FC236}">
                      <a16:creationId xmlns:a16="http://schemas.microsoft.com/office/drawing/2014/main" xmlns="" id="{BE723C4D-3AB1-4595-A6E8-119070BCA79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14">
                  <a:extLst>
                    <a:ext uri="{FF2B5EF4-FFF2-40B4-BE49-F238E27FC236}">
                      <a16:creationId xmlns:a16="http://schemas.microsoft.com/office/drawing/2014/main" xmlns="" id="{8DB3405C-CF35-438E-807C-553BFE301BD5}"/>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15">
                  <a:extLst>
                    <a:ext uri="{FF2B5EF4-FFF2-40B4-BE49-F238E27FC236}">
                      <a16:creationId xmlns:a16="http://schemas.microsoft.com/office/drawing/2014/main" xmlns="" id="{EFFBF966-0270-4A63-B91C-1B0998F194BF}"/>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16">
                  <a:extLst>
                    <a:ext uri="{FF2B5EF4-FFF2-40B4-BE49-F238E27FC236}">
                      <a16:creationId xmlns:a16="http://schemas.microsoft.com/office/drawing/2014/main" xmlns="" id="{366CABC8-4AFD-4A6A-88FE-F881D785A408}"/>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17">
                  <a:extLst>
                    <a:ext uri="{FF2B5EF4-FFF2-40B4-BE49-F238E27FC236}">
                      <a16:creationId xmlns:a16="http://schemas.microsoft.com/office/drawing/2014/main" xmlns="" id="{23D6A820-DA46-4BBC-BA44-51B9A22DB007}"/>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8">
                  <a:extLst>
                    <a:ext uri="{FF2B5EF4-FFF2-40B4-BE49-F238E27FC236}">
                      <a16:creationId xmlns:a16="http://schemas.microsoft.com/office/drawing/2014/main" xmlns="" id="{67D65F2A-066D-44D1-85A5-7AF18A9E59AD}"/>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9">
                  <a:extLst>
                    <a:ext uri="{FF2B5EF4-FFF2-40B4-BE49-F238E27FC236}">
                      <a16:creationId xmlns:a16="http://schemas.microsoft.com/office/drawing/2014/main" xmlns="" id="{812421A7-5662-4F89-8C5D-A41152FA6748}"/>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20">
                  <a:extLst>
                    <a:ext uri="{FF2B5EF4-FFF2-40B4-BE49-F238E27FC236}">
                      <a16:creationId xmlns:a16="http://schemas.microsoft.com/office/drawing/2014/main" xmlns="" id="{89DE53DF-D7B6-47F7-934D-2DF7FAB0461C}"/>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21">
                  <a:extLst>
                    <a:ext uri="{FF2B5EF4-FFF2-40B4-BE49-F238E27FC236}">
                      <a16:creationId xmlns:a16="http://schemas.microsoft.com/office/drawing/2014/main" xmlns="" id="{B5AE61A7-2F63-4740-BEB4-2A757BE21492}"/>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22">
                  <a:extLst>
                    <a:ext uri="{FF2B5EF4-FFF2-40B4-BE49-F238E27FC236}">
                      <a16:creationId xmlns:a16="http://schemas.microsoft.com/office/drawing/2014/main" xmlns="" id="{B1953F8A-9253-43DA-BBCF-31CDF05BC43F}"/>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23">
                  <a:extLst>
                    <a:ext uri="{FF2B5EF4-FFF2-40B4-BE49-F238E27FC236}">
                      <a16:creationId xmlns:a16="http://schemas.microsoft.com/office/drawing/2014/main" xmlns="" id="{008752FA-ED3C-4C25-9880-922FDC755C57}"/>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24">
                  <a:extLst>
                    <a:ext uri="{FF2B5EF4-FFF2-40B4-BE49-F238E27FC236}">
                      <a16:creationId xmlns:a16="http://schemas.microsoft.com/office/drawing/2014/main" xmlns="" id="{8EF6422E-EDC8-4FBD-A59B-5409D294FAF0}"/>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25">
                  <a:extLst>
                    <a:ext uri="{FF2B5EF4-FFF2-40B4-BE49-F238E27FC236}">
                      <a16:creationId xmlns:a16="http://schemas.microsoft.com/office/drawing/2014/main" xmlns="" id="{85E8EC1A-25A1-4684-B225-F425AFF34514}"/>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26">
                  <a:extLst>
                    <a:ext uri="{FF2B5EF4-FFF2-40B4-BE49-F238E27FC236}">
                      <a16:creationId xmlns:a16="http://schemas.microsoft.com/office/drawing/2014/main" xmlns="" id="{840140CD-DCD6-42D8-96D4-1582FBC1EE54}"/>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Rectangle 127">
                  <a:extLst>
                    <a:ext uri="{FF2B5EF4-FFF2-40B4-BE49-F238E27FC236}">
                      <a16:creationId xmlns:a16="http://schemas.microsoft.com/office/drawing/2014/main" xmlns="" id="{43D4429D-4D3F-4B63-A39E-17850E9D63CD}"/>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8">
                  <a:extLst>
                    <a:ext uri="{FF2B5EF4-FFF2-40B4-BE49-F238E27FC236}">
                      <a16:creationId xmlns:a16="http://schemas.microsoft.com/office/drawing/2014/main" xmlns="" id="{4BCCA356-E769-4BFB-A31F-F8815A06E62D}"/>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9">
                  <a:extLst>
                    <a:ext uri="{FF2B5EF4-FFF2-40B4-BE49-F238E27FC236}">
                      <a16:creationId xmlns:a16="http://schemas.microsoft.com/office/drawing/2014/main" xmlns="" id="{9C9EA1C8-B9D0-49ED-99D7-5704527684BC}"/>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30">
                  <a:extLst>
                    <a:ext uri="{FF2B5EF4-FFF2-40B4-BE49-F238E27FC236}">
                      <a16:creationId xmlns:a16="http://schemas.microsoft.com/office/drawing/2014/main" xmlns="" id="{17ABD4B4-69E1-4A2A-9CDB-58331077CC7B}"/>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31">
                  <a:extLst>
                    <a:ext uri="{FF2B5EF4-FFF2-40B4-BE49-F238E27FC236}">
                      <a16:creationId xmlns:a16="http://schemas.microsoft.com/office/drawing/2014/main" xmlns="" id="{54E04D0C-DC4A-454F-B687-2121BD6F8EF7}"/>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32">
                  <a:extLst>
                    <a:ext uri="{FF2B5EF4-FFF2-40B4-BE49-F238E27FC236}">
                      <a16:creationId xmlns:a16="http://schemas.microsoft.com/office/drawing/2014/main" xmlns="" id="{A701B654-6CC7-417B-9FF5-05E34AE4A852}"/>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33">
                  <a:extLst>
                    <a:ext uri="{FF2B5EF4-FFF2-40B4-BE49-F238E27FC236}">
                      <a16:creationId xmlns:a16="http://schemas.microsoft.com/office/drawing/2014/main" xmlns="" id="{07E60723-B8C0-440E-8D0A-E86C51408B50}"/>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34">
                  <a:extLst>
                    <a:ext uri="{FF2B5EF4-FFF2-40B4-BE49-F238E27FC236}">
                      <a16:creationId xmlns:a16="http://schemas.microsoft.com/office/drawing/2014/main" xmlns="" id="{999FCABC-67BE-415D-A95E-539163C81DA0}"/>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Freeform 135">
                  <a:extLst>
                    <a:ext uri="{FF2B5EF4-FFF2-40B4-BE49-F238E27FC236}">
                      <a16:creationId xmlns:a16="http://schemas.microsoft.com/office/drawing/2014/main" xmlns="" id="{2F100F00-9F4A-480D-8691-49982016FE47}"/>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36">
                  <a:extLst>
                    <a:ext uri="{FF2B5EF4-FFF2-40B4-BE49-F238E27FC236}">
                      <a16:creationId xmlns:a16="http://schemas.microsoft.com/office/drawing/2014/main" xmlns="" id="{FBE044E2-C243-46CA-A5BD-337026164208}"/>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37">
                  <a:extLst>
                    <a:ext uri="{FF2B5EF4-FFF2-40B4-BE49-F238E27FC236}">
                      <a16:creationId xmlns:a16="http://schemas.microsoft.com/office/drawing/2014/main" xmlns="" id="{04408A3C-5E0D-4B05-985A-2FF0FEF7514C}"/>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8">
                  <a:extLst>
                    <a:ext uri="{FF2B5EF4-FFF2-40B4-BE49-F238E27FC236}">
                      <a16:creationId xmlns:a16="http://schemas.microsoft.com/office/drawing/2014/main" xmlns="" id="{5D9CE2FF-D0F6-4509-983D-1A6BC488B0B7}"/>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9">
                  <a:extLst>
                    <a:ext uri="{FF2B5EF4-FFF2-40B4-BE49-F238E27FC236}">
                      <a16:creationId xmlns:a16="http://schemas.microsoft.com/office/drawing/2014/main" xmlns="" id="{EB6448BA-7663-4C4E-939D-CC38BCC9737D}"/>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40">
                  <a:extLst>
                    <a:ext uri="{FF2B5EF4-FFF2-40B4-BE49-F238E27FC236}">
                      <a16:creationId xmlns:a16="http://schemas.microsoft.com/office/drawing/2014/main" xmlns="" id="{3DC41B6C-DE6F-4EE8-9CE6-6F712BD83943}"/>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41">
                  <a:extLst>
                    <a:ext uri="{FF2B5EF4-FFF2-40B4-BE49-F238E27FC236}">
                      <a16:creationId xmlns:a16="http://schemas.microsoft.com/office/drawing/2014/main" xmlns="" id="{CA0A1F29-97F4-412E-9AA7-889AFEF1F28F}"/>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42">
                  <a:extLst>
                    <a:ext uri="{FF2B5EF4-FFF2-40B4-BE49-F238E27FC236}">
                      <a16:creationId xmlns:a16="http://schemas.microsoft.com/office/drawing/2014/main" xmlns="" id="{205820F4-727C-44C0-947E-DAE0A77F6C03}"/>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Rectangle 143">
                  <a:extLst>
                    <a:ext uri="{FF2B5EF4-FFF2-40B4-BE49-F238E27FC236}">
                      <a16:creationId xmlns:a16="http://schemas.microsoft.com/office/drawing/2014/main" xmlns="" id="{5D2FA1DC-AB86-4F69-A84F-C6BE40A2BBF0}"/>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44">
                  <a:extLst>
                    <a:ext uri="{FF2B5EF4-FFF2-40B4-BE49-F238E27FC236}">
                      <a16:creationId xmlns:a16="http://schemas.microsoft.com/office/drawing/2014/main" xmlns="" id="{B374542F-FD0B-4BAF-8D56-E86C806AF3E9}"/>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45">
                  <a:extLst>
                    <a:ext uri="{FF2B5EF4-FFF2-40B4-BE49-F238E27FC236}">
                      <a16:creationId xmlns:a16="http://schemas.microsoft.com/office/drawing/2014/main" xmlns="" id="{3212D99F-C6D2-4D63-8661-F565184F96EF}"/>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46">
                  <a:extLst>
                    <a:ext uri="{FF2B5EF4-FFF2-40B4-BE49-F238E27FC236}">
                      <a16:creationId xmlns:a16="http://schemas.microsoft.com/office/drawing/2014/main" xmlns="" id="{F10D4E45-5D84-4360-9AF8-8B456CDB9566}"/>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47">
                  <a:extLst>
                    <a:ext uri="{FF2B5EF4-FFF2-40B4-BE49-F238E27FC236}">
                      <a16:creationId xmlns:a16="http://schemas.microsoft.com/office/drawing/2014/main" xmlns="" id="{546470F5-9FF8-4B65-A500-89F464A0E692}"/>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8">
                  <a:extLst>
                    <a:ext uri="{FF2B5EF4-FFF2-40B4-BE49-F238E27FC236}">
                      <a16:creationId xmlns:a16="http://schemas.microsoft.com/office/drawing/2014/main" xmlns="" id="{23EC3DAE-BB91-49FE-A9EA-5B80820E7F89}"/>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9">
                  <a:extLst>
                    <a:ext uri="{FF2B5EF4-FFF2-40B4-BE49-F238E27FC236}">
                      <a16:creationId xmlns:a16="http://schemas.microsoft.com/office/drawing/2014/main" xmlns="" id="{B7E6EE8E-AD2F-452A-8636-624D2E5C13E9}"/>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50">
                  <a:extLst>
                    <a:ext uri="{FF2B5EF4-FFF2-40B4-BE49-F238E27FC236}">
                      <a16:creationId xmlns:a16="http://schemas.microsoft.com/office/drawing/2014/main" xmlns="" id="{D9D7B6A8-DA08-4BE9-8431-97EC1078D153}"/>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Freeform 151">
                  <a:extLst>
                    <a:ext uri="{FF2B5EF4-FFF2-40B4-BE49-F238E27FC236}">
                      <a16:creationId xmlns:a16="http://schemas.microsoft.com/office/drawing/2014/main" xmlns="" id="{680CAB34-F0FD-4058-9274-0E27F526F2CC}"/>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52">
                  <a:extLst>
                    <a:ext uri="{FF2B5EF4-FFF2-40B4-BE49-F238E27FC236}">
                      <a16:creationId xmlns:a16="http://schemas.microsoft.com/office/drawing/2014/main" xmlns="" id="{B7EA6190-D838-4F0A-B2E9-B713A45FE41B}"/>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53">
                  <a:extLst>
                    <a:ext uri="{FF2B5EF4-FFF2-40B4-BE49-F238E27FC236}">
                      <a16:creationId xmlns:a16="http://schemas.microsoft.com/office/drawing/2014/main" xmlns="" id="{7C492172-DF5D-45C0-8750-C6932B64DB4D}"/>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54">
                  <a:extLst>
                    <a:ext uri="{FF2B5EF4-FFF2-40B4-BE49-F238E27FC236}">
                      <a16:creationId xmlns:a16="http://schemas.microsoft.com/office/drawing/2014/main" xmlns="" id="{4D3090ED-F028-4918-BA5E-AAAD6D61875E}"/>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55">
                  <a:extLst>
                    <a:ext uri="{FF2B5EF4-FFF2-40B4-BE49-F238E27FC236}">
                      <a16:creationId xmlns:a16="http://schemas.microsoft.com/office/drawing/2014/main" xmlns="" id="{FF725C6E-B0C9-44B0-AA2E-8C4A2A9DD552}"/>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56">
                  <a:extLst>
                    <a:ext uri="{FF2B5EF4-FFF2-40B4-BE49-F238E27FC236}">
                      <a16:creationId xmlns:a16="http://schemas.microsoft.com/office/drawing/2014/main" xmlns="" id="{6B71054B-F4C5-49B3-BD0A-DBF3DC1AC4BD}"/>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57">
                  <a:extLst>
                    <a:ext uri="{FF2B5EF4-FFF2-40B4-BE49-F238E27FC236}">
                      <a16:creationId xmlns:a16="http://schemas.microsoft.com/office/drawing/2014/main" xmlns="" id="{B958A7D2-024C-44B2-B574-228F9865F234}"/>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Rectangle 158">
                  <a:extLst>
                    <a:ext uri="{FF2B5EF4-FFF2-40B4-BE49-F238E27FC236}">
                      <a16:creationId xmlns:a16="http://schemas.microsoft.com/office/drawing/2014/main" xmlns="" id="{F2DE8779-9371-4364-9D6A-5DDFCBCD4EDD}"/>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9">
                  <a:extLst>
                    <a:ext uri="{FF2B5EF4-FFF2-40B4-BE49-F238E27FC236}">
                      <a16:creationId xmlns:a16="http://schemas.microsoft.com/office/drawing/2014/main" xmlns="" id="{EF68F1FC-6B42-47D0-80E3-CB9F6145B1E6}"/>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60">
                  <a:extLst>
                    <a:ext uri="{FF2B5EF4-FFF2-40B4-BE49-F238E27FC236}">
                      <a16:creationId xmlns:a16="http://schemas.microsoft.com/office/drawing/2014/main" xmlns="" id="{8A74BDF7-4815-4067-BC8F-A212537895A2}"/>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61">
                  <a:extLst>
                    <a:ext uri="{FF2B5EF4-FFF2-40B4-BE49-F238E27FC236}">
                      <a16:creationId xmlns:a16="http://schemas.microsoft.com/office/drawing/2014/main" xmlns="" id="{66D0DF9F-39F0-464E-89F7-133D4933B49D}"/>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62">
                  <a:extLst>
                    <a:ext uri="{FF2B5EF4-FFF2-40B4-BE49-F238E27FC236}">
                      <a16:creationId xmlns:a16="http://schemas.microsoft.com/office/drawing/2014/main" xmlns="" id="{5F93ADC7-6D90-4693-A9E1-810AB99BA56E}"/>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63">
                  <a:extLst>
                    <a:ext uri="{FF2B5EF4-FFF2-40B4-BE49-F238E27FC236}">
                      <a16:creationId xmlns:a16="http://schemas.microsoft.com/office/drawing/2014/main" xmlns="" id="{BF45F2AD-18F5-498A-8343-6E9FF719AC15}"/>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64">
                  <a:extLst>
                    <a:ext uri="{FF2B5EF4-FFF2-40B4-BE49-F238E27FC236}">
                      <a16:creationId xmlns:a16="http://schemas.microsoft.com/office/drawing/2014/main" xmlns="" id="{EAA68392-35DA-4C93-97FD-745CFADA80B4}"/>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65">
                  <a:extLst>
                    <a:ext uri="{FF2B5EF4-FFF2-40B4-BE49-F238E27FC236}">
                      <a16:creationId xmlns:a16="http://schemas.microsoft.com/office/drawing/2014/main" xmlns="" id="{4814FB46-5D6F-49EA-B87D-67F8973069D6}"/>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Freeform 166">
                  <a:extLst>
                    <a:ext uri="{FF2B5EF4-FFF2-40B4-BE49-F238E27FC236}">
                      <a16:creationId xmlns:a16="http://schemas.microsoft.com/office/drawing/2014/main" xmlns="" id="{502FDF9D-601D-429B-83A1-720F4E3E2047}"/>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67">
                  <a:extLst>
                    <a:ext uri="{FF2B5EF4-FFF2-40B4-BE49-F238E27FC236}">
                      <a16:creationId xmlns:a16="http://schemas.microsoft.com/office/drawing/2014/main" xmlns="" id="{BD8BAA12-9933-44F3-B508-EAE4732603C6}"/>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8">
                  <a:extLst>
                    <a:ext uri="{FF2B5EF4-FFF2-40B4-BE49-F238E27FC236}">
                      <a16:creationId xmlns:a16="http://schemas.microsoft.com/office/drawing/2014/main" xmlns="" id="{9183411C-9FB5-4133-BB0A-044AA129F727}"/>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Rectangle 169">
                  <a:extLst>
                    <a:ext uri="{FF2B5EF4-FFF2-40B4-BE49-F238E27FC236}">
                      <a16:creationId xmlns:a16="http://schemas.microsoft.com/office/drawing/2014/main" xmlns="" id="{AD2D4750-9219-4A44-8C90-6AC20B232577}"/>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70">
                  <a:extLst>
                    <a:ext uri="{FF2B5EF4-FFF2-40B4-BE49-F238E27FC236}">
                      <a16:creationId xmlns:a16="http://schemas.microsoft.com/office/drawing/2014/main" xmlns="" id="{D67A9F30-5294-42DD-9BD8-698717FB4A68}"/>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71">
                  <a:extLst>
                    <a:ext uri="{FF2B5EF4-FFF2-40B4-BE49-F238E27FC236}">
                      <a16:creationId xmlns:a16="http://schemas.microsoft.com/office/drawing/2014/main" xmlns="" id="{5DA5A9ED-478D-445D-8333-CE43D139C89F}"/>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72">
                  <a:extLst>
                    <a:ext uri="{FF2B5EF4-FFF2-40B4-BE49-F238E27FC236}">
                      <a16:creationId xmlns:a16="http://schemas.microsoft.com/office/drawing/2014/main" xmlns="" id="{E75127C6-3A69-4AB9-98F1-C50B6ED5FE6F}"/>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73">
                  <a:extLst>
                    <a:ext uri="{FF2B5EF4-FFF2-40B4-BE49-F238E27FC236}">
                      <a16:creationId xmlns:a16="http://schemas.microsoft.com/office/drawing/2014/main" xmlns="" id="{D6B5A031-53EE-4BF8-9398-167815860EFD}"/>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74">
                  <a:extLst>
                    <a:ext uri="{FF2B5EF4-FFF2-40B4-BE49-F238E27FC236}">
                      <a16:creationId xmlns:a16="http://schemas.microsoft.com/office/drawing/2014/main" xmlns="" id="{F926D7B7-18A2-4633-9A85-409DBA8B18C5}"/>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75">
                  <a:extLst>
                    <a:ext uri="{FF2B5EF4-FFF2-40B4-BE49-F238E27FC236}">
                      <a16:creationId xmlns:a16="http://schemas.microsoft.com/office/drawing/2014/main" xmlns="" id="{387DD126-02A6-40BE-9627-941A5A3B4D47}"/>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76">
                  <a:extLst>
                    <a:ext uri="{FF2B5EF4-FFF2-40B4-BE49-F238E27FC236}">
                      <a16:creationId xmlns:a16="http://schemas.microsoft.com/office/drawing/2014/main" xmlns="" id="{15285A69-F96E-42C0-9454-3B1845422AC5}"/>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Freeform 177">
                  <a:extLst>
                    <a:ext uri="{FF2B5EF4-FFF2-40B4-BE49-F238E27FC236}">
                      <a16:creationId xmlns:a16="http://schemas.microsoft.com/office/drawing/2014/main" xmlns="" id="{92BE5749-772E-45FB-8217-44930E4C7FFD}"/>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8">
                  <a:extLst>
                    <a:ext uri="{FF2B5EF4-FFF2-40B4-BE49-F238E27FC236}">
                      <a16:creationId xmlns:a16="http://schemas.microsoft.com/office/drawing/2014/main" xmlns="" id="{CB1A4A1E-9858-48F6-8437-9B9A61F7F6ED}"/>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9">
                  <a:extLst>
                    <a:ext uri="{FF2B5EF4-FFF2-40B4-BE49-F238E27FC236}">
                      <a16:creationId xmlns:a16="http://schemas.microsoft.com/office/drawing/2014/main" xmlns="" id="{EC00DC5F-E9C6-4C4B-BDCE-4D944F659806}"/>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80">
                  <a:extLst>
                    <a:ext uri="{FF2B5EF4-FFF2-40B4-BE49-F238E27FC236}">
                      <a16:creationId xmlns:a16="http://schemas.microsoft.com/office/drawing/2014/main" xmlns="" id="{128A01B2-A64F-4E61-BB19-BA3BDB21E727}"/>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81">
                  <a:extLst>
                    <a:ext uri="{FF2B5EF4-FFF2-40B4-BE49-F238E27FC236}">
                      <a16:creationId xmlns:a16="http://schemas.microsoft.com/office/drawing/2014/main" xmlns="" id="{1B275D4B-8CB9-437E-96B6-D6A2C8170B46}"/>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82">
                  <a:extLst>
                    <a:ext uri="{FF2B5EF4-FFF2-40B4-BE49-F238E27FC236}">
                      <a16:creationId xmlns:a16="http://schemas.microsoft.com/office/drawing/2014/main" xmlns="" id="{54C2FFC3-7D4F-46C4-B25D-CB55EAB1A2B4}"/>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83">
                  <a:extLst>
                    <a:ext uri="{FF2B5EF4-FFF2-40B4-BE49-F238E27FC236}">
                      <a16:creationId xmlns:a16="http://schemas.microsoft.com/office/drawing/2014/main" xmlns="" id="{FCB21D5A-3487-428B-8603-B2DBB2C49E07}"/>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84">
                  <a:extLst>
                    <a:ext uri="{FF2B5EF4-FFF2-40B4-BE49-F238E27FC236}">
                      <a16:creationId xmlns:a16="http://schemas.microsoft.com/office/drawing/2014/main" xmlns="" id="{75F3177C-B59A-4E9B-885A-021CABF222CC}"/>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85">
                  <a:extLst>
                    <a:ext uri="{FF2B5EF4-FFF2-40B4-BE49-F238E27FC236}">
                      <a16:creationId xmlns:a16="http://schemas.microsoft.com/office/drawing/2014/main" xmlns="" id="{C48521D6-A27C-4764-A8EA-26BF4F1CBCE2}"/>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86">
                  <a:extLst>
                    <a:ext uri="{FF2B5EF4-FFF2-40B4-BE49-F238E27FC236}">
                      <a16:creationId xmlns:a16="http://schemas.microsoft.com/office/drawing/2014/main" xmlns="" id="{908CD354-6DF4-4455-8D11-42CDD7A47E05}"/>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87">
                  <a:extLst>
                    <a:ext uri="{FF2B5EF4-FFF2-40B4-BE49-F238E27FC236}">
                      <a16:creationId xmlns:a16="http://schemas.microsoft.com/office/drawing/2014/main" xmlns="" id="{F22C44A7-627C-434B-BF74-E8B141AC1F60}"/>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8">
                  <a:extLst>
                    <a:ext uri="{FF2B5EF4-FFF2-40B4-BE49-F238E27FC236}">
                      <a16:creationId xmlns:a16="http://schemas.microsoft.com/office/drawing/2014/main" xmlns="" id="{9FA86ED7-7ED3-40B2-99A3-5E0AABFF95FD}"/>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9">
                  <a:extLst>
                    <a:ext uri="{FF2B5EF4-FFF2-40B4-BE49-F238E27FC236}">
                      <a16:creationId xmlns:a16="http://schemas.microsoft.com/office/drawing/2014/main" xmlns="" id="{7E0A53D9-618A-4927-A2DE-5FFFC6EFEB56}"/>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90">
                  <a:extLst>
                    <a:ext uri="{FF2B5EF4-FFF2-40B4-BE49-F238E27FC236}">
                      <a16:creationId xmlns:a16="http://schemas.microsoft.com/office/drawing/2014/main" xmlns="" id="{0D0C214F-E7E5-4057-A591-9B46C2C4937C}"/>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91">
                  <a:extLst>
                    <a:ext uri="{FF2B5EF4-FFF2-40B4-BE49-F238E27FC236}">
                      <a16:creationId xmlns:a16="http://schemas.microsoft.com/office/drawing/2014/main" xmlns="" id="{B28012CB-845A-4D13-A26C-AD06943EDB93}"/>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92">
                  <a:extLst>
                    <a:ext uri="{FF2B5EF4-FFF2-40B4-BE49-F238E27FC236}">
                      <a16:creationId xmlns:a16="http://schemas.microsoft.com/office/drawing/2014/main" xmlns="" id="{EE79B149-62F4-4B78-84DD-0C7CCBB7956B}"/>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93">
                  <a:extLst>
                    <a:ext uri="{FF2B5EF4-FFF2-40B4-BE49-F238E27FC236}">
                      <a16:creationId xmlns:a16="http://schemas.microsoft.com/office/drawing/2014/main" xmlns="" id="{E8AD0335-D303-4A47-B8DF-857F47FCA3AD}"/>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94">
                  <a:extLst>
                    <a:ext uri="{FF2B5EF4-FFF2-40B4-BE49-F238E27FC236}">
                      <a16:creationId xmlns:a16="http://schemas.microsoft.com/office/drawing/2014/main" xmlns="" id="{0480BED2-F520-4E0C-B308-D1A29F298ADB}"/>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95">
                  <a:extLst>
                    <a:ext uri="{FF2B5EF4-FFF2-40B4-BE49-F238E27FC236}">
                      <a16:creationId xmlns:a16="http://schemas.microsoft.com/office/drawing/2014/main" xmlns="" id="{BA203439-0BB5-4DB7-90D0-30EEAE19ED3A}"/>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96">
                  <a:extLst>
                    <a:ext uri="{FF2B5EF4-FFF2-40B4-BE49-F238E27FC236}">
                      <a16:creationId xmlns:a16="http://schemas.microsoft.com/office/drawing/2014/main" xmlns="" id="{5C303DEB-BE73-40B1-8120-3CF92E84B303}"/>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97">
                  <a:extLst>
                    <a:ext uri="{FF2B5EF4-FFF2-40B4-BE49-F238E27FC236}">
                      <a16:creationId xmlns:a16="http://schemas.microsoft.com/office/drawing/2014/main" xmlns="" id="{5F5C1F33-0C0F-4D0C-92B9-58E6B2253266}"/>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8">
                  <a:extLst>
                    <a:ext uri="{FF2B5EF4-FFF2-40B4-BE49-F238E27FC236}">
                      <a16:creationId xmlns:a16="http://schemas.microsoft.com/office/drawing/2014/main" xmlns="" id="{67B9623B-6157-4396-AC67-E79028D675D8}"/>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9">
                  <a:extLst>
                    <a:ext uri="{FF2B5EF4-FFF2-40B4-BE49-F238E27FC236}">
                      <a16:creationId xmlns:a16="http://schemas.microsoft.com/office/drawing/2014/main" xmlns="" id="{F7A599E1-CC4F-478D-A5C9-C03D2252E677}"/>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200">
                  <a:extLst>
                    <a:ext uri="{FF2B5EF4-FFF2-40B4-BE49-F238E27FC236}">
                      <a16:creationId xmlns:a16="http://schemas.microsoft.com/office/drawing/2014/main" xmlns="" id="{42CE8783-5763-429F-93B5-354B2AE86BAA}"/>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201">
                  <a:extLst>
                    <a:ext uri="{FF2B5EF4-FFF2-40B4-BE49-F238E27FC236}">
                      <a16:creationId xmlns:a16="http://schemas.microsoft.com/office/drawing/2014/main" xmlns="" id="{3B1DB289-5D34-43C8-9DB6-81A162CD95C3}"/>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Rectangle 202">
                  <a:extLst>
                    <a:ext uri="{FF2B5EF4-FFF2-40B4-BE49-F238E27FC236}">
                      <a16:creationId xmlns:a16="http://schemas.microsoft.com/office/drawing/2014/main" xmlns="" id="{96786165-CE79-46D1-A0ED-68776958B146}"/>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808" name="文本框 807">
              <a:extLst>
                <a:ext uri="{FF2B5EF4-FFF2-40B4-BE49-F238E27FC236}">
                  <a16:creationId xmlns:a16="http://schemas.microsoft.com/office/drawing/2014/main" xmlns="" id="{C2475E1D-11AB-4A4D-AE75-907A0AB0C664}"/>
                </a:ext>
              </a:extLst>
            </p:cNvPr>
            <p:cNvSpPr txBox="1"/>
            <p:nvPr/>
          </p:nvSpPr>
          <p:spPr>
            <a:xfrm>
              <a:off x="4253764" y="3267553"/>
              <a:ext cx="431528"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6</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1616" name="文本框 1615">
              <a:extLst>
                <a:ext uri="{FF2B5EF4-FFF2-40B4-BE49-F238E27FC236}">
                  <a16:creationId xmlns:a16="http://schemas.microsoft.com/office/drawing/2014/main" xmlns="" id="{0D16087E-4176-4514-AB04-11F0B26A173E}"/>
                </a:ext>
              </a:extLst>
            </p:cNvPr>
            <p:cNvSpPr txBox="1"/>
            <p:nvPr/>
          </p:nvSpPr>
          <p:spPr>
            <a:xfrm>
              <a:off x="3730952"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4" name="文本框 1623">
              <a:extLst>
                <a:ext uri="{FF2B5EF4-FFF2-40B4-BE49-F238E27FC236}">
                  <a16:creationId xmlns:a16="http://schemas.microsoft.com/office/drawing/2014/main" xmlns="" id="{488E3048-A252-4E19-9D97-B6C970E4014F}"/>
                </a:ext>
              </a:extLst>
            </p:cNvPr>
            <p:cNvSpPr txBox="1"/>
            <p:nvPr/>
          </p:nvSpPr>
          <p:spPr>
            <a:xfrm>
              <a:off x="3733163"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grpSp>
        <p:nvGrpSpPr>
          <p:cNvPr id="813" name="组合 812">
            <a:extLst>
              <a:ext uri="{FF2B5EF4-FFF2-40B4-BE49-F238E27FC236}">
                <a16:creationId xmlns:a16="http://schemas.microsoft.com/office/drawing/2014/main" xmlns="" id="{A33781F5-F744-469F-A7C8-6C76ABE73FF9}"/>
              </a:ext>
            </a:extLst>
          </p:cNvPr>
          <p:cNvGrpSpPr/>
          <p:nvPr/>
        </p:nvGrpSpPr>
        <p:grpSpPr>
          <a:xfrm>
            <a:off x="6680777" y="2083099"/>
            <a:ext cx="2177376" cy="3320886"/>
            <a:chOff x="6680777" y="2083099"/>
            <a:chExt cx="2177376" cy="3320886"/>
          </a:xfrm>
        </p:grpSpPr>
        <p:grpSp>
          <p:nvGrpSpPr>
            <p:cNvPr id="405" name="组合 404">
              <a:extLst>
                <a:ext uri="{FF2B5EF4-FFF2-40B4-BE49-F238E27FC236}">
                  <a16:creationId xmlns:a16="http://schemas.microsoft.com/office/drawing/2014/main" xmlns="" id="{D4374716-7DE2-4346-A449-43FDEBAC8953}"/>
                </a:ext>
              </a:extLst>
            </p:cNvPr>
            <p:cNvGrpSpPr/>
            <p:nvPr/>
          </p:nvGrpSpPr>
          <p:grpSpPr>
            <a:xfrm>
              <a:off x="6680777" y="2723949"/>
              <a:ext cx="1435468" cy="1540736"/>
              <a:chOff x="4370450" y="1897947"/>
              <a:chExt cx="2678050" cy="2874440"/>
            </a:xfrm>
          </p:grpSpPr>
          <p:pic>
            <p:nvPicPr>
              <p:cNvPr id="406" name="图片 405">
                <a:extLst>
                  <a:ext uri="{FF2B5EF4-FFF2-40B4-BE49-F238E27FC236}">
                    <a16:creationId xmlns:a16="http://schemas.microsoft.com/office/drawing/2014/main" xmlns="" id="{F346F6F0-1B7C-43AF-B6A4-F98D2C2AF8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407" name="组合 406">
                <a:extLst>
                  <a:ext uri="{FF2B5EF4-FFF2-40B4-BE49-F238E27FC236}">
                    <a16:creationId xmlns:a16="http://schemas.microsoft.com/office/drawing/2014/main" xmlns="" id="{DD9A8CEE-015A-43FA-A7B7-EEC13A8DC3C0}"/>
                  </a:ext>
                </a:extLst>
              </p:cNvPr>
              <p:cNvGrpSpPr/>
              <p:nvPr/>
            </p:nvGrpSpPr>
            <p:grpSpPr>
              <a:xfrm>
                <a:off x="4910157" y="2773846"/>
                <a:ext cx="1798655" cy="1711068"/>
                <a:chOff x="1017588" y="1520825"/>
                <a:chExt cx="2738438" cy="2605088"/>
              </a:xfrm>
            </p:grpSpPr>
            <p:sp>
              <p:nvSpPr>
                <p:cNvPr id="408" name="Freeform 5">
                  <a:extLst>
                    <a:ext uri="{FF2B5EF4-FFF2-40B4-BE49-F238E27FC236}">
                      <a16:creationId xmlns:a16="http://schemas.microsoft.com/office/drawing/2014/main" xmlns="" id="{E5471B49-351B-48AC-942D-9E950D22AD31}"/>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6">
                  <a:extLst>
                    <a:ext uri="{FF2B5EF4-FFF2-40B4-BE49-F238E27FC236}">
                      <a16:creationId xmlns:a16="http://schemas.microsoft.com/office/drawing/2014/main" xmlns="" id="{39FD0517-901D-4664-ABD3-D6450AC4E8CB}"/>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7">
                  <a:extLst>
                    <a:ext uri="{FF2B5EF4-FFF2-40B4-BE49-F238E27FC236}">
                      <a16:creationId xmlns:a16="http://schemas.microsoft.com/office/drawing/2014/main" xmlns="" id="{E02D7F65-83D2-4BCE-AB73-0048B5B8C2F3}"/>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8">
                  <a:extLst>
                    <a:ext uri="{FF2B5EF4-FFF2-40B4-BE49-F238E27FC236}">
                      <a16:creationId xmlns:a16="http://schemas.microsoft.com/office/drawing/2014/main" xmlns="" id="{845B3A70-C97E-4838-8E20-96095582FA29}"/>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Freeform 9">
                  <a:extLst>
                    <a:ext uri="{FF2B5EF4-FFF2-40B4-BE49-F238E27FC236}">
                      <a16:creationId xmlns:a16="http://schemas.microsoft.com/office/drawing/2014/main" xmlns="" id="{05B96035-A72F-41AF-973C-8285192D912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3" name="Freeform 10">
                  <a:extLst>
                    <a:ext uri="{FF2B5EF4-FFF2-40B4-BE49-F238E27FC236}">
                      <a16:creationId xmlns:a16="http://schemas.microsoft.com/office/drawing/2014/main" xmlns="" id="{F849001A-C25C-4913-83E1-A03070248CA9}"/>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4" name="Freeform 11">
                  <a:extLst>
                    <a:ext uri="{FF2B5EF4-FFF2-40B4-BE49-F238E27FC236}">
                      <a16:creationId xmlns:a16="http://schemas.microsoft.com/office/drawing/2014/main" xmlns="" id="{BEE379BD-1ACB-47C2-BB44-7495B5BD3B78}"/>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5" name="Freeform 12">
                  <a:extLst>
                    <a:ext uri="{FF2B5EF4-FFF2-40B4-BE49-F238E27FC236}">
                      <a16:creationId xmlns:a16="http://schemas.microsoft.com/office/drawing/2014/main" xmlns="" id="{9EE40F68-4107-4927-8C19-5AEDB7B3C345}"/>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6" name="Freeform 13">
                  <a:extLst>
                    <a:ext uri="{FF2B5EF4-FFF2-40B4-BE49-F238E27FC236}">
                      <a16:creationId xmlns:a16="http://schemas.microsoft.com/office/drawing/2014/main" xmlns="" id="{F50B4ADF-B791-40F1-9786-4044B3E4BA65}"/>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7" name="Freeform 14">
                  <a:extLst>
                    <a:ext uri="{FF2B5EF4-FFF2-40B4-BE49-F238E27FC236}">
                      <a16:creationId xmlns:a16="http://schemas.microsoft.com/office/drawing/2014/main" xmlns="" id="{CF269C2E-33A8-4641-A5AA-3B242C33C8A6}"/>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8" name="Freeform 15">
                  <a:extLst>
                    <a:ext uri="{FF2B5EF4-FFF2-40B4-BE49-F238E27FC236}">
                      <a16:creationId xmlns:a16="http://schemas.microsoft.com/office/drawing/2014/main" xmlns="" id="{03E0BD3F-A6C8-4FDB-BC81-CC8F9F146C77}"/>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9" name="Freeform 16">
                  <a:extLst>
                    <a:ext uri="{FF2B5EF4-FFF2-40B4-BE49-F238E27FC236}">
                      <a16:creationId xmlns:a16="http://schemas.microsoft.com/office/drawing/2014/main" xmlns="" id="{305D8F55-38A7-402F-BA01-23420252DB13}"/>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0" name="Freeform 17">
                  <a:extLst>
                    <a:ext uri="{FF2B5EF4-FFF2-40B4-BE49-F238E27FC236}">
                      <a16:creationId xmlns:a16="http://schemas.microsoft.com/office/drawing/2014/main" xmlns="" id="{DE163A78-3661-4C7D-B3D5-E482EA965263}"/>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1" name="Freeform 18">
                  <a:extLst>
                    <a:ext uri="{FF2B5EF4-FFF2-40B4-BE49-F238E27FC236}">
                      <a16:creationId xmlns:a16="http://schemas.microsoft.com/office/drawing/2014/main" xmlns="" id="{BF57C35B-A71B-47B8-BABA-22EA3785176C}"/>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2" name="Freeform 19">
                  <a:extLst>
                    <a:ext uri="{FF2B5EF4-FFF2-40B4-BE49-F238E27FC236}">
                      <a16:creationId xmlns:a16="http://schemas.microsoft.com/office/drawing/2014/main" xmlns="" id="{B54EF767-844C-449A-9532-F7A4449FFCEA}"/>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3" name="Freeform 20">
                  <a:extLst>
                    <a:ext uri="{FF2B5EF4-FFF2-40B4-BE49-F238E27FC236}">
                      <a16:creationId xmlns:a16="http://schemas.microsoft.com/office/drawing/2014/main" xmlns="" id="{B6A6A83B-A317-4868-B5EC-2AF5D2E95A37}"/>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4" name="Freeform 21">
                  <a:extLst>
                    <a:ext uri="{FF2B5EF4-FFF2-40B4-BE49-F238E27FC236}">
                      <a16:creationId xmlns:a16="http://schemas.microsoft.com/office/drawing/2014/main" xmlns="" id="{765E170D-224F-4C6C-B8FD-E74DCE11719D}"/>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5" name="Freeform 22">
                  <a:extLst>
                    <a:ext uri="{FF2B5EF4-FFF2-40B4-BE49-F238E27FC236}">
                      <a16:creationId xmlns:a16="http://schemas.microsoft.com/office/drawing/2014/main" xmlns="" id="{E0EE386D-3791-41A9-A450-C5839FAAEE6C}"/>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6" name="Freeform 23">
                  <a:extLst>
                    <a:ext uri="{FF2B5EF4-FFF2-40B4-BE49-F238E27FC236}">
                      <a16:creationId xmlns:a16="http://schemas.microsoft.com/office/drawing/2014/main" xmlns="" id="{9DA2B42C-A428-4B42-B2E7-3805AEA8BC51}"/>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7" name="Freeform 24">
                  <a:extLst>
                    <a:ext uri="{FF2B5EF4-FFF2-40B4-BE49-F238E27FC236}">
                      <a16:creationId xmlns:a16="http://schemas.microsoft.com/office/drawing/2014/main" xmlns="" id="{9BD6D275-BCA7-4200-A34F-A02529973F9A}"/>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8" name="Freeform 25">
                  <a:extLst>
                    <a:ext uri="{FF2B5EF4-FFF2-40B4-BE49-F238E27FC236}">
                      <a16:creationId xmlns:a16="http://schemas.microsoft.com/office/drawing/2014/main" xmlns="" id="{51ADE7FE-AC1A-47BD-A119-CF3FA3B48EAF}"/>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9" name="Freeform 26">
                  <a:extLst>
                    <a:ext uri="{FF2B5EF4-FFF2-40B4-BE49-F238E27FC236}">
                      <a16:creationId xmlns:a16="http://schemas.microsoft.com/office/drawing/2014/main" xmlns="" id="{16E975ED-D582-4BB4-9886-AE7450543E1E}"/>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0" name="Freeform 27">
                  <a:extLst>
                    <a:ext uri="{FF2B5EF4-FFF2-40B4-BE49-F238E27FC236}">
                      <a16:creationId xmlns:a16="http://schemas.microsoft.com/office/drawing/2014/main" xmlns="" id="{E8D7767D-1482-48D9-8F9B-1D51C757F2F7}"/>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1" name="Freeform 28">
                  <a:extLst>
                    <a:ext uri="{FF2B5EF4-FFF2-40B4-BE49-F238E27FC236}">
                      <a16:creationId xmlns:a16="http://schemas.microsoft.com/office/drawing/2014/main" xmlns="" id="{A88C9B51-1819-4EB1-B346-494E86F07856}"/>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2" name="Freeform 29">
                  <a:extLst>
                    <a:ext uri="{FF2B5EF4-FFF2-40B4-BE49-F238E27FC236}">
                      <a16:creationId xmlns:a16="http://schemas.microsoft.com/office/drawing/2014/main" xmlns="" id="{10EEC676-F869-4EA1-A2C8-3612E97910BE}"/>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3" name="Freeform 30">
                  <a:extLst>
                    <a:ext uri="{FF2B5EF4-FFF2-40B4-BE49-F238E27FC236}">
                      <a16:creationId xmlns:a16="http://schemas.microsoft.com/office/drawing/2014/main" xmlns="" id="{B95B8F9E-4B69-486A-829A-166A3507B5D8}"/>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4" name="Freeform 31">
                  <a:extLst>
                    <a:ext uri="{FF2B5EF4-FFF2-40B4-BE49-F238E27FC236}">
                      <a16:creationId xmlns:a16="http://schemas.microsoft.com/office/drawing/2014/main" xmlns="" id="{94ACA1F0-8501-4E29-AE59-D40C9ECD94F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5" name="Freeform 32">
                  <a:extLst>
                    <a:ext uri="{FF2B5EF4-FFF2-40B4-BE49-F238E27FC236}">
                      <a16:creationId xmlns:a16="http://schemas.microsoft.com/office/drawing/2014/main" xmlns="" id="{AEC65EFA-CD52-490B-89D9-A41CC2F8818E}"/>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6" name="Freeform 33">
                  <a:extLst>
                    <a:ext uri="{FF2B5EF4-FFF2-40B4-BE49-F238E27FC236}">
                      <a16:creationId xmlns:a16="http://schemas.microsoft.com/office/drawing/2014/main" xmlns="" id="{A3C43410-5E2E-4AE6-B9C0-2A866CBC877A}"/>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7" name="Freeform 34">
                  <a:extLst>
                    <a:ext uri="{FF2B5EF4-FFF2-40B4-BE49-F238E27FC236}">
                      <a16:creationId xmlns:a16="http://schemas.microsoft.com/office/drawing/2014/main" xmlns="" id="{06DB0062-BDD8-49A2-9414-D0256A51E8F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8" name="Freeform 35">
                  <a:extLst>
                    <a:ext uri="{FF2B5EF4-FFF2-40B4-BE49-F238E27FC236}">
                      <a16:creationId xmlns:a16="http://schemas.microsoft.com/office/drawing/2014/main" xmlns="" id="{738F4447-32F1-4488-ADBA-EB392F39588A}"/>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9" name="Freeform 36">
                  <a:extLst>
                    <a:ext uri="{FF2B5EF4-FFF2-40B4-BE49-F238E27FC236}">
                      <a16:creationId xmlns:a16="http://schemas.microsoft.com/office/drawing/2014/main" xmlns="" id="{8BE5505A-FB72-40DE-946F-B088C60998DF}"/>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0" name="Freeform 37">
                  <a:extLst>
                    <a:ext uri="{FF2B5EF4-FFF2-40B4-BE49-F238E27FC236}">
                      <a16:creationId xmlns:a16="http://schemas.microsoft.com/office/drawing/2014/main" xmlns="" id="{1E5358FA-5586-4B71-945F-0A0831CCC130}"/>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1" name="Freeform 38">
                  <a:extLst>
                    <a:ext uri="{FF2B5EF4-FFF2-40B4-BE49-F238E27FC236}">
                      <a16:creationId xmlns:a16="http://schemas.microsoft.com/office/drawing/2014/main" xmlns="" id="{68F07649-1231-4AAE-A415-CF8364D41093}"/>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2" name="Freeform 39">
                  <a:extLst>
                    <a:ext uri="{FF2B5EF4-FFF2-40B4-BE49-F238E27FC236}">
                      <a16:creationId xmlns:a16="http://schemas.microsoft.com/office/drawing/2014/main" xmlns="" id="{F63E6BA8-0A27-40B5-9BBF-7850FED24145}"/>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3" name="Freeform 40">
                  <a:extLst>
                    <a:ext uri="{FF2B5EF4-FFF2-40B4-BE49-F238E27FC236}">
                      <a16:creationId xmlns:a16="http://schemas.microsoft.com/office/drawing/2014/main" xmlns="" id="{D361468C-D7EC-4D7B-8630-FD35A8085639}"/>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4" name="Freeform 41">
                  <a:extLst>
                    <a:ext uri="{FF2B5EF4-FFF2-40B4-BE49-F238E27FC236}">
                      <a16:creationId xmlns:a16="http://schemas.microsoft.com/office/drawing/2014/main" xmlns="" id="{51A5CC36-DD97-4DB0-B035-AD0D9323C61F}"/>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5" name="Freeform 42">
                  <a:extLst>
                    <a:ext uri="{FF2B5EF4-FFF2-40B4-BE49-F238E27FC236}">
                      <a16:creationId xmlns:a16="http://schemas.microsoft.com/office/drawing/2014/main" xmlns="" id="{14DDAA1C-4275-4727-9567-763F0649CC66}"/>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6" name="Freeform 43">
                  <a:extLst>
                    <a:ext uri="{FF2B5EF4-FFF2-40B4-BE49-F238E27FC236}">
                      <a16:creationId xmlns:a16="http://schemas.microsoft.com/office/drawing/2014/main" xmlns="" id="{2EF02A17-E822-4DF7-AEDC-973B72725C17}"/>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7" name="Freeform 44">
                  <a:extLst>
                    <a:ext uri="{FF2B5EF4-FFF2-40B4-BE49-F238E27FC236}">
                      <a16:creationId xmlns:a16="http://schemas.microsoft.com/office/drawing/2014/main" xmlns="" id="{E56156D6-89F1-41AC-8E50-A6EB6E8B569A}"/>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8" name="Freeform 45">
                  <a:extLst>
                    <a:ext uri="{FF2B5EF4-FFF2-40B4-BE49-F238E27FC236}">
                      <a16:creationId xmlns:a16="http://schemas.microsoft.com/office/drawing/2014/main" xmlns="" id="{9999BE9A-E863-4563-B06F-18F8B4EB90F6}"/>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9" name="Freeform 46">
                  <a:extLst>
                    <a:ext uri="{FF2B5EF4-FFF2-40B4-BE49-F238E27FC236}">
                      <a16:creationId xmlns:a16="http://schemas.microsoft.com/office/drawing/2014/main" xmlns="" id="{9E3B9FD4-DFD1-40BE-AEF0-6EDD980740DA}"/>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0" name="Freeform 47">
                  <a:extLst>
                    <a:ext uri="{FF2B5EF4-FFF2-40B4-BE49-F238E27FC236}">
                      <a16:creationId xmlns:a16="http://schemas.microsoft.com/office/drawing/2014/main" xmlns="" id="{52247176-0364-4612-8374-7E229A12C9CF}"/>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1" name="Freeform 48">
                  <a:extLst>
                    <a:ext uri="{FF2B5EF4-FFF2-40B4-BE49-F238E27FC236}">
                      <a16:creationId xmlns:a16="http://schemas.microsoft.com/office/drawing/2014/main" xmlns="" id="{4D40E41A-38FE-4594-8AF2-23969279DED3}"/>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2" name="Freeform 49">
                  <a:extLst>
                    <a:ext uri="{FF2B5EF4-FFF2-40B4-BE49-F238E27FC236}">
                      <a16:creationId xmlns:a16="http://schemas.microsoft.com/office/drawing/2014/main" xmlns="" id="{0111E2A6-7DCD-46B2-8A48-2565AE12F03F}"/>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3" name="Freeform 50">
                  <a:extLst>
                    <a:ext uri="{FF2B5EF4-FFF2-40B4-BE49-F238E27FC236}">
                      <a16:creationId xmlns:a16="http://schemas.microsoft.com/office/drawing/2014/main" xmlns="" id="{133FEA98-9E56-4BB3-B4FE-6AEEB4E547F3}"/>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4" name="Freeform 51">
                  <a:extLst>
                    <a:ext uri="{FF2B5EF4-FFF2-40B4-BE49-F238E27FC236}">
                      <a16:creationId xmlns:a16="http://schemas.microsoft.com/office/drawing/2014/main" xmlns="" id="{DFD01A46-D8C1-4800-8E16-C927CE32F97A}"/>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5" name="Freeform 52">
                  <a:extLst>
                    <a:ext uri="{FF2B5EF4-FFF2-40B4-BE49-F238E27FC236}">
                      <a16:creationId xmlns:a16="http://schemas.microsoft.com/office/drawing/2014/main" xmlns="" id="{D60CB925-300A-404A-857A-72A044D960E6}"/>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6" name="Freeform 53">
                  <a:extLst>
                    <a:ext uri="{FF2B5EF4-FFF2-40B4-BE49-F238E27FC236}">
                      <a16:creationId xmlns:a16="http://schemas.microsoft.com/office/drawing/2014/main" xmlns="" id="{FBD64988-6595-44E1-AB1F-FF25F224F23C}"/>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7" name="Freeform 54">
                  <a:extLst>
                    <a:ext uri="{FF2B5EF4-FFF2-40B4-BE49-F238E27FC236}">
                      <a16:creationId xmlns:a16="http://schemas.microsoft.com/office/drawing/2014/main" xmlns="" id="{80EC8E8E-E68A-4369-B25C-936F00834CAC}"/>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8" name="Freeform 55">
                  <a:extLst>
                    <a:ext uri="{FF2B5EF4-FFF2-40B4-BE49-F238E27FC236}">
                      <a16:creationId xmlns:a16="http://schemas.microsoft.com/office/drawing/2014/main" xmlns="" id="{6C6AB94D-C3A9-4FFE-BEBD-AFA31928A48C}"/>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9" name="Freeform 56">
                  <a:extLst>
                    <a:ext uri="{FF2B5EF4-FFF2-40B4-BE49-F238E27FC236}">
                      <a16:creationId xmlns:a16="http://schemas.microsoft.com/office/drawing/2014/main" xmlns="" id="{C80524D6-D3FD-4D36-9BDA-0626F5A0B58A}"/>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0" name="Freeform 57">
                  <a:extLst>
                    <a:ext uri="{FF2B5EF4-FFF2-40B4-BE49-F238E27FC236}">
                      <a16:creationId xmlns:a16="http://schemas.microsoft.com/office/drawing/2014/main" xmlns="" id="{27EDEDC2-9979-4511-9B81-8346260AD82A}"/>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1" name="Freeform 58">
                  <a:extLst>
                    <a:ext uri="{FF2B5EF4-FFF2-40B4-BE49-F238E27FC236}">
                      <a16:creationId xmlns:a16="http://schemas.microsoft.com/office/drawing/2014/main" xmlns="" id="{6B8B9325-FB2B-4DF9-ABE2-DA33E49D84C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2" name="Freeform 59">
                  <a:extLst>
                    <a:ext uri="{FF2B5EF4-FFF2-40B4-BE49-F238E27FC236}">
                      <a16:creationId xmlns:a16="http://schemas.microsoft.com/office/drawing/2014/main" xmlns="" id="{9A4EEAC1-C6B6-43A9-94B0-B2DD23DFB87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3" name="Freeform 60">
                  <a:extLst>
                    <a:ext uri="{FF2B5EF4-FFF2-40B4-BE49-F238E27FC236}">
                      <a16:creationId xmlns:a16="http://schemas.microsoft.com/office/drawing/2014/main" xmlns="" id="{FC024EB8-2D34-495A-95CF-CCD4DE54317B}"/>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4" name="Freeform 61">
                  <a:extLst>
                    <a:ext uri="{FF2B5EF4-FFF2-40B4-BE49-F238E27FC236}">
                      <a16:creationId xmlns:a16="http://schemas.microsoft.com/office/drawing/2014/main" xmlns="" id="{A70686B8-5642-4584-8CBA-CF2E2D16821C}"/>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5" name="Freeform 62">
                  <a:extLst>
                    <a:ext uri="{FF2B5EF4-FFF2-40B4-BE49-F238E27FC236}">
                      <a16:creationId xmlns:a16="http://schemas.microsoft.com/office/drawing/2014/main" xmlns="" id="{A5233132-07B6-4B0E-859A-84B57A8604AB}"/>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6" name="Freeform 63">
                  <a:extLst>
                    <a:ext uri="{FF2B5EF4-FFF2-40B4-BE49-F238E27FC236}">
                      <a16:creationId xmlns:a16="http://schemas.microsoft.com/office/drawing/2014/main" xmlns="" id="{FC0FB709-ED26-49C5-B9E0-12487B5EFC76}"/>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7" name="Freeform 64">
                  <a:extLst>
                    <a:ext uri="{FF2B5EF4-FFF2-40B4-BE49-F238E27FC236}">
                      <a16:creationId xmlns:a16="http://schemas.microsoft.com/office/drawing/2014/main" xmlns="" id="{B92CE916-F71A-48EF-BC05-DB43888B9A0B}"/>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8" name="Freeform 65">
                  <a:extLst>
                    <a:ext uri="{FF2B5EF4-FFF2-40B4-BE49-F238E27FC236}">
                      <a16:creationId xmlns:a16="http://schemas.microsoft.com/office/drawing/2014/main" xmlns="" id="{71F58EC0-C8B8-4A36-AB10-7337FF3DB8C1}"/>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9" name="Freeform 66">
                  <a:extLst>
                    <a:ext uri="{FF2B5EF4-FFF2-40B4-BE49-F238E27FC236}">
                      <a16:creationId xmlns:a16="http://schemas.microsoft.com/office/drawing/2014/main" xmlns="" id="{40300228-7393-4EBD-B380-93C93540A7DD}"/>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0" name="Freeform 67">
                  <a:extLst>
                    <a:ext uri="{FF2B5EF4-FFF2-40B4-BE49-F238E27FC236}">
                      <a16:creationId xmlns:a16="http://schemas.microsoft.com/office/drawing/2014/main" xmlns="" id="{B64E9B08-1142-4670-985A-2627817F0FCD}"/>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1" name="Freeform 68">
                  <a:extLst>
                    <a:ext uri="{FF2B5EF4-FFF2-40B4-BE49-F238E27FC236}">
                      <a16:creationId xmlns:a16="http://schemas.microsoft.com/office/drawing/2014/main" xmlns="" id="{7819FAA6-60A7-4741-8B0D-CF5B56BFB939}"/>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2" name="Freeform 69">
                  <a:extLst>
                    <a:ext uri="{FF2B5EF4-FFF2-40B4-BE49-F238E27FC236}">
                      <a16:creationId xmlns:a16="http://schemas.microsoft.com/office/drawing/2014/main" xmlns="" id="{E0101E45-6B3D-4764-963E-7536AA5CC55C}"/>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3" name="Freeform 70">
                  <a:extLst>
                    <a:ext uri="{FF2B5EF4-FFF2-40B4-BE49-F238E27FC236}">
                      <a16:creationId xmlns:a16="http://schemas.microsoft.com/office/drawing/2014/main" xmlns="" id="{58B25B65-53DB-40B8-BF4B-E0A367B1A8C7}"/>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4" name="Freeform 71">
                  <a:extLst>
                    <a:ext uri="{FF2B5EF4-FFF2-40B4-BE49-F238E27FC236}">
                      <a16:creationId xmlns:a16="http://schemas.microsoft.com/office/drawing/2014/main" xmlns="" id="{3946C10F-C975-4EEC-9956-812EBBA5FEFD}"/>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5" name="Freeform 72">
                  <a:extLst>
                    <a:ext uri="{FF2B5EF4-FFF2-40B4-BE49-F238E27FC236}">
                      <a16:creationId xmlns:a16="http://schemas.microsoft.com/office/drawing/2014/main" xmlns="" id="{1344BA3C-D5BB-4C0F-84AB-5AFA44251D7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6" name="Freeform 73">
                  <a:extLst>
                    <a:ext uri="{FF2B5EF4-FFF2-40B4-BE49-F238E27FC236}">
                      <a16:creationId xmlns:a16="http://schemas.microsoft.com/office/drawing/2014/main" xmlns="" id="{BB01C0EE-BD42-473B-AA06-FEDAFC7543F2}"/>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7" name="Freeform 74">
                  <a:extLst>
                    <a:ext uri="{FF2B5EF4-FFF2-40B4-BE49-F238E27FC236}">
                      <a16:creationId xmlns:a16="http://schemas.microsoft.com/office/drawing/2014/main" xmlns="" id="{EA6A27A7-647D-4F0F-B41F-592001381444}"/>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8" name="Freeform 75">
                  <a:extLst>
                    <a:ext uri="{FF2B5EF4-FFF2-40B4-BE49-F238E27FC236}">
                      <a16:creationId xmlns:a16="http://schemas.microsoft.com/office/drawing/2014/main" xmlns="" id="{D5E15E49-A5F5-4E63-AD4A-6DBC0E8CE831}"/>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9" name="Freeform 76">
                  <a:extLst>
                    <a:ext uri="{FF2B5EF4-FFF2-40B4-BE49-F238E27FC236}">
                      <a16:creationId xmlns:a16="http://schemas.microsoft.com/office/drawing/2014/main" xmlns="" id="{FA8AC5DA-F2C2-40EC-9D7E-3A42E2BB30C1}"/>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0" name="Freeform 77">
                  <a:extLst>
                    <a:ext uri="{FF2B5EF4-FFF2-40B4-BE49-F238E27FC236}">
                      <a16:creationId xmlns:a16="http://schemas.microsoft.com/office/drawing/2014/main" xmlns="" id="{129430E1-EE3F-451E-A776-8BCC91FDF1D5}"/>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1" name="Freeform 78">
                  <a:extLst>
                    <a:ext uri="{FF2B5EF4-FFF2-40B4-BE49-F238E27FC236}">
                      <a16:creationId xmlns:a16="http://schemas.microsoft.com/office/drawing/2014/main" xmlns="" id="{B6607C67-51B1-44B0-8876-110FD9CA3DEF}"/>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2" name="Freeform 79">
                  <a:extLst>
                    <a:ext uri="{FF2B5EF4-FFF2-40B4-BE49-F238E27FC236}">
                      <a16:creationId xmlns:a16="http://schemas.microsoft.com/office/drawing/2014/main" xmlns="" id="{EB355D9A-2EB8-4ACC-B746-EA18B47B14B8}"/>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3" name="Freeform 80">
                  <a:extLst>
                    <a:ext uri="{FF2B5EF4-FFF2-40B4-BE49-F238E27FC236}">
                      <a16:creationId xmlns:a16="http://schemas.microsoft.com/office/drawing/2014/main" xmlns="" id="{B15904F4-E378-426D-8408-B30FB8B3F22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4" name="Freeform 81">
                  <a:extLst>
                    <a:ext uri="{FF2B5EF4-FFF2-40B4-BE49-F238E27FC236}">
                      <a16:creationId xmlns:a16="http://schemas.microsoft.com/office/drawing/2014/main" xmlns="" id="{519B72DF-24F9-404B-9045-9012468F4C6A}"/>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5" name="Freeform 82">
                  <a:extLst>
                    <a:ext uri="{FF2B5EF4-FFF2-40B4-BE49-F238E27FC236}">
                      <a16:creationId xmlns:a16="http://schemas.microsoft.com/office/drawing/2014/main" xmlns="" id="{CA8644A2-1BE4-4DAF-A1DD-976D89E3926D}"/>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6" name="Freeform 83">
                  <a:extLst>
                    <a:ext uri="{FF2B5EF4-FFF2-40B4-BE49-F238E27FC236}">
                      <a16:creationId xmlns:a16="http://schemas.microsoft.com/office/drawing/2014/main" xmlns="" id="{05C74FF2-A033-42E0-9E59-CF8C34C75A7B}"/>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7" name="Freeform 84">
                  <a:extLst>
                    <a:ext uri="{FF2B5EF4-FFF2-40B4-BE49-F238E27FC236}">
                      <a16:creationId xmlns:a16="http://schemas.microsoft.com/office/drawing/2014/main" xmlns="" id="{631E7CE1-F5F8-4984-9C01-2D21428BE159}"/>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8" name="Freeform 85">
                  <a:extLst>
                    <a:ext uri="{FF2B5EF4-FFF2-40B4-BE49-F238E27FC236}">
                      <a16:creationId xmlns:a16="http://schemas.microsoft.com/office/drawing/2014/main" xmlns="" id="{A144C737-8CE7-4673-AFE8-8358AE919815}"/>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9" name="Freeform 86">
                  <a:extLst>
                    <a:ext uri="{FF2B5EF4-FFF2-40B4-BE49-F238E27FC236}">
                      <a16:creationId xmlns:a16="http://schemas.microsoft.com/office/drawing/2014/main" xmlns="" id="{BB6AD151-AD6D-4066-8457-4ED5F4036FF1}"/>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0" name="Freeform 87">
                  <a:extLst>
                    <a:ext uri="{FF2B5EF4-FFF2-40B4-BE49-F238E27FC236}">
                      <a16:creationId xmlns:a16="http://schemas.microsoft.com/office/drawing/2014/main" xmlns="" id="{AAA4153E-05F8-42C2-897C-85868EDFC63F}"/>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1" name="Freeform 88">
                  <a:extLst>
                    <a:ext uri="{FF2B5EF4-FFF2-40B4-BE49-F238E27FC236}">
                      <a16:creationId xmlns:a16="http://schemas.microsoft.com/office/drawing/2014/main" xmlns="" id="{945C5235-D538-4B4E-89B5-7C9211308A41}"/>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2" name="Freeform 89">
                  <a:extLst>
                    <a:ext uri="{FF2B5EF4-FFF2-40B4-BE49-F238E27FC236}">
                      <a16:creationId xmlns:a16="http://schemas.microsoft.com/office/drawing/2014/main" xmlns="" id="{2D585CF0-3FC0-40C4-9D89-42E3C0C2F244}"/>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3" name="Freeform 90">
                  <a:extLst>
                    <a:ext uri="{FF2B5EF4-FFF2-40B4-BE49-F238E27FC236}">
                      <a16:creationId xmlns:a16="http://schemas.microsoft.com/office/drawing/2014/main" xmlns="" id="{460AA6AA-1EC8-4D21-B2DC-DCB43882B56B}"/>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4" name="Freeform 91">
                  <a:extLst>
                    <a:ext uri="{FF2B5EF4-FFF2-40B4-BE49-F238E27FC236}">
                      <a16:creationId xmlns:a16="http://schemas.microsoft.com/office/drawing/2014/main" xmlns="" id="{31DB4259-696F-4841-9DB1-851C3A3426A8}"/>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5" name="Rectangle 92">
                  <a:extLst>
                    <a:ext uri="{FF2B5EF4-FFF2-40B4-BE49-F238E27FC236}">
                      <a16:creationId xmlns:a16="http://schemas.microsoft.com/office/drawing/2014/main" xmlns="" id="{19C1AA1F-129F-4D41-BF73-A0E4380F18EB}"/>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6" name="Freeform 93">
                  <a:extLst>
                    <a:ext uri="{FF2B5EF4-FFF2-40B4-BE49-F238E27FC236}">
                      <a16:creationId xmlns:a16="http://schemas.microsoft.com/office/drawing/2014/main" xmlns="" id="{F2299259-4FC8-453B-85D3-B87E09A4CE63}"/>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7" name="Rectangle 94">
                  <a:extLst>
                    <a:ext uri="{FF2B5EF4-FFF2-40B4-BE49-F238E27FC236}">
                      <a16:creationId xmlns:a16="http://schemas.microsoft.com/office/drawing/2014/main" xmlns="" id="{89EA6572-84EC-4556-906D-E63697FB7B64}"/>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8" name="Freeform 95">
                  <a:extLst>
                    <a:ext uri="{FF2B5EF4-FFF2-40B4-BE49-F238E27FC236}">
                      <a16:creationId xmlns:a16="http://schemas.microsoft.com/office/drawing/2014/main" xmlns="" id="{DC21F71A-B162-4263-8072-219EF559CBC3}"/>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9" name="Freeform 96">
                  <a:extLst>
                    <a:ext uri="{FF2B5EF4-FFF2-40B4-BE49-F238E27FC236}">
                      <a16:creationId xmlns:a16="http://schemas.microsoft.com/office/drawing/2014/main" xmlns="" id="{18F80195-FBAC-49F1-811C-723AE8BCA33B}"/>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0" name="Freeform 97">
                  <a:extLst>
                    <a:ext uri="{FF2B5EF4-FFF2-40B4-BE49-F238E27FC236}">
                      <a16:creationId xmlns:a16="http://schemas.microsoft.com/office/drawing/2014/main" xmlns="" id="{DDD268C7-1A43-4240-87AF-99920DB098F4}"/>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1" name="Freeform 98">
                  <a:extLst>
                    <a:ext uri="{FF2B5EF4-FFF2-40B4-BE49-F238E27FC236}">
                      <a16:creationId xmlns:a16="http://schemas.microsoft.com/office/drawing/2014/main" xmlns="" id="{9EE3E41B-3BD3-4C55-B6A6-FBE1CC91A4F5}"/>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2" name="Freeform 99">
                  <a:extLst>
                    <a:ext uri="{FF2B5EF4-FFF2-40B4-BE49-F238E27FC236}">
                      <a16:creationId xmlns:a16="http://schemas.microsoft.com/office/drawing/2014/main" xmlns="" id="{14AC50AF-B708-4589-A339-8D637CA2D1E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3" name="Freeform 100">
                  <a:extLst>
                    <a:ext uri="{FF2B5EF4-FFF2-40B4-BE49-F238E27FC236}">
                      <a16:creationId xmlns:a16="http://schemas.microsoft.com/office/drawing/2014/main" xmlns="" id="{AB170C8B-8151-4E15-8488-F125C8B3D1EB}"/>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4" name="Freeform 101">
                  <a:extLst>
                    <a:ext uri="{FF2B5EF4-FFF2-40B4-BE49-F238E27FC236}">
                      <a16:creationId xmlns:a16="http://schemas.microsoft.com/office/drawing/2014/main" xmlns="" id="{9BB21B11-1E75-4ED8-B7FC-1905DA2B21E0}"/>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5" name="Freeform 102">
                  <a:extLst>
                    <a:ext uri="{FF2B5EF4-FFF2-40B4-BE49-F238E27FC236}">
                      <a16:creationId xmlns:a16="http://schemas.microsoft.com/office/drawing/2014/main" xmlns="" id="{C455CF54-F309-47F7-9B48-BCF065024C97}"/>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6" name="Freeform 103">
                  <a:extLst>
                    <a:ext uri="{FF2B5EF4-FFF2-40B4-BE49-F238E27FC236}">
                      <a16:creationId xmlns:a16="http://schemas.microsoft.com/office/drawing/2014/main" xmlns="" id="{5D45BF8E-87AB-4485-A99E-689B2E1BE973}"/>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7" name="Freeform 104">
                  <a:extLst>
                    <a:ext uri="{FF2B5EF4-FFF2-40B4-BE49-F238E27FC236}">
                      <a16:creationId xmlns:a16="http://schemas.microsoft.com/office/drawing/2014/main" xmlns="" id="{5F01FC9F-91F1-4B33-B181-6D9EC233413C}"/>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8" name="Freeform 105">
                  <a:extLst>
                    <a:ext uri="{FF2B5EF4-FFF2-40B4-BE49-F238E27FC236}">
                      <a16:creationId xmlns:a16="http://schemas.microsoft.com/office/drawing/2014/main" xmlns="" id="{7F02B683-F5A1-4EF1-9BDE-9725DBB81B9E}"/>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9" name="Freeform 106">
                  <a:extLst>
                    <a:ext uri="{FF2B5EF4-FFF2-40B4-BE49-F238E27FC236}">
                      <a16:creationId xmlns:a16="http://schemas.microsoft.com/office/drawing/2014/main" xmlns="" id="{4BAF299E-C985-4003-952B-124E2B5F5335}"/>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0" name="Freeform 107">
                  <a:extLst>
                    <a:ext uri="{FF2B5EF4-FFF2-40B4-BE49-F238E27FC236}">
                      <a16:creationId xmlns:a16="http://schemas.microsoft.com/office/drawing/2014/main" xmlns="" id="{D6F334AC-EBFC-4A2F-859E-9F18DB8EA27F}"/>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1" name="Freeform 108">
                  <a:extLst>
                    <a:ext uri="{FF2B5EF4-FFF2-40B4-BE49-F238E27FC236}">
                      <a16:creationId xmlns:a16="http://schemas.microsoft.com/office/drawing/2014/main" xmlns="" id="{2FE742BD-663B-4CB9-93D9-C12FF5A1C4D1}"/>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2" name="Freeform 109">
                  <a:extLst>
                    <a:ext uri="{FF2B5EF4-FFF2-40B4-BE49-F238E27FC236}">
                      <a16:creationId xmlns:a16="http://schemas.microsoft.com/office/drawing/2014/main" xmlns="" id="{8E6BD72A-F494-47E2-B0E7-B703DAB5A63D}"/>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 name="Freeform 110">
                  <a:extLst>
                    <a:ext uri="{FF2B5EF4-FFF2-40B4-BE49-F238E27FC236}">
                      <a16:creationId xmlns:a16="http://schemas.microsoft.com/office/drawing/2014/main" xmlns="" id="{8CDF9A35-69EB-463B-A25F-2E692E2CA64C}"/>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4" name="Freeform 111">
                  <a:extLst>
                    <a:ext uri="{FF2B5EF4-FFF2-40B4-BE49-F238E27FC236}">
                      <a16:creationId xmlns:a16="http://schemas.microsoft.com/office/drawing/2014/main" xmlns="" id="{C2973D0F-39C2-4468-9423-513DDDC84C11}"/>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5" name="Freeform 112">
                  <a:extLst>
                    <a:ext uri="{FF2B5EF4-FFF2-40B4-BE49-F238E27FC236}">
                      <a16:creationId xmlns:a16="http://schemas.microsoft.com/office/drawing/2014/main" xmlns="" id="{278DAD00-43F8-470B-ABF1-068B11DD131F}"/>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6" name="Freeform 113">
                  <a:extLst>
                    <a:ext uri="{FF2B5EF4-FFF2-40B4-BE49-F238E27FC236}">
                      <a16:creationId xmlns:a16="http://schemas.microsoft.com/office/drawing/2014/main" xmlns="" id="{37BC2B83-9C2B-4967-A9EC-BF649783D760}"/>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7" name="Freeform 114">
                  <a:extLst>
                    <a:ext uri="{FF2B5EF4-FFF2-40B4-BE49-F238E27FC236}">
                      <a16:creationId xmlns:a16="http://schemas.microsoft.com/office/drawing/2014/main" xmlns="" id="{B2E9C15F-9165-4D9B-A14B-594892DB5F73}"/>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8" name="Freeform 115">
                  <a:extLst>
                    <a:ext uri="{FF2B5EF4-FFF2-40B4-BE49-F238E27FC236}">
                      <a16:creationId xmlns:a16="http://schemas.microsoft.com/office/drawing/2014/main" xmlns="" id="{60FFA4E6-9EC9-4185-86B0-901C95267A1D}"/>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9" name="Freeform 116">
                  <a:extLst>
                    <a:ext uri="{FF2B5EF4-FFF2-40B4-BE49-F238E27FC236}">
                      <a16:creationId xmlns:a16="http://schemas.microsoft.com/office/drawing/2014/main" xmlns="" id="{ECB8F2B3-1F01-4A8B-A415-A5B100D25A01}"/>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0" name="Freeform 117">
                  <a:extLst>
                    <a:ext uri="{FF2B5EF4-FFF2-40B4-BE49-F238E27FC236}">
                      <a16:creationId xmlns:a16="http://schemas.microsoft.com/office/drawing/2014/main" xmlns="" id="{9CA06649-56C5-43E4-B2B8-3B527BBD4EF5}"/>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1" name="Freeform 118">
                  <a:extLst>
                    <a:ext uri="{FF2B5EF4-FFF2-40B4-BE49-F238E27FC236}">
                      <a16:creationId xmlns:a16="http://schemas.microsoft.com/office/drawing/2014/main" xmlns="" id="{7A45471D-318B-49CC-A412-B428869EA16C}"/>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2" name="Freeform 119">
                  <a:extLst>
                    <a:ext uri="{FF2B5EF4-FFF2-40B4-BE49-F238E27FC236}">
                      <a16:creationId xmlns:a16="http://schemas.microsoft.com/office/drawing/2014/main" xmlns="" id="{CDD37209-6540-4CDB-B6DC-39D247E8E9B8}"/>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3" name="Freeform 120">
                  <a:extLst>
                    <a:ext uri="{FF2B5EF4-FFF2-40B4-BE49-F238E27FC236}">
                      <a16:creationId xmlns:a16="http://schemas.microsoft.com/office/drawing/2014/main" xmlns="" id="{2058F2B5-2C03-4FF6-900E-6B593977138D}"/>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4" name="Freeform 121">
                  <a:extLst>
                    <a:ext uri="{FF2B5EF4-FFF2-40B4-BE49-F238E27FC236}">
                      <a16:creationId xmlns:a16="http://schemas.microsoft.com/office/drawing/2014/main" xmlns="" id="{6322C004-C600-4C38-8F48-8900C7E093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5" name="Freeform 122">
                  <a:extLst>
                    <a:ext uri="{FF2B5EF4-FFF2-40B4-BE49-F238E27FC236}">
                      <a16:creationId xmlns:a16="http://schemas.microsoft.com/office/drawing/2014/main" xmlns="" id="{64DCB2E5-8731-443F-B813-1BCF7EDE5029}"/>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6" name="Freeform 123">
                  <a:extLst>
                    <a:ext uri="{FF2B5EF4-FFF2-40B4-BE49-F238E27FC236}">
                      <a16:creationId xmlns:a16="http://schemas.microsoft.com/office/drawing/2014/main" xmlns="" id="{5DE76622-DFD6-4CDA-8FCE-740F28F0A9CA}"/>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7" name="Freeform 124">
                  <a:extLst>
                    <a:ext uri="{FF2B5EF4-FFF2-40B4-BE49-F238E27FC236}">
                      <a16:creationId xmlns:a16="http://schemas.microsoft.com/office/drawing/2014/main" xmlns="" id="{D6D584F0-D625-4BF3-8A02-D0EC691F878E}"/>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8" name="Freeform 125">
                  <a:extLst>
                    <a:ext uri="{FF2B5EF4-FFF2-40B4-BE49-F238E27FC236}">
                      <a16:creationId xmlns:a16="http://schemas.microsoft.com/office/drawing/2014/main" xmlns="" id="{E3ED5213-6C0D-41F4-9473-BBF01F9DE34C}"/>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9" name="Freeform 126">
                  <a:extLst>
                    <a:ext uri="{FF2B5EF4-FFF2-40B4-BE49-F238E27FC236}">
                      <a16:creationId xmlns:a16="http://schemas.microsoft.com/office/drawing/2014/main" xmlns="" id="{FC2903DA-C470-4566-B899-E8FB466D00F1}"/>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0" name="Rectangle 127">
                  <a:extLst>
                    <a:ext uri="{FF2B5EF4-FFF2-40B4-BE49-F238E27FC236}">
                      <a16:creationId xmlns:a16="http://schemas.microsoft.com/office/drawing/2014/main" xmlns="" id="{C0B40E7B-DD3A-4154-AA57-04D43B488C24}"/>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1" name="Freeform 128">
                  <a:extLst>
                    <a:ext uri="{FF2B5EF4-FFF2-40B4-BE49-F238E27FC236}">
                      <a16:creationId xmlns:a16="http://schemas.microsoft.com/office/drawing/2014/main" xmlns="" id="{A008FC6C-84A4-4080-96AD-2B19598BB213}"/>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2" name="Freeform 129">
                  <a:extLst>
                    <a:ext uri="{FF2B5EF4-FFF2-40B4-BE49-F238E27FC236}">
                      <a16:creationId xmlns:a16="http://schemas.microsoft.com/office/drawing/2014/main" xmlns="" id="{BD4AD434-8AD5-4618-BAD8-1082A30360A6}"/>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3" name="Freeform 130">
                  <a:extLst>
                    <a:ext uri="{FF2B5EF4-FFF2-40B4-BE49-F238E27FC236}">
                      <a16:creationId xmlns:a16="http://schemas.microsoft.com/office/drawing/2014/main" xmlns="" id="{49CB7DE9-4FA5-4E54-A2DA-2BCD0B217CA6}"/>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4" name="Freeform 131">
                  <a:extLst>
                    <a:ext uri="{FF2B5EF4-FFF2-40B4-BE49-F238E27FC236}">
                      <a16:creationId xmlns:a16="http://schemas.microsoft.com/office/drawing/2014/main" xmlns="" id="{DB89C5DB-8AB5-459C-9499-FCDBE7A7C21A}"/>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5" name="Freeform 132">
                  <a:extLst>
                    <a:ext uri="{FF2B5EF4-FFF2-40B4-BE49-F238E27FC236}">
                      <a16:creationId xmlns:a16="http://schemas.microsoft.com/office/drawing/2014/main" xmlns="" id="{20B6DCE9-C65A-40EB-9162-AC96ADDB626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6" name="Freeform 133">
                  <a:extLst>
                    <a:ext uri="{FF2B5EF4-FFF2-40B4-BE49-F238E27FC236}">
                      <a16:creationId xmlns:a16="http://schemas.microsoft.com/office/drawing/2014/main" xmlns="" id="{7C905518-0DD3-4DCC-8EE7-5BB3E0520F49}"/>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7" name="Freeform 134">
                  <a:extLst>
                    <a:ext uri="{FF2B5EF4-FFF2-40B4-BE49-F238E27FC236}">
                      <a16:creationId xmlns:a16="http://schemas.microsoft.com/office/drawing/2014/main" xmlns="" id="{5F3EA8EE-9D45-4FD0-9F48-1634D38D33D5}"/>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8" name="Freeform 135">
                  <a:extLst>
                    <a:ext uri="{FF2B5EF4-FFF2-40B4-BE49-F238E27FC236}">
                      <a16:creationId xmlns:a16="http://schemas.microsoft.com/office/drawing/2014/main" xmlns="" id="{C66C2046-ABAD-4920-A0E4-25873932F79B}"/>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9" name="Freeform 136">
                  <a:extLst>
                    <a:ext uri="{FF2B5EF4-FFF2-40B4-BE49-F238E27FC236}">
                      <a16:creationId xmlns:a16="http://schemas.microsoft.com/office/drawing/2014/main" xmlns="" id="{5AF2A895-E99B-4922-9513-C32419F301CB}"/>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0" name="Freeform 137">
                  <a:extLst>
                    <a:ext uri="{FF2B5EF4-FFF2-40B4-BE49-F238E27FC236}">
                      <a16:creationId xmlns:a16="http://schemas.microsoft.com/office/drawing/2014/main" xmlns="" id="{73A6838C-6553-47AA-956F-17CFC6D2E553}"/>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1" name="Freeform 138">
                  <a:extLst>
                    <a:ext uri="{FF2B5EF4-FFF2-40B4-BE49-F238E27FC236}">
                      <a16:creationId xmlns:a16="http://schemas.microsoft.com/office/drawing/2014/main" xmlns="" id="{F4D31917-2780-4C24-A422-1CCDFDB4486E}"/>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2" name="Freeform 139">
                  <a:extLst>
                    <a:ext uri="{FF2B5EF4-FFF2-40B4-BE49-F238E27FC236}">
                      <a16:creationId xmlns:a16="http://schemas.microsoft.com/office/drawing/2014/main" xmlns="" id="{1CDF8DEA-C79A-4D96-B83F-B5A938056343}"/>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3" name="Freeform 140">
                  <a:extLst>
                    <a:ext uri="{FF2B5EF4-FFF2-40B4-BE49-F238E27FC236}">
                      <a16:creationId xmlns:a16="http://schemas.microsoft.com/office/drawing/2014/main" xmlns="" id="{6BB78BEB-A807-41E7-BC22-72F916BF9A22}"/>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4" name="Freeform 141">
                  <a:extLst>
                    <a:ext uri="{FF2B5EF4-FFF2-40B4-BE49-F238E27FC236}">
                      <a16:creationId xmlns:a16="http://schemas.microsoft.com/office/drawing/2014/main" xmlns="" id="{63013EE8-83CB-44C2-950B-82BE974B4220}"/>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5" name="Freeform 142">
                  <a:extLst>
                    <a:ext uri="{FF2B5EF4-FFF2-40B4-BE49-F238E27FC236}">
                      <a16:creationId xmlns:a16="http://schemas.microsoft.com/office/drawing/2014/main" xmlns="" id="{773B55C6-5DA8-4135-8A8A-BB0E7DB4FBC9}"/>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6" name="Rectangle 143">
                  <a:extLst>
                    <a:ext uri="{FF2B5EF4-FFF2-40B4-BE49-F238E27FC236}">
                      <a16:creationId xmlns:a16="http://schemas.microsoft.com/office/drawing/2014/main" xmlns="" id="{9EAFFD53-9F4B-4FF5-A07F-2FB8C721A814}"/>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7" name="Freeform 144">
                  <a:extLst>
                    <a:ext uri="{FF2B5EF4-FFF2-40B4-BE49-F238E27FC236}">
                      <a16:creationId xmlns:a16="http://schemas.microsoft.com/office/drawing/2014/main" xmlns="" id="{BF70929E-5DAE-4101-9554-4EC1FA48EB91}"/>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8" name="Freeform 145">
                  <a:extLst>
                    <a:ext uri="{FF2B5EF4-FFF2-40B4-BE49-F238E27FC236}">
                      <a16:creationId xmlns:a16="http://schemas.microsoft.com/office/drawing/2014/main" xmlns="" id="{B8D8F493-27AC-4178-B256-8DB872813D1F}"/>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9" name="Freeform 146">
                  <a:extLst>
                    <a:ext uri="{FF2B5EF4-FFF2-40B4-BE49-F238E27FC236}">
                      <a16:creationId xmlns:a16="http://schemas.microsoft.com/office/drawing/2014/main" xmlns="" id="{5B14FBF0-630B-4B91-ACB1-CD7ED3D2DBF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0" name="Freeform 147">
                  <a:extLst>
                    <a:ext uri="{FF2B5EF4-FFF2-40B4-BE49-F238E27FC236}">
                      <a16:creationId xmlns:a16="http://schemas.microsoft.com/office/drawing/2014/main" xmlns="" id="{6B98DF9A-11D1-4AE9-8843-F560F91AC8DD}"/>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1" name="Freeform 148">
                  <a:extLst>
                    <a:ext uri="{FF2B5EF4-FFF2-40B4-BE49-F238E27FC236}">
                      <a16:creationId xmlns:a16="http://schemas.microsoft.com/office/drawing/2014/main" xmlns="" id="{5B2E71CF-66BC-4AAF-89D6-6BBAB3AC0178}"/>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2" name="Freeform 149">
                  <a:extLst>
                    <a:ext uri="{FF2B5EF4-FFF2-40B4-BE49-F238E27FC236}">
                      <a16:creationId xmlns:a16="http://schemas.microsoft.com/office/drawing/2014/main" xmlns="" id="{3756F6FB-9FF9-4539-BCBB-105AC2A12AAB}"/>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3" name="Freeform 150">
                  <a:extLst>
                    <a:ext uri="{FF2B5EF4-FFF2-40B4-BE49-F238E27FC236}">
                      <a16:creationId xmlns:a16="http://schemas.microsoft.com/office/drawing/2014/main" xmlns="" id="{CE3C00E4-7A8F-4C46-BE15-C70482E45F1A}"/>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4" name="Freeform 151">
                  <a:extLst>
                    <a:ext uri="{FF2B5EF4-FFF2-40B4-BE49-F238E27FC236}">
                      <a16:creationId xmlns:a16="http://schemas.microsoft.com/office/drawing/2014/main" xmlns="" id="{2FB1BBAC-380E-4B63-81D3-D45E4E80163C}"/>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5" name="Freeform 152">
                  <a:extLst>
                    <a:ext uri="{FF2B5EF4-FFF2-40B4-BE49-F238E27FC236}">
                      <a16:creationId xmlns:a16="http://schemas.microsoft.com/office/drawing/2014/main" xmlns="" id="{039521CC-0163-4CD4-B748-A5507DCC92A7}"/>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6" name="Freeform 153">
                  <a:extLst>
                    <a:ext uri="{FF2B5EF4-FFF2-40B4-BE49-F238E27FC236}">
                      <a16:creationId xmlns:a16="http://schemas.microsoft.com/office/drawing/2014/main" xmlns="" id="{86589AAE-D820-4B3A-87DE-2650F9F3E421}"/>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7" name="Freeform 154">
                  <a:extLst>
                    <a:ext uri="{FF2B5EF4-FFF2-40B4-BE49-F238E27FC236}">
                      <a16:creationId xmlns:a16="http://schemas.microsoft.com/office/drawing/2014/main" xmlns="" id="{187E1D78-D2B1-4629-8CCF-208058B7CCF4}"/>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8" name="Freeform 155">
                  <a:extLst>
                    <a:ext uri="{FF2B5EF4-FFF2-40B4-BE49-F238E27FC236}">
                      <a16:creationId xmlns:a16="http://schemas.microsoft.com/office/drawing/2014/main" xmlns="" id="{18F7DF98-D891-4B6C-B0A2-3E1A7D3826F5}"/>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9" name="Freeform 156">
                  <a:extLst>
                    <a:ext uri="{FF2B5EF4-FFF2-40B4-BE49-F238E27FC236}">
                      <a16:creationId xmlns:a16="http://schemas.microsoft.com/office/drawing/2014/main" xmlns="" id="{E52C0CEF-D823-42C8-8C9E-C79219AA5B9A}"/>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0" name="Freeform 157">
                  <a:extLst>
                    <a:ext uri="{FF2B5EF4-FFF2-40B4-BE49-F238E27FC236}">
                      <a16:creationId xmlns:a16="http://schemas.microsoft.com/office/drawing/2014/main" xmlns="" id="{0C8D7D5B-7544-4F16-9363-950B4AAD1938}"/>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1" name="Rectangle 158">
                  <a:extLst>
                    <a:ext uri="{FF2B5EF4-FFF2-40B4-BE49-F238E27FC236}">
                      <a16:creationId xmlns:a16="http://schemas.microsoft.com/office/drawing/2014/main" xmlns="" id="{81A76A58-029D-4396-865F-FE67D2A9953E}"/>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2" name="Freeform 159">
                  <a:extLst>
                    <a:ext uri="{FF2B5EF4-FFF2-40B4-BE49-F238E27FC236}">
                      <a16:creationId xmlns:a16="http://schemas.microsoft.com/office/drawing/2014/main" xmlns="" id="{0EA922E3-702C-407B-86DF-146C0B0AD154}"/>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3" name="Freeform 160">
                  <a:extLst>
                    <a:ext uri="{FF2B5EF4-FFF2-40B4-BE49-F238E27FC236}">
                      <a16:creationId xmlns:a16="http://schemas.microsoft.com/office/drawing/2014/main" xmlns="" id="{C0C018D9-8232-453B-8192-51FBABC1185C}"/>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4" name="Freeform 161">
                  <a:extLst>
                    <a:ext uri="{FF2B5EF4-FFF2-40B4-BE49-F238E27FC236}">
                      <a16:creationId xmlns:a16="http://schemas.microsoft.com/office/drawing/2014/main" xmlns="" id="{A008D9D5-6964-4FE2-B409-C3E144E7AD98}"/>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5" name="Freeform 162">
                  <a:extLst>
                    <a:ext uri="{FF2B5EF4-FFF2-40B4-BE49-F238E27FC236}">
                      <a16:creationId xmlns:a16="http://schemas.microsoft.com/office/drawing/2014/main" xmlns="" id="{2E09B05F-BA56-4021-AE0A-F984763C6E8E}"/>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6" name="Freeform 163">
                  <a:extLst>
                    <a:ext uri="{FF2B5EF4-FFF2-40B4-BE49-F238E27FC236}">
                      <a16:creationId xmlns:a16="http://schemas.microsoft.com/office/drawing/2014/main" xmlns="" id="{19B7D12C-4E3B-4759-912A-4402458BC917}"/>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7" name="Freeform 164">
                  <a:extLst>
                    <a:ext uri="{FF2B5EF4-FFF2-40B4-BE49-F238E27FC236}">
                      <a16:creationId xmlns:a16="http://schemas.microsoft.com/office/drawing/2014/main" xmlns="" id="{1F96CFDA-9300-46BD-8F27-F3D7EBC9438E}"/>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8" name="Freeform 165">
                  <a:extLst>
                    <a:ext uri="{FF2B5EF4-FFF2-40B4-BE49-F238E27FC236}">
                      <a16:creationId xmlns:a16="http://schemas.microsoft.com/office/drawing/2014/main" xmlns="" id="{CDDD8ED0-06C9-48E7-AF6F-9BC9F041D1BC}"/>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9" name="Freeform 166">
                  <a:extLst>
                    <a:ext uri="{FF2B5EF4-FFF2-40B4-BE49-F238E27FC236}">
                      <a16:creationId xmlns:a16="http://schemas.microsoft.com/office/drawing/2014/main" xmlns="" id="{A9DB2BC2-DFDE-4C21-8C92-79F2995308B6}"/>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0" name="Freeform 167">
                  <a:extLst>
                    <a:ext uri="{FF2B5EF4-FFF2-40B4-BE49-F238E27FC236}">
                      <a16:creationId xmlns:a16="http://schemas.microsoft.com/office/drawing/2014/main" xmlns="" id="{79EE0C25-5C6F-4010-97F2-2029F178ABE6}"/>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1" name="Freeform 168">
                  <a:extLst>
                    <a:ext uri="{FF2B5EF4-FFF2-40B4-BE49-F238E27FC236}">
                      <a16:creationId xmlns:a16="http://schemas.microsoft.com/office/drawing/2014/main" xmlns="" id="{C08BC8C3-0AD0-44B0-952B-3266D26F76A2}"/>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2" name="Rectangle 169">
                  <a:extLst>
                    <a:ext uri="{FF2B5EF4-FFF2-40B4-BE49-F238E27FC236}">
                      <a16:creationId xmlns:a16="http://schemas.microsoft.com/office/drawing/2014/main" xmlns="" id="{397A8FB2-45CF-4B2A-9245-AF04B300BB93}"/>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3" name="Freeform 170">
                  <a:extLst>
                    <a:ext uri="{FF2B5EF4-FFF2-40B4-BE49-F238E27FC236}">
                      <a16:creationId xmlns:a16="http://schemas.microsoft.com/office/drawing/2014/main" xmlns="" id="{B3D55354-D441-4C6D-B67E-539D59C02D25}"/>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4" name="Freeform 171">
                  <a:extLst>
                    <a:ext uri="{FF2B5EF4-FFF2-40B4-BE49-F238E27FC236}">
                      <a16:creationId xmlns:a16="http://schemas.microsoft.com/office/drawing/2014/main" xmlns="" id="{31A44E38-86CC-4A9A-BDC5-3432BF5AAFC0}"/>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5" name="Freeform 172">
                  <a:extLst>
                    <a:ext uri="{FF2B5EF4-FFF2-40B4-BE49-F238E27FC236}">
                      <a16:creationId xmlns:a16="http://schemas.microsoft.com/office/drawing/2014/main" xmlns="" id="{3F608D1B-F751-439D-B23C-2CD429C7585C}"/>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6" name="Freeform 173">
                  <a:extLst>
                    <a:ext uri="{FF2B5EF4-FFF2-40B4-BE49-F238E27FC236}">
                      <a16:creationId xmlns:a16="http://schemas.microsoft.com/office/drawing/2014/main" xmlns="" id="{38B83F70-31F3-417A-A822-955BB71933FC}"/>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7" name="Freeform 174">
                  <a:extLst>
                    <a:ext uri="{FF2B5EF4-FFF2-40B4-BE49-F238E27FC236}">
                      <a16:creationId xmlns:a16="http://schemas.microsoft.com/office/drawing/2014/main" xmlns="" id="{7C9571FE-023D-47B3-9A0C-A5B662A38523}"/>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8" name="Freeform 175">
                  <a:extLst>
                    <a:ext uri="{FF2B5EF4-FFF2-40B4-BE49-F238E27FC236}">
                      <a16:creationId xmlns:a16="http://schemas.microsoft.com/office/drawing/2014/main" xmlns="" id="{CF77C518-E0BE-4FCA-9997-D3D5C5987EAD}"/>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9" name="Freeform 176">
                  <a:extLst>
                    <a:ext uri="{FF2B5EF4-FFF2-40B4-BE49-F238E27FC236}">
                      <a16:creationId xmlns:a16="http://schemas.microsoft.com/office/drawing/2014/main" xmlns="" id="{ADD1BD62-694E-4FDD-B9D8-339F3177339D}"/>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0" name="Freeform 177">
                  <a:extLst>
                    <a:ext uri="{FF2B5EF4-FFF2-40B4-BE49-F238E27FC236}">
                      <a16:creationId xmlns:a16="http://schemas.microsoft.com/office/drawing/2014/main" xmlns="" id="{DCA129D9-A9DE-424D-8105-89917DE01F59}"/>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1" name="Freeform 178">
                  <a:extLst>
                    <a:ext uri="{FF2B5EF4-FFF2-40B4-BE49-F238E27FC236}">
                      <a16:creationId xmlns:a16="http://schemas.microsoft.com/office/drawing/2014/main" xmlns="" id="{35A04827-53CC-41C1-8592-01C8F50CC2F8}"/>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2" name="Freeform 179">
                  <a:extLst>
                    <a:ext uri="{FF2B5EF4-FFF2-40B4-BE49-F238E27FC236}">
                      <a16:creationId xmlns:a16="http://schemas.microsoft.com/office/drawing/2014/main" xmlns="" id="{38132B20-3D19-4ECE-A109-5DD4D0AEE65D}"/>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3" name="Freeform 180">
                  <a:extLst>
                    <a:ext uri="{FF2B5EF4-FFF2-40B4-BE49-F238E27FC236}">
                      <a16:creationId xmlns:a16="http://schemas.microsoft.com/office/drawing/2014/main" xmlns="" id="{3C5664A8-61F3-492D-8FBF-E6E6283CFBCF}"/>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4" name="Freeform 181">
                  <a:extLst>
                    <a:ext uri="{FF2B5EF4-FFF2-40B4-BE49-F238E27FC236}">
                      <a16:creationId xmlns:a16="http://schemas.microsoft.com/office/drawing/2014/main" xmlns="" id="{0C611629-E397-4D57-8274-A535D982E318}"/>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5" name="Freeform 182">
                  <a:extLst>
                    <a:ext uri="{FF2B5EF4-FFF2-40B4-BE49-F238E27FC236}">
                      <a16:creationId xmlns:a16="http://schemas.microsoft.com/office/drawing/2014/main" xmlns="" id="{79A10594-91FB-4E01-AB3F-19982CF75D06}"/>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6" name="Freeform 183">
                  <a:extLst>
                    <a:ext uri="{FF2B5EF4-FFF2-40B4-BE49-F238E27FC236}">
                      <a16:creationId xmlns:a16="http://schemas.microsoft.com/office/drawing/2014/main" xmlns="" id="{2710871F-1BDD-4767-880C-7F5D8CDC9884}"/>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7" name="Freeform 184">
                  <a:extLst>
                    <a:ext uri="{FF2B5EF4-FFF2-40B4-BE49-F238E27FC236}">
                      <a16:creationId xmlns:a16="http://schemas.microsoft.com/office/drawing/2014/main" xmlns="" id="{DB1F1DFE-7971-4169-BA17-EC65A19574CF}"/>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8" name="Freeform 185">
                  <a:extLst>
                    <a:ext uri="{FF2B5EF4-FFF2-40B4-BE49-F238E27FC236}">
                      <a16:creationId xmlns:a16="http://schemas.microsoft.com/office/drawing/2014/main" xmlns="" id="{CAF31D03-6969-4EDD-8D87-DF58F92386E5}"/>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9" name="Freeform 186">
                  <a:extLst>
                    <a:ext uri="{FF2B5EF4-FFF2-40B4-BE49-F238E27FC236}">
                      <a16:creationId xmlns:a16="http://schemas.microsoft.com/office/drawing/2014/main" xmlns="" id="{4D80A91F-F8E7-4C40-BC8A-3C65A100CC1F}"/>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0" name="Freeform 187">
                  <a:extLst>
                    <a:ext uri="{FF2B5EF4-FFF2-40B4-BE49-F238E27FC236}">
                      <a16:creationId xmlns:a16="http://schemas.microsoft.com/office/drawing/2014/main" xmlns="" id="{23D01487-9A05-47C1-970C-72F28178D149}"/>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1" name="Freeform 188">
                  <a:extLst>
                    <a:ext uri="{FF2B5EF4-FFF2-40B4-BE49-F238E27FC236}">
                      <a16:creationId xmlns:a16="http://schemas.microsoft.com/office/drawing/2014/main" xmlns="" id="{276C0875-A360-4026-8B7B-38D43A4D6A57}"/>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2" name="Freeform 189">
                  <a:extLst>
                    <a:ext uri="{FF2B5EF4-FFF2-40B4-BE49-F238E27FC236}">
                      <a16:creationId xmlns:a16="http://schemas.microsoft.com/office/drawing/2014/main" xmlns="" id="{A798AF4D-8337-479D-8283-7357EA1EC8DE}"/>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3" name="Freeform 190">
                  <a:extLst>
                    <a:ext uri="{FF2B5EF4-FFF2-40B4-BE49-F238E27FC236}">
                      <a16:creationId xmlns:a16="http://schemas.microsoft.com/office/drawing/2014/main" xmlns="" id="{AE796DE2-89F0-4806-956F-7C3F4F57EC7A}"/>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4" name="Freeform 191">
                  <a:extLst>
                    <a:ext uri="{FF2B5EF4-FFF2-40B4-BE49-F238E27FC236}">
                      <a16:creationId xmlns:a16="http://schemas.microsoft.com/office/drawing/2014/main" xmlns="" id="{D54142A3-4CC6-4F7F-9E2C-1F6B25D52DBB}"/>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5" name="Freeform 192">
                  <a:extLst>
                    <a:ext uri="{FF2B5EF4-FFF2-40B4-BE49-F238E27FC236}">
                      <a16:creationId xmlns:a16="http://schemas.microsoft.com/office/drawing/2014/main" xmlns="" id="{64DAD807-DA94-4491-8FA6-F6D53402CB41}"/>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6" name="Freeform 193">
                  <a:extLst>
                    <a:ext uri="{FF2B5EF4-FFF2-40B4-BE49-F238E27FC236}">
                      <a16:creationId xmlns:a16="http://schemas.microsoft.com/office/drawing/2014/main" xmlns="" id="{8C1D917B-2EAD-4931-AFAF-BBA87D842518}"/>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7" name="Freeform 194">
                  <a:extLst>
                    <a:ext uri="{FF2B5EF4-FFF2-40B4-BE49-F238E27FC236}">
                      <a16:creationId xmlns:a16="http://schemas.microsoft.com/office/drawing/2014/main" xmlns="" id="{486DA7D6-AAEC-4289-B17B-77257BDA222B}"/>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8" name="Freeform 195">
                  <a:extLst>
                    <a:ext uri="{FF2B5EF4-FFF2-40B4-BE49-F238E27FC236}">
                      <a16:creationId xmlns:a16="http://schemas.microsoft.com/office/drawing/2014/main" xmlns="" id="{704E78C9-109C-4212-8AB2-612FF7FBBA4E}"/>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9" name="Freeform 196">
                  <a:extLst>
                    <a:ext uri="{FF2B5EF4-FFF2-40B4-BE49-F238E27FC236}">
                      <a16:creationId xmlns:a16="http://schemas.microsoft.com/office/drawing/2014/main" xmlns="" id="{5F0EDA78-ABAD-49F3-B8DB-DF17ED2938E6}"/>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0" name="Freeform 197">
                  <a:extLst>
                    <a:ext uri="{FF2B5EF4-FFF2-40B4-BE49-F238E27FC236}">
                      <a16:creationId xmlns:a16="http://schemas.microsoft.com/office/drawing/2014/main" xmlns="" id="{E87FA5F5-CAAC-470C-93FD-1FFBFD8251D0}"/>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1" name="Freeform 198">
                  <a:extLst>
                    <a:ext uri="{FF2B5EF4-FFF2-40B4-BE49-F238E27FC236}">
                      <a16:creationId xmlns:a16="http://schemas.microsoft.com/office/drawing/2014/main" xmlns="" id="{AB16CFDD-2B7A-4F92-9223-E8D4FD75C608}"/>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2" name="Freeform 199">
                  <a:extLst>
                    <a:ext uri="{FF2B5EF4-FFF2-40B4-BE49-F238E27FC236}">
                      <a16:creationId xmlns:a16="http://schemas.microsoft.com/office/drawing/2014/main" xmlns="" id="{F62F9318-91C1-42DA-99AE-5A4417ED4A20}"/>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3" name="Freeform 200">
                  <a:extLst>
                    <a:ext uri="{FF2B5EF4-FFF2-40B4-BE49-F238E27FC236}">
                      <a16:creationId xmlns:a16="http://schemas.microsoft.com/office/drawing/2014/main" xmlns="" id="{1290DD3B-26F7-49DF-8B44-C3C696428D74}"/>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4" name="Freeform 201">
                  <a:extLst>
                    <a:ext uri="{FF2B5EF4-FFF2-40B4-BE49-F238E27FC236}">
                      <a16:creationId xmlns:a16="http://schemas.microsoft.com/office/drawing/2014/main" xmlns="" id="{E340BD8B-4500-496C-BAB0-1ECF917E89F4}"/>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5" name="Rectangle 202">
                  <a:extLst>
                    <a:ext uri="{FF2B5EF4-FFF2-40B4-BE49-F238E27FC236}">
                      <a16:creationId xmlns:a16="http://schemas.microsoft.com/office/drawing/2014/main" xmlns="" id="{DD3AF2C3-E829-49AF-BCD7-FF579E4AE641}"/>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809" name="文本框 808">
              <a:extLst>
                <a:ext uri="{FF2B5EF4-FFF2-40B4-BE49-F238E27FC236}">
                  <a16:creationId xmlns:a16="http://schemas.microsoft.com/office/drawing/2014/main" xmlns="" id="{54C9B189-CA1B-4847-8E59-79708AC9F965}"/>
                </a:ext>
              </a:extLst>
            </p:cNvPr>
            <p:cNvSpPr txBox="1"/>
            <p:nvPr/>
          </p:nvSpPr>
          <p:spPr>
            <a:xfrm>
              <a:off x="7221740" y="3267553"/>
              <a:ext cx="431528"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9</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1617" name="文本框 1616">
              <a:extLst>
                <a:ext uri="{FF2B5EF4-FFF2-40B4-BE49-F238E27FC236}">
                  <a16:creationId xmlns:a16="http://schemas.microsoft.com/office/drawing/2014/main" xmlns="" id="{68D89EA6-C0D8-4525-AF64-96C12926378A}"/>
                </a:ext>
              </a:extLst>
            </p:cNvPr>
            <p:cNvSpPr txBox="1"/>
            <p:nvPr/>
          </p:nvSpPr>
          <p:spPr>
            <a:xfrm>
              <a:off x="6701593"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5" name="文本框 1624">
              <a:extLst>
                <a:ext uri="{FF2B5EF4-FFF2-40B4-BE49-F238E27FC236}">
                  <a16:creationId xmlns:a16="http://schemas.microsoft.com/office/drawing/2014/main" xmlns="" id="{DE242208-FE59-446B-94E8-0CB417C8A5CA}"/>
                </a:ext>
              </a:extLst>
            </p:cNvPr>
            <p:cNvSpPr txBox="1"/>
            <p:nvPr/>
          </p:nvSpPr>
          <p:spPr>
            <a:xfrm>
              <a:off x="6701593"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grpSp>
        <p:nvGrpSpPr>
          <p:cNvPr id="814" name="组合 813">
            <a:extLst>
              <a:ext uri="{FF2B5EF4-FFF2-40B4-BE49-F238E27FC236}">
                <a16:creationId xmlns:a16="http://schemas.microsoft.com/office/drawing/2014/main" xmlns="" id="{1A7F39C8-B7EB-4EF5-B37B-12BC1A97F878}"/>
              </a:ext>
            </a:extLst>
          </p:cNvPr>
          <p:cNvGrpSpPr/>
          <p:nvPr/>
        </p:nvGrpSpPr>
        <p:grpSpPr>
          <a:xfrm>
            <a:off x="9651417" y="2083099"/>
            <a:ext cx="2189835" cy="3320886"/>
            <a:chOff x="9651417" y="2083099"/>
            <a:chExt cx="2189835" cy="3320886"/>
          </a:xfrm>
        </p:grpSpPr>
        <p:grpSp>
          <p:nvGrpSpPr>
            <p:cNvPr id="606" name="组合 605">
              <a:extLst>
                <a:ext uri="{FF2B5EF4-FFF2-40B4-BE49-F238E27FC236}">
                  <a16:creationId xmlns:a16="http://schemas.microsoft.com/office/drawing/2014/main" xmlns="" id="{FC5AADE7-9495-486B-A7FB-57E01715C6CF}"/>
                </a:ext>
              </a:extLst>
            </p:cNvPr>
            <p:cNvGrpSpPr/>
            <p:nvPr/>
          </p:nvGrpSpPr>
          <p:grpSpPr>
            <a:xfrm>
              <a:off x="9651417" y="2723949"/>
              <a:ext cx="1435468" cy="1540736"/>
              <a:chOff x="4370450" y="1897947"/>
              <a:chExt cx="2678050" cy="2874440"/>
            </a:xfrm>
          </p:grpSpPr>
          <p:pic>
            <p:nvPicPr>
              <p:cNvPr id="607" name="图片 606">
                <a:extLst>
                  <a:ext uri="{FF2B5EF4-FFF2-40B4-BE49-F238E27FC236}">
                    <a16:creationId xmlns:a16="http://schemas.microsoft.com/office/drawing/2014/main" xmlns="" id="{8EC80C5F-D9ED-48C9-AFA5-687F57234C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608" name="组合 607">
                <a:extLst>
                  <a:ext uri="{FF2B5EF4-FFF2-40B4-BE49-F238E27FC236}">
                    <a16:creationId xmlns:a16="http://schemas.microsoft.com/office/drawing/2014/main" xmlns="" id="{4ED242E9-910A-4BC3-AD3C-1BBC449CD4D5}"/>
                  </a:ext>
                </a:extLst>
              </p:cNvPr>
              <p:cNvGrpSpPr/>
              <p:nvPr/>
            </p:nvGrpSpPr>
            <p:grpSpPr>
              <a:xfrm>
                <a:off x="4910157" y="2773846"/>
                <a:ext cx="1798655" cy="1711068"/>
                <a:chOff x="1017588" y="1520825"/>
                <a:chExt cx="2738438" cy="2605088"/>
              </a:xfrm>
            </p:grpSpPr>
            <p:sp>
              <p:nvSpPr>
                <p:cNvPr id="609" name="Freeform 5">
                  <a:extLst>
                    <a:ext uri="{FF2B5EF4-FFF2-40B4-BE49-F238E27FC236}">
                      <a16:creationId xmlns:a16="http://schemas.microsoft.com/office/drawing/2014/main" xmlns="" id="{FB42FA52-A2B6-4131-B93B-2E9B56B493F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0" name="Freeform 6">
                  <a:extLst>
                    <a:ext uri="{FF2B5EF4-FFF2-40B4-BE49-F238E27FC236}">
                      <a16:creationId xmlns:a16="http://schemas.microsoft.com/office/drawing/2014/main" xmlns="" id="{886F6A92-A96C-49C5-9C38-A4D82BCD2048}"/>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1" name="Freeform 7">
                  <a:extLst>
                    <a:ext uri="{FF2B5EF4-FFF2-40B4-BE49-F238E27FC236}">
                      <a16:creationId xmlns:a16="http://schemas.microsoft.com/office/drawing/2014/main" xmlns="" id="{B0EEA57A-A6FC-4B93-ACB7-5A3553A7C89F}"/>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2" name="Freeform 8">
                  <a:extLst>
                    <a:ext uri="{FF2B5EF4-FFF2-40B4-BE49-F238E27FC236}">
                      <a16:creationId xmlns:a16="http://schemas.microsoft.com/office/drawing/2014/main" xmlns="" id="{07F75CAE-1E8F-4B93-9974-7F7398448594}"/>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3" name="Freeform 9">
                  <a:extLst>
                    <a:ext uri="{FF2B5EF4-FFF2-40B4-BE49-F238E27FC236}">
                      <a16:creationId xmlns:a16="http://schemas.microsoft.com/office/drawing/2014/main" xmlns="" id="{5FE09C2A-A161-4608-993C-98B9C8E36CEE}"/>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4" name="Freeform 10">
                  <a:extLst>
                    <a:ext uri="{FF2B5EF4-FFF2-40B4-BE49-F238E27FC236}">
                      <a16:creationId xmlns:a16="http://schemas.microsoft.com/office/drawing/2014/main" xmlns="" id="{1F929781-9BE4-4668-A202-70B0D159D6A1}"/>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5" name="Freeform 11">
                  <a:extLst>
                    <a:ext uri="{FF2B5EF4-FFF2-40B4-BE49-F238E27FC236}">
                      <a16:creationId xmlns:a16="http://schemas.microsoft.com/office/drawing/2014/main" xmlns="" id="{33219947-0B33-4288-A81D-63187570358A}"/>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6" name="Freeform 12">
                  <a:extLst>
                    <a:ext uri="{FF2B5EF4-FFF2-40B4-BE49-F238E27FC236}">
                      <a16:creationId xmlns:a16="http://schemas.microsoft.com/office/drawing/2014/main" xmlns="" id="{53C93EDA-2903-4D57-B1F7-8E2DD7F5DEA4}"/>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7" name="Freeform 13">
                  <a:extLst>
                    <a:ext uri="{FF2B5EF4-FFF2-40B4-BE49-F238E27FC236}">
                      <a16:creationId xmlns:a16="http://schemas.microsoft.com/office/drawing/2014/main" xmlns="" id="{90E73462-3F00-43BE-AE4F-575DD51A85F4}"/>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8" name="Freeform 14">
                  <a:extLst>
                    <a:ext uri="{FF2B5EF4-FFF2-40B4-BE49-F238E27FC236}">
                      <a16:creationId xmlns:a16="http://schemas.microsoft.com/office/drawing/2014/main" xmlns="" id="{0B21AB25-FBF6-4733-985C-4123297BC99A}"/>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9" name="Freeform 15">
                  <a:extLst>
                    <a:ext uri="{FF2B5EF4-FFF2-40B4-BE49-F238E27FC236}">
                      <a16:creationId xmlns:a16="http://schemas.microsoft.com/office/drawing/2014/main" xmlns="" id="{C0177ECF-26AE-4AFB-ABEC-5BA351566BE8}"/>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0" name="Freeform 16">
                  <a:extLst>
                    <a:ext uri="{FF2B5EF4-FFF2-40B4-BE49-F238E27FC236}">
                      <a16:creationId xmlns:a16="http://schemas.microsoft.com/office/drawing/2014/main" xmlns="" id="{0497B2AF-FB88-482A-9450-381CD5124907}"/>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1" name="Freeform 17">
                  <a:extLst>
                    <a:ext uri="{FF2B5EF4-FFF2-40B4-BE49-F238E27FC236}">
                      <a16:creationId xmlns:a16="http://schemas.microsoft.com/office/drawing/2014/main" xmlns="" id="{EFFF6571-98B0-4A70-9180-6DA3403EF8DC}"/>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2" name="Freeform 18">
                  <a:extLst>
                    <a:ext uri="{FF2B5EF4-FFF2-40B4-BE49-F238E27FC236}">
                      <a16:creationId xmlns:a16="http://schemas.microsoft.com/office/drawing/2014/main" xmlns="" id="{3C85B981-6D01-4D86-99C2-1D482F80BF70}"/>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3" name="Freeform 19">
                  <a:extLst>
                    <a:ext uri="{FF2B5EF4-FFF2-40B4-BE49-F238E27FC236}">
                      <a16:creationId xmlns:a16="http://schemas.microsoft.com/office/drawing/2014/main" xmlns="" id="{5E4AF1D6-7E72-4EA5-8371-C94F963D7475}"/>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4" name="Freeform 20">
                  <a:extLst>
                    <a:ext uri="{FF2B5EF4-FFF2-40B4-BE49-F238E27FC236}">
                      <a16:creationId xmlns:a16="http://schemas.microsoft.com/office/drawing/2014/main" xmlns="" id="{9E370D90-CE0B-45DA-B834-87A6C2AE528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5" name="Freeform 21">
                  <a:extLst>
                    <a:ext uri="{FF2B5EF4-FFF2-40B4-BE49-F238E27FC236}">
                      <a16:creationId xmlns:a16="http://schemas.microsoft.com/office/drawing/2014/main" xmlns="" id="{31EC805B-49FE-42D4-B03D-2056EC617B2D}"/>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6" name="Freeform 22">
                  <a:extLst>
                    <a:ext uri="{FF2B5EF4-FFF2-40B4-BE49-F238E27FC236}">
                      <a16:creationId xmlns:a16="http://schemas.microsoft.com/office/drawing/2014/main" xmlns="" id="{04C9EDD7-086D-49B9-BBBB-9D4D54251542}"/>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7" name="Freeform 23">
                  <a:extLst>
                    <a:ext uri="{FF2B5EF4-FFF2-40B4-BE49-F238E27FC236}">
                      <a16:creationId xmlns:a16="http://schemas.microsoft.com/office/drawing/2014/main" xmlns="" id="{E48B8075-478C-4A6D-B878-FD3B38B193A1}"/>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8" name="Freeform 24">
                  <a:extLst>
                    <a:ext uri="{FF2B5EF4-FFF2-40B4-BE49-F238E27FC236}">
                      <a16:creationId xmlns:a16="http://schemas.microsoft.com/office/drawing/2014/main" xmlns="" id="{903FB4EA-BF89-4829-B626-7E8252E0669B}"/>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9" name="Freeform 25">
                  <a:extLst>
                    <a:ext uri="{FF2B5EF4-FFF2-40B4-BE49-F238E27FC236}">
                      <a16:creationId xmlns:a16="http://schemas.microsoft.com/office/drawing/2014/main" xmlns="" id="{03CF70F6-567C-4145-B87A-724856B8A04A}"/>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0" name="Freeform 26">
                  <a:extLst>
                    <a:ext uri="{FF2B5EF4-FFF2-40B4-BE49-F238E27FC236}">
                      <a16:creationId xmlns:a16="http://schemas.microsoft.com/office/drawing/2014/main" xmlns="" id="{90BA152C-2A1D-4D79-A80D-EDEE347B4790}"/>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1" name="Freeform 27">
                  <a:extLst>
                    <a:ext uri="{FF2B5EF4-FFF2-40B4-BE49-F238E27FC236}">
                      <a16:creationId xmlns:a16="http://schemas.microsoft.com/office/drawing/2014/main" xmlns="" id="{6DD89877-C4C9-458C-9258-54F1F32EAEF9}"/>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2" name="Freeform 28">
                  <a:extLst>
                    <a:ext uri="{FF2B5EF4-FFF2-40B4-BE49-F238E27FC236}">
                      <a16:creationId xmlns:a16="http://schemas.microsoft.com/office/drawing/2014/main" xmlns="" id="{D7916895-DDD8-43FD-9288-B4C150E151B0}"/>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3" name="Freeform 29">
                  <a:extLst>
                    <a:ext uri="{FF2B5EF4-FFF2-40B4-BE49-F238E27FC236}">
                      <a16:creationId xmlns:a16="http://schemas.microsoft.com/office/drawing/2014/main" xmlns="" id="{160E180C-F422-424A-AB21-0FE843A359A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4" name="Freeform 30">
                  <a:extLst>
                    <a:ext uri="{FF2B5EF4-FFF2-40B4-BE49-F238E27FC236}">
                      <a16:creationId xmlns:a16="http://schemas.microsoft.com/office/drawing/2014/main" xmlns="" id="{ECC9EC12-FC7E-425D-A391-1DFA4F7F3C7A}"/>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5" name="Freeform 31">
                  <a:extLst>
                    <a:ext uri="{FF2B5EF4-FFF2-40B4-BE49-F238E27FC236}">
                      <a16:creationId xmlns:a16="http://schemas.microsoft.com/office/drawing/2014/main" xmlns="" id="{BFCF8F20-EB2F-48EB-AC1E-FCA2539BF9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6" name="Freeform 32">
                  <a:extLst>
                    <a:ext uri="{FF2B5EF4-FFF2-40B4-BE49-F238E27FC236}">
                      <a16:creationId xmlns:a16="http://schemas.microsoft.com/office/drawing/2014/main" xmlns="" id="{7F57FB05-1885-4D04-93B6-1DD4A3DE0875}"/>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7" name="Freeform 33">
                  <a:extLst>
                    <a:ext uri="{FF2B5EF4-FFF2-40B4-BE49-F238E27FC236}">
                      <a16:creationId xmlns:a16="http://schemas.microsoft.com/office/drawing/2014/main" xmlns="" id="{5A0794C9-5065-46B4-B231-D1DEE4429181}"/>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8" name="Freeform 34">
                  <a:extLst>
                    <a:ext uri="{FF2B5EF4-FFF2-40B4-BE49-F238E27FC236}">
                      <a16:creationId xmlns:a16="http://schemas.microsoft.com/office/drawing/2014/main" xmlns="" id="{206603A8-B7F9-456C-8F64-43CC0879AFB5}"/>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9" name="Freeform 35">
                  <a:extLst>
                    <a:ext uri="{FF2B5EF4-FFF2-40B4-BE49-F238E27FC236}">
                      <a16:creationId xmlns:a16="http://schemas.microsoft.com/office/drawing/2014/main" xmlns="" id="{4522AEF2-9EF2-4D3A-9B31-095C13493031}"/>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0" name="Freeform 36">
                  <a:extLst>
                    <a:ext uri="{FF2B5EF4-FFF2-40B4-BE49-F238E27FC236}">
                      <a16:creationId xmlns:a16="http://schemas.microsoft.com/office/drawing/2014/main" xmlns="" id="{0B5441D3-EA26-41FA-ABC2-AAAC7CB14107}"/>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1" name="Freeform 37">
                  <a:extLst>
                    <a:ext uri="{FF2B5EF4-FFF2-40B4-BE49-F238E27FC236}">
                      <a16:creationId xmlns:a16="http://schemas.microsoft.com/office/drawing/2014/main" xmlns="" id="{344440F8-B995-42FB-A63F-F3F162BB38E0}"/>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2" name="Freeform 38">
                  <a:extLst>
                    <a:ext uri="{FF2B5EF4-FFF2-40B4-BE49-F238E27FC236}">
                      <a16:creationId xmlns:a16="http://schemas.microsoft.com/office/drawing/2014/main" xmlns="" id="{C95B34E9-098A-4151-A2A0-E441C09CA9AC}"/>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3" name="Freeform 39">
                  <a:extLst>
                    <a:ext uri="{FF2B5EF4-FFF2-40B4-BE49-F238E27FC236}">
                      <a16:creationId xmlns:a16="http://schemas.microsoft.com/office/drawing/2014/main" xmlns="" id="{6217684C-5A81-4034-9FFA-8E4DD91AB075}"/>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4" name="Freeform 40">
                  <a:extLst>
                    <a:ext uri="{FF2B5EF4-FFF2-40B4-BE49-F238E27FC236}">
                      <a16:creationId xmlns:a16="http://schemas.microsoft.com/office/drawing/2014/main" xmlns="" id="{2D926A4B-2739-4341-B91D-85E076D7D2C4}"/>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5" name="Freeform 41">
                  <a:extLst>
                    <a:ext uri="{FF2B5EF4-FFF2-40B4-BE49-F238E27FC236}">
                      <a16:creationId xmlns:a16="http://schemas.microsoft.com/office/drawing/2014/main" xmlns="" id="{F5AC9EC5-BEAA-4324-8FCD-4A646FB951FE}"/>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6" name="Freeform 42">
                  <a:extLst>
                    <a:ext uri="{FF2B5EF4-FFF2-40B4-BE49-F238E27FC236}">
                      <a16:creationId xmlns:a16="http://schemas.microsoft.com/office/drawing/2014/main" xmlns="" id="{A3DC5808-BABF-4FB8-BF36-D91BAE4351C7}"/>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7" name="Freeform 43">
                  <a:extLst>
                    <a:ext uri="{FF2B5EF4-FFF2-40B4-BE49-F238E27FC236}">
                      <a16:creationId xmlns:a16="http://schemas.microsoft.com/office/drawing/2014/main" xmlns="" id="{B219A675-B7DA-4685-AADB-14D1880A06B3}"/>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8" name="Freeform 44">
                  <a:extLst>
                    <a:ext uri="{FF2B5EF4-FFF2-40B4-BE49-F238E27FC236}">
                      <a16:creationId xmlns:a16="http://schemas.microsoft.com/office/drawing/2014/main" xmlns="" id="{E16C1352-78A9-4FCC-BEA9-A1E26C82B8A1}"/>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9" name="Freeform 45">
                  <a:extLst>
                    <a:ext uri="{FF2B5EF4-FFF2-40B4-BE49-F238E27FC236}">
                      <a16:creationId xmlns:a16="http://schemas.microsoft.com/office/drawing/2014/main" xmlns="" id="{C9D4EFF6-993E-4C66-AAB3-2162546B71C7}"/>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0" name="Freeform 46">
                  <a:extLst>
                    <a:ext uri="{FF2B5EF4-FFF2-40B4-BE49-F238E27FC236}">
                      <a16:creationId xmlns:a16="http://schemas.microsoft.com/office/drawing/2014/main" xmlns="" id="{ECBDB942-0BC2-40F5-8B97-0CC4B03E71F9}"/>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1" name="Freeform 47">
                  <a:extLst>
                    <a:ext uri="{FF2B5EF4-FFF2-40B4-BE49-F238E27FC236}">
                      <a16:creationId xmlns:a16="http://schemas.microsoft.com/office/drawing/2014/main" xmlns="" id="{FDD292E5-4401-4276-955C-1DAD96552DBB}"/>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2" name="Freeform 48">
                  <a:extLst>
                    <a:ext uri="{FF2B5EF4-FFF2-40B4-BE49-F238E27FC236}">
                      <a16:creationId xmlns:a16="http://schemas.microsoft.com/office/drawing/2014/main" xmlns="" id="{38B81294-461E-49FE-8E2D-1FACA2E5BB19}"/>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3" name="Freeform 49">
                  <a:extLst>
                    <a:ext uri="{FF2B5EF4-FFF2-40B4-BE49-F238E27FC236}">
                      <a16:creationId xmlns:a16="http://schemas.microsoft.com/office/drawing/2014/main" xmlns="" id="{98693292-8ADE-4909-9621-27AC7ECDBAAF}"/>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4" name="Freeform 50">
                  <a:extLst>
                    <a:ext uri="{FF2B5EF4-FFF2-40B4-BE49-F238E27FC236}">
                      <a16:creationId xmlns:a16="http://schemas.microsoft.com/office/drawing/2014/main" xmlns="" id="{A8DA31A1-8040-4686-820A-D6DFC559ADE2}"/>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5" name="Freeform 51">
                  <a:extLst>
                    <a:ext uri="{FF2B5EF4-FFF2-40B4-BE49-F238E27FC236}">
                      <a16:creationId xmlns:a16="http://schemas.microsoft.com/office/drawing/2014/main" xmlns="" id="{B1ABD70E-C804-4616-A283-18458182883C}"/>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6" name="Freeform 52">
                  <a:extLst>
                    <a:ext uri="{FF2B5EF4-FFF2-40B4-BE49-F238E27FC236}">
                      <a16:creationId xmlns:a16="http://schemas.microsoft.com/office/drawing/2014/main" xmlns="" id="{8A96551E-7596-4193-BB5A-267A4F20C855}"/>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7" name="Freeform 53">
                  <a:extLst>
                    <a:ext uri="{FF2B5EF4-FFF2-40B4-BE49-F238E27FC236}">
                      <a16:creationId xmlns:a16="http://schemas.microsoft.com/office/drawing/2014/main" xmlns="" id="{CA5C0D75-121C-47FA-AB7A-038546EF601D}"/>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8" name="Freeform 54">
                  <a:extLst>
                    <a:ext uri="{FF2B5EF4-FFF2-40B4-BE49-F238E27FC236}">
                      <a16:creationId xmlns:a16="http://schemas.microsoft.com/office/drawing/2014/main" xmlns="" id="{292E4590-4CC7-4777-872E-D8C159C232D4}"/>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9" name="Freeform 55">
                  <a:extLst>
                    <a:ext uri="{FF2B5EF4-FFF2-40B4-BE49-F238E27FC236}">
                      <a16:creationId xmlns:a16="http://schemas.microsoft.com/office/drawing/2014/main" xmlns="" id="{EE390A13-9079-4E4E-BBE0-AF90E826D79D}"/>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0" name="Freeform 56">
                  <a:extLst>
                    <a:ext uri="{FF2B5EF4-FFF2-40B4-BE49-F238E27FC236}">
                      <a16:creationId xmlns:a16="http://schemas.microsoft.com/office/drawing/2014/main" xmlns="" id="{35485610-2FFF-4668-8317-2D07B5D5C07A}"/>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1" name="Freeform 57">
                  <a:extLst>
                    <a:ext uri="{FF2B5EF4-FFF2-40B4-BE49-F238E27FC236}">
                      <a16:creationId xmlns:a16="http://schemas.microsoft.com/office/drawing/2014/main" xmlns="" id="{DADCC914-6DF0-4FCC-BB5D-FFF9B6CAEDA2}"/>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2" name="Freeform 58">
                  <a:extLst>
                    <a:ext uri="{FF2B5EF4-FFF2-40B4-BE49-F238E27FC236}">
                      <a16:creationId xmlns:a16="http://schemas.microsoft.com/office/drawing/2014/main" xmlns="" id="{166DAF60-3892-4E90-B69D-FA29AD515499}"/>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3" name="Freeform 59">
                  <a:extLst>
                    <a:ext uri="{FF2B5EF4-FFF2-40B4-BE49-F238E27FC236}">
                      <a16:creationId xmlns:a16="http://schemas.microsoft.com/office/drawing/2014/main" xmlns="" id="{CFAC2EE5-CBE9-4BBC-B84B-8FB5418930AB}"/>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4" name="Freeform 60">
                  <a:extLst>
                    <a:ext uri="{FF2B5EF4-FFF2-40B4-BE49-F238E27FC236}">
                      <a16:creationId xmlns:a16="http://schemas.microsoft.com/office/drawing/2014/main" xmlns="" id="{8BC8EA47-B0A1-44D0-A054-E4FC2DF87CBA}"/>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5" name="Freeform 61">
                  <a:extLst>
                    <a:ext uri="{FF2B5EF4-FFF2-40B4-BE49-F238E27FC236}">
                      <a16:creationId xmlns:a16="http://schemas.microsoft.com/office/drawing/2014/main" xmlns="" id="{97B5B7BB-7953-4F61-AF17-37F144C98F39}"/>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6" name="Freeform 62">
                  <a:extLst>
                    <a:ext uri="{FF2B5EF4-FFF2-40B4-BE49-F238E27FC236}">
                      <a16:creationId xmlns:a16="http://schemas.microsoft.com/office/drawing/2014/main" xmlns="" id="{737924D0-5EDA-4728-BA33-1D59D3041975}"/>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7" name="Freeform 63">
                  <a:extLst>
                    <a:ext uri="{FF2B5EF4-FFF2-40B4-BE49-F238E27FC236}">
                      <a16:creationId xmlns:a16="http://schemas.microsoft.com/office/drawing/2014/main" xmlns="" id="{8C6EA845-81E4-461F-8CC2-EDF56B273D28}"/>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8" name="Freeform 64">
                  <a:extLst>
                    <a:ext uri="{FF2B5EF4-FFF2-40B4-BE49-F238E27FC236}">
                      <a16:creationId xmlns:a16="http://schemas.microsoft.com/office/drawing/2014/main" xmlns="" id="{4DB5D0F5-2E1E-426F-A115-5281E89A51F7}"/>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9" name="Freeform 65">
                  <a:extLst>
                    <a:ext uri="{FF2B5EF4-FFF2-40B4-BE49-F238E27FC236}">
                      <a16:creationId xmlns:a16="http://schemas.microsoft.com/office/drawing/2014/main" xmlns="" id="{F6756332-3412-4D51-AD37-B1E4BD462A1E}"/>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0" name="Freeform 66">
                  <a:extLst>
                    <a:ext uri="{FF2B5EF4-FFF2-40B4-BE49-F238E27FC236}">
                      <a16:creationId xmlns:a16="http://schemas.microsoft.com/office/drawing/2014/main" xmlns="" id="{2C4C5C19-764C-4FCA-962A-DDD53FB2127D}"/>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1" name="Freeform 67">
                  <a:extLst>
                    <a:ext uri="{FF2B5EF4-FFF2-40B4-BE49-F238E27FC236}">
                      <a16:creationId xmlns:a16="http://schemas.microsoft.com/office/drawing/2014/main" xmlns="" id="{619B04B5-FA95-4201-A5F3-9F9A85BC807C}"/>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2" name="Freeform 68">
                  <a:extLst>
                    <a:ext uri="{FF2B5EF4-FFF2-40B4-BE49-F238E27FC236}">
                      <a16:creationId xmlns:a16="http://schemas.microsoft.com/office/drawing/2014/main" xmlns="" id="{AA645780-D777-48F4-894C-3EF1B5FA5F67}"/>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3" name="Freeform 69">
                  <a:extLst>
                    <a:ext uri="{FF2B5EF4-FFF2-40B4-BE49-F238E27FC236}">
                      <a16:creationId xmlns:a16="http://schemas.microsoft.com/office/drawing/2014/main" xmlns="" id="{FCDF1F0C-7C8F-4AFD-90FB-E5C1BA5517C9}"/>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4" name="Freeform 70">
                  <a:extLst>
                    <a:ext uri="{FF2B5EF4-FFF2-40B4-BE49-F238E27FC236}">
                      <a16:creationId xmlns:a16="http://schemas.microsoft.com/office/drawing/2014/main" xmlns="" id="{A380EE78-3A83-42E2-A505-68A5B0411E07}"/>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5" name="Freeform 71">
                  <a:extLst>
                    <a:ext uri="{FF2B5EF4-FFF2-40B4-BE49-F238E27FC236}">
                      <a16:creationId xmlns:a16="http://schemas.microsoft.com/office/drawing/2014/main" xmlns="" id="{68F9A1A1-8F10-4AB3-A10E-09ECDA069D4E}"/>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6" name="Freeform 72">
                  <a:extLst>
                    <a:ext uri="{FF2B5EF4-FFF2-40B4-BE49-F238E27FC236}">
                      <a16:creationId xmlns:a16="http://schemas.microsoft.com/office/drawing/2014/main" xmlns="" id="{BF85EF73-E107-406D-ADFE-334FB71DC881}"/>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7" name="Freeform 73">
                  <a:extLst>
                    <a:ext uri="{FF2B5EF4-FFF2-40B4-BE49-F238E27FC236}">
                      <a16:creationId xmlns:a16="http://schemas.microsoft.com/office/drawing/2014/main" xmlns="" id="{EDCCE5D6-2376-4DF1-9A30-DB7DA1E02684}"/>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8" name="Freeform 74">
                  <a:extLst>
                    <a:ext uri="{FF2B5EF4-FFF2-40B4-BE49-F238E27FC236}">
                      <a16:creationId xmlns:a16="http://schemas.microsoft.com/office/drawing/2014/main" xmlns="" id="{5AB33B90-F259-4E8B-9AB0-9253ACCC7D43}"/>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9" name="Freeform 75">
                  <a:extLst>
                    <a:ext uri="{FF2B5EF4-FFF2-40B4-BE49-F238E27FC236}">
                      <a16:creationId xmlns:a16="http://schemas.microsoft.com/office/drawing/2014/main" xmlns="" id="{C6E30531-FACA-4DFF-BA87-8436E122D201}"/>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0" name="Freeform 76">
                  <a:extLst>
                    <a:ext uri="{FF2B5EF4-FFF2-40B4-BE49-F238E27FC236}">
                      <a16:creationId xmlns:a16="http://schemas.microsoft.com/office/drawing/2014/main" xmlns="" id="{45535BAF-9EA0-437B-B70C-E74610F0DFFD}"/>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1" name="Freeform 77">
                  <a:extLst>
                    <a:ext uri="{FF2B5EF4-FFF2-40B4-BE49-F238E27FC236}">
                      <a16:creationId xmlns:a16="http://schemas.microsoft.com/office/drawing/2014/main" xmlns="" id="{7E79157F-72B4-48DD-BF7C-E99C6C28FBD7}"/>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2" name="Freeform 78">
                  <a:extLst>
                    <a:ext uri="{FF2B5EF4-FFF2-40B4-BE49-F238E27FC236}">
                      <a16:creationId xmlns:a16="http://schemas.microsoft.com/office/drawing/2014/main" xmlns="" id="{4BF55660-7549-4468-9E12-53491BDE3A2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3" name="Freeform 79">
                  <a:extLst>
                    <a:ext uri="{FF2B5EF4-FFF2-40B4-BE49-F238E27FC236}">
                      <a16:creationId xmlns:a16="http://schemas.microsoft.com/office/drawing/2014/main" xmlns="" id="{B281EA42-A7F7-4002-B205-975E475F1559}"/>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4" name="Freeform 80">
                  <a:extLst>
                    <a:ext uri="{FF2B5EF4-FFF2-40B4-BE49-F238E27FC236}">
                      <a16:creationId xmlns:a16="http://schemas.microsoft.com/office/drawing/2014/main" xmlns="" id="{063AEF75-836C-48F2-BC16-DC89827728B6}"/>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5" name="Freeform 81">
                  <a:extLst>
                    <a:ext uri="{FF2B5EF4-FFF2-40B4-BE49-F238E27FC236}">
                      <a16:creationId xmlns:a16="http://schemas.microsoft.com/office/drawing/2014/main" xmlns="" id="{05B06B91-C2F0-47A2-AEF1-5713011422AF}"/>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6" name="Freeform 82">
                  <a:extLst>
                    <a:ext uri="{FF2B5EF4-FFF2-40B4-BE49-F238E27FC236}">
                      <a16:creationId xmlns:a16="http://schemas.microsoft.com/office/drawing/2014/main" xmlns="" id="{FB68B94F-F36F-4B47-85D7-92668ED83E28}"/>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7" name="Freeform 83">
                  <a:extLst>
                    <a:ext uri="{FF2B5EF4-FFF2-40B4-BE49-F238E27FC236}">
                      <a16:creationId xmlns:a16="http://schemas.microsoft.com/office/drawing/2014/main" xmlns="" id="{9C5F29A0-8055-404A-BFC5-52D85F4FBE3E}"/>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8" name="Freeform 84">
                  <a:extLst>
                    <a:ext uri="{FF2B5EF4-FFF2-40B4-BE49-F238E27FC236}">
                      <a16:creationId xmlns:a16="http://schemas.microsoft.com/office/drawing/2014/main" xmlns="" id="{2B1DE896-A220-4E56-973B-65658F2792CB}"/>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9" name="Freeform 85">
                  <a:extLst>
                    <a:ext uri="{FF2B5EF4-FFF2-40B4-BE49-F238E27FC236}">
                      <a16:creationId xmlns:a16="http://schemas.microsoft.com/office/drawing/2014/main" xmlns="" id="{F342A55D-1430-41BD-9E9A-5258CF826BDC}"/>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0" name="Freeform 86">
                  <a:extLst>
                    <a:ext uri="{FF2B5EF4-FFF2-40B4-BE49-F238E27FC236}">
                      <a16:creationId xmlns:a16="http://schemas.microsoft.com/office/drawing/2014/main" xmlns="" id="{468D23B0-D108-4F73-B6D3-F2D68B3606F3}"/>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1" name="Freeform 87">
                  <a:extLst>
                    <a:ext uri="{FF2B5EF4-FFF2-40B4-BE49-F238E27FC236}">
                      <a16:creationId xmlns:a16="http://schemas.microsoft.com/office/drawing/2014/main" xmlns="" id="{8D9ECF18-EFDB-409E-A8F8-C7562C53082F}"/>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2" name="Freeform 88">
                  <a:extLst>
                    <a:ext uri="{FF2B5EF4-FFF2-40B4-BE49-F238E27FC236}">
                      <a16:creationId xmlns:a16="http://schemas.microsoft.com/office/drawing/2014/main" xmlns="" id="{B1F5E225-3942-4020-83BD-E6408DB5AE18}"/>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3" name="Freeform 89">
                  <a:extLst>
                    <a:ext uri="{FF2B5EF4-FFF2-40B4-BE49-F238E27FC236}">
                      <a16:creationId xmlns:a16="http://schemas.microsoft.com/office/drawing/2014/main" xmlns="" id="{224C4456-687B-4E60-AC43-882677897658}"/>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4" name="Freeform 90">
                  <a:extLst>
                    <a:ext uri="{FF2B5EF4-FFF2-40B4-BE49-F238E27FC236}">
                      <a16:creationId xmlns:a16="http://schemas.microsoft.com/office/drawing/2014/main" xmlns="" id="{F6BEB282-2BE2-4FFD-B497-A624D4A76D96}"/>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5" name="Freeform 91">
                  <a:extLst>
                    <a:ext uri="{FF2B5EF4-FFF2-40B4-BE49-F238E27FC236}">
                      <a16:creationId xmlns:a16="http://schemas.microsoft.com/office/drawing/2014/main" xmlns="" id="{2F2856CE-B144-4035-9C5E-40A68FF043CB}"/>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6" name="Rectangle 92">
                  <a:extLst>
                    <a:ext uri="{FF2B5EF4-FFF2-40B4-BE49-F238E27FC236}">
                      <a16:creationId xmlns:a16="http://schemas.microsoft.com/office/drawing/2014/main" xmlns="" id="{8EC60069-D94C-45F8-9455-AC6651761776}"/>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7" name="Freeform 93">
                  <a:extLst>
                    <a:ext uri="{FF2B5EF4-FFF2-40B4-BE49-F238E27FC236}">
                      <a16:creationId xmlns:a16="http://schemas.microsoft.com/office/drawing/2014/main" xmlns="" id="{70BA53BC-DCE2-46D2-B06B-A6F6123A09CB}"/>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8" name="Rectangle 94">
                  <a:extLst>
                    <a:ext uri="{FF2B5EF4-FFF2-40B4-BE49-F238E27FC236}">
                      <a16:creationId xmlns:a16="http://schemas.microsoft.com/office/drawing/2014/main" xmlns="" id="{DF0A5F22-EA91-47B9-A2B1-7BC597B0A167}"/>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9" name="Freeform 95">
                  <a:extLst>
                    <a:ext uri="{FF2B5EF4-FFF2-40B4-BE49-F238E27FC236}">
                      <a16:creationId xmlns:a16="http://schemas.microsoft.com/office/drawing/2014/main" xmlns="" id="{57C6348A-77A7-4EAD-BD58-8CB2F36C918D}"/>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0" name="Freeform 96">
                  <a:extLst>
                    <a:ext uri="{FF2B5EF4-FFF2-40B4-BE49-F238E27FC236}">
                      <a16:creationId xmlns:a16="http://schemas.microsoft.com/office/drawing/2014/main" xmlns="" id="{4B571A5E-5F58-4174-916E-08BA376EC012}"/>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1" name="Freeform 97">
                  <a:extLst>
                    <a:ext uri="{FF2B5EF4-FFF2-40B4-BE49-F238E27FC236}">
                      <a16:creationId xmlns:a16="http://schemas.microsoft.com/office/drawing/2014/main" xmlns="" id="{9B6002B4-2117-468D-BB9F-47EC44FCA85C}"/>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2" name="Freeform 98">
                  <a:extLst>
                    <a:ext uri="{FF2B5EF4-FFF2-40B4-BE49-F238E27FC236}">
                      <a16:creationId xmlns:a16="http://schemas.microsoft.com/office/drawing/2014/main" xmlns="" id="{95333DAD-2F08-44F9-8448-271E7A68F530}"/>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3" name="Freeform 99">
                  <a:extLst>
                    <a:ext uri="{FF2B5EF4-FFF2-40B4-BE49-F238E27FC236}">
                      <a16:creationId xmlns:a16="http://schemas.microsoft.com/office/drawing/2014/main" xmlns="" id="{EC14D5FA-52E8-4240-9D13-BB97B173FF1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4" name="Freeform 100">
                  <a:extLst>
                    <a:ext uri="{FF2B5EF4-FFF2-40B4-BE49-F238E27FC236}">
                      <a16:creationId xmlns:a16="http://schemas.microsoft.com/office/drawing/2014/main" xmlns="" id="{1537B9D6-9A7A-4976-9BEC-0D057249EA11}"/>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5" name="Freeform 101">
                  <a:extLst>
                    <a:ext uri="{FF2B5EF4-FFF2-40B4-BE49-F238E27FC236}">
                      <a16:creationId xmlns:a16="http://schemas.microsoft.com/office/drawing/2014/main" xmlns="" id="{F8BC590D-3B7F-45D6-8072-20671CBB2AB1}"/>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6" name="Freeform 102">
                  <a:extLst>
                    <a:ext uri="{FF2B5EF4-FFF2-40B4-BE49-F238E27FC236}">
                      <a16:creationId xmlns:a16="http://schemas.microsoft.com/office/drawing/2014/main" xmlns="" id="{3C12EFEE-76CF-45AB-981B-9DA2FCAE2C5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7" name="Freeform 103">
                  <a:extLst>
                    <a:ext uri="{FF2B5EF4-FFF2-40B4-BE49-F238E27FC236}">
                      <a16:creationId xmlns:a16="http://schemas.microsoft.com/office/drawing/2014/main" xmlns="" id="{E13A2496-5D2E-4EB0-80E4-6BF07561A3D8}"/>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8" name="Freeform 104">
                  <a:extLst>
                    <a:ext uri="{FF2B5EF4-FFF2-40B4-BE49-F238E27FC236}">
                      <a16:creationId xmlns:a16="http://schemas.microsoft.com/office/drawing/2014/main" xmlns="" id="{2249EB5E-EEC7-4F02-96E6-F861B6650ACD}"/>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9" name="Freeform 105">
                  <a:extLst>
                    <a:ext uri="{FF2B5EF4-FFF2-40B4-BE49-F238E27FC236}">
                      <a16:creationId xmlns:a16="http://schemas.microsoft.com/office/drawing/2014/main" xmlns="" id="{D94D910B-7549-4F39-8D8A-AC00EB32931A}"/>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0" name="Freeform 106">
                  <a:extLst>
                    <a:ext uri="{FF2B5EF4-FFF2-40B4-BE49-F238E27FC236}">
                      <a16:creationId xmlns:a16="http://schemas.microsoft.com/office/drawing/2014/main" xmlns="" id="{728560AB-AFB6-43D4-9C7A-BEDF76F5CA11}"/>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1" name="Freeform 107">
                  <a:extLst>
                    <a:ext uri="{FF2B5EF4-FFF2-40B4-BE49-F238E27FC236}">
                      <a16:creationId xmlns:a16="http://schemas.microsoft.com/office/drawing/2014/main" xmlns="" id="{F0C6C87C-6470-422E-ACCE-796677D6DC3D}"/>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2" name="Freeform 108">
                  <a:extLst>
                    <a:ext uri="{FF2B5EF4-FFF2-40B4-BE49-F238E27FC236}">
                      <a16:creationId xmlns:a16="http://schemas.microsoft.com/office/drawing/2014/main" xmlns="" id="{55FA3065-3BCE-4106-9A45-C0B1BD56BF9B}"/>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3" name="Freeform 109">
                  <a:extLst>
                    <a:ext uri="{FF2B5EF4-FFF2-40B4-BE49-F238E27FC236}">
                      <a16:creationId xmlns:a16="http://schemas.microsoft.com/office/drawing/2014/main" xmlns="" id="{EF8F7BC3-D066-4F1A-81B8-39D8A7178858}"/>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4" name="Freeform 110">
                  <a:extLst>
                    <a:ext uri="{FF2B5EF4-FFF2-40B4-BE49-F238E27FC236}">
                      <a16:creationId xmlns:a16="http://schemas.microsoft.com/office/drawing/2014/main" xmlns="" id="{62387AE4-6724-4032-A497-6915DB3D925C}"/>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5" name="Freeform 111">
                  <a:extLst>
                    <a:ext uri="{FF2B5EF4-FFF2-40B4-BE49-F238E27FC236}">
                      <a16:creationId xmlns:a16="http://schemas.microsoft.com/office/drawing/2014/main" xmlns="" id="{1FF50A01-3604-4598-B62F-B3BB92338BF8}"/>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6" name="Freeform 112">
                  <a:extLst>
                    <a:ext uri="{FF2B5EF4-FFF2-40B4-BE49-F238E27FC236}">
                      <a16:creationId xmlns:a16="http://schemas.microsoft.com/office/drawing/2014/main" xmlns="" id="{EE2BC2AC-C1FC-4D67-A5AC-23D8BB3F50F2}"/>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7" name="Freeform 113">
                  <a:extLst>
                    <a:ext uri="{FF2B5EF4-FFF2-40B4-BE49-F238E27FC236}">
                      <a16:creationId xmlns:a16="http://schemas.microsoft.com/office/drawing/2014/main" xmlns="" id="{00061CAB-E119-455F-B40A-C91AC5E96664}"/>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8" name="Freeform 114">
                  <a:extLst>
                    <a:ext uri="{FF2B5EF4-FFF2-40B4-BE49-F238E27FC236}">
                      <a16:creationId xmlns:a16="http://schemas.microsoft.com/office/drawing/2014/main" xmlns="" id="{6675B213-171A-47F2-ACFF-D6F04370F802}"/>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9" name="Freeform 115">
                  <a:extLst>
                    <a:ext uri="{FF2B5EF4-FFF2-40B4-BE49-F238E27FC236}">
                      <a16:creationId xmlns:a16="http://schemas.microsoft.com/office/drawing/2014/main" xmlns="" id="{A37DC1EC-9BB1-4B39-BCA9-B8C0804820CA}"/>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0" name="Freeform 116">
                  <a:extLst>
                    <a:ext uri="{FF2B5EF4-FFF2-40B4-BE49-F238E27FC236}">
                      <a16:creationId xmlns:a16="http://schemas.microsoft.com/office/drawing/2014/main" xmlns="" id="{6B1357D2-5DDA-4BF2-A76A-EE488E8F77F3}"/>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1" name="Freeform 117">
                  <a:extLst>
                    <a:ext uri="{FF2B5EF4-FFF2-40B4-BE49-F238E27FC236}">
                      <a16:creationId xmlns:a16="http://schemas.microsoft.com/office/drawing/2014/main" xmlns="" id="{9602673C-28FA-4DAB-889B-90D63616D8A2}"/>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2" name="Freeform 118">
                  <a:extLst>
                    <a:ext uri="{FF2B5EF4-FFF2-40B4-BE49-F238E27FC236}">
                      <a16:creationId xmlns:a16="http://schemas.microsoft.com/office/drawing/2014/main" xmlns="" id="{B658E6A9-A952-49B4-949B-E062E3BE23CC}"/>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3" name="Freeform 119">
                  <a:extLst>
                    <a:ext uri="{FF2B5EF4-FFF2-40B4-BE49-F238E27FC236}">
                      <a16:creationId xmlns:a16="http://schemas.microsoft.com/office/drawing/2014/main" xmlns="" id="{CA5F6240-FC18-4538-956E-ACFE18078047}"/>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4" name="Freeform 120">
                  <a:extLst>
                    <a:ext uri="{FF2B5EF4-FFF2-40B4-BE49-F238E27FC236}">
                      <a16:creationId xmlns:a16="http://schemas.microsoft.com/office/drawing/2014/main" xmlns="" id="{1BEE605E-FA7E-476C-8C99-04F3DB21C3E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5" name="Freeform 121">
                  <a:extLst>
                    <a:ext uri="{FF2B5EF4-FFF2-40B4-BE49-F238E27FC236}">
                      <a16:creationId xmlns:a16="http://schemas.microsoft.com/office/drawing/2014/main" xmlns="" id="{503608F5-FE28-45FB-84BC-4257448A8550}"/>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6" name="Freeform 122">
                  <a:extLst>
                    <a:ext uri="{FF2B5EF4-FFF2-40B4-BE49-F238E27FC236}">
                      <a16:creationId xmlns:a16="http://schemas.microsoft.com/office/drawing/2014/main" xmlns="" id="{250D6826-28F9-42C2-9433-9773C5F8A7EE}"/>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7" name="Freeform 123">
                  <a:extLst>
                    <a:ext uri="{FF2B5EF4-FFF2-40B4-BE49-F238E27FC236}">
                      <a16:creationId xmlns:a16="http://schemas.microsoft.com/office/drawing/2014/main" xmlns="" id="{75E3DE5D-55E8-4902-9092-0E8C49C8D513}"/>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8" name="Freeform 124">
                  <a:extLst>
                    <a:ext uri="{FF2B5EF4-FFF2-40B4-BE49-F238E27FC236}">
                      <a16:creationId xmlns:a16="http://schemas.microsoft.com/office/drawing/2014/main" xmlns="" id="{5A84D653-C7F3-47EC-9924-8879F9A6EA6F}"/>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9" name="Freeform 125">
                  <a:extLst>
                    <a:ext uri="{FF2B5EF4-FFF2-40B4-BE49-F238E27FC236}">
                      <a16:creationId xmlns:a16="http://schemas.microsoft.com/office/drawing/2014/main" xmlns="" id="{CD41942A-870B-403D-8BBB-739F7ED32FAF}"/>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0" name="Freeform 126">
                  <a:extLst>
                    <a:ext uri="{FF2B5EF4-FFF2-40B4-BE49-F238E27FC236}">
                      <a16:creationId xmlns:a16="http://schemas.microsoft.com/office/drawing/2014/main" xmlns="" id="{E39260D3-88CF-421D-8EC2-F557C2C3CB62}"/>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1" name="Rectangle 127">
                  <a:extLst>
                    <a:ext uri="{FF2B5EF4-FFF2-40B4-BE49-F238E27FC236}">
                      <a16:creationId xmlns:a16="http://schemas.microsoft.com/office/drawing/2014/main" xmlns="" id="{010A4FDA-41F3-4975-A63D-3AB4BF25F372}"/>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2" name="Freeform 128">
                  <a:extLst>
                    <a:ext uri="{FF2B5EF4-FFF2-40B4-BE49-F238E27FC236}">
                      <a16:creationId xmlns:a16="http://schemas.microsoft.com/office/drawing/2014/main" xmlns="" id="{3B6071A3-2EF1-4608-A06F-7EA7F06D3BF3}"/>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3" name="Freeform 129">
                  <a:extLst>
                    <a:ext uri="{FF2B5EF4-FFF2-40B4-BE49-F238E27FC236}">
                      <a16:creationId xmlns:a16="http://schemas.microsoft.com/office/drawing/2014/main" xmlns="" id="{CB6AA6EB-19BA-4EF7-A15A-52A0D45CB1A6}"/>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4" name="Freeform 130">
                  <a:extLst>
                    <a:ext uri="{FF2B5EF4-FFF2-40B4-BE49-F238E27FC236}">
                      <a16:creationId xmlns:a16="http://schemas.microsoft.com/office/drawing/2014/main" xmlns="" id="{1106838F-035C-41BA-9EE8-D185CEB60FDD}"/>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5" name="Freeform 131">
                  <a:extLst>
                    <a:ext uri="{FF2B5EF4-FFF2-40B4-BE49-F238E27FC236}">
                      <a16:creationId xmlns:a16="http://schemas.microsoft.com/office/drawing/2014/main" xmlns="" id="{D2B2E562-47FB-4ACE-B7B5-9C09F4D763DA}"/>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6" name="Freeform 132">
                  <a:extLst>
                    <a:ext uri="{FF2B5EF4-FFF2-40B4-BE49-F238E27FC236}">
                      <a16:creationId xmlns:a16="http://schemas.microsoft.com/office/drawing/2014/main" xmlns="" id="{36FF1EB7-7314-435D-8E9E-6368E523C7CC}"/>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7" name="Freeform 133">
                  <a:extLst>
                    <a:ext uri="{FF2B5EF4-FFF2-40B4-BE49-F238E27FC236}">
                      <a16:creationId xmlns:a16="http://schemas.microsoft.com/office/drawing/2014/main" xmlns="" id="{CD798ECE-8F65-4F3E-AA82-376A2B06D39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8" name="Freeform 134">
                  <a:extLst>
                    <a:ext uri="{FF2B5EF4-FFF2-40B4-BE49-F238E27FC236}">
                      <a16:creationId xmlns:a16="http://schemas.microsoft.com/office/drawing/2014/main" xmlns="" id="{15DFEB63-D32D-4E4A-B860-1D1068781280}"/>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9" name="Freeform 135">
                  <a:extLst>
                    <a:ext uri="{FF2B5EF4-FFF2-40B4-BE49-F238E27FC236}">
                      <a16:creationId xmlns:a16="http://schemas.microsoft.com/office/drawing/2014/main" xmlns="" id="{344E18FD-A3FC-497B-825D-8C153F7784DA}"/>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0" name="Freeform 136">
                  <a:extLst>
                    <a:ext uri="{FF2B5EF4-FFF2-40B4-BE49-F238E27FC236}">
                      <a16:creationId xmlns:a16="http://schemas.microsoft.com/office/drawing/2014/main" xmlns="" id="{D08BBBA3-1F41-415F-88B9-CA86E368CBC3}"/>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1" name="Freeform 137">
                  <a:extLst>
                    <a:ext uri="{FF2B5EF4-FFF2-40B4-BE49-F238E27FC236}">
                      <a16:creationId xmlns:a16="http://schemas.microsoft.com/office/drawing/2014/main" xmlns="" id="{6C266C3C-0C41-4A31-9812-6DDB718EDC16}"/>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2" name="Freeform 138">
                  <a:extLst>
                    <a:ext uri="{FF2B5EF4-FFF2-40B4-BE49-F238E27FC236}">
                      <a16:creationId xmlns:a16="http://schemas.microsoft.com/office/drawing/2014/main" xmlns="" id="{5B2CA7DD-023B-4760-A000-809C4EDA87D7}"/>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3" name="Freeform 139">
                  <a:extLst>
                    <a:ext uri="{FF2B5EF4-FFF2-40B4-BE49-F238E27FC236}">
                      <a16:creationId xmlns:a16="http://schemas.microsoft.com/office/drawing/2014/main" xmlns="" id="{B622E751-836D-4B6B-B253-81C6D30C7B06}"/>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4" name="Freeform 140">
                  <a:extLst>
                    <a:ext uri="{FF2B5EF4-FFF2-40B4-BE49-F238E27FC236}">
                      <a16:creationId xmlns:a16="http://schemas.microsoft.com/office/drawing/2014/main" xmlns="" id="{6EE757AC-27E7-409A-8720-5DA15532AF47}"/>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5" name="Freeform 141">
                  <a:extLst>
                    <a:ext uri="{FF2B5EF4-FFF2-40B4-BE49-F238E27FC236}">
                      <a16:creationId xmlns:a16="http://schemas.microsoft.com/office/drawing/2014/main" xmlns="" id="{04852021-FDB8-4910-AC84-8A19FFCE714D}"/>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6" name="Freeform 142">
                  <a:extLst>
                    <a:ext uri="{FF2B5EF4-FFF2-40B4-BE49-F238E27FC236}">
                      <a16:creationId xmlns:a16="http://schemas.microsoft.com/office/drawing/2014/main" xmlns="" id="{F5D0160C-EDBE-4C4B-975A-9CA834E426D8}"/>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7" name="Rectangle 143">
                  <a:extLst>
                    <a:ext uri="{FF2B5EF4-FFF2-40B4-BE49-F238E27FC236}">
                      <a16:creationId xmlns:a16="http://schemas.microsoft.com/office/drawing/2014/main" xmlns="" id="{98D43334-ED77-408C-8AFC-28A9F26A5066}"/>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8" name="Freeform 144">
                  <a:extLst>
                    <a:ext uri="{FF2B5EF4-FFF2-40B4-BE49-F238E27FC236}">
                      <a16:creationId xmlns:a16="http://schemas.microsoft.com/office/drawing/2014/main" xmlns="" id="{E66FE145-1440-4FE1-ADB3-909F3F4FFF21}"/>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9" name="Freeform 145">
                  <a:extLst>
                    <a:ext uri="{FF2B5EF4-FFF2-40B4-BE49-F238E27FC236}">
                      <a16:creationId xmlns:a16="http://schemas.microsoft.com/office/drawing/2014/main" xmlns="" id="{C4E2A312-EF05-4AD5-B280-7C0C1D521E9F}"/>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0" name="Freeform 146">
                  <a:extLst>
                    <a:ext uri="{FF2B5EF4-FFF2-40B4-BE49-F238E27FC236}">
                      <a16:creationId xmlns:a16="http://schemas.microsoft.com/office/drawing/2014/main" xmlns="" id="{A3CA4A45-C36E-480A-9D23-976A386ECA6A}"/>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1" name="Freeform 147">
                  <a:extLst>
                    <a:ext uri="{FF2B5EF4-FFF2-40B4-BE49-F238E27FC236}">
                      <a16:creationId xmlns:a16="http://schemas.microsoft.com/office/drawing/2014/main" xmlns="" id="{8FB713E8-ABB5-4DEA-B5B0-1C2829604F6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2" name="Freeform 148">
                  <a:extLst>
                    <a:ext uri="{FF2B5EF4-FFF2-40B4-BE49-F238E27FC236}">
                      <a16:creationId xmlns:a16="http://schemas.microsoft.com/office/drawing/2014/main" xmlns="" id="{FD6542D1-D9E3-4842-AF6F-3D9D76FC87EB}"/>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3" name="Freeform 149">
                  <a:extLst>
                    <a:ext uri="{FF2B5EF4-FFF2-40B4-BE49-F238E27FC236}">
                      <a16:creationId xmlns:a16="http://schemas.microsoft.com/office/drawing/2014/main" xmlns="" id="{6F6BD990-3F35-483B-AE98-07C5EE6FC27F}"/>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4" name="Freeform 150">
                  <a:extLst>
                    <a:ext uri="{FF2B5EF4-FFF2-40B4-BE49-F238E27FC236}">
                      <a16:creationId xmlns:a16="http://schemas.microsoft.com/office/drawing/2014/main" xmlns="" id="{131963C4-98AE-4769-ACA2-4088B05AFDB9}"/>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5" name="Freeform 151">
                  <a:extLst>
                    <a:ext uri="{FF2B5EF4-FFF2-40B4-BE49-F238E27FC236}">
                      <a16:creationId xmlns:a16="http://schemas.microsoft.com/office/drawing/2014/main" xmlns="" id="{C48142A7-B956-40C2-9CA2-EA6005B889E4}"/>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6" name="Freeform 152">
                  <a:extLst>
                    <a:ext uri="{FF2B5EF4-FFF2-40B4-BE49-F238E27FC236}">
                      <a16:creationId xmlns:a16="http://schemas.microsoft.com/office/drawing/2014/main" xmlns="" id="{70B9B7B5-C842-48D4-B07E-17796FF2EF29}"/>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7" name="Freeform 153">
                  <a:extLst>
                    <a:ext uri="{FF2B5EF4-FFF2-40B4-BE49-F238E27FC236}">
                      <a16:creationId xmlns:a16="http://schemas.microsoft.com/office/drawing/2014/main" xmlns="" id="{FC6633EA-0BF3-4F8C-98C6-BCEBB65674D6}"/>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8" name="Freeform 154">
                  <a:extLst>
                    <a:ext uri="{FF2B5EF4-FFF2-40B4-BE49-F238E27FC236}">
                      <a16:creationId xmlns:a16="http://schemas.microsoft.com/office/drawing/2014/main" xmlns="" id="{2B550220-9632-46C4-A44A-6F31B2FB1796}"/>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9" name="Freeform 155">
                  <a:extLst>
                    <a:ext uri="{FF2B5EF4-FFF2-40B4-BE49-F238E27FC236}">
                      <a16:creationId xmlns:a16="http://schemas.microsoft.com/office/drawing/2014/main" xmlns="" id="{2DE824A4-371E-4BEB-8F4D-EBC3653BF381}"/>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0" name="Freeform 156">
                  <a:extLst>
                    <a:ext uri="{FF2B5EF4-FFF2-40B4-BE49-F238E27FC236}">
                      <a16:creationId xmlns:a16="http://schemas.microsoft.com/office/drawing/2014/main" xmlns="" id="{88DAFE2A-2859-431F-B366-E86BD59A6A70}"/>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1" name="Freeform 157">
                  <a:extLst>
                    <a:ext uri="{FF2B5EF4-FFF2-40B4-BE49-F238E27FC236}">
                      <a16:creationId xmlns:a16="http://schemas.microsoft.com/office/drawing/2014/main" xmlns="" id="{C4E26485-41EF-43F5-90F8-650BA7399537}"/>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2" name="Rectangle 158">
                  <a:extLst>
                    <a:ext uri="{FF2B5EF4-FFF2-40B4-BE49-F238E27FC236}">
                      <a16:creationId xmlns:a16="http://schemas.microsoft.com/office/drawing/2014/main" xmlns="" id="{BF59153A-39D9-4D08-98DE-EE0EF1D20488}"/>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3" name="Freeform 159">
                  <a:extLst>
                    <a:ext uri="{FF2B5EF4-FFF2-40B4-BE49-F238E27FC236}">
                      <a16:creationId xmlns:a16="http://schemas.microsoft.com/office/drawing/2014/main" xmlns="" id="{72D56DAC-3154-419B-A32C-3158FBA8A95E}"/>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4" name="Freeform 160">
                  <a:extLst>
                    <a:ext uri="{FF2B5EF4-FFF2-40B4-BE49-F238E27FC236}">
                      <a16:creationId xmlns:a16="http://schemas.microsoft.com/office/drawing/2014/main" xmlns="" id="{10B8B460-BA3D-49E6-B2C0-C6931C638C19}"/>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5" name="Freeform 161">
                  <a:extLst>
                    <a:ext uri="{FF2B5EF4-FFF2-40B4-BE49-F238E27FC236}">
                      <a16:creationId xmlns:a16="http://schemas.microsoft.com/office/drawing/2014/main" xmlns="" id="{D7BC944F-E836-4DD3-8125-97B8BA3488B1}"/>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6" name="Freeform 162">
                  <a:extLst>
                    <a:ext uri="{FF2B5EF4-FFF2-40B4-BE49-F238E27FC236}">
                      <a16:creationId xmlns:a16="http://schemas.microsoft.com/office/drawing/2014/main" xmlns="" id="{17316C24-F7E8-44F9-B9D0-0A8A2B512CD6}"/>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7" name="Freeform 163">
                  <a:extLst>
                    <a:ext uri="{FF2B5EF4-FFF2-40B4-BE49-F238E27FC236}">
                      <a16:creationId xmlns:a16="http://schemas.microsoft.com/office/drawing/2014/main" xmlns="" id="{F2F43356-8BF2-4231-B10C-2B9257070367}"/>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8" name="Freeform 164">
                  <a:extLst>
                    <a:ext uri="{FF2B5EF4-FFF2-40B4-BE49-F238E27FC236}">
                      <a16:creationId xmlns:a16="http://schemas.microsoft.com/office/drawing/2014/main" xmlns="" id="{C615C254-C56B-4861-8F67-4FC7418E4A80}"/>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9" name="Freeform 165">
                  <a:extLst>
                    <a:ext uri="{FF2B5EF4-FFF2-40B4-BE49-F238E27FC236}">
                      <a16:creationId xmlns:a16="http://schemas.microsoft.com/office/drawing/2014/main" xmlns="" id="{1281D22E-697F-400D-8F74-7CA5A0CDBD94}"/>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0" name="Freeform 166">
                  <a:extLst>
                    <a:ext uri="{FF2B5EF4-FFF2-40B4-BE49-F238E27FC236}">
                      <a16:creationId xmlns:a16="http://schemas.microsoft.com/office/drawing/2014/main" xmlns="" id="{48F25F22-22E9-49D3-890C-43D84071C1F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1" name="Freeform 167">
                  <a:extLst>
                    <a:ext uri="{FF2B5EF4-FFF2-40B4-BE49-F238E27FC236}">
                      <a16:creationId xmlns:a16="http://schemas.microsoft.com/office/drawing/2014/main" xmlns="" id="{B7AA380A-E095-4E48-950F-CA6C76E11C8B}"/>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2" name="Freeform 168">
                  <a:extLst>
                    <a:ext uri="{FF2B5EF4-FFF2-40B4-BE49-F238E27FC236}">
                      <a16:creationId xmlns:a16="http://schemas.microsoft.com/office/drawing/2014/main" xmlns="" id="{607CBC80-1A83-4FDC-8798-DF6F008FCAA3}"/>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3" name="Rectangle 169">
                  <a:extLst>
                    <a:ext uri="{FF2B5EF4-FFF2-40B4-BE49-F238E27FC236}">
                      <a16:creationId xmlns:a16="http://schemas.microsoft.com/office/drawing/2014/main" xmlns="" id="{8FC0F258-DE99-47D1-B243-5CC8ADD7DA72}"/>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4" name="Freeform 170">
                  <a:extLst>
                    <a:ext uri="{FF2B5EF4-FFF2-40B4-BE49-F238E27FC236}">
                      <a16:creationId xmlns:a16="http://schemas.microsoft.com/office/drawing/2014/main" xmlns="" id="{17734A0A-2608-4AE4-93D4-BC7B7EBB2000}"/>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5" name="Freeform 171">
                  <a:extLst>
                    <a:ext uri="{FF2B5EF4-FFF2-40B4-BE49-F238E27FC236}">
                      <a16:creationId xmlns:a16="http://schemas.microsoft.com/office/drawing/2014/main" xmlns="" id="{9F57483F-E9F3-4A5C-BDE4-8B172758F817}"/>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6" name="Freeform 172">
                  <a:extLst>
                    <a:ext uri="{FF2B5EF4-FFF2-40B4-BE49-F238E27FC236}">
                      <a16:creationId xmlns:a16="http://schemas.microsoft.com/office/drawing/2014/main" xmlns="" id="{3A8C0254-4C27-4935-BF84-881348C5F236}"/>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7" name="Freeform 173">
                  <a:extLst>
                    <a:ext uri="{FF2B5EF4-FFF2-40B4-BE49-F238E27FC236}">
                      <a16:creationId xmlns:a16="http://schemas.microsoft.com/office/drawing/2014/main" xmlns="" id="{07634AFF-03A1-4E5B-B7B2-689AF4A0659F}"/>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8" name="Freeform 174">
                  <a:extLst>
                    <a:ext uri="{FF2B5EF4-FFF2-40B4-BE49-F238E27FC236}">
                      <a16:creationId xmlns:a16="http://schemas.microsoft.com/office/drawing/2014/main" xmlns="" id="{D60BBD51-D3A9-495B-8BD3-849E5CE4A5E3}"/>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9" name="Freeform 175">
                  <a:extLst>
                    <a:ext uri="{FF2B5EF4-FFF2-40B4-BE49-F238E27FC236}">
                      <a16:creationId xmlns:a16="http://schemas.microsoft.com/office/drawing/2014/main" xmlns="" id="{F40F6314-194A-4A0F-B036-BD6C4C086BE2}"/>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0" name="Freeform 176">
                  <a:extLst>
                    <a:ext uri="{FF2B5EF4-FFF2-40B4-BE49-F238E27FC236}">
                      <a16:creationId xmlns:a16="http://schemas.microsoft.com/office/drawing/2014/main" xmlns="" id="{3497FD49-A2BE-415B-BE12-D18BA63A2A6C}"/>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1" name="Freeform 177">
                  <a:extLst>
                    <a:ext uri="{FF2B5EF4-FFF2-40B4-BE49-F238E27FC236}">
                      <a16:creationId xmlns:a16="http://schemas.microsoft.com/office/drawing/2014/main" xmlns="" id="{A4544ED8-9798-4148-8A42-9857DF997F9D}"/>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2" name="Freeform 178">
                  <a:extLst>
                    <a:ext uri="{FF2B5EF4-FFF2-40B4-BE49-F238E27FC236}">
                      <a16:creationId xmlns:a16="http://schemas.microsoft.com/office/drawing/2014/main" xmlns="" id="{07D1A56E-E9CB-447A-A293-E02F8E23CCA3}"/>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3" name="Freeform 179">
                  <a:extLst>
                    <a:ext uri="{FF2B5EF4-FFF2-40B4-BE49-F238E27FC236}">
                      <a16:creationId xmlns:a16="http://schemas.microsoft.com/office/drawing/2014/main" xmlns="" id="{3395C28A-6619-4EA4-814A-F66FE8BFC75F}"/>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4" name="Freeform 180">
                  <a:extLst>
                    <a:ext uri="{FF2B5EF4-FFF2-40B4-BE49-F238E27FC236}">
                      <a16:creationId xmlns:a16="http://schemas.microsoft.com/office/drawing/2014/main" xmlns="" id="{6A15D31E-AD61-41A2-A7E8-163CBE59BE26}"/>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5" name="Freeform 181">
                  <a:extLst>
                    <a:ext uri="{FF2B5EF4-FFF2-40B4-BE49-F238E27FC236}">
                      <a16:creationId xmlns:a16="http://schemas.microsoft.com/office/drawing/2014/main" xmlns="" id="{4D0E30FD-5F50-4562-8F72-58FD83D2EBAF}"/>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6" name="Freeform 182">
                  <a:extLst>
                    <a:ext uri="{FF2B5EF4-FFF2-40B4-BE49-F238E27FC236}">
                      <a16:creationId xmlns:a16="http://schemas.microsoft.com/office/drawing/2014/main" xmlns="" id="{E8C26E07-1124-4ED9-AD9A-DFA35B92195B}"/>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7" name="Freeform 183">
                  <a:extLst>
                    <a:ext uri="{FF2B5EF4-FFF2-40B4-BE49-F238E27FC236}">
                      <a16:creationId xmlns:a16="http://schemas.microsoft.com/office/drawing/2014/main" xmlns="" id="{BCE72D6F-95E4-4DA5-885A-4A70B3A48C6B}"/>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8" name="Freeform 184">
                  <a:extLst>
                    <a:ext uri="{FF2B5EF4-FFF2-40B4-BE49-F238E27FC236}">
                      <a16:creationId xmlns:a16="http://schemas.microsoft.com/office/drawing/2014/main" xmlns="" id="{A089E8ED-2F36-40A6-A5C9-5FC7872E9C94}"/>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9" name="Freeform 185">
                  <a:extLst>
                    <a:ext uri="{FF2B5EF4-FFF2-40B4-BE49-F238E27FC236}">
                      <a16:creationId xmlns:a16="http://schemas.microsoft.com/office/drawing/2014/main" xmlns="" id="{C3C17544-DF45-4965-A038-C2B22E2C3814}"/>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0" name="Freeform 186">
                  <a:extLst>
                    <a:ext uri="{FF2B5EF4-FFF2-40B4-BE49-F238E27FC236}">
                      <a16:creationId xmlns:a16="http://schemas.microsoft.com/office/drawing/2014/main" xmlns="" id="{F6EB166C-5284-4892-989A-BBDC53149312}"/>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1" name="Freeform 187">
                  <a:extLst>
                    <a:ext uri="{FF2B5EF4-FFF2-40B4-BE49-F238E27FC236}">
                      <a16:creationId xmlns:a16="http://schemas.microsoft.com/office/drawing/2014/main" xmlns="" id="{B9152FBB-A20A-4061-BD52-CDF76E2868A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2" name="Freeform 188">
                  <a:extLst>
                    <a:ext uri="{FF2B5EF4-FFF2-40B4-BE49-F238E27FC236}">
                      <a16:creationId xmlns:a16="http://schemas.microsoft.com/office/drawing/2014/main" xmlns="" id="{F38A1197-F782-4BC5-A281-1264A597724B}"/>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3" name="Freeform 189">
                  <a:extLst>
                    <a:ext uri="{FF2B5EF4-FFF2-40B4-BE49-F238E27FC236}">
                      <a16:creationId xmlns:a16="http://schemas.microsoft.com/office/drawing/2014/main" xmlns="" id="{548828EF-E068-4284-A3F3-0DC6C113A5FC}"/>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4" name="Freeform 190">
                  <a:extLst>
                    <a:ext uri="{FF2B5EF4-FFF2-40B4-BE49-F238E27FC236}">
                      <a16:creationId xmlns:a16="http://schemas.microsoft.com/office/drawing/2014/main" xmlns="" id="{A4F7FD24-F658-4901-940A-5508F82593E7}"/>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5" name="Freeform 191">
                  <a:extLst>
                    <a:ext uri="{FF2B5EF4-FFF2-40B4-BE49-F238E27FC236}">
                      <a16:creationId xmlns:a16="http://schemas.microsoft.com/office/drawing/2014/main" xmlns="" id="{598B2C16-D2B8-40FF-9682-973F088A5123}"/>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6" name="Freeform 192">
                  <a:extLst>
                    <a:ext uri="{FF2B5EF4-FFF2-40B4-BE49-F238E27FC236}">
                      <a16:creationId xmlns:a16="http://schemas.microsoft.com/office/drawing/2014/main" xmlns="" id="{EF5089E6-B139-412A-95EF-180A1B41F896}"/>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7" name="Freeform 193">
                  <a:extLst>
                    <a:ext uri="{FF2B5EF4-FFF2-40B4-BE49-F238E27FC236}">
                      <a16:creationId xmlns:a16="http://schemas.microsoft.com/office/drawing/2014/main" xmlns="" id="{521A96DF-EC11-41BD-B385-6614D7F1AF2F}"/>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8" name="Freeform 194">
                  <a:extLst>
                    <a:ext uri="{FF2B5EF4-FFF2-40B4-BE49-F238E27FC236}">
                      <a16:creationId xmlns:a16="http://schemas.microsoft.com/office/drawing/2014/main" xmlns="" id="{79B90894-7983-45A1-A0C2-C9E9AB1D2AD6}"/>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9" name="Freeform 195">
                  <a:extLst>
                    <a:ext uri="{FF2B5EF4-FFF2-40B4-BE49-F238E27FC236}">
                      <a16:creationId xmlns:a16="http://schemas.microsoft.com/office/drawing/2014/main" xmlns="" id="{152D91CB-8125-4ED5-B2A5-A84B8761BCE4}"/>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0" name="Freeform 196">
                  <a:extLst>
                    <a:ext uri="{FF2B5EF4-FFF2-40B4-BE49-F238E27FC236}">
                      <a16:creationId xmlns:a16="http://schemas.microsoft.com/office/drawing/2014/main" xmlns="" id="{C4FDA1A9-BBA1-44B4-A5A6-64DFB16F43E5}"/>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1" name="Freeform 197">
                  <a:extLst>
                    <a:ext uri="{FF2B5EF4-FFF2-40B4-BE49-F238E27FC236}">
                      <a16:creationId xmlns:a16="http://schemas.microsoft.com/office/drawing/2014/main" xmlns="" id="{ECC28B87-AD03-4112-A829-1D4F4DF8B4D6}"/>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2" name="Freeform 198">
                  <a:extLst>
                    <a:ext uri="{FF2B5EF4-FFF2-40B4-BE49-F238E27FC236}">
                      <a16:creationId xmlns:a16="http://schemas.microsoft.com/office/drawing/2014/main" xmlns="" id="{EF71A40B-3BAA-436E-B1B3-B0A01ED2FA05}"/>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3" name="Freeform 199">
                  <a:extLst>
                    <a:ext uri="{FF2B5EF4-FFF2-40B4-BE49-F238E27FC236}">
                      <a16:creationId xmlns:a16="http://schemas.microsoft.com/office/drawing/2014/main" xmlns="" id="{183AB065-96CB-4ADC-B9EE-E955C1F68E5C}"/>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4" name="Freeform 200">
                  <a:extLst>
                    <a:ext uri="{FF2B5EF4-FFF2-40B4-BE49-F238E27FC236}">
                      <a16:creationId xmlns:a16="http://schemas.microsoft.com/office/drawing/2014/main" xmlns="" id="{F8DCCCA0-8A86-46DD-AEA9-EEF0A85721F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5" name="Freeform 201">
                  <a:extLst>
                    <a:ext uri="{FF2B5EF4-FFF2-40B4-BE49-F238E27FC236}">
                      <a16:creationId xmlns:a16="http://schemas.microsoft.com/office/drawing/2014/main" xmlns="" id="{5B4E948F-4D3C-4F52-9CE5-192B169AC2DE}"/>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6" name="Rectangle 202">
                  <a:extLst>
                    <a:ext uri="{FF2B5EF4-FFF2-40B4-BE49-F238E27FC236}">
                      <a16:creationId xmlns:a16="http://schemas.microsoft.com/office/drawing/2014/main" xmlns="" id="{0E7D58EC-833E-4A22-BB92-0245258E22F1}"/>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810" name="文本框 809">
              <a:extLst>
                <a:ext uri="{FF2B5EF4-FFF2-40B4-BE49-F238E27FC236}">
                  <a16:creationId xmlns:a16="http://schemas.microsoft.com/office/drawing/2014/main" xmlns="" id="{C3762817-CC6A-4C64-ABB2-CF4767683320}"/>
                </a:ext>
              </a:extLst>
            </p:cNvPr>
            <p:cNvSpPr txBox="1"/>
            <p:nvPr/>
          </p:nvSpPr>
          <p:spPr>
            <a:xfrm>
              <a:off x="10087452" y="3267553"/>
              <a:ext cx="640303"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11</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sp>
          <p:nvSpPr>
            <p:cNvPr id="1618" name="文本框 1617">
              <a:extLst>
                <a:ext uri="{FF2B5EF4-FFF2-40B4-BE49-F238E27FC236}">
                  <a16:creationId xmlns:a16="http://schemas.microsoft.com/office/drawing/2014/main" xmlns="" id="{FAB9930B-1AB9-427D-963C-66E8BC04A1A0}"/>
                </a:ext>
              </a:extLst>
            </p:cNvPr>
            <p:cNvSpPr txBox="1"/>
            <p:nvPr/>
          </p:nvSpPr>
          <p:spPr>
            <a:xfrm>
              <a:off x="9651417"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6" name="文本框 1625">
              <a:extLst>
                <a:ext uri="{FF2B5EF4-FFF2-40B4-BE49-F238E27FC236}">
                  <a16:creationId xmlns:a16="http://schemas.microsoft.com/office/drawing/2014/main" xmlns="" id="{AE4F9F95-160A-48B7-8D8D-A07E7D9E80DE}"/>
                </a:ext>
              </a:extLst>
            </p:cNvPr>
            <p:cNvSpPr txBox="1"/>
            <p:nvPr/>
          </p:nvSpPr>
          <p:spPr>
            <a:xfrm>
              <a:off x="9684692"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sp>
        <p:nvSpPr>
          <p:cNvPr id="1633" name="任意多边形: 形状 1632">
            <a:extLst>
              <a:ext uri="{FF2B5EF4-FFF2-40B4-BE49-F238E27FC236}">
                <a16:creationId xmlns:a16="http://schemas.microsoft.com/office/drawing/2014/main" xmlns="" id="{6CCA5799-2191-4B3F-9CF7-C0A14D9651A4}"/>
              </a:ext>
            </a:extLst>
          </p:cNvPr>
          <p:cNvSpPr/>
          <p:nvPr/>
        </p:nvSpPr>
        <p:spPr>
          <a:xfrm>
            <a:off x="2530078" y="3511750"/>
            <a:ext cx="837638" cy="219492"/>
          </a:xfrm>
          <a:custGeom>
            <a:avLst/>
            <a:gdLst>
              <a:gd name="connsiteX0" fmla="*/ 783638 w 837638"/>
              <a:gd name="connsiteY0" fmla="*/ 55746 h 219492"/>
              <a:gd name="connsiteX1" fmla="*/ 837638 w 837638"/>
              <a:gd name="connsiteY1" fmla="*/ 109746 h 219492"/>
              <a:gd name="connsiteX2" fmla="*/ 783638 w 837638"/>
              <a:gd name="connsiteY2" fmla="*/ 163746 h 219492"/>
              <a:gd name="connsiteX3" fmla="*/ 729638 w 837638"/>
              <a:gd name="connsiteY3" fmla="*/ 109746 h 219492"/>
              <a:gd name="connsiteX4" fmla="*/ 783638 w 837638"/>
              <a:gd name="connsiteY4" fmla="*/ 55746 h 219492"/>
              <a:gd name="connsiteX5" fmla="*/ 54000 w 837638"/>
              <a:gd name="connsiteY5" fmla="*/ 55746 h 219492"/>
              <a:gd name="connsiteX6" fmla="*/ 108000 w 837638"/>
              <a:gd name="connsiteY6" fmla="*/ 109746 h 219492"/>
              <a:gd name="connsiteX7" fmla="*/ 54000 w 837638"/>
              <a:gd name="connsiteY7" fmla="*/ 163746 h 219492"/>
              <a:gd name="connsiteX8" fmla="*/ 0 w 837638"/>
              <a:gd name="connsiteY8" fmla="*/ 109746 h 219492"/>
              <a:gd name="connsiteX9" fmla="*/ 54000 w 837638"/>
              <a:gd name="connsiteY9" fmla="*/ 55746 h 219492"/>
              <a:gd name="connsiteX10" fmla="*/ 418819 w 837638"/>
              <a:gd name="connsiteY10" fmla="*/ 0 h 219492"/>
              <a:gd name="connsiteX11" fmla="*/ 528565 w 837638"/>
              <a:gd name="connsiteY11" fmla="*/ 109746 h 219492"/>
              <a:gd name="connsiteX12" fmla="*/ 418819 w 837638"/>
              <a:gd name="connsiteY12" fmla="*/ 219492 h 219492"/>
              <a:gd name="connsiteX13" fmla="*/ 309073 w 837638"/>
              <a:gd name="connsiteY13" fmla="*/ 109746 h 219492"/>
              <a:gd name="connsiteX14" fmla="*/ 418819 w 837638"/>
              <a:gd name="connsiteY14" fmla="*/ 0 h 21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638" h="219492">
                <a:moveTo>
                  <a:pt x="783638" y="55746"/>
                </a:moveTo>
                <a:cubicBezTo>
                  <a:pt x="813461" y="55746"/>
                  <a:pt x="837638" y="79923"/>
                  <a:pt x="837638" y="109746"/>
                </a:cubicBezTo>
                <a:cubicBezTo>
                  <a:pt x="837638" y="139569"/>
                  <a:pt x="813461" y="163746"/>
                  <a:pt x="783638" y="163746"/>
                </a:cubicBezTo>
                <a:cubicBezTo>
                  <a:pt x="753815" y="163746"/>
                  <a:pt x="729638" y="139569"/>
                  <a:pt x="729638" y="109746"/>
                </a:cubicBezTo>
                <a:cubicBezTo>
                  <a:pt x="729638" y="79923"/>
                  <a:pt x="753815" y="55746"/>
                  <a:pt x="783638" y="55746"/>
                </a:cubicBezTo>
                <a:close/>
                <a:moveTo>
                  <a:pt x="54000" y="55746"/>
                </a:moveTo>
                <a:cubicBezTo>
                  <a:pt x="83823" y="55746"/>
                  <a:pt x="108000" y="79923"/>
                  <a:pt x="108000" y="109746"/>
                </a:cubicBezTo>
                <a:cubicBezTo>
                  <a:pt x="108000" y="139569"/>
                  <a:pt x="83823" y="163746"/>
                  <a:pt x="54000" y="163746"/>
                </a:cubicBezTo>
                <a:cubicBezTo>
                  <a:pt x="24177" y="163746"/>
                  <a:pt x="0" y="139569"/>
                  <a:pt x="0" y="109746"/>
                </a:cubicBezTo>
                <a:cubicBezTo>
                  <a:pt x="0" y="79923"/>
                  <a:pt x="24177" y="55746"/>
                  <a:pt x="54000" y="55746"/>
                </a:cubicBezTo>
                <a:close/>
                <a:moveTo>
                  <a:pt x="418819" y="0"/>
                </a:moveTo>
                <a:cubicBezTo>
                  <a:pt x="479430" y="0"/>
                  <a:pt x="528565" y="49135"/>
                  <a:pt x="528565" y="109746"/>
                </a:cubicBezTo>
                <a:cubicBezTo>
                  <a:pt x="528565" y="170357"/>
                  <a:pt x="479430" y="219492"/>
                  <a:pt x="418819" y="219492"/>
                </a:cubicBezTo>
                <a:cubicBezTo>
                  <a:pt x="358208" y="219492"/>
                  <a:pt x="309073" y="170357"/>
                  <a:pt x="309073" y="109746"/>
                </a:cubicBezTo>
                <a:cubicBezTo>
                  <a:pt x="309073" y="49135"/>
                  <a:pt x="358208" y="0"/>
                  <a:pt x="418819"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4" name="任意多边形: 形状 1633">
            <a:extLst>
              <a:ext uri="{FF2B5EF4-FFF2-40B4-BE49-F238E27FC236}">
                <a16:creationId xmlns:a16="http://schemas.microsoft.com/office/drawing/2014/main" xmlns="" id="{9BAB8096-A6A3-4F82-A837-096C9E2F92A7}"/>
              </a:ext>
            </a:extLst>
          </p:cNvPr>
          <p:cNvSpPr/>
          <p:nvPr/>
        </p:nvSpPr>
        <p:spPr>
          <a:xfrm>
            <a:off x="5625122" y="3511750"/>
            <a:ext cx="837638" cy="219492"/>
          </a:xfrm>
          <a:custGeom>
            <a:avLst/>
            <a:gdLst>
              <a:gd name="connsiteX0" fmla="*/ 783638 w 837638"/>
              <a:gd name="connsiteY0" fmla="*/ 55746 h 219492"/>
              <a:gd name="connsiteX1" fmla="*/ 837638 w 837638"/>
              <a:gd name="connsiteY1" fmla="*/ 109746 h 219492"/>
              <a:gd name="connsiteX2" fmla="*/ 783638 w 837638"/>
              <a:gd name="connsiteY2" fmla="*/ 163746 h 219492"/>
              <a:gd name="connsiteX3" fmla="*/ 729638 w 837638"/>
              <a:gd name="connsiteY3" fmla="*/ 109746 h 219492"/>
              <a:gd name="connsiteX4" fmla="*/ 783638 w 837638"/>
              <a:gd name="connsiteY4" fmla="*/ 55746 h 219492"/>
              <a:gd name="connsiteX5" fmla="*/ 54000 w 837638"/>
              <a:gd name="connsiteY5" fmla="*/ 55746 h 219492"/>
              <a:gd name="connsiteX6" fmla="*/ 108000 w 837638"/>
              <a:gd name="connsiteY6" fmla="*/ 109746 h 219492"/>
              <a:gd name="connsiteX7" fmla="*/ 54000 w 837638"/>
              <a:gd name="connsiteY7" fmla="*/ 163746 h 219492"/>
              <a:gd name="connsiteX8" fmla="*/ 0 w 837638"/>
              <a:gd name="connsiteY8" fmla="*/ 109746 h 219492"/>
              <a:gd name="connsiteX9" fmla="*/ 54000 w 837638"/>
              <a:gd name="connsiteY9" fmla="*/ 55746 h 219492"/>
              <a:gd name="connsiteX10" fmla="*/ 418819 w 837638"/>
              <a:gd name="connsiteY10" fmla="*/ 0 h 219492"/>
              <a:gd name="connsiteX11" fmla="*/ 528565 w 837638"/>
              <a:gd name="connsiteY11" fmla="*/ 109746 h 219492"/>
              <a:gd name="connsiteX12" fmla="*/ 418819 w 837638"/>
              <a:gd name="connsiteY12" fmla="*/ 219492 h 219492"/>
              <a:gd name="connsiteX13" fmla="*/ 309073 w 837638"/>
              <a:gd name="connsiteY13" fmla="*/ 109746 h 219492"/>
              <a:gd name="connsiteX14" fmla="*/ 418819 w 837638"/>
              <a:gd name="connsiteY14" fmla="*/ 0 h 21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638" h="219492">
                <a:moveTo>
                  <a:pt x="783638" y="55746"/>
                </a:moveTo>
                <a:cubicBezTo>
                  <a:pt x="813461" y="55746"/>
                  <a:pt x="837638" y="79923"/>
                  <a:pt x="837638" y="109746"/>
                </a:cubicBezTo>
                <a:cubicBezTo>
                  <a:pt x="837638" y="139569"/>
                  <a:pt x="813461" y="163746"/>
                  <a:pt x="783638" y="163746"/>
                </a:cubicBezTo>
                <a:cubicBezTo>
                  <a:pt x="753815" y="163746"/>
                  <a:pt x="729638" y="139569"/>
                  <a:pt x="729638" y="109746"/>
                </a:cubicBezTo>
                <a:cubicBezTo>
                  <a:pt x="729638" y="79923"/>
                  <a:pt x="753815" y="55746"/>
                  <a:pt x="783638" y="55746"/>
                </a:cubicBezTo>
                <a:close/>
                <a:moveTo>
                  <a:pt x="54000" y="55746"/>
                </a:moveTo>
                <a:cubicBezTo>
                  <a:pt x="83823" y="55746"/>
                  <a:pt x="108000" y="79923"/>
                  <a:pt x="108000" y="109746"/>
                </a:cubicBezTo>
                <a:cubicBezTo>
                  <a:pt x="108000" y="139569"/>
                  <a:pt x="83823" y="163746"/>
                  <a:pt x="54000" y="163746"/>
                </a:cubicBezTo>
                <a:cubicBezTo>
                  <a:pt x="24177" y="163746"/>
                  <a:pt x="0" y="139569"/>
                  <a:pt x="0" y="109746"/>
                </a:cubicBezTo>
                <a:cubicBezTo>
                  <a:pt x="0" y="79923"/>
                  <a:pt x="24177" y="55746"/>
                  <a:pt x="54000" y="55746"/>
                </a:cubicBezTo>
                <a:close/>
                <a:moveTo>
                  <a:pt x="418819" y="0"/>
                </a:moveTo>
                <a:cubicBezTo>
                  <a:pt x="479430" y="0"/>
                  <a:pt x="528565" y="49135"/>
                  <a:pt x="528565" y="109746"/>
                </a:cubicBezTo>
                <a:cubicBezTo>
                  <a:pt x="528565" y="170357"/>
                  <a:pt x="479430" y="219492"/>
                  <a:pt x="418819" y="219492"/>
                </a:cubicBezTo>
                <a:cubicBezTo>
                  <a:pt x="358208" y="219492"/>
                  <a:pt x="309073" y="170357"/>
                  <a:pt x="309073" y="109746"/>
                </a:cubicBezTo>
                <a:cubicBezTo>
                  <a:pt x="309073" y="49135"/>
                  <a:pt x="358208" y="0"/>
                  <a:pt x="418819"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5" name="任意多边形: 形状 1634">
            <a:extLst>
              <a:ext uri="{FF2B5EF4-FFF2-40B4-BE49-F238E27FC236}">
                <a16:creationId xmlns:a16="http://schemas.microsoft.com/office/drawing/2014/main" xmlns="" id="{03687453-0E3B-448A-862A-610D125B59DF}"/>
              </a:ext>
            </a:extLst>
          </p:cNvPr>
          <p:cNvSpPr/>
          <p:nvPr/>
        </p:nvSpPr>
        <p:spPr>
          <a:xfrm>
            <a:off x="8552280" y="3511750"/>
            <a:ext cx="837638" cy="219492"/>
          </a:xfrm>
          <a:custGeom>
            <a:avLst/>
            <a:gdLst>
              <a:gd name="connsiteX0" fmla="*/ 783638 w 837638"/>
              <a:gd name="connsiteY0" fmla="*/ 55746 h 219492"/>
              <a:gd name="connsiteX1" fmla="*/ 837638 w 837638"/>
              <a:gd name="connsiteY1" fmla="*/ 109746 h 219492"/>
              <a:gd name="connsiteX2" fmla="*/ 783638 w 837638"/>
              <a:gd name="connsiteY2" fmla="*/ 163746 h 219492"/>
              <a:gd name="connsiteX3" fmla="*/ 729638 w 837638"/>
              <a:gd name="connsiteY3" fmla="*/ 109746 h 219492"/>
              <a:gd name="connsiteX4" fmla="*/ 783638 w 837638"/>
              <a:gd name="connsiteY4" fmla="*/ 55746 h 219492"/>
              <a:gd name="connsiteX5" fmla="*/ 54000 w 837638"/>
              <a:gd name="connsiteY5" fmla="*/ 55746 h 219492"/>
              <a:gd name="connsiteX6" fmla="*/ 108000 w 837638"/>
              <a:gd name="connsiteY6" fmla="*/ 109746 h 219492"/>
              <a:gd name="connsiteX7" fmla="*/ 54000 w 837638"/>
              <a:gd name="connsiteY7" fmla="*/ 163746 h 219492"/>
              <a:gd name="connsiteX8" fmla="*/ 0 w 837638"/>
              <a:gd name="connsiteY8" fmla="*/ 109746 h 219492"/>
              <a:gd name="connsiteX9" fmla="*/ 54000 w 837638"/>
              <a:gd name="connsiteY9" fmla="*/ 55746 h 219492"/>
              <a:gd name="connsiteX10" fmla="*/ 418819 w 837638"/>
              <a:gd name="connsiteY10" fmla="*/ 0 h 219492"/>
              <a:gd name="connsiteX11" fmla="*/ 528565 w 837638"/>
              <a:gd name="connsiteY11" fmla="*/ 109746 h 219492"/>
              <a:gd name="connsiteX12" fmla="*/ 418819 w 837638"/>
              <a:gd name="connsiteY12" fmla="*/ 219492 h 219492"/>
              <a:gd name="connsiteX13" fmla="*/ 309073 w 837638"/>
              <a:gd name="connsiteY13" fmla="*/ 109746 h 219492"/>
              <a:gd name="connsiteX14" fmla="*/ 418819 w 837638"/>
              <a:gd name="connsiteY14" fmla="*/ 0 h 219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638" h="219492">
                <a:moveTo>
                  <a:pt x="783638" y="55746"/>
                </a:moveTo>
                <a:cubicBezTo>
                  <a:pt x="813461" y="55746"/>
                  <a:pt x="837638" y="79923"/>
                  <a:pt x="837638" y="109746"/>
                </a:cubicBezTo>
                <a:cubicBezTo>
                  <a:pt x="837638" y="139569"/>
                  <a:pt x="813461" y="163746"/>
                  <a:pt x="783638" y="163746"/>
                </a:cubicBezTo>
                <a:cubicBezTo>
                  <a:pt x="753815" y="163746"/>
                  <a:pt x="729638" y="139569"/>
                  <a:pt x="729638" y="109746"/>
                </a:cubicBezTo>
                <a:cubicBezTo>
                  <a:pt x="729638" y="79923"/>
                  <a:pt x="753815" y="55746"/>
                  <a:pt x="783638" y="55746"/>
                </a:cubicBezTo>
                <a:close/>
                <a:moveTo>
                  <a:pt x="54000" y="55746"/>
                </a:moveTo>
                <a:cubicBezTo>
                  <a:pt x="83823" y="55746"/>
                  <a:pt x="108000" y="79923"/>
                  <a:pt x="108000" y="109746"/>
                </a:cubicBezTo>
                <a:cubicBezTo>
                  <a:pt x="108000" y="139569"/>
                  <a:pt x="83823" y="163746"/>
                  <a:pt x="54000" y="163746"/>
                </a:cubicBezTo>
                <a:cubicBezTo>
                  <a:pt x="24177" y="163746"/>
                  <a:pt x="0" y="139569"/>
                  <a:pt x="0" y="109746"/>
                </a:cubicBezTo>
                <a:cubicBezTo>
                  <a:pt x="0" y="79923"/>
                  <a:pt x="24177" y="55746"/>
                  <a:pt x="54000" y="55746"/>
                </a:cubicBezTo>
                <a:close/>
                <a:moveTo>
                  <a:pt x="418819" y="0"/>
                </a:moveTo>
                <a:cubicBezTo>
                  <a:pt x="479430" y="0"/>
                  <a:pt x="528565" y="49135"/>
                  <a:pt x="528565" y="109746"/>
                </a:cubicBezTo>
                <a:cubicBezTo>
                  <a:pt x="528565" y="170357"/>
                  <a:pt x="479430" y="219492"/>
                  <a:pt x="418819" y="219492"/>
                </a:cubicBezTo>
                <a:cubicBezTo>
                  <a:pt x="358208" y="219492"/>
                  <a:pt x="309073" y="170357"/>
                  <a:pt x="309073" y="109746"/>
                </a:cubicBezTo>
                <a:cubicBezTo>
                  <a:pt x="309073" y="49135"/>
                  <a:pt x="358208" y="0"/>
                  <a:pt x="418819" y="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5" name="组合 814">
            <a:extLst>
              <a:ext uri="{FF2B5EF4-FFF2-40B4-BE49-F238E27FC236}">
                <a16:creationId xmlns:a16="http://schemas.microsoft.com/office/drawing/2014/main" xmlns="" id="{9BDDDF47-0448-4E08-A0FF-2360B461AA0B}"/>
              </a:ext>
            </a:extLst>
          </p:cNvPr>
          <p:cNvGrpSpPr/>
          <p:nvPr/>
        </p:nvGrpSpPr>
        <p:grpSpPr>
          <a:xfrm>
            <a:off x="737745" y="2083099"/>
            <a:ext cx="2156560" cy="3320886"/>
            <a:chOff x="737745" y="2083099"/>
            <a:chExt cx="2156560" cy="3320886"/>
          </a:xfrm>
        </p:grpSpPr>
        <p:grpSp>
          <p:nvGrpSpPr>
            <p:cNvPr id="811" name="组合 810">
              <a:extLst>
                <a:ext uri="{FF2B5EF4-FFF2-40B4-BE49-F238E27FC236}">
                  <a16:creationId xmlns:a16="http://schemas.microsoft.com/office/drawing/2014/main" xmlns="" id="{721DF019-391F-4E56-9431-F3D737F0A787}"/>
                </a:ext>
              </a:extLst>
            </p:cNvPr>
            <p:cNvGrpSpPr/>
            <p:nvPr/>
          </p:nvGrpSpPr>
          <p:grpSpPr>
            <a:xfrm>
              <a:off x="737745" y="2083099"/>
              <a:ext cx="2156560" cy="3320886"/>
              <a:chOff x="737745" y="2083099"/>
              <a:chExt cx="2156560" cy="3320886"/>
            </a:xfrm>
          </p:grpSpPr>
          <p:grpSp>
            <p:nvGrpSpPr>
              <p:cNvPr id="203" name="组合 202">
                <a:extLst>
                  <a:ext uri="{FF2B5EF4-FFF2-40B4-BE49-F238E27FC236}">
                    <a16:creationId xmlns:a16="http://schemas.microsoft.com/office/drawing/2014/main" xmlns="" id="{1AC0FA95-3DAD-4DAA-8691-6E8D645AEC18}"/>
                  </a:ext>
                </a:extLst>
              </p:cNvPr>
              <p:cNvGrpSpPr/>
              <p:nvPr/>
            </p:nvGrpSpPr>
            <p:grpSpPr>
              <a:xfrm>
                <a:off x="801943" y="2723949"/>
                <a:ext cx="1435468" cy="1540736"/>
                <a:chOff x="4370450" y="1897947"/>
                <a:chExt cx="2678050" cy="2874440"/>
              </a:xfrm>
            </p:grpSpPr>
            <p:pic>
              <p:nvPicPr>
                <p:cNvPr id="3" name="图片 2">
                  <a:extLst>
                    <a:ext uri="{FF2B5EF4-FFF2-40B4-BE49-F238E27FC236}">
                      <a16:creationId xmlns:a16="http://schemas.microsoft.com/office/drawing/2014/main" xmlns="" id="{87006452-66D9-4948-A208-488F4C65FC0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0450" y="1897947"/>
                  <a:ext cx="2678050" cy="2874440"/>
                </a:xfrm>
                <a:prstGeom prst="rect">
                  <a:avLst/>
                </a:prstGeom>
              </p:spPr>
            </p:pic>
            <p:grpSp>
              <p:nvGrpSpPr>
                <p:cNvPr id="4" name="组合 3">
                  <a:extLst>
                    <a:ext uri="{FF2B5EF4-FFF2-40B4-BE49-F238E27FC236}">
                      <a16:creationId xmlns:a16="http://schemas.microsoft.com/office/drawing/2014/main" xmlns="" id="{C3A3FAEF-B4F6-4BB9-AF27-8075279A3031}"/>
                    </a:ext>
                  </a:extLst>
                </p:cNvPr>
                <p:cNvGrpSpPr/>
                <p:nvPr/>
              </p:nvGrpSpPr>
              <p:grpSpPr>
                <a:xfrm>
                  <a:off x="4910157" y="2773846"/>
                  <a:ext cx="1798655" cy="1711068"/>
                  <a:chOff x="1017588" y="1520825"/>
                  <a:chExt cx="2738438" cy="2605088"/>
                </a:xfrm>
              </p:grpSpPr>
              <p:sp>
                <p:nvSpPr>
                  <p:cNvPr id="5" name="Freeform 5">
                    <a:extLst>
                      <a:ext uri="{FF2B5EF4-FFF2-40B4-BE49-F238E27FC236}">
                        <a16:creationId xmlns:a16="http://schemas.microsoft.com/office/drawing/2014/main" xmlns="" id="{7C420DE7-F6CB-4360-8060-09BD5F227100}"/>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a:extLst>
                      <a:ext uri="{FF2B5EF4-FFF2-40B4-BE49-F238E27FC236}">
                        <a16:creationId xmlns:a16="http://schemas.microsoft.com/office/drawing/2014/main" xmlns="" id="{1CF26EAD-314C-48CF-BF5D-ADA5E5D22D99}"/>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a:extLst>
                      <a:ext uri="{FF2B5EF4-FFF2-40B4-BE49-F238E27FC236}">
                        <a16:creationId xmlns:a16="http://schemas.microsoft.com/office/drawing/2014/main" xmlns="" id="{B4FD3065-8E61-4D17-9223-4EF29A3CB119}"/>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a:extLst>
                      <a:ext uri="{FF2B5EF4-FFF2-40B4-BE49-F238E27FC236}">
                        <a16:creationId xmlns:a16="http://schemas.microsoft.com/office/drawing/2014/main" xmlns="" id="{A24C91A4-E8AC-44EC-9D23-6FA23EBFD54F}"/>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a:extLst>
                      <a:ext uri="{FF2B5EF4-FFF2-40B4-BE49-F238E27FC236}">
                        <a16:creationId xmlns:a16="http://schemas.microsoft.com/office/drawing/2014/main" xmlns="" id="{F4152A69-1096-4D75-BEF6-0A75EFBBA5A2}"/>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a:extLst>
                      <a:ext uri="{FF2B5EF4-FFF2-40B4-BE49-F238E27FC236}">
                        <a16:creationId xmlns:a16="http://schemas.microsoft.com/office/drawing/2014/main" xmlns="" id="{1C480537-91F1-4F25-97D1-1CAEBBD6B7D7}"/>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a:extLst>
                      <a:ext uri="{FF2B5EF4-FFF2-40B4-BE49-F238E27FC236}">
                        <a16:creationId xmlns:a16="http://schemas.microsoft.com/office/drawing/2014/main" xmlns="" id="{CEC4CFAD-A25F-42EA-A26B-E484A1389FD8}"/>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a:extLst>
                      <a:ext uri="{FF2B5EF4-FFF2-40B4-BE49-F238E27FC236}">
                        <a16:creationId xmlns:a16="http://schemas.microsoft.com/office/drawing/2014/main" xmlns="" id="{C09E1671-B283-4689-9894-5ED04060BB42}"/>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a:extLst>
                      <a:ext uri="{FF2B5EF4-FFF2-40B4-BE49-F238E27FC236}">
                        <a16:creationId xmlns:a16="http://schemas.microsoft.com/office/drawing/2014/main" xmlns="" id="{300EBD56-61C8-4660-93A4-8EFCF4CA18DD}"/>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a:extLst>
                      <a:ext uri="{FF2B5EF4-FFF2-40B4-BE49-F238E27FC236}">
                        <a16:creationId xmlns:a16="http://schemas.microsoft.com/office/drawing/2014/main" xmlns="" id="{AF426A0E-9FE5-47EF-A697-93971A0CB0D2}"/>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a:extLst>
                      <a:ext uri="{FF2B5EF4-FFF2-40B4-BE49-F238E27FC236}">
                        <a16:creationId xmlns:a16="http://schemas.microsoft.com/office/drawing/2014/main" xmlns="" id="{A7001476-A3C0-4827-9086-52ACB7306858}"/>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a:extLst>
                      <a:ext uri="{FF2B5EF4-FFF2-40B4-BE49-F238E27FC236}">
                        <a16:creationId xmlns:a16="http://schemas.microsoft.com/office/drawing/2014/main" xmlns="" id="{A53ECE7B-8A62-4B8C-992E-113C798418DE}"/>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a:extLst>
                      <a:ext uri="{FF2B5EF4-FFF2-40B4-BE49-F238E27FC236}">
                        <a16:creationId xmlns:a16="http://schemas.microsoft.com/office/drawing/2014/main" xmlns="" id="{A9C9FC33-15EF-4433-A342-09E4437D4398}"/>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a:extLst>
                      <a:ext uri="{FF2B5EF4-FFF2-40B4-BE49-F238E27FC236}">
                        <a16:creationId xmlns:a16="http://schemas.microsoft.com/office/drawing/2014/main" xmlns="" id="{1758B612-A3FF-4ADD-B1EF-0D8E500F833F}"/>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a:extLst>
                      <a:ext uri="{FF2B5EF4-FFF2-40B4-BE49-F238E27FC236}">
                        <a16:creationId xmlns:a16="http://schemas.microsoft.com/office/drawing/2014/main" xmlns="" id="{3CD642AB-3FE5-4B39-9DC8-76468ED0F336}"/>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a:extLst>
                      <a:ext uri="{FF2B5EF4-FFF2-40B4-BE49-F238E27FC236}">
                        <a16:creationId xmlns:a16="http://schemas.microsoft.com/office/drawing/2014/main" xmlns="" id="{7D8101C9-B3E2-4E0C-BD6D-22BD4191CAB1}"/>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a:extLst>
                      <a:ext uri="{FF2B5EF4-FFF2-40B4-BE49-F238E27FC236}">
                        <a16:creationId xmlns:a16="http://schemas.microsoft.com/office/drawing/2014/main" xmlns="" id="{84749A2A-D35E-4C1F-A46D-83A22CA374DE}"/>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a:extLst>
                      <a:ext uri="{FF2B5EF4-FFF2-40B4-BE49-F238E27FC236}">
                        <a16:creationId xmlns:a16="http://schemas.microsoft.com/office/drawing/2014/main" xmlns="" id="{CD60963A-1D42-49EB-BB53-D54740487633}"/>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a:extLst>
                      <a:ext uri="{FF2B5EF4-FFF2-40B4-BE49-F238E27FC236}">
                        <a16:creationId xmlns:a16="http://schemas.microsoft.com/office/drawing/2014/main" xmlns="" id="{E047BAA6-A607-439D-A398-A1FD7C43BBFA}"/>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a:extLst>
                      <a:ext uri="{FF2B5EF4-FFF2-40B4-BE49-F238E27FC236}">
                        <a16:creationId xmlns:a16="http://schemas.microsoft.com/office/drawing/2014/main" xmlns="" id="{21BE5C1C-EFF3-4A95-8515-6C379E4FDC96}"/>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a:extLst>
                      <a:ext uri="{FF2B5EF4-FFF2-40B4-BE49-F238E27FC236}">
                        <a16:creationId xmlns:a16="http://schemas.microsoft.com/office/drawing/2014/main" xmlns="" id="{1575C856-7035-4E4E-A9D7-B634B6FB5E6B}"/>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a:extLst>
                      <a:ext uri="{FF2B5EF4-FFF2-40B4-BE49-F238E27FC236}">
                        <a16:creationId xmlns:a16="http://schemas.microsoft.com/office/drawing/2014/main" xmlns="" id="{A53F5F99-39F4-450D-B94E-AFDBD90C46C1}"/>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a:extLst>
                      <a:ext uri="{FF2B5EF4-FFF2-40B4-BE49-F238E27FC236}">
                        <a16:creationId xmlns:a16="http://schemas.microsoft.com/office/drawing/2014/main" xmlns="" id="{22DFF590-1507-40E3-955E-91CBA041D0DA}"/>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a:extLst>
                      <a:ext uri="{FF2B5EF4-FFF2-40B4-BE49-F238E27FC236}">
                        <a16:creationId xmlns:a16="http://schemas.microsoft.com/office/drawing/2014/main" xmlns="" id="{DCDDD047-3B4F-4C89-BF8C-A8B80B6AF169}"/>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a:extLst>
                      <a:ext uri="{FF2B5EF4-FFF2-40B4-BE49-F238E27FC236}">
                        <a16:creationId xmlns:a16="http://schemas.microsoft.com/office/drawing/2014/main" xmlns="" id="{864618D6-234A-4772-8182-E6BD603F70A0}"/>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a:extLst>
                      <a:ext uri="{FF2B5EF4-FFF2-40B4-BE49-F238E27FC236}">
                        <a16:creationId xmlns:a16="http://schemas.microsoft.com/office/drawing/2014/main" xmlns="" id="{4FA24305-A7C1-49C8-9006-2AB07F361EED}"/>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a:extLst>
                      <a:ext uri="{FF2B5EF4-FFF2-40B4-BE49-F238E27FC236}">
                        <a16:creationId xmlns:a16="http://schemas.microsoft.com/office/drawing/2014/main" xmlns="" id="{94C3486C-8BD5-4D7B-8754-E3600CE5AE71}"/>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2">
                    <a:extLst>
                      <a:ext uri="{FF2B5EF4-FFF2-40B4-BE49-F238E27FC236}">
                        <a16:creationId xmlns:a16="http://schemas.microsoft.com/office/drawing/2014/main" xmlns="" id="{534830BD-B1CE-44BA-84A0-1458698EF341}"/>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3">
                    <a:extLst>
                      <a:ext uri="{FF2B5EF4-FFF2-40B4-BE49-F238E27FC236}">
                        <a16:creationId xmlns:a16="http://schemas.microsoft.com/office/drawing/2014/main" xmlns="" id="{A0D9E5E7-38B0-40A6-A5CA-AB09BC7AD84A}"/>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4">
                    <a:extLst>
                      <a:ext uri="{FF2B5EF4-FFF2-40B4-BE49-F238E27FC236}">
                        <a16:creationId xmlns:a16="http://schemas.microsoft.com/office/drawing/2014/main" xmlns="" id="{17C797B2-F517-481F-A069-CA09CE82B223}"/>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5">
                    <a:extLst>
                      <a:ext uri="{FF2B5EF4-FFF2-40B4-BE49-F238E27FC236}">
                        <a16:creationId xmlns:a16="http://schemas.microsoft.com/office/drawing/2014/main" xmlns="" id="{73698063-E769-430D-BE14-89C553968FC1}"/>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6">
                    <a:extLst>
                      <a:ext uri="{FF2B5EF4-FFF2-40B4-BE49-F238E27FC236}">
                        <a16:creationId xmlns:a16="http://schemas.microsoft.com/office/drawing/2014/main" xmlns="" id="{0C935494-3A16-43B2-87B9-B3573F541947}"/>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7">
                    <a:extLst>
                      <a:ext uri="{FF2B5EF4-FFF2-40B4-BE49-F238E27FC236}">
                        <a16:creationId xmlns:a16="http://schemas.microsoft.com/office/drawing/2014/main" xmlns="" id="{3A661068-D664-41F4-9D2C-4BF7BEC38CFD}"/>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8">
                    <a:extLst>
                      <a:ext uri="{FF2B5EF4-FFF2-40B4-BE49-F238E27FC236}">
                        <a16:creationId xmlns:a16="http://schemas.microsoft.com/office/drawing/2014/main" xmlns="" id="{1754C90E-FAE0-405C-A61A-7F06FBB9E431}"/>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39">
                    <a:extLst>
                      <a:ext uri="{FF2B5EF4-FFF2-40B4-BE49-F238E27FC236}">
                        <a16:creationId xmlns:a16="http://schemas.microsoft.com/office/drawing/2014/main" xmlns="" id="{472D9DA0-58CC-4667-A981-DBE6198801DA}"/>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0">
                    <a:extLst>
                      <a:ext uri="{FF2B5EF4-FFF2-40B4-BE49-F238E27FC236}">
                        <a16:creationId xmlns:a16="http://schemas.microsoft.com/office/drawing/2014/main" xmlns="" id="{C8A77B4D-B12F-4162-BE5B-CC130FA8B06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41">
                    <a:extLst>
                      <a:ext uri="{FF2B5EF4-FFF2-40B4-BE49-F238E27FC236}">
                        <a16:creationId xmlns:a16="http://schemas.microsoft.com/office/drawing/2014/main" xmlns="" id="{D1824105-86A5-4487-9965-91943A40819D}"/>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a:extLst>
                      <a:ext uri="{FF2B5EF4-FFF2-40B4-BE49-F238E27FC236}">
                        <a16:creationId xmlns:a16="http://schemas.microsoft.com/office/drawing/2014/main" xmlns="" id="{83A355D4-1B74-4F5F-97E5-79DCC12B97D2}"/>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3">
                    <a:extLst>
                      <a:ext uri="{FF2B5EF4-FFF2-40B4-BE49-F238E27FC236}">
                        <a16:creationId xmlns:a16="http://schemas.microsoft.com/office/drawing/2014/main" xmlns="" id="{4EF7D7BB-45C1-4F38-9181-8ED4E4016FAE}"/>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a:extLst>
                      <a:ext uri="{FF2B5EF4-FFF2-40B4-BE49-F238E27FC236}">
                        <a16:creationId xmlns:a16="http://schemas.microsoft.com/office/drawing/2014/main" xmlns="" id="{2A60A398-E618-4769-9D2F-A8B65298C01A}"/>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45">
                    <a:extLst>
                      <a:ext uri="{FF2B5EF4-FFF2-40B4-BE49-F238E27FC236}">
                        <a16:creationId xmlns:a16="http://schemas.microsoft.com/office/drawing/2014/main" xmlns="" id="{ECA3FB1D-397E-4691-9CA9-EB0A8C8C0846}"/>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a:extLst>
                      <a:ext uri="{FF2B5EF4-FFF2-40B4-BE49-F238E27FC236}">
                        <a16:creationId xmlns:a16="http://schemas.microsoft.com/office/drawing/2014/main" xmlns="" id="{1A0FE90E-17A7-449C-A2EE-7B2E7C963EED}"/>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7">
                    <a:extLst>
                      <a:ext uri="{FF2B5EF4-FFF2-40B4-BE49-F238E27FC236}">
                        <a16:creationId xmlns:a16="http://schemas.microsoft.com/office/drawing/2014/main" xmlns="" id="{5EFF521F-6954-4992-838E-E15F9737818A}"/>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8">
                    <a:extLst>
                      <a:ext uri="{FF2B5EF4-FFF2-40B4-BE49-F238E27FC236}">
                        <a16:creationId xmlns:a16="http://schemas.microsoft.com/office/drawing/2014/main" xmlns="" id="{DD6CA85B-81D9-40B2-AE01-F6CEBC6C30B0}"/>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9">
                    <a:extLst>
                      <a:ext uri="{FF2B5EF4-FFF2-40B4-BE49-F238E27FC236}">
                        <a16:creationId xmlns:a16="http://schemas.microsoft.com/office/drawing/2014/main" xmlns="" id="{C9DABDE4-20DE-4BAF-AD48-D2F6771884B0}"/>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0">
                    <a:extLst>
                      <a:ext uri="{FF2B5EF4-FFF2-40B4-BE49-F238E27FC236}">
                        <a16:creationId xmlns:a16="http://schemas.microsoft.com/office/drawing/2014/main" xmlns="" id="{6E4830C1-D35E-42D8-85F7-27B0A73FA234}"/>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1">
                    <a:extLst>
                      <a:ext uri="{FF2B5EF4-FFF2-40B4-BE49-F238E27FC236}">
                        <a16:creationId xmlns:a16="http://schemas.microsoft.com/office/drawing/2014/main" xmlns="" id="{165E7322-963E-481D-AB47-9DCB6452C89E}"/>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2">
                    <a:extLst>
                      <a:ext uri="{FF2B5EF4-FFF2-40B4-BE49-F238E27FC236}">
                        <a16:creationId xmlns:a16="http://schemas.microsoft.com/office/drawing/2014/main" xmlns="" id="{BD150331-E209-4077-A60B-EF2F55C3FC93}"/>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53">
                    <a:extLst>
                      <a:ext uri="{FF2B5EF4-FFF2-40B4-BE49-F238E27FC236}">
                        <a16:creationId xmlns:a16="http://schemas.microsoft.com/office/drawing/2014/main" xmlns="" id="{F9040147-FAD7-41EA-8DAA-3436AC92B14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54">
                    <a:extLst>
                      <a:ext uri="{FF2B5EF4-FFF2-40B4-BE49-F238E27FC236}">
                        <a16:creationId xmlns:a16="http://schemas.microsoft.com/office/drawing/2014/main" xmlns="" id="{0D915DF6-972E-434F-BE63-A08863502CB1}"/>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55">
                    <a:extLst>
                      <a:ext uri="{FF2B5EF4-FFF2-40B4-BE49-F238E27FC236}">
                        <a16:creationId xmlns:a16="http://schemas.microsoft.com/office/drawing/2014/main" xmlns="" id="{FB69BD27-2ABF-4F17-A1A3-CC1CFC093874}"/>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56">
                    <a:extLst>
                      <a:ext uri="{FF2B5EF4-FFF2-40B4-BE49-F238E27FC236}">
                        <a16:creationId xmlns:a16="http://schemas.microsoft.com/office/drawing/2014/main" xmlns="" id="{D3FAF6AF-9717-478C-82BB-A62653332AB2}"/>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57">
                    <a:extLst>
                      <a:ext uri="{FF2B5EF4-FFF2-40B4-BE49-F238E27FC236}">
                        <a16:creationId xmlns:a16="http://schemas.microsoft.com/office/drawing/2014/main" xmlns="" id="{60657383-2DCE-4440-A10E-C2C1D50EEA13}"/>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58">
                    <a:extLst>
                      <a:ext uri="{FF2B5EF4-FFF2-40B4-BE49-F238E27FC236}">
                        <a16:creationId xmlns:a16="http://schemas.microsoft.com/office/drawing/2014/main" xmlns="" id="{9BCA985D-AEAD-470A-BE3F-21DEF6E2365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59">
                    <a:extLst>
                      <a:ext uri="{FF2B5EF4-FFF2-40B4-BE49-F238E27FC236}">
                        <a16:creationId xmlns:a16="http://schemas.microsoft.com/office/drawing/2014/main" xmlns="" id="{6BD99EA2-1DD9-4A4B-851A-D3E166B1A0D9}"/>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60">
                    <a:extLst>
                      <a:ext uri="{FF2B5EF4-FFF2-40B4-BE49-F238E27FC236}">
                        <a16:creationId xmlns:a16="http://schemas.microsoft.com/office/drawing/2014/main" xmlns="" id="{03055A7C-6626-4292-967D-9CD27DAAB028}"/>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61">
                    <a:extLst>
                      <a:ext uri="{FF2B5EF4-FFF2-40B4-BE49-F238E27FC236}">
                        <a16:creationId xmlns:a16="http://schemas.microsoft.com/office/drawing/2014/main" xmlns="" id="{CDD652C8-B3AF-45D7-AF2E-A2441C60611E}"/>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62">
                    <a:extLst>
                      <a:ext uri="{FF2B5EF4-FFF2-40B4-BE49-F238E27FC236}">
                        <a16:creationId xmlns:a16="http://schemas.microsoft.com/office/drawing/2014/main" xmlns="" id="{03608CA8-2475-4041-ADAB-AD6BCD8E4D5E}"/>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63">
                    <a:extLst>
                      <a:ext uri="{FF2B5EF4-FFF2-40B4-BE49-F238E27FC236}">
                        <a16:creationId xmlns:a16="http://schemas.microsoft.com/office/drawing/2014/main" xmlns="" id="{90570156-38FC-48FC-8490-D9BACA9DAACD}"/>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64">
                    <a:extLst>
                      <a:ext uri="{FF2B5EF4-FFF2-40B4-BE49-F238E27FC236}">
                        <a16:creationId xmlns:a16="http://schemas.microsoft.com/office/drawing/2014/main" xmlns="" id="{6A6DD042-CED8-45BD-A755-846925BAF400}"/>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65">
                    <a:extLst>
                      <a:ext uri="{FF2B5EF4-FFF2-40B4-BE49-F238E27FC236}">
                        <a16:creationId xmlns:a16="http://schemas.microsoft.com/office/drawing/2014/main" xmlns="" id="{2AF64438-7897-4FEC-A919-EDFD89E7420F}"/>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66">
                    <a:extLst>
                      <a:ext uri="{FF2B5EF4-FFF2-40B4-BE49-F238E27FC236}">
                        <a16:creationId xmlns:a16="http://schemas.microsoft.com/office/drawing/2014/main" xmlns="" id="{D883E643-F489-4550-97E9-CB7433FB065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67">
                    <a:extLst>
                      <a:ext uri="{FF2B5EF4-FFF2-40B4-BE49-F238E27FC236}">
                        <a16:creationId xmlns:a16="http://schemas.microsoft.com/office/drawing/2014/main" xmlns="" id="{93BBC725-3A0F-427C-8963-4BED685CE491}"/>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68">
                    <a:extLst>
                      <a:ext uri="{FF2B5EF4-FFF2-40B4-BE49-F238E27FC236}">
                        <a16:creationId xmlns:a16="http://schemas.microsoft.com/office/drawing/2014/main" xmlns="" id="{3CA24B97-9998-47FC-9F0A-A4BF7B8ABCEC}"/>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69">
                    <a:extLst>
                      <a:ext uri="{FF2B5EF4-FFF2-40B4-BE49-F238E27FC236}">
                        <a16:creationId xmlns:a16="http://schemas.microsoft.com/office/drawing/2014/main" xmlns="" id="{5AA00D2E-C92A-4F57-AE90-3B394EA088E4}"/>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70">
                    <a:extLst>
                      <a:ext uri="{FF2B5EF4-FFF2-40B4-BE49-F238E27FC236}">
                        <a16:creationId xmlns:a16="http://schemas.microsoft.com/office/drawing/2014/main" xmlns="" id="{D8F45ACA-67CF-430E-8E76-32EAD2C6EBD6}"/>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71">
                    <a:extLst>
                      <a:ext uri="{FF2B5EF4-FFF2-40B4-BE49-F238E27FC236}">
                        <a16:creationId xmlns:a16="http://schemas.microsoft.com/office/drawing/2014/main" xmlns="" id="{7E987D72-2375-42C5-A56C-35200F4B349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72">
                    <a:extLst>
                      <a:ext uri="{FF2B5EF4-FFF2-40B4-BE49-F238E27FC236}">
                        <a16:creationId xmlns:a16="http://schemas.microsoft.com/office/drawing/2014/main" xmlns="" id="{56B09751-5417-4FD0-8A8D-122E4A5AD08E}"/>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73">
                    <a:extLst>
                      <a:ext uri="{FF2B5EF4-FFF2-40B4-BE49-F238E27FC236}">
                        <a16:creationId xmlns:a16="http://schemas.microsoft.com/office/drawing/2014/main" xmlns="" id="{42D3D0A2-2881-4035-892C-DB66A450A572}"/>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74">
                    <a:extLst>
                      <a:ext uri="{FF2B5EF4-FFF2-40B4-BE49-F238E27FC236}">
                        <a16:creationId xmlns:a16="http://schemas.microsoft.com/office/drawing/2014/main" xmlns="" id="{63841C65-389F-4451-A389-2EF330013F75}"/>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75">
                    <a:extLst>
                      <a:ext uri="{FF2B5EF4-FFF2-40B4-BE49-F238E27FC236}">
                        <a16:creationId xmlns:a16="http://schemas.microsoft.com/office/drawing/2014/main" xmlns="" id="{BF79DF9B-F3B7-4D91-AC5B-5E87C2D9E257}"/>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76">
                    <a:extLst>
                      <a:ext uri="{FF2B5EF4-FFF2-40B4-BE49-F238E27FC236}">
                        <a16:creationId xmlns:a16="http://schemas.microsoft.com/office/drawing/2014/main" xmlns="" id="{10660747-8248-4E43-AFB4-797492F76F7E}"/>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77">
                    <a:extLst>
                      <a:ext uri="{FF2B5EF4-FFF2-40B4-BE49-F238E27FC236}">
                        <a16:creationId xmlns:a16="http://schemas.microsoft.com/office/drawing/2014/main" xmlns="" id="{E6EFAD8E-F070-4B99-966E-A75D998FE703}"/>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78">
                    <a:extLst>
                      <a:ext uri="{FF2B5EF4-FFF2-40B4-BE49-F238E27FC236}">
                        <a16:creationId xmlns:a16="http://schemas.microsoft.com/office/drawing/2014/main" xmlns="" id="{BE10A140-22DC-43E9-808D-561EE62CDFF4}"/>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79">
                    <a:extLst>
                      <a:ext uri="{FF2B5EF4-FFF2-40B4-BE49-F238E27FC236}">
                        <a16:creationId xmlns:a16="http://schemas.microsoft.com/office/drawing/2014/main" xmlns="" id="{4C291A62-272C-41AE-B195-57923D9B9C44}"/>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80">
                    <a:extLst>
                      <a:ext uri="{FF2B5EF4-FFF2-40B4-BE49-F238E27FC236}">
                        <a16:creationId xmlns:a16="http://schemas.microsoft.com/office/drawing/2014/main" xmlns="" id="{5FFAF921-A516-472D-842D-70CB4291DB2F}"/>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81">
                    <a:extLst>
                      <a:ext uri="{FF2B5EF4-FFF2-40B4-BE49-F238E27FC236}">
                        <a16:creationId xmlns:a16="http://schemas.microsoft.com/office/drawing/2014/main" xmlns="" id="{E06D6BB6-79AF-474B-82D9-B892CE86D218}"/>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82">
                    <a:extLst>
                      <a:ext uri="{FF2B5EF4-FFF2-40B4-BE49-F238E27FC236}">
                        <a16:creationId xmlns:a16="http://schemas.microsoft.com/office/drawing/2014/main" xmlns="" id="{DE62C9DD-CC88-4746-8C14-0E498BEFB621}"/>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83">
                    <a:extLst>
                      <a:ext uri="{FF2B5EF4-FFF2-40B4-BE49-F238E27FC236}">
                        <a16:creationId xmlns:a16="http://schemas.microsoft.com/office/drawing/2014/main" xmlns="" id="{87569A18-227C-4ECE-87AC-101003396103}"/>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4">
                    <a:extLst>
                      <a:ext uri="{FF2B5EF4-FFF2-40B4-BE49-F238E27FC236}">
                        <a16:creationId xmlns:a16="http://schemas.microsoft.com/office/drawing/2014/main" xmlns="" id="{CE3D0D4E-498F-44DA-8CE8-8DEE9DCB26E2}"/>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85">
                    <a:extLst>
                      <a:ext uri="{FF2B5EF4-FFF2-40B4-BE49-F238E27FC236}">
                        <a16:creationId xmlns:a16="http://schemas.microsoft.com/office/drawing/2014/main" xmlns="" id="{18D6302A-8911-459A-9660-80EB9D8846F3}"/>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86">
                    <a:extLst>
                      <a:ext uri="{FF2B5EF4-FFF2-40B4-BE49-F238E27FC236}">
                        <a16:creationId xmlns:a16="http://schemas.microsoft.com/office/drawing/2014/main" xmlns="" id="{71F16446-D66A-40D4-A16C-13986B144714}"/>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87">
                    <a:extLst>
                      <a:ext uri="{FF2B5EF4-FFF2-40B4-BE49-F238E27FC236}">
                        <a16:creationId xmlns:a16="http://schemas.microsoft.com/office/drawing/2014/main" xmlns="" id="{7974FFA3-8695-4849-B527-91F31670BBA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88">
                    <a:extLst>
                      <a:ext uri="{FF2B5EF4-FFF2-40B4-BE49-F238E27FC236}">
                        <a16:creationId xmlns:a16="http://schemas.microsoft.com/office/drawing/2014/main" xmlns="" id="{95C86AF6-49AC-4312-8B27-5AE05BD8D748}"/>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89">
                    <a:extLst>
                      <a:ext uri="{FF2B5EF4-FFF2-40B4-BE49-F238E27FC236}">
                        <a16:creationId xmlns:a16="http://schemas.microsoft.com/office/drawing/2014/main" xmlns="" id="{A6BA1CE7-2F28-419A-A691-7FA3EC4323D6}"/>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90">
                    <a:extLst>
                      <a:ext uri="{FF2B5EF4-FFF2-40B4-BE49-F238E27FC236}">
                        <a16:creationId xmlns:a16="http://schemas.microsoft.com/office/drawing/2014/main" xmlns="" id="{B3C23640-F0AA-468B-AED4-81EEDA8E2D76}"/>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91">
                    <a:extLst>
                      <a:ext uri="{FF2B5EF4-FFF2-40B4-BE49-F238E27FC236}">
                        <a16:creationId xmlns:a16="http://schemas.microsoft.com/office/drawing/2014/main" xmlns="" id="{5CC66025-3C50-4AF4-8E51-4C83D681A19C}"/>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Rectangle 92">
                    <a:extLst>
                      <a:ext uri="{FF2B5EF4-FFF2-40B4-BE49-F238E27FC236}">
                        <a16:creationId xmlns:a16="http://schemas.microsoft.com/office/drawing/2014/main" xmlns="" id="{97981C9D-349F-415A-9149-9554A2075C7E}"/>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93">
                    <a:extLst>
                      <a:ext uri="{FF2B5EF4-FFF2-40B4-BE49-F238E27FC236}">
                        <a16:creationId xmlns:a16="http://schemas.microsoft.com/office/drawing/2014/main" xmlns="" id="{E524E930-75B0-4A0E-AEBD-86D38751E93B}"/>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Rectangle 94">
                    <a:extLst>
                      <a:ext uri="{FF2B5EF4-FFF2-40B4-BE49-F238E27FC236}">
                        <a16:creationId xmlns:a16="http://schemas.microsoft.com/office/drawing/2014/main" xmlns="" id="{598AB33C-E22E-43D7-9130-1CC7CF8A56CD}"/>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95">
                    <a:extLst>
                      <a:ext uri="{FF2B5EF4-FFF2-40B4-BE49-F238E27FC236}">
                        <a16:creationId xmlns:a16="http://schemas.microsoft.com/office/drawing/2014/main" xmlns="" id="{CC0DDC31-C04F-42DD-8E34-D47A7747AC7B}"/>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96">
                    <a:extLst>
                      <a:ext uri="{FF2B5EF4-FFF2-40B4-BE49-F238E27FC236}">
                        <a16:creationId xmlns:a16="http://schemas.microsoft.com/office/drawing/2014/main" xmlns="" id="{42EE272B-FACF-4046-897F-E4C3F5A93BDB}"/>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97">
                    <a:extLst>
                      <a:ext uri="{FF2B5EF4-FFF2-40B4-BE49-F238E27FC236}">
                        <a16:creationId xmlns:a16="http://schemas.microsoft.com/office/drawing/2014/main" xmlns="" id="{79AFC35B-1B0B-4F47-868B-70C18CA92FAE}"/>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98">
                    <a:extLst>
                      <a:ext uri="{FF2B5EF4-FFF2-40B4-BE49-F238E27FC236}">
                        <a16:creationId xmlns:a16="http://schemas.microsoft.com/office/drawing/2014/main" xmlns="" id="{F3EF0712-6DB3-485B-AEF1-EF55DE1D96B2}"/>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99">
                    <a:extLst>
                      <a:ext uri="{FF2B5EF4-FFF2-40B4-BE49-F238E27FC236}">
                        <a16:creationId xmlns:a16="http://schemas.microsoft.com/office/drawing/2014/main" xmlns="" id="{D42FB9B2-35FF-4A4C-9F9A-3C686D944A7C}"/>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100">
                    <a:extLst>
                      <a:ext uri="{FF2B5EF4-FFF2-40B4-BE49-F238E27FC236}">
                        <a16:creationId xmlns:a16="http://schemas.microsoft.com/office/drawing/2014/main" xmlns="" id="{329DFF55-6E6F-46D5-B001-6CCFBA0A7A56}"/>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101">
                    <a:extLst>
                      <a:ext uri="{FF2B5EF4-FFF2-40B4-BE49-F238E27FC236}">
                        <a16:creationId xmlns:a16="http://schemas.microsoft.com/office/drawing/2014/main" xmlns="" id="{E7AF381C-1DAD-47DE-8E6E-E1F6C270E831}"/>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102">
                    <a:extLst>
                      <a:ext uri="{FF2B5EF4-FFF2-40B4-BE49-F238E27FC236}">
                        <a16:creationId xmlns:a16="http://schemas.microsoft.com/office/drawing/2014/main" xmlns="" id="{4048BC60-E234-4A98-8EFD-1CD247C47AA4}"/>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103">
                    <a:extLst>
                      <a:ext uri="{FF2B5EF4-FFF2-40B4-BE49-F238E27FC236}">
                        <a16:creationId xmlns:a16="http://schemas.microsoft.com/office/drawing/2014/main" xmlns="" id="{6EA1293B-E307-4882-838B-5A871FA5390C}"/>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104">
                    <a:extLst>
                      <a:ext uri="{FF2B5EF4-FFF2-40B4-BE49-F238E27FC236}">
                        <a16:creationId xmlns:a16="http://schemas.microsoft.com/office/drawing/2014/main" xmlns="" id="{DAD87E7F-9CB0-45F9-BC4C-337AD8023F38}"/>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105">
                    <a:extLst>
                      <a:ext uri="{FF2B5EF4-FFF2-40B4-BE49-F238E27FC236}">
                        <a16:creationId xmlns:a16="http://schemas.microsoft.com/office/drawing/2014/main" xmlns="" id="{8092E535-6466-4A7E-B5D9-35F046021B9A}"/>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106">
                    <a:extLst>
                      <a:ext uri="{FF2B5EF4-FFF2-40B4-BE49-F238E27FC236}">
                        <a16:creationId xmlns:a16="http://schemas.microsoft.com/office/drawing/2014/main" xmlns="" id="{769BEA84-E764-4A63-9A87-2F33F8545214}"/>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107">
                    <a:extLst>
                      <a:ext uri="{FF2B5EF4-FFF2-40B4-BE49-F238E27FC236}">
                        <a16:creationId xmlns:a16="http://schemas.microsoft.com/office/drawing/2014/main" xmlns="" id="{97F58815-F27D-42FC-9A4A-E25F8A0434C9}"/>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08">
                    <a:extLst>
                      <a:ext uri="{FF2B5EF4-FFF2-40B4-BE49-F238E27FC236}">
                        <a16:creationId xmlns:a16="http://schemas.microsoft.com/office/drawing/2014/main" xmlns="" id="{6D2BBC27-F408-4A8A-9EE1-EB47244BD1F0}"/>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109">
                    <a:extLst>
                      <a:ext uri="{FF2B5EF4-FFF2-40B4-BE49-F238E27FC236}">
                        <a16:creationId xmlns:a16="http://schemas.microsoft.com/office/drawing/2014/main" xmlns="" id="{64FA9743-6A76-413E-99FC-D30CB1E60EA9}"/>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110">
                    <a:extLst>
                      <a:ext uri="{FF2B5EF4-FFF2-40B4-BE49-F238E27FC236}">
                        <a16:creationId xmlns:a16="http://schemas.microsoft.com/office/drawing/2014/main" xmlns="" id="{7B4AB4D8-7A93-4BE7-A644-85DDC2C13222}"/>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11">
                    <a:extLst>
                      <a:ext uri="{FF2B5EF4-FFF2-40B4-BE49-F238E27FC236}">
                        <a16:creationId xmlns:a16="http://schemas.microsoft.com/office/drawing/2014/main" xmlns="" id="{31CA0ECE-A4BF-4EE8-91A8-743607FA463E}"/>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12">
                    <a:extLst>
                      <a:ext uri="{FF2B5EF4-FFF2-40B4-BE49-F238E27FC236}">
                        <a16:creationId xmlns:a16="http://schemas.microsoft.com/office/drawing/2014/main" xmlns="" id="{BFA63274-0CDB-4B79-B816-FFB6D89CB9CF}"/>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13">
                    <a:extLst>
                      <a:ext uri="{FF2B5EF4-FFF2-40B4-BE49-F238E27FC236}">
                        <a16:creationId xmlns:a16="http://schemas.microsoft.com/office/drawing/2014/main" xmlns="" id="{E768C389-4C53-4E63-AC90-36A308ABF19C}"/>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14">
                    <a:extLst>
                      <a:ext uri="{FF2B5EF4-FFF2-40B4-BE49-F238E27FC236}">
                        <a16:creationId xmlns:a16="http://schemas.microsoft.com/office/drawing/2014/main" xmlns="" id="{54E10E8E-E054-429A-B4FE-9EB9F19E772C}"/>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15">
                    <a:extLst>
                      <a:ext uri="{FF2B5EF4-FFF2-40B4-BE49-F238E27FC236}">
                        <a16:creationId xmlns:a16="http://schemas.microsoft.com/office/drawing/2014/main" xmlns="" id="{13021972-9A42-4176-A4DC-8BE78F719702}"/>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16">
                    <a:extLst>
                      <a:ext uri="{FF2B5EF4-FFF2-40B4-BE49-F238E27FC236}">
                        <a16:creationId xmlns:a16="http://schemas.microsoft.com/office/drawing/2014/main" xmlns="" id="{C61DF1A1-2D05-4BD6-BF26-E58E9E658B71}"/>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17">
                    <a:extLst>
                      <a:ext uri="{FF2B5EF4-FFF2-40B4-BE49-F238E27FC236}">
                        <a16:creationId xmlns:a16="http://schemas.microsoft.com/office/drawing/2014/main" xmlns="" id="{B481E31E-3532-4D42-BA6B-A645BDF7B1DC}"/>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18">
                    <a:extLst>
                      <a:ext uri="{FF2B5EF4-FFF2-40B4-BE49-F238E27FC236}">
                        <a16:creationId xmlns:a16="http://schemas.microsoft.com/office/drawing/2014/main" xmlns="" id="{90538EDB-2803-4382-8459-C3001E55A71D}"/>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19">
                    <a:extLst>
                      <a:ext uri="{FF2B5EF4-FFF2-40B4-BE49-F238E27FC236}">
                        <a16:creationId xmlns:a16="http://schemas.microsoft.com/office/drawing/2014/main" xmlns="" id="{04EA3D10-1E19-44AA-A15D-2FFF1D0BF08C}"/>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20">
                    <a:extLst>
                      <a:ext uri="{FF2B5EF4-FFF2-40B4-BE49-F238E27FC236}">
                        <a16:creationId xmlns:a16="http://schemas.microsoft.com/office/drawing/2014/main" xmlns="" id="{7846963A-A383-40E3-A218-B67764FEB310}"/>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21">
                    <a:extLst>
                      <a:ext uri="{FF2B5EF4-FFF2-40B4-BE49-F238E27FC236}">
                        <a16:creationId xmlns:a16="http://schemas.microsoft.com/office/drawing/2014/main" xmlns="" id="{04F8D734-1C8D-4DD5-A9D4-FF21FBA4B3EC}"/>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22">
                    <a:extLst>
                      <a:ext uri="{FF2B5EF4-FFF2-40B4-BE49-F238E27FC236}">
                        <a16:creationId xmlns:a16="http://schemas.microsoft.com/office/drawing/2014/main" xmlns="" id="{564C5A59-15B2-41CB-B7C2-DDA42B86BAE7}"/>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23">
                    <a:extLst>
                      <a:ext uri="{FF2B5EF4-FFF2-40B4-BE49-F238E27FC236}">
                        <a16:creationId xmlns:a16="http://schemas.microsoft.com/office/drawing/2014/main" xmlns="" id="{6CDA4E09-B380-47B3-BEAA-E48B93888559}"/>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24">
                    <a:extLst>
                      <a:ext uri="{FF2B5EF4-FFF2-40B4-BE49-F238E27FC236}">
                        <a16:creationId xmlns:a16="http://schemas.microsoft.com/office/drawing/2014/main" xmlns="" id="{0D6988ED-FFC5-4327-87A2-F73A6309EF65}"/>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25">
                    <a:extLst>
                      <a:ext uri="{FF2B5EF4-FFF2-40B4-BE49-F238E27FC236}">
                        <a16:creationId xmlns:a16="http://schemas.microsoft.com/office/drawing/2014/main" xmlns="" id="{C04481E3-6F4E-43ED-9511-297A39FA303E}"/>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26">
                    <a:extLst>
                      <a:ext uri="{FF2B5EF4-FFF2-40B4-BE49-F238E27FC236}">
                        <a16:creationId xmlns:a16="http://schemas.microsoft.com/office/drawing/2014/main" xmlns="" id="{1C63E4E5-62E3-43B1-B9E2-5E717A5D2B90}"/>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Rectangle 127">
                    <a:extLst>
                      <a:ext uri="{FF2B5EF4-FFF2-40B4-BE49-F238E27FC236}">
                        <a16:creationId xmlns:a16="http://schemas.microsoft.com/office/drawing/2014/main" xmlns="" id="{80C6889E-0F7F-4C55-88DB-78BFC084FE98}"/>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28">
                    <a:extLst>
                      <a:ext uri="{FF2B5EF4-FFF2-40B4-BE49-F238E27FC236}">
                        <a16:creationId xmlns:a16="http://schemas.microsoft.com/office/drawing/2014/main" xmlns="" id="{60285E62-9854-4DBA-A6B4-991B09968EB6}"/>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29">
                    <a:extLst>
                      <a:ext uri="{FF2B5EF4-FFF2-40B4-BE49-F238E27FC236}">
                        <a16:creationId xmlns:a16="http://schemas.microsoft.com/office/drawing/2014/main" xmlns="" id="{2AC3930E-54BE-4E75-A19C-ADE8950D4516}"/>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30">
                    <a:extLst>
                      <a:ext uri="{FF2B5EF4-FFF2-40B4-BE49-F238E27FC236}">
                        <a16:creationId xmlns:a16="http://schemas.microsoft.com/office/drawing/2014/main" xmlns="" id="{29C566D1-C23D-4E6B-81E8-7A39C5D0EBFB}"/>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31">
                    <a:extLst>
                      <a:ext uri="{FF2B5EF4-FFF2-40B4-BE49-F238E27FC236}">
                        <a16:creationId xmlns:a16="http://schemas.microsoft.com/office/drawing/2014/main" xmlns="" id="{BA8A3B76-EC92-40B7-A73E-4AC32B7CCFFF}"/>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32">
                    <a:extLst>
                      <a:ext uri="{FF2B5EF4-FFF2-40B4-BE49-F238E27FC236}">
                        <a16:creationId xmlns:a16="http://schemas.microsoft.com/office/drawing/2014/main" xmlns="" id="{E39C98A7-00CE-47C5-8621-4FAB63C70150}"/>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33">
                    <a:extLst>
                      <a:ext uri="{FF2B5EF4-FFF2-40B4-BE49-F238E27FC236}">
                        <a16:creationId xmlns:a16="http://schemas.microsoft.com/office/drawing/2014/main" xmlns="" id="{031CDC34-810A-4A82-95B7-6A3E38E9A0B6}"/>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34">
                    <a:extLst>
                      <a:ext uri="{FF2B5EF4-FFF2-40B4-BE49-F238E27FC236}">
                        <a16:creationId xmlns:a16="http://schemas.microsoft.com/office/drawing/2014/main" xmlns="" id="{FAE4B419-77A4-45C7-807B-65038C72CB12}"/>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35">
                    <a:extLst>
                      <a:ext uri="{FF2B5EF4-FFF2-40B4-BE49-F238E27FC236}">
                        <a16:creationId xmlns:a16="http://schemas.microsoft.com/office/drawing/2014/main" xmlns="" id="{C54417BC-E0BA-4A57-AA1C-B22A06D51C95}"/>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36">
                    <a:extLst>
                      <a:ext uri="{FF2B5EF4-FFF2-40B4-BE49-F238E27FC236}">
                        <a16:creationId xmlns:a16="http://schemas.microsoft.com/office/drawing/2014/main" xmlns="" id="{E19EBCC7-92FF-4EB5-9BA4-E2CF5EF10603}"/>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37">
                    <a:extLst>
                      <a:ext uri="{FF2B5EF4-FFF2-40B4-BE49-F238E27FC236}">
                        <a16:creationId xmlns:a16="http://schemas.microsoft.com/office/drawing/2014/main" xmlns="" id="{3C6CDCF3-0AC5-475F-8687-3BBA67121A4D}"/>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38">
                    <a:extLst>
                      <a:ext uri="{FF2B5EF4-FFF2-40B4-BE49-F238E27FC236}">
                        <a16:creationId xmlns:a16="http://schemas.microsoft.com/office/drawing/2014/main" xmlns="" id="{4D64A95E-8E74-46A8-A66C-C4E991C10E8B}"/>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39">
                    <a:extLst>
                      <a:ext uri="{FF2B5EF4-FFF2-40B4-BE49-F238E27FC236}">
                        <a16:creationId xmlns:a16="http://schemas.microsoft.com/office/drawing/2014/main" xmlns="" id="{F12AA746-1EE6-4A11-9AB2-96B39E7F5661}"/>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40">
                    <a:extLst>
                      <a:ext uri="{FF2B5EF4-FFF2-40B4-BE49-F238E27FC236}">
                        <a16:creationId xmlns:a16="http://schemas.microsoft.com/office/drawing/2014/main" xmlns="" id="{3D8506A4-538F-41FE-AC3E-616F5419D7C5}"/>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41">
                    <a:extLst>
                      <a:ext uri="{FF2B5EF4-FFF2-40B4-BE49-F238E27FC236}">
                        <a16:creationId xmlns:a16="http://schemas.microsoft.com/office/drawing/2014/main" xmlns="" id="{9C986134-A8EC-47F3-936C-83A05C5ED60F}"/>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42">
                    <a:extLst>
                      <a:ext uri="{FF2B5EF4-FFF2-40B4-BE49-F238E27FC236}">
                        <a16:creationId xmlns:a16="http://schemas.microsoft.com/office/drawing/2014/main" xmlns="" id="{839788D0-20E3-4FB1-B2FA-1E15D6FB6F52}"/>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Rectangle 143">
                    <a:extLst>
                      <a:ext uri="{FF2B5EF4-FFF2-40B4-BE49-F238E27FC236}">
                        <a16:creationId xmlns:a16="http://schemas.microsoft.com/office/drawing/2014/main" xmlns="" id="{4CC606CC-1E3A-410D-A007-8BDE759DE9DA}"/>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44">
                    <a:extLst>
                      <a:ext uri="{FF2B5EF4-FFF2-40B4-BE49-F238E27FC236}">
                        <a16:creationId xmlns:a16="http://schemas.microsoft.com/office/drawing/2014/main" xmlns="" id="{79E02A52-0AEB-4729-B82E-6038D4BF6DAF}"/>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45">
                    <a:extLst>
                      <a:ext uri="{FF2B5EF4-FFF2-40B4-BE49-F238E27FC236}">
                        <a16:creationId xmlns:a16="http://schemas.microsoft.com/office/drawing/2014/main" xmlns="" id="{A0685A23-B54A-4F79-9FCF-7CDB42662DF2}"/>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46">
                    <a:extLst>
                      <a:ext uri="{FF2B5EF4-FFF2-40B4-BE49-F238E27FC236}">
                        <a16:creationId xmlns:a16="http://schemas.microsoft.com/office/drawing/2014/main" xmlns="" id="{38A9747E-CE19-48D3-9300-E1773ECB0F8A}"/>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47">
                    <a:extLst>
                      <a:ext uri="{FF2B5EF4-FFF2-40B4-BE49-F238E27FC236}">
                        <a16:creationId xmlns:a16="http://schemas.microsoft.com/office/drawing/2014/main" xmlns="" id="{D706D05E-5C5C-4993-B2CE-A21A42571040}"/>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48">
                    <a:extLst>
                      <a:ext uri="{FF2B5EF4-FFF2-40B4-BE49-F238E27FC236}">
                        <a16:creationId xmlns:a16="http://schemas.microsoft.com/office/drawing/2014/main" xmlns="" id="{4FDD6FD7-A0DC-40D8-B94A-3679CBEFBF28}"/>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49">
                    <a:extLst>
                      <a:ext uri="{FF2B5EF4-FFF2-40B4-BE49-F238E27FC236}">
                        <a16:creationId xmlns:a16="http://schemas.microsoft.com/office/drawing/2014/main" xmlns="" id="{A5D63F26-5010-4A67-A691-776513E1F772}"/>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50">
                    <a:extLst>
                      <a:ext uri="{FF2B5EF4-FFF2-40B4-BE49-F238E27FC236}">
                        <a16:creationId xmlns:a16="http://schemas.microsoft.com/office/drawing/2014/main" xmlns="" id="{DC0A2AEC-C330-408F-9988-5EEDC823C449}"/>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51">
                    <a:extLst>
                      <a:ext uri="{FF2B5EF4-FFF2-40B4-BE49-F238E27FC236}">
                        <a16:creationId xmlns:a16="http://schemas.microsoft.com/office/drawing/2014/main" xmlns="" id="{059BA215-9550-454E-B2DD-E417B1FFE69B}"/>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52">
                    <a:extLst>
                      <a:ext uri="{FF2B5EF4-FFF2-40B4-BE49-F238E27FC236}">
                        <a16:creationId xmlns:a16="http://schemas.microsoft.com/office/drawing/2014/main" xmlns="" id="{859C0F43-1D9A-4F06-817D-9ED49A0E716F}"/>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53">
                    <a:extLst>
                      <a:ext uri="{FF2B5EF4-FFF2-40B4-BE49-F238E27FC236}">
                        <a16:creationId xmlns:a16="http://schemas.microsoft.com/office/drawing/2014/main" xmlns="" id="{2BA25AD6-A077-47C3-A894-F1FB0DFAB093}"/>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54">
                    <a:extLst>
                      <a:ext uri="{FF2B5EF4-FFF2-40B4-BE49-F238E27FC236}">
                        <a16:creationId xmlns:a16="http://schemas.microsoft.com/office/drawing/2014/main" xmlns="" id="{315DE0F5-CC31-4354-8235-C6D11A8569C9}"/>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55">
                    <a:extLst>
                      <a:ext uri="{FF2B5EF4-FFF2-40B4-BE49-F238E27FC236}">
                        <a16:creationId xmlns:a16="http://schemas.microsoft.com/office/drawing/2014/main" xmlns="" id="{BF3AB716-7E15-4CFF-889F-C8AD07DA0BC5}"/>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56">
                    <a:extLst>
                      <a:ext uri="{FF2B5EF4-FFF2-40B4-BE49-F238E27FC236}">
                        <a16:creationId xmlns:a16="http://schemas.microsoft.com/office/drawing/2014/main" xmlns="" id="{F4894331-1B03-4428-8306-6E0E3A4E753C}"/>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57">
                    <a:extLst>
                      <a:ext uri="{FF2B5EF4-FFF2-40B4-BE49-F238E27FC236}">
                        <a16:creationId xmlns:a16="http://schemas.microsoft.com/office/drawing/2014/main" xmlns="" id="{A63C26A2-5504-4BF7-BBFF-B922187D0A3A}"/>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Rectangle 158">
                    <a:extLst>
                      <a:ext uri="{FF2B5EF4-FFF2-40B4-BE49-F238E27FC236}">
                        <a16:creationId xmlns:a16="http://schemas.microsoft.com/office/drawing/2014/main" xmlns="" id="{EA2743FE-C455-4915-90F0-FF0AA3B1EF4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59">
                    <a:extLst>
                      <a:ext uri="{FF2B5EF4-FFF2-40B4-BE49-F238E27FC236}">
                        <a16:creationId xmlns:a16="http://schemas.microsoft.com/office/drawing/2014/main" xmlns="" id="{9D48CE04-1A37-4D50-BFBE-B71DC2EADC6D}"/>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60">
                    <a:extLst>
                      <a:ext uri="{FF2B5EF4-FFF2-40B4-BE49-F238E27FC236}">
                        <a16:creationId xmlns:a16="http://schemas.microsoft.com/office/drawing/2014/main" xmlns="" id="{9F653D3A-CBB5-4673-886D-95B89D2B0E5E}"/>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61">
                    <a:extLst>
                      <a:ext uri="{FF2B5EF4-FFF2-40B4-BE49-F238E27FC236}">
                        <a16:creationId xmlns:a16="http://schemas.microsoft.com/office/drawing/2014/main" xmlns="" id="{B327565E-CE2E-4B18-9336-7E46627D5351}"/>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62">
                    <a:extLst>
                      <a:ext uri="{FF2B5EF4-FFF2-40B4-BE49-F238E27FC236}">
                        <a16:creationId xmlns:a16="http://schemas.microsoft.com/office/drawing/2014/main" xmlns="" id="{3BE33EE4-953E-42E3-B0DA-8A885529D834}"/>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63">
                    <a:extLst>
                      <a:ext uri="{FF2B5EF4-FFF2-40B4-BE49-F238E27FC236}">
                        <a16:creationId xmlns:a16="http://schemas.microsoft.com/office/drawing/2014/main" xmlns="" id="{536DE2E6-8062-48DD-961D-D24C1AF56BB9}"/>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64">
                    <a:extLst>
                      <a:ext uri="{FF2B5EF4-FFF2-40B4-BE49-F238E27FC236}">
                        <a16:creationId xmlns:a16="http://schemas.microsoft.com/office/drawing/2014/main" xmlns="" id="{23FCFCE7-F930-49F8-80A4-EC27F51E580E}"/>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65">
                    <a:extLst>
                      <a:ext uri="{FF2B5EF4-FFF2-40B4-BE49-F238E27FC236}">
                        <a16:creationId xmlns:a16="http://schemas.microsoft.com/office/drawing/2014/main" xmlns="" id="{E450E3E5-E7C5-40B2-A518-B52944BC40A0}"/>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66">
                    <a:extLst>
                      <a:ext uri="{FF2B5EF4-FFF2-40B4-BE49-F238E27FC236}">
                        <a16:creationId xmlns:a16="http://schemas.microsoft.com/office/drawing/2014/main" xmlns="" id="{652689DE-6D46-486C-B3D8-32F6A40474E5}"/>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67">
                    <a:extLst>
                      <a:ext uri="{FF2B5EF4-FFF2-40B4-BE49-F238E27FC236}">
                        <a16:creationId xmlns:a16="http://schemas.microsoft.com/office/drawing/2014/main" xmlns="" id="{B1929756-4933-4A4C-92DC-6F1DA8885BE0}"/>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68">
                    <a:extLst>
                      <a:ext uri="{FF2B5EF4-FFF2-40B4-BE49-F238E27FC236}">
                        <a16:creationId xmlns:a16="http://schemas.microsoft.com/office/drawing/2014/main" xmlns="" id="{7EE618FE-1526-45B6-BD5F-C92BDB95F840}"/>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Rectangle 169">
                    <a:extLst>
                      <a:ext uri="{FF2B5EF4-FFF2-40B4-BE49-F238E27FC236}">
                        <a16:creationId xmlns:a16="http://schemas.microsoft.com/office/drawing/2014/main" xmlns="" id="{3F5B2946-A0B2-44A1-A505-0F94A0684951}"/>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70">
                    <a:extLst>
                      <a:ext uri="{FF2B5EF4-FFF2-40B4-BE49-F238E27FC236}">
                        <a16:creationId xmlns:a16="http://schemas.microsoft.com/office/drawing/2014/main" xmlns="" id="{AD3FE866-0D9C-43B0-9C8A-10C20F14282A}"/>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71">
                    <a:extLst>
                      <a:ext uri="{FF2B5EF4-FFF2-40B4-BE49-F238E27FC236}">
                        <a16:creationId xmlns:a16="http://schemas.microsoft.com/office/drawing/2014/main" xmlns="" id="{68DA921E-5B88-4F53-9C0A-41FF76DF0C1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72">
                    <a:extLst>
                      <a:ext uri="{FF2B5EF4-FFF2-40B4-BE49-F238E27FC236}">
                        <a16:creationId xmlns:a16="http://schemas.microsoft.com/office/drawing/2014/main" xmlns="" id="{78827C4C-C948-4705-8EB7-64E1EE25F60E}"/>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73">
                    <a:extLst>
                      <a:ext uri="{FF2B5EF4-FFF2-40B4-BE49-F238E27FC236}">
                        <a16:creationId xmlns:a16="http://schemas.microsoft.com/office/drawing/2014/main" xmlns="" id="{EF1EC848-A1B9-4ADF-B43D-992D59C95917}"/>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74">
                    <a:extLst>
                      <a:ext uri="{FF2B5EF4-FFF2-40B4-BE49-F238E27FC236}">
                        <a16:creationId xmlns:a16="http://schemas.microsoft.com/office/drawing/2014/main" xmlns="" id="{03CFD052-6C1C-4792-AE94-4FD54348CE5A}"/>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75">
                    <a:extLst>
                      <a:ext uri="{FF2B5EF4-FFF2-40B4-BE49-F238E27FC236}">
                        <a16:creationId xmlns:a16="http://schemas.microsoft.com/office/drawing/2014/main" xmlns="" id="{1AF8C3F4-DA2C-4A65-8D71-E33BB83D6E95}"/>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76">
                    <a:extLst>
                      <a:ext uri="{FF2B5EF4-FFF2-40B4-BE49-F238E27FC236}">
                        <a16:creationId xmlns:a16="http://schemas.microsoft.com/office/drawing/2014/main" xmlns="" id="{4984D0A9-4BEC-47EE-BA1A-9E66E505B77E}"/>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77">
                    <a:extLst>
                      <a:ext uri="{FF2B5EF4-FFF2-40B4-BE49-F238E27FC236}">
                        <a16:creationId xmlns:a16="http://schemas.microsoft.com/office/drawing/2014/main" xmlns="" id="{EDA10EE9-0B7F-4793-AB53-FC8DF94E7BD2}"/>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78">
                    <a:extLst>
                      <a:ext uri="{FF2B5EF4-FFF2-40B4-BE49-F238E27FC236}">
                        <a16:creationId xmlns:a16="http://schemas.microsoft.com/office/drawing/2014/main" xmlns="" id="{3B12CF93-EEA3-41B0-B097-C25D9D1A611A}"/>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79">
                    <a:extLst>
                      <a:ext uri="{FF2B5EF4-FFF2-40B4-BE49-F238E27FC236}">
                        <a16:creationId xmlns:a16="http://schemas.microsoft.com/office/drawing/2014/main" xmlns="" id="{D408B699-B8A9-4641-8B0F-4E13DABCFAD1}"/>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80">
                    <a:extLst>
                      <a:ext uri="{FF2B5EF4-FFF2-40B4-BE49-F238E27FC236}">
                        <a16:creationId xmlns:a16="http://schemas.microsoft.com/office/drawing/2014/main" xmlns="" id="{01EE56A8-3638-47BB-9678-171458860510}"/>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81">
                    <a:extLst>
                      <a:ext uri="{FF2B5EF4-FFF2-40B4-BE49-F238E27FC236}">
                        <a16:creationId xmlns:a16="http://schemas.microsoft.com/office/drawing/2014/main" xmlns="" id="{DD30BC2B-CCEA-4AA7-A015-A59D8BE0DCEA}"/>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82">
                    <a:extLst>
                      <a:ext uri="{FF2B5EF4-FFF2-40B4-BE49-F238E27FC236}">
                        <a16:creationId xmlns:a16="http://schemas.microsoft.com/office/drawing/2014/main" xmlns="" id="{B584E762-BBED-43E5-92FF-800468A200D6}"/>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83">
                    <a:extLst>
                      <a:ext uri="{FF2B5EF4-FFF2-40B4-BE49-F238E27FC236}">
                        <a16:creationId xmlns:a16="http://schemas.microsoft.com/office/drawing/2014/main" xmlns="" id="{8F330FB2-0510-42F0-B8B2-91834B61AAF5}"/>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84">
                    <a:extLst>
                      <a:ext uri="{FF2B5EF4-FFF2-40B4-BE49-F238E27FC236}">
                        <a16:creationId xmlns:a16="http://schemas.microsoft.com/office/drawing/2014/main" xmlns="" id="{10FA2559-C0E3-4A55-88C5-1F3C10A346D4}"/>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85">
                    <a:extLst>
                      <a:ext uri="{FF2B5EF4-FFF2-40B4-BE49-F238E27FC236}">
                        <a16:creationId xmlns:a16="http://schemas.microsoft.com/office/drawing/2014/main" xmlns="" id="{6CFA0B0C-E3C9-4153-81CE-7456849BC00A}"/>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86">
                    <a:extLst>
                      <a:ext uri="{FF2B5EF4-FFF2-40B4-BE49-F238E27FC236}">
                        <a16:creationId xmlns:a16="http://schemas.microsoft.com/office/drawing/2014/main" xmlns="" id="{B36073AB-1674-400A-961A-64076CA66CEC}"/>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87">
                    <a:extLst>
                      <a:ext uri="{FF2B5EF4-FFF2-40B4-BE49-F238E27FC236}">
                        <a16:creationId xmlns:a16="http://schemas.microsoft.com/office/drawing/2014/main" xmlns="" id="{D49F8410-BB39-47ED-81F0-542EB73F6A36}"/>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88">
                    <a:extLst>
                      <a:ext uri="{FF2B5EF4-FFF2-40B4-BE49-F238E27FC236}">
                        <a16:creationId xmlns:a16="http://schemas.microsoft.com/office/drawing/2014/main" xmlns="" id="{5B9B9D9C-5E52-45FB-9ACF-958B89E3D603}"/>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89">
                    <a:extLst>
                      <a:ext uri="{FF2B5EF4-FFF2-40B4-BE49-F238E27FC236}">
                        <a16:creationId xmlns:a16="http://schemas.microsoft.com/office/drawing/2014/main" xmlns="" id="{2EF81694-3D57-4735-80E1-3CA343009036}"/>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90">
                    <a:extLst>
                      <a:ext uri="{FF2B5EF4-FFF2-40B4-BE49-F238E27FC236}">
                        <a16:creationId xmlns:a16="http://schemas.microsoft.com/office/drawing/2014/main" xmlns="" id="{6A4F7D51-2571-4A3D-BDAC-B1858812AA23}"/>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91">
                    <a:extLst>
                      <a:ext uri="{FF2B5EF4-FFF2-40B4-BE49-F238E27FC236}">
                        <a16:creationId xmlns:a16="http://schemas.microsoft.com/office/drawing/2014/main" xmlns="" id="{06F7930A-EDCA-4479-A9BD-226CE98EB0AE}"/>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92">
                    <a:extLst>
                      <a:ext uri="{FF2B5EF4-FFF2-40B4-BE49-F238E27FC236}">
                        <a16:creationId xmlns:a16="http://schemas.microsoft.com/office/drawing/2014/main" xmlns="" id="{7CDD4B57-C5D5-4511-A87D-6D865832C2A9}"/>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93">
                    <a:extLst>
                      <a:ext uri="{FF2B5EF4-FFF2-40B4-BE49-F238E27FC236}">
                        <a16:creationId xmlns:a16="http://schemas.microsoft.com/office/drawing/2014/main" xmlns="" id="{D8663A9E-7DD7-4D25-BEA6-7E31A0BB09D9}"/>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94">
                    <a:extLst>
                      <a:ext uri="{FF2B5EF4-FFF2-40B4-BE49-F238E27FC236}">
                        <a16:creationId xmlns:a16="http://schemas.microsoft.com/office/drawing/2014/main" xmlns="" id="{6CDB478A-4F5C-4A49-AF4D-43FEABAC861C}"/>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95">
                    <a:extLst>
                      <a:ext uri="{FF2B5EF4-FFF2-40B4-BE49-F238E27FC236}">
                        <a16:creationId xmlns:a16="http://schemas.microsoft.com/office/drawing/2014/main" xmlns="" id="{95BFDCC7-70BD-49CE-A667-CCB0FD921ECC}"/>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Freeform 196">
                    <a:extLst>
                      <a:ext uri="{FF2B5EF4-FFF2-40B4-BE49-F238E27FC236}">
                        <a16:creationId xmlns:a16="http://schemas.microsoft.com/office/drawing/2014/main" xmlns="" id="{C394A43E-17C8-4684-A568-3882B43CE673}"/>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97">
                    <a:extLst>
                      <a:ext uri="{FF2B5EF4-FFF2-40B4-BE49-F238E27FC236}">
                        <a16:creationId xmlns:a16="http://schemas.microsoft.com/office/drawing/2014/main" xmlns="" id="{1E2524BB-8DD7-49E5-937C-C48A05B80D42}"/>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98">
                    <a:extLst>
                      <a:ext uri="{FF2B5EF4-FFF2-40B4-BE49-F238E27FC236}">
                        <a16:creationId xmlns:a16="http://schemas.microsoft.com/office/drawing/2014/main" xmlns="" id="{352B9BA3-7696-4732-B06B-126734A77676}"/>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99">
                    <a:extLst>
                      <a:ext uri="{FF2B5EF4-FFF2-40B4-BE49-F238E27FC236}">
                        <a16:creationId xmlns:a16="http://schemas.microsoft.com/office/drawing/2014/main" xmlns="" id="{6A3D8504-8930-4362-B6B4-9527847A2167}"/>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200">
                    <a:extLst>
                      <a:ext uri="{FF2B5EF4-FFF2-40B4-BE49-F238E27FC236}">
                        <a16:creationId xmlns:a16="http://schemas.microsoft.com/office/drawing/2014/main" xmlns="" id="{CD28752F-BB62-4BD5-AEA7-C3C1CF886DAB}"/>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201">
                    <a:extLst>
                      <a:ext uri="{FF2B5EF4-FFF2-40B4-BE49-F238E27FC236}">
                        <a16:creationId xmlns:a16="http://schemas.microsoft.com/office/drawing/2014/main" xmlns="" id="{FC91574B-1C4D-44DF-9BC6-A64F52ED2E00}"/>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Rectangle 202">
                    <a:extLst>
                      <a:ext uri="{FF2B5EF4-FFF2-40B4-BE49-F238E27FC236}">
                        <a16:creationId xmlns:a16="http://schemas.microsoft.com/office/drawing/2014/main" xmlns="" id="{9339E938-A002-4ACF-97C6-3E8BFB977FF0}"/>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sp>
            <p:nvSpPr>
              <p:cNvPr id="1615" name="文本框 1614">
                <a:extLst>
                  <a:ext uri="{FF2B5EF4-FFF2-40B4-BE49-F238E27FC236}">
                    <a16:creationId xmlns:a16="http://schemas.microsoft.com/office/drawing/2014/main" xmlns="" id="{74E5E752-BF58-4DBE-A7F5-AD29455B9872}"/>
                  </a:ext>
                </a:extLst>
              </p:cNvPr>
              <p:cNvSpPr txBox="1"/>
              <p:nvPr/>
            </p:nvSpPr>
            <p:spPr>
              <a:xfrm>
                <a:off x="781127" y="2083099"/>
                <a:ext cx="2069797" cy="400110"/>
              </a:xfrm>
              <a:prstGeom prst="rect">
                <a:avLst/>
              </a:prstGeom>
              <a:noFill/>
            </p:spPr>
            <p:txBody>
              <a:bodyPr wrap="none" rtlCol="0">
                <a:spAutoFit/>
              </a:bodyPr>
              <a:lstStyle/>
              <a:p>
                <a:r>
                  <a:rPr lang="zh-CN" altLang="en-US" sz="2000" b="1" spc="100" dirty="0">
                    <a:solidFill>
                      <a:schemeClr val="accent4">
                        <a:lumMod val="40000"/>
                        <a:lumOff val="60000"/>
                      </a:schemeClr>
                    </a:solidFill>
                    <a:latin typeface="微软雅黑" panose="020B0503020204020204" pitchFamily="34" charset="-122"/>
                    <a:ea typeface="微软雅黑" panose="020B0503020204020204" pitchFamily="34" charset="-122"/>
                  </a:rPr>
                  <a:t>点击插入小标题</a:t>
                </a:r>
              </a:p>
            </p:txBody>
          </p:sp>
          <p:sp>
            <p:nvSpPr>
              <p:cNvPr id="1623" name="文本框 1622">
                <a:extLst>
                  <a:ext uri="{FF2B5EF4-FFF2-40B4-BE49-F238E27FC236}">
                    <a16:creationId xmlns:a16="http://schemas.microsoft.com/office/drawing/2014/main" xmlns="" id="{0DA9FD19-A40E-4053-9891-165D294B6C19}"/>
                  </a:ext>
                </a:extLst>
              </p:cNvPr>
              <p:cNvSpPr txBox="1"/>
              <p:nvPr/>
            </p:nvSpPr>
            <p:spPr>
              <a:xfrm>
                <a:off x="737745" y="4374792"/>
                <a:ext cx="2156560" cy="1029193"/>
              </a:xfrm>
              <a:prstGeom prst="rect">
                <a:avLst/>
              </a:prstGeom>
              <a:noFill/>
            </p:spPr>
            <p:txBody>
              <a:bodyPr wrap="square" rtlCol="0">
                <a:spAutoFit/>
              </a:bodyPr>
              <a:lstStyle/>
              <a:p>
                <a:pPr algn="ctr">
                  <a:lnSpc>
                    <a:spcPct val="130000"/>
                  </a:lnSpc>
                </a:pPr>
                <a:r>
                  <a:rPr lang="zh-CN" altLang="en-US" sz="1200" spc="100" dirty="0">
                    <a:solidFill>
                      <a:schemeClr val="accent4">
                        <a:lumMod val="20000"/>
                        <a:lumOff val="80000"/>
                      </a:schemeClr>
                    </a:solidFill>
                    <a:latin typeface="微软雅黑" panose="020B0503020204020204" pitchFamily="34" charset="-122"/>
                    <a:ea typeface="微软雅黑" panose="020B0503020204020204" pitchFamily="34" charset="-122"/>
                  </a:rPr>
                  <a:t>此处键入一些文字简要描述一下该项目请在此处键入一些文字简要描述一下该项目</a:t>
                </a:r>
              </a:p>
            </p:txBody>
          </p:sp>
        </p:grpSp>
        <p:sp>
          <p:nvSpPr>
            <p:cNvPr id="807" name="文本框 806">
              <a:extLst>
                <a:ext uri="{FF2B5EF4-FFF2-40B4-BE49-F238E27FC236}">
                  <a16:creationId xmlns:a16="http://schemas.microsoft.com/office/drawing/2014/main" xmlns="" id="{988F1CEC-E092-4B56-9928-4170FFCB6FEE}"/>
                </a:ext>
              </a:extLst>
            </p:cNvPr>
            <p:cNvSpPr txBox="1"/>
            <p:nvPr/>
          </p:nvSpPr>
          <p:spPr>
            <a:xfrm>
              <a:off x="1288317" y="3267553"/>
              <a:ext cx="431528" cy="707886"/>
            </a:xfrm>
            <a:prstGeom prst="rect">
              <a:avLst/>
            </a:prstGeom>
            <a:noFill/>
          </p:spPr>
          <p:txBody>
            <a:bodyPr wrap="none" rtlCol="0">
              <a:spAutoFit/>
            </a:bodyPr>
            <a:lstStyle/>
            <a:p>
              <a:r>
                <a:rPr lang="en-US" altLang="zh-CN"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rPr>
                <a:t>4</a:t>
              </a:r>
              <a:endParaRPr lang="zh-CN" altLang="en-US" sz="4000" b="1" i="1" spc="-300" dirty="0">
                <a:solidFill>
                  <a:srgbClr val="C00000"/>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842776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5"/>
                                        </p:tgtEl>
                                        <p:attrNameLst>
                                          <p:attrName>style.visibility</p:attrName>
                                        </p:attrNameLst>
                                      </p:cBhvr>
                                      <p:to>
                                        <p:strVal val="visible"/>
                                      </p:to>
                                    </p:set>
                                    <p:animEffect transition="in" filter="fade">
                                      <p:cBhvr>
                                        <p:cTn id="7" dur="500"/>
                                        <p:tgtEl>
                                          <p:spTgt spid="815"/>
                                        </p:tgtEl>
                                      </p:cBhvr>
                                    </p:animEffect>
                                    <p:anim calcmode="lin" valueType="num">
                                      <p:cBhvr>
                                        <p:cTn id="8" dur="500" fill="hold"/>
                                        <p:tgtEl>
                                          <p:spTgt spid="815"/>
                                        </p:tgtEl>
                                        <p:attrNameLst>
                                          <p:attrName>ppt_x</p:attrName>
                                        </p:attrNameLst>
                                      </p:cBhvr>
                                      <p:tavLst>
                                        <p:tav tm="0">
                                          <p:val>
                                            <p:strVal val="#ppt_x"/>
                                          </p:val>
                                        </p:tav>
                                        <p:tav tm="100000">
                                          <p:val>
                                            <p:strVal val="#ppt_x"/>
                                          </p:val>
                                        </p:tav>
                                      </p:tavLst>
                                    </p:anim>
                                    <p:anim calcmode="lin" valueType="num">
                                      <p:cBhvr>
                                        <p:cTn id="9" dur="500" fill="hold"/>
                                        <p:tgtEl>
                                          <p:spTgt spid="815"/>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500"/>
                                  </p:stCondLst>
                                  <p:childTnLst>
                                    <p:set>
                                      <p:cBhvr>
                                        <p:cTn id="11" dur="1" fill="hold">
                                          <p:stCondLst>
                                            <p:cond delay="0"/>
                                          </p:stCondLst>
                                        </p:cTn>
                                        <p:tgtEl>
                                          <p:spTgt spid="1633"/>
                                        </p:tgtEl>
                                        <p:attrNameLst>
                                          <p:attrName>style.visibility</p:attrName>
                                        </p:attrNameLst>
                                      </p:cBhvr>
                                      <p:to>
                                        <p:strVal val="visible"/>
                                      </p:to>
                                    </p:set>
                                    <p:animEffect transition="in" filter="wipe(left)">
                                      <p:cBhvr>
                                        <p:cTn id="12" dur="250"/>
                                        <p:tgtEl>
                                          <p:spTgt spid="1633"/>
                                        </p:tgtEl>
                                      </p:cBhvr>
                                    </p:animEffect>
                                  </p:childTnLst>
                                </p:cTn>
                              </p:par>
                              <p:par>
                                <p:cTn id="13" presetID="42" presetClass="entr" presetSubtype="0" fill="hold" nodeType="withEffect">
                                  <p:stCondLst>
                                    <p:cond delay="750"/>
                                  </p:stCondLst>
                                  <p:childTnLst>
                                    <p:set>
                                      <p:cBhvr>
                                        <p:cTn id="14" dur="1" fill="hold">
                                          <p:stCondLst>
                                            <p:cond delay="0"/>
                                          </p:stCondLst>
                                        </p:cTn>
                                        <p:tgtEl>
                                          <p:spTgt spid="812"/>
                                        </p:tgtEl>
                                        <p:attrNameLst>
                                          <p:attrName>style.visibility</p:attrName>
                                        </p:attrNameLst>
                                      </p:cBhvr>
                                      <p:to>
                                        <p:strVal val="visible"/>
                                      </p:to>
                                    </p:set>
                                    <p:animEffect transition="in" filter="fade">
                                      <p:cBhvr>
                                        <p:cTn id="15" dur="500"/>
                                        <p:tgtEl>
                                          <p:spTgt spid="812"/>
                                        </p:tgtEl>
                                      </p:cBhvr>
                                    </p:animEffect>
                                    <p:anim calcmode="lin" valueType="num">
                                      <p:cBhvr>
                                        <p:cTn id="16" dur="500" fill="hold"/>
                                        <p:tgtEl>
                                          <p:spTgt spid="812"/>
                                        </p:tgtEl>
                                        <p:attrNameLst>
                                          <p:attrName>ppt_x</p:attrName>
                                        </p:attrNameLst>
                                      </p:cBhvr>
                                      <p:tavLst>
                                        <p:tav tm="0">
                                          <p:val>
                                            <p:strVal val="#ppt_x"/>
                                          </p:val>
                                        </p:tav>
                                        <p:tav tm="100000">
                                          <p:val>
                                            <p:strVal val="#ppt_x"/>
                                          </p:val>
                                        </p:tav>
                                      </p:tavLst>
                                    </p:anim>
                                    <p:anim calcmode="lin" valueType="num">
                                      <p:cBhvr>
                                        <p:cTn id="17" dur="500" fill="hold"/>
                                        <p:tgtEl>
                                          <p:spTgt spid="812"/>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1250"/>
                                  </p:stCondLst>
                                  <p:childTnLst>
                                    <p:set>
                                      <p:cBhvr>
                                        <p:cTn id="19" dur="1" fill="hold">
                                          <p:stCondLst>
                                            <p:cond delay="0"/>
                                          </p:stCondLst>
                                        </p:cTn>
                                        <p:tgtEl>
                                          <p:spTgt spid="1634"/>
                                        </p:tgtEl>
                                        <p:attrNameLst>
                                          <p:attrName>style.visibility</p:attrName>
                                        </p:attrNameLst>
                                      </p:cBhvr>
                                      <p:to>
                                        <p:strVal val="visible"/>
                                      </p:to>
                                    </p:set>
                                    <p:animEffect transition="in" filter="wipe(left)">
                                      <p:cBhvr>
                                        <p:cTn id="20" dur="250"/>
                                        <p:tgtEl>
                                          <p:spTgt spid="1634"/>
                                        </p:tgtEl>
                                      </p:cBhvr>
                                    </p:animEffect>
                                  </p:childTnLst>
                                </p:cTn>
                              </p:par>
                              <p:par>
                                <p:cTn id="21" presetID="42" presetClass="entr" presetSubtype="0" fill="hold" nodeType="withEffect">
                                  <p:stCondLst>
                                    <p:cond delay="1500"/>
                                  </p:stCondLst>
                                  <p:childTnLst>
                                    <p:set>
                                      <p:cBhvr>
                                        <p:cTn id="22" dur="1" fill="hold">
                                          <p:stCondLst>
                                            <p:cond delay="0"/>
                                          </p:stCondLst>
                                        </p:cTn>
                                        <p:tgtEl>
                                          <p:spTgt spid="813"/>
                                        </p:tgtEl>
                                        <p:attrNameLst>
                                          <p:attrName>style.visibility</p:attrName>
                                        </p:attrNameLst>
                                      </p:cBhvr>
                                      <p:to>
                                        <p:strVal val="visible"/>
                                      </p:to>
                                    </p:set>
                                    <p:animEffect transition="in" filter="fade">
                                      <p:cBhvr>
                                        <p:cTn id="23" dur="500"/>
                                        <p:tgtEl>
                                          <p:spTgt spid="813"/>
                                        </p:tgtEl>
                                      </p:cBhvr>
                                    </p:animEffect>
                                    <p:anim calcmode="lin" valueType="num">
                                      <p:cBhvr>
                                        <p:cTn id="24" dur="500" fill="hold"/>
                                        <p:tgtEl>
                                          <p:spTgt spid="813"/>
                                        </p:tgtEl>
                                        <p:attrNameLst>
                                          <p:attrName>ppt_x</p:attrName>
                                        </p:attrNameLst>
                                      </p:cBhvr>
                                      <p:tavLst>
                                        <p:tav tm="0">
                                          <p:val>
                                            <p:strVal val="#ppt_x"/>
                                          </p:val>
                                        </p:tav>
                                        <p:tav tm="100000">
                                          <p:val>
                                            <p:strVal val="#ppt_x"/>
                                          </p:val>
                                        </p:tav>
                                      </p:tavLst>
                                    </p:anim>
                                    <p:anim calcmode="lin" valueType="num">
                                      <p:cBhvr>
                                        <p:cTn id="25" dur="500" fill="hold"/>
                                        <p:tgtEl>
                                          <p:spTgt spid="813"/>
                                        </p:tgtEl>
                                        <p:attrNameLst>
                                          <p:attrName>ppt_y</p:attrName>
                                        </p:attrNameLst>
                                      </p:cBhvr>
                                      <p:tavLst>
                                        <p:tav tm="0">
                                          <p:val>
                                            <p:strVal val="#ppt_y+.1"/>
                                          </p:val>
                                        </p:tav>
                                        <p:tav tm="100000">
                                          <p:val>
                                            <p:strVal val="#ppt_y"/>
                                          </p:val>
                                        </p:tav>
                                      </p:tavLst>
                                    </p:anim>
                                  </p:childTnLst>
                                </p:cTn>
                              </p:par>
                              <p:par>
                                <p:cTn id="26" presetID="22" presetClass="entr" presetSubtype="8" fill="hold" grpId="0" nodeType="withEffect">
                                  <p:stCondLst>
                                    <p:cond delay="2000"/>
                                  </p:stCondLst>
                                  <p:childTnLst>
                                    <p:set>
                                      <p:cBhvr>
                                        <p:cTn id="27" dur="1" fill="hold">
                                          <p:stCondLst>
                                            <p:cond delay="0"/>
                                          </p:stCondLst>
                                        </p:cTn>
                                        <p:tgtEl>
                                          <p:spTgt spid="1635"/>
                                        </p:tgtEl>
                                        <p:attrNameLst>
                                          <p:attrName>style.visibility</p:attrName>
                                        </p:attrNameLst>
                                      </p:cBhvr>
                                      <p:to>
                                        <p:strVal val="visible"/>
                                      </p:to>
                                    </p:set>
                                    <p:animEffect transition="in" filter="wipe(left)">
                                      <p:cBhvr>
                                        <p:cTn id="28" dur="250"/>
                                        <p:tgtEl>
                                          <p:spTgt spid="1635"/>
                                        </p:tgtEl>
                                      </p:cBhvr>
                                    </p:animEffect>
                                  </p:childTnLst>
                                </p:cTn>
                              </p:par>
                              <p:par>
                                <p:cTn id="29" presetID="42" presetClass="entr" presetSubtype="0" fill="hold" nodeType="withEffect">
                                  <p:stCondLst>
                                    <p:cond delay="2250"/>
                                  </p:stCondLst>
                                  <p:childTnLst>
                                    <p:set>
                                      <p:cBhvr>
                                        <p:cTn id="30" dur="1" fill="hold">
                                          <p:stCondLst>
                                            <p:cond delay="0"/>
                                          </p:stCondLst>
                                        </p:cTn>
                                        <p:tgtEl>
                                          <p:spTgt spid="814"/>
                                        </p:tgtEl>
                                        <p:attrNameLst>
                                          <p:attrName>style.visibility</p:attrName>
                                        </p:attrNameLst>
                                      </p:cBhvr>
                                      <p:to>
                                        <p:strVal val="visible"/>
                                      </p:to>
                                    </p:set>
                                    <p:animEffect transition="in" filter="fade">
                                      <p:cBhvr>
                                        <p:cTn id="31" dur="500"/>
                                        <p:tgtEl>
                                          <p:spTgt spid="814"/>
                                        </p:tgtEl>
                                      </p:cBhvr>
                                    </p:animEffect>
                                    <p:anim calcmode="lin" valueType="num">
                                      <p:cBhvr>
                                        <p:cTn id="32" dur="500" fill="hold"/>
                                        <p:tgtEl>
                                          <p:spTgt spid="814"/>
                                        </p:tgtEl>
                                        <p:attrNameLst>
                                          <p:attrName>ppt_x</p:attrName>
                                        </p:attrNameLst>
                                      </p:cBhvr>
                                      <p:tavLst>
                                        <p:tav tm="0">
                                          <p:val>
                                            <p:strVal val="#ppt_x"/>
                                          </p:val>
                                        </p:tav>
                                        <p:tav tm="100000">
                                          <p:val>
                                            <p:strVal val="#ppt_x"/>
                                          </p:val>
                                        </p:tav>
                                      </p:tavLst>
                                    </p:anim>
                                    <p:anim calcmode="lin" valueType="num">
                                      <p:cBhvr>
                                        <p:cTn id="33" dur="500" fill="hold"/>
                                        <p:tgtEl>
                                          <p:spTgt spid="8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3" grpId="0" animBg="1"/>
      <p:bldP spid="1634" grpId="0" animBg="1"/>
      <p:bldP spid="16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61460E3E-0A58-4CF4-8D33-EAD0510BBB4A}"/>
              </a:ext>
            </a:extLst>
          </p:cNvPr>
          <p:cNvSpPr txBox="1"/>
          <p:nvPr/>
        </p:nvSpPr>
        <p:spPr>
          <a:xfrm>
            <a:off x="874057" y="2767281"/>
            <a:ext cx="10443886" cy="1323439"/>
          </a:xfrm>
          <a:prstGeom prst="rect">
            <a:avLst/>
          </a:prstGeom>
          <a:noFill/>
          <a:effectLst>
            <a:outerShdw blurRad="190500" dist="127000" dir="2700000" algn="tl" rotWithShape="0">
              <a:prstClr val="black">
                <a:alpha val="20000"/>
              </a:prstClr>
            </a:outerShdw>
          </a:effectLst>
        </p:spPr>
        <p:txBody>
          <a:bodyPr wrap="none" rtlCol="0">
            <a:spAutoFit/>
          </a:bodyPr>
          <a:lstStyle/>
          <a:p>
            <a:pPr algn="ctr"/>
            <a:r>
              <a:rPr lang="zh-CN" altLang="en-US" sz="8000" dirty="0">
                <a:blipFill>
                  <a:blip r:embed="rId3"/>
                  <a:stretch>
                    <a:fillRect/>
                  </a:stretch>
                </a:blipFill>
                <a:latin typeface="方正行楷简体" panose="02000000000000000000" pitchFamily="2" charset="-122"/>
                <a:ea typeface="方正行楷简体" panose="02000000000000000000" pitchFamily="2" charset="-122"/>
              </a:rPr>
              <a:t>在此输入领导讲话主题</a:t>
            </a:r>
          </a:p>
        </p:txBody>
      </p:sp>
      <p:sp>
        <p:nvSpPr>
          <p:cNvPr id="4" name="文本框 3">
            <a:extLst>
              <a:ext uri="{FF2B5EF4-FFF2-40B4-BE49-F238E27FC236}">
                <a16:creationId xmlns:a16="http://schemas.microsoft.com/office/drawing/2014/main" xmlns="" id="{C1F91393-721B-4C6D-86E9-315272AB5F00}"/>
              </a:ext>
            </a:extLst>
          </p:cNvPr>
          <p:cNvSpPr txBox="1"/>
          <p:nvPr/>
        </p:nvSpPr>
        <p:spPr>
          <a:xfrm>
            <a:off x="3776745"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8" name="文本框 7">
            <a:extLst>
              <a:ext uri="{FF2B5EF4-FFF2-40B4-BE49-F238E27FC236}">
                <a16:creationId xmlns:a16="http://schemas.microsoft.com/office/drawing/2014/main" xmlns="" id="{317D6814-4032-45EF-8296-BEF9C1B9B744}"/>
              </a:ext>
            </a:extLst>
          </p:cNvPr>
          <p:cNvSpPr txBox="1"/>
          <p:nvPr/>
        </p:nvSpPr>
        <p:spPr>
          <a:xfrm>
            <a:off x="5426586"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9" name="文本框 8">
            <a:extLst>
              <a:ext uri="{FF2B5EF4-FFF2-40B4-BE49-F238E27FC236}">
                <a16:creationId xmlns:a16="http://schemas.microsoft.com/office/drawing/2014/main" xmlns="" id="{B32FE5DA-974F-4CBA-8931-1CFCE4E189FB}"/>
              </a:ext>
            </a:extLst>
          </p:cNvPr>
          <p:cNvSpPr txBox="1"/>
          <p:nvPr/>
        </p:nvSpPr>
        <p:spPr>
          <a:xfrm>
            <a:off x="7076427" y="4572000"/>
            <a:ext cx="1338828" cy="338554"/>
          </a:xfrm>
          <a:prstGeom prst="rect">
            <a:avLst/>
          </a:prstGeom>
          <a:noFill/>
        </p:spPr>
        <p:txBody>
          <a:bodyPr wrap="none" rtlCol="0">
            <a:spAutoFit/>
          </a:bodyPr>
          <a:lstStyle/>
          <a:p>
            <a:pPr algn="ctr"/>
            <a:r>
              <a:rPr lang="zh-CN" altLang="en-US" sz="1600" spc="200" dirty="0">
                <a:solidFill>
                  <a:schemeClr val="accent4">
                    <a:lumMod val="40000"/>
                    <a:lumOff val="60000"/>
                  </a:schemeClr>
                </a:solidFill>
                <a:latin typeface="微软雅黑" panose="020B0503020204020204" pitchFamily="34" charset="-122"/>
                <a:ea typeface="微软雅黑" panose="020B0503020204020204" pitchFamily="34" charset="-122"/>
              </a:rPr>
              <a:t>演讲关键词</a:t>
            </a:r>
          </a:p>
        </p:txBody>
      </p:sp>
      <p:sp>
        <p:nvSpPr>
          <p:cNvPr id="10" name="文本框 9">
            <a:extLst>
              <a:ext uri="{FF2B5EF4-FFF2-40B4-BE49-F238E27FC236}">
                <a16:creationId xmlns:a16="http://schemas.microsoft.com/office/drawing/2014/main" xmlns="" id="{208734E4-6913-4486-9468-429957E2DA6F}"/>
              </a:ext>
            </a:extLst>
          </p:cNvPr>
          <p:cNvSpPr txBox="1"/>
          <p:nvPr/>
        </p:nvSpPr>
        <p:spPr>
          <a:xfrm>
            <a:off x="4546002" y="1671582"/>
            <a:ext cx="1133837" cy="646331"/>
          </a:xfrm>
          <a:prstGeom prst="rect">
            <a:avLst/>
          </a:prstGeom>
          <a:noFill/>
          <a:effectLst/>
        </p:spPr>
        <p:txBody>
          <a:bodyPr wrap="none" rtlCol="0">
            <a:spAutoFit/>
          </a:bodyPr>
          <a:lstStyle/>
          <a:p>
            <a:r>
              <a:rPr lang="en-US" altLang="zh-CN" sz="3600" dirty="0">
                <a:solidFill>
                  <a:schemeClr val="accent4">
                    <a:lumMod val="40000"/>
                    <a:lumOff val="60000"/>
                  </a:schemeClr>
                </a:solidFill>
                <a:latin typeface="Bebas" pitchFamily="2" charset="0"/>
              </a:rPr>
              <a:t>LOGO</a:t>
            </a:r>
            <a:endParaRPr lang="zh-CN" altLang="en-US" sz="3600" dirty="0">
              <a:solidFill>
                <a:schemeClr val="accent4">
                  <a:lumMod val="40000"/>
                  <a:lumOff val="60000"/>
                </a:schemeClr>
              </a:solidFill>
              <a:latin typeface="Bebas" pitchFamily="2" charset="0"/>
            </a:endParaRPr>
          </a:p>
        </p:txBody>
      </p:sp>
      <p:sp>
        <p:nvSpPr>
          <p:cNvPr id="11" name="文本框 10">
            <a:extLst>
              <a:ext uri="{FF2B5EF4-FFF2-40B4-BE49-F238E27FC236}">
                <a16:creationId xmlns:a16="http://schemas.microsoft.com/office/drawing/2014/main" xmlns="" id="{BB111C14-FB45-431C-858E-57F460B90F07}"/>
              </a:ext>
            </a:extLst>
          </p:cNvPr>
          <p:cNvSpPr txBox="1"/>
          <p:nvPr/>
        </p:nvSpPr>
        <p:spPr>
          <a:xfrm>
            <a:off x="6096000" y="1702360"/>
            <a:ext cx="1492716" cy="584775"/>
          </a:xfrm>
          <a:prstGeom prst="rect">
            <a:avLst/>
          </a:prstGeom>
          <a:noFill/>
          <a:effectLst/>
        </p:spPr>
        <p:txBody>
          <a:bodyPr wrap="none" rtlCol="0">
            <a:spAutoFit/>
          </a:bodyPr>
          <a:lstStyle/>
          <a:p>
            <a:r>
              <a:rPr lang="zh-CN" altLang="en-US" sz="3200" b="1" spc="200" dirty="0">
                <a:solidFill>
                  <a:schemeClr val="accent4">
                    <a:lumMod val="40000"/>
                    <a:lumOff val="60000"/>
                  </a:schemeClr>
                </a:solidFill>
                <a:latin typeface="微软雅黑" panose="020B0503020204020204" pitchFamily="34" charset="-122"/>
                <a:ea typeface="微软雅黑" panose="020B0503020204020204" pitchFamily="34" charset="-122"/>
              </a:rPr>
              <a:t>刘大大</a:t>
            </a:r>
          </a:p>
        </p:txBody>
      </p:sp>
      <p:sp>
        <p:nvSpPr>
          <p:cNvPr id="5" name="矩形 4">
            <a:extLst>
              <a:ext uri="{FF2B5EF4-FFF2-40B4-BE49-F238E27FC236}">
                <a16:creationId xmlns:a16="http://schemas.microsoft.com/office/drawing/2014/main" xmlns="" id="{85603FA1-C0DD-40E0-9997-77F708258BCE}"/>
              </a:ext>
            </a:extLst>
          </p:cNvPr>
          <p:cNvSpPr/>
          <p:nvPr/>
        </p:nvSpPr>
        <p:spPr>
          <a:xfrm>
            <a:off x="5849257" y="1755262"/>
            <a:ext cx="36000" cy="47897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4838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Scale>
                                      <p:cBhvr>
                                        <p:cTn id="7" dur="75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750" decel="50000" fill="hold">
                                          <p:stCondLst>
                                            <p:cond delay="0"/>
                                          </p:stCondLst>
                                        </p:cTn>
                                        <p:tgtEl>
                                          <p:spTgt spid="3"/>
                                        </p:tgtEl>
                                        <p:attrNameLst>
                                          <p:attrName>ppt_x</p:attrName>
                                          <p:attrName>ppt_y</p:attrName>
                                        </p:attrNameLst>
                                      </p:cBhvr>
                                    </p:animMotion>
                                    <p:animEffect transition="in" filter="fade">
                                      <p:cBhvr>
                                        <p:cTn id="9"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图片 600">
            <a:extLst>
              <a:ext uri="{FF2B5EF4-FFF2-40B4-BE49-F238E27FC236}">
                <a16:creationId xmlns:a16="http://schemas.microsoft.com/office/drawing/2014/main" xmlns="" id="{3DC63A9F-1802-4DE5-8CCE-541421CD98F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03" name="梯形 602">
            <a:extLst>
              <a:ext uri="{FF2B5EF4-FFF2-40B4-BE49-F238E27FC236}">
                <a16:creationId xmlns:a16="http://schemas.microsoft.com/office/drawing/2014/main" xmlns="" id="{A5721F56-148A-420B-BA9B-616A1005A6FB}"/>
              </a:ext>
            </a:extLst>
          </p:cNvPr>
          <p:cNvSpPr/>
          <p:nvPr/>
        </p:nvSpPr>
        <p:spPr>
          <a:xfrm rot="20657984">
            <a:off x="-164061" y="-454346"/>
            <a:ext cx="3390231" cy="7051534"/>
          </a:xfrm>
          <a:prstGeom prst="trapezoid">
            <a:avLst>
              <a:gd name="adj" fmla="val 18104"/>
            </a:avLst>
          </a:prstGeom>
          <a:gradFill flip="none" rotWithShape="1">
            <a:gsLst>
              <a:gs pos="0">
                <a:schemeClr val="accent4">
                  <a:lumMod val="40000"/>
                  <a:lumOff val="60000"/>
                </a:schemeClr>
              </a:gs>
              <a:gs pos="100000">
                <a:schemeClr val="accent4">
                  <a:lumMod val="40000"/>
                  <a:lumOff val="60000"/>
                  <a:alpha val="22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梯形 605">
            <a:extLst>
              <a:ext uri="{FF2B5EF4-FFF2-40B4-BE49-F238E27FC236}">
                <a16:creationId xmlns:a16="http://schemas.microsoft.com/office/drawing/2014/main" xmlns="" id="{C28BF3A8-059D-431B-BCDD-A6031C58CE8C}"/>
              </a:ext>
            </a:extLst>
          </p:cNvPr>
          <p:cNvSpPr/>
          <p:nvPr/>
        </p:nvSpPr>
        <p:spPr>
          <a:xfrm rot="1500554" flipH="1">
            <a:off x="6838952" y="-1533229"/>
            <a:ext cx="3200083" cy="8688122"/>
          </a:xfrm>
          <a:prstGeom prst="trapezoid">
            <a:avLst>
              <a:gd name="adj" fmla="val 20420"/>
            </a:avLst>
          </a:prstGeom>
          <a:gradFill flip="none" rotWithShape="1">
            <a:gsLst>
              <a:gs pos="0">
                <a:schemeClr val="accent4">
                  <a:lumMod val="40000"/>
                  <a:lumOff val="60000"/>
                  <a:alpha val="50000"/>
                </a:schemeClr>
              </a:gs>
              <a:gs pos="100000">
                <a:schemeClr val="accent4">
                  <a:lumMod val="40000"/>
                  <a:lumOff val="60000"/>
                  <a:alpha val="20000"/>
                </a:schemeClr>
              </a:gs>
            </a:gsLst>
            <a:lin ang="5400000" scaled="0"/>
            <a:tileRect/>
          </a:gradFill>
          <a:ln>
            <a:noFill/>
          </a:ln>
          <a:effectLst>
            <a:softEdge rad="9906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4" name="图片 603">
            <a:extLst>
              <a:ext uri="{FF2B5EF4-FFF2-40B4-BE49-F238E27FC236}">
                <a16:creationId xmlns:a16="http://schemas.microsoft.com/office/drawing/2014/main" xmlns="" id="{1602F3AA-3EFE-4FD1-BF93-DCEBE3E3426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14" name="文本框 613">
            <a:extLst>
              <a:ext uri="{FF2B5EF4-FFF2-40B4-BE49-F238E27FC236}">
                <a16:creationId xmlns:a16="http://schemas.microsoft.com/office/drawing/2014/main" xmlns="" id="{030C209F-5F36-4E0A-9EE0-FE489B2CFCD4}"/>
              </a:ext>
            </a:extLst>
          </p:cNvPr>
          <p:cNvSpPr txBox="1"/>
          <p:nvPr/>
        </p:nvSpPr>
        <p:spPr>
          <a:xfrm>
            <a:off x="2376972" y="1811557"/>
            <a:ext cx="522015" cy="1097943"/>
          </a:xfrm>
          <a:custGeom>
            <a:avLst/>
            <a:gdLst/>
            <a:ahLst/>
            <a:cxnLst/>
            <a:rect l="l" t="t" r="r" b="b"/>
            <a:pathLst>
              <a:path w="522015" h="1097943">
                <a:moveTo>
                  <a:pt x="522015" y="0"/>
                </a:moveTo>
                <a:lnTo>
                  <a:pt x="522015" y="23106"/>
                </a:lnTo>
                <a:cubicBezTo>
                  <a:pt x="522015" y="33375"/>
                  <a:pt x="517165" y="84721"/>
                  <a:pt x="507467" y="177143"/>
                </a:cubicBezTo>
                <a:cubicBezTo>
                  <a:pt x="502332" y="224495"/>
                  <a:pt x="496342" y="303796"/>
                  <a:pt x="489496" y="415045"/>
                </a:cubicBezTo>
                <a:lnTo>
                  <a:pt x="477515" y="611014"/>
                </a:lnTo>
                <a:cubicBezTo>
                  <a:pt x="466675" y="790724"/>
                  <a:pt x="456977" y="901403"/>
                  <a:pt x="448419" y="943050"/>
                </a:cubicBezTo>
                <a:cubicBezTo>
                  <a:pt x="439862" y="981274"/>
                  <a:pt x="421605" y="1009799"/>
                  <a:pt x="393650" y="1028626"/>
                </a:cubicBezTo>
                <a:cubicBezTo>
                  <a:pt x="365696" y="1048023"/>
                  <a:pt x="282401" y="1071129"/>
                  <a:pt x="143768" y="1097943"/>
                </a:cubicBezTo>
                <a:cubicBezTo>
                  <a:pt x="161454" y="1056866"/>
                  <a:pt x="171723" y="996392"/>
                  <a:pt x="174575" y="916521"/>
                </a:cubicBezTo>
                <a:lnTo>
                  <a:pt x="181422" y="690600"/>
                </a:lnTo>
                <a:cubicBezTo>
                  <a:pt x="184274" y="589050"/>
                  <a:pt x="185700" y="507467"/>
                  <a:pt x="185700" y="445852"/>
                </a:cubicBezTo>
                <a:cubicBezTo>
                  <a:pt x="185700" y="427596"/>
                  <a:pt x="185415" y="408769"/>
                  <a:pt x="184845" y="389372"/>
                </a:cubicBezTo>
                <a:lnTo>
                  <a:pt x="76163" y="462112"/>
                </a:lnTo>
                <a:cubicBezTo>
                  <a:pt x="37939" y="487785"/>
                  <a:pt x="12551" y="504044"/>
                  <a:pt x="0" y="510890"/>
                </a:cubicBezTo>
                <a:lnTo>
                  <a:pt x="13692" y="277267"/>
                </a:lnTo>
                <a:cubicBezTo>
                  <a:pt x="143198" y="209377"/>
                  <a:pt x="253591" y="148903"/>
                  <a:pt x="344872" y="95846"/>
                </a:cubicBezTo>
                <a:cubicBezTo>
                  <a:pt x="403064" y="62186"/>
                  <a:pt x="462111" y="30237"/>
                  <a:pt x="522015" y="0"/>
                </a:cubicBezTo>
                <a:close/>
              </a:path>
            </a:pathLst>
          </a:custGeom>
          <a:solidFill>
            <a:schemeClr val="accent4">
              <a:lumMod val="40000"/>
              <a:lumOff val="60000"/>
              <a:alpha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nvGrpSpPr>
          <p:cNvPr id="16" name="组合 15">
            <a:extLst>
              <a:ext uri="{FF2B5EF4-FFF2-40B4-BE49-F238E27FC236}">
                <a16:creationId xmlns:a16="http://schemas.microsoft.com/office/drawing/2014/main" xmlns="" id="{B9AC3918-D8C5-4411-90C4-C8B5B9528FF5}"/>
              </a:ext>
            </a:extLst>
          </p:cNvPr>
          <p:cNvGrpSpPr/>
          <p:nvPr/>
        </p:nvGrpSpPr>
        <p:grpSpPr>
          <a:xfrm>
            <a:off x="1717982" y="4095834"/>
            <a:ext cx="564287" cy="955658"/>
            <a:chOff x="1717982" y="4095834"/>
            <a:chExt cx="564287" cy="955658"/>
          </a:xfrm>
          <a:solidFill>
            <a:schemeClr val="accent4">
              <a:lumMod val="40000"/>
              <a:lumOff val="60000"/>
              <a:alpha val="25000"/>
            </a:schemeClr>
          </a:solidFill>
        </p:grpSpPr>
        <p:sp>
          <p:nvSpPr>
            <p:cNvPr id="17" name="文本框 16">
              <a:extLst>
                <a:ext uri="{FF2B5EF4-FFF2-40B4-BE49-F238E27FC236}">
                  <a16:creationId xmlns:a16="http://schemas.microsoft.com/office/drawing/2014/main" xmlns="" id="{38F3DAFE-58D3-4C25-9E84-EE1C3E40BCE7}"/>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8" name="文本框 17">
              <a:extLst>
                <a:ext uri="{FF2B5EF4-FFF2-40B4-BE49-F238E27FC236}">
                  <a16:creationId xmlns:a16="http://schemas.microsoft.com/office/drawing/2014/main" xmlns="" id="{9E2D3B55-5E84-4580-8096-D3B231A73B3D}"/>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grpSp>
        <p:nvGrpSpPr>
          <p:cNvPr id="4" name="组合 3">
            <a:extLst>
              <a:ext uri="{FF2B5EF4-FFF2-40B4-BE49-F238E27FC236}">
                <a16:creationId xmlns:a16="http://schemas.microsoft.com/office/drawing/2014/main" xmlns="" id="{69F286FD-54B3-4E1A-80B9-908DF7AC2A96}"/>
              </a:ext>
            </a:extLst>
          </p:cNvPr>
          <p:cNvGrpSpPr/>
          <p:nvPr/>
        </p:nvGrpSpPr>
        <p:grpSpPr>
          <a:xfrm>
            <a:off x="1717982" y="4095834"/>
            <a:ext cx="564287" cy="955658"/>
            <a:chOff x="1717982" y="4095834"/>
            <a:chExt cx="564287" cy="955658"/>
          </a:xfrm>
        </p:grpSpPr>
        <p:sp>
          <p:nvSpPr>
            <p:cNvPr id="612" name="文本框 611">
              <a:extLst>
                <a:ext uri="{FF2B5EF4-FFF2-40B4-BE49-F238E27FC236}">
                  <a16:creationId xmlns:a16="http://schemas.microsoft.com/office/drawing/2014/main" xmlns="" id="{73D37744-5EEB-4DB4-AD97-A132BB56F9EB}"/>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solidFill>
              <a:schemeClr val="accent4">
                <a:lumMod val="40000"/>
                <a:lumOff val="6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10" name="文本框 9">
              <a:extLst>
                <a:ext uri="{FF2B5EF4-FFF2-40B4-BE49-F238E27FC236}">
                  <a16:creationId xmlns:a16="http://schemas.microsoft.com/office/drawing/2014/main" xmlns="" id="{BA510F1F-FBD5-42AD-A302-359AF19FC11F}"/>
                </a:ext>
              </a:extLst>
            </p:cNvPr>
            <p:cNvSpPr txBox="1"/>
            <p:nvPr/>
          </p:nvSpPr>
          <p:spPr>
            <a:xfrm>
              <a:off x="1717982" y="4095834"/>
              <a:ext cx="564287" cy="955658"/>
            </a:xfrm>
            <a:custGeom>
              <a:avLst/>
              <a:gdLst/>
              <a:ahLst/>
              <a:cxnLst/>
              <a:rect l="l" t="t" r="r" b="b"/>
              <a:pathLst>
                <a:path w="564287" h="955658">
                  <a:moveTo>
                    <a:pt x="267556" y="0"/>
                  </a:moveTo>
                  <a:cubicBezTo>
                    <a:pt x="308353" y="0"/>
                    <a:pt x="344407" y="712"/>
                    <a:pt x="375717" y="2135"/>
                  </a:cubicBezTo>
                  <a:cubicBezTo>
                    <a:pt x="424579" y="4032"/>
                    <a:pt x="455889" y="4981"/>
                    <a:pt x="469646" y="4981"/>
                  </a:cubicBezTo>
                  <a:cubicBezTo>
                    <a:pt x="490993" y="4507"/>
                    <a:pt x="522540" y="3795"/>
                    <a:pt x="564287" y="2846"/>
                  </a:cubicBezTo>
                  <a:lnTo>
                    <a:pt x="318078" y="424816"/>
                  </a:lnTo>
                  <a:cubicBezTo>
                    <a:pt x="406315" y="434304"/>
                    <a:pt x="469883" y="444503"/>
                    <a:pt x="508783" y="455414"/>
                  </a:cubicBezTo>
                  <a:cubicBezTo>
                    <a:pt x="525861" y="491468"/>
                    <a:pt x="534400" y="539381"/>
                    <a:pt x="534400" y="599154"/>
                  </a:cubicBezTo>
                  <a:cubicBezTo>
                    <a:pt x="534400" y="715854"/>
                    <a:pt x="504276" y="804328"/>
                    <a:pt x="444029" y="864575"/>
                  </a:cubicBezTo>
                  <a:cubicBezTo>
                    <a:pt x="383307" y="925297"/>
                    <a:pt x="310251" y="955658"/>
                    <a:pt x="224861" y="955658"/>
                  </a:cubicBezTo>
                  <a:cubicBezTo>
                    <a:pt x="156074" y="955658"/>
                    <a:pt x="81121" y="945696"/>
                    <a:pt x="0" y="925771"/>
                  </a:cubicBezTo>
                  <a:lnTo>
                    <a:pt x="0" y="921502"/>
                  </a:lnTo>
                  <a:cubicBezTo>
                    <a:pt x="107687" y="910591"/>
                    <a:pt x="179557" y="887583"/>
                    <a:pt x="215610" y="852478"/>
                  </a:cubicBezTo>
                  <a:cubicBezTo>
                    <a:pt x="251664" y="817848"/>
                    <a:pt x="269691" y="773730"/>
                    <a:pt x="269691" y="720123"/>
                  </a:cubicBezTo>
                  <a:cubicBezTo>
                    <a:pt x="269691" y="630464"/>
                    <a:pt x="209680" y="585397"/>
                    <a:pt x="89660" y="584922"/>
                  </a:cubicBezTo>
                  <a:cubicBezTo>
                    <a:pt x="99148" y="567370"/>
                    <a:pt x="113142" y="547208"/>
                    <a:pt x="131643" y="524438"/>
                  </a:cubicBezTo>
                  <a:cubicBezTo>
                    <a:pt x="199007" y="443317"/>
                    <a:pt x="255933" y="347728"/>
                    <a:pt x="302424" y="237669"/>
                  </a:cubicBezTo>
                  <a:cubicBezTo>
                    <a:pt x="270165" y="235772"/>
                    <a:pt x="234586" y="234823"/>
                    <a:pt x="195686" y="234823"/>
                  </a:cubicBezTo>
                  <a:cubicBezTo>
                    <a:pt x="169120" y="234823"/>
                    <a:pt x="142317" y="235534"/>
                    <a:pt x="115277" y="236958"/>
                  </a:cubicBezTo>
                  <a:cubicBezTo>
                    <a:pt x="76377" y="238381"/>
                    <a:pt x="52183" y="239092"/>
                    <a:pt x="42695" y="239092"/>
                  </a:cubicBezTo>
                  <a:cubicBezTo>
                    <a:pt x="39375" y="239092"/>
                    <a:pt x="27752" y="238618"/>
                    <a:pt x="7828" y="237669"/>
                  </a:cubicBezTo>
                  <a:cubicBezTo>
                    <a:pt x="43407" y="130457"/>
                    <a:pt x="66178" y="54080"/>
                    <a:pt x="76140" y="8539"/>
                  </a:cubicBezTo>
                  <a:cubicBezTo>
                    <a:pt x="130220" y="2846"/>
                    <a:pt x="194026" y="0"/>
                    <a:pt x="267556" y="0"/>
                  </a:cubicBezTo>
                  <a:close/>
                </a:path>
              </a:pathLst>
            </a:custGeom>
            <a:gradFill>
              <a:gsLst>
                <a:gs pos="0">
                  <a:schemeClr val="tx1">
                    <a:lumMod val="75000"/>
                    <a:lumOff val="25000"/>
                    <a:alpha val="30000"/>
                  </a:schemeClr>
                </a:gs>
                <a:gs pos="76000">
                  <a:schemeClr val="tx1">
                    <a:lumMod val="75000"/>
                    <a:lumOff val="25000"/>
                    <a:alpha val="0"/>
                  </a:schemeClr>
                </a:gs>
              </a:gsLst>
              <a:lin ang="10800000" scaled="0"/>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grpSp>
      <p:sp>
        <p:nvSpPr>
          <p:cNvPr id="613" name="文本框 612">
            <a:extLst>
              <a:ext uri="{FF2B5EF4-FFF2-40B4-BE49-F238E27FC236}">
                <a16:creationId xmlns:a16="http://schemas.microsoft.com/office/drawing/2014/main" xmlns="" id="{223A4D91-698E-4A2C-836C-F748E67E00A2}"/>
              </a:ext>
            </a:extLst>
          </p:cNvPr>
          <p:cNvSpPr txBox="1"/>
          <p:nvPr/>
        </p:nvSpPr>
        <p:spPr>
          <a:xfrm>
            <a:off x="3212064" y="3481711"/>
            <a:ext cx="740234" cy="1091952"/>
          </a:xfrm>
          <a:custGeom>
            <a:avLst/>
            <a:gdLst/>
            <a:ahLst/>
            <a:cxnLst/>
            <a:rect l="l" t="t" r="r" b="b"/>
            <a:pathLst>
              <a:path w="740234" h="1091952">
                <a:moveTo>
                  <a:pt x="319199" y="0"/>
                </a:moveTo>
                <a:cubicBezTo>
                  <a:pt x="415045" y="0"/>
                  <a:pt x="496913" y="31378"/>
                  <a:pt x="564803" y="94134"/>
                </a:cubicBezTo>
                <a:cubicBezTo>
                  <a:pt x="632693" y="156890"/>
                  <a:pt x="666639" y="231056"/>
                  <a:pt x="666639" y="316632"/>
                </a:cubicBezTo>
                <a:cubicBezTo>
                  <a:pt x="666639" y="480938"/>
                  <a:pt x="567370" y="640681"/>
                  <a:pt x="368834" y="795859"/>
                </a:cubicBezTo>
                <a:cubicBezTo>
                  <a:pt x="446993" y="819250"/>
                  <a:pt x="570793" y="832086"/>
                  <a:pt x="740234" y="834368"/>
                </a:cubicBezTo>
                <a:lnTo>
                  <a:pt x="711994" y="903685"/>
                </a:lnTo>
                <a:cubicBezTo>
                  <a:pt x="682328" y="978992"/>
                  <a:pt x="650094" y="1029196"/>
                  <a:pt x="615293" y="1054299"/>
                </a:cubicBezTo>
                <a:cubicBezTo>
                  <a:pt x="579921" y="1079401"/>
                  <a:pt x="541983" y="1091952"/>
                  <a:pt x="501477" y="1091952"/>
                </a:cubicBezTo>
                <a:cubicBezTo>
                  <a:pt x="471810" y="1091952"/>
                  <a:pt x="417897" y="1083395"/>
                  <a:pt x="339738" y="1066279"/>
                </a:cubicBezTo>
                <a:cubicBezTo>
                  <a:pt x="199963" y="1035472"/>
                  <a:pt x="86717" y="1016645"/>
                  <a:pt x="0" y="1009799"/>
                </a:cubicBezTo>
                <a:cubicBezTo>
                  <a:pt x="52487" y="948184"/>
                  <a:pt x="88144" y="907964"/>
                  <a:pt x="106970" y="889137"/>
                </a:cubicBezTo>
                <a:cubicBezTo>
                  <a:pt x="153182" y="841214"/>
                  <a:pt x="191976" y="798283"/>
                  <a:pt x="223354" y="760345"/>
                </a:cubicBezTo>
                <a:cubicBezTo>
                  <a:pt x="254732" y="722406"/>
                  <a:pt x="277838" y="691171"/>
                  <a:pt x="292671" y="666639"/>
                </a:cubicBezTo>
                <a:cubicBezTo>
                  <a:pt x="326901" y="610729"/>
                  <a:pt x="344016" y="551111"/>
                  <a:pt x="344016" y="487785"/>
                </a:cubicBezTo>
                <a:cubicBezTo>
                  <a:pt x="344016" y="426170"/>
                  <a:pt x="326045" y="377106"/>
                  <a:pt x="290103" y="340594"/>
                </a:cubicBezTo>
                <a:cubicBezTo>
                  <a:pt x="254162" y="304652"/>
                  <a:pt x="203672" y="286681"/>
                  <a:pt x="138634" y="286681"/>
                </a:cubicBezTo>
                <a:cubicBezTo>
                  <a:pt x="99269" y="286681"/>
                  <a:pt x="57622" y="293527"/>
                  <a:pt x="13692" y="307219"/>
                </a:cubicBezTo>
                <a:lnTo>
                  <a:pt x="237902" y="6846"/>
                </a:lnTo>
                <a:cubicBezTo>
                  <a:pt x="269851" y="2282"/>
                  <a:pt x="296950" y="0"/>
                  <a:pt x="319199" y="0"/>
                </a:cubicBezTo>
                <a:close/>
              </a:path>
            </a:pathLst>
          </a:custGeom>
          <a:solidFill>
            <a:schemeClr val="accent4">
              <a:lumMod val="40000"/>
              <a:lumOff val="60000"/>
              <a:alpha val="25000"/>
            </a:schemeClr>
          </a:solidFill>
          <a:ln>
            <a:noFill/>
          </a:ln>
          <a:effectLst/>
          <a:scene3d>
            <a:camera prst="perspectiveContrastingRightFacing">
              <a:rot lat="475185" lon="20475998" rev="457823"/>
            </a:camera>
            <a:lightRig rig="threePt" dir="t"/>
          </a:scene3d>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accent4">
                  <a:lumMod val="40000"/>
                  <a:lumOff val="60000"/>
                </a:schemeClr>
              </a:solidFill>
              <a:latin typeface="Matura MT Script Capitals" panose="03020802060602070202" pitchFamily="66" charset="0"/>
              <a:ea typeface="方正榜书行简体" panose="02000000000000000000" pitchFamily="2" charset="-122"/>
            </a:endParaRPr>
          </a:p>
        </p:txBody>
      </p:sp>
      <p:sp>
        <p:nvSpPr>
          <p:cNvPr id="25" name="文本框 24">
            <a:extLst>
              <a:ext uri="{FF2B5EF4-FFF2-40B4-BE49-F238E27FC236}">
                <a16:creationId xmlns:a16="http://schemas.microsoft.com/office/drawing/2014/main" xmlns="" id="{8D71E2E1-2AEB-46B3-AC52-D324178049EE}"/>
              </a:ext>
            </a:extLst>
          </p:cNvPr>
          <p:cNvSpPr txBox="1"/>
          <p:nvPr/>
        </p:nvSpPr>
        <p:spPr>
          <a:xfrm>
            <a:off x="7170020" y="974514"/>
            <a:ext cx="3240878" cy="3672635"/>
          </a:xfrm>
          <a:custGeom>
            <a:avLst/>
            <a:gdLst>
              <a:gd name="connsiteX0" fmla="*/ 2061523 w 2547804"/>
              <a:gd name="connsiteY0" fmla="*/ 2002937 h 2887228"/>
              <a:gd name="connsiteX1" fmla="*/ 2033142 w 2547804"/>
              <a:gd name="connsiteY1" fmla="*/ 2011576 h 2887228"/>
              <a:gd name="connsiteX2" fmla="*/ 1888351 w 2547804"/>
              <a:gd name="connsiteY2" fmla="*/ 2070808 h 2887228"/>
              <a:gd name="connsiteX3" fmla="*/ 1894932 w 2547804"/>
              <a:gd name="connsiteY3" fmla="*/ 2130041 h 2887228"/>
              <a:gd name="connsiteX4" fmla="*/ 1894932 w 2547804"/>
              <a:gd name="connsiteY4" fmla="*/ 2248505 h 2887228"/>
              <a:gd name="connsiteX5" fmla="*/ 2013397 w 2547804"/>
              <a:gd name="connsiteY5" fmla="*/ 2215599 h 2887228"/>
              <a:gd name="connsiteX6" fmla="*/ 2072630 w 2547804"/>
              <a:gd name="connsiteY6" fmla="*/ 2044482 h 2887228"/>
              <a:gd name="connsiteX7" fmla="*/ 2066048 w 2547804"/>
              <a:gd name="connsiteY7" fmla="*/ 2004994 h 2887228"/>
              <a:gd name="connsiteX8" fmla="*/ 2061523 w 2547804"/>
              <a:gd name="connsiteY8" fmla="*/ 2002937 h 2887228"/>
              <a:gd name="connsiteX9" fmla="*/ 1162925 w 2547804"/>
              <a:gd name="connsiteY9" fmla="*/ 1440421 h 2887228"/>
              <a:gd name="connsiteX10" fmla="*/ 1248629 w 2547804"/>
              <a:gd name="connsiteY10" fmla="*/ 1504019 h 2887228"/>
              <a:gd name="connsiteX11" fmla="*/ 1239923 w 2547804"/>
              <a:gd name="connsiteY11" fmla="*/ 1582377 h 2887228"/>
              <a:gd name="connsiteX12" fmla="*/ 1200744 w 2547804"/>
              <a:gd name="connsiteY12" fmla="*/ 1617203 h 2887228"/>
              <a:gd name="connsiteX13" fmla="*/ 1148505 w 2547804"/>
              <a:gd name="connsiteY13" fmla="*/ 1691208 h 2887228"/>
              <a:gd name="connsiteX14" fmla="*/ 1096267 w 2547804"/>
              <a:gd name="connsiteY14" fmla="*/ 1765212 h 2887228"/>
              <a:gd name="connsiteX15" fmla="*/ 1096267 w 2547804"/>
              <a:gd name="connsiteY15" fmla="*/ 1852277 h 2887228"/>
              <a:gd name="connsiteX16" fmla="*/ 1096267 w 2547804"/>
              <a:gd name="connsiteY16" fmla="*/ 1900162 h 2887228"/>
              <a:gd name="connsiteX17" fmla="*/ 1098689 w 2547804"/>
              <a:gd name="connsiteY17" fmla="*/ 1900063 h 2887228"/>
              <a:gd name="connsiteX18" fmla="*/ 1095925 w 2547804"/>
              <a:gd name="connsiteY18" fmla="*/ 1925184 h 2887228"/>
              <a:gd name="connsiteX19" fmla="*/ 1096535 w 2547804"/>
              <a:gd name="connsiteY19" fmla="*/ 1930724 h 2887228"/>
              <a:gd name="connsiteX20" fmla="*/ 1096267 w 2547804"/>
              <a:gd name="connsiteY20" fmla="*/ 1930635 h 2887228"/>
              <a:gd name="connsiteX21" fmla="*/ 1100620 w 2547804"/>
              <a:gd name="connsiteY21" fmla="*/ 2026406 h 2887228"/>
              <a:gd name="connsiteX22" fmla="*/ 1070147 w 2547804"/>
              <a:gd name="connsiteY22" fmla="*/ 2139590 h 2887228"/>
              <a:gd name="connsiteX23" fmla="*/ 1048381 w 2547804"/>
              <a:gd name="connsiteY23" fmla="*/ 2157002 h 2887228"/>
              <a:gd name="connsiteX24" fmla="*/ 1030968 w 2547804"/>
              <a:gd name="connsiteY24" fmla="*/ 2139590 h 2887228"/>
              <a:gd name="connsiteX25" fmla="*/ 1022262 w 2547804"/>
              <a:gd name="connsiteY25" fmla="*/ 1948048 h 2887228"/>
              <a:gd name="connsiteX26" fmla="*/ 1026615 w 2547804"/>
              <a:gd name="connsiteY26" fmla="*/ 1865336 h 2887228"/>
              <a:gd name="connsiteX27" fmla="*/ 843780 w 2547804"/>
              <a:gd name="connsiteY27" fmla="*/ 2056878 h 2887228"/>
              <a:gd name="connsiteX28" fmla="*/ 795894 w 2547804"/>
              <a:gd name="connsiteY28" fmla="*/ 2052525 h 2887228"/>
              <a:gd name="connsiteX29" fmla="*/ 800247 w 2547804"/>
              <a:gd name="connsiteY29" fmla="*/ 1978520 h 2887228"/>
              <a:gd name="connsiteX30" fmla="*/ 817660 w 2547804"/>
              <a:gd name="connsiteY30" fmla="*/ 1974167 h 2887228"/>
              <a:gd name="connsiteX31" fmla="*/ 839426 w 2547804"/>
              <a:gd name="connsiteY31" fmla="*/ 1965461 h 2887228"/>
              <a:gd name="connsiteX32" fmla="*/ 956963 w 2547804"/>
              <a:gd name="connsiteY32" fmla="*/ 1821804 h 2887228"/>
              <a:gd name="connsiteX33" fmla="*/ 987436 w 2547804"/>
              <a:gd name="connsiteY33" fmla="*/ 1782625 h 2887228"/>
              <a:gd name="connsiteX34" fmla="*/ 865546 w 2547804"/>
              <a:gd name="connsiteY34" fmla="*/ 1769566 h 2887228"/>
              <a:gd name="connsiteX35" fmla="*/ 852486 w 2547804"/>
              <a:gd name="connsiteY35" fmla="*/ 1769566 h 2887228"/>
              <a:gd name="connsiteX36" fmla="*/ 865546 w 2547804"/>
              <a:gd name="connsiteY36" fmla="*/ 1756506 h 2887228"/>
              <a:gd name="connsiteX37" fmla="*/ 1035321 w 2547804"/>
              <a:gd name="connsiteY37" fmla="*/ 1708620 h 2887228"/>
              <a:gd name="connsiteX38" fmla="*/ 1083207 w 2547804"/>
              <a:gd name="connsiteY38" fmla="*/ 1634616 h 2887228"/>
              <a:gd name="connsiteX39" fmla="*/ 1113679 w 2547804"/>
              <a:gd name="connsiteY39" fmla="*/ 1586730 h 2887228"/>
              <a:gd name="connsiteX40" fmla="*/ 1113679 w 2547804"/>
              <a:gd name="connsiteY40" fmla="*/ 1564964 h 2887228"/>
              <a:gd name="connsiteX41" fmla="*/ 1091913 w 2547804"/>
              <a:gd name="connsiteY41" fmla="*/ 1569317 h 2887228"/>
              <a:gd name="connsiteX42" fmla="*/ 943904 w 2547804"/>
              <a:gd name="connsiteY42" fmla="*/ 1604143 h 2887228"/>
              <a:gd name="connsiteX43" fmla="*/ 900372 w 2547804"/>
              <a:gd name="connsiteY43" fmla="*/ 1586730 h 2887228"/>
              <a:gd name="connsiteX44" fmla="*/ 878605 w 2547804"/>
              <a:gd name="connsiteY44" fmla="*/ 1556258 h 2887228"/>
              <a:gd name="connsiteX45" fmla="*/ 913431 w 2547804"/>
              <a:gd name="connsiteY45" fmla="*/ 1530138 h 2887228"/>
              <a:gd name="connsiteX46" fmla="*/ 1118033 w 2547804"/>
              <a:gd name="connsiteY46" fmla="*/ 1456134 h 2887228"/>
              <a:gd name="connsiteX47" fmla="*/ 1162925 w 2547804"/>
              <a:gd name="connsiteY47" fmla="*/ 1440421 h 2887228"/>
              <a:gd name="connsiteX48" fmla="*/ 702300 w 2547804"/>
              <a:gd name="connsiteY48" fmla="*/ 1426748 h 2887228"/>
              <a:gd name="connsiteX49" fmla="*/ 734949 w 2547804"/>
              <a:gd name="connsiteY49" fmla="*/ 1438720 h 2887228"/>
              <a:gd name="connsiteX50" fmla="*/ 774128 w 2547804"/>
              <a:gd name="connsiteY50" fmla="*/ 1591082 h 2887228"/>
              <a:gd name="connsiteX51" fmla="*/ 748009 w 2547804"/>
              <a:gd name="connsiteY51" fmla="*/ 1704266 h 2887228"/>
              <a:gd name="connsiteX52" fmla="*/ 748009 w 2547804"/>
              <a:gd name="connsiteY52" fmla="*/ 1821803 h 2887228"/>
              <a:gd name="connsiteX53" fmla="*/ 717536 w 2547804"/>
              <a:gd name="connsiteY53" fmla="*/ 1904514 h 2887228"/>
              <a:gd name="connsiteX54" fmla="*/ 717536 w 2547804"/>
              <a:gd name="connsiteY54" fmla="*/ 1917574 h 2887228"/>
              <a:gd name="connsiteX55" fmla="*/ 730596 w 2547804"/>
              <a:gd name="connsiteY55" fmla="*/ 1908868 h 2887228"/>
              <a:gd name="connsiteX56" fmla="*/ 817660 w 2547804"/>
              <a:gd name="connsiteY56" fmla="*/ 1765211 h 2887228"/>
              <a:gd name="connsiteX57" fmla="*/ 826367 w 2547804"/>
              <a:gd name="connsiteY57" fmla="*/ 1756505 h 2887228"/>
              <a:gd name="connsiteX58" fmla="*/ 835073 w 2547804"/>
              <a:gd name="connsiteY58" fmla="*/ 1773918 h 2887228"/>
              <a:gd name="connsiteX59" fmla="*/ 678357 w 2547804"/>
              <a:gd name="connsiteY59" fmla="*/ 2026405 h 2887228"/>
              <a:gd name="connsiteX60" fmla="*/ 604352 w 2547804"/>
              <a:gd name="connsiteY60" fmla="*/ 2096056 h 2887228"/>
              <a:gd name="connsiteX61" fmla="*/ 530348 w 2547804"/>
              <a:gd name="connsiteY61" fmla="*/ 2117822 h 2887228"/>
              <a:gd name="connsiteX62" fmla="*/ 482462 w 2547804"/>
              <a:gd name="connsiteY62" fmla="*/ 2061230 h 2887228"/>
              <a:gd name="connsiteX63" fmla="*/ 491169 w 2547804"/>
              <a:gd name="connsiteY63" fmla="*/ 2030758 h 2887228"/>
              <a:gd name="connsiteX64" fmla="*/ 643531 w 2547804"/>
              <a:gd name="connsiteY64" fmla="*/ 1839216 h 2887228"/>
              <a:gd name="connsiteX65" fmla="*/ 643531 w 2547804"/>
              <a:gd name="connsiteY65" fmla="*/ 1826156 h 2887228"/>
              <a:gd name="connsiteX66" fmla="*/ 630472 w 2547804"/>
              <a:gd name="connsiteY66" fmla="*/ 1830510 h 2887228"/>
              <a:gd name="connsiteX67" fmla="*/ 525994 w 2547804"/>
              <a:gd name="connsiteY67" fmla="*/ 1804390 h 2887228"/>
              <a:gd name="connsiteX68" fmla="*/ 525994 w 2547804"/>
              <a:gd name="connsiteY68" fmla="*/ 1756505 h 2887228"/>
              <a:gd name="connsiteX69" fmla="*/ 643531 w 2547804"/>
              <a:gd name="connsiteY69" fmla="*/ 1695560 h 2887228"/>
              <a:gd name="connsiteX70" fmla="*/ 678357 w 2547804"/>
              <a:gd name="connsiteY70" fmla="*/ 1669440 h 2887228"/>
              <a:gd name="connsiteX71" fmla="*/ 682710 w 2547804"/>
              <a:gd name="connsiteY71" fmla="*/ 1608495 h 2887228"/>
              <a:gd name="connsiteX72" fmla="*/ 569527 w 2547804"/>
              <a:gd name="connsiteY72" fmla="*/ 1538844 h 2887228"/>
              <a:gd name="connsiteX73" fmla="*/ 560820 w 2547804"/>
              <a:gd name="connsiteY73" fmla="*/ 1525784 h 2887228"/>
              <a:gd name="connsiteX74" fmla="*/ 573880 w 2547804"/>
              <a:gd name="connsiteY74" fmla="*/ 1517078 h 2887228"/>
              <a:gd name="connsiteX75" fmla="*/ 674004 w 2547804"/>
              <a:gd name="connsiteY75" fmla="*/ 1443073 h 2887228"/>
              <a:gd name="connsiteX76" fmla="*/ 702300 w 2547804"/>
              <a:gd name="connsiteY76" fmla="*/ 1426748 h 2887228"/>
              <a:gd name="connsiteX77" fmla="*/ 2018024 w 2547804"/>
              <a:gd name="connsiteY77" fmla="*/ 1259756 h 2887228"/>
              <a:gd name="connsiteX78" fmla="*/ 1894932 w 2547804"/>
              <a:gd name="connsiteY78" fmla="*/ 1346856 h 2887228"/>
              <a:gd name="connsiteX79" fmla="*/ 1743560 w 2547804"/>
              <a:gd name="connsiteY79" fmla="*/ 1662762 h 2887228"/>
              <a:gd name="connsiteX80" fmla="*/ 1934420 w 2547804"/>
              <a:gd name="connsiteY80" fmla="*/ 1623274 h 2887228"/>
              <a:gd name="connsiteX81" fmla="*/ 2052886 w 2547804"/>
              <a:gd name="connsiteY81" fmla="*/ 1366601 h 2887228"/>
              <a:gd name="connsiteX82" fmla="*/ 2033142 w 2547804"/>
              <a:gd name="connsiteY82" fmla="*/ 1261298 h 2887228"/>
              <a:gd name="connsiteX83" fmla="*/ 2018024 w 2547804"/>
              <a:gd name="connsiteY83" fmla="*/ 1259756 h 2887228"/>
              <a:gd name="connsiteX84" fmla="*/ 2036432 w 2547804"/>
              <a:gd name="connsiteY84" fmla="*/ 1236617 h 2887228"/>
              <a:gd name="connsiteX85" fmla="*/ 2158188 w 2547804"/>
              <a:gd name="connsiteY85" fmla="*/ 1267880 h 2887228"/>
              <a:gd name="connsiteX86" fmla="*/ 2191094 w 2547804"/>
              <a:gd name="connsiteY86" fmla="*/ 1438995 h 2887228"/>
              <a:gd name="connsiteX87" fmla="*/ 2164768 w 2547804"/>
              <a:gd name="connsiteY87" fmla="*/ 1485065 h 2887228"/>
              <a:gd name="connsiteX88" fmla="*/ 2085792 w 2547804"/>
              <a:gd name="connsiteY88" fmla="*/ 1610112 h 2887228"/>
              <a:gd name="connsiteX89" fmla="*/ 2289815 w 2547804"/>
              <a:gd name="connsiteY89" fmla="*/ 1577204 h 2887228"/>
              <a:gd name="connsiteX90" fmla="*/ 2414861 w 2547804"/>
              <a:gd name="connsiteY90" fmla="*/ 1570624 h 2887228"/>
              <a:gd name="connsiteX91" fmla="*/ 2526744 w 2547804"/>
              <a:gd name="connsiteY91" fmla="*/ 1649600 h 2887228"/>
              <a:gd name="connsiteX92" fmla="*/ 2546488 w 2547804"/>
              <a:gd name="connsiteY92" fmla="*/ 1702251 h 2887228"/>
              <a:gd name="connsiteX93" fmla="*/ 2500419 w 2547804"/>
              <a:gd name="connsiteY93" fmla="*/ 1715414 h 2887228"/>
              <a:gd name="connsiteX94" fmla="*/ 2342465 w 2547804"/>
              <a:gd name="connsiteY94" fmla="*/ 1708832 h 2887228"/>
              <a:gd name="connsiteX95" fmla="*/ 2309559 w 2547804"/>
              <a:gd name="connsiteY95" fmla="*/ 1708832 h 2887228"/>
              <a:gd name="connsiteX96" fmla="*/ 2026560 w 2547804"/>
              <a:gd name="connsiteY96" fmla="*/ 1715414 h 2887228"/>
              <a:gd name="connsiteX97" fmla="*/ 1848863 w 2547804"/>
              <a:gd name="connsiteY97" fmla="*/ 1919436 h 2887228"/>
              <a:gd name="connsiteX98" fmla="*/ 2250327 w 2547804"/>
              <a:gd name="connsiteY98" fmla="*/ 1945762 h 2887228"/>
              <a:gd name="connsiteX99" fmla="*/ 2263489 w 2547804"/>
              <a:gd name="connsiteY99" fmla="*/ 2044482 h 2887228"/>
              <a:gd name="connsiteX100" fmla="*/ 2217420 w 2547804"/>
              <a:gd name="connsiteY100" fmla="*/ 2156366 h 2887228"/>
              <a:gd name="connsiteX101" fmla="*/ 2066048 w 2547804"/>
              <a:gd name="connsiteY101" fmla="*/ 2399878 h 2887228"/>
              <a:gd name="connsiteX102" fmla="*/ 1908095 w 2547804"/>
              <a:gd name="connsiteY102" fmla="*/ 2393296 h 2887228"/>
              <a:gd name="connsiteX103" fmla="*/ 1888351 w 2547804"/>
              <a:gd name="connsiteY103" fmla="*/ 2768435 h 2887228"/>
              <a:gd name="connsiteX104" fmla="*/ 1815955 w 2547804"/>
              <a:gd name="connsiteY104" fmla="*/ 2886900 h 2887228"/>
              <a:gd name="connsiteX105" fmla="*/ 1769886 w 2547804"/>
              <a:gd name="connsiteY105" fmla="*/ 2814504 h 2887228"/>
              <a:gd name="connsiteX106" fmla="*/ 1730398 w 2547804"/>
              <a:gd name="connsiteY106" fmla="*/ 2702621 h 2887228"/>
              <a:gd name="connsiteX107" fmla="*/ 1723816 w 2547804"/>
              <a:gd name="connsiteY107" fmla="*/ 2649970 h 2887228"/>
              <a:gd name="connsiteX108" fmla="*/ 1763305 w 2547804"/>
              <a:gd name="connsiteY108" fmla="*/ 2538086 h 2887228"/>
              <a:gd name="connsiteX109" fmla="*/ 1750142 w 2547804"/>
              <a:gd name="connsiteY109" fmla="*/ 2162948 h 2887228"/>
              <a:gd name="connsiteX110" fmla="*/ 1638258 w 2547804"/>
              <a:gd name="connsiteY110" fmla="*/ 2261669 h 2887228"/>
              <a:gd name="connsiteX111" fmla="*/ 1532956 w 2547804"/>
              <a:gd name="connsiteY111" fmla="*/ 2162948 h 2887228"/>
              <a:gd name="connsiteX112" fmla="*/ 1559282 w 2547804"/>
              <a:gd name="connsiteY112" fmla="*/ 2051064 h 2887228"/>
              <a:gd name="connsiteX113" fmla="*/ 1842281 w 2547804"/>
              <a:gd name="connsiteY113" fmla="*/ 1754902 h 2887228"/>
              <a:gd name="connsiteX114" fmla="*/ 1559282 w 2547804"/>
              <a:gd name="connsiteY114" fmla="*/ 1912855 h 2887228"/>
              <a:gd name="connsiteX115" fmla="*/ 1170980 w 2547804"/>
              <a:gd name="connsiteY115" fmla="*/ 1860204 h 2887228"/>
              <a:gd name="connsiteX116" fmla="*/ 1164399 w 2547804"/>
              <a:gd name="connsiteY116" fmla="*/ 1833879 h 2887228"/>
              <a:gd name="connsiteX117" fmla="*/ 1203888 w 2547804"/>
              <a:gd name="connsiteY117" fmla="*/ 1827297 h 2887228"/>
              <a:gd name="connsiteX118" fmla="*/ 1355259 w 2547804"/>
              <a:gd name="connsiteY118" fmla="*/ 1787809 h 2887228"/>
              <a:gd name="connsiteX119" fmla="*/ 1440817 w 2547804"/>
              <a:gd name="connsiteY119" fmla="*/ 1754902 h 2887228"/>
              <a:gd name="connsiteX120" fmla="*/ 1592189 w 2547804"/>
              <a:gd name="connsiteY120" fmla="*/ 1702251 h 2887228"/>
              <a:gd name="connsiteX121" fmla="*/ 1565863 w 2547804"/>
              <a:gd name="connsiteY121" fmla="*/ 1557460 h 2887228"/>
              <a:gd name="connsiteX122" fmla="*/ 1585608 w 2547804"/>
              <a:gd name="connsiteY122" fmla="*/ 1478484 h 2887228"/>
              <a:gd name="connsiteX123" fmla="*/ 1651422 w 2547804"/>
              <a:gd name="connsiteY123" fmla="*/ 1471902 h 2887228"/>
              <a:gd name="connsiteX124" fmla="*/ 1710654 w 2547804"/>
              <a:gd name="connsiteY124" fmla="*/ 1465321 h 2887228"/>
              <a:gd name="connsiteX125" fmla="*/ 1921257 w 2547804"/>
              <a:gd name="connsiteY125" fmla="*/ 1274461 h 2887228"/>
              <a:gd name="connsiteX126" fmla="*/ 2036432 w 2547804"/>
              <a:gd name="connsiteY126" fmla="*/ 1236617 h 2887228"/>
              <a:gd name="connsiteX127" fmla="*/ 430761 w 2547804"/>
              <a:gd name="connsiteY127" fmla="*/ 1004776 h 2887228"/>
              <a:gd name="connsiteX128" fmla="*/ 450667 w 2547804"/>
              <a:gd name="connsiteY128" fmla="*/ 1096342 h 2887228"/>
              <a:gd name="connsiteX129" fmla="*/ 470572 w 2547804"/>
              <a:gd name="connsiteY129" fmla="*/ 1092361 h 2887228"/>
              <a:gd name="connsiteX130" fmla="*/ 518346 w 2547804"/>
              <a:gd name="connsiteY130" fmla="*/ 1084399 h 2887228"/>
              <a:gd name="connsiteX131" fmla="*/ 522327 w 2547804"/>
              <a:gd name="connsiteY131" fmla="*/ 1016719 h 2887228"/>
              <a:gd name="connsiteX132" fmla="*/ 430761 w 2547804"/>
              <a:gd name="connsiteY132" fmla="*/ 1004776 h 2887228"/>
              <a:gd name="connsiteX133" fmla="*/ 239666 w 2547804"/>
              <a:gd name="connsiteY133" fmla="*/ 988851 h 2887228"/>
              <a:gd name="connsiteX134" fmla="*/ 120231 w 2547804"/>
              <a:gd name="connsiteY134" fmla="*/ 1112267 h 2887228"/>
              <a:gd name="connsiteX135" fmla="*/ 132174 w 2547804"/>
              <a:gd name="connsiteY135" fmla="*/ 1116248 h 2887228"/>
              <a:gd name="connsiteX136" fmla="*/ 199854 w 2547804"/>
              <a:gd name="connsiteY136" fmla="*/ 1140135 h 2887228"/>
              <a:gd name="connsiteX137" fmla="*/ 235684 w 2547804"/>
              <a:gd name="connsiteY137" fmla="*/ 1120229 h 2887228"/>
              <a:gd name="connsiteX138" fmla="*/ 239666 w 2547804"/>
              <a:gd name="connsiteY138" fmla="*/ 988851 h 2887228"/>
              <a:gd name="connsiteX139" fmla="*/ 1612274 w 2547804"/>
              <a:gd name="connsiteY139" fmla="*/ 974358 h 2887228"/>
              <a:gd name="connsiteX140" fmla="*/ 1629649 w 2547804"/>
              <a:gd name="connsiteY140" fmla="*/ 974358 h 2887228"/>
              <a:gd name="connsiteX141" fmla="*/ 1867084 w 2547804"/>
              <a:gd name="connsiteY141" fmla="*/ 1072808 h 2887228"/>
              <a:gd name="connsiteX142" fmla="*/ 1890249 w 2547804"/>
              <a:gd name="connsiteY142" fmla="*/ 1223378 h 2887228"/>
              <a:gd name="connsiteX143" fmla="*/ 1814964 w 2547804"/>
              <a:gd name="connsiteY143" fmla="*/ 1217587 h 2887228"/>
              <a:gd name="connsiteX144" fmla="*/ 1618066 w 2547804"/>
              <a:gd name="connsiteY144" fmla="*/ 991732 h 2887228"/>
              <a:gd name="connsiteX145" fmla="*/ 1612274 w 2547804"/>
              <a:gd name="connsiteY145" fmla="*/ 974358 h 2887228"/>
              <a:gd name="connsiteX146" fmla="*/ 518346 w 2547804"/>
              <a:gd name="connsiteY146" fmla="*/ 857473 h 2887228"/>
              <a:gd name="connsiteX147" fmla="*/ 462610 w 2547804"/>
              <a:gd name="connsiteY147" fmla="*/ 865436 h 2887228"/>
              <a:gd name="connsiteX148" fmla="*/ 398912 w 2547804"/>
              <a:gd name="connsiteY148" fmla="*/ 889323 h 2887228"/>
              <a:gd name="connsiteX149" fmla="*/ 418817 w 2547804"/>
              <a:gd name="connsiteY149" fmla="*/ 960983 h 2887228"/>
              <a:gd name="connsiteX150" fmla="*/ 522327 w 2547804"/>
              <a:gd name="connsiteY150" fmla="*/ 929134 h 2887228"/>
              <a:gd name="connsiteX151" fmla="*/ 526309 w 2547804"/>
              <a:gd name="connsiteY151" fmla="*/ 889323 h 2887228"/>
              <a:gd name="connsiteX152" fmla="*/ 526309 w 2547804"/>
              <a:gd name="connsiteY152" fmla="*/ 857473 h 2887228"/>
              <a:gd name="connsiteX153" fmla="*/ 518346 w 2547804"/>
              <a:gd name="connsiteY153" fmla="*/ 857473 h 2887228"/>
              <a:gd name="connsiteX154" fmla="*/ 689536 w 2547804"/>
              <a:gd name="connsiteY154" fmla="*/ 809699 h 2887228"/>
              <a:gd name="connsiteX155" fmla="*/ 613894 w 2547804"/>
              <a:gd name="connsiteY155" fmla="*/ 829605 h 2887228"/>
              <a:gd name="connsiteX156" fmla="*/ 609913 w 2547804"/>
              <a:gd name="connsiteY156" fmla="*/ 881360 h 2887228"/>
              <a:gd name="connsiteX157" fmla="*/ 609913 w 2547804"/>
              <a:gd name="connsiteY157" fmla="*/ 901266 h 2887228"/>
              <a:gd name="connsiteX158" fmla="*/ 689536 w 2547804"/>
              <a:gd name="connsiteY158" fmla="*/ 957002 h 2887228"/>
              <a:gd name="connsiteX159" fmla="*/ 669630 w 2547804"/>
              <a:gd name="connsiteY159" fmla="*/ 984870 h 2887228"/>
              <a:gd name="connsiteX160" fmla="*/ 609913 w 2547804"/>
              <a:gd name="connsiteY160" fmla="*/ 992833 h 2887228"/>
              <a:gd name="connsiteX161" fmla="*/ 601950 w 2547804"/>
              <a:gd name="connsiteY161" fmla="*/ 1020701 h 2887228"/>
              <a:gd name="connsiteX162" fmla="*/ 586026 w 2547804"/>
              <a:gd name="connsiteY162" fmla="*/ 1076437 h 2887228"/>
              <a:gd name="connsiteX163" fmla="*/ 609913 w 2547804"/>
              <a:gd name="connsiteY163" fmla="*/ 1072456 h 2887228"/>
              <a:gd name="connsiteX164" fmla="*/ 617875 w 2547804"/>
              <a:gd name="connsiteY164" fmla="*/ 1064493 h 2887228"/>
              <a:gd name="connsiteX165" fmla="*/ 689536 w 2547804"/>
              <a:gd name="connsiteY165" fmla="*/ 1076437 h 2887228"/>
              <a:gd name="connsiteX166" fmla="*/ 725366 w 2547804"/>
              <a:gd name="connsiteY166" fmla="*/ 869417 h 2887228"/>
              <a:gd name="connsiteX167" fmla="*/ 689536 w 2547804"/>
              <a:gd name="connsiteY167" fmla="*/ 809699 h 2887228"/>
              <a:gd name="connsiteX168" fmla="*/ 1276389 w 2547804"/>
              <a:gd name="connsiteY168" fmla="*/ 545814 h 2887228"/>
              <a:gd name="connsiteX169" fmla="*/ 1218477 w 2547804"/>
              <a:gd name="connsiteY169" fmla="*/ 626890 h 2887228"/>
              <a:gd name="connsiteX170" fmla="*/ 1259015 w 2547804"/>
              <a:gd name="connsiteY170" fmla="*/ 644263 h 2887228"/>
              <a:gd name="connsiteX171" fmla="*/ 1276389 w 2547804"/>
              <a:gd name="connsiteY171" fmla="*/ 545814 h 2887228"/>
              <a:gd name="connsiteX172" fmla="*/ 226976 w 2547804"/>
              <a:gd name="connsiteY172" fmla="*/ 485982 h 2887228"/>
              <a:gd name="connsiteX173" fmla="*/ 235684 w 2547804"/>
              <a:gd name="connsiteY173" fmla="*/ 487226 h 2887228"/>
              <a:gd name="connsiteX174" fmla="*/ 335213 w 2547804"/>
              <a:gd name="connsiteY174" fmla="*/ 538981 h 2887228"/>
              <a:gd name="connsiteX175" fmla="*/ 335213 w 2547804"/>
              <a:gd name="connsiteY175" fmla="*/ 654435 h 2887228"/>
              <a:gd name="connsiteX176" fmla="*/ 386968 w 2547804"/>
              <a:gd name="connsiteY176" fmla="*/ 706190 h 2887228"/>
              <a:gd name="connsiteX177" fmla="*/ 379006 w 2547804"/>
              <a:gd name="connsiteY177" fmla="*/ 742020 h 2887228"/>
              <a:gd name="connsiteX178" fmla="*/ 315307 w 2547804"/>
              <a:gd name="connsiteY178" fmla="*/ 769888 h 2887228"/>
              <a:gd name="connsiteX179" fmla="*/ 303364 w 2547804"/>
              <a:gd name="connsiteY179" fmla="*/ 869417 h 2887228"/>
              <a:gd name="connsiteX180" fmla="*/ 335213 w 2547804"/>
              <a:gd name="connsiteY180" fmla="*/ 853492 h 2887228"/>
              <a:gd name="connsiteX181" fmla="*/ 351138 w 2547804"/>
              <a:gd name="connsiteY181" fmla="*/ 849511 h 2887228"/>
              <a:gd name="connsiteX182" fmla="*/ 355119 w 2547804"/>
              <a:gd name="connsiteY182" fmla="*/ 833586 h 2887228"/>
              <a:gd name="connsiteX183" fmla="*/ 382987 w 2547804"/>
              <a:gd name="connsiteY183" fmla="*/ 869417 h 2887228"/>
              <a:gd name="connsiteX184" fmla="*/ 474554 w 2547804"/>
              <a:gd name="connsiteY184" fmla="*/ 797756 h 2887228"/>
              <a:gd name="connsiteX185" fmla="*/ 526309 w 2547804"/>
              <a:gd name="connsiteY185" fmla="*/ 781831 h 2887228"/>
              <a:gd name="connsiteX186" fmla="*/ 506403 w 2547804"/>
              <a:gd name="connsiteY186" fmla="*/ 527038 h 2887228"/>
              <a:gd name="connsiteX187" fmla="*/ 506403 w 2547804"/>
              <a:gd name="connsiteY187" fmla="*/ 503151 h 2887228"/>
              <a:gd name="connsiteX188" fmla="*/ 526309 w 2547804"/>
              <a:gd name="connsiteY188" fmla="*/ 503151 h 2887228"/>
              <a:gd name="connsiteX189" fmla="*/ 558158 w 2547804"/>
              <a:gd name="connsiteY189" fmla="*/ 523056 h 2887228"/>
              <a:gd name="connsiteX190" fmla="*/ 566120 w 2547804"/>
              <a:gd name="connsiteY190" fmla="*/ 527038 h 2887228"/>
              <a:gd name="connsiteX191" fmla="*/ 613894 w 2547804"/>
              <a:gd name="connsiteY191" fmla="*/ 578793 h 2887228"/>
              <a:gd name="connsiteX192" fmla="*/ 621856 w 2547804"/>
              <a:gd name="connsiteY192" fmla="*/ 642491 h 2887228"/>
              <a:gd name="connsiteX193" fmla="*/ 617875 w 2547804"/>
              <a:gd name="connsiteY193" fmla="*/ 702208 h 2887228"/>
              <a:gd name="connsiteX194" fmla="*/ 613894 w 2547804"/>
              <a:gd name="connsiteY194" fmla="*/ 757945 h 2887228"/>
              <a:gd name="connsiteX195" fmla="*/ 717404 w 2547804"/>
              <a:gd name="connsiteY195" fmla="*/ 757945 h 2887228"/>
              <a:gd name="connsiteX196" fmla="*/ 789065 w 2547804"/>
              <a:gd name="connsiteY196" fmla="*/ 805718 h 2887228"/>
              <a:gd name="connsiteX197" fmla="*/ 804989 w 2547804"/>
              <a:gd name="connsiteY197" fmla="*/ 817662 h 2887228"/>
              <a:gd name="connsiteX198" fmla="*/ 816933 w 2547804"/>
              <a:gd name="connsiteY198" fmla="*/ 897285 h 2887228"/>
              <a:gd name="connsiteX199" fmla="*/ 793046 w 2547804"/>
              <a:gd name="connsiteY199" fmla="*/ 988851 h 2887228"/>
              <a:gd name="connsiteX200" fmla="*/ 705460 w 2547804"/>
              <a:gd name="connsiteY200" fmla="*/ 1215777 h 2887228"/>
              <a:gd name="connsiteX201" fmla="*/ 685555 w 2547804"/>
              <a:gd name="connsiteY201" fmla="*/ 1231702 h 2887228"/>
              <a:gd name="connsiteX202" fmla="*/ 673611 w 2547804"/>
              <a:gd name="connsiteY202" fmla="*/ 1219758 h 2887228"/>
              <a:gd name="connsiteX203" fmla="*/ 637781 w 2547804"/>
              <a:gd name="connsiteY203" fmla="*/ 1140135 h 2887228"/>
              <a:gd name="connsiteX204" fmla="*/ 474554 w 2547804"/>
              <a:gd name="connsiteY204" fmla="*/ 1171984 h 2887228"/>
              <a:gd name="connsiteX205" fmla="*/ 406874 w 2547804"/>
              <a:gd name="connsiteY205" fmla="*/ 1156060 h 2887228"/>
              <a:gd name="connsiteX206" fmla="*/ 355119 w 2547804"/>
              <a:gd name="connsiteY206" fmla="*/ 881360 h 2887228"/>
              <a:gd name="connsiteX207" fmla="*/ 295402 w 2547804"/>
              <a:gd name="connsiteY207" fmla="*/ 929134 h 2887228"/>
              <a:gd name="connsiteX208" fmla="*/ 295402 w 2547804"/>
              <a:gd name="connsiteY208" fmla="*/ 1156060 h 2887228"/>
              <a:gd name="connsiteX209" fmla="*/ 307345 w 2547804"/>
              <a:gd name="connsiteY209" fmla="*/ 1259570 h 2887228"/>
              <a:gd name="connsiteX210" fmla="*/ 299383 w 2547804"/>
              <a:gd name="connsiteY210" fmla="*/ 1279476 h 2887228"/>
              <a:gd name="connsiteX211" fmla="*/ 279477 w 2547804"/>
              <a:gd name="connsiteY211" fmla="*/ 1275494 h 2887228"/>
              <a:gd name="connsiteX212" fmla="*/ 100325 w 2547804"/>
              <a:gd name="connsiteY212" fmla="*/ 1120229 h 2887228"/>
              <a:gd name="connsiteX213" fmla="*/ 36627 w 2547804"/>
              <a:gd name="connsiteY213" fmla="*/ 1044588 h 2887228"/>
              <a:gd name="connsiteX214" fmla="*/ 32646 w 2547804"/>
              <a:gd name="connsiteY214" fmla="*/ 1020701 h 2887228"/>
              <a:gd name="connsiteX215" fmla="*/ 56533 w 2547804"/>
              <a:gd name="connsiteY215" fmla="*/ 1012738 h 2887228"/>
              <a:gd name="connsiteX216" fmla="*/ 104306 w 2547804"/>
              <a:gd name="connsiteY216" fmla="*/ 992833 h 2887228"/>
              <a:gd name="connsiteX217" fmla="*/ 148099 w 2547804"/>
              <a:gd name="connsiteY217" fmla="*/ 964964 h 2887228"/>
              <a:gd name="connsiteX218" fmla="*/ 239666 w 2547804"/>
              <a:gd name="connsiteY218" fmla="*/ 901266 h 2887228"/>
              <a:gd name="connsiteX219" fmla="*/ 243647 w 2547804"/>
              <a:gd name="connsiteY219" fmla="*/ 833586 h 2887228"/>
              <a:gd name="connsiteX220" fmla="*/ 124212 w 2547804"/>
              <a:gd name="connsiteY220" fmla="*/ 897285 h 2887228"/>
              <a:gd name="connsiteX221" fmla="*/ 12740 w 2547804"/>
              <a:gd name="connsiteY221" fmla="*/ 809699 h 2887228"/>
              <a:gd name="connsiteX222" fmla="*/ 796 w 2547804"/>
              <a:gd name="connsiteY222" fmla="*/ 785813 h 2887228"/>
              <a:gd name="connsiteX223" fmla="*/ 20702 w 2547804"/>
              <a:gd name="connsiteY223" fmla="*/ 781831 h 2887228"/>
              <a:gd name="connsiteX224" fmla="*/ 92363 w 2547804"/>
              <a:gd name="connsiteY224" fmla="*/ 769888 h 2887228"/>
              <a:gd name="connsiteX225" fmla="*/ 251609 w 2547804"/>
              <a:gd name="connsiteY225" fmla="*/ 682303 h 2887228"/>
              <a:gd name="connsiteX226" fmla="*/ 271515 w 2547804"/>
              <a:gd name="connsiteY226" fmla="*/ 582774 h 2887228"/>
              <a:gd name="connsiteX227" fmla="*/ 227722 w 2547804"/>
              <a:gd name="connsiteY227" fmla="*/ 511113 h 2887228"/>
              <a:gd name="connsiteX228" fmla="*/ 215779 w 2547804"/>
              <a:gd name="connsiteY228" fmla="*/ 491207 h 2887228"/>
              <a:gd name="connsiteX229" fmla="*/ 226976 w 2547804"/>
              <a:gd name="connsiteY229" fmla="*/ 485982 h 2887228"/>
              <a:gd name="connsiteX230" fmla="*/ 1748005 w 2547804"/>
              <a:gd name="connsiteY230" fmla="*/ 306568 h 2887228"/>
              <a:gd name="connsiteX231" fmla="*/ 1733889 w 2547804"/>
              <a:gd name="connsiteY231" fmla="*/ 314168 h 2887228"/>
              <a:gd name="connsiteX232" fmla="*/ 1577527 w 2547804"/>
              <a:gd name="connsiteY232" fmla="*/ 458947 h 2887228"/>
              <a:gd name="connsiteX233" fmla="*/ 1664395 w 2547804"/>
              <a:gd name="connsiteY233" fmla="*/ 487903 h 2887228"/>
              <a:gd name="connsiteX234" fmla="*/ 1751262 w 2547804"/>
              <a:gd name="connsiteY234" fmla="*/ 325751 h 2887228"/>
              <a:gd name="connsiteX235" fmla="*/ 1751262 w 2547804"/>
              <a:gd name="connsiteY235" fmla="*/ 308378 h 2887228"/>
              <a:gd name="connsiteX236" fmla="*/ 1748005 w 2547804"/>
              <a:gd name="connsiteY236" fmla="*/ 306568 h 2887228"/>
              <a:gd name="connsiteX237" fmla="*/ 1600692 w 2547804"/>
              <a:gd name="connsiteY237" fmla="*/ 0 h 2887228"/>
              <a:gd name="connsiteX238" fmla="*/ 1612274 w 2547804"/>
              <a:gd name="connsiteY238" fmla="*/ 1448 h 2887228"/>
              <a:gd name="connsiteX239" fmla="*/ 1757053 w 2547804"/>
              <a:gd name="connsiteY239" fmla="*/ 209928 h 2887228"/>
              <a:gd name="connsiteX240" fmla="*/ 1901831 w 2547804"/>
              <a:gd name="connsiteY240" fmla="*/ 314168 h 2887228"/>
              <a:gd name="connsiteX241" fmla="*/ 1872876 w 2547804"/>
              <a:gd name="connsiteY241" fmla="*/ 424200 h 2887228"/>
              <a:gd name="connsiteX242" fmla="*/ 1710724 w 2547804"/>
              <a:gd name="connsiteY242" fmla="*/ 597935 h 2887228"/>
              <a:gd name="connsiteX243" fmla="*/ 1675977 w 2547804"/>
              <a:gd name="connsiteY243" fmla="*/ 655845 h 2887228"/>
              <a:gd name="connsiteX244" fmla="*/ 1635439 w 2547804"/>
              <a:gd name="connsiteY244" fmla="*/ 650055 h 2887228"/>
              <a:gd name="connsiteX245" fmla="*/ 1496452 w 2547804"/>
              <a:gd name="connsiteY245" fmla="*/ 713757 h 2887228"/>
              <a:gd name="connsiteX246" fmla="*/ 1531199 w 2547804"/>
              <a:gd name="connsiteY246" fmla="*/ 760085 h 2887228"/>
              <a:gd name="connsiteX247" fmla="*/ 1896041 w 2547804"/>
              <a:gd name="connsiteY247" fmla="*/ 742712 h 2887228"/>
              <a:gd name="connsiteX248" fmla="*/ 2011863 w 2547804"/>
              <a:gd name="connsiteY248" fmla="*/ 771668 h 2887228"/>
              <a:gd name="connsiteX249" fmla="*/ 2035028 w 2547804"/>
              <a:gd name="connsiteY249" fmla="*/ 783250 h 2887228"/>
              <a:gd name="connsiteX250" fmla="*/ 2052401 w 2547804"/>
              <a:gd name="connsiteY250" fmla="*/ 800624 h 2887228"/>
              <a:gd name="connsiteX251" fmla="*/ 2058191 w 2547804"/>
              <a:gd name="connsiteY251" fmla="*/ 852744 h 2887228"/>
              <a:gd name="connsiteX252" fmla="*/ 1901831 w 2547804"/>
              <a:gd name="connsiteY252" fmla="*/ 858535 h 2887228"/>
              <a:gd name="connsiteX253" fmla="*/ 1542781 w 2547804"/>
              <a:gd name="connsiteY253" fmla="*/ 841162 h 2887228"/>
              <a:gd name="connsiteX254" fmla="*/ 1502244 w 2547804"/>
              <a:gd name="connsiteY254" fmla="*/ 928029 h 2887228"/>
              <a:gd name="connsiteX255" fmla="*/ 1467497 w 2547804"/>
              <a:gd name="connsiteY255" fmla="*/ 1020687 h 2887228"/>
              <a:gd name="connsiteX256" fmla="*/ 1160566 w 2547804"/>
              <a:gd name="connsiteY256" fmla="*/ 1206004 h 2887228"/>
              <a:gd name="connsiteX257" fmla="*/ 1114237 w 2547804"/>
              <a:gd name="connsiteY257" fmla="*/ 1182839 h 2887228"/>
              <a:gd name="connsiteX258" fmla="*/ 1154775 w 2547804"/>
              <a:gd name="connsiteY258" fmla="*/ 1124927 h 2887228"/>
              <a:gd name="connsiteX259" fmla="*/ 1380629 w 2547804"/>
              <a:gd name="connsiteY259" fmla="*/ 887491 h 2887228"/>
              <a:gd name="connsiteX260" fmla="*/ 1160566 w 2547804"/>
              <a:gd name="connsiteY260" fmla="*/ 980149 h 2887228"/>
              <a:gd name="connsiteX261" fmla="*/ 905756 w 2547804"/>
              <a:gd name="connsiteY261" fmla="*/ 1014896 h 2887228"/>
              <a:gd name="connsiteX262" fmla="*/ 871010 w 2547804"/>
              <a:gd name="connsiteY262" fmla="*/ 974357 h 2887228"/>
              <a:gd name="connsiteX263" fmla="*/ 917338 w 2547804"/>
              <a:gd name="connsiteY263" fmla="*/ 928029 h 2887228"/>
              <a:gd name="connsiteX264" fmla="*/ 957876 w 2547804"/>
              <a:gd name="connsiteY264" fmla="*/ 910655 h 2887228"/>
              <a:gd name="connsiteX265" fmla="*/ 992623 w 2547804"/>
              <a:gd name="connsiteY265" fmla="*/ 893282 h 2887228"/>
              <a:gd name="connsiteX266" fmla="*/ 1004206 w 2547804"/>
              <a:gd name="connsiteY266" fmla="*/ 893282 h 2887228"/>
              <a:gd name="connsiteX267" fmla="*/ 992623 w 2547804"/>
              <a:gd name="connsiteY267" fmla="*/ 910655 h 2887228"/>
              <a:gd name="connsiteX268" fmla="*/ 1033161 w 2547804"/>
              <a:gd name="connsiteY268" fmla="*/ 904864 h 2887228"/>
              <a:gd name="connsiteX269" fmla="*/ 1120028 w 2547804"/>
              <a:gd name="connsiteY269" fmla="*/ 870117 h 2887228"/>
              <a:gd name="connsiteX270" fmla="*/ 1282180 w 2547804"/>
              <a:gd name="connsiteY270" fmla="*/ 812207 h 2887228"/>
              <a:gd name="connsiteX271" fmla="*/ 1241642 w 2547804"/>
              <a:gd name="connsiteY271" fmla="*/ 736922 h 2887228"/>
              <a:gd name="connsiteX272" fmla="*/ 1195313 w 2547804"/>
              <a:gd name="connsiteY272" fmla="*/ 667428 h 2887228"/>
              <a:gd name="connsiteX273" fmla="*/ 1143193 w 2547804"/>
              <a:gd name="connsiteY273" fmla="*/ 742712 h 2887228"/>
              <a:gd name="connsiteX274" fmla="*/ 1096863 w 2547804"/>
              <a:gd name="connsiteY274" fmla="*/ 765877 h 2887228"/>
              <a:gd name="connsiteX275" fmla="*/ 1044743 w 2547804"/>
              <a:gd name="connsiteY275" fmla="*/ 632681 h 2887228"/>
              <a:gd name="connsiteX276" fmla="*/ 1062117 w 2547804"/>
              <a:gd name="connsiteY276" fmla="*/ 592143 h 2887228"/>
              <a:gd name="connsiteX277" fmla="*/ 1085282 w 2547804"/>
              <a:gd name="connsiteY277" fmla="*/ 563188 h 2887228"/>
              <a:gd name="connsiteX278" fmla="*/ 1114237 w 2547804"/>
              <a:gd name="connsiteY278" fmla="*/ 447365 h 2887228"/>
              <a:gd name="connsiteX279" fmla="*/ 1056326 w 2547804"/>
              <a:gd name="connsiteY279" fmla="*/ 401036 h 2887228"/>
              <a:gd name="connsiteX280" fmla="*/ 1027370 w 2547804"/>
              <a:gd name="connsiteY280" fmla="*/ 377871 h 2887228"/>
              <a:gd name="connsiteX281" fmla="*/ 1067908 w 2547804"/>
              <a:gd name="connsiteY281" fmla="*/ 331542 h 2887228"/>
              <a:gd name="connsiteX282" fmla="*/ 1206895 w 2547804"/>
              <a:gd name="connsiteY282" fmla="*/ 372080 h 2887228"/>
              <a:gd name="connsiteX283" fmla="*/ 1241642 w 2547804"/>
              <a:gd name="connsiteY283" fmla="*/ 464738 h 2887228"/>
              <a:gd name="connsiteX284" fmla="*/ 1287972 w 2547804"/>
              <a:gd name="connsiteY284" fmla="*/ 441573 h 2887228"/>
              <a:gd name="connsiteX285" fmla="*/ 1287972 w 2547804"/>
              <a:gd name="connsiteY285" fmla="*/ 395245 h 2887228"/>
              <a:gd name="connsiteX286" fmla="*/ 1293762 w 2547804"/>
              <a:gd name="connsiteY286" fmla="*/ 325751 h 2887228"/>
              <a:gd name="connsiteX287" fmla="*/ 1282180 w 2547804"/>
              <a:gd name="connsiteY287" fmla="*/ 198346 h 2887228"/>
              <a:gd name="connsiteX288" fmla="*/ 1218477 w 2547804"/>
              <a:gd name="connsiteY288" fmla="*/ 41986 h 2887228"/>
              <a:gd name="connsiteX289" fmla="*/ 1230060 w 2547804"/>
              <a:gd name="connsiteY289" fmla="*/ 30403 h 2887228"/>
              <a:gd name="connsiteX290" fmla="*/ 1328509 w 2547804"/>
              <a:gd name="connsiteY290" fmla="*/ 99896 h 2887228"/>
              <a:gd name="connsiteX291" fmla="*/ 1444332 w 2547804"/>
              <a:gd name="connsiteY291" fmla="*/ 256258 h 2887228"/>
              <a:gd name="connsiteX292" fmla="*/ 1450123 w 2547804"/>
              <a:gd name="connsiteY292" fmla="*/ 244675 h 2887228"/>
              <a:gd name="connsiteX293" fmla="*/ 1502244 w 2547804"/>
              <a:gd name="connsiteY293" fmla="*/ 146226 h 2887228"/>
              <a:gd name="connsiteX294" fmla="*/ 1519617 w 2547804"/>
              <a:gd name="connsiteY294" fmla="*/ 134643 h 2887228"/>
              <a:gd name="connsiteX295" fmla="*/ 1519617 w 2547804"/>
              <a:gd name="connsiteY295" fmla="*/ 157808 h 2887228"/>
              <a:gd name="connsiteX296" fmla="*/ 1421167 w 2547804"/>
              <a:gd name="connsiteY296" fmla="*/ 389453 h 2887228"/>
              <a:gd name="connsiteX297" fmla="*/ 1421167 w 2547804"/>
              <a:gd name="connsiteY297" fmla="*/ 401036 h 2887228"/>
              <a:gd name="connsiteX298" fmla="*/ 1403794 w 2547804"/>
              <a:gd name="connsiteY298" fmla="*/ 487903 h 2887228"/>
              <a:gd name="connsiteX299" fmla="*/ 1392212 w 2547804"/>
              <a:gd name="connsiteY299" fmla="*/ 603725 h 2887228"/>
              <a:gd name="connsiteX300" fmla="*/ 1380629 w 2547804"/>
              <a:gd name="connsiteY300" fmla="*/ 661637 h 2887228"/>
              <a:gd name="connsiteX301" fmla="*/ 1374838 w 2547804"/>
              <a:gd name="connsiteY301" fmla="*/ 696383 h 2887228"/>
              <a:gd name="connsiteX302" fmla="*/ 1357465 w 2547804"/>
              <a:gd name="connsiteY302" fmla="*/ 800624 h 2887228"/>
              <a:gd name="connsiteX303" fmla="*/ 1403794 w 2547804"/>
              <a:gd name="connsiteY303" fmla="*/ 783250 h 2887228"/>
              <a:gd name="connsiteX304" fmla="*/ 1415376 w 2547804"/>
              <a:gd name="connsiteY304" fmla="*/ 707965 h 2887228"/>
              <a:gd name="connsiteX305" fmla="*/ 1421167 w 2547804"/>
              <a:gd name="connsiteY305" fmla="*/ 673219 h 2887228"/>
              <a:gd name="connsiteX306" fmla="*/ 1415376 w 2547804"/>
              <a:gd name="connsiteY306" fmla="*/ 632681 h 2887228"/>
              <a:gd name="connsiteX307" fmla="*/ 1444332 w 2547804"/>
              <a:gd name="connsiteY307" fmla="*/ 632681 h 2887228"/>
              <a:gd name="connsiteX308" fmla="*/ 1583319 w 2547804"/>
              <a:gd name="connsiteY308" fmla="*/ 574770 h 2887228"/>
              <a:gd name="connsiteX309" fmla="*/ 1450123 w 2547804"/>
              <a:gd name="connsiteY309" fmla="*/ 516858 h 2887228"/>
              <a:gd name="connsiteX310" fmla="*/ 1490661 w 2547804"/>
              <a:gd name="connsiteY310" fmla="*/ 470530 h 2887228"/>
              <a:gd name="connsiteX311" fmla="*/ 1496452 w 2547804"/>
              <a:gd name="connsiteY311" fmla="*/ 354706 h 2887228"/>
              <a:gd name="connsiteX312" fmla="*/ 1525407 w 2547804"/>
              <a:gd name="connsiteY312" fmla="*/ 325751 h 2887228"/>
              <a:gd name="connsiteX313" fmla="*/ 1560154 w 2547804"/>
              <a:gd name="connsiteY313" fmla="*/ 285213 h 2887228"/>
              <a:gd name="connsiteX314" fmla="*/ 1571737 w 2547804"/>
              <a:gd name="connsiteY314" fmla="*/ 256258 h 2887228"/>
              <a:gd name="connsiteX315" fmla="*/ 1629649 w 2547804"/>
              <a:gd name="connsiteY315" fmla="*/ 140435 h 2887228"/>
              <a:gd name="connsiteX316" fmla="*/ 1600692 w 2547804"/>
              <a:gd name="connsiteY316" fmla="*/ 13029 h 2887228"/>
              <a:gd name="connsiteX317" fmla="*/ 1600692 w 2547804"/>
              <a:gd name="connsiteY317" fmla="*/ 0 h 2887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Lst>
            <a:rect l="l" t="t" r="r" b="b"/>
            <a:pathLst>
              <a:path w="2547804" h="2887228">
                <a:moveTo>
                  <a:pt x="2061523" y="2002937"/>
                </a:moveTo>
                <a:cubicBezTo>
                  <a:pt x="2055764" y="2002115"/>
                  <a:pt x="2046304" y="2004994"/>
                  <a:pt x="2033142" y="2011576"/>
                </a:cubicBezTo>
                <a:cubicBezTo>
                  <a:pt x="1993653" y="2020351"/>
                  <a:pt x="1945389" y="2040095"/>
                  <a:pt x="1888351" y="2070808"/>
                </a:cubicBezTo>
                <a:cubicBezTo>
                  <a:pt x="1892738" y="2088359"/>
                  <a:pt x="1894932" y="2108103"/>
                  <a:pt x="1894932" y="2130041"/>
                </a:cubicBezTo>
                <a:cubicBezTo>
                  <a:pt x="1894932" y="2169529"/>
                  <a:pt x="1894932" y="2209017"/>
                  <a:pt x="1894932" y="2248505"/>
                </a:cubicBezTo>
                <a:cubicBezTo>
                  <a:pt x="1960746" y="2261669"/>
                  <a:pt x="2000234" y="2250700"/>
                  <a:pt x="2013397" y="2215599"/>
                </a:cubicBezTo>
                <a:cubicBezTo>
                  <a:pt x="2044110" y="2141010"/>
                  <a:pt x="2063854" y="2083971"/>
                  <a:pt x="2072630" y="2044482"/>
                </a:cubicBezTo>
                <a:cubicBezTo>
                  <a:pt x="2072630" y="2022545"/>
                  <a:pt x="2070435" y="2009382"/>
                  <a:pt x="2066048" y="2004994"/>
                </a:cubicBezTo>
                <a:cubicBezTo>
                  <a:pt x="2064951" y="2003898"/>
                  <a:pt x="2063443" y="2003213"/>
                  <a:pt x="2061523" y="2002937"/>
                </a:cubicBezTo>
                <a:close/>
                <a:moveTo>
                  <a:pt x="1162925" y="1440421"/>
                </a:moveTo>
                <a:cubicBezTo>
                  <a:pt x="1189226" y="1442915"/>
                  <a:pt x="1217794" y="1464114"/>
                  <a:pt x="1248629" y="1504019"/>
                </a:cubicBezTo>
                <a:cubicBezTo>
                  <a:pt x="1266042" y="1535943"/>
                  <a:pt x="1263140" y="1562062"/>
                  <a:pt x="1239923" y="1582377"/>
                </a:cubicBezTo>
                <a:cubicBezTo>
                  <a:pt x="1225412" y="1588181"/>
                  <a:pt x="1212352" y="1599790"/>
                  <a:pt x="1200744" y="1617203"/>
                </a:cubicBezTo>
                <a:cubicBezTo>
                  <a:pt x="1192037" y="1631713"/>
                  <a:pt x="1174625" y="1656382"/>
                  <a:pt x="1148505" y="1691208"/>
                </a:cubicBezTo>
                <a:cubicBezTo>
                  <a:pt x="1125288" y="1726033"/>
                  <a:pt x="1107875" y="1750702"/>
                  <a:pt x="1096267" y="1765212"/>
                </a:cubicBezTo>
                <a:cubicBezTo>
                  <a:pt x="1102071" y="1791332"/>
                  <a:pt x="1102071" y="1820353"/>
                  <a:pt x="1096267" y="1852277"/>
                </a:cubicBezTo>
                <a:cubicBezTo>
                  <a:pt x="1096267" y="1866788"/>
                  <a:pt x="1096267" y="1882749"/>
                  <a:pt x="1096267" y="1900162"/>
                </a:cubicBezTo>
                <a:lnTo>
                  <a:pt x="1098689" y="1900063"/>
                </a:lnTo>
                <a:lnTo>
                  <a:pt x="1095925" y="1925184"/>
                </a:lnTo>
                <a:lnTo>
                  <a:pt x="1096535" y="1930724"/>
                </a:lnTo>
                <a:lnTo>
                  <a:pt x="1096267" y="1930635"/>
                </a:lnTo>
                <a:cubicBezTo>
                  <a:pt x="1096267" y="1956754"/>
                  <a:pt x="1097718" y="1988678"/>
                  <a:pt x="1100620" y="2026406"/>
                </a:cubicBezTo>
                <a:cubicBezTo>
                  <a:pt x="1103522" y="2078644"/>
                  <a:pt x="1093364" y="2116372"/>
                  <a:pt x="1070147" y="2139590"/>
                </a:cubicBezTo>
                <a:cubicBezTo>
                  <a:pt x="1064343" y="2151198"/>
                  <a:pt x="1057087" y="2157002"/>
                  <a:pt x="1048381" y="2157002"/>
                </a:cubicBezTo>
                <a:cubicBezTo>
                  <a:pt x="1042577" y="2157002"/>
                  <a:pt x="1036772" y="2151198"/>
                  <a:pt x="1030968" y="2139590"/>
                </a:cubicBezTo>
                <a:cubicBezTo>
                  <a:pt x="1007751" y="2090253"/>
                  <a:pt x="1004849" y="2026406"/>
                  <a:pt x="1022262" y="1948048"/>
                </a:cubicBezTo>
                <a:cubicBezTo>
                  <a:pt x="1025164" y="1924831"/>
                  <a:pt x="1026615" y="1897260"/>
                  <a:pt x="1026615" y="1865336"/>
                </a:cubicBezTo>
                <a:cubicBezTo>
                  <a:pt x="977278" y="1929184"/>
                  <a:pt x="916333" y="1993031"/>
                  <a:pt x="843780" y="2056878"/>
                </a:cubicBezTo>
                <a:cubicBezTo>
                  <a:pt x="823465" y="2074291"/>
                  <a:pt x="807503" y="2072840"/>
                  <a:pt x="795894" y="2052525"/>
                </a:cubicBezTo>
                <a:cubicBezTo>
                  <a:pt x="781383" y="2017699"/>
                  <a:pt x="782834" y="1993031"/>
                  <a:pt x="800247" y="1978520"/>
                </a:cubicBezTo>
                <a:cubicBezTo>
                  <a:pt x="811856" y="1969814"/>
                  <a:pt x="817660" y="1968363"/>
                  <a:pt x="817660" y="1974167"/>
                </a:cubicBezTo>
                <a:cubicBezTo>
                  <a:pt x="823465" y="1979971"/>
                  <a:pt x="830720" y="1977069"/>
                  <a:pt x="839426" y="1965461"/>
                </a:cubicBezTo>
                <a:cubicBezTo>
                  <a:pt x="865546" y="1936439"/>
                  <a:pt x="904725" y="1888554"/>
                  <a:pt x="956963" y="1821804"/>
                </a:cubicBezTo>
                <a:cubicBezTo>
                  <a:pt x="971474" y="1804391"/>
                  <a:pt x="981632" y="1791332"/>
                  <a:pt x="987436" y="1782625"/>
                </a:cubicBezTo>
                <a:cubicBezTo>
                  <a:pt x="958414" y="1765212"/>
                  <a:pt x="917784" y="1760859"/>
                  <a:pt x="865546" y="1769566"/>
                </a:cubicBezTo>
                <a:cubicBezTo>
                  <a:pt x="856839" y="1772468"/>
                  <a:pt x="852486" y="1772468"/>
                  <a:pt x="852486" y="1769566"/>
                </a:cubicBezTo>
                <a:cubicBezTo>
                  <a:pt x="852486" y="1766663"/>
                  <a:pt x="856839" y="1762310"/>
                  <a:pt x="865546" y="1756506"/>
                </a:cubicBezTo>
                <a:cubicBezTo>
                  <a:pt x="917784" y="1707169"/>
                  <a:pt x="974376" y="1691208"/>
                  <a:pt x="1035321" y="1708620"/>
                </a:cubicBezTo>
                <a:cubicBezTo>
                  <a:pt x="1046930" y="1691208"/>
                  <a:pt x="1062892" y="1666539"/>
                  <a:pt x="1083207" y="1634616"/>
                </a:cubicBezTo>
                <a:cubicBezTo>
                  <a:pt x="1097718" y="1611398"/>
                  <a:pt x="1107875" y="1595437"/>
                  <a:pt x="1113679" y="1586730"/>
                </a:cubicBezTo>
                <a:cubicBezTo>
                  <a:pt x="1119484" y="1578024"/>
                  <a:pt x="1119484" y="1570768"/>
                  <a:pt x="1113679" y="1564964"/>
                </a:cubicBezTo>
                <a:cubicBezTo>
                  <a:pt x="1107875" y="1562062"/>
                  <a:pt x="1100620" y="1563513"/>
                  <a:pt x="1091913" y="1569317"/>
                </a:cubicBezTo>
                <a:cubicBezTo>
                  <a:pt x="1036772" y="1621556"/>
                  <a:pt x="987436" y="1633165"/>
                  <a:pt x="943904" y="1604143"/>
                </a:cubicBezTo>
                <a:cubicBezTo>
                  <a:pt x="932295" y="1595437"/>
                  <a:pt x="917784" y="1589632"/>
                  <a:pt x="900372" y="1586730"/>
                </a:cubicBezTo>
                <a:cubicBezTo>
                  <a:pt x="882959" y="1580926"/>
                  <a:pt x="875703" y="1570768"/>
                  <a:pt x="878605" y="1556258"/>
                </a:cubicBezTo>
                <a:cubicBezTo>
                  <a:pt x="884410" y="1541747"/>
                  <a:pt x="896018" y="1533040"/>
                  <a:pt x="913431" y="1530138"/>
                </a:cubicBezTo>
                <a:cubicBezTo>
                  <a:pt x="968572" y="1527236"/>
                  <a:pt x="1036772" y="1502568"/>
                  <a:pt x="1118033" y="1456134"/>
                </a:cubicBezTo>
                <a:cubicBezTo>
                  <a:pt x="1132181" y="1444162"/>
                  <a:pt x="1147145" y="1438925"/>
                  <a:pt x="1162925" y="1440421"/>
                </a:cubicBezTo>
                <a:close/>
                <a:moveTo>
                  <a:pt x="702300" y="1426748"/>
                </a:moveTo>
                <a:cubicBezTo>
                  <a:pt x="712457" y="1426023"/>
                  <a:pt x="723340" y="1430013"/>
                  <a:pt x="734949" y="1438720"/>
                </a:cubicBezTo>
                <a:cubicBezTo>
                  <a:pt x="792992" y="1482252"/>
                  <a:pt x="806052" y="1533039"/>
                  <a:pt x="774128" y="1591082"/>
                </a:cubicBezTo>
                <a:cubicBezTo>
                  <a:pt x="765422" y="1620104"/>
                  <a:pt x="756715" y="1657832"/>
                  <a:pt x="748009" y="1704266"/>
                </a:cubicBezTo>
                <a:cubicBezTo>
                  <a:pt x="779932" y="1739092"/>
                  <a:pt x="779932" y="1778271"/>
                  <a:pt x="748009" y="1821803"/>
                </a:cubicBezTo>
                <a:cubicBezTo>
                  <a:pt x="736400" y="1842118"/>
                  <a:pt x="726243" y="1869689"/>
                  <a:pt x="717536" y="1904514"/>
                </a:cubicBezTo>
                <a:cubicBezTo>
                  <a:pt x="714634" y="1910319"/>
                  <a:pt x="714634" y="1914672"/>
                  <a:pt x="717536" y="1917574"/>
                </a:cubicBezTo>
                <a:cubicBezTo>
                  <a:pt x="720438" y="1917574"/>
                  <a:pt x="724792" y="1914672"/>
                  <a:pt x="730596" y="1908868"/>
                </a:cubicBezTo>
                <a:cubicBezTo>
                  <a:pt x="765422" y="1876944"/>
                  <a:pt x="794443" y="1829059"/>
                  <a:pt x="817660" y="1765211"/>
                </a:cubicBezTo>
                <a:cubicBezTo>
                  <a:pt x="820562" y="1756505"/>
                  <a:pt x="823465" y="1753603"/>
                  <a:pt x="826367" y="1756505"/>
                </a:cubicBezTo>
                <a:cubicBezTo>
                  <a:pt x="832171" y="1759407"/>
                  <a:pt x="835073" y="1765211"/>
                  <a:pt x="835073" y="1773918"/>
                </a:cubicBezTo>
                <a:cubicBezTo>
                  <a:pt x="829269" y="1892906"/>
                  <a:pt x="777030" y="1977068"/>
                  <a:pt x="678357" y="2026405"/>
                </a:cubicBezTo>
                <a:cubicBezTo>
                  <a:pt x="649336" y="2043818"/>
                  <a:pt x="624667" y="2067035"/>
                  <a:pt x="604352" y="2096056"/>
                </a:cubicBezTo>
                <a:cubicBezTo>
                  <a:pt x="584037" y="2130882"/>
                  <a:pt x="559369" y="2138137"/>
                  <a:pt x="530348" y="2117822"/>
                </a:cubicBezTo>
                <a:cubicBezTo>
                  <a:pt x="512935" y="2106214"/>
                  <a:pt x="496973" y="2087350"/>
                  <a:pt x="482462" y="2061230"/>
                </a:cubicBezTo>
                <a:cubicBezTo>
                  <a:pt x="473756" y="2046720"/>
                  <a:pt x="476658" y="2036562"/>
                  <a:pt x="491169" y="2030758"/>
                </a:cubicBezTo>
                <a:cubicBezTo>
                  <a:pt x="557918" y="1993030"/>
                  <a:pt x="608706" y="1929183"/>
                  <a:pt x="643531" y="1839216"/>
                </a:cubicBezTo>
                <a:cubicBezTo>
                  <a:pt x="646434" y="1833412"/>
                  <a:pt x="646434" y="1829059"/>
                  <a:pt x="643531" y="1826156"/>
                </a:cubicBezTo>
                <a:cubicBezTo>
                  <a:pt x="640629" y="1826156"/>
                  <a:pt x="636276" y="1827608"/>
                  <a:pt x="630472" y="1830510"/>
                </a:cubicBezTo>
                <a:cubicBezTo>
                  <a:pt x="592744" y="1842118"/>
                  <a:pt x="557918" y="1833412"/>
                  <a:pt x="525994" y="1804390"/>
                </a:cubicBezTo>
                <a:cubicBezTo>
                  <a:pt x="505679" y="1786977"/>
                  <a:pt x="505679" y="1771016"/>
                  <a:pt x="525994" y="1756505"/>
                </a:cubicBezTo>
                <a:cubicBezTo>
                  <a:pt x="563722" y="1727483"/>
                  <a:pt x="602901" y="1707168"/>
                  <a:pt x="643531" y="1695560"/>
                </a:cubicBezTo>
                <a:cubicBezTo>
                  <a:pt x="669651" y="1689756"/>
                  <a:pt x="681259" y="1681049"/>
                  <a:pt x="678357" y="1669440"/>
                </a:cubicBezTo>
                <a:cubicBezTo>
                  <a:pt x="681259" y="1646223"/>
                  <a:pt x="682710" y="1625908"/>
                  <a:pt x="682710" y="1608495"/>
                </a:cubicBezTo>
                <a:cubicBezTo>
                  <a:pt x="639178" y="1614300"/>
                  <a:pt x="601450" y="1591082"/>
                  <a:pt x="569527" y="1538844"/>
                </a:cubicBezTo>
                <a:cubicBezTo>
                  <a:pt x="563722" y="1533039"/>
                  <a:pt x="560820" y="1528686"/>
                  <a:pt x="560820" y="1525784"/>
                </a:cubicBezTo>
                <a:cubicBezTo>
                  <a:pt x="560820" y="1522882"/>
                  <a:pt x="565173" y="1519980"/>
                  <a:pt x="573880" y="1517078"/>
                </a:cubicBezTo>
                <a:cubicBezTo>
                  <a:pt x="608706" y="1508371"/>
                  <a:pt x="642080" y="1483703"/>
                  <a:pt x="674004" y="1443073"/>
                </a:cubicBezTo>
                <a:cubicBezTo>
                  <a:pt x="682710" y="1432915"/>
                  <a:pt x="692142" y="1427474"/>
                  <a:pt x="702300" y="1426748"/>
                </a:cubicBezTo>
                <a:close/>
                <a:moveTo>
                  <a:pt x="2018024" y="1259756"/>
                </a:moveTo>
                <a:cubicBezTo>
                  <a:pt x="1982032" y="1260236"/>
                  <a:pt x="1941002" y="1289269"/>
                  <a:pt x="1894932" y="1346856"/>
                </a:cubicBezTo>
                <a:cubicBezTo>
                  <a:pt x="1807180" y="1465321"/>
                  <a:pt x="1756723" y="1570624"/>
                  <a:pt x="1743560" y="1662762"/>
                </a:cubicBezTo>
                <a:cubicBezTo>
                  <a:pt x="1804987" y="1649600"/>
                  <a:pt x="1868607" y="1636437"/>
                  <a:pt x="1934420" y="1623274"/>
                </a:cubicBezTo>
                <a:cubicBezTo>
                  <a:pt x="1987072" y="1535523"/>
                  <a:pt x="2026560" y="1449965"/>
                  <a:pt x="2052886" y="1366601"/>
                </a:cubicBezTo>
                <a:cubicBezTo>
                  <a:pt x="2079210" y="1305174"/>
                  <a:pt x="2072630" y="1270073"/>
                  <a:pt x="2033142" y="1261298"/>
                </a:cubicBezTo>
                <a:cubicBezTo>
                  <a:pt x="2028205" y="1260201"/>
                  <a:pt x="2023167" y="1259687"/>
                  <a:pt x="2018024" y="1259756"/>
                </a:cubicBezTo>
                <a:close/>
                <a:moveTo>
                  <a:pt x="2036432" y="1236617"/>
                </a:moveTo>
                <a:cubicBezTo>
                  <a:pt x="2075920" y="1235521"/>
                  <a:pt x="2116505" y="1245942"/>
                  <a:pt x="2158188" y="1267880"/>
                </a:cubicBezTo>
                <a:cubicBezTo>
                  <a:pt x="2224001" y="1307368"/>
                  <a:pt x="2234970" y="1364406"/>
                  <a:pt x="2191094" y="1438995"/>
                </a:cubicBezTo>
                <a:cubicBezTo>
                  <a:pt x="2186707" y="1447770"/>
                  <a:pt x="2177932" y="1463127"/>
                  <a:pt x="2164768" y="1485065"/>
                </a:cubicBezTo>
                <a:cubicBezTo>
                  <a:pt x="2129668" y="1533329"/>
                  <a:pt x="2103342" y="1575011"/>
                  <a:pt x="2085792" y="1610112"/>
                </a:cubicBezTo>
                <a:cubicBezTo>
                  <a:pt x="2173543" y="1605724"/>
                  <a:pt x="2241552" y="1594755"/>
                  <a:pt x="2289815" y="1577204"/>
                </a:cubicBezTo>
                <a:cubicBezTo>
                  <a:pt x="2320528" y="1568429"/>
                  <a:pt x="2362209" y="1566236"/>
                  <a:pt x="2414861" y="1570624"/>
                </a:cubicBezTo>
                <a:cubicBezTo>
                  <a:pt x="2458737" y="1575011"/>
                  <a:pt x="2496032" y="1601336"/>
                  <a:pt x="2526744" y="1649600"/>
                </a:cubicBezTo>
                <a:cubicBezTo>
                  <a:pt x="2544295" y="1675925"/>
                  <a:pt x="2550876" y="1693476"/>
                  <a:pt x="2546488" y="1702251"/>
                </a:cubicBezTo>
                <a:cubicBezTo>
                  <a:pt x="2542101" y="1711026"/>
                  <a:pt x="2526744" y="1715414"/>
                  <a:pt x="2500419" y="1715414"/>
                </a:cubicBezTo>
                <a:cubicBezTo>
                  <a:pt x="2465319" y="1719802"/>
                  <a:pt x="2412667" y="1717607"/>
                  <a:pt x="2342465" y="1708832"/>
                </a:cubicBezTo>
                <a:cubicBezTo>
                  <a:pt x="2329303" y="1708832"/>
                  <a:pt x="2318334" y="1708832"/>
                  <a:pt x="2309559" y="1708832"/>
                </a:cubicBezTo>
                <a:cubicBezTo>
                  <a:pt x="2230583" y="1704445"/>
                  <a:pt x="2136249" y="1706638"/>
                  <a:pt x="2026560" y="1715414"/>
                </a:cubicBezTo>
                <a:cubicBezTo>
                  <a:pt x="1956358" y="1794391"/>
                  <a:pt x="1897126" y="1862398"/>
                  <a:pt x="1848863" y="1919436"/>
                </a:cubicBezTo>
                <a:cubicBezTo>
                  <a:pt x="2011203" y="1849236"/>
                  <a:pt x="2145024" y="1858010"/>
                  <a:pt x="2250327" y="1945762"/>
                </a:cubicBezTo>
                <a:cubicBezTo>
                  <a:pt x="2285427" y="1976475"/>
                  <a:pt x="2289815" y="2009382"/>
                  <a:pt x="2263489" y="2044482"/>
                </a:cubicBezTo>
                <a:cubicBezTo>
                  <a:pt x="2245939" y="2070808"/>
                  <a:pt x="2230583" y="2108103"/>
                  <a:pt x="2217420" y="2156366"/>
                </a:cubicBezTo>
                <a:cubicBezTo>
                  <a:pt x="2182319" y="2261669"/>
                  <a:pt x="2131862" y="2342838"/>
                  <a:pt x="2066048" y="2399878"/>
                </a:cubicBezTo>
                <a:cubicBezTo>
                  <a:pt x="2026560" y="2426203"/>
                  <a:pt x="1973908" y="2424009"/>
                  <a:pt x="1908095" y="2393296"/>
                </a:cubicBezTo>
                <a:cubicBezTo>
                  <a:pt x="1908095" y="2551249"/>
                  <a:pt x="1901513" y="2676295"/>
                  <a:pt x="1888351" y="2768435"/>
                </a:cubicBezTo>
                <a:cubicBezTo>
                  <a:pt x="1879576" y="2851799"/>
                  <a:pt x="1855443" y="2891287"/>
                  <a:pt x="1815955" y="2886900"/>
                </a:cubicBezTo>
                <a:cubicBezTo>
                  <a:pt x="1794018" y="2886900"/>
                  <a:pt x="1778661" y="2862768"/>
                  <a:pt x="1769886" y="2814504"/>
                </a:cubicBezTo>
                <a:cubicBezTo>
                  <a:pt x="1765499" y="2775016"/>
                  <a:pt x="1752335" y="2737722"/>
                  <a:pt x="1730398" y="2702621"/>
                </a:cubicBezTo>
                <a:cubicBezTo>
                  <a:pt x="1704072" y="2671908"/>
                  <a:pt x="1701878" y="2654358"/>
                  <a:pt x="1723816" y="2649970"/>
                </a:cubicBezTo>
                <a:cubicBezTo>
                  <a:pt x="1745755" y="2645582"/>
                  <a:pt x="1758917" y="2608288"/>
                  <a:pt x="1763305" y="2538086"/>
                </a:cubicBezTo>
                <a:cubicBezTo>
                  <a:pt x="1776467" y="2388908"/>
                  <a:pt x="1772079" y="2263862"/>
                  <a:pt x="1750142" y="2162948"/>
                </a:cubicBezTo>
                <a:cubicBezTo>
                  <a:pt x="1723816" y="2202436"/>
                  <a:pt x="1686522" y="2235343"/>
                  <a:pt x="1638258" y="2261669"/>
                </a:cubicBezTo>
                <a:cubicBezTo>
                  <a:pt x="1581220" y="2301157"/>
                  <a:pt x="1546119" y="2268249"/>
                  <a:pt x="1532956" y="2162948"/>
                </a:cubicBezTo>
                <a:cubicBezTo>
                  <a:pt x="1519793" y="2083971"/>
                  <a:pt x="1528568" y="2046677"/>
                  <a:pt x="1559282" y="2051064"/>
                </a:cubicBezTo>
                <a:cubicBezTo>
                  <a:pt x="1598770" y="2051064"/>
                  <a:pt x="1693103" y="1952344"/>
                  <a:pt x="1842281" y="1754902"/>
                </a:cubicBezTo>
                <a:cubicBezTo>
                  <a:pt x="1741367" y="1781227"/>
                  <a:pt x="1647034" y="1833879"/>
                  <a:pt x="1559282" y="1912855"/>
                </a:cubicBezTo>
                <a:cubicBezTo>
                  <a:pt x="1440817" y="2013770"/>
                  <a:pt x="1311383" y="1996219"/>
                  <a:pt x="1170980" y="1860204"/>
                </a:cubicBezTo>
                <a:cubicBezTo>
                  <a:pt x="1157818" y="1847041"/>
                  <a:pt x="1155623" y="1838266"/>
                  <a:pt x="1164399" y="1833879"/>
                </a:cubicBezTo>
                <a:cubicBezTo>
                  <a:pt x="1168787" y="1825103"/>
                  <a:pt x="1181949" y="1822910"/>
                  <a:pt x="1203888" y="1827297"/>
                </a:cubicBezTo>
                <a:cubicBezTo>
                  <a:pt x="1225825" y="1831685"/>
                  <a:pt x="1276282" y="1818522"/>
                  <a:pt x="1355259" y="1787809"/>
                </a:cubicBezTo>
                <a:cubicBezTo>
                  <a:pt x="1372810" y="1783421"/>
                  <a:pt x="1401329" y="1772452"/>
                  <a:pt x="1440817" y="1754902"/>
                </a:cubicBezTo>
                <a:cubicBezTo>
                  <a:pt x="1524181" y="1728577"/>
                  <a:pt x="1574638" y="1711026"/>
                  <a:pt x="1592189" y="1702251"/>
                </a:cubicBezTo>
                <a:cubicBezTo>
                  <a:pt x="1548312" y="1645213"/>
                  <a:pt x="1539538" y="1596948"/>
                  <a:pt x="1565863" y="1557460"/>
                </a:cubicBezTo>
                <a:cubicBezTo>
                  <a:pt x="1579026" y="1531135"/>
                  <a:pt x="1585608" y="1504810"/>
                  <a:pt x="1585608" y="1478484"/>
                </a:cubicBezTo>
                <a:cubicBezTo>
                  <a:pt x="1581220" y="1447770"/>
                  <a:pt x="1603157" y="1445577"/>
                  <a:pt x="1651422" y="1471902"/>
                </a:cubicBezTo>
                <a:cubicBezTo>
                  <a:pt x="1673359" y="1493840"/>
                  <a:pt x="1693103" y="1491647"/>
                  <a:pt x="1710654" y="1465321"/>
                </a:cubicBezTo>
                <a:cubicBezTo>
                  <a:pt x="1807180" y="1373181"/>
                  <a:pt x="1877382" y="1309561"/>
                  <a:pt x="1921257" y="1274461"/>
                </a:cubicBezTo>
                <a:cubicBezTo>
                  <a:pt x="1958553" y="1250329"/>
                  <a:pt x="1996944" y="1237715"/>
                  <a:pt x="2036432" y="1236617"/>
                </a:cubicBezTo>
                <a:close/>
                <a:moveTo>
                  <a:pt x="430761" y="1004776"/>
                </a:moveTo>
                <a:cubicBezTo>
                  <a:pt x="433415" y="1044588"/>
                  <a:pt x="440050" y="1075110"/>
                  <a:pt x="450667" y="1096342"/>
                </a:cubicBezTo>
                <a:cubicBezTo>
                  <a:pt x="455975" y="1096342"/>
                  <a:pt x="462610" y="1095015"/>
                  <a:pt x="470572" y="1092361"/>
                </a:cubicBezTo>
                <a:cubicBezTo>
                  <a:pt x="486497" y="1092361"/>
                  <a:pt x="502422" y="1089707"/>
                  <a:pt x="518346" y="1084399"/>
                </a:cubicBezTo>
                <a:cubicBezTo>
                  <a:pt x="521000" y="1065820"/>
                  <a:pt x="522327" y="1043260"/>
                  <a:pt x="522327" y="1016719"/>
                </a:cubicBezTo>
                <a:cubicBezTo>
                  <a:pt x="495786" y="1029990"/>
                  <a:pt x="465264" y="1026009"/>
                  <a:pt x="430761" y="1004776"/>
                </a:cubicBezTo>
                <a:close/>
                <a:moveTo>
                  <a:pt x="239666" y="988851"/>
                </a:moveTo>
                <a:cubicBezTo>
                  <a:pt x="181275" y="1047242"/>
                  <a:pt x="141464" y="1088380"/>
                  <a:pt x="120231" y="1112267"/>
                </a:cubicBezTo>
                <a:cubicBezTo>
                  <a:pt x="122885" y="1112267"/>
                  <a:pt x="126866" y="1113594"/>
                  <a:pt x="132174" y="1116248"/>
                </a:cubicBezTo>
                <a:cubicBezTo>
                  <a:pt x="142791" y="1121556"/>
                  <a:pt x="165351" y="1129519"/>
                  <a:pt x="199854" y="1140135"/>
                </a:cubicBezTo>
                <a:cubicBezTo>
                  <a:pt x="223741" y="1148097"/>
                  <a:pt x="235684" y="1141462"/>
                  <a:pt x="235684" y="1120229"/>
                </a:cubicBezTo>
                <a:cubicBezTo>
                  <a:pt x="235684" y="1083072"/>
                  <a:pt x="237011" y="1039279"/>
                  <a:pt x="239666" y="988851"/>
                </a:cubicBezTo>
                <a:close/>
                <a:moveTo>
                  <a:pt x="1612274" y="974358"/>
                </a:moveTo>
                <a:cubicBezTo>
                  <a:pt x="1612274" y="974358"/>
                  <a:pt x="1618066" y="974358"/>
                  <a:pt x="1629649" y="974358"/>
                </a:cubicBezTo>
                <a:cubicBezTo>
                  <a:pt x="1737749" y="985941"/>
                  <a:pt x="1816895" y="1018757"/>
                  <a:pt x="1867084" y="1072808"/>
                </a:cubicBezTo>
                <a:cubicBezTo>
                  <a:pt x="1913414" y="1122998"/>
                  <a:pt x="1921135" y="1173188"/>
                  <a:pt x="1890249" y="1223378"/>
                </a:cubicBezTo>
                <a:cubicBezTo>
                  <a:pt x="1878667" y="1242681"/>
                  <a:pt x="1853572" y="1240751"/>
                  <a:pt x="1814964" y="1217587"/>
                </a:cubicBezTo>
                <a:cubicBezTo>
                  <a:pt x="1737749" y="1163536"/>
                  <a:pt x="1672117" y="1088251"/>
                  <a:pt x="1618066" y="991732"/>
                </a:cubicBezTo>
                <a:cubicBezTo>
                  <a:pt x="1614205" y="984010"/>
                  <a:pt x="1612274" y="978220"/>
                  <a:pt x="1612274" y="974358"/>
                </a:cubicBezTo>
                <a:close/>
                <a:moveTo>
                  <a:pt x="518346" y="857473"/>
                </a:moveTo>
                <a:cubicBezTo>
                  <a:pt x="499768" y="862782"/>
                  <a:pt x="481189" y="865436"/>
                  <a:pt x="462610" y="865436"/>
                </a:cubicBezTo>
                <a:cubicBezTo>
                  <a:pt x="441377" y="865436"/>
                  <a:pt x="420144" y="873398"/>
                  <a:pt x="398912" y="889323"/>
                </a:cubicBezTo>
                <a:cubicBezTo>
                  <a:pt x="406874" y="910555"/>
                  <a:pt x="413509" y="934442"/>
                  <a:pt x="418817" y="960983"/>
                </a:cubicBezTo>
                <a:cubicBezTo>
                  <a:pt x="450667" y="958329"/>
                  <a:pt x="485170" y="947713"/>
                  <a:pt x="522327" y="929134"/>
                </a:cubicBezTo>
                <a:cubicBezTo>
                  <a:pt x="522327" y="921172"/>
                  <a:pt x="523654" y="907901"/>
                  <a:pt x="526309" y="889323"/>
                </a:cubicBezTo>
                <a:cubicBezTo>
                  <a:pt x="526309" y="873398"/>
                  <a:pt x="526309" y="862782"/>
                  <a:pt x="526309" y="857473"/>
                </a:cubicBezTo>
                <a:cubicBezTo>
                  <a:pt x="523654" y="857473"/>
                  <a:pt x="521000" y="857473"/>
                  <a:pt x="518346" y="857473"/>
                </a:cubicBezTo>
                <a:close/>
                <a:moveTo>
                  <a:pt x="689536" y="809699"/>
                </a:moveTo>
                <a:cubicBezTo>
                  <a:pt x="665649" y="809699"/>
                  <a:pt x="640435" y="816335"/>
                  <a:pt x="613894" y="829605"/>
                </a:cubicBezTo>
                <a:cubicBezTo>
                  <a:pt x="613894" y="845530"/>
                  <a:pt x="612567" y="862782"/>
                  <a:pt x="609913" y="881360"/>
                </a:cubicBezTo>
                <a:cubicBezTo>
                  <a:pt x="609913" y="891977"/>
                  <a:pt x="609913" y="898612"/>
                  <a:pt x="609913" y="901266"/>
                </a:cubicBezTo>
                <a:cubicBezTo>
                  <a:pt x="647070" y="887995"/>
                  <a:pt x="673611" y="906574"/>
                  <a:pt x="689536" y="957002"/>
                </a:cubicBezTo>
                <a:cubicBezTo>
                  <a:pt x="697498" y="975581"/>
                  <a:pt x="690863" y="984870"/>
                  <a:pt x="669630" y="984870"/>
                </a:cubicBezTo>
                <a:cubicBezTo>
                  <a:pt x="651051" y="982216"/>
                  <a:pt x="631146" y="984870"/>
                  <a:pt x="609913" y="992833"/>
                </a:cubicBezTo>
                <a:cubicBezTo>
                  <a:pt x="607259" y="998141"/>
                  <a:pt x="604605" y="1007430"/>
                  <a:pt x="601950" y="1020701"/>
                </a:cubicBezTo>
                <a:cubicBezTo>
                  <a:pt x="593988" y="1047242"/>
                  <a:pt x="588680" y="1065820"/>
                  <a:pt x="586026" y="1076437"/>
                </a:cubicBezTo>
                <a:cubicBezTo>
                  <a:pt x="593988" y="1076437"/>
                  <a:pt x="601950" y="1075110"/>
                  <a:pt x="609913" y="1072456"/>
                </a:cubicBezTo>
                <a:cubicBezTo>
                  <a:pt x="593988" y="1053877"/>
                  <a:pt x="596642" y="1051223"/>
                  <a:pt x="617875" y="1064493"/>
                </a:cubicBezTo>
                <a:cubicBezTo>
                  <a:pt x="660341" y="1096342"/>
                  <a:pt x="684228" y="1100324"/>
                  <a:pt x="689536" y="1076437"/>
                </a:cubicBezTo>
                <a:cubicBezTo>
                  <a:pt x="702806" y="1036625"/>
                  <a:pt x="714750" y="967619"/>
                  <a:pt x="725366" y="869417"/>
                </a:cubicBezTo>
                <a:cubicBezTo>
                  <a:pt x="720058" y="837568"/>
                  <a:pt x="708115" y="817662"/>
                  <a:pt x="689536" y="809699"/>
                </a:cubicBezTo>
                <a:close/>
                <a:moveTo>
                  <a:pt x="1276389" y="545814"/>
                </a:moveTo>
                <a:cubicBezTo>
                  <a:pt x="1253225" y="568978"/>
                  <a:pt x="1233921" y="596004"/>
                  <a:pt x="1218477" y="626890"/>
                </a:cubicBezTo>
                <a:cubicBezTo>
                  <a:pt x="1241642" y="650055"/>
                  <a:pt x="1255155" y="655845"/>
                  <a:pt x="1259015" y="644263"/>
                </a:cubicBezTo>
                <a:cubicBezTo>
                  <a:pt x="1270598" y="632681"/>
                  <a:pt x="1276389" y="599864"/>
                  <a:pt x="1276389" y="545814"/>
                </a:cubicBezTo>
                <a:close/>
                <a:moveTo>
                  <a:pt x="226976" y="485982"/>
                </a:moveTo>
                <a:cubicBezTo>
                  <a:pt x="229464" y="486148"/>
                  <a:pt x="232367" y="486563"/>
                  <a:pt x="235684" y="487226"/>
                </a:cubicBezTo>
                <a:cubicBezTo>
                  <a:pt x="283458" y="492534"/>
                  <a:pt x="316635" y="509786"/>
                  <a:pt x="335213" y="538981"/>
                </a:cubicBezTo>
                <a:cubicBezTo>
                  <a:pt x="356446" y="557560"/>
                  <a:pt x="356446" y="596044"/>
                  <a:pt x="335213" y="654435"/>
                </a:cubicBezTo>
                <a:cubicBezTo>
                  <a:pt x="356446" y="667705"/>
                  <a:pt x="373698" y="684957"/>
                  <a:pt x="386968" y="706190"/>
                </a:cubicBezTo>
                <a:cubicBezTo>
                  <a:pt x="400239" y="724768"/>
                  <a:pt x="397585" y="736712"/>
                  <a:pt x="379006" y="742020"/>
                </a:cubicBezTo>
                <a:cubicBezTo>
                  <a:pt x="363081" y="744674"/>
                  <a:pt x="341848" y="753963"/>
                  <a:pt x="315307" y="769888"/>
                </a:cubicBezTo>
                <a:cubicBezTo>
                  <a:pt x="307345" y="812354"/>
                  <a:pt x="303364" y="845530"/>
                  <a:pt x="303364" y="869417"/>
                </a:cubicBezTo>
                <a:cubicBezTo>
                  <a:pt x="311326" y="866763"/>
                  <a:pt x="321943" y="861454"/>
                  <a:pt x="335213" y="853492"/>
                </a:cubicBezTo>
                <a:cubicBezTo>
                  <a:pt x="332559" y="856146"/>
                  <a:pt x="337867" y="854819"/>
                  <a:pt x="351138" y="849511"/>
                </a:cubicBezTo>
                <a:cubicBezTo>
                  <a:pt x="345830" y="833586"/>
                  <a:pt x="347157" y="828278"/>
                  <a:pt x="355119" y="833586"/>
                </a:cubicBezTo>
                <a:cubicBezTo>
                  <a:pt x="360427" y="836240"/>
                  <a:pt x="369717" y="848184"/>
                  <a:pt x="382987" y="869417"/>
                </a:cubicBezTo>
                <a:cubicBezTo>
                  <a:pt x="404220" y="829605"/>
                  <a:pt x="434742" y="805718"/>
                  <a:pt x="474554" y="797756"/>
                </a:cubicBezTo>
                <a:cubicBezTo>
                  <a:pt x="490478" y="795102"/>
                  <a:pt x="507730" y="789794"/>
                  <a:pt x="526309" y="781831"/>
                </a:cubicBezTo>
                <a:cubicBezTo>
                  <a:pt x="534271" y="657089"/>
                  <a:pt x="527636" y="572157"/>
                  <a:pt x="506403" y="527038"/>
                </a:cubicBezTo>
                <a:cubicBezTo>
                  <a:pt x="503749" y="516421"/>
                  <a:pt x="503749" y="508459"/>
                  <a:pt x="506403" y="503151"/>
                </a:cubicBezTo>
                <a:cubicBezTo>
                  <a:pt x="511711" y="497843"/>
                  <a:pt x="518346" y="497843"/>
                  <a:pt x="526309" y="503151"/>
                </a:cubicBezTo>
                <a:cubicBezTo>
                  <a:pt x="531617" y="508459"/>
                  <a:pt x="542233" y="515094"/>
                  <a:pt x="558158" y="523056"/>
                </a:cubicBezTo>
                <a:cubicBezTo>
                  <a:pt x="560812" y="525711"/>
                  <a:pt x="563466" y="527038"/>
                  <a:pt x="566120" y="527038"/>
                </a:cubicBezTo>
                <a:cubicBezTo>
                  <a:pt x="582045" y="529692"/>
                  <a:pt x="597969" y="546943"/>
                  <a:pt x="613894" y="578793"/>
                </a:cubicBezTo>
                <a:cubicBezTo>
                  <a:pt x="624510" y="594717"/>
                  <a:pt x="627164" y="615950"/>
                  <a:pt x="621856" y="642491"/>
                </a:cubicBezTo>
                <a:cubicBezTo>
                  <a:pt x="619202" y="655762"/>
                  <a:pt x="617875" y="675667"/>
                  <a:pt x="617875" y="702208"/>
                </a:cubicBezTo>
                <a:cubicBezTo>
                  <a:pt x="615221" y="726095"/>
                  <a:pt x="613894" y="744674"/>
                  <a:pt x="613894" y="757945"/>
                </a:cubicBezTo>
                <a:cubicBezTo>
                  <a:pt x="656360" y="744674"/>
                  <a:pt x="690863" y="744674"/>
                  <a:pt x="717404" y="757945"/>
                </a:cubicBezTo>
                <a:cubicBezTo>
                  <a:pt x="735983" y="765907"/>
                  <a:pt x="759870" y="781831"/>
                  <a:pt x="789065" y="805718"/>
                </a:cubicBezTo>
                <a:cubicBezTo>
                  <a:pt x="797027" y="811027"/>
                  <a:pt x="802335" y="815008"/>
                  <a:pt x="804989" y="817662"/>
                </a:cubicBezTo>
                <a:cubicBezTo>
                  <a:pt x="823568" y="836240"/>
                  <a:pt x="827549" y="862782"/>
                  <a:pt x="816933" y="897285"/>
                </a:cubicBezTo>
                <a:cubicBezTo>
                  <a:pt x="808970" y="918518"/>
                  <a:pt x="801008" y="949040"/>
                  <a:pt x="793046" y="988851"/>
                </a:cubicBezTo>
                <a:cubicBezTo>
                  <a:pt x="779775" y="1071128"/>
                  <a:pt x="750580" y="1146770"/>
                  <a:pt x="705460" y="1215777"/>
                </a:cubicBezTo>
                <a:cubicBezTo>
                  <a:pt x="700152" y="1223739"/>
                  <a:pt x="693517" y="1229048"/>
                  <a:pt x="685555" y="1231702"/>
                </a:cubicBezTo>
                <a:cubicBezTo>
                  <a:pt x="680246" y="1231702"/>
                  <a:pt x="676265" y="1227721"/>
                  <a:pt x="673611" y="1219758"/>
                </a:cubicBezTo>
                <a:cubicBezTo>
                  <a:pt x="662995" y="1187909"/>
                  <a:pt x="651051" y="1161368"/>
                  <a:pt x="637781" y="1140135"/>
                </a:cubicBezTo>
                <a:cubicBezTo>
                  <a:pt x="566120" y="1142789"/>
                  <a:pt x="511711" y="1153406"/>
                  <a:pt x="474554" y="1171984"/>
                </a:cubicBezTo>
                <a:cubicBezTo>
                  <a:pt x="442704" y="1187909"/>
                  <a:pt x="420144" y="1182601"/>
                  <a:pt x="406874" y="1156060"/>
                </a:cubicBezTo>
                <a:cubicBezTo>
                  <a:pt x="385641" y="1105632"/>
                  <a:pt x="368389" y="1014065"/>
                  <a:pt x="355119" y="881360"/>
                </a:cubicBezTo>
                <a:cubicBezTo>
                  <a:pt x="336540" y="894631"/>
                  <a:pt x="316635" y="910555"/>
                  <a:pt x="295402" y="929134"/>
                </a:cubicBezTo>
                <a:cubicBezTo>
                  <a:pt x="287439" y="1027336"/>
                  <a:pt x="287439" y="1102978"/>
                  <a:pt x="295402" y="1156060"/>
                </a:cubicBezTo>
                <a:cubicBezTo>
                  <a:pt x="306018" y="1203834"/>
                  <a:pt x="309999" y="1238337"/>
                  <a:pt x="307345" y="1259570"/>
                </a:cubicBezTo>
                <a:cubicBezTo>
                  <a:pt x="304691" y="1272840"/>
                  <a:pt x="302037" y="1279476"/>
                  <a:pt x="299383" y="1279476"/>
                </a:cubicBezTo>
                <a:cubicBezTo>
                  <a:pt x="296729" y="1282130"/>
                  <a:pt x="290093" y="1280803"/>
                  <a:pt x="279477" y="1275494"/>
                </a:cubicBezTo>
                <a:cubicBezTo>
                  <a:pt x="197200" y="1222412"/>
                  <a:pt x="137483" y="1170657"/>
                  <a:pt x="100325" y="1120229"/>
                </a:cubicBezTo>
                <a:cubicBezTo>
                  <a:pt x="84401" y="1133500"/>
                  <a:pt x="63168" y="1108286"/>
                  <a:pt x="36627" y="1044588"/>
                </a:cubicBezTo>
                <a:cubicBezTo>
                  <a:pt x="31319" y="1033971"/>
                  <a:pt x="29992" y="1026009"/>
                  <a:pt x="32646" y="1020701"/>
                </a:cubicBezTo>
                <a:cubicBezTo>
                  <a:pt x="35300" y="1015392"/>
                  <a:pt x="43262" y="1012738"/>
                  <a:pt x="56533" y="1012738"/>
                </a:cubicBezTo>
                <a:cubicBezTo>
                  <a:pt x="67149" y="1015392"/>
                  <a:pt x="83074" y="1008757"/>
                  <a:pt x="104306" y="992833"/>
                </a:cubicBezTo>
                <a:cubicBezTo>
                  <a:pt x="112269" y="987524"/>
                  <a:pt x="126866" y="978235"/>
                  <a:pt x="148099" y="964964"/>
                </a:cubicBezTo>
                <a:cubicBezTo>
                  <a:pt x="185257" y="938423"/>
                  <a:pt x="215779" y="917191"/>
                  <a:pt x="239666" y="901266"/>
                </a:cubicBezTo>
                <a:cubicBezTo>
                  <a:pt x="239666" y="869417"/>
                  <a:pt x="240993" y="846857"/>
                  <a:pt x="243647" y="833586"/>
                </a:cubicBezTo>
                <a:cubicBezTo>
                  <a:pt x="179948" y="884014"/>
                  <a:pt x="140137" y="905247"/>
                  <a:pt x="124212" y="897285"/>
                </a:cubicBezTo>
                <a:cubicBezTo>
                  <a:pt x="97671" y="891977"/>
                  <a:pt x="60514" y="862782"/>
                  <a:pt x="12740" y="809699"/>
                </a:cubicBezTo>
                <a:cubicBezTo>
                  <a:pt x="2124" y="799083"/>
                  <a:pt x="-1858" y="791121"/>
                  <a:pt x="796" y="785813"/>
                </a:cubicBezTo>
                <a:cubicBezTo>
                  <a:pt x="3451" y="780504"/>
                  <a:pt x="10086" y="779177"/>
                  <a:pt x="20702" y="781831"/>
                </a:cubicBezTo>
                <a:cubicBezTo>
                  <a:pt x="44589" y="787140"/>
                  <a:pt x="68476" y="783158"/>
                  <a:pt x="92363" y="769888"/>
                </a:cubicBezTo>
                <a:cubicBezTo>
                  <a:pt x="156061" y="743347"/>
                  <a:pt x="209143" y="714152"/>
                  <a:pt x="251609" y="682303"/>
                </a:cubicBezTo>
                <a:cubicBezTo>
                  <a:pt x="259571" y="650453"/>
                  <a:pt x="266207" y="617277"/>
                  <a:pt x="271515" y="582774"/>
                </a:cubicBezTo>
                <a:cubicBezTo>
                  <a:pt x="279477" y="564195"/>
                  <a:pt x="264880" y="540308"/>
                  <a:pt x="227722" y="511113"/>
                </a:cubicBezTo>
                <a:cubicBezTo>
                  <a:pt x="217106" y="500497"/>
                  <a:pt x="213125" y="493861"/>
                  <a:pt x="215779" y="491207"/>
                </a:cubicBezTo>
                <a:cubicBezTo>
                  <a:pt x="215779" y="487226"/>
                  <a:pt x="219511" y="485484"/>
                  <a:pt x="226976" y="485982"/>
                </a:cubicBezTo>
                <a:close/>
                <a:moveTo>
                  <a:pt x="1748005" y="306568"/>
                </a:moveTo>
                <a:cubicBezTo>
                  <a:pt x="1744385" y="305844"/>
                  <a:pt x="1739679" y="308378"/>
                  <a:pt x="1733889" y="314168"/>
                </a:cubicBezTo>
                <a:cubicBezTo>
                  <a:pt x="1679838" y="352777"/>
                  <a:pt x="1627718" y="401036"/>
                  <a:pt x="1577527" y="458947"/>
                </a:cubicBezTo>
                <a:cubicBezTo>
                  <a:pt x="1608414" y="458947"/>
                  <a:pt x="1637370" y="468599"/>
                  <a:pt x="1664395" y="487903"/>
                </a:cubicBezTo>
                <a:cubicBezTo>
                  <a:pt x="1710724" y="429991"/>
                  <a:pt x="1739679" y="375940"/>
                  <a:pt x="1751262" y="325751"/>
                </a:cubicBezTo>
                <a:cubicBezTo>
                  <a:pt x="1755123" y="314168"/>
                  <a:pt x="1755123" y="308378"/>
                  <a:pt x="1751262" y="308378"/>
                </a:cubicBezTo>
                <a:cubicBezTo>
                  <a:pt x="1750297" y="307412"/>
                  <a:pt x="1749211" y="306809"/>
                  <a:pt x="1748005" y="306568"/>
                </a:cubicBezTo>
                <a:close/>
                <a:moveTo>
                  <a:pt x="1600692" y="0"/>
                </a:moveTo>
                <a:cubicBezTo>
                  <a:pt x="1603588" y="0"/>
                  <a:pt x="1607449" y="482"/>
                  <a:pt x="1612274" y="1448"/>
                </a:cubicBezTo>
                <a:cubicBezTo>
                  <a:pt x="1762844" y="43916"/>
                  <a:pt x="1811104" y="113409"/>
                  <a:pt x="1757053" y="209928"/>
                </a:cubicBezTo>
                <a:cubicBezTo>
                  <a:pt x="1807243" y="202207"/>
                  <a:pt x="1855502" y="236953"/>
                  <a:pt x="1901831" y="314168"/>
                </a:cubicBezTo>
                <a:cubicBezTo>
                  <a:pt x="1921135" y="337333"/>
                  <a:pt x="1911483" y="374011"/>
                  <a:pt x="1872876" y="424200"/>
                </a:cubicBezTo>
                <a:cubicBezTo>
                  <a:pt x="1838129" y="470530"/>
                  <a:pt x="1784078" y="528440"/>
                  <a:pt x="1710724" y="597935"/>
                </a:cubicBezTo>
                <a:cubicBezTo>
                  <a:pt x="1710724" y="621099"/>
                  <a:pt x="1699142" y="640403"/>
                  <a:pt x="1675977" y="655845"/>
                </a:cubicBezTo>
                <a:cubicBezTo>
                  <a:pt x="1660534" y="663567"/>
                  <a:pt x="1647022" y="661637"/>
                  <a:pt x="1635439" y="650055"/>
                </a:cubicBezTo>
                <a:cubicBezTo>
                  <a:pt x="1600692" y="677079"/>
                  <a:pt x="1554364" y="698314"/>
                  <a:pt x="1496452" y="713757"/>
                </a:cubicBezTo>
                <a:cubicBezTo>
                  <a:pt x="1515756" y="725339"/>
                  <a:pt x="1527338" y="740782"/>
                  <a:pt x="1531199" y="760085"/>
                </a:cubicBezTo>
                <a:cubicBezTo>
                  <a:pt x="1627718" y="740782"/>
                  <a:pt x="1749331" y="734991"/>
                  <a:pt x="1896041" y="742712"/>
                </a:cubicBezTo>
                <a:cubicBezTo>
                  <a:pt x="1942369" y="746574"/>
                  <a:pt x="1980977" y="756225"/>
                  <a:pt x="2011863" y="771668"/>
                </a:cubicBezTo>
                <a:cubicBezTo>
                  <a:pt x="2019584" y="775529"/>
                  <a:pt x="2027306" y="779390"/>
                  <a:pt x="2035028" y="783250"/>
                </a:cubicBezTo>
                <a:cubicBezTo>
                  <a:pt x="2042749" y="790972"/>
                  <a:pt x="2048540" y="796763"/>
                  <a:pt x="2052401" y="800624"/>
                </a:cubicBezTo>
                <a:cubicBezTo>
                  <a:pt x="2075566" y="819928"/>
                  <a:pt x="2077496" y="837301"/>
                  <a:pt x="2058191" y="852744"/>
                </a:cubicBezTo>
                <a:cubicBezTo>
                  <a:pt x="2023445" y="879769"/>
                  <a:pt x="1971325" y="881700"/>
                  <a:pt x="1901831" y="858535"/>
                </a:cubicBezTo>
                <a:cubicBezTo>
                  <a:pt x="1766705" y="816067"/>
                  <a:pt x="1647022" y="810276"/>
                  <a:pt x="1542781" y="841162"/>
                </a:cubicBezTo>
                <a:cubicBezTo>
                  <a:pt x="1535059" y="856604"/>
                  <a:pt x="1521547" y="885561"/>
                  <a:pt x="1502244" y="928029"/>
                </a:cubicBezTo>
                <a:cubicBezTo>
                  <a:pt x="1486800" y="970497"/>
                  <a:pt x="1475218" y="1001383"/>
                  <a:pt x="1467497" y="1020687"/>
                </a:cubicBezTo>
                <a:cubicBezTo>
                  <a:pt x="1428888" y="1148092"/>
                  <a:pt x="1326579" y="1209864"/>
                  <a:pt x="1160566" y="1206004"/>
                </a:cubicBezTo>
                <a:cubicBezTo>
                  <a:pt x="1125820" y="1213725"/>
                  <a:pt x="1110376" y="1206004"/>
                  <a:pt x="1114237" y="1182839"/>
                </a:cubicBezTo>
                <a:cubicBezTo>
                  <a:pt x="1118097" y="1148092"/>
                  <a:pt x="1131610" y="1128788"/>
                  <a:pt x="1154775" y="1124927"/>
                </a:cubicBezTo>
                <a:cubicBezTo>
                  <a:pt x="1293762" y="1090181"/>
                  <a:pt x="1369047" y="1011035"/>
                  <a:pt x="1380629" y="887491"/>
                </a:cubicBezTo>
                <a:cubicBezTo>
                  <a:pt x="1338161" y="899073"/>
                  <a:pt x="1264807" y="929960"/>
                  <a:pt x="1160566" y="980149"/>
                </a:cubicBezTo>
                <a:cubicBezTo>
                  <a:pt x="1060187" y="1026479"/>
                  <a:pt x="975250" y="1038060"/>
                  <a:pt x="905756" y="1014896"/>
                </a:cubicBezTo>
                <a:cubicBezTo>
                  <a:pt x="874870" y="999453"/>
                  <a:pt x="863288" y="985940"/>
                  <a:pt x="871010" y="974357"/>
                </a:cubicBezTo>
                <a:cubicBezTo>
                  <a:pt x="890314" y="947333"/>
                  <a:pt x="905756" y="931889"/>
                  <a:pt x="917338" y="928029"/>
                </a:cubicBezTo>
                <a:cubicBezTo>
                  <a:pt x="925061" y="924168"/>
                  <a:pt x="938573" y="918377"/>
                  <a:pt x="957876" y="910655"/>
                </a:cubicBezTo>
                <a:cubicBezTo>
                  <a:pt x="973320" y="902934"/>
                  <a:pt x="984902" y="897143"/>
                  <a:pt x="992623" y="893282"/>
                </a:cubicBezTo>
                <a:cubicBezTo>
                  <a:pt x="1000344" y="885561"/>
                  <a:pt x="1004206" y="885561"/>
                  <a:pt x="1004206" y="893282"/>
                </a:cubicBezTo>
                <a:cubicBezTo>
                  <a:pt x="1004206" y="897143"/>
                  <a:pt x="1000344" y="902934"/>
                  <a:pt x="992623" y="910655"/>
                </a:cubicBezTo>
                <a:cubicBezTo>
                  <a:pt x="954016" y="937681"/>
                  <a:pt x="967529" y="935750"/>
                  <a:pt x="1033161" y="904864"/>
                </a:cubicBezTo>
                <a:cubicBezTo>
                  <a:pt x="1052465" y="897143"/>
                  <a:pt x="1081421" y="885561"/>
                  <a:pt x="1120028" y="870117"/>
                </a:cubicBezTo>
                <a:cubicBezTo>
                  <a:pt x="1158636" y="854675"/>
                  <a:pt x="1212687" y="835370"/>
                  <a:pt x="1282180" y="812207"/>
                </a:cubicBezTo>
                <a:cubicBezTo>
                  <a:pt x="1270598" y="796763"/>
                  <a:pt x="1257085" y="771668"/>
                  <a:pt x="1241642" y="736922"/>
                </a:cubicBezTo>
                <a:cubicBezTo>
                  <a:pt x="1218477" y="698314"/>
                  <a:pt x="1203035" y="675149"/>
                  <a:pt x="1195313" y="667428"/>
                </a:cubicBezTo>
                <a:cubicBezTo>
                  <a:pt x="1183730" y="682871"/>
                  <a:pt x="1166357" y="707965"/>
                  <a:pt x="1143193" y="742712"/>
                </a:cubicBezTo>
                <a:cubicBezTo>
                  <a:pt x="1131610" y="765877"/>
                  <a:pt x="1116168" y="773598"/>
                  <a:pt x="1096863" y="765877"/>
                </a:cubicBezTo>
                <a:cubicBezTo>
                  <a:pt x="1081421" y="765877"/>
                  <a:pt x="1064048" y="721478"/>
                  <a:pt x="1044743" y="632681"/>
                </a:cubicBezTo>
                <a:cubicBezTo>
                  <a:pt x="1040883" y="609517"/>
                  <a:pt x="1046674" y="596004"/>
                  <a:pt x="1062117" y="592143"/>
                </a:cubicBezTo>
                <a:cubicBezTo>
                  <a:pt x="1073700" y="596004"/>
                  <a:pt x="1081421" y="586352"/>
                  <a:pt x="1085282" y="563188"/>
                </a:cubicBezTo>
                <a:cubicBezTo>
                  <a:pt x="1100724" y="516858"/>
                  <a:pt x="1110376" y="478251"/>
                  <a:pt x="1114237" y="447365"/>
                </a:cubicBezTo>
                <a:cubicBezTo>
                  <a:pt x="1114237" y="424200"/>
                  <a:pt x="1094934" y="408757"/>
                  <a:pt x="1056326" y="401036"/>
                </a:cubicBezTo>
                <a:cubicBezTo>
                  <a:pt x="1037022" y="397174"/>
                  <a:pt x="1027370" y="389453"/>
                  <a:pt x="1027370" y="377871"/>
                </a:cubicBezTo>
                <a:cubicBezTo>
                  <a:pt x="1023509" y="354706"/>
                  <a:pt x="1037022" y="339264"/>
                  <a:pt x="1067908" y="331542"/>
                </a:cubicBezTo>
                <a:cubicBezTo>
                  <a:pt x="1110376" y="319960"/>
                  <a:pt x="1156706" y="333472"/>
                  <a:pt x="1206895" y="372080"/>
                </a:cubicBezTo>
                <a:cubicBezTo>
                  <a:pt x="1237781" y="395245"/>
                  <a:pt x="1249363" y="426131"/>
                  <a:pt x="1241642" y="464738"/>
                </a:cubicBezTo>
                <a:cubicBezTo>
                  <a:pt x="1230060" y="491764"/>
                  <a:pt x="1245503" y="484042"/>
                  <a:pt x="1287972" y="441573"/>
                </a:cubicBezTo>
                <a:cubicBezTo>
                  <a:pt x="1287972" y="433852"/>
                  <a:pt x="1287972" y="418410"/>
                  <a:pt x="1287972" y="395245"/>
                </a:cubicBezTo>
                <a:cubicBezTo>
                  <a:pt x="1291832" y="364359"/>
                  <a:pt x="1293762" y="341194"/>
                  <a:pt x="1293762" y="325751"/>
                </a:cubicBezTo>
                <a:cubicBezTo>
                  <a:pt x="1301484" y="252397"/>
                  <a:pt x="1297623" y="209928"/>
                  <a:pt x="1282180" y="198346"/>
                </a:cubicBezTo>
                <a:cubicBezTo>
                  <a:pt x="1251294" y="148156"/>
                  <a:pt x="1230060" y="96036"/>
                  <a:pt x="1218477" y="41986"/>
                </a:cubicBezTo>
                <a:cubicBezTo>
                  <a:pt x="1214616" y="22682"/>
                  <a:pt x="1218477" y="18821"/>
                  <a:pt x="1230060" y="30403"/>
                </a:cubicBezTo>
                <a:cubicBezTo>
                  <a:pt x="1253225" y="61289"/>
                  <a:pt x="1286041" y="84454"/>
                  <a:pt x="1328509" y="99896"/>
                </a:cubicBezTo>
                <a:cubicBezTo>
                  <a:pt x="1428888" y="126922"/>
                  <a:pt x="1467497" y="179042"/>
                  <a:pt x="1444332" y="256258"/>
                </a:cubicBezTo>
                <a:cubicBezTo>
                  <a:pt x="1444332" y="252397"/>
                  <a:pt x="1446262" y="248535"/>
                  <a:pt x="1450123" y="244675"/>
                </a:cubicBezTo>
                <a:cubicBezTo>
                  <a:pt x="1473287" y="213789"/>
                  <a:pt x="1490661" y="180973"/>
                  <a:pt x="1502244" y="146226"/>
                </a:cubicBezTo>
                <a:cubicBezTo>
                  <a:pt x="1509965" y="138505"/>
                  <a:pt x="1515756" y="134643"/>
                  <a:pt x="1519617" y="134643"/>
                </a:cubicBezTo>
                <a:cubicBezTo>
                  <a:pt x="1523478" y="138505"/>
                  <a:pt x="1523478" y="146226"/>
                  <a:pt x="1519617" y="157808"/>
                </a:cubicBezTo>
                <a:cubicBezTo>
                  <a:pt x="1500313" y="238884"/>
                  <a:pt x="1467497" y="316099"/>
                  <a:pt x="1421167" y="389453"/>
                </a:cubicBezTo>
                <a:cubicBezTo>
                  <a:pt x="1421167" y="389453"/>
                  <a:pt x="1421167" y="393314"/>
                  <a:pt x="1421167" y="401036"/>
                </a:cubicBezTo>
                <a:cubicBezTo>
                  <a:pt x="1409585" y="435783"/>
                  <a:pt x="1403794" y="464738"/>
                  <a:pt x="1403794" y="487903"/>
                </a:cubicBezTo>
                <a:cubicBezTo>
                  <a:pt x="1399933" y="518789"/>
                  <a:pt x="1396072" y="557396"/>
                  <a:pt x="1392212" y="603725"/>
                </a:cubicBezTo>
                <a:cubicBezTo>
                  <a:pt x="1384491" y="626890"/>
                  <a:pt x="1380629" y="646194"/>
                  <a:pt x="1380629" y="661637"/>
                </a:cubicBezTo>
                <a:cubicBezTo>
                  <a:pt x="1380629" y="669358"/>
                  <a:pt x="1378699" y="680941"/>
                  <a:pt x="1374838" y="696383"/>
                </a:cubicBezTo>
                <a:cubicBezTo>
                  <a:pt x="1367117" y="731130"/>
                  <a:pt x="1361326" y="765877"/>
                  <a:pt x="1357465" y="800624"/>
                </a:cubicBezTo>
                <a:cubicBezTo>
                  <a:pt x="1376768" y="792902"/>
                  <a:pt x="1392212" y="787111"/>
                  <a:pt x="1403794" y="783250"/>
                </a:cubicBezTo>
                <a:cubicBezTo>
                  <a:pt x="1415376" y="756225"/>
                  <a:pt x="1419237" y="731130"/>
                  <a:pt x="1415376" y="707965"/>
                </a:cubicBezTo>
                <a:cubicBezTo>
                  <a:pt x="1407654" y="696383"/>
                  <a:pt x="1409585" y="684801"/>
                  <a:pt x="1421167" y="673219"/>
                </a:cubicBezTo>
                <a:cubicBezTo>
                  <a:pt x="1413446" y="653915"/>
                  <a:pt x="1411515" y="640403"/>
                  <a:pt x="1415376" y="632681"/>
                </a:cubicBezTo>
                <a:cubicBezTo>
                  <a:pt x="1419237" y="628821"/>
                  <a:pt x="1428888" y="628821"/>
                  <a:pt x="1444332" y="632681"/>
                </a:cubicBezTo>
                <a:cubicBezTo>
                  <a:pt x="1494521" y="628821"/>
                  <a:pt x="1540851" y="609517"/>
                  <a:pt x="1583319" y="574770"/>
                </a:cubicBezTo>
                <a:cubicBezTo>
                  <a:pt x="1556293" y="540023"/>
                  <a:pt x="1511895" y="520719"/>
                  <a:pt x="1450123" y="516858"/>
                </a:cubicBezTo>
                <a:cubicBezTo>
                  <a:pt x="1423098" y="516858"/>
                  <a:pt x="1436611" y="501416"/>
                  <a:pt x="1490661" y="470530"/>
                </a:cubicBezTo>
                <a:cubicBezTo>
                  <a:pt x="1475218" y="431922"/>
                  <a:pt x="1477148" y="393314"/>
                  <a:pt x="1496452" y="354706"/>
                </a:cubicBezTo>
                <a:cubicBezTo>
                  <a:pt x="1508034" y="339264"/>
                  <a:pt x="1517686" y="329612"/>
                  <a:pt x="1525407" y="325751"/>
                </a:cubicBezTo>
                <a:cubicBezTo>
                  <a:pt x="1533130" y="325751"/>
                  <a:pt x="1544712" y="312238"/>
                  <a:pt x="1560154" y="285213"/>
                </a:cubicBezTo>
                <a:cubicBezTo>
                  <a:pt x="1564016" y="281352"/>
                  <a:pt x="1567876" y="271700"/>
                  <a:pt x="1571737" y="256258"/>
                </a:cubicBezTo>
                <a:cubicBezTo>
                  <a:pt x="1602623" y="202207"/>
                  <a:pt x="1621926" y="163599"/>
                  <a:pt x="1629649" y="140435"/>
                </a:cubicBezTo>
                <a:cubicBezTo>
                  <a:pt x="1648952" y="90245"/>
                  <a:pt x="1639300" y="47776"/>
                  <a:pt x="1600692" y="13029"/>
                </a:cubicBezTo>
                <a:cubicBezTo>
                  <a:pt x="1592006" y="4343"/>
                  <a:pt x="1592006" y="0"/>
                  <a:pt x="1600692" y="0"/>
                </a:cubicBezTo>
                <a:close/>
              </a:path>
            </a:pathLst>
          </a:custGeom>
          <a:blipFill>
            <a:blip r:embed="rId5" cstate="screen">
              <a:extLst>
                <a:ext uri="{28A0092B-C50C-407E-A947-70E740481C1C}">
                  <a14:useLocalDpi xmlns:a14="http://schemas.microsoft.com/office/drawing/2010/main"/>
                </a:ext>
              </a:extLst>
            </a:blip>
            <a:stretch>
              <a:fillRect/>
            </a:stretch>
          </a:bli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algn="ctr">
              <a:defRPr sz="9600">
                <a:solidFill>
                  <a:schemeClr val="accent4">
                    <a:lumMod val="40000"/>
                    <a:lumOff val="60000"/>
                  </a:schemeClr>
                </a:solidFill>
                <a:latin typeface="方正行楷简体" panose="02000000000000000000" pitchFamily="2" charset="-122"/>
                <a:ea typeface="方正行楷简体" panose="02000000000000000000" pitchFamily="2" charset="-122"/>
              </a:defRPr>
            </a:lvl1pPr>
          </a:lstStyle>
          <a:p>
            <a:endParaRPr lang="zh-CN" altLang="en-US" sz="11500" dirty="0">
              <a:solidFill>
                <a:srgbClr val="FFE699"/>
              </a:solidFill>
            </a:endParaRPr>
          </a:p>
        </p:txBody>
      </p:sp>
      <p:grpSp>
        <p:nvGrpSpPr>
          <p:cNvPr id="5" name="组合 4">
            <a:extLst>
              <a:ext uri="{FF2B5EF4-FFF2-40B4-BE49-F238E27FC236}">
                <a16:creationId xmlns:a16="http://schemas.microsoft.com/office/drawing/2014/main" xmlns="" id="{C3F7248F-6A09-42D4-8583-5645B2823FC1}"/>
              </a:ext>
            </a:extLst>
          </p:cNvPr>
          <p:cNvGrpSpPr/>
          <p:nvPr/>
        </p:nvGrpSpPr>
        <p:grpSpPr>
          <a:xfrm>
            <a:off x="5949004" y="3776519"/>
            <a:ext cx="3116590" cy="991680"/>
            <a:chOff x="5811888" y="4095834"/>
            <a:chExt cx="3116590" cy="991680"/>
          </a:xfrm>
        </p:grpSpPr>
        <p:pic>
          <p:nvPicPr>
            <p:cNvPr id="26" name="图片 25">
              <a:extLst>
                <a:ext uri="{FF2B5EF4-FFF2-40B4-BE49-F238E27FC236}">
                  <a16:creationId xmlns:a16="http://schemas.microsoft.com/office/drawing/2014/main" xmlns="" id="{13AE464E-6BEF-4E11-AB1A-487F41F9438E}"/>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a:off x="5811888" y="4095834"/>
              <a:ext cx="2282269" cy="991680"/>
            </a:xfrm>
            <a:prstGeom prst="rect">
              <a:avLst/>
            </a:prstGeom>
          </p:spPr>
        </p:pic>
        <p:pic>
          <p:nvPicPr>
            <p:cNvPr id="27" name="图片 26">
              <a:extLst>
                <a:ext uri="{FF2B5EF4-FFF2-40B4-BE49-F238E27FC236}">
                  <a16:creationId xmlns:a16="http://schemas.microsoft.com/office/drawing/2014/main" xmlns="" id="{5D4C0EB6-DC8B-4A23-B2A1-D4F2292350F5}"/>
                </a:ext>
              </a:extLst>
            </p:cNvPr>
            <p:cNvPicPr>
              <a:picLocks noChangeAspect="1"/>
            </p:cNvPicPr>
            <p:nvPr/>
          </p:nvPicPr>
          <p:blipFill rotWithShape="1">
            <a:blip r:embed="rId6" cstate="screen">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a:ext>
              </a:extLst>
            </a:blip>
            <a:srcRect/>
            <a:stretch/>
          </p:blipFill>
          <p:spPr>
            <a:xfrm flipH="1">
              <a:off x="6646209" y="4095834"/>
              <a:ext cx="2282269" cy="991680"/>
            </a:xfrm>
            <a:prstGeom prst="rect">
              <a:avLst/>
            </a:prstGeom>
          </p:spPr>
        </p:pic>
      </p:grpSp>
      <p:sp>
        <p:nvSpPr>
          <p:cNvPr id="6" name="文本框 5">
            <a:extLst>
              <a:ext uri="{FF2B5EF4-FFF2-40B4-BE49-F238E27FC236}">
                <a16:creationId xmlns:a16="http://schemas.microsoft.com/office/drawing/2014/main" xmlns="" id="{6FB0F1AB-252C-43FB-A5D6-E1546C445F02}"/>
              </a:ext>
            </a:extLst>
          </p:cNvPr>
          <p:cNvSpPr txBox="1"/>
          <p:nvPr/>
        </p:nvSpPr>
        <p:spPr>
          <a:xfrm>
            <a:off x="6725675" y="3934679"/>
            <a:ext cx="1563248" cy="646331"/>
          </a:xfrm>
          <a:prstGeom prst="rect">
            <a:avLst/>
          </a:prstGeom>
          <a:noFill/>
        </p:spPr>
        <p:txBody>
          <a:bodyPr wrap="none" rtlCol="0">
            <a:spAutoFit/>
          </a:bodyPr>
          <a:lstStyle/>
          <a:p>
            <a:pPr algn="ctr"/>
            <a:r>
              <a:rPr lang="en-US" altLang="zh-CN"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3</a:t>
            </a:r>
            <a:r>
              <a:rPr lang="zh-CN" altLang="en-US" sz="3600"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等奖</a:t>
            </a:r>
          </a:p>
        </p:txBody>
      </p:sp>
    </p:spTree>
    <p:extLst>
      <p:ext uri="{BB962C8B-B14F-4D97-AF65-F5344CB8AC3E}">
        <p14:creationId xmlns:p14="http://schemas.microsoft.com/office/powerpoint/2010/main" val="1531028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603"/>
                                        </p:tgtEl>
                                        <p:attrNameLst>
                                          <p:attrName>style.visibility</p:attrName>
                                        </p:attrNameLst>
                                      </p:cBhvr>
                                      <p:to>
                                        <p:strVal val="visible"/>
                                      </p:to>
                                    </p:set>
                                    <p:animEffect transition="in" filter="wipe(up)">
                                      <p:cBhvr>
                                        <p:cTn id="7" dur="500"/>
                                        <p:tgtEl>
                                          <p:spTgt spid="603"/>
                                        </p:tgtEl>
                                      </p:cBhvr>
                                    </p:animEffect>
                                  </p:childTnLst>
                                </p:cTn>
                              </p:par>
                              <p:par>
                                <p:cTn id="8" presetID="10"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xit" presetSubtype="0" fill="hold" nodeType="withEffect">
                                  <p:stCondLst>
                                    <p:cond delay="1000"/>
                                  </p:stCondLst>
                                  <p:childTnLst>
                                    <p:animEffect transition="out" filter="fade">
                                      <p:cBhvr>
                                        <p:cTn id="12" dur="250"/>
                                        <p:tgtEl>
                                          <p:spTgt spid="16"/>
                                        </p:tgtEl>
                                      </p:cBhvr>
                                    </p:animEffect>
                                    <p:set>
                                      <p:cBhvr>
                                        <p:cTn id="13" dur="1" fill="hold">
                                          <p:stCondLst>
                                            <p:cond delay="249"/>
                                          </p:stCondLst>
                                        </p:cTn>
                                        <p:tgtEl>
                                          <p:spTgt spid="16"/>
                                        </p:tgtEl>
                                        <p:attrNameLst>
                                          <p:attrName>style.visibility</p:attrName>
                                        </p:attrNameLst>
                                      </p:cBhvr>
                                      <p:to>
                                        <p:strVal val="hidden"/>
                                      </p:to>
                                    </p:set>
                                  </p:childTnLst>
                                </p:cTn>
                              </p:par>
                              <p:par>
                                <p:cTn id="14" presetID="6" presetClass="emph" presetSubtype="0" fill="hold" nodeType="withEffect">
                                  <p:stCondLst>
                                    <p:cond delay="1000"/>
                                  </p:stCondLst>
                                  <p:childTnLst>
                                    <p:animScale>
                                      <p:cBhvr>
                                        <p:cTn id="15" dur="250" fill="hold"/>
                                        <p:tgtEl>
                                          <p:spTgt spid="16"/>
                                        </p:tgtEl>
                                      </p:cBhvr>
                                      <p:by x="400000" y="4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88EC7AF-B893-4671-BF51-708D461CD957}"/>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a:ext>
            </a:extLst>
          </a:blip>
          <a:srcRect l="7906" t="16454" r="6114" b="21670"/>
          <a:stretch/>
        </p:blipFill>
        <p:spPr>
          <a:xfrm>
            <a:off x="3120788" y="750722"/>
            <a:ext cx="5950424" cy="991680"/>
          </a:xfrm>
          <a:prstGeom prst="rect">
            <a:avLst/>
          </a:prstGeom>
        </p:spPr>
      </p:pic>
      <p:sp>
        <p:nvSpPr>
          <p:cNvPr id="5" name="文本框 4">
            <a:extLst>
              <a:ext uri="{FF2B5EF4-FFF2-40B4-BE49-F238E27FC236}">
                <a16:creationId xmlns:a16="http://schemas.microsoft.com/office/drawing/2014/main" xmlns="" id="{6D5EDCC6-16B2-4A9D-8F07-453CD825475C}"/>
              </a:ext>
            </a:extLst>
          </p:cNvPr>
          <p:cNvSpPr txBox="1"/>
          <p:nvPr/>
        </p:nvSpPr>
        <p:spPr>
          <a:xfrm>
            <a:off x="4926452" y="906267"/>
            <a:ext cx="2339103"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第二篇章</a:t>
            </a:r>
          </a:p>
        </p:txBody>
      </p:sp>
      <p:sp>
        <p:nvSpPr>
          <p:cNvPr id="2" name="矩形 1">
            <a:extLst>
              <a:ext uri="{FF2B5EF4-FFF2-40B4-BE49-F238E27FC236}">
                <a16:creationId xmlns:a16="http://schemas.microsoft.com/office/drawing/2014/main" xmlns="" id="{B6278F00-F113-4E68-8FB6-743167A13D4B}"/>
              </a:ext>
            </a:extLst>
          </p:cNvPr>
          <p:cNvSpPr/>
          <p:nvPr/>
        </p:nvSpPr>
        <p:spPr>
          <a:xfrm>
            <a:off x="0" y="0"/>
            <a:ext cx="12192000" cy="6858000"/>
          </a:xfrm>
          <a:prstGeom prst="rect">
            <a:avLst/>
          </a:prstGeom>
          <a:blipFill>
            <a:blip r:embed="rId5"/>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4796FB05-22D2-4BEC-912E-AFB2B638F864}"/>
              </a:ext>
            </a:extLst>
          </p:cNvPr>
          <p:cNvSpPr/>
          <p:nvPr/>
        </p:nvSpPr>
        <p:spPr>
          <a:xfrm>
            <a:off x="0" y="0"/>
            <a:ext cx="12192000" cy="6858000"/>
          </a:xfrm>
          <a:prstGeom prst="rect">
            <a:avLst/>
          </a:prstGeom>
          <a:blipFill>
            <a:blip r:embed="rId6"/>
            <a:stretch>
              <a:fillRect/>
            </a:stretch>
          </a:blip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图片 8">
            <a:extLst>
              <a:ext uri="{FF2B5EF4-FFF2-40B4-BE49-F238E27FC236}">
                <a16:creationId xmlns:a16="http://schemas.microsoft.com/office/drawing/2014/main" xmlns="" id="{08283CC6-8E96-4E74-AD53-1F0CAC0C4D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0800000">
            <a:off x="4370450" y="1897947"/>
            <a:ext cx="2678050" cy="2874440"/>
          </a:xfrm>
          <a:prstGeom prst="rect">
            <a:avLst/>
          </a:prstGeom>
        </p:spPr>
      </p:pic>
      <p:grpSp>
        <p:nvGrpSpPr>
          <p:cNvPr id="214" name="组合 213">
            <a:extLst>
              <a:ext uri="{FF2B5EF4-FFF2-40B4-BE49-F238E27FC236}">
                <a16:creationId xmlns:a16="http://schemas.microsoft.com/office/drawing/2014/main" xmlns="" id="{5866E728-7F5B-4E82-8250-C663324A47C2}"/>
              </a:ext>
            </a:extLst>
          </p:cNvPr>
          <p:cNvGrpSpPr/>
          <p:nvPr/>
        </p:nvGrpSpPr>
        <p:grpSpPr>
          <a:xfrm rot="9843977">
            <a:off x="6031190" y="3165732"/>
            <a:ext cx="1453492" cy="1382713"/>
            <a:chOff x="1017588" y="1520825"/>
            <a:chExt cx="2738438" cy="2605088"/>
          </a:xfrm>
        </p:grpSpPr>
        <p:sp>
          <p:nvSpPr>
            <p:cNvPr id="215" name="Freeform 5">
              <a:extLst>
                <a:ext uri="{FF2B5EF4-FFF2-40B4-BE49-F238E27FC236}">
                  <a16:creationId xmlns:a16="http://schemas.microsoft.com/office/drawing/2014/main" xmlns="" id="{27052F1A-0D80-4E40-A6DF-030E4BBB436C}"/>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6">
              <a:extLst>
                <a:ext uri="{FF2B5EF4-FFF2-40B4-BE49-F238E27FC236}">
                  <a16:creationId xmlns:a16="http://schemas.microsoft.com/office/drawing/2014/main" xmlns="" id="{08FBACFF-A64F-4530-B320-05170542CBB4}"/>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7">
              <a:extLst>
                <a:ext uri="{FF2B5EF4-FFF2-40B4-BE49-F238E27FC236}">
                  <a16:creationId xmlns:a16="http://schemas.microsoft.com/office/drawing/2014/main" xmlns="" id="{F185BA08-35BE-424D-A74C-BC3C9E0527BE}"/>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8">
              <a:extLst>
                <a:ext uri="{FF2B5EF4-FFF2-40B4-BE49-F238E27FC236}">
                  <a16:creationId xmlns:a16="http://schemas.microsoft.com/office/drawing/2014/main" xmlns="" id="{62635CF7-45FE-4C5C-A36B-9981E7694C53}"/>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9">
              <a:extLst>
                <a:ext uri="{FF2B5EF4-FFF2-40B4-BE49-F238E27FC236}">
                  <a16:creationId xmlns:a16="http://schemas.microsoft.com/office/drawing/2014/main" xmlns="" id="{261E63D8-C2A2-4BF4-8730-CE1DFCD77AAA}"/>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0">
              <a:extLst>
                <a:ext uri="{FF2B5EF4-FFF2-40B4-BE49-F238E27FC236}">
                  <a16:creationId xmlns:a16="http://schemas.microsoft.com/office/drawing/2014/main" xmlns="" id="{9F61F465-D826-41D0-8963-430B099F86F0}"/>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1">
              <a:extLst>
                <a:ext uri="{FF2B5EF4-FFF2-40B4-BE49-F238E27FC236}">
                  <a16:creationId xmlns:a16="http://schemas.microsoft.com/office/drawing/2014/main" xmlns="" id="{C29D3A7C-50F2-4736-AF45-D02862228A83}"/>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2">
              <a:extLst>
                <a:ext uri="{FF2B5EF4-FFF2-40B4-BE49-F238E27FC236}">
                  <a16:creationId xmlns:a16="http://schemas.microsoft.com/office/drawing/2014/main" xmlns="" id="{BA02B901-9E99-410B-87AA-F9C1D8A6312B}"/>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3">
              <a:extLst>
                <a:ext uri="{FF2B5EF4-FFF2-40B4-BE49-F238E27FC236}">
                  <a16:creationId xmlns:a16="http://schemas.microsoft.com/office/drawing/2014/main" xmlns="" id="{9A20D8D1-23D5-47D1-AE5B-BFBA24F87050}"/>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4">
              <a:extLst>
                <a:ext uri="{FF2B5EF4-FFF2-40B4-BE49-F238E27FC236}">
                  <a16:creationId xmlns:a16="http://schemas.microsoft.com/office/drawing/2014/main" xmlns="" id="{9B62829B-3E40-4BEC-8441-4D4DBDA123CE}"/>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5">
              <a:extLst>
                <a:ext uri="{FF2B5EF4-FFF2-40B4-BE49-F238E27FC236}">
                  <a16:creationId xmlns:a16="http://schemas.microsoft.com/office/drawing/2014/main" xmlns="" id="{94DF363C-58B4-4E11-B028-794BF5FBA020}"/>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6">
              <a:extLst>
                <a:ext uri="{FF2B5EF4-FFF2-40B4-BE49-F238E27FC236}">
                  <a16:creationId xmlns:a16="http://schemas.microsoft.com/office/drawing/2014/main" xmlns="" id="{FF8076BF-B28C-4E3C-874D-A2C7A4021E41}"/>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17">
              <a:extLst>
                <a:ext uri="{FF2B5EF4-FFF2-40B4-BE49-F238E27FC236}">
                  <a16:creationId xmlns:a16="http://schemas.microsoft.com/office/drawing/2014/main" xmlns="" id="{C775CFA8-31E0-43D6-BB15-3AE3D85DBF1E}"/>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18">
              <a:extLst>
                <a:ext uri="{FF2B5EF4-FFF2-40B4-BE49-F238E27FC236}">
                  <a16:creationId xmlns:a16="http://schemas.microsoft.com/office/drawing/2014/main" xmlns="" id="{327B8E37-6D3A-4C04-A3F7-37DE97578049}"/>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Freeform 19">
              <a:extLst>
                <a:ext uri="{FF2B5EF4-FFF2-40B4-BE49-F238E27FC236}">
                  <a16:creationId xmlns:a16="http://schemas.microsoft.com/office/drawing/2014/main" xmlns="" id="{AC1DBFB6-62A5-4A3F-B3F2-7953AF57B2AF}"/>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0" name="Freeform 20">
              <a:extLst>
                <a:ext uri="{FF2B5EF4-FFF2-40B4-BE49-F238E27FC236}">
                  <a16:creationId xmlns:a16="http://schemas.microsoft.com/office/drawing/2014/main" xmlns="" id="{7F4AEA0A-D539-4A72-8F96-971320135FC4}"/>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1" name="Freeform 21">
              <a:extLst>
                <a:ext uri="{FF2B5EF4-FFF2-40B4-BE49-F238E27FC236}">
                  <a16:creationId xmlns:a16="http://schemas.microsoft.com/office/drawing/2014/main" xmlns="" id="{9356C57E-FA82-4FD7-BFF8-D050B2A3AB1B}"/>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2" name="Freeform 22">
              <a:extLst>
                <a:ext uri="{FF2B5EF4-FFF2-40B4-BE49-F238E27FC236}">
                  <a16:creationId xmlns:a16="http://schemas.microsoft.com/office/drawing/2014/main" xmlns="" id="{77C23014-EB64-4AB2-A4C8-6207CD9E5F64}"/>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3" name="Freeform 23">
              <a:extLst>
                <a:ext uri="{FF2B5EF4-FFF2-40B4-BE49-F238E27FC236}">
                  <a16:creationId xmlns:a16="http://schemas.microsoft.com/office/drawing/2014/main" xmlns="" id="{DB026C05-709A-4B23-A073-68B7CDD7777D}"/>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4" name="Freeform 24">
              <a:extLst>
                <a:ext uri="{FF2B5EF4-FFF2-40B4-BE49-F238E27FC236}">
                  <a16:creationId xmlns:a16="http://schemas.microsoft.com/office/drawing/2014/main" xmlns="" id="{D29A5425-1712-4577-8EF9-58EE849E7BF1}"/>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5" name="Freeform 25">
              <a:extLst>
                <a:ext uri="{FF2B5EF4-FFF2-40B4-BE49-F238E27FC236}">
                  <a16:creationId xmlns:a16="http://schemas.microsoft.com/office/drawing/2014/main" xmlns="" id="{022397C1-A5EF-40D4-BB7E-EB45AE9B0DCC}"/>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6" name="Freeform 26">
              <a:extLst>
                <a:ext uri="{FF2B5EF4-FFF2-40B4-BE49-F238E27FC236}">
                  <a16:creationId xmlns:a16="http://schemas.microsoft.com/office/drawing/2014/main" xmlns="" id="{019C5E66-5990-4A70-A901-0505BD57952D}"/>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7" name="Freeform 27">
              <a:extLst>
                <a:ext uri="{FF2B5EF4-FFF2-40B4-BE49-F238E27FC236}">
                  <a16:creationId xmlns:a16="http://schemas.microsoft.com/office/drawing/2014/main" xmlns="" id="{7C418FEB-F914-43E0-9187-4BC2752D0F00}"/>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8" name="Freeform 28">
              <a:extLst>
                <a:ext uri="{FF2B5EF4-FFF2-40B4-BE49-F238E27FC236}">
                  <a16:creationId xmlns:a16="http://schemas.microsoft.com/office/drawing/2014/main" xmlns="" id="{1E58FE92-20B3-4AA0-8915-98A2A51145BC}"/>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9" name="Freeform 29">
              <a:extLst>
                <a:ext uri="{FF2B5EF4-FFF2-40B4-BE49-F238E27FC236}">
                  <a16:creationId xmlns:a16="http://schemas.microsoft.com/office/drawing/2014/main" xmlns="" id="{8519C6B8-D3B9-4CC2-AFEB-CCB19130E34B}"/>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0" name="Freeform 30">
              <a:extLst>
                <a:ext uri="{FF2B5EF4-FFF2-40B4-BE49-F238E27FC236}">
                  <a16:creationId xmlns:a16="http://schemas.microsoft.com/office/drawing/2014/main" xmlns="" id="{EEB355D8-8B31-4E95-B22F-A9930167172B}"/>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1" name="Freeform 31">
              <a:extLst>
                <a:ext uri="{FF2B5EF4-FFF2-40B4-BE49-F238E27FC236}">
                  <a16:creationId xmlns:a16="http://schemas.microsoft.com/office/drawing/2014/main" xmlns="" id="{0BE5ED1C-D9A2-40AE-AE5A-02C1C39638D8}"/>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2" name="Freeform 32">
              <a:extLst>
                <a:ext uri="{FF2B5EF4-FFF2-40B4-BE49-F238E27FC236}">
                  <a16:creationId xmlns:a16="http://schemas.microsoft.com/office/drawing/2014/main" xmlns="" id="{E0BA9278-7916-4B70-8B1E-1AA7D713B63D}"/>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3" name="Freeform 33">
              <a:extLst>
                <a:ext uri="{FF2B5EF4-FFF2-40B4-BE49-F238E27FC236}">
                  <a16:creationId xmlns:a16="http://schemas.microsoft.com/office/drawing/2014/main" xmlns="" id="{C7CCC267-979E-45F0-980E-E8B8CF166E76}"/>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4" name="Freeform 34">
              <a:extLst>
                <a:ext uri="{FF2B5EF4-FFF2-40B4-BE49-F238E27FC236}">
                  <a16:creationId xmlns:a16="http://schemas.microsoft.com/office/drawing/2014/main" xmlns="" id="{6A8E4D3F-73D8-4B17-9247-A0D1E876541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5" name="Freeform 35">
              <a:extLst>
                <a:ext uri="{FF2B5EF4-FFF2-40B4-BE49-F238E27FC236}">
                  <a16:creationId xmlns:a16="http://schemas.microsoft.com/office/drawing/2014/main" xmlns="" id="{152441FA-6FAC-4DC1-B14D-A41F7293F0FB}"/>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6" name="Freeform 36">
              <a:extLst>
                <a:ext uri="{FF2B5EF4-FFF2-40B4-BE49-F238E27FC236}">
                  <a16:creationId xmlns:a16="http://schemas.microsoft.com/office/drawing/2014/main" xmlns="" id="{5BAFDA2D-9961-4411-8A3F-68E778D1443D}"/>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7" name="Freeform 37">
              <a:extLst>
                <a:ext uri="{FF2B5EF4-FFF2-40B4-BE49-F238E27FC236}">
                  <a16:creationId xmlns:a16="http://schemas.microsoft.com/office/drawing/2014/main" xmlns="" id="{98D5B075-70BA-48EB-8107-FF22724B028C}"/>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8" name="Freeform 38">
              <a:extLst>
                <a:ext uri="{FF2B5EF4-FFF2-40B4-BE49-F238E27FC236}">
                  <a16:creationId xmlns:a16="http://schemas.microsoft.com/office/drawing/2014/main" xmlns="" id="{D578D36C-C753-405D-921E-8249606521C6}"/>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9" name="Freeform 39">
              <a:extLst>
                <a:ext uri="{FF2B5EF4-FFF2-40B4-BE49-F238E27FC236}">
                  <a16:creationId xmlns:a16="http://schemas.microsoft.com/office/drawing/2014/main" xmlns="" id="{1784850E-157E-4441-B7E4-BF3FF57028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0" name="Freeform 40">
              <a:extLst>
                <a:ext uri="{FF2B5EF4-FFF2-40B4-BE49-F238E27FC236}">
                  <a16:creationId xmlns:a16="http://schemas.microsoft.com/office/drawing/2014/main" xmlns="" id="{1129F043-3D34-4E52-81D4-39A9520EB0ED}"/>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1" name="Freeform 41">
              <a:extLst>
                <a:ext uri="{FF2B5EF4-FFF2-40B4-BE49-F238E27FC236}">
                  <a16:creationId xmlns:a16="http://schemas.microsoft.com/office/drawing/2014/main" xmlns="" id="{51E0DD90-AFC9-4BF6-8D4C-85293DB9D4DA}"/>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2" name="Freeform 42">
              <a:extLst>
                <a:ext uri="{FF2B5EF4-FFF2-40B4-BE49-F238E27FC236}">
                  <a16:creationId xmlns:a16="http://schemas.microsoft.com/office/drawing/2014/main" xmlns="" id="{B7DBA176-2EE7-4DBB-8067-B21A341918FF}"/>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3" name="Freeform 43">
              <a:extLst>
                <a:ext uri="{FF2B5EF4-FFF2-40B4-BE49-F238E27FC236}">
                  <a16:creationId xmlns:a16="http://schemas.microsoft.com/office/drawing/2014/main" xmlns="" id="{C6476438-A6C8-475E-9495-F385CAE32F84}"/>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4" name="Freeform 44">
              <a:extLst>
                <a:ext uri="{FF2B5EF4-FFF2-40B4-BE49-F238E27FC236}">
                  <a16:creationId xmlns:a16="http://schemas.microsoft.com/office/drawing/2014/main" xmlns="" id="{24D08DAE-4174-42F1-805B-66F84B7F5686}"/>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5" name="Freeform 45">
              <a:extLst>
                <a:ext uri="{FF2B5EF4-FFF2-40B4-BE49-F238E27FC236}">
                  <a16:creationId xmlns:a16="http://schemas.microsoft.com/office/drawing/2014/main" xmlns="" id="{552DCCFF-FC96-495D-9A10-FD811083431A}"/>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6" name="Freeform 46">
              <a:extLst>
                <a:ext uri="{FF2B5EF4-FFF2-40B4-BE49-F238E27FC236}">
                  <a16:creationId xmlns:a16="http://schemas.microsoft.com/office/drawing/2014/main" xmlns="" id="{E0CC5943-2F41-4574-B73B-3F0A98269F5B}"/>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7" name="Freeform 47">
              <a:extLst>
                <a:ext uri="{FF2B5EF4-FFF2-40B4-BE49-F238E27FC236}">
                  <a16:creationId xmlns:a16="http://schemas.microsoft.com/office/drawing/2014/main" xmlns="" id="{EA2406FE-07EC-4599-A625-B56A86FC7F26}"/>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8" name="Freeform 48">
              <a:extLst>
                <a:ext uri="{FF2B5EF4-FFF2-40B4-BE49-F238E27FC236}">
                  <a16:creationId xmlns:a16="http://schemas.microsoft.com/office/drawing/2014/main" xmlns="" id="{1A3B1B90-11B5-4943-A20D-8B31DFC03A05}"/>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9" name="Freeform 49">
              <a:extLst>
                <a:ext uri="{FF2B5EF4-FFF2-40B4-BE49-F238E27FC236}">
                  <a16:creationId xmlns:a16="http://schemas.microsoft.com/office/drawing/2014/main" xmlns="" id="{52969FF3-A707-4F35-895D-9BDE9E8B33E1}"/>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0" name="Freeform 50">
              <a:extLst>
                <a:ext uri="{FF2B5EF4-FFF2-40B4-BE49-F238E27FC236}">
                  <a16:creationId xmlns:a16="http://schemas.microsoft.com/office/drawing/2014/main" xmlns="" id="{A6DF36DE-6039-4D24-B9F0-15145B3DE25F}"/>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1" name="Freeform 51">
              <a:extLst>
                <a:ext uri="{FF2B5EF4-FFF2-40B4-BE49-F238E27FC236}">
                  <a16:creationId xmlns:a16="http://schemas.microsoft.com/office/drawing/2014/main" xmlns="" id="{0687B61D-6CF0-4544-8E64-AFA1B3C33158}"/>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2" name="Freeform 52">
              <a:extLst>
                <a:ext uri="{FF2B5EF4-FFF2-40B4-BE49-F238E27FC236}">
                  <a16:creationId xmlns:a16="http://schemas.microsoft.com/office/drawing/2014/main" xmlns="" id="{FC764E0A-C213-4BBE-A8CA-CC70D6D5E61C}"/>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3" name="Freeform 53">
              <a:extLst>
                <a:ext uri="{FF2B5EF4-FFF2-40B4-BE49-F238E27FC236}">
                  <a16:creationId xmlns:a16="http://schemas.microsoft.com/office/drawing/2014/main" xmlns="" id="{F2F9A70C-9BAE-4927-84F9-5C0E7FBD5B07}"/>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4" name="Freeform 54">
              <a:extLst>
                <a:ext uri="{FF2B5EF4-FFF2-40B4-BE49-F238E27FC236}">
                  <a16:creationId xmlns:a16="http://schemas.microsoft.com/office/drawing/2014/main" xmlns="" id="{98F323ED-D077-4723-A80D-2060710BD96E}"/>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5" name="Freeform 55">
              <a:extLst>
                <a:ext uri="{FF2B5EF4-FFF2-40B4-BE49-F238E27FC236}">
                  <a16:creationId xmlns:a16="http://schemas.microsoft.com/office/drawing/2014/main" xmlns="" id="{6B7D5195-0F42-42B8-9725-2A86A02A5D26}"/>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6" name="Freeform 56">
              <a:extLst>
                <a:ext uri="{FF2B5EF4-FFF2-40B4-BE49-F238E27FC236}">
                  <a16:creationId xmlns:a16="http://schemas.microsoft.com/office/drawing/2014/main" xmlns="" id="{C23205A0-3417-47A5-AC9C-F7C23F882673}"/>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7" name="Freeform 57">
              <a:extLst>
                <a:ext uri="{FF2B5EF4-FFF2-40B4-BE49-F238E27FC236}">
                  <a16:creationId xmlns:a16="http://schemas.microsoft.com/office/drawing/2014/main" xmlns="" id="{D4391821-58E5-4081-A794-5AA1CA4DF3F1}"/>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8" name="Freeform 58">
              <a:extLst>
                <a:ext uri="{FF2B5EF4-FFF2-40B4-BE49-F238E27FC236}">
                  <a16:creationId xmlns:a16="http://schemas.microsoft.com/office/drawing/2014/main" xmlns="" id="{6DED8E48-B4FA-4E44-978D-1987F532F844}"/>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69" name="Freeform 59">
              <a:extLst>
                <a:ext uri="{FF2B5EF4-FFF2-40B4-BE49-F238E27FC236}">
                  <a16:creationId xmlns:a16="http://schemas.microsoft.com/office/drawing/2014/main" xmlns="" id="{224292CF-BEDD-4B05-8E63-1AF32D504C02}"/>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0" name="Freeform 60">
              <a:extLst>
                <a:ext uri="{FF2B5EF4-FFF2-40B4-BE49-F238E27FC236}">
                  <a16:creationId xmlns:a16="http://schemas.microsoft.com/office/drawing/2014/main" xmlns="" id="{2711AB44-6CAE-4655-82A5-894E81ED6C02}"/>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1" name="Freeform 61">
              <a:extLst>
                <a:ext uri="{FF2B5EF4-FFF2-40B4-BE49-F238E27FC236}">
                  <a16:creationId xmlns:a16="http://schemas.microsoft.com/office/drawing/2014/main" xmlns="" id="{BBD15787-37CE-415C-AEA8-C93C756FA570}"/>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2" name="Freeform 62">
              <a:extLst>
                <a:ext uri="{FF2B5EF4-FFF2-40B4-BE49-F238E27FC236}">
                  <a16:creationId xmlns:a16="http://schemas.microsoft.com/office/drawing/2014/main" xmlns="" id="{C605C959-A434-42E8-A4AF-ED066FD43664}"/>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3" name="Freeform 63">
              <a:extLst>
                <a:ext uri="{FF2B5EF4-FFF2-40B4-BE49-F238E27FC236}">
                  <a16:creationId xmlns:a16="http://schemas.microsoft.com/office/drawing/2014/main" xmlns="" id="{36146ADE-633A-4589-BBA1-89ED6AB75EF7}"/>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4" name="Freeform 64">
              <a:extLst>
                <a:ext uri="{FF2B5EF4-FFF2-40B4-BE49-F238E27FC236}">
                  <a16:creationId xmlns:a16="http://schemas.microsoft.com/office/drawing/2014/main" xmlns="" id="{A8A58010-B0E7-4682-B360-14986BA651A9}"/>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5" name="Freeform 65">
              <a:extLst>
                <a:ext uri="{FF2B5EF4-FFF2-40B4-BE49-F238E27FC236}">
                  <a16:creationId xmlns:a16="http://schemas.microsoft.com/office/drawing/2014/main" xmlns="" id="{644A8728-3730-495D-94CB-F6E066551C73}"/>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6" name="Freeform 66">
              <a:extLst>
                <a:ext uri="{FF2B5EF4-FFF2-40B4-BE49-F238E27FC236}">
                  <a16:creationId xmlns:a16="http://schemas.microsoft.com/office/drawing/2014/main" xmlns="" id="{25EB8EEF-1A44-4204-810E-E26A2E2BFE72}"/>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7" name="Freeform 67">
              <a:extLst>
                <a:ext uri="{FF2B5EF4-FFF2-40B4-BE49-F238E27FC236}">
                  <a16:creationId xmlns:a16="http://schemas.microsoft.com/office/drawing/2014/main" xmlns="" id="{AC579123-0035-44E9-9E7A-D646BC7326AA}"/>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8" name="Freeform 68">
              <a:extLst>
                <a:ext uri="{FF2B5EF4-FFF2-40B4-BE49-F238E27FC236}">
                  <a16:creationId xmlns:a16="http://schemas.microsoft.com/office/drawing/2014/main" xmlns="" id="{80CCD5EB-83E1-46D7-A990-507B405448C5}"/>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9" name="Freeform 69">
              <a:extLst>
                <a:ext uri="{FF2B5EF4-FFF2-40B4-BE49-F238E27FC236}">
                  <a16:creationId xmlns:a16="http://schemas.microsoft.com/office/drawing/2014/main" xmlns="" id="{48D7BD97-CC76-4FD6-9EB9-0A14284FF516}"/>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0" name="Freeform 70">
              <a:extLst>
                <a:ext uri="{FF2B5EF4-FFF2-40B4-BE49-F238E27FC236}">
                  <a16:creationId xmlns:a16="http://schemas.microsoft.com/office/drawing/2014/main" xmlns="" id="{E3BE83DD-559B-4E80-A6F9-47C5D5A1E030}"/>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1" name="Freeform 71">
              <a:extLst>
                <a:ext uri="{FF2B5EF4-FFF2-40B4-BE49-F238E27FC236}">
                  <a16:creationId xmlns:a16="http://schemas.microsoft.com/office/drawing/2014/main" xmlns="" id="{77759618-F9AA-4287-B462-D73D0A99E60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2" name="Freeform 72">
              <a:extLst>
                <a:ext uri="{FF2B5EF4-FFF2-40B4-BE49-F238E27FC236}">
                  <a16:creationId xmlns:a16="http://schemas.microsoft.com/office/drawing/2014/main" xmlns="" id="{FEAD491B-851D-4B37-B75A-EE7AE0E5B686}"/>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3" name="Freeform 73">
              <a:extLst>
                <a:ext uri="{FF2B5EF4-FFF2-40B4-BE49-F238E27FC236}">
                  <a16:creationId xmlns:a16="http://schemas.microsoft.com/office/drawing/2014/main" xmlns="" id="{13DD0DC2-325E-41B5-A6A6-C6D2E8C28579}"/>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4" name="Freeform 74">
              <a:extLst>
                <a:ext uri="{FF2B5EF4-FFF2-40B4-BE49-F238E27FC236}">
                  <a16:creationId xmlns:a16="http://schemas.microsoft.com/office/drawing/2014/main" xmlns="" id="{64D6B428-EFF9-4456-AFFF-02F86564FB9F}"/>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5" name="Freeform 75">
              <a:extLst>
                <a:ext uri="{FF2B5EF4-FFF2-40B4-BE49-F238E27FC236}">
                  <a16:creationId xmlns:a16="http://schemas.microsoft.com/office/drawing/2014/main" xmlns="" id="{A49F8BD2-6216-4A4F-8082-3003D68742A5}"/>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6" name="Freeform 76">
              <a:extLst>
                <a:ext uri="{FF2B5EF4-FFF2-40B4-BE49-F238E27FC236}">
                  <a16:creationId xmlns:a16="http://schemas.microsoft.com/office/drawing/2014/main" xmlns="" id="{983DEC1C-0982-4B6D-9474-88E8A6FBB2C5}"/>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7" name="Freeform 77">
              <a:extLst>
                <a:ext uri="{FF2B5EF4-FFF2-40B4-BE49-F238E27FC236}">
                  <a16:creationId xmlns:a16="http://schemas.microsoft.com/office/drawing/2014/main" xmlns="" id="{D54FE0FB-8A9B-4B7B-8ABD-8A70896B9628}"/>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8" name="Freeform 78">
              <a:extLst>
                <a:ext uri="{FF2B5EF4-FFF2-40B4-BE49-F238E27FC236}">
                  <a16:creationId xmlns:a16="http://schemas.microsoft.com/office/drawing/2014/main" xmlns="" id="{7740D4CD-7697-46E7-858A-AE745FDB4076}"/>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9" name="Freeform 79">
              <a:extLst>
                <a:ext uri="{FF2B5EF4-FFF2-40B4-BE49-F238E27FC236}">
                  <a16:creationId xmlns:a16="http://schemas.microsoft.com/office/drawing/2014/main" xmlns="" id="{49960C67-1530-47EC-8F9F-15C13F73DE3A}"/>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0" name="Freeform 80">
              <a:extLst>
                <a:ext uri="{FF2B5EF4-FFF2-40B4-BE49-F238E27FC236}">
                  <a16:creationId xmlns:a16="http://schemas.microsoft.com/office/drawing/2014/main" xmlns="" id="{59BB9A21-C814-4D88-85B0-E793DE98F9CC}"/>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1" name="Freeform 81">
              <a:extLst>
                <a:ext uri="{FF2B5EF4-FFF2-40B4-BE49-F238E27FC236}">
                  <a16:creationId xmlns:a16="http://schemas.microsoft.com/office/drawing/2014/main" xmlns="" id="{9EE45668-CB77-419A-A9FE-ADE41AC6B380}"/>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2" name="Freeform 82">
              <a:extLst>
                <a:ext uri="{FF2B5EF4-FFF2-40B4-BE49-F238E27FC236}">
                  <a16:creationId xmlns:a16="http://schemas.microsoft.com/office/drawing/2014/main" xmlns="" id="{E7485624-5588-49C3-B024-187523051047}"/>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3" name="Freeform 83">
              <a:extLst>
                <a:ext uri="{FF2B5EF4-FFF2-40B4-BE49-F238E27FC236}">
                  <a16:creationId xmlns:a16="http://schemas.microsoft.com/office/drawing/2014/main" xmlns="" id="{61E919E7-951C-4342-9E3A-BEEA3EE78E76}"/>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4" name="Freeform 84">
              <a:extLst>
                <a:ext uri="{FF2B5EF4-FFF2-40B4-BE49-F238E27FC236}">
                  <a16:creationId xmlns:a16="http://schemas.microsoft.com/office/drawing/2014/main" xmlns="" id="{70CA1852-6089-4EAD-80EF-3BDDE00AB6A1}"/>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5" name="Freeform 85">
              <a:extLst>
                <a:ext uri="{FF2B5EF4-FFF2-40B4-BE49-F238E27FC236}">
                  <a16:creationId xmlns:a16="http://schemas.microsoft.com/office/drawing/2014/main" xmlns="" id="{2733FC3C-2A4A-4802-83B6-5D918DB0648E}"/>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6" name="Freeform 86">
              <a:extLst>
                <a:ext uri="{FF2B5EF4-FFF2-40B4-BE49-F238E27FC236}">
                  <a16:creationId xmlns:a16="http://schemas.microsoft.com/office/drawing/2014/main" xmlns="" id="{56D1EB9C-A165-4492-A753-68FA50AB33B2}"/>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7" name="Freeform 87">
              <a:extLst>
                <a:ext uri="{FF2B5EF4-FFF2-40B4-BE49-F238E27FC236}">
                  <a16:creationId xmlns:a16="http://schemas.microsoft.com/office/drawing/2014/main" xmlns="" id="{70AA64E1-50D1-47BF-B49C-1CA621E78044}"/>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8" name="Freeform 88">
              <a:extLst>
                <a:ext uri="{FF2B5EF4-FFF2-40B4-BE49-F238E27FC236}">
                  <a16:creationId xmlns:a16="http://schemas.microsoft.com/office/drawing/2014/main" xmlns="" id="{CA56B469-E866-45AD-8F9E-BCA9D8BC6DD7}"/>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9" name="Freeform 89">
              <a:extLst>
                <a:ext uri="{FF2B5EF4-FFF2-40B4-BE49-F238E27FC236}">
                  <a16:creationId xmlns:a16="http://schemas.microsoft.com/office/drawing/2014/main" xmlns="" id="{52FE5C78-DDC4-4C65-8022-C66656F1447F}"/>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0" name="Freeform 90">
              <a:extLst>
                <a:ext uri="{FF2B5EF4-FFF2-40B4-BE49-F238E27FC236}">
                  <a16:creationId xmlns:a16="http://schemas.microsoft.com/office/drawing/2014/main" xmlns="" id="{9C4174BE-E82B-4E01-8C04-A45617BE5DC4}"/>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1" name="Freeform 91">
              <a:extLst>
                <a:ext uri="{FF2B5EF4-FFF2-40B4-BE49-F238E27FC236}">
                  <a16:creationId xmlns:a16="http://schemas.microsoft.com/office/drawing/2014/main" xmlns="" id="{0A12D008-EB74-4AF9-9E3A-D46F709BF963}"/>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2" name="Rectangle 92">
              <a:extLst>
                <a:ext uri="{FF2B5EF4-FFF2-40B4-BE49-F238E27FC236}">
                  <a16:creationId xmlns:a16="http://schemas.microsoft.com/office/drawing/2014/main" xmlns="" id="{3ACF4CB9-AFE5-4275-A893-BD85EA68EA7C}"/>
                </a:ext>
              </a:extLst>
            </p:cNvPr>
            <p:cNvSpPr>
              <a:spLocks noChangeArrowheads="1"/>
            </p:cNvSpPr>
            <p:nvPr/>
          </p:nvSpPr>
          <p:spPr bwMode="auto">
            <a:xfrm>
              <a:off x="3751263" y="2763838"/>
              <a:ext cx="1588"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3" name="Freeform 93">
              <a:extLst>
                <a:ext uri="{FF2B5EF4-FFF2-40B4-BE49-F238E27FC236}">
                  <a16:creationId xmlns:a16="http://schemas.microsoft.com/office/drawing/2014/main" xmlns="" id="{14080BCC-1F5D-4DD6-BEC0-A21EEB81F0F5}"/>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4" name="Rectangle 94">
              <a:extLst>
                <a:ext uri="{FF2B5EF4-FFF2-40B4-BE49-F238E27FC236}">
                  <a16:creationId xmlns:a16="http://schemas.microsoft.com/office/drawing/2014/main" xmlns="" id="{49E653B5-B4CC-4FEE-8F09-1269D3E1186E}"/>
                </a:ext>
              </a:extLst>
            </p:cNvPr>
            <p:cNvSpPr>
              <a:spLocks noChangeArrowheads="1"/>
            </p:cNvSpPr>
            <p:nvPr/>
          </p:nvSpPr>
          <p:spPr bwMode="auto">
            <a:xfrm>
              <a:off x="1217613" y="2789238"/>
              <a:ext cx="3175" cy="301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5" name="Freeform 95">
              <a:extLst>
                <a:ext uri="{FF2B5EF4-FFF2-40B4-BE49-F238E27FC236}">
                  <a16:creationId xmlns:a16="http://schemas.microsoft.com/office/drawing/2014/main" xmlns="" id="{FDAD5A85-D73F-4206-A0E0-C01EEC34FD2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6" name="Freeform 96">
              <a:extLst>
                <a:ext uri="{FF2B5EF4-FFF2-40B4-BE49-F238E27FC236}">
                  <a16:creationId xmlns:a16="http://schemas.microsoft.com/office/drawing/2014/main" xmlns="" id="{E0CA2E90-E260-4AA8-9389-D0E26BFF38FC}"/>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7" name="Freeform 97">
              <a:extLst>
                <a:ext uri="{FF2B5EF4-FFF2-40B4-BE49-F238E27FC236}">
                  <a16:creationId xmlns:a16="http://schemas.microsoft.com/office/drawing/2014/main" xmlns="" id="{971E33D3-415A-4C92-9AF9-844FCA8B294F}"/>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8" name="Freeform 98">
              <a:extLst>
                <a:ext uri="{FF2B5EF4-FFF2-40B4-BE49-F238E27FC236}">
                  <a16:creationId xmlns:a16="http://schemas.microsoft.com/office/drawing/2014/main" xmlns="" id="{B90EC264-0FB2-428A-AB03-46B240D5B34F}"/>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9" name="Freeform 99">
              <a:extLst>
                <a:ext uri="{FF2B5EF4-FFF2-40B4-BE49-F238E27FC236}">
                  <a16:creationId xmlns:a16="http://schemas.microsoft.com/office/drawing/2014/main" xmlns="" id="{D4C90F1C-49B0-4879-B910-EDC4C746508A}"/>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0" name="Freeform 100">
              <a:extLst>
                <a:ext uri="{FF2B5EF4-FFF2-40B4-BE49-F238E27FC236}">
                  <a16:creationId xmlns:a16="http://schemas.microsoft.com/office/drawing/2014/main" xmlns="" id="{88F9EDEB-0228-473F-999B-5E728D6E5B27}"/>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1" name="Freeform 101">
              <a:extLst>
                <a:ext uri="{FF2B5EF4-FFF2-40B4-BE49-F238E27FC236}">
                  <a16:creationId xmlns:a16="http://schemas.microsoft.com/office/drawing/2014/main" xmlns="" id="{B504CB4D-8728-4BDA-901F-22A42F02911D}"/>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2" name="Freeform 102">
              <a:extLst>
                <a:ext uri="{FF2B5EF4-FFF2-40B4-BE49-F238E27FC236}">
                  <a16:creationId xmlns:a16="http://schemas.microsoft.com/office/drawing/2014/main" xmlns="" id="{C4EB9F70-7414-4AB9-98BB-54C12C66BC4D}"/>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3" name="Freeform 103">
              <a:extLst>
                <a:ext uri="{FF2B5EF4-FFF2-40B4-BE49-F238E27FC236}">
                  <a16:creationId xmlns:a16="http://schemas.microsoft.com/office/drawing/2014/main" xmlns="" id="{B35F9ABC-DE2B-43CB-B2A3-A82288512356}"/>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4" name="Freeform 104">
              <a:extLst>
                <a:ext uri="{FF2B5EF4-FFF2-40B4-BE49-F238E27FC236}">
                  <a16:creationId xmlns:a16="http://schemas.microsoft.com/office/drawing/2014/main" xmlns="" id="{A0262AB3-53C4-41E4-A5CE-D4B9307EE984}"/>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5" name="Freeform 105">
              <a:extLst>
                <a:ext uri="{FF2B5EF4-FFF2-40B4-BE49-F238E27FC236}">
                  <a16:creationId xmlns:a16="http://schemas.microsoft.com/office/drawing/2014/main" xmlns="" id="{EAAD18EF-F6ED-4656-880C-BE1564DECC9F}"/>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6" name="Freeform 106">
              <a:extLst>
                <a:ext uri="{FF2B5EF4-FFF2-40B4-BE49-F238E27FC236}">
                  <a16:creationId xmlns:a16="http://schemas.microsoft.com/office/drawing/2014/main" xmlns="" id="{65891B15-6EC4-41F3-AB20-64C144C8F7B2}"/>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7" name="Freeform 107">
              <a:extLst>
                <a:ext uri="{FF2B5EF4-FFF2-40B4-BE49-F238E27FC236}">
                  <a16:creationId xmlns:a16="http://schemas.microsoft.com/office/drawing/2014/main" xmlns="" id="{6D2D9CCF-2E79-4817-9F02-7089D4EE8896}"/>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8" name="Freeform 108">
              <a:extLst>
                <a:ext uri="{FF2B5EF4-FFF2-40B4-BE49-F238E27FC236}">
                  <a16:creationId xmlns:a16="http://schemas.microsoft.com/office/drawing/2014/main" xmlns="" id="{DF983AED-0A7F-4319-8054-6731977E8EF6}"/>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9" name="Freeform 109">
              <a:extLst>
                <a:ext uri="{FF2B5EF4-FFF2-40B4-BE49-F238E27FC236}">
                  <a16:creationId xmlns:a16="http://schemas.microsoft.com/office/drawing/2014/main" xmlns="" id="{758DC4B6-0C9C-4500-8B8A-E0174FBCA275}"/>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0" name="Freeform 110">
              <a:extLst>
                <a:ext uri="{FF2B5EF4-FFF2-40B4-BE49-F238E27FC236}">
                  <a16:creationId xmlns:a16="http://schemas.microsoft.com/office/drawing/2014/main" xmlns="" id="{9EEBBA56-CA88-461F-995E-43F116118A98}"/>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1" name="Freeform 111">
              <a:extLst>
                <a:ext uri="{FF2B5EF4-FFF2-40B4-BE49-F238E27FC236}">
                  <a16:creationId xmlns:a16="http://schemas.microsoft.com/office/drawing/2014/main" xmlns="" id="{B1A1251C-7EE3-4A2A-B66A-41A8274671B7}"/>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2" name="Freeform 112">
              <a:extLst>
                <a:ext uri="{FF2B5EF4-FFF2-40B4-BE49-F238E27FC236}">
                  <a16:creationId xmlns:a16="http://schemas.microsoft.com/office/drawing/2014/main" xmlns="" id="{C160F23F-A957-4FBC-8F94-710ABF911821}"/>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3" name="Freeform 113">
              <a:extLst>
                <a:ext uri="{FF2B5EF4-FFF2-40B4-BE49-F238E27FC236}">
                  <a16:creationId xmlns:a16="http://schemas.microsoft.com/office/drawing/2014/main" xmlns="" id="{58BA79DB-23AD-4006-B022-4AEEF7B47F38}"/>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4" name="Freeform 114">
              <a:extLst>
                <a:ext uri="{FF2B5EF4-FFF2-40B4-BE49-F238E27FC236}">
                  <a16:creationId xmlns:a16="http://schemas.microsoft.com/office/drawing/2014/main" xmlns="" id="{7D678BFC-6C5C-453C-AE91-92F2E3DF17EE}"/>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5" name="Freeform 115">
              <a:extLst>
                <a:ext uri="{FF2B5EF4-FFF2-40B4-BE49-F238E27FC236}">
                  <a16:creationId xmlns:a16="http://schemas.microsoft.com/office/drawing/2014/main" xmlns="" id="{4120F321-A10C-4C15-8A2C-3E44EC529840}"/>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6" name="Freeform 116">
              <a:extLst>
                <a:ext uri="{FF2B5EF4-FFF2-40B4-BE49-F238E27FC236}">
                  <a16:creationId xmlns:a16="http://schemas.microsoft.com/office/drawing/2014/main" xmlns="" id="{34007641-1566-4E69-AC9B-0EA854A5E25A}"/>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7" name="Freeform 117">
              <a:extLst>
                <a:ext uri="{FF2B5EF4-FFF2-40B4-BE49-F238E27FC236}">
                  <a16:creationId xmlns:a16="http://schemas.microsoft.com/office/drawing/2014/main" xmlns="" id="{9C30454C-13E8-4E5C-B1F8-96A8E2245439}"/>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8" name="Freeform 118">
              <a:extLst>
                <a:ext uri="{FF2B5EF4-FFF2-40B4-BE49-F238E27FC236}">
                  <a16:creationId xmlns:a16="http://schemas.microsoft.com/office/drawing/2014/main" xmlns="" id="{BC9EBD3E-4AC5-4E32-8740-36DB5A6859C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9" name="Freeform 119">
              <a:extLst>
                <a:ext uri="{FF2B5EF4-FFF2-40B4-BE49-F238E27FC236}">
                  <a16:creationId xmlns:a16="http://schemas.microsoft.com/office/drawing/2014/main" xmlns="" id="{9CF188DA-B3E9-4B47-9A4A-EDEAC781A3F5}"/>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0" name="Freeform 120">
              <a:extLst>
                <a:ext uri="{FF2B5EF4-FFF2-40B4-BE49-F238E27FC236}">
                  <a16:creationId xmlns:a16="http://schemas.microsoft.com/office/drawing/2014/main" xmlns="" id="{BC0977B4-0DAD-49E2-9374-A563871F3995}"/>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1" name="Freeform 121">
              <a:extLst>
                <a:ext uri="{FF2B5EF4-FFF2-40B4-BE49-F238E27FC236}">
                  <a16:creationId xmlns:a16="http://schemas.microsoft.com/office/drawing/2014/main" xmlns="" id="{633781AD-687B-48CD-9C7B-A207EE634BC9}"/>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2" name="Freeform 122">
              <a:extLst>
                <a:ext uri="{FF2B5EF4-FFF2-40B4-BE49-F238E27FC236}">
                  <a16:creationId xmlns:a16="http://schemas.microsoft.com/office/drawing/2014/main" xmlns="" id="{843A6912-628E-466C-8CC2-05ACAC5FE000}"/>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3" name="Freeform 123">
              <a:extLst>
                <a:ext uri="{FF2B5EF4-FFF2-40B4-BE49-F238E27FC236}">
                  <a16:creationId xmlns:a16="http://schemas.microsoft.com/office/drawing/2014/main" xmlns="" id="{F3668229-949A-4C14-9D3D-2C8E6E386745}"/>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4" name="Freeform 124">
              <a:extLst>
                <a:ext uri="{FF2B5EF4-FFF2-40B4-BE49-F238E27FC236}">
                  <a16:creationId xmlns:a16="http://schemas.microsoft.com/office/drawing/2014/main" xmlns="" id="{07BAE0F6-6873-4E22-AC8D-CCBB118138D1}"/>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5" name="Freeform 125">
              <a:extLst>
                <a:ext uri="{FF2B5EF4-FFF2-40B4-BE49-F238E27FC236}">
                  <a16:creationId xmlns:a16="http://schemas.microsoft.com/office/drawing/2014/main" xmlns="" id="{467BA0E5-76B4-4E4F-A324-6BAE60ED51A6}"/>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6" name="Freeform 126">
              <a:extLst>
                <a:ext uri="{FF2B5EF4-FFF2-40B4-BE49-F238E27FC236}">
                  <a16:creationId xmlns:a16="http://schemas.microsoft.com/office/drawing/2014/main" xmlns="" id="{92D37C93-8A9B-463C-B959-19953C79BD47}"/>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7" name="Rectangle 127">
              <a:extLst>
                <a:ext uri="{FF2B5EF4-FFF2-40B4-BE49-F238E27FC236}">
                  <a16:creationId xmlns:a16="http://schemas.microsoft.com/office/drawing/2014/main" xmlns="" id="{34C506C3-3510-4C2E-B3FB-9162779E8E73}"/>
                </a:ext>
              </a:extLst>
            </p:cNvPr>
            <p:cNvSpPr>
              <a:spLocks noChangeArrowheads="1"/>
            </p:cNvSpPr>
            <p:nvPr/>
          </p:nvSpPr>
          <p:spPr bwMode="auto">
            <a:xfrm>
              <a:off x="1204913" y="3394075"/>
              <a:ext cx="3175"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8" name="Freeform 128">
              <a:extLst>
                <a:ext uri="{FF2B5EF4-FFF2-40B4-BE49-F238E27FC236}">
                  <a16:creationId xmlns:a16="http://schemas.microsoft.com/office/drawing/2014/main" xmlns="" id="{059665E0-7D27-4173-B764-3495293550B7}"/>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9" name="Freeform 129">
              <a:extLst>
                <a:ext uri="{FF2B5EF4-FFF2-40B4-BE49-F238E27FC236}">
                  <a16:creationId xmlns:a16="http://schemas.microsoft.com/office/drawing/2014/main" xmlns="" id="{162B3A6E-0E70-49E0-B87B-94A95C9C38C2}"/>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0" name="Freeform 130">
              <a:extLst>
                <a:ext uri="{FF2B5EF4-FFF2-40B4-BE49-F238E27FC236}">
                  <a16:creationId xmlns:a16="http://schemas.microsoft.com/office/drawing/2014/main" xmlns="" id="{EBF455CC-299F-4182-9250-8240A7686CB9}"/>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1" name="Freeform 131">
              <a:extLst>
                <a:ext uri="{FF2B5EF4-FFF2-40B4-BE49-F238E27FC236}">
                  <a16:creationId xmlns:a16="http://schemas.microsoft.com/office/drawing/2014/main" xmlns="" id="{BDA2C0CC-2C0F-4448-A771-3E9F5B9C36BC}"/>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2" name="Freeform 132">
              <a:extLst>
                <a:ext uri="{FF2B5EF4-FFF2-40B4-BE49-F238E27FC236}">
                  <a16:creationId xmlns:a16="http://schemas.microsoft.com/office/drawing/2014/main" xmlns="" id="{0ECEAE48-8F7D-4BF2-94F5-F0454E291881}"/>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3" name="Freeform 133">
              <a:extLst>
                <a:ext uri="{FF2B5EF4-FFF2-40B4-BE49-F238E27FC236}">
                  <a16:creationId xmlns:a16="http://schemas.microsoft.com/office/drawing/2014/main" xmlns="" id="{73B98DF7-0757-4EBF-87E9-50A91CB9FE0C}"/>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4" name="Freeform 134">
              <a:extLst>
                <a:ext uri="{FF2B5EF4-FFF2-40B4-BE49-F238E27FC236}">
                  <a16:creationId xmlns:a16="http://schemas.microsoft.com/office/drawing/2014/main" xmlns="" id="{A59C5940-178B-4641-8285-1B2FA4C90F48}"/>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5" name="Freeform 135">
              <a:extLst>
                <a:ext uri="{FF2B5EF4-FFF2-40B4-BE49-F238E27FC236}">
                  <a16:creationId xmlns:a16="http://schemas.microsoft.com/office/drawing/2014/main" xmlns="" id="{6CBF303A-D945-4BA3-A853-74EE2F0D9FD1}"/>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6" name="Freeform 136">
              <a:extLst>
                <a:ext uri="{FF2B5EF4-FFF2-40B4-BE49-F238E27FC236}">
                  <a16:creationId xmlns:a16="http://schemas.microsoft.com/office/drawing/2014/main" xmlns="" id="{6797FD86-B3A1-481C-90B8-2AA5585927BA}"/>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7" name="Freeform 137">
              <a:extLst>
                <a:ext uri="{FF2B5EF4-FFF2-40B4-BE49-F238E27FC236}">
                  <a16:creationId xmlns:a16="http://schemas.microsoft.com/office/drawing/2014/main" xmlns="" id="{72FF496C-46AF-4FD1-B5F7-F2F05847788A}"/>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8" name="Freeform 138">
              <a:extLst>
                <a:ext uri="{FF2B5EF4-FFF2-40B4-BE49-F238E27FC236}">
                  <a16:creationId xmlns:a16="http://schemas.microsoft.com/office/drawing/2014/main" xmlns="" id="{ED055AEB-D0F7-46C4-AE60-A9968ED9D9C4}"/>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9" name="Freeform 139">
              <a:extLst>
                <a:ext uri="{FF2B5EF4-FFF2-40B4-BE49-F238E27FC236}">
                  <a16:creationId xmlns:a16="http://schemas.microsoft.com/office/drawing/2014/main" xmlns="" id="{32E9A6AA-965F-46AD-A79E-95E22D69FAD8}"/>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0" name="Freeform 140">
              <a:extLst>
                <a:ext uri="{FF2B5EF4-FFF2-40B4-BE49-F238E27FC236}">
                  <a16:creationId xmlns:a16="http://schemas.microsoft.com/office/drawing/2014/main" xmlns="" id="{B1CC3B54-AE18-4F7C-A9C9-FC74A0C5B890}"/>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1" name="Freeform 141">
              <a:extLst>
                <a:ext uri="{FF2B5EF4-FFF2-40B4-BE49-F238E27FC236}">
                  <a16:creationId xmlns:a16="http://schemas.microsoft.com/office/drawing/2014/main" xmlns="" id="{CA381503-56B9-4088-ADBE-1EBF9573A622}"/>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2" name="Freeform 142">
              <a:extLst>
                <a:ext uri="{FF2B5EF4-FFF2-40B4-BE49-F238E27FC236}">
                  <a16:creationId xmlns:a16="http://schemas.microsoft.com/office/drawing/2014/main" xmlns="" id="{CD579EB6-B509-405B-B9F3-6BED0B9CED47}"/>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3" name="Rectangle 143">
              <a:extLst>
                <a:ext uri="{FF2B5EF4-FFF2-40B4-BE49-F238E27FC236}">
                  <a16:creationId xmlns:a16="http://schemas.microsoft.com/office/drawing/2014/main" xmlns="" id="{E4CDE089-2A12-4FF6-8620-98CF20F33FB5}"/>
                </a:ext>
              </a:extLst>
            </p:cNvPr>
            <p:cNvSpPr>
              <a:spLocks noChangeArrowheads="1"/>
            </p:cNvSpPr>
            <p:nvPr/>
          </p:nvSpPr>
          <p:spPr bwMode="auto">
            <a:xfrm>
              <a:off x="3475038" y="3541713"/>
              <a:ext cx="1588"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4" name="Freeform 144">
              <a:extLst>
                <a:ext uri="{FF2B5EF4-FFF2-40B4-BE49-F238E27FC236}">
                  <a16:creationId xmlns:a16="http://schemas.microsoft.com/office/drawing/2014/main" xmlns="" id="{6ED9357B-DB22-4559-B9C4-E00305EF0196}"/>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5" name="Freeform 145">
              <a:extLst>
                <a:ext uri="{FF2B5EF4-FFF2-40B4-BE49-F238E27FC236}">
                  <a16:creationId xmlns:a16="http://schemas.microsoft.com/office/drawing/2014/main" xmlns="" id="{6590A0F7-EA8A-4E02-88B9-4DFFDDBA2F3B}"/>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6" name="Freeform 146">
              <a:extLst>
                <a:ext uri="{FF2B5EF4-FFF2-40B4-BE49-F238E27FC236}">
                  <a16:creationId xmlns:a16="http://schemas.microsoft.com/office/drawing/2014/main" xmlns="" id="{26BA52C4-19BC-4E3A-BFBC-97AA86DC206C}"/>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7" name="Freeform 147">
              <a:extLst>
                <a:ext uri="{FF2B5EF4-FFF2-40B4-BE49-F238E27FC236}">
                  <a16:creationId xmlns:a16="http://schemas.microsoft.com/office/drawing/2014/main" xmlns="" id="{64439454-371B-40E7-BD3D-0DBEDF303529}"/>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8" name="Freeform 148">
              <a:extLst>
                <a:ext uri="{FF2B5EF4-FFF2-40B4-BE49-F238E27FC236}">
                  <a16:creationId xmlns:a16="http://schemas.microsoft.com/office/drawing/2014/main" xmlns="" id="{76A9A2D1-2517-4A8C-8629-B12B0363C8BC}"/>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9" name="Freeform 149">
              <a:extLst>
                <a:ext uri="{FF2B5EF4-FFF2-40B4-BE49-F238E27FC236}">
                  <a16:creationId xmlns:a16="http://schemas.microsoft.com/office/drawing/2014/main" xmlns="" id="{B3A4D11F-3F6F-4693-9C68-D295F2ECE8F0}"/>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0" name="Freeform 150">
              <a:extLst>
                <a:ext uri="{FF2B5EF4-FFF2-40B4-BE49-F238E27FC236}">
                  <a16:creationId xmlns:a16="http://schemas.microsoft.com/office/drawing/2014/main" xmlns="" id="{B30DA851-5BF0-4F15-B1B9-31404A5D93CD}"/>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1" name="Freeform 151">
              <a:extLst>
                <a:ext uri="{FF2B5EF4-FFF2-40B4-BE49-F238E27FC236}">
                  <a16:creationId xmlns:a16="http://schemas.microsoft.com/office/drawing/2014/main" xmlns="" id="{A2BA60C9-7DFB-457D-AD20-B83210B17640}"/>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2" name="Freeform 152">
              <a:extLst>
                <a:ext uri="{FF2B5EF4-FFF2-40B4-BE49-F238E27FC236}">
                  <a16:creationId xmlns:a16="http://schemas.microsoft.com/office/drawing/2014/main" xmlns="" id="{CAE6D6D5-EDBD-4986-BBA3-66C0B819F998}"/>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3" name="Freeform 153">
              <a:extLst>
                <a:ext uri="{FF2B5EF4-FFF2-40B4-BE49-F238E27FC236}">
                  <a16:creationId xmlns:a16="http://schemas.microsoft.com/office/drawing/2014/main" xmlns="" id="{B405CA6E-8624-4DDC-902B-13BE0C655274}"/>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4" name="Freeform 154">
              <a:extLst>
                <a:ext uri="{FF2B5EF4-FFF2-40B4-BE49-F238E27FC236}">
                  <a16:creationId xmlns:a16="http://schemas.microsoft.com/office/drawing/2014/main" xmlns="" id="{BAA738C8-EC8B-4CD1-9704-E6264B7F255D}"/>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5" name="Freeform 155">
              <a:extLst>
                <a:ext uri="{FF2B5EF4-FFF2-40B4-BE49-F238E27FC236}">
                  <a16:creationId xmlns:a16="http://schemas.microsoft.com/office/drawing/2014/main" xmlns="" id="{7155F8E0-ECEC-47FE-BC8F-54A4E9F371A4}"/>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6" name="Freeform 156">
              <a:extLst>
                <a:ext uri="{FF2B5EF4-FFF2-40B4-BE49-F238E27FC236}">
                  <a16:creationId xmlns:a16="http://schemas.microsoft.com/office/drawing/2014/main" xmlns="" id="{6813E40E-B824-439D-997F-33F45730AE37}"/>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7" name="Freeform 157">
              <a:extLst>
                <a:ext uri="{FF2B5EF4-FFF2-40B4-BE49-F238E27FC236}">
                  <a16:creationId xmlns:a16="http://schemas.microsoft.com/office/drawing/2014/main" xmlns="" id="{16C28010-FE6C-4016-9A56-C7FF6C86D53E}"/>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8" name="Rectangle 158">
              <a:extLst>
                <a:ext uri="{FF2B5EF4-FFF2-40B4-BE49-F238E27FC236}">
                  <a16:creationId xmlns:a16="http://schemas.microsoft.com/office/drawing/2014/main" xmlns="" id="{C47EADAD-4DCE-4924-9FF6-6A546108D5AA}"/>
                </a:ext>
              </a:extLst>
            </p:cNvPr>
            <p:cNvSpPr>
              <a:spLocks noChangeArrowheads="1"/>
            </p:cNvSpPr>
            <p:nvPr/>
          </p:nvSpPr>
          <p:spPr bwMode="auto">
            <a:xfrm>
              <a:off x="1808163" y="3767138"/>
              <a:ext cx="4763" cy="17462"/>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9" name="Freeform 159">
              <a:extLst>
                <a:ext uri="{FF2B5EF4-FFF2-40B4-BE49-F238E27FC236}">
                  <a16:creationId xmlns:a16="http://schemas.microsoft.com/office/drawing/2014/main" xmlns="" id="{AF2F4343-0A9C-4310-81EF-7C33DBBFF4F2}"/>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0" name="Freeform 160">
              <a:extLst>
                <a:ext uri="{FF2B5EF4-FFF2-40B4-BE49-F238E27FC236}">
                  <a16:creationId xmlns:a16="http://schemas.microsoft.com/office/drawing/2014/main" xmlns="" id="{70B5B476-1756-4E18-A87C-D45A3E26D9E7}"/>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1" name="Freeform 161">
              <a:extLst>
                <a:ext uri="{FF2B5EF4-FFF2-40B4-BE49-F238E27FC236}">
                  <a16:creationId xmlns:a16="http://schemas.microsoft.com/office/drawing/2014/main" xmlns="" id="{5556C71A-D7C5-4ABD-AF37-987EE561B99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2" name="Freeform 162">
              <a:extLst>
                <a:ext uri="{FF2B5EF4-FFF2-40B4-BE49-F238E27FC236}">
                  <a16:creationId xmlns:a16="http://schemas.microsoft.com/office/drawing/2014/main" xmlns="" id="{A968B919-62A7-45C8-A0F2-258A4806D731}"/>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3" name="Freeform 163">
              <a:extLst>
                <a:ext uri="{FF2B5EF4-FFF2-40B4-BE49-F238E27FC236}">
                  <a16:creationId xmlns:a16="http://schemas.microsoft.com/office/drawing/2014/main" xmlns="" id="{DB674359-6B5E-42FC-9E87-2EC93DB7418E}"/>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4" name="Freeform 164">
              <a:extLst>
                <a:ext uri="{FF2B5EF4-FFF2-40B4-BE49-F238E27FC236}">
                  <a16:creationId xmlns:a16="http://schemas.microsoft.com/office/drawing/2014/main" xmlns="" id="{4F59CD16-686E-4229-ABE8-6C9FEAC4C5AC}"/>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5" name="Freeform 165">
              <a:extLst>
                <a:ext uri="{FF2B5EF4-FFF2-40B4-BE49-F238E27FC236}">
                  <a16:creationId xmlns:a16="http://schemas.microsoft.com/office/drawing/2014/main" xmlns="" id="{CBF4A999-CDDD-43E3-9874-342358C4B758}"/>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6" name="Freeform 166">
              <a:extLst>
                <a:ext uri="{FF2B5EF4-FFF2-40B4-BE49-F238E27FC236}">
                  <a16:creationId xmlns:a16="http://schemas.microsoft.com/office/drawing/2014/main" xmlns="" id="{98FFD607-267D-4052-AD98-7C48FA850A94}"/>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7" name="Freeform 167">
              <a:extLst>
                <a:ext uri="{FF2B5EF4-FFF2-40B4-BE49-F238E27FC236}">
                  <a16:creationId xmlns:a16="http://schemas.microsoft.com/office/drawing/2014/main" xmlns="" id="{13F788B9-48F2-4082-8521-E1DB0E2CA7E1}"/>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8" name="Freeform 168">
              <a:extLst>
                <a:ext uri="{FF2B5EF4-FFF2-40B4-BE49-F238E27FC236}">
                  <a16:creationId xmlns:a16="http://schemas.microsoft.com/office/drawing/2014/main" xmlns="" id="{F5488B56-86D9-4772-B50D-FE0011F52BF1}"/>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9" name="Rectangle 169">
              <a:extLst>
                <a:ext uri="{FF2B5EF4-FFF2-40B4-BE49-F238E27FC236}">
                  <a16:creationId xmlns:a16="http://schemas.microsoft.com/office/drawing/2014/main" xmlns="" id="{4D12C5B7-C8C3-4844-ACF6-235984383E66}"/>
                </a:ext>
              </a:extLst>
            </p:cNvPr>
            <p:cNvSpPr>
              <a:spLocks noChangeArrowheads="1"/>
            </p:cNvSpPr>
            <p:nvPr/>
          </p:nvSpPr>
          <p:spPr bwMode="auto">
            <a:xfrm>
              <a:off x="2730500" y="3852863"/>
              <a:ext cx="4763" cy="7937"/>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0" name="Freeform 170">
              <a:extLst>
                <a:ext uri="{FF2B5EF4-FFF2-40B4-BE49-F238E27FC236}">
                  <a16:creationId xmlns:a16="http://schemas.microsoft.com/office/drawing/2014/main" xmlns="" id="{AEA75F74-FB44-4497-8982-F50DCB0718ED}"/>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1" name="Freeform 171">
              <a:extLst>
                <a:ext uri="{FF2B5EF4-FFF2-40B4-BE49-F238E27FC236}">
                  <a16:creationId xmlns:a16="http://schemas.microsoft.com/office/drawing/2014/main" xmlns="" id="{D2534F2C-166A-41A3-8B50-0D32488B09AC}"/>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2" name="Freeform 172">
              <a:extLst>
                <a:ext uri="{FF2B5EF4-FFF2-40B4-BE49-F238E27FC236}">
                  <a16:creationId xmlns:a16="http://schemas.microsoft.com/office/drawing/2014/main" xmlns="" id="{EA4C121A-1083-47A6-A84D-6B1576AFB34B}"/>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3" name="Freeform 173">
              <a:extLst>
                <a:ext uri="{FF2B5EF4-FFF2-40B4-BE49-F238E27FC236}">
                  <a16:creationId xmlns:a16="http://schemas.microsoft.com/office/drawing/2014/main" xmlns="" id="{36ECC7A4-721E-468A-8643-E8EA8E7BBBC3}"/>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4" name="Freeform 174">
              <a:extLst>
                <a:ext uri="{FF2B5EF4-FFF2-40B4-BE49-F238E27FC236}">
                  <a16:creationId xmlns:a16="http://schemas.microsoft.com/office/drawing/2014/main" xmlns="" id="{ABC9B3CE-DC01-437B-8B27-8A5FFF64C424}"/>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5" name="Freeform 175">
              <a:extLst>
                <a:ext uri="{FF2B5EF4-FFF2-40B4-BE49-F238E27FC236}">
                  <a16:creationId xmlns:a16="http://schemas.microsoft.com/office/drawing/2014/main" xmlns="" id="{EA23F564-84C6-433E-B1A3-D479D5BEB258}"/>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6" name="Freeform 176">
              <a:extLst>
                <a:ext uri="{FF2B5EF4-FFF2-40B4-BE49-F238E27FC236}">
                  <a16:creationId xmlns:a16="http://schemas.microsoft.com/office/drawing/2014/main" xmlns="" id="{CAEA20E4-2D3E-43EF-B0CA-4596F01553AF}"/>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7" name="Freeform 177">
              <a:extLst>
                <a:ext uri="{FF2B5EF4-FFF2-40B4-BE49-F238E27FC236}">
                  <a16:creationId xmlns:a16="http://schemas.microsoft.com/office/drawing/2014/main" xmlns="" id="{9A67892E-CFA2-45CC-BC54-B0E22F17945F}"/>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8" name="Freeform 178">
              <a:extLst>
                <a:ext uri="{FF2B5EF4-FFF2-40B4-BE49-F238E27FC236}">
                  <a16:creationId xmlns:a16="http://schemas.microsoft.com/office/drawing/2014/main" xmlns="" id="{D4A3E29C-DACC-42AE-BA83-D9FB2F115364}"/>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9" name="Freeform 179">
              <a:extLst>
                <a:ext uri="{FF2B5EF4-FFF2-40B4-BE49-F238E27FC236}">
                  <a16:creationId xmlns:a16="http://schemas.microsoft.com/office/drawing/2014/main" xmlns="" id="{D0F722EE-237D-4A2A-B2C4-85267289C8A3}"/>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0" name="Freeform 180">
              <a:extLst>
                <a:ext uri="{FF2B5EF4-FFF2-40B4-BE49-F238E27FC236}">
                  <a16:creationId xmlns:a16="http://schemas.microsoft.com/office/drawing/2014/main" xmlns="" id="{1DA49266-C30F-4747-A0ED-A3D1F42C99C4}"/>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1" name="Freeform 181">
              <a:extLst>
                <a:ext uri="{FF2B5EF4-FFF2-40B4-BE49-F238E27FC236}">
                  <a16:creationId xmlns:a16="http://schemas.microsoft.com/office/drawing/2014/main" xmlns="" id="{FEC06A78-5886-4877-8266-40B67C14332C}"/>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2" name="Freeform 182">
              <a:extLst>
                <a:ext uri="{FF2B5EF4-FFF2-40B4-BE49-F238E27FC236}">
                  <a16:creationId xmlns:a16="http://schemas.microsoft.com/office/drawing/2014/main" xmlns="" id="{1AEF61CC-6C49-49C9-ABF4-DA1E55DD06B3}"/>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3" name="Freeform 183">
              <a:extLst>
                <a:ext uri="{FF2B5EF4-FFF2-40B4-BE49-F238E27FC236}">
                  <a16:creationId xmlns:a16="http://schemas.microsoft.com/office/drawing/2014/main" xmlns="" id="{8454344A-EA31-4F3B-8E10-EC958544612C}"/>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4" name="Freeform 184">
              <a:extLst>
                <a:ext uri="{FF2B5EF4-FFF2-40B4-BE49-F238E27FC236}">
                  <a16:creationId xmlns:a16="http://schemas.microsoft.com/office/drawing/2014/main" xmlns="" id="{E82805D9-BA0F-48FE-B77D-6F37DB4E47B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5" name="Freeform 185">
              <a:extLst>
                <a:ext uri="{FF2B5EF4-FFF2-40B4-BE49-F238E27FC236}">
                  <a16:creationId xmlns:a16="http://schemas.microsoft.com/office/drawing/2014/main" xmlns="" id="{D9A6C85F-4444-4369-9D44-E7694679DC1B}"/>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6" name="Freeform 186">
              <a:extLst>
                <a:ext uri="{FF2B5EF4-FFF2-40B4-BE49-F238E27FC236}">
                  <a16:creationId xmlns:a16="http://schemas.microsoft.com/office/drawing/2014/main" xmlns="" id="{06F8D8B6-61A3-4D19-ABE3-948A3DC36108}"/>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7" name="Freeform 187">
              <a:extLst>
                <a:ext uri="{FF2B5EF4-FFF2-40B4-BE49-F238E27FC236}">
                  <a16:creationId xmlns:a16="http://schemas.microsoft.com/office/drawing/2014/main" xmlns="" id="{85BD4328-F2C1-4967-A8DB-C2B163791422}"/>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8" name="Freeform 188">
              <a:extLst>
                <a:ext uri="{FF2B5EF4-FFF2-40B4-BE49-F238E27FC236}">
                  <a16:creationId xmlns:a16="http://schemas.microsoft.com/office/drawing/2014/main" xmlns="" id="{BD8B3F18-5339-409B-943D-5CDE793746EF}"/>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9" name="Freeform 189">
              <a:extLst>
                <a:ext uri="{FF2B5EF4-FFF2-40B4-BE49-F238E27FC236}">
                  <a16:creationId xmlns:a16="http://schemas.microsoft.com/office/drawing/2014/main" xmlns="" id="{302DD43B-01A9-411C-9085-30B3914C5E87}"/>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0" name="Freeform 190">
              <a:extLst>
                <a:ext uri="{FF2B5EF4-FFF2-40B4-BE49-F238E27FC236}">
                  <a16:creationId xmlns:a16="http://schemas.microsoft.com/office/drawing/2014/main" xmlns="" id="{E0211F4D-E830-4E3D-BC81-AB0CEBAAE4D9}"/>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1" name="Freeform 191">
              <a:extLst>
                <a:ext uri="{FF2B5EF4-FFF2-40B4-BE49-F238E27FC236}">
                  <a16:creationId xmlns:a16="http://schemas.microsoft.com/office/drawing/2014/main" xmlns="" id="{F3779638-2669-4DC4-BD8A-47B602D4CF5A}"/>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2" name="Freeform 192">
              <a:extLst>
                <a:ext uri="{FF2B5EF4-FFF2-40B4-BE49-F238E27FC236}">
                  <a16:creationId xmlns:a16="http://schemas.microsoft.com/office/drawing/2014/main" xmlns="" id="{4A7112A6-7F4F-4DAD-BD91-031E35F8E37F}"/>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3" name="Freeform 193">
              <a:extLst>
                <a:ext uri="{FF2B5EF4-FFF2-40B4-BE49-F238E27FC236}">
                  <a16:creationId xmlns:a16="http://schemas.microsoft.com/office/drawing/2014/main" xmlns="" id="{20FF558B-10AC-4E60-B62A-1A9654CBEE2E}"/>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4" name="Freeform 194">
              <a:extLst>
                <a:ext uri="{FF2B5EF4-FFF2-40B4-BE49-F238E27FC236}">
                  <a16:creationId xmlns:a16="http://schemas.microsoft.com/office/drawing/2014/main" xmlns="" id="{C86AC138-6729-4D9D-B57D-ED32434BF693}"/>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5" name="Freeform 195">
              <a:extLst>
                <a:ext uri="{FF2B5EF4-FFF2-40B4-BE49-F238E27FC236}">
                  <a16:creationId xmlns:a16="http://schemas.microsoft.com/office/drawing/2014/main" xmlns="" id="{855AAD36-CCC5-492B-8451-F21F5058F27D}"/>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6" name="Freeform 196">
              <a:extLst>
                <a:ext uri="{FF2B5EF4-FFF2-40B4-BE49-F238E27FC236}">
                  <a16:creationId xmlns:a16="http://schemas.microsoft.com/office/drawing/2014/main" xmlns="" id="{C3C88FBE-6179-47BF-BBDC-DAC97AA8DD5D}"/>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7" name="Freeform 197">
              <a:extLst>
                <a:ext uri="{FF2B5EF4-FFF2-40B4-BE49-F238E27FC236}">
                  <a16:creationId xmlns:a16="http://schemas.microsoft.com/office/drawing/2014/main" xmlns="" id="{C9B2AB6B-81A5-484C-AF71-3F0165BE784A}"/>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8" name="Freeform 198">
              <a:extLst>
                <a:ext uri="{FF2B5EF4-FFF2-40B4-BE49-F238E27FC236}">
                  <a16:creationId xmlns:a16="http://schemas.microsoft.com/office/drawing/2014/main" xmlns="" id="{AC64B6A3-8997-4314-B865-E508A1395FB1}"/>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9" name="Freeform 199">
              <a:extLst>
                <a:ext uri="{FF2B5EF4-FFF2-40B4-BE49-F238E27FC236}">
                  <a16:creationId xmlns:a16="http://schemas.microsoft.com/office/drawing/2014/main" xmlns="" id="{8E6EF192-592F-436F-A205-32721C9E14D6}"/>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0" name="Freeform 200">
              <a:extLst>
                <a:ext uri="{FF2B5EF4-FFF2-40B4-BE49-F238E27FC236}">
                  <a16:creationId xmlns:a16="http://schemas.microsoft.com/office/drawing/2014/main" xmlns="" id="{48FA1E25-8C7F-44A3-9456-925BABDE5E4E}"/>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1" name="Freeform 201">
              <a:extLst>
                <a:ext uri="{FF2B5EF4-FFF2-40B4-BE49-F238E27FC236}">
                  <a16:creationId xmlns:a16="http://schemas.microsoft.com/office/drawing/2014/main" xmlns="" id="{756787AF-279C-4E92-A963-0A6CFB493AA9}"/>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2" name="Rectangle 202">
              <a:extLst>
                <a:ext uri="{FF2B5EF4-FFF2-40B4-BE49-F238E27FC236}">
                  <a16:creationId xmlns:a16="http://schemas.microsoft.com/office/drawing/2014/main" xmlns="" id="{1E083D67-5A72-4770-A603-09E5E7A766B2}"/>
                </a:ext>
              </a:extLst>
            </p:cNvPr>
            <p:cNvSpPr>
              <a:spLocks noChangeArrowheads="1"/>
            </p:cNvSpPr>
            <p:nvPr/>
          </p:nvSpPr>
          <p:spPr bwMode="auto">
            <a:xfrm>
              <a:off x="2705100" y="4035425"/>
              <a:ext cx="4763" cy="12700"/>
            </a:xfrm>
            <a:prstGeom prst="rect">
              <a:avLst/>
            </a:pr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a:extLst>
              <a:ext uri="{FF2B5EF4-FFF2-40B4-BE49-F238E27FC236}">
                <a16:creationId xmlns:a16="http://schemas.microsoft.com/office/drawing/2014/main" xmlns="" id="{68BCF65C-0D8E-466A-B8C1-6A0BEB943797}"/>
              </a:ext>
            </a:extLst>
          </p:cNvPr>
          <p:cNvSpPr txBox="1"/>
          <p:nvPr/>
        </p:nvSpPr>
        <p:spPr>
          <a:xfrm>
            <a:off x="4599567" y="1708143"/>
            <a:ext cx="1415772" cy="2646878"/>
          </a:xfrm>
          <a:prstGeom prst="rect">
            <a:avLst/>
          </a:prstGeom>
          <a:noFill/>
          <a:effectLst>
            <a:outerShdw blurRad="25400" dist="101600" dir="2700000" algn="tl" rotWithShape="0">
              <a:prstClr val="black">
                <a:alpha val="40000"/>
              </a:prstClr>
            </a:outerShdw>
          </a:effectLst>
        </p:spPr>
        <p:txBody>
          <a:bodyPr wrap="square" rtlCol="0">
            <a:spAutoFit/>
          </a:bodyPr>
          <a:lstStyle/>
          <a:p>
            <a:pPr algn="ctr"/>
            <a:r>
              <a:rPr lang="zh-CN" altLang="en-US" sz="16600" dirty="0">
                <a:blipFill dpi="0" rotWithShape="1">
                  <a:blip r:embed="rId8"/>
                  <a:srcRect/>
                  <a:stretch>
                    <a:fillRect/>
                  </a:stretch>
                </a:blipFill>
                <a:latin typeface="书法 日文毛笔" panose="02000609000000000000" pitchFamily="49" charset="-128"/>
                <a:ea typeface="书法 日文毛笔" panose="02000609000000000000" pitchFamily="49" charset="-128"/>
              </a:rPr>
              <a:t>秋</a:t>
            </a:r>
          </a:p>
        </p:txBody>
      </p:sp>
      <p:sp>
        <p:nvSpPr>
          <p:cNvPr id="12" name="文本框 11">
            <a:extLst>
              <a:ext uri="{FF2B5EF4-FFF2-40B4-BE49-F238E27FC236}">
                <a16:creationId xmlns:a16="http://schemas.microsoft.com/office/drawing/2014/main" xmlns="" id="{FF17B296-AA87-4101-A5E2-1ACCDFFA0DA9}"/>
              </a:ext>
            </a:extLst>
          </p:cNvPr>
          <p:cNvSpPr txBox="1"/>
          <p:nvPr/>
        </p:nvSpPr>
        <p:spPr>
          <a:xfrm>
            <a:off x="6334955" y="3408190"/>
            <a:ext cx="877164" cy="923330"/>
          </a:xfrm>
          <a:prstGeom prst="rect">
            <a:avLst/>
          </a:prstGeom>
          <a:noFill/>
        </p:spPr>
        <p:txBody>
          <a:bodyPr wrap="none" rtlCol="0">
            <a:spAutoFit/>
          </a:bodyPr>
          <a:lstStyle/>
          <a:p>
            <a:pPr algn="ctr"/>
            <a:r>
              <a:rPr lang="zh-CN" altLang="en-US" sz="5400" b="1" dirty="0">
                <a:solidFill>
                  <a:srgbClr val="C00000"/>
                </a:solidFill>
                <a:latin typeface="汉仪书魂体简" panose="02010600000101010101" pitchFamily="2" charset="-122"/>
                <a:ea typeface="汉仪书魂体简" panose="02010600000101010101" pitchFamily="2" charset="-122"/>
              </a:rPr>
              <a:t>收</a:t>
            </a:r>
          </a:p>
        </p:txBody>
      </p:sp>
      <p:sp>
        <p:nvSpPr>
          <p:cNvPr id="208" name="文本框 207">
            <a:extLst>
              <a:ext uri="{FF2B5EF4-FFF2-40B4-BE49-F238E27FC236}">
                <a16:creationId xmlns:a16="http://schemas.microsoft.com/office/drawing/2014/main" xmlns="" id="{C509FE08-F3E1-4179-881B-C81099F50D97}"/>
              </a:ext>
            </a:extLst>
          </p:cNvPr>
          <p:cNvSpPr txBox="1"/>
          <p:nvPr/>
        </p:nvSpPr>
        <p:spPr>
          <a:xfrm>
            <a:off x="4099299" y="5122363"/>
            <a:ext cx="3993401" cy="584775"/>
          </a:xfrm>
          <a:prstGeom prst="rect">
            <a:avLst/>
          </a:prstGeom>
          <a:noFill/>
        </p:spPr>
        <p:txBody>
          <a:bodyPr wrap="none" rtlCol="0">
            <a:spAutoFit/>
          </a:bodyPr>
          <a:lstStyle/>
          <a:p>
            <a:pPr algn="ctr"/>
            <a:r>
              <a:rPr lang="zh-CN" altLang="en-US" sz="3200" spc="100" dirty="0">
                <a:solidFill>
                  <a:schemeClr val="bg1"/>
                </a:solidFill>
                <a:latin typeface="汉仪书魂体简" panose="02010600000101010101" pitchFamily="2" charset="-122"/>
                <a:ea typeface="汉仪书魂体简" panose="02010600000101010101" pitchFamily="2" charset="-122"/>
              </a:rPr>
              <a:t>携手并进，收获成功</a:t>
            </a:r>
          </a:p>
        </p:txBody>
      </p:sp>
    </p:spTree>
    <p:extLst>
      <p:ext uri="{BB962C8B-B14F-4D97-AF65-F5344CB8AC3E}">
        <p14:creationId xmlns:p14="http://schemas.microsoft.com/office/powerpoint/2010/main" val="444542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iterate type="lt">
                                    <p:tmPct val="10000"/>
                                  </p:iterate>
                                  <p:childTnLst>
                                    <p:set>
                                      <p:cBhvr>
                                        <p:cTn id="6" dur="1" fill="hold">
                                          <p:stCondLst>
                                            <p:cond delay="0"/>
                                          </p:stCondLst>
                                        </p:cTn>
                                        <p:tgtEl>
                                          <p:spTgt spid="208"/>
                                        </p:tgtEl>
                                        <p:attrNameLst>
                                          <p:attrName>style.visibility</p:attrName>
                                        </p:attrNameLst>
                                      </p:cBhvr>
                                      <p:to>
                                        <p:strVal val="visible"/>
                                      </p:to>
                                    </p:set>
                                    <p:anim calcmode="lin" valueType="num">
                                      <p:cBhvr>
                                        <p:cTn id="7" dur="500" fill="hold"/>
                                        <p:tgtEl>
                                          <p:spTgt spid="208"/>
                                        </p:tgtEl>
                                        <p:attrNameLst>
                                          <p:attrName>ppt_w</p:attrName>
                                        </p:attrNameLst>
                                      </p:cBhvr>
                                      <p:tavLst>
                                        <p:tav tm="0">
                                          <p:val>
                                            <p:fltVal val="0"/>
                                          </p:val>
                                        </p:tav>
                                        <p:tav tm="100000">
                                          <p:val>
                                            <p:strVal val="#ppt_w"/>
                                          </p:val>
                                        </p:tav>
                                      </p:tavLst>
                                    </p:anim>
                                    <p:anim calcmode="lin" valueType="num">
                                      <p:cBhvr>
                                        <p:cTn id="8" dur="500" fill="hold"/>
                                        <p:tgtEl>
                                          <p:spTgt spid="208"/>
                                        </p:tgtEl>
                                        <p:attrNameLst>
                                          <p:attrName>ppt_h</p:attrName>
                                        </p:attrNameLst>
                                      </p:cBhvr>
                                      <p:tavLst>
                                        <p:tav tm="0">
                                          <p:val>
                                            <p:fltVal val="0"/>
                                          </p:val>
                                        </p:tav>
                                        <p:tav tm="100000">
                                          <p:val>
                                            <p:strVal val="#ppt_h"/>
                                          </p:val>
                                        </p:tav>
                                      </p:tavLst>
                                    </p:anim>
                                    <p:anim calcmode="lin" valueType="num">
                                      <p:cBhvr>
                                        <p:cTn id="9" dur="500" fill="hold"/>
                                        <p:tgtEl>
                                          <p:spTgt spid="208"/>
                                        </p:tgtEl>
                                        <p:attrNameLst>
                                          <p:attrName>ppt_x</p:attrName>
                                        </p:attrNameLst>
                                      </p:cBhvr>
                                      <p:tavLst>
                                        <p:tav tm="0">
                                          <p:val>
                                            <p:fltVal val="0.5"/>
                                          </p:val>
                                        </p:tav>
                                        <p:tav tm="100000">
                                          <p:val>
                                            <p:strVal val="#ppt_x"/>
                                          </p:val>
                                        </p:tav>
                                      </p:tavLst>
                                    </p:anim>
                                    <p:anim calcmode="lin" valueType="num">
                                      <p:cBhvr>
                                        <p:cTn id="10" dur="500" fill="hold"/>
                                        <p:tgtEl>
                                          <p:spTgt spid="20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a:extLst>
              <a:ext uri="{FF2B5EF4-FFF2-40B4-BE49-F238E27FC236}">
                <a16:creationId xmlns:a16="http://schemas.microsoft.com/office/drawing/2014/main" xmlns="" id="{9CBBB0F4-26FB-44F8-B12C-C544F5E4F230}"/>
              </a:ext>
            </a:extLst>
          </p:cNvPr>
          <p:cNvSpPr txBox="1"/>
          <p:nvPr/>
        </p:nvSpPr>
        <p:spPr>
          <a:xfrm>
            <a:off x="4112931" y="354118"/>
            <a:ext cx="3966150" cy="646331"/>
          </a:xfrm>
          <a:prstGeom prst="rect">
            <a:avLst/>
          </a:prstGeom>
          <a:noFill/>
        </p:spPr>
        <p:txBody>
          <a:bodyPr wrap="none" rtlCol="0">
            <a:spAutoFit/>
          </a:bodyPr>
          <a:lstStyle/>
          <a:p>
            <a:pPr algn="ctr"/>
            <a:r>
              <a:rPr lang="zh-CN" altLang="en-US" sz="3600" b="1" spc="600" dirty="0">
                <a:solidFill>
                  <a:schemeClr val="accent4">
                    <a:lumMod val="40000"/>
                    <a:lumOff val="60000"/>
                  </a:schemeClr>
                </a:solidFill>
                <a:latin typeface="方正北魏楷书简体" panose="02000000000000000000" pitchFamily="2" charset="-122"/>
                <a:ea typeface="方正北魏楷书简体" panose="02000000000000000000" pitchFamily="2" charset="-122"/>
              </a:rPr>
              <a:t>最佳销售个人奖</a:t>
            </a:r>
          </a:p>
        </p:txBody>
      </p:sp>
      <p:sp>
        <p:nvSpPr>
          <p:cNvPr id="30" name="文本框 29">
            <a:extLst>
              <a:ext uri="{FF2B5EF4-FFF2-40B4-BE49-F238E27FC236}">
                <a16:creationId xmlns:a16="http://schemas.microsoft.com/office/drawing/2014/main" xmlns="" id="{683D6954-A87B-426F-9367-A1BE20FD1966}"/>
              </a:ext>
            </a:extLst>
          </p:cNvPr>
          <p:cNvSpPr txBox="1"/>
          <p:nvPr/>
        </p:nvSpPr>
        <p:spPr>
          <a:xfrm>
            <a:off x="2056765" y="1960931"/>
            <a:ext cx="1300356" cy="523220"/>
          </a:xfrm>
          <a:prstGeom prst="rect">
            <a:avLst/>
          </a:prstGeom>
          <a:noFill/>
        </p:spPr>
        <p:txBody>
          <a:bodyPr wrap="none" rtlCol="0">
            <a:spAutoFit/>
          </a:bodyPr>
          <a:lstStyle/>
          <a:p>
            <a:r>
              <a:rPr lang="zh-CN" altLang="en-US" sz="2800" b="1" spc="100" dirty="0" smtClean="0">
                <a:solidFill>
                  <a:srgbClr val="C00000"/>
                </a:solidFill>
                <a:latin typeface="微软雅黑" panose="020B0503020204020204" pitchFamily="34" charset="-122"/>
                <a:ea typeface="微软雅黑" panose="020B0503020204020204" pitchFamily="34" charset="-122"/>
              </a:rPr>
              <a:t>某公司</a:t>
            </a:r>
            <a:endParaRPr lang="zh-CN" altLang="en-US" sz="2800" b="1" spc="100" dirty="0">
              <a:solidFill>
                <a:srgbClr val="C00000"/>
              </a:solidFill>
              <a:latin typeface="微软雅黑" panose="020B0503020204020204" pitchFamily="34" charset="-122"/>
              <a:ea typeface="微软雅黑" panose="020B0503020204020204" pitchFamily="34" charset="-122"/>
            </a:endParaRPr>
          </a:p>
        </p:txBody>
      </p:sp>
      <p:grpSp>
        <p:nvGrpSpPr>
          <p:cNvPr id="31" name="组合 30">
            <a:extLst>
              <a:ext uri="{FF2B5EF4-FFF2-40B4-BE49-F238E27FC236}">
                <a16:creationId xmlns:a16="http://schemas.microsoft.com/office/drawing/2014/main" xmlns="" id="{CCF32361-3FAA-41A3-BDF9-2A5CCE86156E}"/>
              </a:ext>
            </a:extLst>
          </p:cNvPr>
          <p:cNvGrpSpPr/>
          <p:nvPr/>
        </p:nvGrpSpPr>
        <p:grpSpPr>
          <a:xfrm>
            <a:off x="6264604" y="1899443"/>
            <a:ext cx="4155746" cy="3953378"/>
            <a:chOff x="1017588" y="1520825"/>
            <a:chExt cx="2738438" cy="2605088"/>
          </a:xfrm>
          <a:blipFill dpi="0" rotWithShape="1">
            <a:blip r:embed="rId3"/>
            <a:srcRect/>
            <a:stretch>
              <a:fillRect/>
            </a:stretch>
          </a:blipFill>
          <a:effectLst/>
        </p:grpSpPr>
        <p:sp>
          <p:nvSpPr>
            <p:cNvPr id="32" name="Freeform 5">
              <a:extLst>
                <a:ext uri="{FF2B5EF4-FFF2-40B4-BE49-F238E27FC236}">
                  <a16:creationId xmlns:a16="http://schemas.microsoft.com/office/drawing/2014/main" xmlns="" id="{CA72D62D-6DE7-4C82-AEAB-3192D738B130}"/>
                </a:ext>
              </a:extLst>
            </p:cNvPr>
            <p:cNvSpPr>
              <a:spLocks/>
            </p:cNvSpPr>
            <p:nvPr/>
          </p:nvSpPr>
          <p:spPr bwMode="auto">
            <a:xfrm>
              <a:off x="2147888" y="1520825"/>
              <a:ext cx="174625" cy="38100"/>
            </a:xfrm>
            <a:custGeom>
              <a:avLst/>
              <a:gdLst>
                <a:gd name="T0" fmla="*/ 26 w 41"/>
                <a:gd name="T1" fmla="*/ 5 h 9"/>
                <a:gd name="T2" fmla="*/ 41 w 41"/>
                <a:gd name="T3" fmla="*/ 1 h 9"/>
                <a:gd name="T4" fmla="*/ 32 w 41"/>
                <a:gd name="T5" fmla="*/ 0 h 9"/>
                <a:gd name="T6" fmla="*/ 0 w 41"/>
                <a:gd name="T7" fmla="*/ 9 h 9"/>
                <a:gd name="T8" fmla="*/ 26 w 41"/>
                <a:gd name="T9" fmla="*/ 5 h 9"/>
              </a:gdLst>
              <a:ahLst/>
              <a:cxnLst>
                <a:cxn ang="0">
                  <a:pos x="T0" y="T1"/>
                </a:cxn>
                <a:cxn ang="0">
                  <a:pos x="T2" y="T3"/>
                </a:cxn>
                <a:cxn ang="0">
                  <a:pos x="T4" y="T5"/>
                </a:cxn>
                <a:cxn ang="0">
                  <a:pos x="T6" y="T7"/>
                </a:cxn>
                <a:cxn ang="0">
                  <a:pos x="T8" y="T9"/>
                </a:cxn>
              </a:cxnLst>
              <a:rect l="0" t="0" r="r" b="b"/>
              <a:pathLst>
                <a:path w="41" h="9">
                  <a:moveTo>
                    <a:pt x="26" y="5"/>
                  </a:moveTo>
                  <a:cubicBezTo>
                    <a:pt x="32" y="2"/>
                    <a:pt x="40" y="9"/>
                    <a:pt x="41" y="1"/>
                  </a:cubicBezTo>
                  <a:cubicBezTo>
                    <a:pt x="32" y="0"/>
                    <a:pt x="32" y="0"/>
                    <a:pt x="32" y="0"/>
                  </a:cubicBezTo>
                  <a:cubicBezTo>
                    <a:pt x="21" y="2"/>
                    <a:pt x="8" y="3"/>
                    <a:pt x="0" y="9"/>
                  </a:cubicBezTo>
                  <a:cubicBezTo>
                    <a:pt x="8" y="9"/>
                    <a:pt x="19" y="9"/>
                    <a:pt x="2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6">
              <a:extLst>
                <a:ext uri="{FF2B5EF4-FFF2-40B4-BE49-F238E27FC236}">
                  <a16:creationId xmlns:a16="http://schemas.microsoft.com/office/drawing/2014/main" xmlns="" id="{82A6A2C7-672C-46C4-91FF-80EF32C335BD}"/>
                </a:ext>
              </a:extLst>
            </p:cNvPr>
            <p:cNvSpPr>
              <a:spLocks/>
            </p:cNvSpPr>
            <p:nvPr/>
          </p:nvSpPr>
          <p:spPr bwMode="auto">
            <a:xfrm>
              <a:off x="2598738" y="1549400"/>
              <a:ext cx="34925" cy="17462"/>
            </a:xfrm>
            <a:custGeom>
              <a:avLst/>
              <a:gdLst>
                <a:gd name="T0" fmla="*/ 8 w 8"/>
                <a:gd name="T1" fmla="*/ 2 h 4"/>
                <a:gd name="T2" fmla="*/ 0 w 8"/>
                <a:gd name="T3" fmla="*/ 0 h 4"/>
                <a:gd name="T4" fmla="*/ 8 w 8"/>
                <a:gd name="T5" fmla="*/ 2 h 4"/>
              </a:gdLst>
              <a:ahLst/>
              <a:cxnLst>
                <a:cxn ang="0">
                  <a:pos x="T0" y="T1"/>
                </a:cxn>
                <a:cxn ang="0">
                  <a:pos x="T2" y="T3"/>
                </a:cxn>
                <a:cxn ang="0">
                  <a:pos x="T4" y="T5"/>
                </a:cxn>
              </a:cxnLst>
              <a:rect l="0" t="0" r="r" b="b"/>
              <a:pathLst>
                <a:path w="8" h="4">
                  <a:moveTo>
                    <a:pt x="8" y="2"/>
                  </a:moveTo>
                  <a:cubicBezTo>
                    <a:pt x="0" y="0"/>
                    <a:pt x="0" y="0"/>
                    <a:pt x="0" y="0"/>
                  </a:cubicBezTo>
                  <a:cubicBezTo>
                    <a:pt x="0" y="4"/>
                    <a:pt x="6" y="3"/>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7">
              <a:extLst>
                <a:ext uri="{FF2B5EF4-FFF2-40B4-BE49-F238E27FC236}">
                  <a16:creationId xmlns:a16="http://schemas.microsoft.com/office/drawing/2014/main" xmlns="" id="{74893445-56A2-499A-8E45-A107A74733B1}"/>
                </a:ext>
              </a:extLst>
            </p:cNvPr>
            <p:cNvSpPr>
              <a:spLocks/>
            </p:cNvSpPr>
            <p:nvPr/>
          </p:nvSpPr>
          <p:spPr bwMode="auto">
            <a:xfrm>
              <a:off x="2646363" y="1558925"/>
              <a:ext cx="63500" cy="20637"/>
            </a:xfrm>
            <a:custGeom>
              <a:avLst/>
              <a:gdLst>
                <a:gd name="T0" fmla="*/ 15 w 15"/>
                <a:gd name="T1" fmla="*/ 4 h 5"/>
                <a:gd name="T2" fmla="*/ 0 w 15"/>
                <a:gd name="T3" fmla="*/ 1 h 5"/>
                <a:gd name="T4" fmla="*/ 15 w 15"/>
                <a:gd name="T5" fmla="*/ 4 h 5"/>
              </a:gdLst>
              <a:ahLst/>
              <a:cxnLst>
                <a:cxn ang="0">
                  <a:pos x="T0" y="T1"/>
                </a:cxn>
                <a:cxn ang="0">
                  <a:pos x="T2" y="T3"/>
                </a:cxn>
                <a:cxn ang="0">
                  <a:pos x="T4" y="T5"/>
                </a:cxn>
              </a:cxnLst>
              <a:rect l="0" t="0" r="r" b="b"/>
              <a:pathLst>
                <a:path w="15" h="5">
                  <a:moveTo>
                    <a:pt x="15" y="4"/>
                  </a:moveTo>
                  <a:cubicBezTo>
                    <a:pt x="11" y="0"/>
                    <a:pt x="4" y="2"/>
                    <a:pt x="0" y="1"/>
                  </a:cubicBezTo>
                  <a:cubicBezTo>
                    <a:pt x="4" y="2"/>
                    <a:pt x="10" y="5"/>
                    <a:pt x="15"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8">
              <a:extLst>
                <a:ext uri="{FF2B5EF4-FFF2-40B4-BE49-F238E27FC236}">
                  <a16:creationId xmlns:a16="http://schemas.microsoft.com/office/drawing/2014/main" xmlns="" id="{C2A75920-ED0A-46D6-B188-B6CD7A56D9DE}"/>
                </a:ext>
              </a:extLst>
            </p:cNvPr>
            <p:cNvSpPr>
              <a:spLocks/>
            </p:cNvSpPr>
            <p:nvPr/>
          </p:nvSpPr>
          <p:spPr bwMode="auto">
            <a:xfrm>
              <a:off x="2722563" y="1576388"/>
              <a:ext cx="12700" cy="3175"/>
            </a:xfrm>
            <a:custGeom>
              <a:avLst/>
              <a:gdLst>
                <a:gd name="T0" fmla="*/ 5 w 8"/>
                <a:gd name="T1" fmla="*/ 0 h 2"/>
                <a:gd name="T2" fmla="*/ 0 w 8"/>
                <a:gd name="T3" fmla="*/ 2 h 2"/>
                <a:gd name="T4" fmla="*/ 8 w 8"/>
                <a:gd name="T5" fmla="*/ 2 h 2"/>
                <a:gd name="T6" fmla="*/ 5 w 8"/>
                <a:gd name="T7" fmla="*/ 0 h 2"/>
              </a:gdLst>
              <a:ahLst/>
              <a:cxnLst>
                <a:cxn ang="0">
                  <a:pos x="T0" y="T1"/>
                </a:cxn>
                <a:cxn ang="0">
                  <a:pos x="T2" y="T3"/>
                </a:cxn>
                <a:cxn ang="0">
                  <a:pos x="T4" y="T5"/>
                </a:cxn>
                <a:cxn ang="0">
                  <a:pos x="T6" y="T7"/>
                </a:cxn>
              </a:cxnLst>
              <a:rect l="0" t="0" r="r" b="b"/>
              <a:pathLst>
                <a:path w="8" h="2">
                  <a:moveTo>
                    <a:pt x="5" y="0"/>
                  </a:moveTo>
                  <a:lnTo>
                    <a:pt x="0" y="2"/>
                  </a:lnTo>
                  <a:lnTo>
                    <a:pt x="8" y="2"/>
                  </a:ln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9">
              <a:extLst>
                <a:ext uri="{FF2B5EF4-FFF2-40B4-BE49-F238E27FC236}">
                  <a16:creationId xmlns:a16="http://schemas.microsoft.com/office/drawing/2014/main" xmlns="" id="{23693741-A702-48B0-9510-A0CF870C45F3}"/>
                </a:ext>
              </a:extLst>
            </p:cNvPr>
            <p:cNvSpPr>
              <a:spLocks/>
            </p:cNvSpPr>
            <p:nvPr/>
          </p:nvSpPr>
          <p:spPr bwMode="auto">
            <a:xfrm>
              <a:off x="2760663" y="1579563"/>
              <a:ext cx="47625" cy="25400"/>
            </a:xfrm>
            <a:custGeom>
              <a:avLst/>
              <a:gdLst>
                <a:gd name="T0" fmla="*/ 11 w 11"/>
                <a:gd name="T1" fmla="*/ 5 h 6"/>
                <a:gd name="T2" fmla="*/ 0 w 11"/>
                <a:gd name="T3" fmla="*/ 2 h 6"/>
                <a:gd name="T4" fmla="*/ 11 w 11"/>
                <a:gd name="T5" fmla="*/ 5 h 6"/>
              </a:gdLst>
              <a:ahLst/>
              <a:cxnLst>
                <a:cxn ang="0">
                  <a:pos x="T0" y="T1"/>
                </a:cxn>
                <a:cxn ang="0">
                  <a:pos x="T2" y="T3"/>
                </a:cxn>
                <a:cxn ang="0">
                  <a:pos x="T4" y="T5"/>
                </a:cxn>
              </a:cxnLst>
              <a:rect l="0" t="0" r="r" b="b"/>
              <a:pathLst>
                <a:path w="11" h="6">
                  <a:moveTo>
                    <a:pt x="11" y="5"/>
                  </a:moveTo>
                  <a:cubicBezTo>
                    <a:pt x="7" y="5"/>
                    <a:pt x="4" y="0"/>
                    <a:pt x="0" y="2"/>
                  </a:cubicBezTo>
                  <a:cubicBezTo>
                    <a:pt x="2" y="4"/>
                    <a:pt x="7" y="6"/>
                    <a:pt x="1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0">
              <a:extLst>
                <a:ext uri="{FF2B5EF4-FFF2-40B4-BE49-F238E27FC236}">
                  <a16:creationId xmlns:a16="http://schemas.microsoft.com/office/drawing/2014/main" xmlns="" id="{A013DAD8-76F7-4AA6-9DB7-24E4B3B999BB}"/>
                </a:ext>
              </a:extLst>
            </p:cNvPr>
            <p:cNvSpPr>
              <a:spLocks/>
            </p:cNvSpPr>
            <p:nvPr/>
          </p:nvSpPr>
          <p:spPr bwMode="auto">
            <a:xfrm>
              <a:off x="2398713" y="1609725"/>
              <a:ext cx="22225" cy="20637"/>
            </a:xfrm>
            <a:custGeom>
              <a:avLst/>
              <a:gdLst>
                <a:gd name="T0" fmla="*/ 4 w 5"/>
                <a:gd name="T1" fmla="*/ 0 h 5"/>
                <a:gd name="T2" fmla="*/ 0 w 5"/>
                <a:gd name="T3" fmla="*/ 3 h 5"/>
                <a:gd name="T4" fmla="*/ 1 w 5"/>
                <a:gd name="T5" fmla="*/ 3 h 5"/>
                <a:gd name="T6" fmla="*/ 4 w 5"/>
                <a:gd name="T7" fmla="*/ 0 h 5"/>
              </a:gdLst>
              <a:ahLst/>
              <a:cxnLst>
                <a:cxn ang="0">
                  <a:pos x="T0" y="T1"/>
                </a:cxn>
                <a:cxn ang="0">
                  <a:pos x="T2" y="T3"/>
                </a:cxn>
                <a:cxn ang="0">
                  <a:pos x="T4" y="T5"/>
                </a:cxn>
                <a:cxn ang="0">
                  <a:pos x="T6" y="T7"/>
                </a:cxn>
              </a:cxnLst>
              <a:rect l="0" t="0" r="r" b="b"/>
              <a:pathLst>
                <a:path w="5" h="5">
                  <a:moveTo>
                    <a:pt x="4" y="0"/>
                  </a:moveTo>
                  <a:cubicBezTo>
                    <a:pt x="0" y="3"/>
                    <a:pt x="0" y="3"/>
                    <a:pt x="0" y="3"/>
                  </a:cubicBezTo>
                  <a:cubicBezTo>
                    <a:pt x="1" y="3"/>
                    <a:pt x="1" y="3"/>
                    <a:pt x="1" y="3"/>
                  </a:cubicBezTo>
                  <a:cubicBezTo>
                    <a:pt x="3" y="5"/>
                    <a:pt x="5"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1">
              <a:extLst>
                <a:ext uri="{FF2B5EF4-FFF2-40B4-BE49-F238E27FC236}">
                  <a16:creationId xmlns:a16="http://schemas.microsoft.com/office/drawing/2014/main" xmlns="" id="{33AFDB65-F047-4A2C-871E-E1309AE569F9}"/>
                </a:ext>
              </a:extLst>
            </p:cNvPr>
            <p:cNvSpPr>
              <a:spLocks/>
            </p:cNvSpPr>
            <p:nvPr/>
          </p:nvSpPr>
          <p:spPr bwMode="auto">
            <a:xfrm>
              <a:off x="2319338" y="1609725"/>
              <a:ext cx="15875" cy="4762"/>
            </a:xfrm>
            <a:custGeom>
              <a:avLst/>
              <a:gdLst>
                <a:gd name="T0" fmla="*/ 10 w 10"/>
                <a:gd name="T1" fmla="*/ 3 h 3"/>
                <a:gd name="T2" fmla="*/ 10 w 10"/>
                <a:gd name="T3" fmla="*/ 0 h 3"/>
                <a:gd name="T4" fmla="*/ 0 w 10"/>
                <a:gd name="T5" fmla="*/ 0 h 3"/>
                <a:gd name="T6" fmla="*/ 10 w 10"/>
                <a:gd name="T7" fmla="*/ 3 h 3"/>
              </a:gdLst>
              <a:ahLst/>
              <a:cxnLst>
                <a:cxn ang="0">
                  <a:pos x="T0" y="T1"/>
                </a:cxn>
                <a:cxn ang="0">
                  <a:pos x="T2" y="T3"/>
                </a:cxn>
                <a:cxn ang="0">
                  <a:pos x="T4" y="T5"/>
                </a:cxn>
                <a:cxn ang="0">
                  <a:pos x="T6" y="T7"/>
                </a:cxn>
              </a:cxnLst>
              <a:rect l="0" t="0" r="r" b="b"/>
              <a:pathLst>
                <a:path w="10" h="3">
                  <a:moveTo>
                    <a:pt x="10" y="3"/>
                  </a:moveTo>
                  <a:lnTo>
                    <a:pt x="10" y="0"/>
                  </a:lnTo>
                  <a:lnTo>
                    <a:pt x="0" y="0"/>
                  </a:lnTo>
                  <a:lnTo>
                    <a:pt x="1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2">
              <a:extLst>
                <a:ext uri="{FF2B5EF4-FFF2-40B4-BE49-F238E27FC236}">
                  <a16:creationId xmlns:a16="http://schemas.microsoft.com/office/drawing/2014/main" xmlns="" id="{F9471FD9-2467-4595-BDEA-777B933F214A}"/>
                </a:ext>
              </a:extLst>
            </p:cNvPr>
            <p:cNvSpPr>
              <a:spLocks/>
            </p:cNvSpPr>
            <p:nvPr/>
          </p:nvSpPr>
          <p:spPr bwMode="auto">
            <a:xfrm>
              <a:off x="2463800" y="1609725"/>
              <a:ext cx="12700" cy="7937"/>
            </a:xfrm>
            <a:custGeom>
              <a:avLst/>
              <a:gdLst>
                <a:gd name="T0" fmla="*/ 3 w 3"/>
                <a:gd name="T1" fmla="*/ 1 h 2"/>
                <a:gd name="T2" fmla="*/ 0 w 3"/>
                <a:gd name="T3" fmla="*/ 0 h 2"/>
                <a:gd name="T4" fmla="*/ 0 w 3"/>
                <a:gd name="T5" fmla="*/ 2 h 2"/>
                <a:gd name="T6" fmla="*/ 3 w 3"/>
                <a:gd name="T7" fmla="*/ 1 h 2"/>
              </a:gdLst>
              <a:ahLst/>
              <a:cxnLst>
                <a:cxn ang="0">
                  <a:pos x="T0" y="T1"/>
                </a:cxn>
                <a:cxn ang="0">
                  <a:pos x="T2" y="T3"/>
                </a:cxn>
                <a:cxn ang="0">
                  <a:pos x="T4" y="T5"/>
                </a:cxn>
                <a:cxn ang="0">
                  <a:pos x="T6" y="T7"/>
                </a:cxn>
              </a:cxnLst>
              <a:rect l="0" t="0" r="r" b="b"/>
              <a:pathLst>
                <a:path w="3" h="2">
                  <a:moveTo>
                    <a:pt x="3" y="1"/>
                  </a:moveTo>
                  <a:cubicBezTo>
                    <a:pt x="3" y="0"/>
                    <a:pt x="2" y="0"/>
                    <a:pt x="0" y="0"/>
                  </a:cubicBezTo>
                  <a:cubicBezTo>
                    <a:pt x="0" y="2"/>
                    <a:pt x="0" y="2"/>
                    <a:pt x="0" y="2"/>
                  </a:cubicBezTo>
                  <a:cubicBezTo>
                    <a:pt x="2" y="2"/>
                    <a:pt x="3" y="2"/>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a:extLst>
                <a:ext uri="{FF2B5EF4-FFF2-40B4-BE49-F238E27FC236}">
                  <a16:creationId xmlns:a16="http://schemas.microsoft.com/office/drawing/2014/main" xmlns="" id="{F5573622-A550-49F6-9316-572187479B64}"/>
                </a:ext>
              </a:extLst>
            </p:cNvPr>
            <p:cNvSpPr>
              <a:spLocks/>
            </p:cNvSpPr>
            <p:nvPr/>
          </p:nvSpPr>
          <p:spPr bwMode="auto">
            <a:xfrm>
              <a:off x="2144713" y="1614488"/>
              <a:ext cx="42863" cy="33337"/>
            </a:xfrm>
            <a:custGeom>
              <a:avLst/>
              <a:gdLst>
                <a:gd name="T0" fmla="*/ 5 w 10"/>
                <a:gd name="T1" fmla="*/ 8 h 8"/>
                <a:gd name="T2" fmla="*/ 6 w 10"/>
                <a:gd name="T3" fmla="*/ 8 h 8"/>
                <a:gd name="T4" fmla="*/ 6 w 10"/>
                <a:gd name="T5" fmla="*/ 7 h 8"/>
                <a:gd name="T6" fmla="*/ 8 w 10"/>
                <a:gd name="T7" fmla="*/ 0 h 8"/>
                <a:gd name="T8" fmla="*/ 0 w 10"/>
                <a:gd name="T9" fmla="*/ 5 h 8"/>
                <a:gd name="T10" fmla="*/ 6 w 10"/>
                <a:gd name="T11" fmla="*/ 5 h 8"/>
                <a:gd name="T12" fmla="*/ 5 w 1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5" y="8"/>
                  </a:moveTo>
                  <a:cubicBezTo>
                    <a:pt x="6" y="8"/>
                    <a:pt x="6" y="8"/>
                    <a:pt x="6" y="8"/>
                  </a:cubicBezTo>
                  <a:cubicBezTo>
                    <a:pt x="6" y="7"/>
                    <a:pt x="6" y="7"/>
                    <a:pt x="6" y="7"/>
                  </a:cubicBezTo>
                  <a:cubicBezTo>
                    <a:pt x="8" y="5"/>
                    <a:pt x="10" y="2"/>
                    <a:pt x="8" y="0"/>
                  </a:cubicBezTo>
                  <a:cubicBezTo>
                    <a:pt x="4" y="0"/>
                    <a:pt x="1" y="0"/>
                    <a:pt x="0" y="5"/>
                  </a:cubicBezTo>
                  <a:cubicBezTo>
                    <a:pt x="6" y="5"/>
                    <a:pt x="6" y="5"/>
                    <a:pt x="6" y="5"/>
                  </a:cubicBezTo>
                  <a:lnTo>
                    <a:pt x="5"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4">
              <a:extLst>
                <a:ext uri="{FF2B5EF4-FFF2-40B4-BE49-F238E27FC236}">
                  <a16:creationId xmlns:a16="http://schemas.microsoft.com/office/drawing/2014/main" xmlns="" id="{BF461CCA-4FD3-4D0F-B655-CECCFF6BCB76}"/>
                </a:ext>
              </a:extLst>
            </p:cNvPr>
            <p:cNvSpPr>
              <a:spLocks/>
            </p:cNvSpPr>
            <p:nvPr/>
          </p:nvSpPr>
          <p:spPr bwMode="auto">
            <a:xfrm>
              <a:off x="2233613" y="1614488"/>
              <a:ext cx="17463" cy="15875"/>
            </a:xfrm>
            <a:custGeom>
              <a:avLst/>
              <a:gdLst>
                <a:gd name="T0" fmla="*/ 0 w 4"/>
                <a:gd name="T1" fmla="*/ 3 h 4"/>
                <a:gd name="T2" fmla="*/ 3 w 4"/>
                <a:gd name="T3" fmla="*/ 2 h 4"/>
                <a:gd name="T4" fmla="*/ 2 w 4"/>
                <a:gd name="T5" fmla="*/ 0 h 4"/>
                <a:gd name="T6" fmla="*/ 0 w 4"/>
                <a:gd name="T7" fmla="*/ 3 h 4"/>
              </a:gdLst>
              <a:ahLst/>
              <a:cxnLst>
                <a:cxn ang="0">
                  <a:pos x="T0" y="T1"/>
                </a:cxn>
                <a:cxn ang="0">
                  <a:pos x="T2" y="T3"/>
                </a:cxn>
                <a:cxn ang="0">
                  <a:pos x="T4" y="T5"/>
                </a:cxn>
                <a:cxn ang="0">
                  <a:pos x="T6" y="T7"/>
                </a:cxn>
              </a:cxnLst>
              <a:rect l="0" t="0" r="r" b="b"/>
              <a:pathLst>
                <a:path w="4" h="4">
                  <a:moveTo>
                    <a:pt x="0" y="3"/>
                  </a:moveTo>
                  <a:cubicBezTo>
                    <a:pt x="1" y="2"/>
                    <a:pt x="3" y="4"/>
                    <a:pt x="3" y="2"/>
                  </a:cubicBezTo>
                  <a:cubicBezTo>
                    <a:pt x="4" y="1"/>
                    <a:pt x="3" y="1"/>
                    <a:pt x="2"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5">
              <a:extLst>
                <a:ext uri="{FF2B5EF4-FFF2-40B4-BE49-F238E27FC236}">
                  <a16:creationId xmlns:a16="http://schemas.microsoft.com/office/drawing/2014/main" xmlns="" id="{98707F1B-D8D2-4128-A9A3-917986C85F6F}"/>
                </a:ext>
              </a:extLst>
            </p:cNvPr>
            <p:cNvSpPr>
              <a:spLocks/>
            </p:cNvSpPr>
            <p:nvPr/>
          </p:nvSpPr>
          <p:spPr bwMode="auto">
            <a:xfrm>
              <a:off x="2532063" y="1614488"/>
              <a:ext cx="20638" cy="20637"/>
            </a:xfrm>
            <a:custGeom>
              <a:avLst/>
              <a:gdLst>
                <a:gd name="T0" fmla="*/ 5 w 5"/>
                <a:gd name="T1" fmla="*/ 2 h 5"/>
                <a:gd name="T2" fmla="*/ 0 w 5"/>
                <a:gd name="T3" fmla="*/ 3 h 5"/>
                <a:gd name="T4" fmla="*/ 5 w 5"/>
                <a:gd name="T5" fmla="*/ 2 h 5"/>
              </a:gdLst>
              <a:ahLst/>
              <a:cxnLst>
                <a:cxn ang="0">
                  <a:pos x="T0" y="T1"/>
                </a:cxn>
                <a:cxn ang="0">
                  <a:pos x="T2" y="T3"/>
                </a:cxn>
                <a:cxn ang="0">
                  <a:pos x="T4" y="T5"/>
                </a:cxn>
              </a:cxnLst>
              <a:rect l="0" t="0" r="r" b="b"/>
              <a:pathLst>
                <a:path w="5" h="5">
                  <a:moveTo>
                    <a:pt x="5" y="2"/>
                  </a:moveTo>
                  <a:cubicBezTo>
                    <a:pt x="3" y="1"/>
                    <a:pt x="0" y="0"/>
                    <a:pt x="0" y="3"/>
                  </a:cubicBezTo>
                  <a:cubicBezTo>
                    <a:pt x="1" y="5"/>
                    <a:pt x="4"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6">
              <a:extLst>
                <a:ext uri="{FF2B5EF4-FFF2-40B4-BE49-F238E27FC236}">
                  <a16:creationId xmlns:a16="http://schemas.microsoft.com/office/drawing/2014/main" xmlns="" id="{729BB457-58A8-4FAE-8C88-B37D0CB66736}"/>
                </a:ext>
              </a:extLst>
            </p:cNvPr>
            <p:cNvSpPr>
              <a:spLocks/>
            </p:cNvSpPr>
            <p:nvPr/>
          </p:nvSpPr>
          <p:spPr bwMode="auto">
            <a:xfrm>
              <a:off x="2195513" y="1617663"/>
              <a:ext cx="17463" cy="9525"/>
            </a:xfrm>
            <a:custGeom>
              <a:avLst/>
              <a:gdLst>
                <a:gd name="T0" fmla="*/ 0 w 4"/>
                <a:gd name="T1" fmla="*/ 2 h 2"/>
                <a:gd name="T2" fmla="*/ 4 w 4"/>
                <a:gd name="T3" fmla="*/ 2 h 2"/>
                <a:gd name="T4" fmla="*/ 4 w 4"/>
                <a:gd name="T5" fmla="*/ 1 h 2"/>
                <a:gd name="T6" fmla="*/ 0 w 4"/>
                <a:gd name="T7" fmla="*/ 2 h 2"/>
              </a:gdLst>
              <a:ahLst/>
              <a:cxnLst>
                <a:cxn ang="0">
                  <a:pos x="T0" y="T1"/>
                </a:cxn>
                <a:cxn ang="0">
                  <a:pos x="T2" y="T3"/>
                </a:cxn>
                <a:cxn ang="0">
                  <a:pos x="T4" y="T5"/>
                </a:cxn>
                <a:cxn ang="0">
                  <a:pos x="T6" y="T7"/>
                </a:cxn>
              </a:cxnLst>
              <a:rect l="0" t="0" r="r" b="b"/>
              <a:pathLst>
                <a:path w="4" h="2">
                  <a:moveTo>
                    <a:pt x="0" y="2"/>
                  </a:moveTo>
                  <a:cubicBezTo>
                    <a:pt x="4" y="2"/>
                    <a:pt x="4" y="2"/>
                    <a:pt x="4" y="2"/>
                  </a:cubicBezTo>
                  <a:cubicBezTo>
                    <a:pt x="4" y="1"/>
                    <a:pt x="4" y="1"/>
                    <a:pt x="4" y="1"/>
                  </a:cubicBezTo>
                  <a:cubicBezTo>
                    <a:pt x="2" y="1"/>
                    <a:pt x="0" y="0"/>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7">
              <a:extLst>
                <a:ext uri="{FF2B5EF4-FFF2-40B4-BE49-F238E27FC236}">
                  <a16:creationId xmlns:a16="http://schemas.microsoft.com/office/drawing/2014/main" xmlns="" id="{590D8588-E464-4B06-BA5B-70FCAE423D01}"/>
                </a:ext>
              </a:extLst>
            </p:cNvPr>
            <p:cNvSpPr>
              <a:spLocks/>
            </p:cNvSpPr>
            <p:nvPr/>
          </p:nvSpPr>
          <p:spPr bwMode="auto">
            <a:xfrm>
              <a:off x="2573338" y="1622425"/>
              <a:ext cx="55563" cy="25400"/>
            </a:xfrm>
            <a:custGeom>
              <a:avLst/>
              <a:gdLst>
                <a:gd name="T0" fmla="*/ 13 w 13"/>
                <a:gd name="T1" fmla="*/ 3 h 6"/>
                <a:gd name="T2" fmla="*/ 8 w 13"/>
                <a:gd name="T3" fmla="*/ 0 h 6"/>
                <a:gd name="T4" fmla="*/ 0 w 13"/>
                <a:gd name="T5" fmla="*/ 1 h 6"/>
                <a:gd name="T6" fmla="*/ 13 w 13"/>
                <a:gd name="T7" fmla="*/ 3 h 6"/>
              </a:gdLst>
              <a:ahLst/>
              <a:cxnLst>
                <a:cxn ang="0">
                  <a:pos x="T0" y="T1"/>
                </a:cxn>
                <a:cxn ang="0">
                  <a:pos x="T2" y="T3"/>
                </a:cxn>
                <a:cxn ang="0">
                  <a:pos x="T4" y="T5"/>
                </a:cxn>
                <a:cxn ang="0">
                  <a:pos x="T6" y="T7"/>
                </a:cxn>
              </a:cxnLst>
              <a:rect l="0" t="0" r="r" b="b"/>
              <a:pathLst>
                <a:path w="13" h="6">
                  <a:moveTo>
                    <a:pt x="13" y="3"/>
                  </a:moveTo>
                  <a:cubicBezTo>
                    <a:pt x="12" y="0"/>
                    <a:pt x="8" y="3"/>
                    <a:pt x="8" y="0"/>
                  </a:cubicBezTo>
                  <a:cubicBezTo>
                    <a:pt x="5" y="3"/>
                    <a:pt x="3" y="0"/>
                    <a:pt x="0" y="1"/>
                  </a:cubicBezTo>
                  <a:cubicBezTo>
                    <a:pt x="3" y="6"/>
                    <a:pt x="10" y="1"/>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8">
              <a:extLst>
                <a:ext uri="{FF2B5EF4-FFF2-40B4-BE49-F238E27FC236}">
                  <a16:creationId xmlns:a16="http://schemas.microsoft.com/office/drawing/2014/main" xmlns="" id="{20701B6A-C0F4-46CD-9A16-8CCED2CBFAD7}"/>
                </a:ext>
              </a:extLst>
            </p:cNvPr>
            <p:cNvSpPr>
              <a:spLocks/>
            </p:cNvSpPr>
            <p:nvPr/>
          </p:nvSpPr>
          <p:spPr bwMode="auto">
            <a:xfrm>
              <a:off x="2076450" y="1630363"/>
              <a:ext cx="50800" cy="39687"/>
            </a:xfrm>
            <a:custGeom>
              <a:avLst/>
              <a:gdLst>
                <a:gd name="T0" fmla="*/ 3 w 12"/>
                <a:gd name="T1" fmla="*/ 7 h 9"/>
                <a:gd name="T2" fmla="*/ 4 w 12"/>
                <a:gd name="T3" fmla="*/ 4 h 9"/>
                <a:gd name="T4" fmla="*/ 6 w 12"/>
                <a:gd name="T5" fmla="*/ 9 h 9"/>
                <a:gd name="T6" fmla="*/ 9 w 12"/>
                <a:gd name="T7" fmla="*/ 7 h 9"/>
                <a:gd name="T8" fmla="*/ 7 w 12"/>
                <a:gd name="T9" fmla="*/ 5 h 9"/>
                <a:gd name="T10" fmla="*/ 9 w 12"/>
                <a:gd name="T11" fmla="*/ 3 h 9"/>
                <a:gd name="T12" fmla="*/ 12 w 12"/>
                <a:gd name="T13" fmla="*/ 0 h 9"/>
                <a:gd name="T14" fmla="*/ 1 w 12"/>
                <a:gd name="T15" fmla="*/ 7 h 9"/>
                <a:gd name="T16" fmla="*/ 3 w 12"/>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9">
                  <a:moveTo>
                    <a:pt x="3" y="7"/>
                  </a:moveTo>
                  <a:cubicBezTo>
                    <a:pt x="3" y="6"/>
                    <a:pt x="3" y="4"/>
                    <a:pt x="4" y="4"/>
                  </a:cubicBezTo>
                  <a:cubicBezTo>
                    <a:pt x="8" y="5"/>
                    <a:pt x="3" y="7"/>
                    <a:pt x="6" y="9"/>
                  </a:cubicBezTo>
                  <a:cubicBezTo>
                    <a:pt x="7" y="9"/>
                    <a:pt x="8" y="8"/>
                    <a:pt x="9" y="7"/>
                  </a:cubicBezTo>
                  <a:cubicBezTo>
                    <a:pt x="7" y="5"/>
                    <a:pt x="7" y="5"/>
                    <a:pt x="7" y="5"/>
                  </a:cubicBezTo>
                  <a:cubicBezTo>
                    <a:pt x="7" y="4"/>
                    <a:pt x="8" y="3"/>
                    <a:pt x="9" y="3"/>
                  </a:cubicBezTo>
                  <a:cubicBezTo>
                    <a:pt x="11" y="2"/>
                    <a:pt x="12" y="2"/>
                    <a:pt x="12" y="0"/>
                  </a:cubicBezTo>
                  <a:cubicBezTo>
                    <a:pt x="8" y="2"/>
                    <a:pt x="0" y="0"/>
                    <a:pt x="1" y="7"/>
                  </a:cubicBezTo>
                  <a:lnTo>
                    <a:pt x="3" y="7"/>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9">
              <a:extLst>
                <a:ext uri="{FF2B5EF4-FFF2-40B4-BE49-F238E27FC236}">
                  <a16:creationId xmlns:a16="http://schemas.microsoft.com/office/drawing/2014/main" xmlns="" id="{A37788FE-D688-4DBD-91A8-12398E175E15}"/>
                </a:ext>
              </a:extLst>
            </p:cNvPr>
            <p:cNvSpPr>
              <a:spLocks/>
            </p:cNvSpPr>
            <p:nvPr/>
          </p:nvSpPr>
          <p:spPr bwMode="auto">
            <a:xfrm>
              <a:off x="2586038" y="4052888"/>
              <a:ext cx="17463" cy="12700"/>
            </a:xfrm>
            <a:custGeom>
              <a:avLst/>
              <a:gdLst>
                <a:gd name="T0" fmla="*/ 0 w 4"/>
                <a:gd name="T1" fmla="*/ 3 h 3"/>
                <a:gd name="T2" fmla="*/ 4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2" y="3"/>
                    <a:pt x="3" y="2"/>
                    <a:pt x="4" y="2"/>
                  </a:cubicBezTo>
                  <a:cubicBezTo>
                    <a:pt x="3" y="0"/>
                    <a:pt x="3" y="0"/>
                    <a:pt x="3" y="0"/>
                  </a:cubicBezTo>
                  <a:cubicBezTo>
                    <a:pt x="3" y="2"/>
                    <a:pt x="1" y="1"/>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0">
              <a:extLst>
                <a:ext uri="{FF2B5EF4-FFF2-40B4-BE49-F238E27FC236}">
                  <a16:creationId xmlns:a16="http://schemas.microsoft.com/office/drawing/2014/main" xmlns="" id="{A024598F-D24D-4D99-8528-8B6B5F4F1B31}"/>
                </a:ext>
              </a:extLst>
            </p:cNvPr>
            <p:cNvSpPr>
              <a:spLocks/>
            </p:cNvSpPr>
            <p:nvPr/>
          </p:nvSpPr>
          <p:spPr bwMode="auto">
            <a:xfrm>
              <a:off x="1408113" y="3687763"/>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21">
              <a:extLst>
                <a:ext uri="{FF2B5EF4-FFF2-40B4-BE49-F238E27FC236}">
                  <a16:creationId xmlns:a16="http://schemas.microsoft.com/office/drawing/2014/main" xmlns="" id="{2DEC5ED7-0D6B-49E7-8A3D-708B8B69A3E7}"/>
                </a:ext>
              </a:extLst>
            </p:cNvPr>
            <p:cNvSpPr>
              <a:spLocks noEditPoints="1"/>
            </p:cNvSpPr>
            <p:nvPr/>
          </p:nvSpPr>
          <p:spPr bwMode="auto">
            <a:xfrm>
              <a:off x="1301750" y="1617663"/>
              <a:ext cx="2317750" cy="2508250"/>
            </a:xfrm>
            <a:custGeom>
              <a:avLst/>
              <a:gdLst>
                <a:gd name="T0" fmla="*/ 538 w 545"/>
                <a:gd name="T1" fmla="*/ 312 h 589"/>
                <a:gd name="T2" fmla="*/ 539 w 545"/>
                <a:gd name="T3" fmla="*/ 257 h 589"/>
                <a:gd name="T4" fmla="*/ 529 w 545"/>
                <a:gd name="T5" fmla="*/ 195 h 589"/>
                <a:gd name="T6" fmla="*/ 467 w 545"/>
                <a:gd name="T7" fmla="*/ 99 h 589"/>
                <a:gd name="T8" fmla="*/ 381 w 545"/>
                <a:gd name="T9" fmla="*/ 49 h 589"/>
                <a:gd name="T10" fmla="*/ 343 w 545"/>
                <a:gd name="T11" fmla="*/ 35 h 589"/>
                <a:gd name="T12" fmla="*/ 320 w 545"/>
                <a:gd name="T13" fmla="*/ 24 h 589"/>
                <a:gd name="T14" fmla="*/ 283 w 545"/>
                <a:gd name="T15" fmla="*/ 9 h 589"/>
                <a:gd name="T16" fmla="*/ 254 w 545"/>
                <a:gd name="T17" fmla="*/ 8 h 589"/>
                <a:gd name="T18" fmla="*/ 104 w 545"/>
                <a:gd name="T19" fmla="*/ 55 h 589"/>
                <a:gd name="T20" fmla="*/ 82 w 545"/>
                <a:gd name="T21" fmla="*/ 62 h 589"/>
                <a:gd name="T22" fmla="*/ 69 w 545"/>
                <a:gd name="T23" fmla="*/ 70 h 589"/>
                <a:gd name="T24" fmla="*/ 50 w 545"/>
                <a:gd name="T25" fmla="*/ 85 h 589"/>
                <a:gd name="T26" fmla="*/ 42 w 545"/>
                <a:gd name="T27" fmla="*/ 78 h 589"/>
                <a:gd name="T28" fmla="*/ 38 w 545"/>
                <a:gd name="T29" fmla="*/ 88 h 589"/>
                <a:gd name="T30" fmla="*/ 65 w 545"/>
                <a:gd name="T31" fmla="*/ 78 h 589"/>
                <a:gd name="T32" fmla="*/ 85 w 545"/>
                <a:gd name="T33" fmla="*/ 70 h 589"/>
                <a:gd name="T34" fmla="*/ 35 w 545"/>
                <a:gd name="T35" fmla="*/ 128 h 589"/>
                <a:gd name="T36" fmla="*/ 31 w 545"/>
                <a:gd name="T37" fmla="*/ 156 h 589"/>
                <a:gd name="T38" fmla="*/ 15 w 545"/>
                <a:gd name="T39" fmla="*/ 202 h 589"/>
                <a:gd name="T40" fmla="*/ 3 w 545"/>
                <a:gd name="T41" fmla="*/ 244 h 589"/>
                <a:gd name="T42" fmla="*/ 21 w 545"/>
                <a:gd name="T43" fmla="*/ 233 h 589"/>
                <a:gd name="T44" fmla="*/ 11 w 545"/>
                <a:gd name="T45" fmla="*/ 295 h 589"/>
                <a:gd name="T46" fmla="*/ 41 w 545"/>
                <a:gd name="T47" fmla="*/ 403 h 589"/>
                <a:gd name="T48" fmla="*/ 97 w 545"/>
                <a:gd name="T49" fmla="*/ 465 h 589"/>
                <a:gd name="T50" fmla="*/ 138 w 545"/>
                <a:gd name="T51" fmla="*/ 508 h 589"/>
                <a:gd name="T52" fmla="*/ 201 w 545"/>
                <a:gd name="T53" fmla="*/ 527 h 589"/>
                <a:gd name="T54" fmla="*/ 244 w 545"/>
                <a:gd name="T55" fmla="*/ 528 h 589"/>
                <a:gd name="T56" fmla="*/ 256 w 545"/>
                <a:gd name="T57" fmla="*/ 526 h 589"/>
                <a:gd name="T58" fmla="*/ 268 w 545"/>
                <a:gd name="T59" fmla="*/ 527 h 589"/>
                <a:gd name="T60" fmla="*/ 288 w 545"/>
                <a:gd name="T61" fmla="*/ 526 h 589"/>
                <a:gd name="T62" fmla="*/ 351 w 545"/>
                <a:gd name="T63" fmla="*/ 515 h 589"/>
                <a:gd name="T64" fmla="*/ 350 w 545"/>
                <a:gd name="T65" fmla="*/ 527 h 589"/>
                <a:gd name="T66" fmla="*/ 313 w 545"/>
                <a:gd name="T67" fmla="*/ 546 h 589"/>
                <a:gd name="T68" fmla="*/ 275 w 545"/>
                <a:gd name="T69" fmla="*/ 558 h 589"/>
                <a:gd name="T70" fmla="*/ 244 w 545"/>
                <a:gd name="T71" fmla="*/ 560 h 589"/>
                <a:gd name="T72" fmla="*/ 221 w 545"/>
                <a:gd name="T73" fmla="*/ 568 h 589"/>
                <a:gd name="T74" fmla="*/ 111 w 545"/>
                <a:gd name="T75" fmla="*/ 545 h 589"/>
                <a:gd name="T76" fmla="*/ 61 w 545"/>
                <a:gd name="T77" fmla="*/ 499 h 589"/>
                <a:gd name="T78" fmla="*/ 40 w 545"/>
                <a:gd name="T79" fmla="*/ 484 h 589"/>
                <a:gd name="T80" fmla="*/ 27 w 545"/>
                <a:gd name="T81" fmla="*/ 479 h 589"/>
                <a:gd name="T82" fmla="*/ 30 w 545"/>
                <a:gd name="T83" fmla="*/ 487 h 589"/>
                <a:gd name="T84" fmla="*/ 49 w 545"/>
                <a:gd name="T85" fmla="*/ 504 h 589"/>
                <a:gd name="T86" fmla="*/ 66 w 545"/>
                <a:gd name="T87" fmla="*/ 517 h 589"/>
                <a:gd name="T88" fmla="*/ 92 w 545"/>
                <a:gd name="T89" fmla="*/ 551 h 589"/>
                <a:gd name="T90" fmla="*/ 94 w 545"/>
                <a:gd name="T91" fmla="*/ 557 h 589"/>
                <a:gd name="T92" fmla="*/ 101 w 545"/>
                <a:gd name="T93" fmla="*/ 560 h 589"/>
                <a:gd name="T94" fmla="*/ 163 w 545"/>
                <a:gd name="T95" fmla="*/ 582 h 589"/>
                <a:gd name="T96" fmla="*/ 273 w 545"/>
                <a:gd name="T97" fmla="*/ 584 h 589"/>
                <a:gd name="T98" fmla="*/ 311 w 545"/>
                <a:gd name="T99" fmla="*/ 567 h 589"/>
                <a:gd name="T100" fmla="*/ 326 w 545"/>
                <a:gd name="T101" fmla="*/ 565 h 589"/>
                <a:gd name="T102" fmla="*/ 358 w 545"/>
                <a:gd name="T103" fmla="*/ 557 h 589"/>
                <a:gd name="T104" fmla="*/ 393 w 545"/>
                <a:gd name="T105" fmla="*/ 535 h 589"/>
                <a:gd name="T106" fmla="*/ 496 w 545"/>
                <a:gd name="T107" fmla="*/ 431 h 589"/>
                <a:gd name="T108" fmla="*/ 34 w 545"/>
                <a:gd name="T109" fmla="*/ 212 h 589"/>
                <a:gd name="T110" fmla="*/ 52 w 545"/>
                <a:gd name="T111" fmla="*/ 168 h 589"/>
                <a:gd name="T112" fmla="*/ 115 w 545"/>
                <a:gd name="T113" fmla="*/ 484 h 589"/>
                <a:gd name="T114" fmla="*/ 141 w 545"/>
                <a:gd name="T115" fmla="*/ 127 h 589"/>
                <a:gd name="T116" fmla="*/ 442 w 545"/>
                <a:gd name="T117" fmla="*/ 424 h 589"/>
                <a:gd name="T118" fmla="*/ 416 w 545"/>
                <a:gd name="T119" fmla="*/ 451 h 589"/>
                <a:gd name="T120" fmla="*/ 444 w 545"/>
                <a:gd name="T121" fmla="*/ 414 h 589"/>
                <a:gd name="T122" fmla="*/ 453 w 545"/>
                <a:gd name="T123" fmla="*/ 407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5" h="589">
                  <a:moveTo>
                    <a:pt x="528" y="367"/>
                  </a:moveTo>
                  <a:cubicBezTo>
                    <a:pt x="530" y="366"/>
                    <a:pt x="527" y="362"/>
                    <a:pt x="530" y="363"/>
                  </a:cubicBezTo>
                  <a:cubicBezTo>
                    <a:pt x="530" y="351"/>
                    <a:pt x="536" y="343"/>
                    <a:pt x="538" y="331"/>
                  </a:cubicBezTo>
                  <a:cubicBezTo>
                    <a:pt x="538" y="324"/>
                    <a:pt x="541" y="319"/>
                    <a:pt x="538" y="312"/>
                  </a:cubicBezTo>
                  <a:cubicBezTo>
                    <a:pt x="542" y="286"/>
                    <a:pt x="542" y="286"/>
                    <a:pt x="542" y="286"/>
                  </a:cubicBezTo>
                  <a:cubicBezTo>
                    <a:pt x="543" y="286"/>
                    <a:pt x="543" y="286"/>
                    <a:pt x="543" y="286"/>
                  </a:cubicBezTo>
                  <a:cubicBezTo>
                    <a:pt x="542" y="282"/>
                    <a:pt x="541" y="279"/>
                    <a:pt x="543" y="275"/>
                  </a:cubicBezTo>
                  <a:cubicBezTo>
                    <a:pt x="537" y="269"/>
                    <a:pt x="545" y="263"/>
                    <a:pt x="539" y="257"/>
                  </a:cubicBezTo>
                  <a:cubicBezTo>
                    <a:pt x="539" y="248"/>
                    <a:pt x="537" y="239"/>
                    <a:pt x="538" y="229"/>
                  </a:cubicBezTo>
                  <a:cubicBezTo>
                    <a:pt x="534" y="224"/>
                    <a:pt x="537" y="217"/>
                    <a:pt x="532" y="212"/>
                  </a:cubicBezTo>
                  <a:cubicBezTo>
                    <a:pt x="536" y="206"/>
                    <a:pt x="530" y="202"/>
                    <a:pt x="531" y="195"/>
                  </a:cubicBezTo>
                  <a:cubicBezTo>
                    <a:pt x="529" y="195"/>
                    <a:pt x="529" y="195"/>
                    <a:pt x="529" y="195"/>
                  </a:cubicBezTo>
                  <a:cubicBezTo>
                    <a:pt x="525" y="182"/>
                    <a:pt x="517" y="168"/>
                    <a:pt x="511" y="155"/>
                  </a:cubicBezTo>
                  <a:cubicBezTo>
                    <a:pt x="503" y="145"/>
                    <a:pt x="496" y="130"/>
                    <a:pt x="489" y="126"/>
                  </a:cubicBezTo>
                  <a:cubicBezTo>
                    <a:pt x="483" y="116"/>
                    <a:pt x="475" y="108"/>
                    <a:pt x="466" y="100"/>
                  </a:cubicBezTo>
                  <a:cubicBezTo>
                    <a:pt x="467" y="99"/>
                    <a:pt x="467" y="99"/>
                    <a:pt x="467" y="99"/>
                  </a:cubicBezTo>
                  <a:cubicBezTo>
                    <a:pt x="464" y="97"/>
                    <a:pt x="459" y="98"/>
                    <a:pt x="459" y="93"/>
                  </a:cubicBezTo>
                  <a:cubicBezTo>
                    <a:pt x="455" y="94"/>
                    <a:pt x="454" y="90"/>
                    <a:pt x="451" y="87"/>
                  </a:cubicBezTo>
                  <a:cubicBezTo>
                    <a:pt x="438" y="82"/>
                    <a:pt x="429" y="70"/>
                    <a:pt x="416" y="65"/>
                  </a:cubicBezTo>
                  <a:cubicBezTo>
                    <a:pt x="406" y="53"/>
                    <a:pt x="391" y="60"/>
                    <a:pt x="381" y="49"/>
                  </a:cubicBezTo>
                  <a:cubicBezTo>
                    <a:pt x="372" y="46"/>
                    <a:pt x="364" y="40"/>
                    <a:pt x="357" y="36"/>
                  </a:cubicBezTo>
                  <a:cubicBezTo>
                    <a:pt x="353" y="31"/>
                    <a:pt x="345" y="31"/>
                    <a:pt x="339" y="28"/>
                  </a:cubicBezTo>
                  <a:cubicBezTo>
                    <a:pt x="339" y="34"/>
                    <a:pt x="331" y="25"/>
                    <a:pt x="332" y="28"/>
                  </a:cubicBezTo>
                  <a:cubicBezTo>
                    <a:pt x="335" y="30"/>
                    <a:pt x="344" y="32"/>
                    <a:pt x="343" y="35"/>
                  </a:cubicBezTo>
                  <a:cubicBezTo>
                    <a:pt x="334" y="36"/>
                    <a:pt x="334" y="36"/>
                    <a:pt x="334" y="36"/>
                  </a:cubicBezTo>
                  <a:cubicBezTo>
                    <a:pt x="326" y="34"/>
                    <a:pt x="328" y="25"/>
                    <a:pt x="324" y="22"/>
                  </a:cubicBezTo>
                  <a:cubicBezTo>
                    <a:pt x="321" y="26"/>
                    <a:pt x="321" y="26"/>
                    <a:pt x="321" y="26"/>
                  </a:cubicBezTo>
                  <a:cubicBezTo>
                    <a:pt x="320" y="24"/>
                    <a:pt x="320" y="24"/>
                    <a:pt x="320" y="24"/>
                  </a:cubicBezTo>
                  <a:cubicBezTo>
                    <a:pt x="318" y="20"/>
                    <a:pt x="317" y="22"/>
                    <a:pt x="313" y="21"/>
                  </a:cubicBezTo>
                  <a:cubicBezTo>
                    <a:pt x="306" y="17"/>
                    <a:pt x="298" y="18"/>
                    <a:pt x="294" y="12"/>
                  </a:cubicBezTo>
                  <a:cubicBezTo>
                    <a:pt x="292" y="15"/>
                    <a:pt x="289" y="8"/>
                    <a:pt x="289" y="13"/>
                  </a:cubicBezTo>
                  <a:cubicBezTo>
                    <a:pt x="284" y="15"/>
                    <a:pt x="285" y="10"/>
                    <a:pt x="283" y="9"/>
                  </a:cubicBezTo>
                  <a:cubicBezTo>
                    <a:pt x="283" y="10"/>
                    <a:pt x="283" y="10"/>
                    <a:pt x="283" y="10"/>
                  </a:cubicBezTo>
                  <a:cubicBezTo>
                    <a:pt x="282" y="13"/>
                    <a:pt x="278" y="11"/>
                    <a:pt x="276" y="10"/>
                  </a:cubicBezTo>
                  <a:cubicBezTo>
                    <a:pt x="278" y="9"/>
                    <a:pt x="278" y="7"/>
                    <a:pt x="278" y="5"/>
                  </a:cubicBezTo>
                  <a:cubicBezTo>
                    <a:pt x="269" y="8"/>
                    <a:pt x="260" y="0"/>
                    <a:pt x="254" y="8"/>
                  </a:cubicBezTo>
                  <a:cubicBezTo>
                    <a:pt x="238" y="2"/>
                    <a:pt x="227" y="7"/>
                    <a:pt x="212" y="9"/>
                  </a:cubicBezTo>
                  <a:cubicBezTo>
                    <a:pt x="205" y="10"/>
                    <a:pt x="196" y="9"/>
                    <a:pt x="192" y="15"/>
                  </a:cubicBezTo>
                  <a:cubicBezTo>
                    <a:pt x="177" y="12"/>
                    <a:pt x="168" y="24"/>
                    <a:pt x="153" y="27"/>
                  </a:cubicBezTo>
                  <a:cubicBezTo>
                    <a:pt x="137" y="37"/>
                    <a:pt x="120" y="45"/>
                    <a:pt x="104" y="55"/>
                  </a:cubicBezTo>
                  <a:cubicBezTo>
                    <a:pt x="102" y="56"/>
                    <a:pt x="105" y="61"/>
                    <a:pt x="100" y="59"/>
                  </a:cubicBezTo>
                  <a:cubicBezTo>
                    <a:pt x="99" y="58"/>
                    <a:pt x="99" y="57"/>
                    <a:pt x="99" y="55"/>
                  </a:cubicBezTo>
                  <a:cubicBezTo>
                    <a:pt x="95" y="58"/>
                    <a:pt x="87" y="58"/>
                    <a:pt x="84" y="64"/>
                  </a:cubicBezTo>
                  <a:cubicBezTo>
                    <a:pt x="82" y="62"/>
                    <a:pt x="82" y="62"/>
                    <a:pt x="82" y="62"/>
                  </a:cubicBezTo>
                  <a:cubicBezTo>
                    <a:pt x="84" y="61"/>
                    <a:pt x="84" y="61"/>
                    <a:pt x="84" y="61"/>
                  </a:cubicBezTo>
                  <a:cubicBezTo>
                    <a:pt x="82" y="59"/>
                    <a:pt x="82" y="59"/>
                    <a:pt x="82" y="59"/>
                  </a:cubicBezTo>
                  <a:cubicBezTo>
                    <a:pt x="80" y="61"/>
                    <a:pt x="80" y="61"/>
                    <a:pt x="80" y="61"/>
                  </a:cubicBezTo>
                  <a:cubicBezTo>
                    <a:pt x="77" y="61"/>
                    <a:pt x="71" y="66"/>
                    <a:pt x="69" y="70"/>
                  </a:cubicBezTo>
                  <a:cubicBezTo>
                    <a:pt x="67" y="68"/>
                    <a:pt x="67" y="68"/>
                    <a:pt x="67" y="68"/>
                  </a:cubicBezTo>
                  <a:cubicBezTo>
                    <a:pt x="67" y="67"/>
                    <a:pt x="68" y="67"/>
                    <a:pt x="68" y="66"/>
                  </a:cubicBezTo>
                  <a:cubicBezTo>
                    <a:pt x="62" y="67"/>
                    <a:pt x="63" y="73"/>
                    <a:pt x="57" y="71"/>
                  </a:cubicBezTo>
                  <a:cubicBezTo>
                    <a:pt x="65" y="77"/>
                    <a:pt x="52" y="83"/>
                    <a:pt x="50" y="85"/>
                  </a:cubicBezTo>
                  <a:cubicBezTo>
                    <a:pt x="51" y="81"/>
                    <a:pt x="49" y="79"/>
                    <a:pt x="52" y="76"/>
                  </a:cubicBezTo>
                  <a:cubicBezTo>
                    <a:pt x="52" y="76"/>
                    <a:pt x="52" y="76"/>
                    <a:pt x="52" y="76"/>
                  </a:cubicBezTo>
                  <a:cubicBezTo>
                    <a:pt x="48" y="75"/>
                    <a:pt x="47" y="80"/>
                    <a:pt x="44" y="81"/>
                  </a:cubicBezTo>
                  <a:cubicBezTo>
                    <a:pt x="42" y="78"/>
                    <a:pt x="42" y="78"/>
                    <a:pt x="42" y="78"/>
                  </a:cubicBezTo>
                  <a:cubicBezTo>
                    <a:pt x="36" y="86"/>
                    <a:pt x="36" y="86"/>
                    <a:pt x="36" y="86"/>
                  </a:cubicBezTo>
                  <a:cubicBezTo>
                    <a:pt x="35" y="84"/>
                    <a:pt x="35" y="84"/>
                    <a:pt x="35" y="84"/>
                  </a:cubicBezTo>
                  <a:cubicBezTo>
                    <a:pt x="30" y="90"/>
                    <a:pt x="30" y="90"/>
                    <a:pt x="30" y="90"/>
                  </a:cubicBezTo>
                  <a:cubicBezTo>
                    <a:pt x="32" y="92"/>
                    <a:pt x="36" y="90"/>
                    <a:pt x="38" y="88"/>
                  </a:cubicBezTo>
                  <a:cubicBezTo>
                    <a:pt x="38" y="82"/>
                    <a:pt x="44" y="86"/>
                    <a:pt x="46" y="85"/>
                  </a:cubicBezTo>
                  <a:cubicBezTo>
                    <a:pt x="48" y="95"/>
                    <a:pt x="34" y="92"/>
                    <a:pt x="36" y="100"/>
                  </a:cubicBezTo>
                  <a:cubicBezTo>
                    <a:pt x="42" y="98"/>
                    <a:pt x="46" y="86"/>
                    <a:pt x="55" y="89"/>
                  </a:cubicBezTo>
                  <a:cubicBezTo>
                    <a:pt x="53" y="83"/>
                    <a:pt x="62" y="81"/>
                    <a:pt x="65" y="78"/>
                  </a:cubicBezTo>
                  <a:cubicBezTo>
                    <a:pt x="66" y="69"/>
                    <a:pt x="78" y="70"/>
                    <a:pt x="82" y="65"/>
                  </a:cubicBezTo>
                  <a:cubicBezTo>
                    <a:pt x="85" y="65"/>
                    <a:pt x="88" y="61"/>
                    <a:pt x="91" y="65"/>
                  </a:cubicBezTo>
                  <a:cubicBezTo>
                    <a:pt x="88" y="66"/>
                    <a:pt x="85" y="69"/>
                    <a:pt x="82" y="68"/>
                  </a:cubicBezTo>
                  <a:cubicBezTo>
                    <a:pt x="81" y="71"/>
                    <a:pt x="85" y="68"/>
                    <a:pt x="85" y="70"/>
                  </a:cubicBezTo>
                  <a:cubicBezTo>
                    <a:pt x="75" y="82"/>
                    <a:pt x="63" y="95"/>
                    <a:pt x="51" y="104"/>
                  </a:cubicBezTo>
                  <a:cubicBezTo>
                    <a:pt x="49" y="108"/>
                    <a:pt x="51" y="115"/>
                    <a:pt x="45" y="114"/>
                  </a:cubicBezTo>
                  <a:cubicBezTo>
                    <a:pt x="46" y="116"/>
                    <a:pt x="46" y="117"/>
                    <a:pt x="44" y="119"/>
                  </a:cubicBezTo>
                  <a:cubicBezTo>
                    <a:pt x="40" y="122"/>
                    <a:pt x="34" y="124"/>
                    <a:pt x="35" y="128"/>
                  </a:cubicBezTo>
                  <a:cubicBezTo>
                    <a:pt x="38" y="129"/>
                    <a:pt x="37" y="125"/>
                    <a:pt x="40" y="123"/>
                  </a:cubicBezTo>
                  <a:cubicBezTo>
                    <a:pt x="42" y="129"/>
                    <a:pt x="40" y="136"/>
                    <a:pt x="38" y="142"/>
                  </a:cubicBezTo>
                  <a:cubicBezTo>
                    <a:pt x="33" y="141"/>
                    <a:pt x="37" y="150"/>
                    <a:pt x="32" y="147"/>
                  </a:cubicBezTo>
                  <a:cubicBezTo>
                    <a:pt x="33" y="150"/>
                    <a:pt x="33" y="154"/>
                    <a:pt x="31" y="156"/>
                  </a:cubicBezTo>
                  <a:cubicBezTo>
                    <a:pt x="27" y="155"/>
                    <a:pt x="31" y="152"/>
                    <a:pt x="30" y="152"/>
                  </a:cubicBezTo>
                  <a:cubicBezTo>
                    <a:pt x="21" y="160"/>
                    <a:pt x="35" y="165"/>
                    <a:pt x="34" y="171"/>
                  </a:cubicBezTo>
                  <a:cubicBezTo>
                    <a:pt x="32" y="183"/>
                    <a:pt x="25" y="193"/>
                    <a:pt x="18" y="205"/>
                  </a:cubicBezTo>
                  <a:cubicBezTo>
                    <a:pt x="15" y="202"/>
                    <a:pt x="15" y="202"/>
                    <a:pt x="15" y="202"/>
                  </a:cubicBezTo>
                  <a:cubicBezTo>
                    <a:pt x="11" y="206"/>
                    <a:pt x="11" y="206"/>
                    <a:pt x="11" y="206"/>
                  </a:cubicBezTo>
                  <a:cubicBezTo>
                    <a:pt x="10" y="216"/>
                    <a:pt x="4" y="226"/>
                    <a:pt x="1" y="235"/>
                  </a:cubicBezTo>
                  <a:cubicBezTo>
                    <a:pt x="0" y="235"/>
                    <a:pt x="0" y="235"/>
                    <a:pt x="0" y="235"/>
                  </a:cubicBezTo>
                  <a:cubicBezTo>
                    <a:pt x="0" y="239"/>
                    <a:pt x="0" y="241"/>
                    <a:pt x="3" y="244"/>
                  </a:cubicBezTo>
                  <a:cubicBezTo>
                    <a:pt x="5" y="234"/>
                    <a:pt x="7" y="222"/>
                    <a:pt x="14" y="214"/>
                  </a:cubicBezTo>
                  <a:cubicBezTo>
                    <a:pt x="16" y="216"/>
                    <a:pt x="14" y="219"/>
                    <a:pt x="16" y="221"/>
                  </a:cubicBezTo>
                  <a:cubicBezTo>
                    <a:pt x="26" y="226"/>
                    <a:pt x="22" y="212"/>
                    <a:pt x="28" y="207"/>
                  </a:cubicBezTo>
                  <a:cubicBezTo>
                    <a:pt x="27" y="216"/>
                    <a:pt x="24" y="226"/>
                    <a:pt x="21" y="233"/>
                  </a:cubicBezTo>
                  <a:cubicBezTo>
                    <a:pt x="24" y="249"/>
                    <a:pt x="9" y="261"/>
                    <a:pt x="15" y="278"/>
                  </a:cubicBezTo>
                  <a:cubicBezTo>
                    <a:pt x="12" y="283"/>
                    <a:pt x="14" y="294"/>
                    <a:pt x="9" y="297"/>
                  </a:cubicBezTo>
                  <a:cubicBezTo>
                    <a:pt x="10" y="297"/>
                    <a:pt x="10" y="297"/>
                    <a:pt x="10" y="297"/>
                  </a:cubicBezTo>
                  <a:cubicBezTo>
                    <a:pt x="10" y="296"/>
                    <a:pt x="11" y="296"/>
                    <a:pt x="11" y="295"/>
                  </a:cubicBezTo>
                  <a:cubicBezTo>
                    <a:pt x="15" y="297"/>
                    <a:pt x="11" y="300"/>
                    <a:pt x="12" y="302"/>
                  </a:cubicBezTo>
                  <a:cubicBezTo>
                    <a:pt x="16" y="310"/>
                    <a:pt x="15" y="318"/>
                    <a:pt x="16" y="325"/>
                  </a:cubicBezTo>
                  <a:cubicBezTo>
                    <a:pt x="13" y="333"/>
                    <a:pt x="22" y="343"/>
                    <a:pt x="20" y="352"/>
                  </a:cubicBezTo>
                  <a:cubicBezTo>
                    <a:pt x="23" y="372"/>
                    <a:pt x="33" y="386"/>
                    <a:pt x="41" y="403"/>
                  </a:cubicBezTo>
                  <a:cubicBezTo>
                    <a:pt x="48" y="409"/>
                    <a:pt x="52" y="419"/>
                    <a:pt x="59" y="424"/>
                  </a:cubicBezTo>
                  <a:cubicBezTo>
                    <a:pt x="64" y="436"/>
                    <a:pt x="74" y="442"/>
                    <a:pt x="82" y="452"/>
                  </a:cubicBezTo>
                  <a:cubicBezTo>
                    <a:pt x="86" y="451"/>
                    <a:pt x="89" y="455"/>
                    <a:pt x="88" y="458"/>
                  </a:cubicBezTo>
                  <a:cubicBezTo>
                    <a:pt x="94" y="457"/>
                    <a:pt x="93" y="464"/>
                    <a:pt x="97" y="465"/>
                  </a:cubicBezTo>
                  <a:cubicBezTo>
                    <a:pt x="98" y="464"/>
                    <a:pt x="98" y="464"/>
                    <a:pt x="98" y="464"/>
                  </a:cubicBezTo>
                  <a:cubicBezTo>
                    <a:pt x="101" y="469"/>
                    <a:pt x="104" y="474"/>
                    <a:pt x="109" y="477"/>
                  </a:cubicBezTo>
                  <a:cubicBezTo>
                    <a:pt x="105" y="480"/>
                    <a:pt x="105" y="480"/>
                    <a:pt x="105" y="480"/>
                  </a:cubicBezTo>
                  <a:cubicBezTo>
                    <a:pt x="101" y="500"/>
                    <a:pt x="126" y="499"/>
                    <a:pt x="138" y="508"/>
                  </a:cubicBezTo>
                  <a:cubicBezTo>
                    <a:pt x="139" y="505"/>
                    <a:pt x="139" y="505"/>
                    <a:pt x="139" y="505"/>
                  </a:cubicBezTo>
                  <a:cubicBezTo>
                    <a:pt x="141" y="506"/>
                    <a:pt x="141" y="510"/>
                    <a:pt x="143" y="510"/>
                  </a:cubicBezTo>
                  <a:cubicBezTo>
                    <a:pt x="155" y="517"/>
                    <a:pt x="169" y="522"/>
                    <a:pt x="182" y="523"/>
                  </a:cubicBezTo>
                  <a:cubicBezTo>
                    <a:pt x="188" y="528"/>
                    <a:pt x="195" y="524"/>
                    <a:pt x="201" y="527"/>
                  </a:cubicBezTo>
                  <a:cubicBezTo>
                    <a:pt x="199" y="529"/>
                    <a:pt x="199" y="529"/>
                    <a:pt x="199" y="529"/>
                  </a:cubicBezTo>
                  <a:cubicBezTo>
                    <a:pt x="204" y="531"/>
                    <a:pt x="204" y="531"/>
                    <a:pt x="204" y="531"/>
                  </a:cubicBezTo>
                  <a:cubicBezTo>
                    <a:pt x="204" y="527"/>
                    <a:pt x="204" y="527"/>
                    <a:pt x="204" y="527"/>
                  </a:cubicBezTo>
                  <a:cubicBezTo>
                    <a:pt x="217" y="531"/>
                    <a:pt x="229" y="527"/>
                    <a:pt x="244" y="528"/>
                  </a:cubicBezTo>
                  <a:cubicBezTo>
                    <a:pt x="244" y="531"/>
                    <a:pt x="248" y="531"/>
                    <a:pt x="249" y="531"/>
                  </a:cubicBezTo>
                  <a:cubicBezTo>
                    <a:pt x="249" y="530"/>
                    <a:pt x="249" y="530"/>
                    <a:pt x="249" y="530"/>
                  </a:cubicBezTo>
                  <a:cubicBezTo>
                    <a:pt x="248" y="530"/>
                    <a:pt x="247" y="530"/>
                    <a:pt x="246" y="529"/>
                  </a:cubicBezTo>
                  <a:cubicBezTo>
                    <a:pt x="249" y="528"/>
                    <a:pt x="253" y="527"/>
                    <a:pt x="256" y="526"/>
                  </a:cubicBezTo>
                  <a:cubicBezTo>
                    <a:pt x="261" y="529"/>
                    <a:pt x="253" y="532"/>
                    <a:pt x="257" y="535"/>
                  </a:cubicBezTo>
                  <a:cubicBezTo>
                    <a:pt x="256" y="530"/>
                    <a:pt x="262" y="530"/>
                    <a:pt x="264" y="528"/>
                  </a:cubicBezTo>
                  <a:cubicBezTo>
                    <a:pt x="265" y="527"/>
                    <a:pt x="264" y="525"/>
                    <a:pt x="267" y="526"/>
                  </a:cubicBezTo>
                  <a:cubicBezTo>
                    <a:pt x="267" y="526"/>
                    <a:pt x="268" y="527"/>
                    <a:pt x="268" y="527"/>
                  </a:cubicBezTo>
                  <a:cubicBezTo>
                    <a:pt x="275" y="528"/>
                    <a:pt x="275" y="528"/>
                    <a:pt x="275" y="528"/>
                  </a:cubicBezTo>
                  <a:cubicBezTo>
                    <a:pt x="275" y="530"/>
                    <a:pt x="275" y="530"/>
                    <a:pt x="275" y="530"/>
                  </a:cubicBezTo>
                  <a:cubicBezTo>
                    <a:pt x="276" y="528"/>
                    <a:pt x="277" y="527"/>
                    <a:pt x="279" y="527"/>
                  </a:cubicBezTo>
                  <a:cubicBezTo>
                    <a:pt x="283" y="528"/>
                    <a:pt x="286" y="530"/>
                    <a:pt x="288" y="526"/>
                  </a:cubicBezTo>
                  <a:cubicBezTo>
                    <a:pt x="304" y="527"/>
                    <a:pt x="316" y="514"/>
                    <a:pt x="331" y="511"/>
                  </a:cubicBezTo>
                  <a:cubicBezTo>
                    <a:pt x="334" y="509"/>
                    <a:pt x="337" y="513"/>
                    <a:pt x="340" y="509"/>
                  </a:cubicBezTo>
                  <a:cubicBezTo>
                    <a:pt x="340" y="511"/>
                    <a:pt x="344" y="514"/>
                    <a:pt x="340" y="515"/>
                  </a:cubicBezTo>
                  <a:cubicBezTo>
                    <a:pt x="345" y="520"/>
                    <a:pt x="347" y="510"/>
                    <a:pt x="351" y="515"/>
                  </a:cubicBezTo>
                  <a:cubicBezTo>
                    <a:pt x="351" y="520"/>
                    <a:pt x="345" y="519"/>
                    <a:pt x="341" y="521"/>
                  </a:cubicBezTo>
                  <a:cubicBezTo>
                    <a:pt x="341" y="523"/>
                    <a:pt x="343" y="524"/>
                    <a:pt x="343" y="525"/>
                  </a:cubicBezTo>
                  <a:cubicBezTo>
                    <a:pt x="344" y="524"/>
                    <a:pt x="344" y="524"/>
                    <a:pt x="344" y="524"/>
                  </a:cubicBezTo>
                  <a:cubicBezTo>
                    <a:pt x="347" y="523"/>
                    <a:pt x="349" y="525"/>
                    <a:pt x="350" y="527"/>
                  </a:cubicBezTo>
                  <a:cubicBezTo>
                    <a:pt x="348" y="530"/>
                    <a:pt x="344" y="531"/>
                    <a:pt x="341" y="531"/>
                  </a:cubicBezTo>
                  <a:cubicBezTo>
                    <a:pt x="338" y="533"/>
                    <a:pt x="331" y="536"/>
                    <a:pt x="332" y="540"/>
                  </a:cubicBezTo>
                  <a:cubicBezTo>
                    <a:pt x="327" y="538"/>
                    <a:pt x="327" y="545"/>
                    <a:pt x="323" y="543"/>
                  </a:cubicBezTo>
                  <a:cubicBezTo>
                    <a:pt x="321" y="548"/>
                    <a:pt x="318" y="547"/>
                    <a:pt x="313" y="546"/>
                  </a:cubicBezTo>
                  <a:cubicBezTo>
                    <a:pt x="309" y="546"/>
                    <a:pt x="308" y="549"/>
                    <a:pt x="306" y="552"/>
                  </a:cubicBezTo>
                  <a:cubicBezTo>
                    <a:pt x="300" y="548"/>
                    <a:pt x="296" y="555"/>
                    <a:pt x="290" y="555"/>
                  </a:cubicBezTo>
                  <a:cubicBezTo>
                    <a:pt x="287" y="555"/>
                    <a:pt x="283" y="556"/>
                    <a:pt x="283" y="552"/>
                  </a:cubicBezTo>
                  <a:cubicBezTo>
                    <a:pt x="280" y="553"/>
                    <a:pt x="278" y="563"/>
                    <a:pt x="275" y="558"/>
                  </a:cubicBezTo>
                  <a:cubicBezTo>
                    <a:pt x="272" y="565"/>
                    <a:pt x="269" y="555"/>
                    <a:pt x="265" y="558"/>
                  </a:cubicBezTo>
                  <a:cubicBezTo>
                    <a:pt x="265" y="560"/>
                    <a:pt x="265" y="560"/>
                    <a:pt x="265" y="560"/>
                  </a:cubicBezTo>
                  <a:cubicBezTo>
                    <a:pt x="259" y="559"/>
                    <a:pt x="256" y="564"/>
                    <a:pt x="249" y="565"/>
                  </a:cubicBezTo>
                  <a:cubicBezTo>
                    <a:pt x="250" y="561"/>
                    <a:pt x="248" y="560"/>
                    <a:pt x="244" y="560"/>
                  </a:cubicBezTo>
                  <a:cubicBezTo>
                    <a:pt x="248" y="560"/>
                    <a:pt x="248" y="565"/>
                    <a:pt x="246" y="567"/>
                  </a:cubicBezTo>
                  <a:cubicBezTo>
                    <a:pt x="241" y="570"/>
                    <a:pt x="243" y="562"/>
                    <a:pt x="238" y="563"/>
                  </a:cubicBezTo>
                  <a:cubicBezTo>
                    <a:pt x="234" y="564"/>
                    <a:pt x="237" y="567"/>
                    <a:pt x="234" y="568"/>
                  </a:cubicBezTo>
                  <a:cubicBezTo>
                    <a:pt x="230" y="569"/>
                    <a:pt x="223" y="573"/>
                    <a:pt x="221" y="568"/>
                  </a:cubicBezTo>
                  <a:cubicBezTo>
                    <a:pt x="218" y="567"/>
                    <a:pt x="216" y="567"/>
                    <a:pt x="216" y="570"/>
                  </a:cubicBezTo>
                  <a:cubicBezTo>
                    <a:pt x="187" y="569"/>
                    <a:pt x="157" y="560"/>
                    <a:pt x="129" y="551"/>
                  </a:cubicBezTo>
                  <a:cubicBezTo>
                    <a:pt x="124" y="549"/>
                    <a:pt x="118" y="544"/>
                    <a:pt x="113" y="547"/>
                  </a:cubicBezTo>
                  <a:cubicBezTo>
                    <a:pt x="111" y="545"/>
                    <a:pt x="111" y="545"/>
                    <a:pt x="111" y="545"/>
                  </a:cubicBezTo>
                  <a:cubicBezTo>
                    <a:pt x="103" y="538"/>
                    <a:pt x="89" y="534"/>
                    <a:pt x="81" y="526"/>
                  </a:cubicBezTo>
                  <a:cubicBezTo>
                    <a:pt x="72" y="526"/>
                    <a:pt x="77" y="517"/>
                    <a:pt x="67" y="518"/>
                  </a:cubicBezTo>
                  <a:cubicBezTo>
                    <a:pt x="66" y="510"/>
                    <a:pt x="55" y="509"/>
                    <a:pt x="51" y="501"/>
                  </a:cubicBezTo>
                  <a:cubicBezTo>
                    <a:pt x="55" y="496"/>
                    <a:pt x="60" y="509"/>
                    <a:pt x="61" y="499"/>
                  </a:cubicBezTo>
                  <a:cubicBezTo>
                    <a:pt x="60" y="493"/>
                    <a:pt x="55" y="501"/>
                    <a:pt x="52" y="495"/>
                  </a:cubicBezTo>
                  <a:cubicBezTo>
                    <a:pt x="52" y="493"/>
                    <a:pt x="50" y="490"/>
                    <a:pt x="51" y="488"/>
                  </a:cubicBezTo>
                  <a:cubicBezTo>
                    <a:pt x="50" y="486"/>
                    <a:pt x="48" y="490"/>
                    <a:pt x="48" y="486"/>
                  </a:cubicBezTo>
                  <a:cubicBezTo>
                    <a:pt x="45" y="489"/>
                    <a:pt x="41" y="488"/>
                    <a:pt x="40" y="484"/>
                  </a:cubicBezTo>
                  <a:cubicBezTo>
                    <a:pt x="32" y="482"/>
                    <a:pt x="32" y="464"/>
                    <a:pt x="19" y="469"/>
                  </a:cubicBezTo>
                  <a:cubicBezTo>
                    <a:pt x="18" y="470"/>
                    <a:pt x="15" y="472"/>
                    <a:pt x="15" y="474"/>
                  </a:cubicBezTo>
                  <a:cubicBezTo>
                    <a:pt x="17" y="479"/>
                    <a:pt x="16" y="472"/>
                    <a:pt x="19" y="473"/>
                  </a:cubicBezTo>
                  <a:cubicBezTo>
                    <a:pt x="20" y="478"/>
                    <a:pt x="23" y="482"/>
                    <a:pt x="27" y="479"/>
                  </a:cubicBezTo>
                  <a:cubicBezTo>
                    <a:pt x="28" y="486"/>
                    <a:pt x="28" y="486"/>
                    <a:pt x="28" y="486"/>
                  </a:cubicBezTo>
                  <a:cubicBezTo>
                    <a:pt x="27" y="487"/>
                    <a:pt x="27" y="487"/>
                    <a:pt x="27" y="486"/>
                  </a:cubicBezTo>
                  <a:cubicBezTo>
                    <a:pt x="29" y="488"/>
                    <a:pt x="29" y="488"/>
                    <a:pt x="29" y="488"/>
                  </a:cubicBezTo>
                  <a:cubicBezTo>
                    <a:pt x="30" y="487"/>
                    <a:pt x="30" y="487"/>
                    <a:pt x="30" y="487"/>
                  </a:cubicBezTo>
                  <a:cubicBezTo>
                    <a:pt x="31" y="489"/>
                    <a:pt x="31" y="489"/>
                    <a:pt x="31" y="489"/>
                  </a:cubicBezTo>
                  <a:cubicBezTo>
                    <a:pt x="31" y="490"/>
                    <a:pt x="31" y="490"/>
                    <a:pt x="31" y="490"/>
                  </a:cubicBezTo>
                  <a:cubicBezTo>
                    <a:pt x="34" y="502"/>
                    <a:pt x="43" y="495"/>
                    <a:pt x="50" y="503"/>
                  </a:cubicBezTo>
                  <a:cubicBezTo>
                    <a:pt x="49" y="504"/>
                    <a:pt x="49" y="504"/>
                    <a:pt x="49" y="504"/>
                  </a:cubicBezTo>
                  <a:cubicBezTo>
                    <a:pt x="48" y="504"/>
                    <a:pt x="46" y="505"/>
                    <a:pt x="46" y="503"/>
                  </a:cubicBezTo>
                  <a:cubicBezTo>
                    <a:pt x="46" y="510"/>
                    <a:pt x="55" y="508"/>
                    <a:pt x="57" y="513"/>
                  </a:cubicBezTo>
                  <a:cubicBezTo>
                    <a:pt x="57" y="515"/>
                    <a:pt x="57" y="515"/>
                    <a:pt x="57" y="515"/>
                  </a:cubicBezTo>
                  <a:cubicBezTo>
                    <a:pt x="58" y="521"/>
                    <a:pt x="65" y="519"/>
                    <a:pt x="66" y="517"/>
                  </a:cubicBezTo>
                  <a:cubicBezTo>
                    <a:pt x="67" y="522"/>
                    <a:pt x="71" y="524"/>
                    <a:pt x="75" y="526"/>
                  </a:cubicBezTo>
                  <a:cubicBezTo>
                    <a:pt x="79" y="539"/>
                    <a:pt x="93" y="538"/>
                    <a:pt x="101" y="549"/>
                  </a:cubicBezTo>
                  <a:cubicBezTo>
                    <a:pt x="106" y="558"/>
                    <a:pt x="97" y="546"/>
                    <a:pt x="96" y="554"/>
                  </a:cubicBezTo>
                  <a:cubicBezTo>
                    <a:pt x="92" y="551"/>
                    <a:pt x="92" y="551"/>
                    <a:pt x="92" y="551"/>
                  </a:cubicBezTo>
                  <a:cubicBezTo>
                    <a:pt x="90" y="553"/>
                    <a:pt x="90" y="553"/>
                    <a:pt x="90" y="553"/>
                  </a:cubicBezTo>
                  <a:cubicBezTo>
                    <a:pt x="88" y="553"/>
                    <a:pt x="88" y="550"/>
                    <a:pt x="88" y="549"/>
                  </a:cubicBezTo>
                  <a:cubicBezTo>
                    <a:pt x="82" y="551"/>
                    <a:pt x="77" y="539"/>
                    <a:pt x="73" y="543"/>
                  </a:cubicBezTo>
                  <a:cubicBezTo>
                    <a:pt x="77" y="549"/>
                    <a:pt x="86" y="555"/>
                    <a:pt x="94" y="557"/>
                  </a:cubicBezTo>
                  <a:cubicBezTo>
                    <a:pt x="94" y="556"/>
                    <a:pt x="94" y="556"/>
                    <a:pt x="94" y="556"/>
                  </a:cubicBezTo>
                  <a:cubicBezTo>
                    <a:pt x="97" y="560"/>
                    <a:pt x="97" y="560"/>
                    <a:pt x="97" y="560"/>
                  </a:cubicBezTo>
                  <a:cubicBezTo>
                    <a:pt x="99" y="555"/>
                    <a:pt x="99" y="555"/>
                    <a:pt x="99" y="555"/>
                  </a:cubicBezTo>
                  <a:cubicBezTo>
                    <a:pt x="103" y="556"/>
                    <a:pt x="99" y="559"/>
                    <a:pt x="101" y="560"/>
                  </a:cubicBezTo>
                  <a:cubicBezTo>
                    <a:pt x="106" y="564"/>
                    <a:pt x="113" y="567"/>
                    <a:pt x="118" y="567"/>
                  </a:cubicBezTo>
                  <a:cubicBezTo>
                    <a:pt x="122" y="570"/>
                    <a:pt x="128" y="572"/>
                    <a:pt x="133" y="575"/>
                  </a:cubicBezTo>
                  <a:cubicBezTo>
                    <a:pt x="139" y="573"/>
                    <a:pt x="145" y="579"/>
                    <a:pt x="149" y="575"/>
                  </a:cubicBezTo>
                  <a:cubicBezTo>
                    <a:pt x="151" y="583"/>
                    <a:pt x="160" y="578"/>
                    <a:pt x="163" y="582"/>
                  </a:cubicBezTo>
                  <a:cubicBezTo>
                    <a:pt x="171" y="579"/>
                    <a:pt x="177" y="585"/>
                    <a:pt x="184" y="584"/>
                  </a:cubicBezTo>
                  <a:cubicBezTo>
                    <a:pt x="183" y="585"/>
                    <a:pt x="183" y="585"/>
                    <a:pt x="183" y="585"/>
                  </a:cubicBezTo>
                  <a:cubicBezTo>
                    <a:pt x="211" y="586"/>
                    <a:pt x="242" y="589"/>
                    <a:pt x="272" y="586"/>
                  </a:cubicBezTo>
                  <a:cubicBezTo>
                    <a:pt x="273" y="584"/>
                    <a:pt x="273" y="584"/>
                    <a:pt x="273" y="584"/>
                  </a:cubicBezTo>
                  <a:cubicBezTo>
                    <a:pt x="280" y="588"/>
                    <a:pt x="283" y="580"/>
                    <a:pt x="287" y="578"/>
                  </a:cubicBezTo>
                  <a:cubicBezTo>
                    <a:pt x="287" y="577"/>
                    <a:pt x="287" y="577"/>
                    <a:pt x="287" y="577"/>
                  </a:cubicBezTo>
                  <a:cubicBezTo>
                    <a:pt x="292" y="572"/>
                    <a:pt x="298" y="572"/>
                    <a:pt x="305" y="572"/>
                  </a:cubicBezTo>
                  <a:cubicBezTo>
                    <a:pt x="305" y="569"/>
                    <a:pt x="310" y="570"/>
                    <a:pt x="311" y="567"/>
                  </a:cubicBezTo>
                  <a:cubicBezTo>
                    <a:pt x="316" y="568"/>
                    <a:pt x="320" y="562"/>
                    <a:pt x="325" y="566"/>
                  </a:cubicBezTo>
                  <a:cubicBezTo>
                    <a:pt x="317" y="571"/>
                    <a:pt x="317" y="571"/>
                    <a:pt x="317" y="571"/>
                  </a:cubicBezTo>
                  <a:cubicBezTo>
                    <a:pt x="327" y="567"/>
                    <a:pt x="327" y="567"/>
                    <a:pt x="327" y="567"/>
                  </a:cubicBezTo>
                  <a:cubicBezTo>
                    <a:pt x="326" y="565"/>
                    <a:pt x="326" y="565"/>
                    <a:pt x="326" y="565"/>
                  </a:cubicBezTo>
                  <a:cubicBezTo>
                    <a:pt x="331" y="565"/>
                    <a:pt x="333" y="557"/>
                    <a:pt x="337" y="561"/>
                  </a:cubicBezTo>
                  <a:cubicBezTo>
                    <a:pt x="337" y="563"/>
                    <a:pt x="335" y="564"/>
                    <a:pt x="334" y="565"/>
                  </a:cubicBezTo>
                  <a:cubicBezTo>
                    <a:pt x="337" y="567"/>
                    <a:pt x="337" y="567"/>
                    <a:pt x="337" y="567"/>
                  </a:cubicBezTo>
                  <a:cubicBezTo>
                    <a:pt x="346" y="564"/>
                    <a:pt x="349" y="560"/>
                    <a:pt x="358" y="557"/>
                  </a:cubicBezTo>
                  <a:cubicBezTo>
                    <a:pt x="358" y="556"/>
                    <a:pt x="358" y="555"/>
                    <a:pt x="357" y="554"/>
                  </a:cubicBezTo>
                  <a:cubicBezTo>
                    <a:pt x="359" y="553"/>
                    <a:pt x="360" y="555"/>
                    <a:pt x="364" y="554"/>
                  </a:cubicBezTo>
                  <a:cubicBezTo>
                    <a:pt x="368" y="548"/>
                    <a:pt x="377" y="546"/>
                    <a:pt x="383" y="543"/>
                  </a:cubicBezTo>
                  <a:cubicBezTo>
                    <a:pt x="386" y="540"/>
                    <a:pt x="388" y="532"/>
                    <a:pt x="393" y="535"/>
                  </a:cubicBezTo>
                  <a:cubicBezTo>
                    <a:pt x="419" y="517"/>
                    <a:pt x="441" y="496"/>
                    <a:pt x="463" y="475"/>
                  </a:cubicBezTo>
                  <a:cubicBezTo>
                    <a:pt x="468" y="465"/>
                    <a:pt x="476" y="458"/>
                    <a:pt x="483" y="451"/>
                  </a:cubicBezTo>
                  <a:cubicBezTo>
                    <a:pt x="479" y="440"/>
                    <a:pt x="494" y="441"/>
                    <a:pt x="492" y="430"/>
                  </a:cubicBezTo>
                  <a:cubicBezTo>
                    <a:pt x="494" y="430"/>
                    <a:pt x="495" y="431"/>
                    <a:pt x="496" y="431"/>
                  </a:cubicBezTo>
                  <a:cubicBezTo>
                    <a:pt x="500" y="420"/>
                    <a:pt x="507" y="413"/>
                    <a:pt x="510" y="401"/>
                  </a:cubicBezTo>
                  <a:cubicBezTo>
                    <a:pt x="516" y="400"/>
                    <a:pt x="515" y="391"/>
                    <a:pt x="520" y="386"/>
                  </a:cubicBezTo>
                  <a:cubicBezTo>
                    <a:pt x="523" y="380"/>
                    <a:pt x="522" y="371"/>
                    <a:pt x="528" y="367"/>
                  </a:cubicBezTo>
                  <a:close/>
                  <a:moveTo>
                    <a:pt x="34" y="212"/>
                  </a:moveTo>
                  <a:cubicBezTo>
                    <a:pt x="35" y="218"/>
                    <a:pt x="28" y="219"/>
                    <a:pt x="30" y="224"/>
                  </a:cubicBezTo>
                  <a:cubicBezTo>
                    <a:pt x="28" y="222"/>
                    <a:pt x="27" y="219"/>
                    <a:pt x="31" y="217"/>
                  </a:cubicBezTo>
                  <a:cubicBezTo>
                    <a:pt x="31" y="209"/>
                    <a:pt x="37" y="203"/>
                    <a:pt x="37" y="196"/>
                  </a:cubicBezTo>
                  <a:cubicBezTo>
                    <a:pt x="43" y="187"/>
                    <a:pt x="46" y="177"/>
                    <a:pt x="52" y="168"/>
                  </a:cubicBezTo>
                  <a:cubicBezTo>
                    <a:pt x="47" y="183"/>
                    <a:pt x="39" y="198"/>
                    <a:pt x="34" y="212"/>
                  </a:cubicBezTo>
                  <a:close/>
                  <a:moveTo>
                    <a:pt x="109" y="480"/>
                  </a:moveTo>
                  <a:cubicBezTo>
                    <a:pt x="109" y="478"/>
                    <a:pt x="109" y="478"/>
                    <a:pt x="109" y="478"/>
                  </a:cubicBezTo>
                  <a:cubicBezTo>
                    <a:pt x="109" y="483"/>
                    <a:pt x="115" y="479"/>
                    <a:pt x="115" y="484"/>
                  </a:cubicBezTo>
                  <a:cubicBezTo>
                    <a:pt x="113" y="486"/>
                    <a:pt x="111" y="481"/>
                    <a:pt x="109" y="480"/>
                  </a:cubicBezTo>
                  <a:close/>
                  <a:moveTo>
                    <a:pt x="142" y="132"/>
                  </a:moveTo>
                  <a:cubicBezTo>
                    <a:pt x="132" y="138"/>
                    <a:pt x="132" y="138"/>
                    <a:pt x="132" y="138"/>
                  </a:cubicBezTo>
                  <a:cubicBezTo>
                    <a:pt x="131" y="128"/>
                    <a:pt x="140" y="134"/>
                    <a:pt x="141" y="127"/>
                  </a:cubicBezTo>
                  <a:cubicBezTo>
                    <a:pt x="139" y="127"/>
                    <a:pt x="139" y="127"/>
                    <a:pt x="139" y="127"/>
                  </a:cubicBezTo>
                  <a:cubicBezTo>
                    <a:pt x="149" y="120"/>
                    <a:pt x="160" y="112"/>
                    <a:pt x="172" y="110"/>
                  </a:cubicBezTo>
                  <a:cubicBezTo>
                    <a:pt x="163" y="117"/>
                    <a:pt x="149" y="125"/>
                    <a:pt x="142" y="132"/>
                  </a:cubicBezTo>
                  <a:close/>
                  <a:moveTo>
                    <a:pt x="442" y="424"/>
                  </a:moveTo>
                  <a:cubicBezTo>
                    <a:pt x="441" y="432"/>
                    <a:pt x="434" y="433"/>
                    <a:pt x="433" y="438"/>
                  </a:cubicBezTo>
                  <a:cubicBezTo>
                    <a:pt x="429" y="442"/>
                    <a:pt x="427" y="446"/>
                    <a:pt x="423" y="448"/>
                  </a:cubicBezTo>
                  <a:cubicBezTo>
                    <a:pt x="421" y="447"/>
                    <a:pt x="421" y="447"/>
                    <a:pt x="421" y="447"/>
                  </a:cubicBezTo>
                  <a:cubicBezTo>
                    <a:pt x="416" y="451"/>
                    <a:pt x="416" y="451"/>
                    <a:pt x="416" y="451"/>
                  </a:cubicBezTo>
                  <a:cubicBezTo>
                    <a:pt x="421" y="444"/>
                    <a:pt x="411" y="443"/>
                    <a:pt x="415" y="436"/>
                  </a:cubicBezTo>
                  <a:cubicBezTo>
                    <a:pt x="421" y="433"/>
                    <a:pt x="427" y="431"/>
                    <a:pt x="430" y="424"/>
                  </a:cubicBezTo>
                  <a:cubicBezTo>
                    <a:pt x="436" y="424"/>
                    <a:pt x="435" y="417"/>
                    <a:pt x="442" y="417"/>
                  </a:cubicBezTo>
                  <a:cubicBezTo>
                    <a:pt x="444" y="414"/>
                    <a:pt x="444" y="414"/>
                    <a:pt x="444" y="414"/>
                  </a:cubicBezTo>
                  <a:cubicBezTo>
                    <a:pt x="441" y="412"/>
                    <a:pt x="441" y="412"/>
                    <a:pt x="441" y="412"/>
                  </a:cubicBezTo>
                  <a:cubicBezTo>
                    <a:pt x="445" y="412"/>
                    <a:pt x="443" y="404"/>
                    <a:pt x="448" y="409"/>
                  </a:cubicBezTo>
                  <a:cubicBezTo>
                    <a:pt x="450" y="404"/>
                    <a:pt x="450" y="404"/>
                    <a:pt x="450" y="404"/>
                  </a:cubicBezTo>
                  <a:cubicBezTo>
                    <a:pt x="453" y="407"/>
                    <a:pt x="453" y="407"/>
                    <a:pt x="453" y="407"/>
                  </a:cubicBezTo>
                  <a:cubicBezTo>
                    <a:pt x="454" y="406"/>
                    <a:pt x="454" y="406"/>
                    <a:pt x="454" y="406"/>
                  </a:cubicBezTo>
                  <a:cubicBezTo>
                    <a:pt x="450" y="411"/>
                    <a:pt x="448" y="420"/>
                    <a:pt x="442" y="4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2">
              <a:extLst>
                <a:ext uri="{FF2B5EF4-FFF2-40B4-BE49-F238E27FC236}">
                  <a16:creationId xmlns:a16="http://schemas.microsoft.com/office/drawing/2014/main" xmlns="" id="{DEEEF3A1-578C-4D4F-9ED0-AECDBD89D9C2}"/>
                </a:ext>
              </a:extLst>
            </p:cNvPr>
            <p:cNvSpPr>
              <a:spLocks/>
            </p:cNvSpPr>
            <p:nvPr/>
          </p:nvSpPr>
          <p:spPr bwMode="auto">
            <a:xfrm>
              <a:off x="2522538" y="4070350"/>
              <a:ext cx="17463" cy="12700"/>
            </a:xfrm>
            <a:custGeom>
              <a:avLst/>
              <a:gdLst>
                <a:gd name="T0" fmla="*/ 3 w 4"/>
                <a:gd name="T1" fmla="*/ 2 h 3"/>
                <a:gd name="T2" fmla="*/ 4 w 4"/>
                <a:gd name="T3" fmla="*/ 1 h 3"/>
                <a:gd name="T4" fmla="*/ 0 w 4"/>
                <a:gd name="T5" fmla="*/ 2 h 3"/>
                <a:gd name="T6" fmla="*/ 3 w 4"/>
                <a:gd name="T7" fmla="*/ 2 h 3"/>
              </a:gdLst>
              <a:ahLst/>
              <a:cxnLst>
                <a:cxn ang="0">
                  <a:pos x="T0" y="T1"/>
                </a:cxn>
                <a:cxn ang="0">
                  <a:pos x="T2" y="T3"/>
                </a:cxn>
                <a:cxn ang="0">
                  <a:pos x="T4" y="T5"/>
                </a:cxn>
                <a:cxn ang="0">
                  <a:pos x="T6" y="T7"/>
                </a:cxn>
              </a:cxnLst>
              <a:rect l="0" t="0" r="r" b="b"/>
              <a:pathLst>
                <a:path w="4" h="3">
                  <a:moveTo>
                    <a:pt x="3" y="2"/>
                  </a:moveTo>
                  <a:cubicBezTo>
                    <a:pt x="4" y="1"/>
                    <a:pt x="4" y="1"/>
                    <a:pt x="4" y="1"/>
                  </a:cubicBezTo>
                  <a:cubicBezTo>
                    <a:pt x="3" y="1"/>
                    <a:pt x="1" y="1"/>
                    <a:pt x="0" y="2"/>
                  </a:cubicBezTo>
                  <a:cubicBezTo>
                    <a:pt x="1" y="3"/>
                    <a:pt x="2" y="0"/>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23">
              <a:extLst>
                <a:ext uri="{FF2B5EF4-FFF2-40B4-BE49-F238E27FC236}">
                  <a16:creationId xmlns:a16="http://schemas.microsoft.com/office/drawing/2014/main" xmlns="" id="{87B91B79-6AE2-4900-A027-E30A600C2837}"/>
                </a:ext>
              </a:extLst>
            </p:cNvPr>
            <p:cNvSpPr>
              <a:spLocks/>
            </p:cNvSpPr>
            <p:nvPr/>
          </p:nvSpPr>
          <p:spPr bwMode="auto">
            <a:xfrm>
              <a:off x="1400175" y="3678238"/>
              <a:ext cx="7938" cy="9525"/>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4">
              <a:extLst>
                <a:ext uri="{FF2B5EF4-FFF2-40B4-BE49-F238E27FC236}">
                  <a16:creationId xmlns:a16="http://schemas.microsoft.com/office/drawing/2014/main" xmlns="" id="{94AE6259-4FA7-4951-BA7C-42EC5F670FA6}"/>
                </a:ext>
              </a:extLst>
            </p:cNvPr>
            <p:cNvSpPr>
              <a:spLocks/>
            </p:cNvSpPr>
            <p:nvPr/>
          </p:nvSpPr>
          <p:spPr bwMode="auto">
            <a:xfrm>
              <a:off x="2646363" y="1635125"/>
              <a:ext cx="33338" cy="17462"/>
            </a:xfrm>
            <a:custGeom>
              <a:avLst/>
              <a:gdLst>
                <a:gd name="T0" fmla="*/ 8 w 8"/>
                <a:gd name="T1" fmla="*/ 2 h 4"/>
                <a:gd name="T2" fmla="*/ 0 w 8"/>
                <a:gd name="T3" fmla="*/ 0 h 4"/>
                <a:gd name="T4" fmla="*/ 1 w 8"/>
                <a:gd name="T5" fmla="*/ 3 h 4"/>
                <a:gd name="T6" fmla="*/ 8 w 8"/>
                <a:gd name="T7" fmla="*/ 2 h 4"/>
              </a:gdLst>
              <a:ahLst/>
              <a:cxnLst>
                <a:cxn ang="0">
                  <a:pos x="T0" y="T1"/>
                </a:cxn>
                <a:cxn ang="0">
                  <a:pos x="T2" y="T3"/>
                </a:cxn>
                <a:cxn ang="0">
                  <a:pos x="T4" y="T5"/>
                </a:cxn>
                <a:cxn ang="0">
                  <a:pos x="T6" y="T7"/>
                </a:cxn>
              </a:cxnLst>
              <a:rect l="0" t="0" r="r" b="b"/>
              <a:pathLst>
                <a:path w="8" h="4">
                  <a:moveTo>
                    <a:pt x="8" y="2"/>
                  </a:moveTo>
                  <a:cubicBezTo>
                    <a:pt x="7" y="0"/>
                    <a:pt x="3" y="0"/>
                    <a:pt x="0" y="0"/>
                  </a:cubicBezTo>
                  <a:cubicBezTo>
                    <a:pt x="1" y="3"/>
                    <a:pt x="1" y="3"/>
                    <a:pt x="1" y="3"/>
                  </a:cubicBezTo>
                  <a:cubicBezTo>
                    <a:pt x="3" y="3"/>
                    <a:pt x="6" y="4"/>
                    <a:pt x="8"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5">
              <a:extLst>
                <a:ext uri="{FF2B5EF4-FFF2-40B4-BE49-F238E27FC236}">
                  <a16:creationId xmlns:a16="http://schemas.microsoft.com/office/drawing/2014/main" xmlns="" id="{675D2F17-D213-4203-92CF-1340FFDDDDB2}"/>
                </a:ext>
              </a:extLst>
            </p:cNvPr>
            <p:cNvSpPr>
              <a:spLocks/>
            </p:cNvSpPr>
            <p:nvPr/>
          </p:nvSpPr>
          <p:spPr bwMode="auto">
            <a:xfrm>
              <a:off x="2527300" y="1639888"/>
              <a:ext cx="38100" cy="25400"/>
            </a:xfrm>
            <a:custGeom>
              <a:avLst/>
              <a:gdLst>
                <a:gd name="T0" fmla="*/ 6 w 9"/>
                <a:gd name="T1" fmla="*/ 5 h 6"/>
                <a:gd name="T2" fmla="*/ 9 w 9"/>
                <a:gd name="T3" fmla="*/ 2 h 6"/>
                <a:gd name="T4" fmla="*/ 0 w 9"/>
                <a:gd name="T5" fmla="*/ 2 h 6"/>
                <a:gd name="T6" fmla="*/ 6 w 9"/>
                <a:gd name="T7" fmla="*/ 5 h 6"/>
              </a:gdLst>
              <a:ahLst/>
              <a:cxnLst>
                <a:cxn ang="0">
                  <a:pos x="T0" y="T1"/>
                </a:cxn>
                <a:cxn ang="0">
                  <a:pos x="T2" y="T3"/>
                </a:cxn>
                <a:cxn ang="0">
                  <a:pos x="T4" y="T5"/>
                </a:cxn>
                <a:cxn ang="0">
                  <a:pos x="T6" y="T7"/>
                </a:cxn>
              </a:cxnLst>
              <a:rect l="0" t="0" r="r" b="b"/>
              <a:pathLst>
                <a:path w="9" h="6">
                  <a:moveTo>
                    <a:pt x="6" y="5"/>
                  </a:moveTo>
                  <a:cubicBezTo>
                    <a:pt x="8" y="6"/>
                    <a:pt x="9" y="4"/>
                    <a:pt x="9" y="2"/>
                  </a:cubicBezTo>
                  <a:cubicBezTo>
                    <a:pt x="6" y="2"/>
                    <a:pt x="1" y="0"/>
                    <a:pt x="0" y="2"/>
                  </a:cubicBezTo>
                  <a:cubicBezTo>
                    <a:pt x="2" y="2"/>
                    <a:pt x="5" y="2"/>
                    <a:pt x="6"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26">
              <a:extLst>
                <a:ext uri="{FF2B5EF4-FFF2-40B4-BE49-F238E27FC236}">
                  <a16:creationId xmlns:a16="http://schemas.microsoft.com/office/drawing/2014/main" xmlns="" id="{37EBAF45-87AD-4356-8DF0-2C04A26E8DBE}"/>
                </a:ext>
              </a:extLst>
            </p:cNvPr>
            <p:cNvSpPr>
              <a:spLocks/>
            </p:cNvSpPr>
            <p:nvPr/>
          </p:nvSpPr>
          <p:spPr bwMode="auto">
            <a:xfrm>
              <a:off x="2697163" y="1647825"/>
              <a:ext cx="476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27">
              <a:extLst>
                <a:ext uri="{FF2B5EF4-FFF2-40B4-BE49-F238E27FC236}">
                  <a16:creationId xmlns:a16="http://schemas.microsoft.com/office/drawing/2014/main" xmlns="" id="{85FFA7D5-82ED-4901-9194-1130E0B55AAF}"/>
                </a:ext>
              </a:extLst>
            </p:cNvPr>
            <p:cNvSpPr>
              <a:spLocks/>
            </p:cNvSpPr>
            <p:nvPr/>
          </p:nvSpPr>
          <p:spPr bwMode="auto">
            <a:xfrm>
              <a:off x="2701925" y="1647825"/>
              <a:ext cx="25400" cy="12700"/>
            </a:xfrm>
            <a:custGeom>
              <a:avLst/>
              <a:gdLst>
                <a:gd name="T0" fmla="*/ 0 w 6"/>
                <a:gd name="T1" fmla="*/ 0 h 3"/>
                <a:gd name="T2" fmla="*/ 6 w 6"/>
                <a:gd name="T3" fmla="*/ 2 h 3"/>
                <a:gd name="T4" fmla="*/ 0 w 6"/>
                <a:gd name="T5" fmla="*/ 0 h 3"/>
              </a:gdLst>
              <a:ahLst/>
              <a:cxnLst>
                <a:cxn ang="0">
                  <a:pos x="T0" y="T1"/>
                </a:cxn>
                <a:cxn ang="0">
                  <a:pos x="T2" y="T3"/>
                </a:cxn>
                <a:cxn ang="0">
                  <a:pos x="T4" y="T5"/>
                </a:cxn>
              </a:cxnLst>
              <a:rect l="0" t="0" r="r" b="b"/>
              <a:pathLst>
                <a:path w="6" h="3">
                  <a:moveTo>
                    <a:pt x="0" y="0"/>
                  </a:moveTo>
                  <a:cubicBezTo>
                    <a:pt x="1" y="3"/>
                    <a:pt x="4" y="3"/>
                    <a:pt x="6" y="2"/>
                  </a:cubicBezTo>
                  <a:cubicBezTo>
                    <a:pt x="4" y="0"/>
                    <a:pt x="2"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8">
              <a:extLst>
                <a:ext uri="{FF2B5EF4-FFF2-40B4-BE49-F238E27FC236}">
                  <a16:creationId xmlns:a16="http://schemas.microsoft.com/office/drawing/2014/main" xmlns="" id="{072F53AC-E3EF-47D4-B973-F07A638579B5}"/>
                </a:ext>
              </a:extLst>
            </p:cNvPr>
            <p:cNvSpPr>
              <a:spLocks/>
            </p:cNvSpPr>
            <p:nvPr/>
          </p:nvSpPr>
          <p:spPr bwMode="auto">
            <a:xfrm>
              <a:off x="2689225" y="1643063"/>
              <a:ext cx="7938" cy="9525"/>
            </a:xfrm>
            <a:custGeom>
              <a:avLst/>
              <a:gdLst>
                <a:gd name="T0" fmla="*/ 1 w 2"/>
                <a:gd name="T1" fmla="*/ 2 h 2"/>
                <a:gd name="T2" fmla="*/ 2 w 2"/>
                <a:gd name="T3" fmla="*/ 1 h 2"/>
                <a:gd name="T4" fmla="*/ 0 w 2"/>
                <a:gd name="T5" fmla="*/ 0 h 2"/>
                <a:gd name="T6" fmla="*/ 1 w 2"/>
                <a:gd name="T7" fmla="*/ 2 h 2"/>
              </a:gdLst>
              <a:ahLst/>
              <a:cxnLst>
                <a:cxn ang="0">
                  <a:pos x="T0" y="T1"/>
                </a:cxn>
                <a:cxn ang="0">
                  <a:pos x="T2" y="T3"/>
                </a:cxn>
                <a:cxn ang="0">
                  <a:pos x="T4" y="T5"/>
                </a:cxn>
                <a:cxn ang="0">
                  <a:pos x="T6" y="T7"/>
                </a:cxn>
              </a:cxnLst>
              <a:rect l="0" t="0" r="r" b="b"/>
              <a:pathLst>
                <a:path w="2" h="2">
                  <a:moveTo>
                    <a:pt x="1" y="2"/>
                  </a:moveTo>
                  <a:cubicBezTo>
                    <a:pt x="2" y="1"/>
                    <a:pt x="2" y="1"/>
                    <a:pt x="2" y="1"/>
                  </a:cubicBezTo>
                  <a:cubicBezTo>
                    <a:pt x="1" y="1"/>
                    <a:pt x="0" y="1"/>
                    <a:pt x="0" y="0"/>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29">
              <a:extLst>
                <a:ext uri="{FF2B5EF4-FFF2-40B4-BE49-F238E27FC236}">
                  <a16:creationId xmlns:a16="http://schemas.microsoft.com/office/drawing/2014/main" xmlns="" id="{E8A64B6A-761C-4B99-BF40-FCCE32E288B5}"/>
                </a:ext>
              </a:extLst>
            </p:cNvPr>
            <p:cNvSpPr>
              <a:spLocks/>
            </p:cNvSpPr>
            <p:nvPr/>
          </p:nvSpPr>
          <p:spPr bwMode="auto">
            <a:xfrm>
              <a:off x="2025650" y="1647825"/>
              <a:ext cx="46038" cy="22225"/>
            </a:xfrm>
            <a:custGeom>
              <a:avLst/>
              <a:gdLst>
                <a:gd name="T0" fmla="*/ 11 w 11"/>
                <a:gd name="T1" fmla="*/ 1 h 5"/>
                <a:gd name="T2" fmla="*/ 5 w 11"/>
                <a:gd name="T3" fmla="*/ 1 h 5"/>
                <a:gd name="T4" fmla="*/ 1 w 11"/>
                <a:gd name="T5" fmla="*/ 5 h 5"/>
                <a:gd name="T6" fmla="*/ 11 w 11"/>
                <a:gd name="T7" fmla="*/ 1 h 5"/>
              </a:gdLst>
              <a:ahLst/>
              <a:cxnLst>
                <a:cxn ang="0">
                  <a:pos x="T0" y="T1"/>
                </a:cxn>
                <a:cxn ang="0">
                  <a:pos x="T2" y="T3"/>
                </a:cxn>
                <a:cxn ang="0">
                  <a:pos x="T4" y="T5"/>
                </a:cxn>
                <a:cxn ang="0">
                  <a:pos x="T6" y="T7"/>
                </a:cxn>
              </a:cxnLst>
              <a:rect l="0" t="0" r="r" b="b"/>
              <a:pathLst>
                <a:path w="11" h="5">
                  <a:moveTo>
                    <a:pt x="11" y="1"/>
                  </a:moveTo>
                  <a:cubicBezTo>
                    <a:pt x="9" y="0"/>
                    <a:pt x="7" y="5"/>
                    <a:pt x="5" y="1"/>
                  </a:cubicBezTo>
                  <a:cubicBezTo>
                    <a:pt x="2" y="0"/>
                    <a:pt x="0" y="4"/>
                    <a:pt x="1" y="5"/>
                  </a:cubicBezTo>
                  <a:cubicBezTo>
                    <a:pt x="5" y="4"/>
                    <a:pt x="9" y="3"/>
                    <a:pt x="1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0">
              <a:extLst>
                <a:ext uri="{FF2B5EF4-FFF2-40B4-BE49-F238E27FC236}">
                  <a16:creationId xmlns:a16="http://schemas.microsoft.com/office/drawing/2014/main" xmlns="" id="{83685C6D-AC1D-49F2-814C-AFC80E5EE542}"/>
                </a:ext>
              </a:extLst>
            </p:cNvPr>
            <p:cNvSpPr>
              <a:spLocks/>
            </p:cNvSpPr>
            <p:nvPr/>
          </p:nvSpPr>
          <p:spPr bwMode="auto">
            <a:xfrm>
              <a:off x="2578100" y="1647825"/>
              <a:ext cx="42863" cy="30162"/>
            </a:xfrm>
            <a:custGeom>
              <a:avLst/>
              <a:gdLst>
                <a:gd name="T0" fmla="*/ 0 w 10"/>
                <a:gd name="T1" fmla="*/ 3 h 7"/>
                <a:gd name="T2" fmla="*/ 9 w 10"/>
                <a:gd name="T3" fmla="*/ 7 h 7"/>
                <a:gd name="T4" fmla="*/ 10 w 10"/>
                <a:gd name="T5" fmla="*/ 3 h 7"/>
                <a:gd name="T6" fmla="*/ 0 w 10"/>
                <a:gd name="T7" fmla="*/ 3 h 7"/>
              </a:gdLst>
              <a:ahLst/>
              <a:cxnLst>
                <a:cxn ang="0">
                  <a:pos x="T0" y="T1"/>
                </a:cxn>
                <a:cxn ang="0">
                  <a:pos x="T2" y="T3"/>
                </a:cxn>
                <a:cxn ang="0">
                  <a:pos x="T4" y="T5"/>
                </a:cxn>
                <a:cxn ang="0">
                  <a:pos x="T6" y="T7"/>
                </a:cxn>
              </a:cxnLst>
              <a:rect l="0" t="0" r="r" b="b"/>
              <a:pathLst>
                <a:path w="10" h="7">
                  <a:moveTo>
                    <a:pt x="0" y="3"/>
                  </a:moveTo>
                  <a:cubicBezTo>
                    <a:pt x="2" y="6"/>
                    <a:pt x="6" y="5"/>
                    <a:pt x="9" y="7"/>
                  </a:cubicBezTo>
                  <a:cubicBezTo>
                    <a:pt x="10" y="3"/>
                    <a:pt x="10" y="3"/>
                    <a:pt x="10" y="3"/>
                  </a:cubicBezTo>
                  <a:cubicBezTo>
                    <a:pt x="8" y="3"/>
                    <a:pt x="2"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1">
              <a:extLst>
                <a:ext uri="{FF2B5EF4-FFF2-40B4-BE49-F238E27FC236}">
                  <a16:creationId xmlns:a16="http://schemas.microsoft.com/office/drawing/2014/main" xmlns="" id="{B5C4387F-6709-4CE9-B739-3DEC5B6C6DA1}"/>
                </a:ext>
              </a:extLst>
            </p:cNvPr>
            <p:cNvSpPr>
              <a:spLocks/>
            </p:cNvSpPr>
            <p:nvPr/>
          </p:nvSpPr>
          <p:spPr bwMode="auto">
            <a:xfrm>
              <a:off x="2628900" y="1660525"/>
              <a:ext cx="55563" cy="34925"/>
            </a:xfrm>
            <a:custGeom>
              <a:avLst/>
              <a:gdLst>
                <a:gd name="T0" fmla="*/ 0 w 13"/>
                <a:gd name="T1" fmla="*/ 2 h 8"/>
                <a:gd name="T2" fmla="*/ 13 w 13"/>
                <a:gd name="T3" fmla="*/ 5 h 8"/>
                <a:gd name="T4" fmla="*/ 0 w 13"/>
                <a:gd name="T5" fmla="*/ 0 h 8"/>
                <a:gd name="T6" fmla="*/ 0 w 13"/>
                <a:gd name="T7" fmla="*/ 2 h 8"/>
              </a:gdLst>
              <a:ahLst/>
              <a:cxnLst>
                <a:cxn ang="0">
                  <a:pos x="T0" y="T1"/>
                </a:cxn>
                <a:cxn ang="0">
                  <a:pos x="T2" y="T3"/>
                </a:cxn>
                <a:cxn ang="0">
                  <a:pos x="T4" y="T5"/>
                </a:cxn>
                <a:cxn ang="0">
                  <a:pos x="T6" y="T7"/>
                </a:cxn>
              </a:cxnLst>
              <a:rect l="0" t="0" r="r" b="b"/>
              <a:pathLst>
                <a:path w="13" h="8">
                  <a:moveTo>
                    <a:pt x="0" y="2"/>
                  </a:moveTo>
                  <a:cubicBezTo>
                    <a:pt x="5" y="3"/>
                    <a:pt x="9" y="8"/>
                    <a:pt x="13" y="5"/>
                  </a:cubicBezTo>
                  <a:cubicBezTo>
                    <a:pt x="11" y="0"/>
                    <a:pt x="4" y="3"/>
                    <a:pt x="0"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32">
              <a:extLst>
                <a:ext uri="{FF2B5EF4-FFF2-40B4-BE49-F238E27FC236}">
                  <a16:creationId xmlns:a16="http://schemas.microsoft.com/office/drawing/2014/main" xmlns="" id="{3E23ACB0-D114-4F05-B76F-CDB1997637D0}"/>
                </a:ext>
              </a:extLst>
            </p:cNvPr>
            <p:cNvSpPr>
              <a:spLocks/>
            </p:cNvSpPr>
            <p:nvPr/>
          </p:nvSpPr>
          <p:spPr bwMode="auto">
            <a:xfrm>
              <a:off x="2778125" y="1665288"/>
              <a:ext cx="4763" cy="12700"/>
            </a:xfrm>
            <a:custGeom>
              <a:avLst/>
              <a:gdLst>
                <a:gd name="T0" fmla="*/ 1 w 1"/>
                <a:gd name="T1" fmla="*/ 1 h 3"/>
                <a:gd name="T2" fmla="*/ 0 w 1"/>
                <a:gd name="T3" fmla="*/ 0 h 3"/>
                <a:gd name="T4" fmla="*/ 1 w 1"/>
                <a:gd name="T5" fmla="*/ 3 h 3"/>
                <a:gd name="T6" fmla="*/ 1 w 1"/>
                <a:gd name="T7" fmla="*/ 1 h 3"/>
              </a:gdLst>
              <a:ahLst/>
              <a:cxnLst>
                <a:cxn ang="0">
                  <a:pos x="T0" y="T1"/>
                </a:cxn>
                <a:cxn ang="0">
                  <a:pos x="T2" y="T3"/>
                </a:cxn>
                <a:cxn ang="0">
                  <a:pos x="T4" y="T5"/>
                </a:cxn>
                <a:cxn ang="0">
                  <a:pos x="T6" y="T7"/>
                </a:cxn>
              </a:cxnLst>
              <a:rect l="0" t="0" r="r" b="b"/>
              <a:pathLst>
                <a:path w="1" h="3">
                  <a:moveTo>
                    <a:pt x="1" y="1"/>
                  </a:moveTo>
                  <a:cubicBezTo>
                    <a:pt x="1" y="1"/>
                    <a:pt x="0" y="0"/>
                    <a:pt x="0" y="0"/>
                  </a:cubicBezTo>
                  <a:cubicBezTo>
                    <a:pt x="1" y="3"/>
                    <a:pt x="1" y="3"/>
                    <a:pt x="1" y="3"/>
                  </a:cubicBezTo>
                  <a:lnTo>
                    <a:pt x="1"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33">
              <a:extLst>
                <a:ext uri="{FF2B5EF4-FFF2-40B4-BE49-F238E27FC236}">
                  <a16:creationId xmlns:a16="http://schemas.microsoft.com/office/drawing/2014/main" xmlns="" id="{7582EA42-44D0-4530-8715-842E0B72482C}"/>
                </a:ext>
              </a:extLst>
            </p:cNvPr>
            <p:cNvSpPr>
              <a:spLocks/>
            </p:cNvSpPr>
            <p:nvPr/>
          </p:nvSpPr>
          <p:spPr bwMode="auto">
            <a:xfrm>
              <a:off x="2803525" y="1665288"/>
              <a:ext cx="25400" cy="20637"/>
            </a:xfrm>
            <a:custGeom>
              <a:avLst/>
              <a:gdLst>
                <a:gd name="T0" fmla="*/ 0 w 6"/>
                <a:gd name="T1" fmla="*/ 0 h 5"/>
                <a:gd name="T2" fmla="*/ 0 w 6"/>
                <a:gd name="T3" fmla="*/ 4 h 5"/>
                <a:gd name="T4" fmla="*/ 2 w 6"/>
                <a:gd name="T5" fmla="*/ 3 h 5"/>
                <a:gd name="T6" fmla="*/ 5 w 6"/>
                <a:gd name="T7" fmla="*/ 5 h 5"/>
                <a:gd name="T8" fmla="*/ 6 w 6"/>
                <a:gd name="T9" fmla="*/ 4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0" y="4"/>
                    <a:pt x="0" y="4"/>
                    <a:pt x="0" y="4"/>
                  </a:cubicBezTo>
                  <a:cubicBezTo>
                    <a:pt x="2" y="3"/>
                    <a:pt x="2" y="3"/>
                    <a:pt x="2" y="3"/>
                  </a:cubicBezTo>
                  <a:cubicBezTo>
                    <a:pt x="5" y="5"/>
                    <a:pt x="5" y="5"/>
                    <a:pt x="5" y="5"/>
                  </a:cubicBezTo>
                  <a:cubicBezTo>
                    <a:pt x="6" y="4"/>
                    <a:pt x="6" y="4"/>
                    <a:pt x="6" y="4"/>
                  </a:cubicBezTo>
                  <a:cubicBezTo>
                    <a:pt x="5" y="1"/>
                    <a:pt x="1"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34">
              <a:extLst>
                <a:ext uri="{FF2B5EF4-FFF2-40B4-BE49-F238E27FC236}">
                  <a16:creationId xmlns:a16="http://schemas.microsoft.com/office/drawing/2014/main" xmlns="" id="{761D1E09-2378-4690-9789-6200F2A9F14C}"/>
                </a:ext>
              </a:extLst>
            </p:cNvPr>
            <p:cNvSpPr>
              <a:spLocks/>
            </p:cNvSpPr>
            <p:nvPr/>
          </p:nvSpPr>
          <p:spPr bwMode="auto">
            <a:xfrm>
              <a:off x="2701925" y="1677988"/>
              <a:ext cx="28575" cy="38100"/>
            </a:xfrm>
            <a:custGeom>
              <a:avLst/>
              <a:gdLst>
                <a:gd name="T0" fmla="*/ 2 w 7"/>
                <a:gd name="T1" fmla="*/ 1 h 9"/>
                <a:gd name="T2" fmla="*/ 6 w 7"/>
                <a:gd name="T3" fmla="*/ 9 h 9"/>
                <a:gd name="T4" fmla="*/ 2 w 7"/>
                <a:gd name="T5" fmla="*/ 1 h 9"/>
              </a:gdLst>
              <a:ahLst/>
              <a:cxnLst>
                <a:cxn ang="0">
                  <a:pos x="T0" y="T1"/>
                </a:cxn>
                <a:cxn ang="0">
                  <a:pos x="T2" y="T3"/>
                </a:cxn>
                <a:cxn ang="0">
                  <a:pos x="T4" y="T5"/>
                </a:cxn>
              </a:cxnLst>
              <a:rect l="0" t="0" r="r" b="b"/>
              <a:pathLst>
                <a:path w="7" h="9">
                  <a:moveTo>
                    <a:pt x="2" y="1"/>
                  </a:moveTo>
                  <a:cubicBezTo>
                    <a:pt x="0" y="4"/>
                    <a:pt x="5" y="8"/>
                    <a:pt x="6" y="9"/>
                  </a:cubicBezTo>
                  <a:cubicBezTo>
                    <a:pt x="4" y="7"/>
                    <a:pt x="7" y="0"/>
                    <a:pt x="2"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35">
              <a:extLst>
                <a:ext uri="{FF2B5EF4-FFF2-40B4-BE49-F238E27FC236}">
                  <a16:creationId xmlns:a16="http://schemas.microsoft.com/office/drawing/2014/main" xmlns="" id="{0F81DE37-2890-4869-A961-EB0D920B4D18}"/>
                </a:ext>
              </a:extLst>
            </p:cNvPr>
            <p:cNvSpPr>
              <a:spLocks/>
            </p:cNvSpPr>
            <p:nvPr/>
          </p:nvSpPr>
          <p:spPr bwMode="auto">
            <a:xfrm>
              <a:off x="2909888" y="1682750"/>
              <a:ext cx="30163" cy="20637"/>
            </a:xfrm>
            <a:custGeom>
              <a:avLst/>
              <a:gdLst>
                <a:gd name="T0" fmla="*/ 7 w 7"/>
                <a:gd name="T1" fmla="*/ 2 h 5"/>
                <a:gd name="T2" fmla="*/ 0 w 7"/>
                <a:gd name="T3" fmla="*/ 0 h 5"/>
                <a:gd name="T4" fmla="*/ 7 w 7"/>
                <a:gd name="T5" fmla="*/ 2 h 5"/>
              </a:gdLst>
              <a:ahLst/>
              <a:cxnLst>
                <a:cxn ang="0">
                  <a:pos x="T0" y="T1"/>
                </a:cxn>
                <a:cxn ang="0">
                  <a:pos x="T2" y="T3"/>
                </a:cxn>
                <a:cxn ang="0">
                  <a:pos x="T4" y="T5"/>
                </a:cxn>
              </a:cxnLst>
              <a:rect l="0" t="0" r="r" b="b"/>
              <a:pathLst>
                <a:path w="7" h="5">
                  <a:moveTo>
                    <a:pt x="7" y="2"/>
                  </a:moveTo>
                  <a:cubicBezTo>
                    <a:pt x="4" y="1"/>
                    <a:pt x="2" y="0"/>
                    <a:pt x="0" y="0"/>
                  </a:cubicBezTo>
                  <a:cubicBezTo>
                    <a:pt x="1" y="1"/>
                    <a:pt x="4" y="5"/>
                    <a:pt x="7"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36">
              <a:extLst>
                <a:ext uri="{FF2B5EF4-FFF2-40B4-BE49-F238E27FC236}">
                  <a16:creationId xmlns:a16="http://schemas.microsoft.com/office/drawing/2014/main" xmlns="" id="{A41193FF-16C1-478E-AA91-3B986F7F1622}"/>
                </a:ext>
              </a:extLst>
            </p:cNvPr>
            <p:cNvSpPr>
              <a:spLocks/>
            </p:cNvSpPr>
            <p:nvPr/>
          </p:nvSpPr>
          <p:spPr bwMode="auto">
            <a:xfrm>
              <a:off x="2735263" y="1685925"/>
              <a:ext cx="4763" cy="12700"/>
            </a:xfrm>
            <a:custGeom>
              <a:avLst/>
              <a:gdLst>
                <a:gd name="T0" fmla="*/ 1 w 1"/>
                <a:gd name="T1" fmla="*/ 0 h 3"/>
                <a:gd name="T2" fmla="*/ 0 w 1"/>
                <a:gd name="T3" fmla="*/ 0 h 3"/>
                <a:gd name="T4" fmla="*/ 0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0"/>
                    <a:pt x="0" y="0"/>
                  </a:cubicBezTo>
                  <a:cubicBezTo>
                    <a:pt x="0" y="3"/>
                    <a:pt x="0" y="3"/>
                    <a:pt x="0" y="3"/>
                  </a:cubicBezTo>
                  <a:cubicBezTo>
                    <a:pt x="1" y="2"/>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7">
              <a:extLst>
                <a:ext uri="{FF2B5EF4-FFF2-40B4-BE49-F238E27FC236}">
                  <a16:creationId xmlns:a16="http://schemas.microsoft.com/office/drawing/2014/main" xmlns="" id="{1FED75FD-53A7-4560-9CF3-C8D039F68935}"/>
                </a:ext>
              </a:extLst>
            </p:cNvPr>
            <p:cNvSpPr>
              <a:spLocks/>
            </p:cNvSpPr>
            <p:nvPr/>
          </p:nvSpPr>
          <p:spPr bwMode="auto">
            <a:xfrm>
              <a:off x="2849563" y="1685925"/>
              <a:ext cx="34925" cy="25400"/>
            </a:xfrm>
            <a:custGeom>
              <a:avLst/>
              <a:gdLst>
                <a:gd name="T0" fmla="*/ 8 w 8"/>
                <a:gd name="T1" fmla="*/ 3 h 6"/>
                <a:gd name="T2" fmla="*/ 0 w 8"/>
                <a:gd name="T3" fmla="*/ 0 h 6"/>
                <a:gd name="T4" fmla="*/ 8 w 8"/>
                <a:gd name="T5" fmla="*/ 3 h 6"/>
              </a:gdLst>
              <a:ahLst/>
              <a:cxnLst>
                <a:cxn ang="0">
                  <a:pos x="T0" y="T1"/>
                </a:cxn>
                <a:cxn ang="0">
                  <a:pos x="T2" y="T3"/>
                </a:cxn>
                <a:cxn ang="0">
                  <a:pos x="T4" y="T5"/>
                </a:cxn>
              </a:cxnLst>
              <a:rect l="0" t="0" r="r" b="b"/>
              <a:pathLst>
                <a:path w="8" h="6">
                  <a:moveTo>
                    <a:pt x="8" y="3"/>
                  </a:moveTo>
                  <a:cubicBezTo>
                    <a:pt x="0" y="0"/>
                    <a:pt x="0" y="0"/>
                    <a:pt x="0" y="0"/>
                  </a:cubicBezTo>
                  <a:cubicBezTo>
                    <a:pt x="1" y="1"/>
                    <a:pt x="6" y="6"/>
                    <a:pt x="8"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38">
              <a:extLst>
                <a:ext uri="{FF2B5EF4-FFF2-40B4-BE49-F238E27FC236}">
                  <a16:creationId xmlns:a16="http://schemas.microsoft.com/office/drawing/2014/main" xmlns="" id="{351B4AD9-972E-4E98-91A3-1A70D6EF462F}"/>
                </a:ext>
              </a:extLst>
            </p:cNvPr>
            <p:cNvSpPr>
              <a:spLocks/>
            </p:cNvSpPr>
            <p:nvPr/>
          </p:nvSpPr>
          <p:spPr bwMode="auto">
            <a:xfrm>
              <a:off x="2765425" y="1695450"/>
              <a:ext cx="12700" cy="20637"/>
            </a:xfrm>
            <a:custGeom>
              <a:avLst/>
              <a:gdLst>
                <a:gd name="T0" fmla="*/ 0 w 3"/>
                <a:gd name="T1" fmla="*/ 1 h 5"/>
                <a:gd name="T2" fmla="*/ 1 w 3"/>
                <a:gd name="T3" fmla="*/ 5 h 5"/>
                <a:gd name="T4" fmla="*/ 3 w 3"/>
                <a:gd name="T5" fmla="*/ 2 h 5"/>
                <a:gd name="T6" fmla="*/ 0 w 3"/>
                <a:gd name="T7" fmla="*/ 1 h 5"/>
              </a:gdLst>
              <a:ahLst/>
              <a:cxnLst>
                <a:cxn ang="0">
                  <a:pos x="T0" y="T1"/>
                </a:cxn>
                <a:cxn ang="0">
                  <a:pos x="T2" y="T3"/>
                </a:cxn>
                <a:cxn ang="0">
                  <a:pos x="T4" y="T5"/>
                </a:cxn>
                <a:cxn ang="0">
                  <a:pos x="T6" y="T7"/>
                </a:cxn>
              </a:cxnLst>
              <a:rect l="0" t="0" r="r" b="b"/>
              <a:pathLst>
                <a:path w="3" h="5">
                  <a:moveTo>
                    <a:pt x="0" y="1"/>
                  </a:moveTo>
                  <a:cubicBezTo>
                    <a:pt x="1" y="5"/>
                    <a:pt x="1" y="5"/>
                    <a:pt x="1" y="5"/>
                  </a:cubicBezTo>
                  <a:cubicBezTo>
                    <a:pt x="2" y="4"/>
                    <a:pt x="3" y="3"/>
                    <a:pt x="3" y="2"/>
                  </a:cubicBezTo>
                  <a:cubicBezTo>
                    <a:pt x="2"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39">
              <a:extLst>
                <a:ext uri="{FF2B5EF4-FFF2-40B4-BE49-F238E27FC236}">
                  <a16:creationId xmlns:a16="http://schemas.microsoft.com/office/drawing/2014/main" xmlns="" id="{D1DAA071-7224-4D21-9B00-2DA1DF83CED1}"/>
                </a:ext>
              </a:extLst>
            </p:cNvPr>
            <p:cNvSpPr>
              <a:spLocks/>
            </p:cNvSpPr>
            <p:nvPr/>
          </p:nvSpPr>
          <p:spPr bwMode="auto">
            <a:xfrm>
              <a:off x="2782888" y="1708150"/>
              <a:ext cx="20638" cy="15875"/>
            </a:xfrm>
            <a:custGeom>
              <a:avLst/>
              <a:gdLst>
                <a:gd name="T0" fmla="*/ 4 w 5"/>
                <a:gd name="T1" fmla="*/ 3 h 4"/>
                <a:gd name="T2" fmla="*/ 5 w 5"/>
                <a:gd name="T3" fmla="*/ 0 h 4"/>
                <a:gd name="T4" fmla="*/ 1 w 5"/>
                <a:gd name="T5" fmla="*/ 0 h 4"/>
                <a:gd name="T6" fmla="*/ 4 w 5"/>
                <a:gd name="T7" fmla="*/ 3 h 4"/>
              </a:gdLst>
              <a:ahLst/>
              <a:cxnLst>
                <a:cxn ang="0">
                  <a:pos x="T0" y="T1"/>
                </a:cxn>
                <a:cxn ang="0">
                  <a:pos x="T2" y="T3"/>
                </a:cxn>
                <a:cxn ang="0">
                  <a:pos x="T4" y="T5"/>
                </a:cxn>
                <a:cxn ang="0">
                  <a:pos x="T6" y="T7"/>
                </a:cxn>
              </a:cxnLst>
              <a:rect l="0" t="0" r="r" b="b"/>
              <a:pathLst>
                <a:path w="5" h="4">
                  <a:moveTo>
                    <a:pt x="4" y="3"/>
                  </a:moveTo>
                  <a:cubicBezTo>
                    <a:pt x="4" y="2"/>
                    <a:pt x="4" y="1"/>
                    <a:pt x="5" y="0"/>
                  </a:cubicBezTo>
                  <a:cubicBezTo>
                    <a:pt x="1" y="0"/>
                    <a:pt x="1" y="0"/>
                    <a:pt x="1" y="0"/>
                  </a:cubicBezTo>
                  <a:cubicBezTo>
                    <a:pt x="3" y="0"/>
                    <a:pt x="0" y="4"/>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40">
              <a:extLst>
                <a:ext uri="{FF2B5EF4-FFF2-40B4-BE49-F238E27FC236}">
                  <a16:creationId xmlns:a16="http://schemas.microsoft.com/office/drawing/2014/main" xmlns="" id="{A63809E5-C9D8-426E-BDE6-5F42BF5B68E3}"/>
                </a:ext>
              </a:extLst>
            </p:cNvPr>
            <p:cNvSpPr>
              <a:spLocks/>
            </p:cNvSpPr>
            <p:nvPr/>
          </p:nvSpPr>
          <p:spPr bwMode="auto">
            <a:xfrm>
              <a:off x="2901950" y="1708150"/>
              <a:ext cx="76200" cy="58737"/>
            </a:xfrm>
            <a:custGeom>
              <a:avLst/>
              <a:gdLst>
                <a:gd name="T0" fmla="*/ 3 w 18"/>
                <a:gd name="T1" fmla="*/ 0 h 14"/>
                <a:gd name="T2" fmla="*/ 8 w 18"/>
                <a:gd name="T3" fmla="*/ 9 h 14"/>
                <a:gd name="T4" fmla="*/ 17 w 18"/>
                <a:gd name="T5" fmla="*/ 14 h 14"/>
                <a:gd name="T6" fmla="*/ 18 w 18"/>
                <a:gd name="T7" fmla="*/ 12 h 14"/>
                <a:gd name="T8" fmla="*/ 9 w 18"/>
                <a:gd name="T9" fmla="*/ 7 h 14"/>
                <a:gd name="T10" fmla="*/ 11 w 18"/>
                <a:gd name="T11" fmla="*/ 3 h 14"/>
                <a:gd name="T12" fmla="*/ 3 w 1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8" h="14">
                  <a:moveTo>
                    <a:pt x="3" y="0"/>
                  </a:moveTo>
                  <a:cubicBezTo>
                    <a:pt x="0" y="7"/>
                    <a:pt x="11" y="2"/>
                    <a:pt x="8" y="9"/>
                  </a:cubicBezTo>
                  <a:cubicBezTo>
                    <a:pt x="17" y="14"/>
                    <a:pt x="17" y="14"/>
                    <a:pt x="17" y="14"/>
                  </a:cubicBezTo>
                  <a:cubicBezTo>
                    <a:pt x="17" y="13"/>
                    <a:pt x="18" y="13"/>
                    <a:pt x="18" y="12"/>
                  </a:cubicBezTo>
                  <a:cubicBezTo>
                    <a:pt x="15" y="11"/>
                    <a:pt x="12" y="8"/>
                    <a:pt x="9" y="7"/>
                  </a:cubicBezTo>
                  <a:cubicBezTo>
                    <a:pt x="11" y="3"/>
                    <a:pt x="11" y="3"/>
                    <a:pt x="11" y="3"/>
                  </a:cubicBez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41">
              <a:extLst>
                <a:ext uri="{FF2B5EF4-FFF2-40B4-BE49-F238E27FC236}">
                  <a16:creationId xmlns:a16="http://schemas.microsoft.com/office/drawing/2014/main" xmlns="" id="{E7C5C4B9-9745-47CB-BED4-0857879DCD10}"/>
                </a:ext>
              </a:extLst>
            </p:cNvPr>
            <p:cNvSpPr>
              <a:spLocks/>
            </p:cNvSpPr>
            <p:nvPr/>
          </p:nvSpPr>
          <p:spPr bwMode="auto">
            <a:xfrm>
              <a:off x="1828800" y="1708150"/>
              <a:ext cx="47625" cy="28575"/>
            </a:xfrm>
            <a:custGeom>
              <a:avLst/>
              <a:gdLst>
                <a:gd name="T0" fmla="*/ 4 w 11"/>
                <a:gd name="T1" fmla="*/ 5 h 7"/>
                <a:gd name="T2" fmla="*/ 5 w 11"/>
                <a:gd name="T3" fmla="*/ 6 h 7"/>
                <a:gd name="T4" fmla="*/ 8 w 11"/>
                <a:gd name="T5" fmla="*/ 0 h 7"/>
                <a:gd name="T6" fmla="*/ 0 w 11"/>
                <a:gd name="T7" fmla="*/ 6 h 7"/>
                <a:gd name="T8" fmla="*/ 3 w 11"/>
                <a:gd name="T9" fmla="*/ 7 h 7"/>
                <a:gd name="T10" fmla="*/ 4 w 11"/>
                <a:gd name="T11" fmla="*/ 5 h 7"/>
              </a:gdLst>
              <a:ahLst/>
              <a:cxnLst>
                <a:cxn ang="0">
                  <a:pos x="T0" y="T1"/>
                </a:cxn>
                <a:cxn ang="0">
                  <a:pos x="T2" y="T3"/>
                </a:cxn>
                <a:cxn ang="0">
                  <a:pos x="T4" y="T5"/>
                </a:cxn>
                <a:cxn ang="0">
                  <a:pos x="T6" y="T7"/>
                </a:cxn>
                <a:cxn ang="0">
                  <a:pos x="T8" y="T9"/>
                </a:cxn>
                <a:cxn ang="0">
                  <a:pos x="T10" y="T11"/>
                </a:cxn>
              </a:cxnLst>
              <a:rect l="0" t="0" r="r" b="b"/>
              <a:pathLst>
                <a:path w="11" h="7">
                  <a:moveTo>
                    <a:pt x="4" y="5"/>
                  </a:moveTo>
                  <a:cubicBezTo>
                    <a:pt x="5" y="6"/>
                    <a:pt x="5" y="6"/>
                    <a:pt x="5" y="6"/>
                  </a:cubicBezTo>
                  <a:cubicBezTo>
                    <a:pt x="11" y="7"/>
                    <a:pt x="5" y="2"/>
                    <a:pt x="8" y="0"/>
                  </a:cubicBezTo>
                  <a:cubicBezTo>
                    <a:pt x="5" y="2"/>
                    <a:pt x="1" y="2"/>
                    <a:pt x="0" y="6"/>
                  </a:cubicBezTo>
                  <a:cubicBezTo>
                    <a:pt x="1" y="7"/>
                    <a:pt x="2" y="7"/>
                    <a:pt x="3" y="7"/>
                  </a:cubicBezTo>
                  <a:cubicBezTo>
                    <a:pt x="3" y="6"/>
                    <a:pt x="3" y="5"/>
                    <a:pt x="4"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42">
              <a:extLst>
                <a:ext uri="{FF2B5EF4-FFF2-40B4-BE49-F238E27FC236}">
                  <a16:creationId xmlns:a16="http://schemas.microsoft.com/office/drawing/2014/main" xmlns="" id="{AA4C769F-EEE3-4017-91CA-6FBB828C7813}"/>
                </a:ext>
              </a:extLst>
            </p:cNvPr>
            <p:cNvSpPr>
              <a:spLocks/>
            </p:cNvSpPr>
            <p:nvPr/>
          </p:nvSpPr>
          <p:spPr bwMode="auto">
            <a:xfrm>
              <a:off x="2816225" y="1716088"/>
              <a:ext cx="17463" cy="12700"/>
            </a:xfrm>
            <a:custGeom>
              <a:avLst/>
              <a:gdLst>
                <a:gd name="T0" fmla="*/ 4 w 4"/>
                <a:gd name="T1" fmla="*/ 3 h 3"/>
                <a:gd name="T2" fmla="*/ 4 w 4"/>
                <a:gd name="T3" fmla="*/ 2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cubicBezTo>
                    <a:pt x="4" y="2"/>
                    <a:pt x="4" y="2"/>
                    <a:pt x="4" y="2"/>
                  </a:cubicBezTo>
                  <a:cubicBezTo>
                    <a:pt x="3" y="1"/>
                    <a:pt x="1" y="1"/>
                    <a:pt x="0" y="0"/>
                  </a:cubicBezTo>
                  <a:cubicBezTo>
                    <a:pt x="0" y="2"/>
                    <a:pt x="2" y="3"/>
                    <a:pt x="4"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43">
              <a:extLst>
                <a:ext uri="{FF2B5EF4-FFF2-40B4-BE49-F238E27FC236}">
                  <a16:creationId xmlns:a16="http://schemas.microsoft.com/office/drawing/2014/main" xmlns="" id="{25ACD544-C32C-4717-A7E1-4852FBBCBA4A}"/>
                </a:ext>
              </a:extLst>
            </p:cNvPr>
            <p:cNvSpPr>
              <a:spLocks/>
            </p:cNvSpPr>
            <p:nvPr/>
          </p:nvSpPr>
          <p:spPr bwMode="auto">
            <a:xfrm>
              <a:off x="2965450" y="1724025"/>
              <a:ext cx="3175" cy="17462"/>
            </a:xfrm>
            <a:custGeom>
              <a:avLst/>
              <a:gdLst>
                <a:gd name="T0" fmla="*/ 1 w 1"/>
                <a:gd name="T1" fmla="*/ 2 h 4"/>
                <a:gd name="T2" fmla="*/ 0 w 1"/>
                <a:gd name="T3" fmla="*/ 1 h 4"/>
                <a:gd name="T4" fmla="*/ 0 w 1"/>
                <a:gd name="T5" fmla="*/ 4 h 4"/>
                <a:gd name="T6" fmla="*/ 1 w 1"/>
                <a:gd name="T7" fmla="*/ 2 h 4"/>
              </a:gdLst>
              <a:ahLst/>
              <a:cxnLst>
                <a:cxn ang="0">
                  <a:pos x="T0" y="T1"/>
                </a:cxn>
                <a:cxn ang="0">
                  <a:pos x="T2" y="T3"/>
                </a:cxn>
                <a:cxn ang="0">
                  <a:pos x="T4" y="T5"/>
                </a:cxn>
                <a:cxn ang="0">
                  <a:pos x="T6" y="T7"/>
                </a:cxn>
              </a:cxnLst>
              <a:rect l="0" t="0" r="r" b="b"/>
              <a:pathLst>
                <a:path w="1" h="4">
                  <a:moveTo>
                    <a:pt x="1" y="2"/>
                  </a:moveTo>
                  <a:cubicBezTo>
                    <a:pt x="1" y="1"/>
                    <a:pt x="0" y="0"/>
                    <a:pt x="0" y="1"/>
                  </a:cubicBezTo>
                  <a:cubicBezTo>
                    <a:pt x="0" y="4"/>
                    <a:pt x="0" y="4"/>
                    <a:pt x="0" y="4"/>
                  </a:cubicBezTo>
                  <a:cubicBezTo>
                    <a:pt x="1" y="3"/>
                    <a:pt x="1" y="2"/>
                    <a:pt x="1"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44">
              <a:extLst>
                <a:ext uri="{FF2B5EF4-FFF2-40B4-BE49-F238E27FC236}">
                  <a16:creationId xmlns:a16="http://schemas.microsoft.com/office/drawing/2014/main" xmlns="" id="{167B30AB-9CC8-4DB5-B901-12E5151A9520}"/>
                </a:ext>
              </a:extLst>
            </p:cNvPr>
            <p:cNvSpPr>
              <a:spLocks/>
            </p:cNvSpPr>
            <p:nvPr/>
          </p:nvSpPr>
          <p:spPr bwMode="auto">
            <a:xfrm>
              <a:off x="2981325" y="1728788"/>
              <a:ext cx="277813" cy="174625"/>
            </a:xfrm>
            <a:custGeom>
              <a:avLst/>
              <a:gdLst>
                <a:gd name="T0" fmla="*/ 1 w 65"/>
                <a:gd name="T1" fmla="*/ 8 h 41"/>
                <a:gd name="T2" fmla="*/ 13 w 65"/>
                <a:gd name="T3" fmla="*/ 18 h 41"/>
                <a:gd name="T4" fmla="*/ 42 w 65"/>
                <a:gd name="T5" fmla="*/ 35 h 41"/>
                <a:gd name="T6" fmla="*/ 42 w 65"/>
                <a:gd name="T7" fmla="*/ 32 h 41"/>
                <a:gd name="T8" fmla="*/ 49 w 65"/>
                <a:gd name="T9" fmla="*/ 31 h 41"/>
                <a:gd name="T10" fmla="*/ 56 w 65"/>
                <a:gd name="T11" fmla="*/ 39 h 41"/>
                <a:gd name="T12" fmla="*/ 65 w 65"/>
                <a:gd name="T13" fmla="*/ 36 h 41"/>
                <a:gd name="T14" fmla="*/ 51 w 65"/>
                <a:gd name="T15" fmla="*/ 26 h 41"/>
                <a:gd name="T16" fmla="*/ 53 w 65"/>
                <a:gd name="T17" fmla="*/ 27 h 41"/>
                <a:gd name="T18" fmla="*/ 50 w 65"/>
                <a:gd name="T19" fmla="*/ 30 h 41"/>
                <a:gd name="T20" fmla="*/ 43 w 65"/>
                <a:gd name="T21" fmla="*/ 22 h 41"/>
                <a:gd name="T22" fmla="*/ 31 w 65"/>
                <a:gd name="T23" fmla="*/ 16 h 41"/>
                <a:gd name="T24" fmla="*/ 21 w 65"/>
                <a:gd name="T25" fmla="*/ 12 h 41"/>
                <a:gd name="T26" fmla="*/ 0 w 65"/>
                <a:gd name="T27" fmla="*/ 4 h 41"/>
                <a:gd name="T28" fmla="*/ 14 w 65"/>
                <a:gd name="T29" fmla="*/ 12 h 41"/>
                <a:gd name="T30" fmla="*/ 1 w 65"/>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41">
                  <a:moveTo>
                    <a:pt x="1" y="8"/>
                  </a:moveTo>
                  <a:cubicBezTo>
                    <a:pt x="1" y="16"/>
                    <a:pt x="11" y="14"/>
                    <a:pt x="13" y="18"/>
                  </a:cubicBezTo>
                  <a:cubicBezTo>
                    <a:pt x="23" y="26"/>
                    <a:pt x="38" y="21"/>
                    <a:pt x="42" y="35"/>
                  </a:cubicBezTo>
                  <a:cubicBezTo>
                    <a:pt x="42" y="32"/>
                    <a:pt x="42" y="32"/>
                    <a:pt x="42" y="32"/>
                  </a:cubicBezTo>
                  <a:cubicBezTo>
                    <a:pt x="45" y="30"/>
                    <a:pt x="47" y="32"/>
                    <a:pt x="49" y="31"/>
                  </a:cubicBezTo>
                  <a:cubicBezTo>
                    <a:pt x="50" y="37"/>
                    <a:pt x="54" y="34"/>
                    <a:pt x="56" y="39"/>
                  </a:cubicBezTo>
                  <a:cubicBezTo>
                    <a:pt x="60" y="39"/>
                    <a:pt x="65" y="41"/>
                    <a:pt x="65" y="36"/>
                  </a:cubicBezTo>
                  <a:cubicBezTo>
                    <a:pt x="51" y="26"/>
                    <a:pt x="51" y="26"/>
                    <a:pt x="51" y="26"/>
                  </a:cubicBezTo>
                  <a:cubicBezTo>
                    <a:pt x="53" y="27"/>
                    <a:pt x="53" y="27"/>
                    <a:pt x="53" y="27"/>
                  </a:cubicBezTo>
                  <a:cubicBezTo>
                    <a:pt x="50" y="30"/>
                    <a:pt x="50" y="30"/>
                    <a:pt x="50" y="30"/>
                  </a:cubicBezTo>
                  <a:cubicBezTo>
                    <a:pt x="48" y="27"/>
                    <a:pt x="47" y="20"/>
                    <a:pt x="43" y="22"/>
                  </a:cubicBezTo>
                  <a:cubicBezTo>
                    <a:pt x="42" y="14"/>
                    <a:pt x="34" y="19"/>
                    <a:pt x="31" y="16"/>
                  </a:cubicBezTo>
                  <a:cubicBezTo>
                    <a:pt x="28" y="15"/>
                    <a:pt x="25" y="13"/>
                    <a:pt x="21" y="12"/>
                  </a:cubicBezTo>
                  <a:cubicBezTo>
                    <a:pt x="14" y="9"/>
                    <a:pt x="7" y="0"/>
                    <a:pt x="0" y="4"/>
                  </a:cubicBezTo>
                  <a:cubicBezTo>
                    <a:pt x="4" y="8"/>
                    <a:pt x="11" y="10"/>
                    <a:pt x="14" y="12"/>
                  </a:cubicBezTo>
                  <a:cubicBezTo>
                    <a:pt x="10" y="14"/>
                    <a:pt x="5" y="10"/>
                    <a:pt x="1"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45">
              <a:extLst>
                <a:ext uri="{FF2B5EF4-FFF2-40B4-BE49-F238E27FC236}">
                  <a16:creationId xmlns:a16="http://schemas.microsoft.com/office/drawing/2014/main" xmlns="" id="{D9BF2E87-B028-4966-84BE-EBE80FBB573C}"/>
                </a:ext>
              </a:extLst>
            </p:cNvPr>
            <p:cNvSpPr>
              <a:spLocks/>
            </p:cNvSpPr>
            <p:nvPr/>
          </p:nvSpPr>
          <p:spPr bwMode="auto">
            <a:xfrm>
              <a:off x="3186113" y="1804988"/>
              <a:ext cx="68263" cy="47625"/>
            </a:xfrm>
            <a:custGeom>
              <a:avLst/>
              <a:gdLst>
                <a:gd name="T0" fmla="*/ 43 w 43"/>
                <a:gd name="T1" fmla="*/ 30 h 30"/>
                <a:gd name="T2" fmla="*/ 0 w 43"/>
                <a:gd name="T3" fmla="*/ 0 h 30"/>
                <a:gd name="T4" fmla="*/ 40 w 43"/>
                <a:gd name="T5" fmla="*/ 30 h 30"/>
                <a:gd name="T6" fmla="*/ 43 w 43"/>
                <a:gd name="T7" fmla="*/ 30 h 30"/>
              </a:gdLst>
              <a:ahLst/>
              <a:cxnLst>
                <a:cxn ang="0">
                  <a:pos x="T0" y="T1"/>
                </a:cxn>
                <a:cxn ang="0">
                  <a:pos x="T2" y="T3"/>
                </a:cxn>
                <a:cxn ang="0">
                  <a:pos x="T4" y="T5"/>
                </a:cxn>
                <a:cxn ang="0">
                  <a:pos x="T6" y="T7"/>
                </a:cxn>
              </a:cxnLst>
              <a:rect l="0" t="0" r="r" b="b"/>
              <a:pathLst>
                <a:path w="43" h="30">
                  <a:moveTo>
                    <a:pt x="43" y="30"/>
                  </a:moveTo>
                  <a:lnTo>
                    <a:pt x="0" y="0"/>
                  </a:lnTo>
                  <a:lnTo>
                    <a:pt x="40" y="30"/>
                  </a:lnTo>
                  <a:lnTo>
                    <a:pt x="43"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46">
              <a:extLst>
                <a:ext uri="{FF2B5EF4-FFF2-40B4-BE49-F238E27FC236}">
                  <a16:creationId xmlns:a16="http://schemas.microsoft.com/office/drawing/2014/main" xmlns="" id="{EC1F6411-218E-4B2D-88E5-3590F1DE738E}"/>
                </a:ext>
              </a:extLst>
            </p:cNvPr>
            <p:cNvSpPr>
              <a:spLocks/>
            </p:cNvSpPr>
            <p:nvPr/>
          </p:nvSpPr>
          <p:spPr bwMode="auto">
            <a:xfrm>
              <a:off x="3629025" y="1839913"/>
              <a:ext cx="7938" cy="12700"/>
            </a:xfrm>
            <a:custGeom>
              <a:avLst/>
              <a:gdLst>
                <a:gd name="T0" fmla="*/ 5 w 5"/>
                <a:gd name="T1" fmla="*/ 2 h 8"/>
                <a:gd name="T2" fmla="*/ 0 w 5"/>
                <a:gd name="T3" fmla="*/ 0 h 8"/>
                <a:gd name="T4" fmla="*/ 2 w 5"/>
                <a:gd name="T5" fmla="*/ 8 h 8"/>
                <a:gd name="T6" fmla="*/ 5 w 5"/>
                <a:gd name="T7" fmla="*/ 2 h 8"/>
              </a:gdLst>
              <a:ahLst/>
              <a:cxnLst>
                <a:cxn ang="0">
                  <a:pos x="T0" y="T1"/>
                </a:cxn>
                <a:cxn ang="0">
                  <a:pos x="T2" y="T3"/>
                </a:cxn>
                <a:cxn ang="0">
                  <a:pos x="T4" y="T5"/>
                </a:cxn>
                <a:cxn ang="0">
                  <a:pos x="T6" y="T7"/>
                </a:cxn>
              </a:cxnLst>
              <a:rect l="0" t="0" r="r" b="b"/>
              <a:pathLst>
                <a:path w="5" h="8">
                  <a:moveTo>
                    <a:pt x="5" y="2"/>
                  </a:moveTo>
                  <a:lnTo>
                    <a:pt x="0" y="0"/>
                  </a:lnTo>
                  <a:lnTo>
                    <a:pt x="2" y="8"/>
                  </a:lnTo>
                  <a:lnTo>
                    <a:pt x="5"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47">
              <a:extLst>
                <a:ext uri="{FF2B5EF4-FFF2-40B4-BE49-F238E27FC236}">
                  <a16:creationId xmlns:a16="http://schemas.microsoft.com/office/drawing/2014/main" xmlns="" id="{5E464C7D-AAA6-4D85-A1D9-022E39689649}"/>
                </a:ext>
              </a:extLst>
            </p:cNvPr>
            <p:cNvSpPr>
              <a:spLocks/>
            </p:cNvSpPr>
            <p:nvPr/>
          </p:nvSpPr>
          <p:spPr bwMode="auto">
            <a:xfrm>
              <a:off x="3657600" y="2592388"/>
              <a:ext cx="30163" cy="42862"/>
            </a:xfrm>
            <a:custGeom>
              <a:avLst/>
              <a:gdLst>
                <a:gd name="T0" fmla="*/ 2 w 7"/>
                <a:gd name="T1" fmla="*/ 4 h 10"/>
                <a:gd name="T2" fmla="*/ 1 w 7"/>
                <a:gd name="T3" fmla="*/ 8 h 10"/>
                <a:gd name="T4" fmla="*/ 3 w 7"/>
                <a:gd name="T5" fmla="*/ 7 h 10"/>
                <a:gd name="T6" fmla="*/ 6 w 7"/>
                <a:gd name="T7" fmla="*/ 10 h 10"/>
                <a:gd name="T8" fmla="*/ 6 w 7"/>
                <a:gd name="T9" fmla="*/ 0 h 10"/>
                <a:gd name="T10" fmla="*/ 5 w 7"/>
                <a:gd name="T11" fmla="*/ 0 h 10"/>
                <a:gd name="T12" fmla="*/ 2 w 7"/>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7" h="10">
                  <a:moveTo>
                    <a:pt x="2" y="4"/>
                  </a:moveTo>
                  <a:cubicBezTo>
                    <a:pt x="1" y="5"/>
                    <a:pt x="0" y="6"/>
                    <a:pt x="1" y="8"/>
                  </a:cubicBezTo>
                  <a:cubicBezTo>
                    <a:pt x="1" y="8"/>
                    <a:pt x="2" y="8"/>
                    <a:pt x="3" y="7"/>
                  </a:cubicBezTo>
                  <a:cubicBezTo>
                    <a:pt x="6" y="10"/>
                    <a:pt x="6" y="10"/>
                    <a:pt x="6" y="10"/>
                  </a:cubicBezTo>
                  <a:cubicBezTo>
                    <a:pt x="7" y="7"/>
                    <a:pt x="6" y="5"/>
                    <a:pt x="6" y="0"/>
                  </a:cubicBezTo>
                  <a:cubicBezTo>
                    <a:pt x="5" y="0"/>
                    <a:pt x="5" y="0"/>
                    <a:pt x="5" y="0"/>
                  </a:cubicBezTo>
                  <a:cubicBezTo>
                    <a:pt x="3" y="2"/>
                    <a:pt x="6" y="6"/>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48">
              <a:extLst>
                <a:ext uri="{FF2B5EF4-FFF2-40B4-BE49-F238E27FC236}">
                  <a16:creationId xmlns:a16="http://schemas.microsoft.com/office/drawing/2014/main" xmlns="" id="{9CEE6D33-6C93-44AB-B987-E863FB3B9649}"/>
                </a:ext>
              </a:extLst>
            </p:cNvPr>
            <p:cNvSpPr>
              <a:spLocks/>
            </p:cNvSpPr>
            <p:nvPr/>
          </p:nvSpPr>
          <p:spPr bwMode="auto">
            <a:xfrm>
              <a:off x="3262313" y="1895475"/>
              <a:ext cx="422275" cy="696912"/>
            </a:xfrm>
            <a:custGeom>
              <a:avLst/>
              <a:gdLst>
                <a:gd name="T0" fmla="*/ 39 w 99"/>
                <a:gd name="T1" fmla="*/ 43 h 164"/>
                <a:gd name="T2" fmla="*/ 52 w 99"/>
                <a:gd name="T3" fmla="*/ 67 h 164"/>
                <a:gd name="T4" fmla="*/ 61 w 99"/>
                <a:gd name="T5" fmla="*/ 78 h 164"/>
                <a:gd name="T6" fmla="*/ 60 w 99"/>
                <a:gd name="T7" fmla="*/ 80 h 164"/>
                <a:gd name="T8" fmla="*/ 79 w 99"/>
                <a:gd name="T9" fmla="*/ 110 h 164"/>
                <a:gd name="T10" fmla="*/ 82 w 99"/>
                <a:gd name="T11" fmla="*/ 108 h 164"/>
                <a:gd name="T12" fmla="*/ 83 w 99"/>
                <a:gd name="T13" fmla="*/ 114 h 164"/>
                <a:gd name="T14" fmla="*/ 81 w 99"/>
                <a:gd name="T15" fmla="*/ 113 h 164"/>
                <a:gd name="T16" fmla="*/ 81 w 99"/>
                <a:gd name="T17" fmla="*/ 122 h 164"/>
                <a:gd name="T18" fmla="*/ 84 w 99"/>
                <a:gd name="T19" fmla="*/ 123 h 164"/>
                <a:gd name="T20" fmla="*/ 91 w 99"/>
                <a:gd name="T21" fmla="*/ 152 h 164"/>
                <a:gd name="T22" fmla="*/ 98 w 99"/>
                <a:gd name="T23" fmla="*/ 164 h 164"/>
                <a:gd name="T24" fmla="*/ 98 w 99"/>
                <a:gd name="T25" fmla="*/ 155 h 164"/>
                <a:gd name="T26" fmla="*/ 94 w 99"/>
                <a:gd name="T27" fmla="*/ 139 h 164"/>
                <a:gd name="T28" fmla="*/ 75 w 99"/>
                <a:gd name="T29" fmla="*/ 91 h 164"/>
                <a:gd name="T30" fmla="*/ 60 w 99"/>
                <a:gd name="T31" fmla="*/ 61 h 164"/>
                <a:gd name="T32" fmla="*/ 54 w 99"/>
                <a:gd name="T33" fmla="*/ 52 h 164"/>
                <a:gd name="T34" fmla="*/ 35 w 99"/>
                <a:gd name="T35" fmla="*/ 33 h 164"/>
                <a:gd name="T36" fmla="*/ 22 w 99"/>
                <a:gd name="T37" fmla="*/ 18 h 164"/>
                <a:gd name="T38" fmla="*/ 1 w 99"/>
                <a:gd name="T39" fmla="*/ 0 h 164"/>
                <a:gd name="T40" fmla="*/ 1 w 99"/>
                <a:gd name="T41" fmla="*/ 3 h 164"/>
                <a:gd name="T42" fmla="*/ 0 w 99"/>
                <a:gd name="T43" fmla="*/ 3 h 164"/>
                <a:gd name="T44" fmla="*/ 0 w 99"/>
                <a:gd name="T45" fmla="*/ 7 h 164"/>
                <a:gd name="T46" fmla="*/ 39 w 99"/>
                <a:gd name="T47" fmla="*/ 4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9" h="164">
                  <a:moveTo>
                    <a:pt x="39" y="43"/>
                  </a:moveTo>
                  <a:cubicBezTo>
                    <a:pt x="37" y="55"/>
                    <a:pt x="52" y="55"/>
                    <a:pt x="52" y="67"/>
                  </a:cubicBezTo>
                  <a:cubicBezTo>
                    <a:pt x="58" y="67"/>
                    <a:pt x="54" y="77"/>
                    <a:pt x="61" y="78"/>
                  </a:cubicBezTo>
                  <a:cubicBezTo>
                    <a:pt x="60" y="80"/>
                    <a:pt x="60" y="80"/>
                    <a:pt x="60" y="80"/>
                  </a:cubicBezTo>
                  <a:cubicBezTo>
                    <a:pt x="69" y="88"/>
                    <a:pt x="73" y="100"/>
                    <a:pt x="79" y="110"/>
                  </a:cubicBezTo>
                  <a:cubicBezTo>
                    <a:pt x="82" y="108"/>
                    <a:pt x="82" y="108"/>
                    <a:pt x="82" y="108"/>
                  </a:cubicBezTo>
                  <a:cubicBezTo>
                    <a:pt x="83" y="110"/>
                    <a:pt x="86" y="113"/>
                    <a:pt x="83" y="114"/>
                  </a:cubicBezTo>
                  <a:cubicBezTo>
                    <a:pt x="82" y="115"/>
                    <a:pt x="82" y="113"/>
                    <a:pt x="81" y="113"/>
                  </a:cubicBezTo>
                  <a:cubicBezTo>
                    <a:pt x="76" y="116"/>
                    <a:pt x="85" y="118"/>
                    <a:pt x="81" y="122"/>
                  </a:cubicBezTo>
                  <a:cubicBezTo>
                    <a:pt x="82" y="122"/>
                    <a:pt x="83" y="121"/>
                    <a:pt x="84" y="123"/>
                  </a:cubicBezTo>
                  <a:cubicBezTo>
                    <a:pt x="80" y="133"/>
                    <a:pt x="89" y="142"/>
                    <a:pt x="91" y="152"/>
                  </a:cubicBezTo>
                  <a:cubicBezTo>
                    <a:pt x="91" y="155"/>
                    <a:pt x="93" y="163"/>
                    <a:pt x="98" y="164"/>
                  </a:cubicBezTo>
                  <a:cubicBezTo>
                    <a:pt x="99" y="162"/>
                    <a:pt x="94" y="158"/>
                    <a:pt x="98" y="155"/>
                  </a:cubicBezTo>
                  <a:cubicBezTo>
                    <a:pt x="92" y="151"/>
                    <a:pt x="96" y="143"/>
                    <a:pt x="94" y="139"/>
                  </a:cubicBezTo>
                  <a:cubicBezTo>
                    <a:pt x="89" y="123"/>
                    <a:pt x="84" y="105"/>
                    <a:pt x="75" y="91"/>
                  </a:cubicBezTo>
                  <a:cubicBezTo>
                    <a:pt x="74" y="80"/>
                    <a:pt x="63" y="72"/>
                    <a:pt x="60" y="61"/>
                  </a:cubicBezTo>
                  <a:cubicBezTo>
                    <a:pt x="56" y="59"/>
                    <a:pt x="52" y="57"/>
                    <a:pt x="54" y="52"/>
                  </a:cubicBezTo>
                  <a:cubicBezTo>
                    <a:pt x="44" y="49"/>
                    <a:pt x="45" y="34"/>
                    <a:pt x="35" y="33"/>
                  </a:cubicBezTo>
                  <a:cubicBezTo>
                    <a:pt x="35" y="27"/>
                    <a:pt x="27" y="21"/>
                    <a:pt x="22" y="18"/>
                  </a:cubicBezTo>
                  <a:cubicBezTo>
                    <a:pt x="17" y="11"/>
                    <a:pt x="9" y="4"/>
                    <a:pt x="1" y="0"/>
                  </a:cubicBezTo>
                  <a:cubicBezTo>
                    <a:pt x="1" y="3"/>
                    <a:pt x="1" y="3"/>
                    <a:pt x="1" y="3"/>
                  </a:cubicBezTo>
                  <a:cubicBezTo>
                    <a:pt x="0" y="3"/>
                    <a:pt x="0" y="3"/>
                    <a:pt x="0" y="3"/>
                  </a:cubicBezTo>
                  <a:cubicBezTo>
                    <a:pt x="0" y="7"/>
                    <a:pt x="0" y="7"/>
                    <a:pt x="0" y="7"/>
                  </a:cubicBezTo>
                  <a:cubicBezTo>
                    <a:pt x="15" y="17"/>
                    <a:pt x="26" y="32"/>
                    <a:pt x="39" y="4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49">
              <a:extLst>
                <a:ext uri="{FF2B5EF4-FFF2-40B4-BE49-F238E27FC236}">
                  <a16:creationId xmlns:a16="http://schemas.microsoft.com/office/drawing/2014/main" xmlns="" id="{0BD11FEF-E895-426B-A5B9-6098732AFBA7}"/>
                </a:ext>
              </a:extLst>
            </p:cNvPr>
            <p:cNvSpPr>
              <a:spLocks/>
            </p:cNvSpPr>
            <p:nvPr/>
          </p:nvSpPr>
          <p:spPr bwMode="auto">
            <a:xfrm>
              <a:off x="1220788" y="2014538"/>
              <a:ext cx="196850" cy="207962"/>
            </a:xfrm>
            <a:custGeom>
              <a:avLst/>
              <a:gdLst>
                <a:gd name="T0" fmla="*/ 6 w 46"/>
                <a:gd name="T1" fmla="*/ 49 h 49"/>
                <a:gd name="T2" fmla="*/ 8 w 46"/>
                <a:gd name="T3" fmla="*/ 47 h 49"/>
                <a:gd name="T4" fmla="*/ 25 w 46"/>
                <a:gd name="T5" fmla="*/ 22 h 49"/>
                <a:gd name="T6" fmla="*/ 38 w 46"/>
                <a:gd name="T7" fmla="*/ 11 h 49"/>
                <a:gd name="T8" fmla="*/ 44 w 46"/>
                <a:gd name="T9" fmla="*/ 4 h 49"/>
                <a:gd name="T10" fmla="*/ 44 w 46"/>
                <a:gd name="T11" fmla="*/ 0 h 49"/>
                <a:gd name="T12" fmla="*/ 42 w 46"/>
                <a:gd name="T13" fmla="*/ 3 h 49"/>
                <a:gd name="T14" fmla="*/ 43 w 46"/>
                <a:gd name="T15" fmla="*/ 4 h 49"/>
                <a:gd name="T16" fmla="*/ 41 w 46"/>
                <a:gd name="T17" fmla="*/ 6 h 49"/>
                <a:gd name="T18" fmla="*/ 38 w 46"/>
                <a:gd name="T19" fmla="*/ 1 h 49"/>
                <a:gd name="T20" fmla="*/ 19 w 46"/>
                <a:gd name="T21" fmla="*/ 23 h 49"/>
                <a:gd name="T22" fmla="*/ 3 w 46"/>
                <a:gd name="T23" fmla="*/ 42 h 49"/>
                <a:gd name="T24" fmla="*/ 6 w 4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9">
                  <a:moveTo>
                    <a:pt x="6" y="49"/>
                  </a:moveTo>
                  <a:cubicBezTo>
                    <a:pt x="8" y="47"/>
                    <a:pt x="8" y="47"/>
                    <a:pt x="8" y="47"/>
                  </a:cubicBezTo>
                  <a:cubicBezTo>
                    <a:pt x="14" y="38"/>
                    <a:pt x="20" y="31"/>
                    <a:pt x="25" y="22"/>
                  </a:cubicBezTo>
                  <a:cubicBezTo>
                    <a:pt x="29" y="16"/>
                    <a:pt x="33" y="16"/>
                    <a:pt x="38" y="11"/>
                  </a:cubicBezTo>
                  <a:cubicBezTo>
                    <a:pt x="38" y="8"/>
                    <a:pt x="42" y="7"/>
                    <a:pt x="44" y="4"/>
                  </a:cubicBezTo>
                  <a:cubicBezTo>
                    <a:pt x="40" y="3"/>
                    <a:pt x="46" y="0"/>
                    <a:pt x="44" y="0"/>
                  </a:cubicBezTo>
                  <a:cubicBezTo>
                    <a:pt x="42" y="3"/>
                    <a:pt x="42" y="3"/>
                    <a:pt x="42" y="3"/>
                  </a:cubicBezTo>
                  <a:cubicBezTo>
                    <a:pt x="43" y="4"/>
                    <a:pt x="43" y="4"/>
                    <a:pt x="43" y="4"/>
                  </a:cubicBezTo>
                  <a:cubicBezTo>
                    <a:pt x="43" y="5"/>
                    <a:pt x="42" y="6"/>
                    <a:pt x="41" y="6"/>
                  </a:cubicBezTo>
                  <a:cubicBezTo>
                    <a:pt x="39" y="6"/>
                    <a:pt x="38" y="2"/>
                    <a:pt x="38" y="1"/>
                  </a:cubicBezTo>
                  <a:cubicBezTo>
                    <a:pt x="33" y="8"/>
                    <a:pt x="28" y="18"/>
                    <a:pt x="19" y="23"/>
                  </a:cubicBezTo>
                  <a:cubicBezTo>
                    <a:pt x="21" y="35"/>
                    <a:pt x="7" y="33"/>
                    <a:pt x="3" y="42"/>
                  </a:cubicBezTo>
                  <a:cubicBezTo>
                    <a:pt x="0" y="46"/>
                    <a:pt x="6" y="46"/>
                    <a:pt x="6" y="4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50">
              <a:extLst>
                <a:ext uri="{FF2B5EF4-FFF2-40B4-BE49-F238E27FC236}">
                  <a16:creationId xmlns:a16="http://schemas.microsoft.com/office/drawing/2014/main" xmlns="" id="{D7E467AE-21A7-4018-ACBE-77359CF8D5F7}"/>
                </a:ext>
              </a:extLst>
            </p:cNvPr>
            <p:cNvSpPr>
              <a:spLocks/>
            </p:cNvSpPr>
            <p:nvPr/>
          </p:nvSpPr>
          <p:spPr bwMode="auto">
            <a:xfrm>
              <a:off x="1498600" y="2078038"/>
              <a:ext cx="3175" cy="7937"/>
            </a:xfrm>
            <a:custGeom>
              <a:avLst/>
              <a:gdLst>
                <a:gd name="T0" fmla="*/ 1 w 1"/>
                <a:gd name="T1" fmla="*/ 1 h 2"/>
                <a:gd name="T2" fmla="*/ 0 w 1"/>
                <a:gd name="T3" fmla="*/ 0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0"/>
                    <a:pt x="0" y="0"/>
                  </a:cubicBezTo>
                  <a:cubicBezTo>
                    <a:pt x="0" y="2"/>
                    <a:pt x="0" y="2"/>
                    <a:pt x="0" y="2"/>
                  </a:cubicBezTo>
                  <a:cubicBezTo>
                    <a:pt x="1" y="2"/>
                    <a:pt x="1" y="2"/>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51">
              <a:extLst>
                <a:ext uri="{FF2B5EF4-FFF2-40B4-BE49-F238E27FC236}">
                  <a16:creationId xmlns:a16="http://schemas.microsoft.com/office/drawing/2014/main" xmlns="" id="{91799F35-D2B3-4F62-9504-20B65577C766}"/>
                </a:ext>
              </a:extLst>
            </p:cNvPr>
            <p:cNvSpPr>
              <a:spLocks/>
            </p:cNvSpPr>
            <p:nvPr/>
          </p:nvSpPr>
          <p:spPr bwMode="auto">
            <a:xfrm>
              <a:off x="1392238" y="2098675"/>
              <a:ext cx="76200" cy="77787"/>
            </a:xfrm>
            <a:custGeom>
              <a:avLst/>
              <a:gdLst>
                <a:gd name="T0" fmla="*/ 17 w 18"/>
                <a:gd name="T1" fmla="*/ 0 h 18"/>
                <a:gd name="T2" fmla="*/ 13 w 18"/>
                <a:gd name="T3" fmla="*/ 2 h 18"/>
                <a:gd name="T4" fmla="*/ 0 w 18"/>
                <a:gd name="T5" fmla="*/ 18 h 18"/>
                <a:gd name="T6" fmla="*/ 2 w 18"/>
                <a:gd name="T7" fmla="*/ 18 h 18"/>
                <a:gd name="T8" fmla="*/ 17 w 18"/>
                <a:gd name="T9" fmla="*/ 0 h 18"/>
              </a:gdLst>
              <a:ahLst/>
              <a:cxnLst>
                <a:cxn ang="0">
                  <a:pos x="T0" y="T1"/>
                </a:cxn>
                <a:cxn ang="0">
                  <a:pos x="T2" y="T3"/>
                </a:cxn>
                <a:cxn ang="0">
                  <a:pos x="T4" y="T5"/>
                </a:cxn>
                <a:cxn ang="0">
                  <a:pos x="T6" y="T7"/>
                </a:cxn>
                <a:cxn ang="0">
                  <a:pos x="T8" y="T9"/>
                </a:cxn>
              </a:cxnLst>
              <a:rect l="0" t="0" r="r" b="b"/>
              <a:pathLst>
                <a:path w="18" h="18">
                  <a:moveTo>
                    <a:pt x="17" y="0"/>
                  </a:moveTo>
                  <a:cubicBezTo>
                    <a:pt x="16" y="1"/>
                    <a:pt x="15" y="4"/>
                    <a:pt x="13" y="2"/>
                  </a:cubicBezTo>
                  <a:cubicBezTo>
                    <a:pt x="10" y="9"/>
                    <a:pt x="0" y="12"/>
                    <a:pt x="0" y="18"/>
                  </a:cubicBezTo>
                  <a:cubicBezTo>
                    <a:pt x="2" y="18"/>
                    <a:pt x="2" y="18"/>
                    <a:pt x="2" y="18"/>
                  </a:cubicBezTo>
                  <a:cubicBezTo>
                    <a:pt x="3" y="9"/>
                    <a:pt x="18" y="12"/>
                    <a:pt x="1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52">
              <a:extLst>
                <a:ext uri="{FF2B5EF4-FFF2-40B4-BE49-F238E27FC236}">
                  <a16:creationId xmlns:a16="http://schemas.microsoft.com/office/drawing/2014/main" xmlns="" id="{0154CF00-5B74-439E-BC32-1C06276AFF05}"/>
                </a:ext>
              </a:extLst>
            </p:cNvPr>
            <p:cNvSpPr>
              <a:spLocks/>
            </p:cNvSpPr>
            <p:nvPr/>
          </p:nvSpPr>
          <p:spPr bwMode="auto">
            <a:xfrm>
              <a:off x="1352550" y="2159000"/>
              <a:ext cx="12700" cy="17462"/>
            </a:xfrm>
            <a:custGeom>
              <a:avLst/>
              <a:gdLst>
                <a:gd name="T0" fmla="*/ 2 w 3"/>
                <a:gd name="T1" fmla="*/ 0 h 4"/>
                <a:gd name="T2" fmla="*/ 0 w 3"/>
                <a:gd name="T3" fmla="*/ 3 h 4"/>
                <a:gd name="T4" fmla="*/ 2 w 3"/>
                <a:gd name="T5" fmla="*/ 4 h 4"/>
                <a:gd name="T6" fmla="*/ 2 w 3"/>
                <a:gd name="T7" fmla="*/ 0 h 4"/>
              </a:gdLst>
              <a:ahLst/>
              <a:cxnLst>
                <a:cxn ang="0">
                  <a:pos x="T0" y="T1"/>
                </a:cxn>
                <a:cxn ang="0">
                  <a:pos x="T2" y="T3"/>
                </a:cxn>
                <a:cxn ang="0">
                  <a:pos x="T4" y="T5"/>
                </a:cxn>
                <a:cxn ang="0">
                  <a:pos x="T6" y="T7"/>
                </a:cxn>
              </a:cxnLst>
              <a:rect l="0" t="0" r="r" b="b"/>
              <a:pathLst>
                <a:path w="3" h="4">
                  <a:moveTo>
                    <a:pt x="2" y="0"/>
                  </a:moveTo>
                  <a:cubicBezTo>
                    <a:pt x="0" y="3"/>
                    <a:pt x="0" y="3"/>
                    <a:pt x="0" y="3"/>
                  </a:cubicBezTo>
                  <a:cubicBezTo>
                    <a:pt x="2" y="4"/>
                    <a:pt x="2" y="4"/>
                    <a:pt x="2" y="4"/>
                  </a:cubicBezTo>
                  <a:cubicBezTo>
                    <a:pt x="1"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53">
              <a:extLst>
                <a:ext uri="{FF2B5EF4-FFF2-40B4-BE49-F238E27FC236}">
                  <a16:creationId xmlns:a16="http://schemas.microsoft.com/office/drawing/2014/main" xmlns="" id="{BA8ECEFE-5C44-4BFB-B94D-2CB47DEFDE2B}"/>
                </a:ext>
              </a:extLst>
            </p:cNvPr>
            <p:cNvSpPr>
              <a:spLocks/>
            </p:cNvSpPr>
            <p:nvPr/>
          </p:nvSpPr>
          <p:spPr bwMode="auto">
            <a:xfrm>
              <a:off x="1362075" y="2176463"/>
              <a:ext cx="3175"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0"/>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54">
              <a:extLst>
                <a:ext uri="{FF2B5EF4-FFF2-40B4-BE49-F238E27FC236}">
                  <a16:creationId xmlns:a16="http://schemas.microsoft.com/office/drawing/2014/main" xmlns="" id="{010BC9ED-4783-4307-AD60-95AE57D61F1F}"/>
                </a:ext>
              </a:extLst>
            </p:cNvPr>
            <p:cNvSpPr>
              <a:spLocks/>
            </p:cNvSpPr>
            <p:nvPr/>
          </p:nvSpPr>
          <p:spPr bwMode="auto">
            <a:xfrm>
              <a:off x="1392238" y="2176463"/>
              <a:ext cx="38100" cy="38100"/>
            </a:xfrm>
            <a:custGeom>
              <a:avLst/>
              <a:gdLst>
                <a:gd name="T0" fmla="*/ 1 w 9"/>
                <a:gd name="T1" fmla="*/ 9 h 9"/>
                <a:gd name="T2" fmla="*/ 9 w 9"/>
                <a:gd name="T3" fmla="*/ 0 h 9"/>
                <a:gd name="T4" fmla="*/ 1 w 9"/>
                <a:gd name="T5" fmla="*/ 9 h 9"/>
              </a:gdLst>
              <a:ahLst/>
              <a:cxnLst>
                <a:cxn ang="0">
                  <a:pos x="T0" y="T1"/>
                </a:cxn>
                <a:cxn ang="0">
                  <a:pos x="T2" y="T3"/>
                </a:cxn>
                <a:cxn ang="0">
                  <a:pos x="T4" y="T5"/>
                </a:cxn>
              </a:cxnLst>
              <a:rect l="0" t="0" r="r" b="b"/>
              <a:pathLst>
                <a:path w="9" h="9">
                  <a:moveTo>
                    <a:pt x="1" y="9"/>
                  </a:moveTo>
                  <a:cubicBezTo>
                    <a:pt x="5" y="8"/>
                    <a:pt x="7" y="1"/>
                    <a:pt x="9" y="0"/>
                  </a:cubicBezTo>
                  <a:cubicBezTo>
                    <a:pt x="5" y="2"/>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55">
              <a:extLst>
                <a:ext uri="{FF2B5EF4-FFF2-40B4-BE49-F238E27FC236}">
                  <a16:creationId xmlns:a16="http://schemas.microsoft.com/office/drawing/2014/main" xmlns="" id="{2BBB7F31-E5A4-4FB3-AA6D-130974BC4509}"/>
                </a:ext>
              </a:extLst>
            </p:cNvPr>
            <p:cNvSpPr>
              <a:spLocks/>
            </p:cNvSpPr>
            <p:nvPr/>
          </p:nvSpPr>
          <p:spPr bwMode="auto">
            <a:xfrm>
              <a:off x="1357313" y="2184400"/>
              <a:ext cx="12700" cy="17462"/>
            </a:xfrm>
            <a:custGeom>
              <a:avLst/>
              <a:gdLst>
                <a:gd name="T0" fmla="*/ 0 w 3"/>
                <a:gd name="T1" fmla="*/ 0 h 4"/>
                <a:gd name="T2" fmla="*/ 1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1" y="4"/>
                    <a:pt x="1" y="4"/>
                    <a:pt x="1" y="4"/>
                  </a:cubicBezTo>
                  <a:cubicBezTo>
                    <a:pt x="3" y="2"/>
                    <a:pt x="3" y="2"/>
                    <a:pt x="3" y="2"/>
                  </a:cubicBezTo>
                  <a:cubicBezTo>
                    <a:pt x="3"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56">
              <a:extLst>
                <a:ext uri="{FF2B5EF4-FFF2-40B4-BE49-F238E27FC236}">
                  <a16:creationId xmlns:a16="http://schemas.microsoft.com/office/drawing/2014/main" xmlns="" id="{3A56625A-175E-4D57-92C2-EFBDABF9961E}"/>
                </a:ext>
              </a:extLst>
            </p:cNvPr>
            <p:cNvSpPr>
              <a:spLocks/>
            </p:cNvSpPr>
            <p:nvPr/>
          </p:nvSpPr>
          <p:spPr bwMode="auto">
            <a:xfrm>
              <a:off x="1352550" y="2205038"/>
              <a:ext cx="4763" cy="952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0" y="1"/>
                    <a:pt x="0" y="2"/>
                  </a:cubicBezTo>
                  <a:cubicBezTo>
                    <a:pt x="0" y="1"/>
                    <a:pt x="0"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57">
              <a:extLst>
                <a:ext uri="{FF2B5EF4-FFF2-40B4-BE49-F238E27FC236}">
                  <a16:creationId xmlns:a16="http://schemas.microsoft.com/office/drawing/2014/main" xmlns="" id="{684EA333-E5E4-45FE-8933-D935DF66F679}"/>
                </a:ext>
              </a:extLst>
            </p:cNvPr>
            <p:cNvSpPr>
              <a:spLocks/>
            </p:cNvSpPr>
            <p:nvPr/>
          </p:nvSpPr>
          <p:spPr bwMode="auto">
            <a:xfrm>
              <a:off x="1331913" y="2214563"/>
              <a:ext cx="20638" cy="33337"/>
            </a:xfrm>
            <a:custGeom>
              <a:avLst/>
              <a:gdLst>
                <a:gd name="T0" fmla="*/ 5 w 5"/>
                <a:gd name="T1" fmla="*/ 0 h 8"/>
                <a:gd name="T2" fmla="*/ 0 w 5"/>
                <a:gd name="T3" fmla="*/ 1 h 8"/>
                <a:gd name="T4" fmla="*/ 5 w 5"/>
                <a:gd name="T5" fmla="*/ 0 h 8"/>
              </a:gdLst>
              <a:ahLst/>
              <a:cxnLst>
                <a:cxn ang="0">
                  <a:pos x="T0" y="T1"/>
                </a:cxn>
                <a:cxn ang="0">
                  <a:pos x="T2" y="T3"/>
                </a:cxn>
                <a:cxn ang="0">
                  <a:pos x="T4" y="T5"/>
                </a:cxn>
              </a:cxnLst>
              <a:rect l="0" t="0" r="r" b="b"/>
              <a:pathLst>
                <a:path w="5" h="8">
                  <a:moveTo>
                    <a:pt x="5" y="0"/>
                  </a:moveTo>
                  <a:cubicBezTo>
                    <a:pt x="3" y="1"/>
                    <a:pt x="1" y="0"/>
                    <a:pt x="0" y="1"/>
                  </a:cubicBezTo>
                  <a:cubicBezTo>
                    <a:pt x="1" y="8"/>
                    <a:pt x="3" y="2"/>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58">
              <a:extLst>
                <a:ext uri="{FF2B5EF4-FFF2-40B4-BE49-F238E27FC236}">
                  <a16:creationId xmlns:a16="http://schemas.microsoft.com/office/drawing/2014/main" xmlns="" id="{E4F341C7-15A2-4B58-8149-757329BEBAD3}"/>
                </a:ext>
              </a:extLst>
            </p:cNvPr>
            <p:cNvSpPr>
              <a:spLocks/>
            </p:cNvSpPr>
            <p:nvPr/>
          </p:nvSpPr>
          <p:spPr bwMode="auto">
            <a:xfrm>
              <a:off x="1220788" y="2222500"/>
              <a:ext cx="17463" cy="7937"/>
            </a:xfrm>
            <a:custGeom>
              <a:avLst/>
              <a:gdLst>
                <a:gd name="T0" fmla="*/ 6 w 11"/>
                <a:gd name="T1" fmla="*/ 0 h 5"/>
                <a:gd name="T2" fmla="*/ 0 w 11"/>
                <a:gd name="T3" fmla="*/ 5 h 5"/>
                <a:gd name="T4" fmla="*/ 11 w 11"/>
                <a:gd name="T5" fmla="*/ 5 h 5"/>
                <a:gd name="T6" fmla="*/ 6 w 11"/>
                <a:gd name="T7" fmla="*/ 0 h 5"/>
              </a:gdLst>
              <a:ahLst/>
              <a:cxnLst>
                <a:cxn ang="0">
                  <a:pos x="T0" y="T1"/>
                </a:cxn>
                <a:cxn ang="0">
                  <a:pos x="T2" y="T3"/>
                </a:cxn>
                <a:cxn ang="0">
                  <a:pos x="T4" y="T5"/>
                </a:cxn>
                <a:cxn ang="0">
                  <a:pos x="T6" y="T7"/>
                </a:cxn>
              </a:cxnLst>
              <a:rect l="0" t="0" r="r" b="b"/>
              <a:pathLst>
                <a:path w="11" h="5">
                  <a:moveTo>
                    <a:pt x="6" y="0"/>
                  </a:moveTo>
                  <a:lnTo>
                    <a:pt x="0" y="5"/>
                  </a:lnTo>
                  <a:lnTo>
                    <a:pt x="11" y="5"/>
                  </a:lnTo>
                  <a:lnTo>
                    <a:pt x="6"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59">
              <a:extLst>
                <a:ext uri="{FF2B5EF4-FFF2-40B4-BE49-F238E27FC236}">
                  <a16:creationId xmlns:a16="http://schemas.microsoft.com/office/drawing/2014/main" xmlns="" id="{7B9BA141-90EA-4827-85FD-9E2AFC5F28A5}"/>
                </a:ext>
              </a:extLst>
            </p:cNvPr>
            <p:cNvSpPr>
              <a:spLocks/>
            </p:cNvSpPr>
            <p:nvPr/>
          </p:nvSpPr>
          <p:spPr bwMode="auto">
            <a:xfrm>
              <a:off x="1230313" y="2222500"/>
              <a:ext cx="119063" cy="195262"/>
            </a:xfrm>
            <a:custGeom>
              <a:avLst/>
              <a:gdLst>
                <a:gd name="T0" fmla="*/ 19 w 28"/>
                <a:gd name="T1" fmla="*/ 13 h 46"/>
                <a:gd name="T2" fmla="*/ 21 w 28"/>
                <a:gd name="T3" fmla="*/ 11 h 46"/>
                <a:gd name="T4" fmla="*/ 23 w 28"/>
                <a:gd name="T5" fmla="*/ 4 h 46"/>
                <a:gd name="T6" fmla="*/ 21 w 28"/>
                <a:gd name="T7" fmla="*/ 7 h 46"/>
                <a:gd name="T8" fmla="*/ 19 w 28"/>
                <a:gd name="T9" fmla="*/ 0 h 46"/>
                <a:gd name="T10" fmla="*/ 17 w 28"/>
                <a:gd name="T11" fmla="*/ 1 h 46"/>
                <a:gd name="T12" fmla="*/ 9 w 28"/>
                <a:gd name="T13" fmla="*/ 14 h 46"/>
                <a:gd name="T14" fmla="*/ 3 w 28"/>
                <a:gd name="T15" fmla="*/ 30 h 46"/>
                <a:gd name="T16" fmla="*/ 4 w 28"/>
                <a:gd name="T17" fmla="*/ 36 h 46"/>
                <a:gd name="T18" fmla="*/ 9 w 28"/>
                <a:gd name="T19" fmla="*/ 31 h 46"/>
                <a:gd name="T20" fmla="*/ 4 w 28"/>
                <a:gd name="T21" fmla="*/ 46 h 46"/>
                <a:gd name="T22" fmla="*/ 16 w 28"/>
                <a:gd name="T23" fmla="*/ 27 h 46"/>
                <a:gd name="T24" fmla="*/ 19 w 28"/>
                <a:gd name="T25" fmla="*/ 28 h 46"/>
                <a:gd name="T26" fmla="*/ 19 w 28"/>
                <a:gd name="T27"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46">
                  <a:moveTo>
                    <a:pt x="19" y="13"/>
                  </a:moveTo>
                  <a:cubicBezTo>
                    <a:pt x="21" y="11"/>
                    <a:pt x="21" y="11"/>
                    <a:pt x="21" y="11"/>
                  </a:cubicBezTo>
                  <a:cubicBezTo>
                    <a:pt x="18" y="8"/>
                    <a:pt x="24" y="7"/>
                    <a:pt x="23" y="4"/>
                  </a:cubicBezTo>
                  <a:cubicBezTo>
                    <a:pt x="21" y="7"/>
                    <a:pt x="21" y="7"/>
                    <a:pt x="21" y="7"/>
                  </a:cubicBezTo>
                  <a:cubicBezTo>
                    <a:pt x="17" y="6"/>
                    <a:pt x="19" y="0"/>
                    <a:pt x="19" y="0"/>
                  </a:cubicBezTo>
                  <a:cubicBezTo>
                    <a:pt x="17" y="1"/>
                    <a:pt x="17" y="1"/>
                    <a:pt x="17" y="1"/>
                  </a:cubicBezTo>
                  <a:cubicBezTo>
                    <a:pt x="14" y="5"/>
                    <a:pt x="15" y="14"/>
                    <a:pt x="9" y="14"/>
                  </a:cubicBezTo>
                  <a:cubicBezTo>
                    <a:pt x="9" y="20"/>
                    <a:pt x="5" y="27"/>
                    <a:pt x="3" y="30"/>
                  </a:cubicBezTo>
                  <a:cubicBezTo>
                    <a:pt x="3" y="31"/>
                    <a:pt x="0" y="37"/>
                    <a:pt x="4" y="36"/>
                  </a:cubicBezTo>
                  <a:cubicBezTo>
                    <a:pt x="7" y="35"/>
                    <a:pt x="5" y="30"/>
                    <a:pt x="9" y="31"/>
                  </a:cubicBezTo>
                  <a:cubicBezTo>
                    <a:pt x="10" y="36"/>
                    <a:pt x="7" y="41"/>
                    <a:pt x="4" y="46"/>
                  </a:cubicBezTo>
                  <a:cubicBezTo>
                    <a:pt x="10" y="40"/>
                    <a:pt x="15" y="34"/>
                    <a:pt x="16" y="27"/>
                  </a:cubicBezTo>
                  <a:cubicBezTo>
                    <a:pt x="19" y="28"/>
                    <a:pt x="19" y="28"/>
                    <a:pt x="19" y="28"/>
                  </a:cubicBezTo>
                  <a:cubicBezTo>
                    <a:pt x="15" y="21"/>
                    <a:pt x="28" y="18"/>
                    <a:pt x="19"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60">
              <a:extLst>
                <a:ext uri="{FF2B5EF4-FFF2-40B4-BE49-F238E27FC236}">
                  <a16:creationId xmlns:a16="http://schemas.microsoft.com/office/drawing/2014/main" xmlns="" id="{8FBC06F9-1A63-4A96-8A98-208F6139909B}"/>
                </a:ext>
              </a:extLst>
            </p:cNvPr>
            <p:cNvSpPr>
              <a:spLocks/>
            </p:cNvSpPr>
            <p:nvPr/>
          </p:nvSpPr>
          <p:spPr bwMode="auto">
            <a:xfrm>
              <a:off x="1166813" y="2235200"/>
              <a:ext cx="66675" cy="80962"/>
            </a:xfrm>
            <a:custGeom>
              <a:avLst/>
              <a:gdLst>
                <a:gd name="T0" fmla="*/ 4 w 16"/>
                <a:gd name="T1" fmla="*/ 19 h 19"/>
                <a:gd name="T2" fmla="*/ 10 w 16"/>
                <a:gd name="T3" fmla="*/ 0 h 19"/>
                <a:gd name="T4" fmla="*/ 8 w 16"/>
                <a:gd name="T5" fmla="*/ 10 h 19"/>
                <a:gd name="T6" fmla="*/ 7 w 16"/>
                <a:gd name="T7" fmla="*/ 10 h 19"/>
                <a:gd name="T8" fmla="*/ 0 w 16"/>
                <a:gd name="T9" fmla="*/ 16 h 19"/>
                <a:gd name="T10" fmla="*/ 1 w 16"/>
                <a:gd name="T11" fmla="*/ 16 h 19"/>
                <a:gd name="T12" fmla="*/ 4 w 16"/>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4" y="19"/>
                  </a:moveTo>
                  <a:cubicBezTo>
                    <a:pt x="6" y="11"/>
                    <a:pt x="16" y="7"/>
                    <a:pt x="10" y="0"/>
                  </a:cubicBezTo>
                  <a:cubicBezTo>
                    <a:pt x="8" y="5"/>
                    <a:pt x="9" y="5"/>
                    <a:pt x="8" y="10"/>
                  </a:cubicBezTo>
                  <a:cubicBezTo>
                    <a:pt x="7" y="10"/>
                    <a:pt x="7" y="10"/>
                    <a:pt x="7" y="10"/>
                  </a:cubicBezTo>
                  <a:cubicBezTo>
                    <a:pt x="5" y="12"/>
                    <a:pt x="0" y="12"/>
                    <a:pt x="0" y="16"/>
                  </a:cubicBezTo>
                  <a:cubicBezTo>
                    <a:pt x="1" y="16"/>
                    <a:pt x="1" y="16"/>
                    <a:pt x="1" y="16"/>
                  </a:cubicBezTo>
                  <a:lnTo>
                    <a:pt x="4" y="19"/>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61">
              <a:extLst>
                <a:ext uri="{FF2B5EF4-FFF2-40B4-BE49-F238E27FC236}">
                  <a16:creationId xmlns:a16="http://schemas.microsoft.com/office/drawing/2014/main" xmlns="" id="{3592BA33-B04E-4F1D-BF21-3234B93B7FA2}"/>
                </a:ext>
              </a:extLst>
            </p:cNvPr>
            <p:cNvSpPr>
              <a:spLocks/>
            </p:cNvSpPr>
            <p:nvPr/>
          </p:nvSpPr>
          <p:spPr bwMode="auto">
            <a:xfrm>
              <a:off x="1319213" y="2239963"/>
              <a:ext cx="55563" cy="46037"/>
            </a:xfrm>
            <a:custGeom>
              <a:avLst/>
              <a:gdLst>
                <a:gd name="T0" fmla="*/ 3 w 13"/>
                <a:gd name="T1" fmla="*/ 11 h 11"/>
                <a:gd name="T2" fmla="*/ 13 w 13"/>
                <a:gd name="T3" fmla="*/ 4 h 11"/>
                <a:gd name="T4" fmla="*/ 10 w 13"/>
                <a:gd name="T5" fmla="*/ 6 h 11"/>
                <a:gd name="T6" fmla="*/ 8 w 13"/>
                <a:gd name="T7" fmla="*/ 4 h 11"/>
                <a:gd name="T8" fmla="*/ 10 w 13"/>
                <a:gd name="T9" fmla="*/ 3 h 11"/>
                <a:gd name="T10" fmla="*/ 10 w 13"/>
                <a:gd name="T11" fmla="*/ 0 h 11"/>
                <a:gd name="T12" fmla="*/ 9 w 13"/>
                <a:gd name="T13" fmla="*/ 0 h 11"/>
                <a:gd name="T14" fmla="*/ 3 w 13"/>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3" y="11"/>
                  </a:moveTo>
                  <a:cubicBezTo>
                    <a:pt x="5" y="6"/>
                    <a:pt x="12" y="9"/>
                    <a:pt x="13" y="4"/>
                  </a:cubicBezTo>
                  <a:cubicBezTo>
                    <a:pt x="10" y="6"/>
                    <a:pt x="10" y="6"/>
                    <a:pt x="10" y="6"/>
                  </a:cubicBezTo>
                  <a:cubicBezTo>
                    <a:pt x="9" y="6"/>
                    <a:pt x="9" y="5"/>
                    <a:pt x="8" y="4"/>
                  </a:cubicBezTo>
                  <a:cubicBezTo>
                    <a:pt x="9" y="4"/>
                    <a:pt x="9" y="2"/>
                    <a:pt x="10" y="3"/>
                  </a:cubicBezTo>
                  <a:cubicBezTo>
                    <a:pt x="10" y="0"/>
                    <a:pt x="10" y="0"/>
                    <a:pt x="10" y="0"/>
                  </a:cubicBezTo>
                  <a:cubicBezTo>
                    <a:pt x="9" y="0"/>
                    <a:pt x="9" y="0"/>
                    <a:pt x="9" y="0"/>
                  </a:cubicBezTo>
                  <a:cubicBezTo>
                    <a:pt x="8" y="5"/>
                    <a:pt x="0" y="6"/>
                    <a:pt x="3"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62">
              <a:extLst>
                <a:ext uri="{FF2B5EF4-FFF2-40B4-BE49-F238E27FC236}">
                  <a16:creationId xmlns:a16="http://schemas.microsoft.com/office/drawing/2014/main" xmlns="" id="{0C6D3C8D-F918-4A0D-86A5-F67AED8CAA4F}"/>
                </a:ext>
              </a:extLst>
            </p:cNvPr>
            <p:cNvSpPr>
              <a:spLocks/>
            </p:cNvSpPr>
            <p:nvPr/>
          </p:nvSpPr>
          <p:spPr bwMode="auto">
            <a:xfrm>
              <a:off x="1301750" y="2303463"/>
              <a:ext cx="106363" cy="157162"/>
            </a:xfrm>
            <a:custGeom>
              <a:avLst/>
              <a:gdLst>
                <a:gd name="T0" fmla="*/ 25 w 25"/>
                <a:gd name="T1" fmla="*/ 0 h 37"/>
                <a:gd name="T2" fmla="*/ 13 w 25"/>
                <a:gd name="T3" fmla="*/ 16 h 37"/>
                <a:gd name="T4" fmla="*/ 12 w 25"/>
                <a:gd name="T5" fmla="*/ 12 h 37"/>
                <a:gd name="T6" fmla="*/ 4 w 25"/>
                <a:gd name="T7" fmla="*/ 28 h 37"/>
                <a:gd name="T8" fmla="*/ 4 w 25"/>
                <a:gd name="T9" fmla="*/ 27 h 37"/>
                <a:gd name="T10" fmla="*/ 2 w 25"/>
                <a:gd name="T11" fmla="*/ 37 h 37"/>
                <a:gd name="T12" fmla="*/ 6 w 25"/>
                <a:gd name="T13" fmla="*/ 34 h 37"/>
                <a:gd name="T14" fmla="*/ 9 w 25"/>
                <a:gd name="T15" fmla="*/ 34 h 37"/>
                <a:gd name="T16" fmla="*/ 8 w 25"/>
                <a:gd name="T17" fmla="*/ 30 h 37"/>
                <a:gd name="T18" fmla="*/ 16 w 25"/>
                <a:gd name="T19" fmla="*/ 18 h 37"/>
                <a:gd name="T20" fmla="*/ 15 w 25"/>
                <a:gd name="T21" fmla="*/ 14 h 37"/>
                <a:gd name="T22" fmla="*/ 18 w 25"/>
                <a:gd name="T23" fmla="*/ 15 h 37"/>
                <a:gd name="T24" fmla="*/ 25 w 25"/>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7">
                  <a:moveTo>
                    <a:pt x="25" y="0"/>
                  </a:moveTo>
                  <a:cubicBezTo>
                    <a:pt x="17" y="6"/>
                    <a:pt x="19" y="10"/>
                    <a:pt x="13" y="16"/>
                  </a:cubicBezTo>
                  <a:cubicBezTo>
                    <a:pt x="12" y="12"/>
                    <a:pt x="12" y="12"/>
                    <a:pt x="12" y="12"/>
                  </a:cubicBezTo>
                  <a:cubicBezTo>
                    <a:pt x="7" y="16"/>
                    <a:pt x="9" y="23"/>
                    <a:pt x="4" y="28"/>
                  </a:cubicBezTo>
                  <a:cubicBezTo>
                    <a:pt x="4" y="27"/>
                    <a:pt x="4" y="27"/>
                    <a:pt x="4" y="27"/>
                  </a:cubicBezTo>
                  <a:cubicBezTo>
                    <a:pt x="0" y="29"/>
                    <a:pt x="4" y="35"/>
                    <a:pt x="2" y="37"/>
                  </a:cubicBezTo>
                  <a:cubicBezTo>
                    <a:pt x="6" y="37"/>
                    <a:pt x="3" y="36"/>
                    <a:pt x="6" y="34"/>
                  </a:cubicBezTo>
                  <a:cubicBezTo>
                    <a:pt x="6" y="35"/>
                    <a:pt x="7" y="34"/>
                    <a:pt x="9" y="34"/>
                  </a:cubicBezTo>
                  <a:cubicBezTo>
                    <a:pt x="10" y="33"/>
                    <a:pt x="10" y="31"/>
                    <a:pt x="8" y="30"/>
                  </a:cubicBezTo>
                  <a:cubicBezTo>
                    <a:pt x="13" y="30"/>
                    <a:pt x="13" y="22"/>
                    <a:pt x="16" y="18"/>
                  </a:cubicBezTo>
                  <a:cubicBezTo>
                    <a:pt x="13" y="17"/>
                    <a:pt x="16" y="16"/>
                    <a:pt x="15" y="14"/>
                  </a:cubicBezTo>
                  <a:cubicBezTo>
                    <a:pt x="18" y="15"/>
                    <a:pt x="18" y="15"/>
                    <a:pt x="18" y="15"/>
                  </a:cubicBezTo>
                  <a:cubicBezTo>
                    <a:pt x="20" y="10"/>
                    <a:pt x="25" y="5"/>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63">
              <a:extLst>
                <a:ext uri="{FF2B5EF4-FFF2-40B4-BE49-F238E27FC236}">
                  <a16:creationId xmlns:a16="http://schemas.microsoft.com/office/drawing/2014/main" xmlns="" id="{5AE54CDE-A571-495A-9337-B155C6648728}"/>
                </a:ext>
              </a:extLst>
            </p:cNvPr>
            <p:cNvSpPr>
              <a:spLocks/>
            </p:cNvSpPr>
            <p:nvPr/>
          </p:nvSpPr>
          <p:spPr bwMode="auto">
            <a:xfrm>
              <a:off x="3632200" y="2303463"/>
              <a:ext cx="9525" cy="20637"/>
            </a:xfrm>
            <a:custGeom>
              <a:avLst/>
              <a:gdLst>
                <a:gd name="T0" fmla="*/ 3 w 6"/>
                <a:gd name="T1" fmla="*/ 13 h 13"/>
                <a:gd name="T2" fmla="*/ 6 w 6"/>
                <a:gd name="T3" fmla="*/ 5 h 13"/>
                <a:gd name="T4" fmla="*/ 0 w 6"/>
                <a:gd name="T5" fmla="*/ 0 h 13"/>
                <a:gd name="T6" fmla="*/ 3 w 6"/>
                <a:gd name="T7" fmla="*/ 13 h 13"/>
              </a:gdLst>
              <a:ahLst/>
              <a:cxnLst>
                <a:cxn ang="0">
                  <a:pos x="T0" y="T1"/>
                </a:cxn>
                <a:cxn ang="0">
                  <a:pos x="T2" y="T3"/>
                </a:cxn>
                <a:cxn ang="0">
                  <a:pos x="T4" y="T5"/>
                </a:cxn>
                <a:cxn ang="0">
                  <a:pos x="T6" y="T7"/>
                </a:cxn>
              </a:cxnLst>
              <a:rect l="0" t="0" r="r" b="b"/>
              <a:pathLst>
                <a:path w="6" h="13">
                  <a:moveTo>
                    <a:pt x="3" y="13"/>
                  </a:moveTo>
                  <a:lnTo>
                    <a:pt x="6" y="5"/>
                  </a:lnTo>
                  <a:lnTo>
                    <a:pt x="0" y="0"/>
                  </a:lnTo>
                  <a:lnTo>
                    <a:pt x="3"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64">
              <a:extLst>
                <a:ext uri="{FF2B5EF4-FFF2-40B4-BE49-F238E27FC236}">
                  <a16:creationId xmlns:a16="http://schemas.microsoft.com/office/drawing/2014/main" xmlns="" id="{8364232E-F14B-4ECF-8D54-62F49CB9E647}"/>
                </a:ext>
              </a:extLst>
            </p:cNvPr>
            <p:cNvSpPr>
              <a:spLocks/>
            </p:cNvSpPr>
            <p:nvPr/>
          </p:nvSpPr>
          <p:spPr bwMode="auto">
            <a:xfrm>
              <a:off x="1154113" y="2316163"/>
              <a:ext cx="7938" cy="4762"/>
            </a:xfrm>
            <a:custGeom>
              <a:avLst/>
              <a:gdLst>
                <a:gd name="T0" fmla="*/ 0 w 2"/>
                <a:gd name="T1" fmla="*/ 1 h 1"/>
                <a:gd name="T2" fmla="*/ 2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2" y="1"/>
                    <a:pt x="2" y="1"/>
                    <a:pt x="2" y="1"/>
                  </a:cubicBezTo>
                  <a:cubicBezTo>
                    <a:pt x="2" y="1"/>
                    <a:pt x="2" y="0"/>
                    <a:pt x="2" y="0"/>
                  </a:cubicBezTo>
                  <a:lnTo>
                    <a:pt x="0"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65">
              <a:extLst>
                <a:ext uri="{FF2B5EF4-FFF2-40B4-BE49-F238E27FC236}">
                  <a16:creationId xmlns:a16="http://schemas.microsoft.com/office/drawing/2014/main" xmlns="" id="{4C138856-FC1D-41AD-9A78-DF22B82F5871}"/>
                </a:ext>
              </a:extLst>
            </p:cNvPr>
            <p:cNvSpPr>
              <a:spLocks/>
            </p:cNvSpPr>
            <p:nvPr/>
          </p:nvSpPr>
          <p:spPr bwMode="auto">
            <a:xfrm>
              <a:off x="1162050" y="2320925"/>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66">
              <a:extLst>
                <a:ext uri="{FF2B5EF4-FFF2-40B4-BE49-F238E27FC236}">
                  <a16:creationId xmlns:a16="http://schemas.microsoft.com/office/drawing/2014/main" xmlns="" id="{2876A0B8-67E6-4524-9231-B8017E393FD0}"/>
                </a:ext>
              </a:extLst>
            </p:cNvPr>
            <p:cNvSpPr>
              <a:spLocks/>
            </p:cNvSpPr>
            <p:nvPr/>
          </p:nvSpPr>
          <p:spPr bwMode="auto">
            <a:xfrm>
              <a:off x="1017588" y="2324100"/>
              <a:ext cx="144463" cy="928687"/>
            </a:xfrm>
            <a:custGeom>
              <a:avLst/>
              <a:gdLst>
                <a:gd name="T0" fmla="*/ 20 w 34"/>
                <a:gd name="T1" fmla="*/ 215 h 218"/>
                <a:gd name="T2" fmla="*/ 12 w 34"/>
                <a:gd name="T3" fmla="*/ 175 h 218"/>
                <a:gd name="T4" fmla="*/ 10 w 34"/>
                <a:gd name="T5" fmla="*/ 151 h 218"/>
                <a:gd name="T6" fmla="*/ 8 w 34"/>
                <a:gd name="T7" fmla="*/ 151 h 218"/>
                <a:gd name="T8" fmla="*/ 11 w 34"/>
                <a:gd name="T9" fmla="*/ 73 h 218"/>
                <a:gd name="T10" fmla="*/ 12 w 34"/>
                <a:gd name="T11" fmla="*/ 61 h 218"/>
                <a:gd name="T12" fmla="*/ 16 w 34"/>
                <a:gd name="T13" fmla="*/ 46 h 218"/>
                <a:gd name="T14" fmla="*/ 30 w 34"/>
                <a:gd name="T15" fmla="*/ 14 h 218"/>
                <a:gd name="T16" fmla="*/ 34 w 34"/>
                <a:gd name="T17" fmla="*/ 0 h 218"/>
                <a:gd name="T18" fmla="*/ 23 w 34"/>
                <a:gd name="T19" fmla="*/ 22 h 218"/>
                <a:gd name="T20" fmla="*/ 22 w 34"/>
                <a:gd name="T21" fmla="*/ 27 h 218"/>
                <a:gd name="T22" fmla="*/ 18 w 34"/>
                <a:gd name="T23" fmla="*/ 38 h 218"/>
                <a:gd name="T24" fmla="*/ 11 w 34"/>
                <a:gd name="T25" fmla="*/ 50 h 218"/>
                <a:gd name="T26" fmla="*/ 6 w 34"/>
                <a:gd name="T27" fmla="*/ 79 h 218"/>
                <a:gd name="T28" fmla="*/ 2 w 34"/>
                <a:gd name="T29" fmla="*/ 87 h 218"/>
                <a:gd name="T30" fmla="*/ 0 w 34"/>
                <a:gd name="T31" fmla="*/ 129 h 218"/>
                <a:gd name="T32" fmla="*/ 3 w 34"/>
                <a:gd name="T33" fmla="*/ 155 h 218"/>
                <a:gd name="T34" fmla="*/ 0 w 34"/>
                <a:gd name="T35" fmla="*/ 149 h 218"/>
                <a:gd name="T36" fmla="*/ 3 w 34"/>
                <a:gd name="T37" fmla="*/ 166 h 218"/>
                <a:gd name="T38" fmla="*/ 4 w 34"/>
                <a:gd name="T39" fmla="*/ 176 h 218"/>
                <a:gd name="T40" fmla="*/ 8 w 34"/>
                <a:gd name="T41" fmla="*/ 203 h 218"/>
                <a:gd name="T42" fmla="*/ 11 w 34"/>
                <a:gd name="T43" fmla="*/ 213 h 218"/>
                <a:gd name="T44" fmla="*/ 20 w 34"/>
                <a:gd name="T45" fmla="*/ 215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218">
                  <a:moveTo>
                    <a:pt x="20" y="215"/>
                  </a:moveTo>
                  <a:cubicBezTo>
                    <a:pt x="17" y="202"/>
                    <a:pt x="13" y="189"/>
                    <a:pt x="12" y="175"/>
                  </a:cubicBezTo>
                  <a:cubicBezTo>
                    <a:pt x="10" y="168"/>
                    <a:pt x="10" y="158"/>
                    <a:pt x="10" y="151"/>
                  </a:cubicBezTo>
                  <a:cubicBezTo>
                    <a:pt x="8" y="151"/>
                    <a:pt x="8" y="151"/>
                    <a:pt x="8" y="151"/>
                  </a:cubicBezTo>
                  <a:cubicBezTo>
                    <a:pt x="6" y="124"/>
                    <a:pt x="8" y="97"/>
                    <a:pt x="11" y="73"/>
                  </a:cubicBezTo>
                  <a:cubicBezTo>
                    <a:pt x="15" y="70"/>
                    <a:pt x="11" y="64"/>
                    <a:pt x="12" y="61"/>
                  </a:cubicBezTo>
                  <a:cubicBezTo>
                    <a:pt x="13" y="56"/>
                    <a:pt x="16" y="51"/>
                    <a:pt x="16" y="46"/>
                  </a:cubicBezTo>
                  <a:cubicBezTo>
                    <a:pt x="20" y="36"/>
                    <a:pt x="23" y="20"/>
                    <a:pt x="30" y="14"/>
                  </a:cubicBezTo>
                  <a:cubicBezTo>
                    <a:pt x="30" y="11"/>
                    <a:pt x="32" y="5"/>
                    <a:pt x="34" y="0"/>
                  </a:cubicBezTo>
                  <a:cubicBezTo>
                    <a:pt x="28" y="6"/>
                    <a:pt x="26" y="14"/>
                    <a:pt x="23" y="22"/>
                  </a:cubicBezTo>
                  <a:cubicBezTo>
                    <a:pt x="22" y="23"/>
                    <a:pt x="19" y="25"/>
                    <a:pt x="22" y="27"/>
                  </a:cubicBezTo>
                  <a:cubicBezTo>
                    <a:pt x="18" y="29"/>
                    <a:pt x="19" y="35"/>
                    <a:pt x="18" y="38"/>
                  </a:cubicBezTo>
                  <a:cubicBezTo>
                    <a:pt x="15" y="43"/>
                    <a:pt x="12" y="45"/>
                    <a:pt x="11" y="50"/>
                  </a:cubicBezTo>
                  <a:cubicBezTo>
                    <a:pt x="11" y="61"/>
                    <a:pt x="4" y="68"/>
                    <a:pt x="6" y="79"/>
                  </a:cubicBezTo>
                  <a:cubicBezTo>
                    <a:pt x="2" y="82"/>
                    <a:pt x="6" y="84"/>
                    <a:pt x="2" y="87"/>
                  </a:cubicBezTo>
                  <a:cubicBezTo>
                    <a:pt x="4" y="99"/>
                    <a:pt x="2" y="116"/>
                    <a:pt x="0" y="129"/>
                  </a:cubicBezTo>
                  <a:cubicBezTo>
                    <a:pt x="7" y="136"/>
                    <a:pt x="1" y="147"/>
                    <a:pt x="3" y="155"/>
                  </a:cubicBezTo>
                  <a:cubicBezTo>
                    <a:pt x="0" y="149"/>
                    <a:pt x="0" y="149"/>
                    <a:pt x="0" y="149"/>
                  </a:cubicBezTo>
                  <a:cubicBezTo>
                    <a:pt x="3" y="166"/>
                    <a:pt x="3" y="166"/>
                    <a:pt x="3" y="166"/>
                  </a:cubicBezTo>
                  <a:cubicBezTo>
                    <a:pt x="8" y="169"/>
                    <a:pt x="2" y="173"/>
                    <a:pt x="4" y="176"/>
                  </a:cubicBezTo>
                  <a:cubicBezTo>
                    <a:pt x="3" y="187"/>
                    <a:pt x="12" y="194"/>
                    <a:pt x="8" y="203"/>
                  </a:cubicBezTo>
                  <a:cubicBezTo>
                    <a:pt x="10" y="206"/>
                    <a:pt x="10" y="210"/>
                    <a:pt x="11" y="213"/>
                  </a:cubicBezTo>
                  <a:cubicBezTo>
                    <a:pt x="14" y="213"/>
                    <a:pt x="17" y="218"/>
                    <a:pt x="20" y="2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67">
              <a:extLst>
                <a:ext uri="{FF2B5EF4-FFF2-40B4-BE49-F238E27FC236}">
                  <a16:creationId xmlns:a16="http://schemas.microsoft.com/office/drawing/2014/main" xmlns="" id="{D09C80BD-123E-4359-9712-76AC652A2548}"/>
                </a:ext>
              </a:extLst>
            </p:cNvPr>
            <p:cNvSpPr>
              <a:spLocks/>
            </p:cNvSpPr>
            <p:nvPr/>
          </p:nvSpPr>
          <p:spPr bwMode="auto">
            <a:xfrm>
              <a:off x="1392238" y="2324100"/>
              <a:ext cx="33338" cy="77787"/>
            </a:xfrm>
            <a:custGeom>
              <a:avLst/>
              <a:gdLst>
                <a:gd name="T0" fmla="*/ 8 w 8"/>
                <a:gd name="T1" fmla="*/ 1 h 18"/>
                <a:gd name="T2" fmla="*/ 5 w 8"/>
                <a:gd name="T3" fmla="*/ 0 h 18"/>
                <a:gd name="T4" fmla="*/ 3 w 8"/>
                <a:gd name="T5" fmla="*/ 18 h 18"/>
                <a:gd name="T6" fmla="*/ 8 w 8"/>
                <a:gd name="T7" fmla="*/ 1 h 18"/>
              </a:gdLst>
              <a:ahLst/>
              <a:cxnLst>
                <a:cxn ang="0">
                  <a:pos x="T0" y="T1"/>
                </a:cxn>
                <a:cxn ang="0">
                  <a:pos x="T2" y="T3"/>
                </a:cxn>
                <a:cxn ang="0">
                  <a:pos x="T4" y="T5"/>
                </a:cxn>
                <a:cxn ang="0">
                  <a:pos x="T6" y="T7"/>
                </a:cxn>
              </a:cxnLst>
              <a:rect l="0" t="0" r="r" b="b"/>
              <a:pathLst>
                <a:path w="8" h="18">
                  <a:moveTo>
                    <a:pt x="8" y="1"/>
                  </a:moveTo>
                  <a:cubicBezTo>
                    <a:pt x="5" y="0"/>
                    <a:pt x="5" y="0"/>
                    <a:pt x="5" y="0"/>
                  </a:cubicBezTo>
                  <a:cubicBezTo>
                    <a:pt x="0" y="5"/>
                    <a:pt x="2" y="12"/>
                    <a:pt x="3" y="18"/>
                  </a:cubicBezTo>
                  <a:cubicBezTo>
                    <a:pt x="7" y="14"/>
                    <a:pt x="5" y="7"/>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68">
              <a:extLst>
                <a:ext uri="{FF2B5EF4-FFF2-40B4-BE49-F238E27FC236}">
                  <a16:creationId xmlns:a16="http://schemas.microsoft.com/office/drawing/2014/main" xmlns="" id="{F83FE880-58EB-4F47-B6A9-398624C69956}"/>
                </a:ext>
              </a:extLst>
            </p:cNvPr>
            <p:cNvSpPr>
              <a:spLocks/>
            </p:cNvSpPr>
            <p:nvPr/>
          </p:nvSpPr>
          <p:spPr bwMode="auto">
            <a:xfrm>
              <a:off x="1081088" y="2359025"/>
              <a:ext cx="161925" cy="954087"/>
            </a:xfrm>
            <a:custGeom>
              <a:avLst/>
              <a:gdLst>
                <a:gd name="T0" fmla="*/ 34 w 38"/>
                <a:gd name="T1" fmla="*/ 224 h 224"/>
                <a:gd name="T2" fmla="*/ 35 w 38"/>
                <a:gd name="T3" fmla="*/ 219 h 224"/>
                <a:gd name="T4" fmla="*/ 34 w 38"/>
                <a:gd name="T5" fmla="*/ 221 h 224"/>
                <a:gd name="T6" fmla="*/ 28 w 38"/>
                <a:gd name="T7" fmla="*/ 210 h 224"/>
                <a:gd name="T8" fmla="*/ 29 w 38"/>
                <a:gd name="T9" fmla="*/ 201 h 224"/>
                <a:gd name="T10" fmla="*/ 29 w 38"/>
                <a:gd name="T11" fmla="*/ 201 h 224"/>
                <a:gd name="T12" fmla="*/ 25 w 38"/>
                <a:gd name="T13" fmla="*/ 196 h 224"/>
                <a:gd name="T14" fmla="*/ 25 w 38"/>
                <a:gd name="T15" fmla="*/ 180 h 224"/>
                <a:gd name="T16" fmla="*/ 17 w 38"/>
                <a:gd name="T17" fmla="*/ 176 h 224"/>
                <a:gd name="T18" fmla="*/ 21 w 38"/>
                <a:gd name="T19" fmla="*/ 175 h 224"/>
                <a:gd name="T20" fmla="*/ 18 w 38"/>
                <a:gd name="T21" fmla="*/ 162 h 224"/>
                <a:gd name="T22" fmla="*/ 16 w 38"/>
                <a:gd name="T23" fmla="*/ 143 h 224"/>
                <a:gd name="T24" fmla="*/ 10 w 38"/>
                <a:gd name="T25" fmla="*/ 99 h 224"/>
                <a:gd name="T26" fmla="*/ 12 w 38"/>
                <a:gd name="T27" fmla="*/ 78 h 224"/>
                <a:gd name="T28" fmla="*/ 18 w 38"/>
                <a:gd name="T29" fmla="*/ 53 h 224"/>
                <a:gd name="T30" fmla="*/ 24 w 38"/>
                <a:gd name="T31" fmla="*/ 34 h 224"/>
                <a:gd name="T32" fmla="*/ 38 w 38"/>
                <a:gd name="T33" fmla="*/ 7 h 224"/>
                <a:gd name="T34" fmla="*/ 27 w 38"/>
                <a:gd name="T35" fmla="*/ 17 h 224"/>
                <a:gd name="T36" fmla="*/ 15 w 38"/>
                <a:gd name="T37" fmla="*/ 40 h 224"/>
                <a:gd name="T38" fmla="*/ 19 w 38"/>
                <a:gd name="T39" fmla="*/ 42 h 224"/>
                <a:gd name="T40" fmla="*/ 18 w 38"/>
                <a:gd name="T41" fmla="*/ 47 h 224"/>
                <a:gd name="T42" fmla="*/ 15 w 38"/>
                <a:gd name="T43" fmla="*/ 42 h 224"/>
                <a:gd name="T44" fmla="*/ 9 w 38"/>
                <a:gd name="T45" fmla="*/ 70 h 224"/>
                <a:gd name="T46" fmla="*/ 6 w 38"/>
                <a:gd name="T47" fmla="*/ 104 h 224"/>
                <a:gd name="T48" fmla="*/ 3 w 38"/>
                <a:gd name="T49" fmla="*/ 127 h 224"/>
                <a:gd name="T50" fmla="*/ 3 w 38"/>
                <a:gd name="T51" fmla="*/ 133 h 224"/>
                <a:gd name="T52" fmla="*/ 8 w 38"/>
                <a:gd name="T53" fmla="*/ 172 h 224"/>
                <a:gd name="T54" fmla="*/ 8 w 38"/>
                <a:gd name="T55" fmla="*/ 170 h 224"/>
                <a:gd name="T56" fmla="*/ 18 w 38"/>
                <a:gd name="T57" fmla="*/ 201 h 224"/>
                <a:gd name="T58" fmla="*/ 26 w 38"/>
                <a:gd name="T59" fmla="*/ 202 h 224"/>
                <a:gd name="T60" fmla="*/ 29 w 38"/>
                <a:gd name="T61" fmla="*/ 222 h 224"/>
                <a:gd name="T62" fmla="*/ 34 w 38"/>
                <a:gd name="T63"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24">
                  <a:moveTo>
                    <a:pt x="34" y="224"/>
                  </a:moveTo>
                  <a:cubicBezTo>
                    <a:pt x="35" y="223"/>
                    <a:pt x="34" y="220"/>
                    <a:pt x="35" y="219"/>
                  </a:cubicBezTo>
                  <a:cubicBezTo>
                    <a:pt x="34" y="221"/>
                    <a:pt x="34" y="221"/>
                    <a:pt x="34" y="221"/>
                  </a:cubicBezTo>
                  <a:cubicBezTo>
                    <a:pt x="25" y="219"/>
                    <a:pt x="36" y="208"/>
                    <a:pt x="28" y="210"/>
                  </a:cubicBezTo>
                  <a:cubicBezTo>
                    <a:pt x="29" y="201"/>
                    <a:pt x="29" y="201"/>
                    <a:pt x="29" y="201"/>
                  </a:cubicBezTo>
                  <a:cubicBezTo>
                    <a:pt x="29" y="201"/>
                    <a:pt x="29" y="201"/>
                    <a:pt x="29" y="201"/>
                  </a:cubicBezTo>
                  <a:cubicBezTo>
                    <a:pt x="27" y="201"/>
                    <a:pt x="24" y="199"/>
                    <a:pt x="25" y="196"/>
                  </a:cubicBezTo>
                  <a:cubicBezTo>
                    <a:pt x="30" y="192"/>
                    <a:pt x="23" y="186"/>
                    <a:pt x="25" y="180"/>
                  </a:cubicBezTo>
                  <a:cubicBezTo>
                    <a:pt x="23" y="180"/>
                    <a:pt x="17" y="179"/>
                    <a:pt x="17" y="176"/>
                  </a:cubicBezTo>
                  <a:cubicBezTo>
                    <a:pt x="18" y="174"/>
                    <a:pt x="19" y="175"/>
                    <a:pt x="21" y="175"/>
                  </a:cubicBezTo>
                  <a:cubicBezTo>
                    <a:pt x="20" y="171"/>
                    <a:pt x="13" y="166"/>
                    <a:pt x="18" y="162"/>
                  </a:cubicBezTo>
                  <a:cubicBezTo>
                    <a:pt x="13" y="156"/>
                    <a:pt x="20" y="148"/>
                    <a:pt x="16" y="143"/>
                  </a:cubicBezTo>
                  <a:cubicBezTo>
                    <a:pt x="19" y="126"/>
                    <a:pt x="3" y="115"/>
                    <a:pt x="10" y="99"/>
                  </a:cubicBezTo>
                  <a:cubicBezTo>
                    <a:pt x="9" y="92"/>
                    <a:pt x="10" y="85"/>
                    <a:pt x="12" y="78"/>
                  </a:cubicBezTo>
                  <a:cubicBezTo>
                    <a:pt x="10" y="68"/>
                    <a:pt x="17" y="62"/>
                    <a:pt x="18" y="53"/>
                  </a:cubicBezTo>
                  <a:cubicBezTo>
                    <a:pt x="22" y="49"/>
                    <a:pt x="19" y="40"/>
                    <a:pt x="24" y="34"/>
                  </a:cubicBezTo>
                  <a:cubicBezTo>
                    <a:pt x="30" y="25"/>
                    <a:pt x="30" y="14"/>
                    <a:pt x="38" y="7"/>
                  </a:cubicBezTo>
                  <a:cubicBezTo>
                    <a:pt x="29" y="0"/>
                    <a:pt x="30" y="12"/>
                    <a:pt x="27" y="17"/>
                  </a:cubicBezTo>
                  <a:cubicBezTo>
                    <a:pt x="23" y="24"/>
                    <a:pt x="18" y="32"/>
                    <a:pt x="15" y="40"/>
                  </a:cubicBezTo>
                  <a:cubicBezTo>
                    <a:pt x="17" y="40"/>
                    <a:pt x="18" y="40"/>
                    <a:pt x="19" y="42"/>
                  </a:cubicBezTo>
                  <a:cubicBezTo>
                    <a:pt x="19" y="44"/>
                    <a:pt x="20" y="46"/>
                    <a:pt x="18" y="47"/>
                  </a:cubicBezTo>
                  <a:cubicBezTo>
                    <a:pt x="15" y="42"/>
                    <a:pt x="15" y="42"/>
                    <a:pt x="15" y="42"/>
                  </a:cubicBezTo>
                  <a:cubicBezTo>
                    <a:pt x="11" y="49"/>
                    <a:pt x="18" y="63"/>
                    <a:pt x="9" y="70"/>
                  </a:cubicBezTo>
                  <a:cubicBezTo>
                    <a:pt x="10" y="82"/>
                    <a:pt x="1" y="91"/>
                    <a:pt x="6" y="104"/>
                  </a:cubicBezTo>
                  <a:cubicBezTo>
                    <a:pt x="0" y="108"/>
                    <a:pt x="5" y="120"/>
                    <a:pt x="3" y="127"/>
                  </a:cubicBezTo>
                  <a:cubicBezTo>
                    <a:pt x="4" y="129"/>
                    <a:pt x="0" y="130"/>
                    <a:pt x="3" y="133"/>
                  </a:cubicBezTo>
                  <a:cubicBezTo>
                    <a:pt x="2" y="145"/>
                    <a:pt x="6" y="162"/>
                    <a:pt x="8" y="172"/>
                  </a:cubicBezTo>
                  <a:cubicBezTo>
                    <a:pt x="8" y="172"/>
                    <a:pt x="7" y="171"/>
                    <a:pt x="8" y="170"/>
                  </a:cubicBezTo>
                  <a:cubicBezTo>
                    <a:pt x="13" y="180"/>
                    <a:pt x="13" y="191"/>
                    <a:pt x="18" y="201"/>
                  </a:cubicBezTo>
                  <a:cubicBezTo>
                    <a:pt x="19" y="206"/>
                    <a:pt x="24" y="200"/>
                    <a:pt x="26" y="202"/>
                  </a:cubicBezTo>
                  <a:cubicBezTo>
                    <a:pt x="26" y="208"/>
                    <a:pt x="29" y="215"/>
                    <a:pt x="29" y="222"/>
                  </a:cubicBezTo>
                  <a:cubicBezTo>
                    <a:pt x="32" y="221"/>
                    <a:pt x="33" y="224"/>
                    <a:pt x="34" y="22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69">
              <a:extLst>
                <a:ext uri="{FF2B5EF4-FFF2-40B4-BE49-F238E27FC236}">
                  <a16:creationId xmlns:a16="http://schemas.microsoft.com/office/drawing/2014/main" xmlns="" id="{56D7ECD9-7B82-4242-A966-A0DC63FF268B}"/>
                </a:ext>
              </a:extLst>
            </p:cNvPr>
            <p:cNvSpPr>
              <a:spLocks/>
            </p:cNvSpPr>
            <p:nvPr/>
          </p:nvSpPr>
          <p:spPr bwMode="auto">
            <a:xfrm>
              <a:off x="1357313" y="2417763"/>
              <a:ext cx="30163" cy="52387"/>
            </a:xfrm>
            <a:custGeom>
              <a:avLst/>
              <a:gdLst>
                <a:gd name="T0" fmla="*/ 0 w 7"/>
                <a:gd name="T1" fmla="*/ 6 h 12"/>
                <a:gd name="T2" fmla="*/ 0 w 7"/>
                <a:gd name="T3" fmla="*/ 7 h 12"/>
                <a:gd name="T4" fmla="*/ 6 w 7"/>
                <a:gd name="T5" fmla="*/ 12 h 12"/>
                <a:gd name="T6" fmla="*/ 6 w 7"/>
                <a:gd name="T7" fmla="*/ 1 h 12"/>
                <a:gd name="T8" fmla="*/ 0 w 7"/>
                <a:gd name="T9" fmla="*/ 6 h 12"/>
              </a:gdLst>
              <a:ahLst/>
              <a:cxnLst>
                <a:cxn ang="0">
                  <a:pos x="T0" y="T1"/>
                </a:cxn>
                <a:cxn ang="0">
                  <a:pos x="T2" y="T3"/>
                </a:cxn>
                <a:cxn ang="0">
                  <a:pos x="T4" y="T5"/>
                </a:cxn>
                <a:cxn ang="0">
                  <a:pos x="T6" y="T7"/>
                </a:cxn>
                <a:cxn ang="0">
                  <a:pos x="T8" y="T9"/>
                </a:cxn>
              </a:cxnLst>
              <a:rect l="0" t="0" r="r" b="b"/>
              <a:pathLst>
                <a:path w="7" h="12">
                  <a:moveTo>
                    <a:pt x="0" y="6"/>
                  </a:moveTo>
                  <a:cubicBezTo>
                    <a:pt x="0" y="7"/>
                    <a:pt x="0" y="7"/>
                    <a:pt x="0" y="7"/>
                  </a:cubicBezTo>
                  <a:cubicBezTo>
                    <a:pt x="1" y="9"/>
                    <a:pt x="3" y="11"/>
                    <a:pt x="6" y="12"/>
                  </a:cubicBezTo>
                  <a:cubicBezTo>
                    <a:pt x="7" y="7"/>
                    <a:pt x="4" y="5"/>
                    <a:pt x="6" y="1"/>
                  </a:cubicBezTo>
                  <a:cubicBezTo>
                    <a:pt x="2" y="0"/>
                    <a:pt x="2" y="7"/>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70">
              <a:extLst>
                <a:ext uri="{FF2B5EF4-FFF2-40B4-BE49-F238E27FC236}">
                  <a16:creationId xmlns:a16="http://schemas.microsoft.com/office/drawing/2014/main" xmlns="" id="{FF07537A-F8DF-4B86-A852-8E5E7E781F6B}"/>
                </a:ext>
              </a:extLst>
            </p:cNvPr>
            <p:cNvSpPr>
              <a:spLocks/>
            </p:cNvSpPr>
            <p:nvPr/>
          </p:nvSpPr>
          <p:spPr bwMode="auto">
            <a:xfrm>
              <a:off x="3700463" y="2417763"/>
              <a:ext cx="12700" cy="30162"/>
            </a:xfrm>
            <a:custGeom>
              <a:avLst/>
              <a:gdLst>
                <a:gd name="T0" fmla="*/ 0 w 3"/>
                <a:gd name="T1" fmla="*/ 1 h 7"/>
                <a:gd name="T2" fmla="*/ 3 w 3"/>
                <a:gd name="T3" fmla="*/ 7 h 7"/>
                <a:gd name="T4" fmla="*/ 3 w 3"/>
                <a:gd name="T5" fmla="*/ 4 h 7"/>
                <a:gd name="T6" fmla="*/ 0 w 3"/>
                <a:gd name="T7" fmla="*/ 1 h 7"/>
              </a:gdLst>
              <a:ahLst/>
              <a:cxnLst>
                <a:cxn ang="0">
                  <a:pos x="T0" y="T1"/>
                </a:cxn>
                <a:cxn ang="0">
                  <a:pos x="T2" y="T3"/>
                </a:cxn>
                <a:cxn ang="0">
                  <a:pos x="T4" y="T5"/>
                </a:cxn>
                <a:cxn ang="0">
                  <a:pos x="T6" y="T7"/>
                </a:cxn>
              </a:cxnLst>
              <a:rect l="0" t="0" r="r" b="b"/>
              <a:pathLst>
                <a:path w="3" h="7">
                  <a:moveTo>
                    <a:pt x="0" y="1"/>
                  </a:moveTo>
                  <a:cubicBezTo>
                    <a:pt x="3" y="7"/>
                    <a:pt x="3" y="7"/>
                    <a:pt x="3" y="7"/>
                  </a:cubicBezTo>
                  <a:cubicBezTo>
                    <a:pt x="3" y="4"/>
                    <a:pt x="3" y="4"/>
                    <a:pt x="3" y="4"/>
                  </a:cubicBezTo>
                  <a:cubicBezTo>
                    <a:pt x="3" y="2"/>
                    <a:pt x="3"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71">
              <a:extLst>
                <a:ext uri="{FF2B5EF4-FFF2-40B4-BE49-F238E27FC236}">
                  <a16:creationId xmlns:a16="http://schemas.microsoft.com/office/drawing/2014/main" xmlns="" id="{F644846A-C42E-418D-B877-CA8BB4B76326}"/>
                </a:ext>
              </a:extLst>
            </p:cNvPr>
            <p:cNvSpPr>
              <a:spLocks/>
            </p:cNvSpPr>
            <p:nvPr/>
          </p:nvSpPr>
          <p:spPr bwMode="auto">
            <a:xfrm>
              <a:off x="1212850" y="2427288"/>
              <a:ext cx="33338" cy="68262"/>
            </a:xfrm>
            <a:custGeom>
              <a:avLst/>
              <a:gdLst>
                <a:gd name="T0" fmla="*/ 0 w 8"/>
                <a:gd name="T1" fmla="*/ 16 h 16"/>
                <a:gd name="T2" fmla="*/ 7 w 8"/>
                <a:gd name="T3" fmla="*/ 0 h 16"/>
                <a:gd name="T4" fmla="*/ 0 w 8"/>
                <a:gd name="T5" fmla="*/ 16 h 16"/>
              </a:gdLst>
              <a:ahLst/>
              <a:cxnLst>
                <a:cxn ang="0">
                  <a:pos x="T0" y="T1"/>
                </a:cxn>
                <a:cxn ang="0">
                  <a:pos x="T2" y="T3"/>
                </a:cxn>
                <a:cxn ang="0">
                  <a:pos x="T4" y="T5"/>
                </a:cxn>
              </a:cxnLst>
              <a:rect l="0" t="0" r="r" b="b"/>
              <a:pathLst>
                <a:path w="8" h="16">
                  <a:moveTo>
                    <a:pt x="0" y="16"/>
                  </a:moveTo>
                  <a:cubicBezTo>
                    <a:pt x="3" y="11"/>
                    <a:pt x="8" y="5"/>
                    <a:pt x="7" y="0"/>
                  </a:cubicBezTo>
                  <a:lnTo>
                    <a:pt x="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72">
              <a:extLst>
                <a:ext uri="{FF2B5EF4-FFF2-40B4-BE49-F238E27FC236}">
                  <a16:creationId xmlns:a16="http://schemas.microsoft.com/office/drawing/2014/main" xmlns="" id="{0227A2E5-F4A3-444B-921B-D2CD91E7F411}"/>
                </a:ext>
              </a:extLst>
            </p:cNvPr>
            <p:cNvSpPr>
              <a:spLocks/>
            </p:cNvSpPr>
            <p:nvPr/>
          </p:nvSpPr>
          <p:spPr bwMode="auto">
            <a:xfrm>
              <a:off x="1339850" y="2460625"/>
              <a:ext cx="17463" cy="25400"/>
            </a:xfrm>
            <a:custGeom>
              <a:avLst/>
              <a:gdLst>
                <a:gd name="T0" fmla="*/ 0 w 4"/>
                <a:gd name="T1" fmla="*/ 6 h 6"/>
                <a:gd name="T2" fmla="*/ 1 w 4"/>
                <a:gd name="T3" fmla="*/ 6 h 6"/>
                <a:gd name="T4" fmla="*/ 2 w 4"/>
                <a:gd name="T5" fmla="*/ 0 h 6"/>
                <a:gd name="T6" fmla="*/ 0 w 4"/>
                <a:gd name="T7" fmla="*/ 6 h 6"/>
              </a:gdLst>
              <a:ahLst/>
              <a:cxnLst>
                <a:cxn ang="0">
                  <a:pos x="T0" y="T1"/>
                </a:cxn>
                <a:cxn ang="0">
                  <a:pos x="T2" y="T3"/>
                </a:cxn>
                <a:cxn ang="0">
                  <a:pos x="T4" y="T5"/>
                </a:cxn>
                <a:cxn ang="0">
                  <a:pos x="T6" y="T7"/>
                </a:cxn>
              </a:cxnLst>
              <a:rect l="0" t="0" r="r" b="b"/>
              <a:pathLst>
                <a:path w="4" h="6">
                  <a:moveTo>
                    <a:pt x="0" y="6"/>
                  </a:moveTo>
                  <a:cubicBezTo>
                    <a:pt x="1" y="6"/>
                    <a:pt x="1" y="6"/>
                    <a:pt x="1" y="6"/>
                  </a:cubicBezTo>
                  <a:cubicBezTo>
                    <a:pt x="2" y="4"/>
                    <a:pt x="4" y="1"/>
                    <a:pt x="2" y="0"/>
                  </a:cubicBezTo>
                  <a:lnTo>
                    <a:pt x="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73">
              <a:extLst>
                <a:ext uri="{FF2B5EF4-FFF2-40B4-BE49-F238E27FC236}">
                  <a16:creationId xmlns:a16="http://schemas.microsoft.com/office/drawing/2014/main" xmlns="" id="{347DA7AF-82A8-4E2B-9B6D-4F4487379193}"/>
                </a:ext>
              </a:extLst>
            </p:cNvPr>
            <p:cNvSpPr>
              <a:spLocks/>
            </p:cNvSpPr>
            <p:nvPr/>
          </p:nvSpPr>
          <p:spPr bwMode="auto">
            <a:xfrm>
              <a:off x="3717925" y="2473325"/>
              <a:ext cx="4763" cy="9525"/>
            </a:xfrm>
            <a:custGeom>
              <a:avLst/>
              <a:gdLst>
                <a:gd name="T0" fmla="*/ 3 w 3"/>
                <a:gd name="T1" fmla="*/ 0 h 6"/>
                <a:gd name="T2" fmla="*/ 0 w 3"/>
                <a:gd name="T3" fmla="*/ 0 h 6"/>
                <a:gd name="T4" fmla="*/ 3 w 3"/>
                <a:gd name="T5" fmla="*/ 6 h 6"/>
                <a:gd name="T6" fmla="*/ 3 w 3"/>
                <a:gd name="T7" fmla="*/ 0 h 6"/>
              </a:gdLst>
              <a:ahLst/>
              <a:cxnLst>
                <a:cxn ang="0">
                  <a:pos x="T0" y="T1"/>
                </a:cxn>
                <a:cxn ang="0">
                  <a:pos x="T2" y="T3"/>
                </a:cxn>
                <a:cxn ang="0">
                  <a:pos x="T4" y="T5"/>
                </a:cxn>
                <a:cxn ang="0">
                  <a:pos x="T6" y="T7"/>
                </a:cxn>
              </a:cxnLst>
              <a:rect l="0" t="0" r="r" b="b"/>
              <a:pathLst>
                <a:path w="3" h="6">
                  <a:moveTo>
                    <a:pt x="3" y="0"/>
                  </a:moveTo>
                  <a:lnTo>
                    <a:pt x="0" y="0"/>
                  </a:lnTo>
                  <a:lnTo>
                    <a:pt x="3" y="6"/>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74">
              <a:extLst>
                <a:ext uri="{FF2B5EF4-FFF2-40B4-BE49-F238E27FC236}">
                  <a16:creationId xmlns:a16="http://schemas.microsoft.com/office/drawing/2014/main" xmlns="" id="{BDFC8BD4-7B72-4F97-8408-72C194078E4E}"/>
                </a:ext>
              </a:extLst>
            </p:cNvPr>
            <p:cNvSpPr>
              <a:spLocks/>
            </p:cNvSpPr>
            <p:nvPr/>
          </p:nvSpPr>
          <p:spPr bwMode="auto">
            <a:xfrm>
              <a:off x="3725863" y="2498725"/>
              <a:ext cx="30163" cy="73025"/>
            </a:xfrm>
            <a:custGeom>
              <a:avLst/>
              <a:gdLst>
                <a:gd name="T0" fmla="*/ 0 w 7"/>
                <a:gd name="T1" fmla="*/ 5 h 17"/>
                <a:gd name="T2" fmla="*/ 3 w 7"/>
                <a:gd name="T3" fmla="*/ 17 h 17"/>
                <a:gd name="T4" fmla="*/ 0 w 7"/>
                <a:gd name="T5" fmla="*/ 0 h 17"/>
                <a:gd name="T6" fmla="*/ 0 w 7"/>
                <a:gd name="T7" fmla="*/ 5 h 17"/>
              </a:gdLst>
              <a:ahLst/>
              <a:cxnLst>
                <a:cxn ang="0">
                  <a:pos x="T0" y="T1"/>
                </a:cxn>
                <a:cxn ang="0">
                  <a:pos x="T2" y="T3"/>
                </a:cxn>
                <a:cxn ang="0">
                  <a:pos x="T4" y="T5"/>
                </a:cxn>
                <a:cxn ang="0">
                  <a:pos x="T6" y="T7"/>
                </a:cxn>
              </a:cxnLst>
              <a:rect l="0" t="0" r="r" b="b"/>
              <a:pathLst>
                <a:path w="7" h="17">
                  <a:moveTo>
                    <a:pt x="0" y="5"/>
                  </a:moveTo>
                  <a:cubicBezTo>
                    <a:pt x="6" y="8"/>
                    <a:pt x="0" y="13"/>
                    <a:pt x="3" y="17"/>
                  </a:cubicBezTo>
                  <a:cubicBezTo>
                    <a:pt x="7" y="13"/>
                    <a:pt x="2" y="5"/>
                    <a:pt x="0" y="0"/>
                  </a:cubicBezTo>
                  <a:cubicBezTo>
                    <a:pt x="0" y="2"/>
                    <a:pt x="2" y="3"/>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75">
              <a:extLst>
                <a:ext uri="{FF2B5EF4-FFF2-40B4-BE49-F238E27FC236}">
                  <a16:creationId xmlns:a16="http://schemas.microsoft.com/office/drawing/2014/main" xmlns="" id="{4B7D821A-D5D1-410E-B0F2-90E8AADF5B34}"/>
                </a:ext>
              </a:extLst>
            </p:cNvPr>
            <p:cNvSpPr>
              <a:spLocks/>
            </p:cNvSpPr>
            <p:nvPr/>
          </p:nvSpPr>
          <p:spPr bwMode="auto">
            <a:xfrm>
              <a:off x="1204913" y="2508250"/>
              <a:ext cx="3175" cy="12700"/>
            </a:xfrm>
            <a:custGeom>
              <a:avLst/>
              <a:gdLst>
                <a:gd name="T0" fmla="*/ 1 w 1"/>
                <a:gd name="T1" fmla="*/ 0 h 3"/>
                <a:gd name="T2" fmla="*/ 0 w 1"/>
                <a:gd name="T3" fmla="*/ 3 h 3"/>
                <a:gd name="T4" fmla="*/ 1 w 1"/>
                <a:gd name="T5" fmla="*/ 3 h 3"/>
                <a:gd name="T6" fmla="*/ 1 w 1"/>
                <a:gd name="T7" fmla="*/ 0 h 3"/>
              </a:gdLst>
              <a:ahLst/>
              <a:cxnLst>
                <a:cxn ang="0">
                  <a:pos x="T0" y="T1"/>
                </a:cxn>
                <a:cxn ang="0">
                  <a:pos x="T2" y="T3"/>
                </a:cxn>
                <a:cxn ang="0">
                  <a:pos x="T4" y="T5"/>
                </a:cxn>
                <a:cxn ang="0">
                  <a:pos x="T6" y="T7"/>
                </a:cxn>
              </a:cxnLst>
              <a:rect l="0" t="0" r="r" b="b"/>
              <a:pathLst>
                <a:path w="1" h="3">
                  <a:moveTo>
                    <a:pt x="1" y="0"/>
                  </a:moveTo>
                  <a:cubicBezTo>
                    <a:pt x="0" y="0"/>
                    <a:pt x="0" y="1"/>
                    <a:pt x="0" y="3"/>
                  </a:cubicBezTo>
                  <a:cubicBezTo>
                    <a:pt x="1" y="3"/>
                    <a:pt x="1" y="3"/>
                    <a:pt x="1" y="3"/>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76">
              <a:extLst>
                <a:ext uri="{FF2B5EF4-FFF2-40B4-BE49-F238E27FC236}">
                  <a16:creationId xmlns:a16="http://schemas.microsoft.com/office/drawing/2014/main" xmlns="" id="{E4B044D8-F333-4A3B-8BF8-11C8B3C0616F}"/>
                </a:ext>
              </a:extLst>
            </p:cNvPr>
            <p:cNvSpPr>
              <a:spLocks/>
            </p:cNvSpPr>
            <p:nvPr/>
          </p:nvSpPr>
          <p:spPr bwMode="auto">
            <a:xfrm>
              <a:off x="1285875" y="2520950"/>
              <a:ext cx="15875" cy="50800"/>
            </a:xfrm>
            <a:custGeom>
              <a:avLst/>
              <a:gdLst>
                <a:gd name="T0" fmla="*/ 4 w 4"/>
                <a:gd name="T1" fmla="*/ 0 h 12"/>
                <a:gd name="T2" fmla="*/ 2 w 4"/>
                <a:gd name="T3" fmla="*/ 12 h 12"/>
                <a:gd name="T4" fmla="*/ 4 w 4"/>
                <a:gd name="T5" fmla="*/ 0 h 12"/>
              </a:gdLst>
              <a:ahLst/>
              <a:cxnLst>
                <a:cxn ang="0">
                  <a:pos x="T0" y="T1"/>
                </a:cxn>
                <a:cxn ang="0">
                  <a:pos x="T2" y="T3"/>
                </a:cxn>
                <a:cxn ang="0">
                  <a:pos x="T4" y="T5"/>
                </a:cxn>
              </a:cxnLst>
              <a:rect l="0" t="0" r="r" b="b"/>
              <a:pathLst>
                <a:path w="4" h="12">
                  <a:moveTo>
                    <a:pt x="4" y="0"/>
                  </a:moveTo>
                  <a:cubicBezTo>
                    <a:pt x="4" y="4"/>
                    <a:pt x="0" y="8"/>
                    <a:pt x="2" y="12"/>
                  </a:cubicBezTo>
                  <a:cubicBezTo>
                    <a:pt x="4" y="8"/>
                    <a:pt x="4" y="2"/>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77">
              <a:extLst>
                <a:ext uri="{FF2B5EF4-FFF2-40B4-BE49-F238E27FC236}">
                  <a16:creationId xmlns:a16="http://schemas.microsoft.com/office/drawing/2014/main" xmlns="" id="{6C28287B-F5E6-437D-8050-62F992A9D9D2}"/>
                </a:ext>
              </a:extLst>
            </p:cNvPr>
            <p:cNvSpPr>
              <a:spLocks/>
            </p:cNvSpPr>
            <p:nvPr/>
          </p:nvSpPr>
          <p:spPr bwMode="auto">
            <a:xfrm>
              <a:off x="1255713" y="2520950"/>
              <a:ext cx="38100" cy="42862"/>
            </a:xfrm>
            <a:custGeom>
              <a:avLst/>
              <a:gdLst>
                <a:gd name="T0" fmla="*/ 4 w 9"/>
                <a:gd name="T1" fmla="*/ 6 h 10"/>
                <a:gd name="T2" fmla="*/ 1 w 9"/>
                <a:gd name="T3" fmla="*/ 4 h 10"/>
                <a:gd name="T4" fmla="*/ 4 w 9"/>
                <a:gd name="T5" fmla="*/ 10 h 10"/>
                <a:gd name="T6" fmla="*/ 7 w 9"/>
                <a:gd name="T7" fmla="*/ 0 h 10"/>
                <a:gd name="T8" fmla="*/ 4 w 9"/>
                <a:gd name="T9" fmla="*/ 6 h 10"/>
              </a:gdLst>
              <a:ahLst/>
              <a:cxnLst>
                <a:cxn ang="0">
                  <a:pos x="T0" y="T1"/>
                </a:cxn>
                <a:cxn ang="0">
                  <a:pos x="T2" y="T3"/>
                </a:cxn>
                <a:cxn ang="0">
                  <a:pos x="T4" y="T5"/>
                </a:cxn>
                <a:cxn ang="0">
                  <a:pos x="T6" y="T7"/>
                </a:cxn>
                <a:cxn ang="0">
                  <a:pos x="T8" y="T9"/>
                </a:cxn>
              </a:cxnLst>
              <a:rect l="0" t="0" r="r" b="b"/>
              <a:pathLst>
                <a:path w="9" h="10">
                  <a:moveTo>
                    <a:pt x="4" y="6"/>
                  </a:moveTo>
                  <a:cubicBezTo>
                    <a:pt x="1" y="4"/>
                    <a:pt x="1" y="4"/>
                    <a:pt x="1" y="4"/>
                  </a:cubicBezTo>
                  <a:cubicBezTo>
                    <a:pt x="0" y="6"/>
                    <a:pt x="2" y="9"/>
                    <a:pt x="4" y="10"/>
                  </a:cubicBezTo>
                  <a:cubicBezTo>
                    <a:pt x="4" y="7"/>
                    <a:pt x="9" y="3"/>
                    <a:pt x="7" y="0"/>
                  </a:cubicBezTo>
                  <a:lnTo>
                    <a:pt x="4"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78">
              <a:extLst>
                <a:ext uri="{FF2B5EF4-FFF2-40B4-BE49-F238E27FC236}">
                  <a16:creationId xmlns:a16="http://schemas.microsoft.com/office/drawing/2014/main" xmlns="" id="{2902C898-A1BF-4716-85EC-2F97E58ED9A2}"/>
                </a:ext>
              </a:extLst>
            </p:cNvPr>
            <p:cNvSpPr>
              <a:spLocks/>
            </p:cNvSpPr>
            <p:nvPr/>
          </p:nvSpPr>
          <p:spPr bwMode="auto">
            <a:xfrm>
              <a:off x="1243013" y="2576513"/>
              <a:ext cx="17463" cy="80962"/>
            </a:xfrm>
            <a:custGeom>
              <a:avLst/>
              <a:gdLst>
                <a:gd name="T0" fmla="*/ 4 w 4"/>
                <a:gd name="T1" fmla="*/ 0 h 19"/>
                <a:gd name="T2" fmla="*/ 0 w 4"/>
                <a:gd name="T3" fmla="*/ 19 h 19"/>
                <a:gd name="T4" fmla="*/ 4 w 4"/>
                <a:gd name="T5" fmla="*/ 0 h 19"/>
              </a:gdLst>
              <a:ahLst/>
              <a:cxnLst>
                <a:cxn ang="0">
                  <a:pos x="T0" y="T1"/>
                </a:cxn>
                <a:cxn ang="0">
                  <a:pos x="T2" y="T3"/>
                </a:cxn>
                <a:cxn ang="0">
                  <a:pos x="T4" y="T5"/>
                </a:cxn>
              </a:cxnLst>
              <a:rect l="0" t="0" r="r" b="b"/>
              <a:pathLst>
                <a:path w="4" h="19">
                  <a:moveTo>
                    <a:pt x="4" y="0"/>
                  </a:moveTo>
                  <a:cubicBezTo>
                    <a:pt x="0" y="7"/>
                    <a:pt x="1" y="13"/>
                    <a:pt x="0" y="19"/>
                  </a:cubicBezTo>
                  <a:cubicBezTo>
                    <a:pt x="3" y="14"/>
                    <a:pt x="3" y="5"/>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79">
              <a:extLst>
                <a:ext uri="{FF2B5EF4-FFF2-40B4-BE49-F238E27FC236}">
                  <a16:creationId xmlns:a16="http://schemas.microsoft.com/office/drawing/2014/main" xmlns="" id="{25FCBE6C-0A10-4BB9-8439-66803D577694}"/>
                </a:ext>
              </a:extLst>
            </p:cNvPr>
            <p:cNvSpPr>
              <a:spLocks/>
            </p:cNvSpPr>
            <p:nvPr/>
          </p:nvSpPr>
          <p:spPr bwMode="auto">
            <a:xfrm>
              <a:off x="3748088" y="2601913"/>
              <a:ext cx="7938" cy="15875"/>
            </a:xfrm>
            <a:custGeom>
              <a:avLst/>
              <a:gdLst>
                <a:gd name="T0" fmla="*/ 1 w 2"/>
                <a:gd name="T1" fmla="*/ 2 h 4"/>
                <a:gd name="T2" fmla="*/ 0 w 2"/>
                <a:gd name="T3" fmla="*/ 0 h 4"/>
                <a:gd name="T4" fmla="*/ 1 w 2"/>
                <a:gd name="T5" fmla="*/ 4 h 4"/>
                <a:gd name="T6" fmla="*/ 1 w 2"/>
                <a:gd name="T7" fmla="*/ 2 h 4"/>
              </a:gdLst>
              <a:ahLst/>
              <a:cxnLst>
                <a:cxn ang="0">
                  <a:pos x="T0" y="T1"/>
                </a:cxn>
                <a:cxn ang="0">
                  <a:pos x="T2" y="T3"/>
                </a:cxn>
                <a:cxn ang="0">
                  <a:pos x="T4" y="T5"/>
                </a:cxn>
                <a:cxn ang="0">
                  <a:pos x="T6" y="T7"/>
                </a:cxn>
              </a:cxnLst>
              <a:rect l="0" t="0" r="r" b="b"/>
              <a:pathLst>
                <a:path w="2" h="4">
                  <a:moveTo>
                    <a:pt x="1" y="2"/>
                  </a:moveTo>
                  <a:cubicBezTo>
                    <a:pt x="2" y="1"/>
                    <a:pt x="0" y="1"/>
                    <a:pt x="0" y="0"/>
                  </a:cubicBezTo>
                  <a:cubicBezTo>
                    <a:pt x="1" y="4"/>
                    <a:pt x="1" y="4"/>
                    <a:pt x="1" y="4"/>
                  </a:cubicBezTo>
                  <a:lnTo>
                    <a:pt x="1"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a:extLst>
                <a:ext uri="{FF2B5EF4-FFF2-40B4-BE49-F238E27FC236}">
                  <a16:creationId xmlns:a16="http://schemas.microsoft.com/office/drawing/2014/main" xmlns="" id="{4BC3446C-8B5E-43B8-94F9-77570FDD2F26}"/>
                </a:ext>
              </a:extLst>
            </p:cNvPr>
            <p:cNvSpPr>
              <a:spLocks/>
            </p:cNvSpPr>
            <p:nvPr/>
          </p:nvSpPr>
          <p:spPr bwMode="auto">
            <a:xfrm>
              <a:off x="1344613" y="2640013"/>
              <a:ext cx="20638" cy="38100"/>
            </a:xfrm>
            <a:custGeom>
              <a:avLst/>
              <a:gdLst>
                <a:gd name="T0" fmla="*/ 4 w 5"/>
                <a:gd name="T1" fmla="*/ 8 h 9"/>
                <a:gd name="T2" fmla="*/ 4 w 5"/>
                <a:gd name="T3" fmla="*/ 0 h 9"/>
                <a:gd name="T4" fmla="*/ 3 w 5"/>
                <a:gd name="T5" fmla="*/ 9 h 9"/>
                <a:gd name="T6" fmla="*/ 4 w 5"/>
                <a:gd name="T7" fmla="*/ 8 h 9"/>
              </a:gdLst>
              <a:ahLst/>
              <a:cxnLst>
                <a:cxn ang="0">
                  <a:pos x="T0" y="T1"/>
                </a:cxn>
                <a:cxn ang="0">
                  <a:pos x="T2" y="T3"/>
                </a:cxn>
                <a:cxn ang="0">
                  <a:pos x="T4" y="T5"/>
                </a:cxn>
                <a:cxn ang="0">
                  <a:pos x="T6" y="T7"/>
                </a:cxn>
              </a:cxnLst>
              <a:rect l="0" t="0" r="r" b="b"/>
              <a:pathLst>
                <a:path w="5" h="9">
                  <a:moveTo>
                    <a:pt x="4" y="8"/>
                  </a:moveTo>
                  <a:cubicBezTo>
                    <a:pt x="4" y="0"/>
                    <a:pt x="4" y="0"/>
                    <a:pt x="4" y="0"/>
                  </a:cubicBezTo>
                  <a:cubicBezTo>
                    <a:pt x="5" y="3"/>
                    <a:pt x="0" y="6"/>
                    <a:pt x="3" y="9"/>
                  </a:cubicBezTo>
                  <a:cubicBezTo>
                    <a:pt x="3" y="8"/>
                    <a:pt x="4" y="8"/>
                    <a:pt x="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81">
              <a:extLst>
                <a:ext uri="{FF2B5EF4-FFF2-40B4-BE49-F238E27FC236}">
                  <a16:creationId xmlns:a16="http://schemas.microsoft.com/office/drawing/2014/main" xmlns="" id="{5942EF62-DAF1-4D79-8D9D-7DD242EFAEDC}"/>
                </a:ext>
              </a:extLst>
            </p:cNvPr>
            <p:cNvSpPr>
              <a:spLocks/>
            </p:cNvSpPr>
            <p:nvPr/>
          </p:nvSpPr>
          <p:spPr bwMode="auto">
            <a:xfrm>
              <a:off x="1289050" y="2644775"/>
              <a:ext cx="9525" cy="38100"/>
            </a:xfrm>
            <a:custGeom>
              <a:avLst/>
              <a:gdLst>
                <a:gd name="T0" fmla="*/ 0 w 6"/>
                <a:gd name="T1" fmla="*/ 24 h 24"/>
                <a:gd name="T2" fmla="*/ 6 w 6"/>
                <a:gd name="T3" fmla="*/ 10 h 24"/>
                <a:gd name="T4" fmla="*/ 3 w 6"/>
                <a:gd name="T5" fmla="*/ 0 h 24"/>
                <a:gd name="T6" fmla="*/ 0 w 6"/>
                <a:gd name="T7" fmla="*/ 24 h 24"/>
              </a:gdLst>
              <a:ahLst/>
              <a:cxnLst>
                <a:cxn ang="0">
                  <a:pos x="T0" y="T1"/>
                </a:cxn>
                <a:cxn ang="0">
                  <a:pos x="T2" y="T3"/>
                </a:cxn>
                <a:cxn ang="0">
                  <a:pos x="T4" y="T5"/>
                </a:cxn>
                <a:cxn ang="0">
                  <a:pos x="T6" y="T7"/>
                </a:cxn>
              </a:cxnLst>
              <a:rect l="0" t="0" r="r" b="b"/>
              <a:pathLst>
                <a:path w="6" h="24">
                  <a:moveTo>
                    <a:pt x="0" y="24"/>
                  </a:moveTo>
                  <a:lnTo>
                    <a:pt x="6" y="10"/>
                  </a:lnTo>
                  <a:lnTo>
                    <a:pt x="3" y="0"/>
                  </a:lnTo>
                  <a:lnTo>
                    <a:pt x="0"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82">
              <a:extLst>
                <a:ext uri="{FF2B5EF4-FFF2-40B4-BE49-F238E27FC236}">
                  <a16:creationId xmlns:a16="http://schemas.microsoft.com/office/drawing/2014/main" xmlns="" id="{FA650C4D-6BA8-4B82-9EA5-601835A3CEAC}"/>
                </a:ext>
              </a:extLst>
            </p:cNvPr>
            <p:cNvSpPr>
              <a:spLocks/>
            </p:cNvSpPr>
            <p:nvPr/>
          </p:nvSpPr>
          <p:spPr bwMode="auto">
            <a:xfrm>
              <a:off x="3675063" y="2657475"/>
              <a:ext cx="4763" cy="12700"/>
            </a:xfrm>
            <a:custGeom>
              <a:avLst/>
              <a:gdLst>
                <a:gd name="T0" fmla="*/ 0 w 1"/>
                <a:gd name="T1" fmla="*/ 0 h 3"/>
                <a:gd name="T2" fmla="*/ 0 w 1"/>
                <a:gd name="T3" fmla="*/ 3 h 3"/>
                <a:gd name="T4" fmla="*/ 1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3"/>
                    <a:pt x="0" y="3"/>
                    <a:pt x="0" y="3"/>
                  </a:cubicBezTo>
                  <a:cubicBezTo>
                    <a:pt x="1" y="3"/>
                    <a:pt x="0" y="1"/>
                    <a:pt x="1" y="0"/>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83">
              <a:extLst>
                <a:ext uri="{FF2B5EF4-FFF2-40B4-BE49-F238E27FC236}">
                  <a16:creationId xmlns:a16="http://schemas.microsoft.com/office/drawing/2014/main" xmlns="" id="{86F2669B-465C-42DE-A13D-1CB2FD79FC4E}"/>
                </a:ext>
              </a:extLst>
            </p:cNvPr>
            <p:cNvSpPr>
              <a:spLocks/>
            </p:cNvSpPr>
            <p:nvPr/>
          </p:nvSpPr>
          <p:spPr bwMode="auto">
            <a:xfrm>
              <a:off x="1217613" y="2673350"/>
              <a:ext cx="28575" cy="52387"/>
            </a:xfrm>
            <a:custGeom>
              <a:avLst/>
              <a:gdLst>
                <a:gd name="T0" fmla="*/ 5 w 7"/>
                <a:gd name="T1" fmla="*/ 0 h 12"/>
                <a:gd name="T2" fmla="*/ 2 w 7"/>
                <a:gd name="T3" fmla="*/ 4 h 12"/>
                <a:gd name="T4" fmla="*/ 3 w 7"/>
                <a:gd name="T5" fmla="*/ 12 h 12"/>
                <a:gd name="T6" fmla="*/ 5 w 7"/>
                <a:gd name="T7" fmla="*/ 0 h 12"/>
              </a:gdLst>
              <a:ahLst/>
              <a:cxnLst>
                <a:cxn ang="0">
                  <a:pos x="T0" y="T1"/>
                </a:cxn>
                <a:cxn ang="0">
                  <a:pos x="T2" y="T3"/>
                </a:cxn>
                <a:cxn ang="0">
                  <a:pos x="T4" y="T5"/>
                </a:cxn>
                <a:cxn ang="0">
                  <a:pos x="T6" y="T7"/>
                </a:cxn>
              </a:cxnLst>
              <a:rect l="0" t="0" r="r" b="b"/>
              <a:pathLst>
                <a:path w="7" h="12">
                  <a:moveTo>
                    <a:pt x="5" y="0"/>
                  </a:moveTo>
                  <a:cubicBezTo>
                    <a:pt x="4" y="1"/>
                    <a:pt x="0" y="1"/>
                    <a:pt x="2" y="4"/>
                  </a:cubicBezTo>
                  <a:cubicBezTo>
                    <a:pt x="6" y="6"/>
                    <a:pt x="1" y="8"/>
                    <a:pt x="3" y="12"/>
                  </a:cubicBezTo>
                  <a:cubicBezTo>
                    <a:pt x="2" y="7"/>
                    <a:pt x="7" y="4"/>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84">
              <a:extLst>
                <a:ext uri="{FF2B5EF4-FFF2-40B4-BE49-F238E27FC236}">
                  <a16:creationId xmlns:a16="http://schemas.microsoft.com/office/drawing/2014/main" xmlns="" id="{AD10AC20-74E6-4B2B-8E19-3ACA393C84E6}"/>
                </a:ext>
              </a:extLst>
            </p:cNvPr>
            <p:cNvSpPr>
              <a:spLocks/>
            </p:cNvSpPr>
            <p:nvPr/>
          </p:nvSpPr>
          <p:spPr bwMode="auto">
            <a:xfrm>
              <a:off x="1301750" y="2690813"/>
              <a:ext cx="9525" cy="17462"/>
            </a:xfrm>
            <a:custGeom>
              <a:avLst/>
              <a:gdLst>
                <a:gd name="T0" fmla="*/ 0 w 2"/>
                <a:gd name="T1" fmla="*/ 4 h 4"/>
                <a:gd name="T2" fmla="*/ 1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1" y="4"/>
                    <a:pt x="1" y="4"/>
                    <a:pt x="1" y="4"/>
                  </a:cubicBezTo>
                  <a:cubicBezTo>
                    <a:pt x="1" y="2"/>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85">
              <a:extLst>
                <a:ext uri="{FF2B5EF4-FFF2-40B4-BE49-F238E27FC236}">
                  <a16:creationId xmlns:a16="http://schemas.microsoft.com/office/drawing/2014/main" xmlns="" id="{EA7AAB6A-306D-4970-B01F-25AF3EF1507C}"/>
                </a:ext>
              </a:extLst>
            </p:cNvPr>
            <p:cNvSpPr>
              <a:spLocks/>
            </p:cNvSpPr>
            <p:nvPr/>
          </p:nvSpPr>
          <p:spPr bwMode="auto">
            <a:xfrm>
              <a:off x="3517900" y="3448050"/>
              <a:ext cx="7938" cy="17462"/>
            </a:xfrm>
            <a:custGeom>
              <a:avLst/>
              <a:gdLst>
                <a:gd name="T0" fmla="*/ 2 w 2"/>
                <a:gd name="T1" fmla="*/ 0 h 4"/>
                <a:gd name="T2" fmla="*/ 0 w 2"/>
                <a:gd name="T3" fmla="*/ 4 h 4"/>
                <a:gd name="T4" fmla="*/ 2 w 2"/>
                <a:gd name="T5" fmla="*/ 0 h 4"/>
              </a:gdLst>
              <a:ahLst/>
              <a:cxnLst>
                <a:cxn ang="0">
                  <a:pos x="T0" y="T1"/>
                </a:cxn>
                <a:cxn ang="0">
                  <a:pos x="T2" y="T3"/>
                </a:cxn>
                <a:cxn ang="0">
                  <a:pos x="T4" y="T5"/>
                </a:cxn>
              </a:cxnLst>
              <a:rect l="0" t="0" r="r" b="b"/>
              <a:pathLst>
                <a:path w="2" h="4">
                  <a:moveTo>
                    <a:pt x="2" y="0"/>
                  </a:moveTo>
                  <a:cubicBezTo>
                    <a:pt x="1" y="1"/>
                    <a:pt x="1" y="3"/>
                    <a:pt x="0" y="4"/>
                  </a:cubicBezTo>
                  <a:cubicBezTo>
                    <a:pt x="1" y="3"/>
                    <a:pt x="2"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86">
              <a:extLst>
                <a:ext uri="{FF2B5EF4-FFF2-40B4-BE49-F238E27FC236}">
                  <a16:creationId xmlns:a16="http://schemas.microsoft.com/office/drawing/2014/main" xmlns="" id="{3E532E7E-78D5-4575-B2BA-A5919F7CA606}"/>
                </a:ext>
              </a:extLst>
            </p:cNvPr>
            <p:cNvSpPr>
              <a:spLocks/>
            </p:cNvSpPr>
            <p:nvPr/>
          </p:nvSpPr>
          <p:spPr bwMode="auto">
            <a:xfrm>
              <a:off x="3497263" y="3465513"/>
              <a:ext cx="20638" cy="38100"/>
            </a:xfrm>
            <a:custGeom>
              <a:avLst/>
              <a:gdLst>
                <a:gd name="T0" fmla="*/ 1 w 5"/>
                <a:gd name="T1" fmla="*/ 9 h 9"/>
                <a:gd name="T2" fmla="*/ 4 w 5"/>
                <a:gd name="T3" fmla="*/ 6 h 9"/>
                <a:gd name="T4" fmla="*/ 5 w 5"/>
                <a:gd name="T5" fmla="*/ 0 h 9"/>
                <a:gd name="T6" fmla="*/ 1 w 5"/>
                <a:gd name="T7" fmla="*/ 9 h 9"/>
              </a:gdLst>
              <a:ahLst/>
              <a:cxnLst>
                <a:cxn ang="0">
                  <a:pos x="T0" y="T1"/>
                </a:cxn>
                <a:cxn ang="0">
                  <a:pos x="T2" y="T3"/>
                </a:cxn>
                <a:cxn ang="0">
                  <a:pos x="T4" y="T5"/>
                </a:cxn>
                <a:cxn ang="0">
                  <a:pos x="T6" y="T7"/>
                </a:cxn>
              </a:cxnLst>
              <a:rect l="0" t="0" r="r" b="b"/>
              <a:pathLst>
                <a:path w="5" h="9">
                  <a:moveTo>
                    <a:pt x="1" y="9"/>
                  </a:moveTo>
                  <a:cubicBezTo>
                    <a:pt x="4" y="6"/>
                    <a:pt x="4" y="6"/>
                    <a:pt x="4" y="6"/>
                  </a:cubicBezTo>
                  <a:cubicBezTo>
                    <a:pt x="4" y="4"/>
                    <a:pt x="4" y="2"/>
                    <a:pt x="5" y="0"/>
                  </a:cubicBezTo>
                  <a:cubicBezTo>
                    <a:pt x="3" y="3"/>
                    <a:pt x="0" y="5"/>
                    <a:pt x="1"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87">
              <a:extLst>
                <a:ext uri="{FF2B5EF4-FFF2-40B4-BE49-F238E27FC236}">
                  <a16:creationId xmlns:a16="http://schemas.microsoft.com/office/drawing/2014/main" xmlns="" id="{8341A38A-E9EF-4C38-9B5D-F8AB5C305FB7}"/>
                </a:ext>
              </a:extLst>
            </p:cNvPr>
            <p:cNvSpPr>
              <a:spLocks/>
            </p:cNvSpPr>
            <p:nvPr/>
          </p:nvSpPr>
          <p:spPr bwMode="auto">
            <a:xfrm>
              <a:off x="3525838" y="2690813"/>
              <a:ext cx="171450" cy="757237"/>
            </a:xfrm>
            <a:custGeom>
              <a:avLst/>
              <a:gdLst>
                <a:gd name="T0" fmla="*/ 30 w 40"/>
                <a:gd name="T1" fmla="*/ 39 h 178"/>
                <a:gd name="T2" fmla="*/ 29 w 40"/>
                <a:gd name="T3" fmla="*/ 49 h 178"/>
                <a:gd name="T4" fmla="*/ 25 w 40"/>
                <a:gd name="T5" fmla="*/ 49 h 178"/>
                <a:gd name="T6" fmla="*/ 26 w 40"/>
                <a:gd name="T7" fmla="*/ 63 h 178"/>
                <a:gd name="T8" fmla="*/ 20 w 40"/>
                <a:gd name="T9" fmla="*/ 84 h 178"/>
                <a:gd name="T10" fmla="*/ 21 w 40"/>
                <a:gd name="T11" fmla="*/ 116 h 178"/>
                <a:gd name="T12" fmla="*/ 18 w 40"/>
                <a:gd name="T13" fmla="*/ 128 h 178"/>
                <a:gd name="T14" fmla="*/ 0 w 40"/>
                <a:gd name="T15" fmla="*/ 176 h 178"/>
                <a:gd name="T16" fmla="*/ 0 w 40"/>
                <a:gd name="T17" fmla="*/ 178 h 178"/>
                <a:gd name="T18" fmla="*/ 9 w 40"/>
                <a:gd name="T19" fmla="*/ 158 h 178"/>
                <a:gd name="T20" fmla="*/ 29 w 40"/>
                <a:gd name="T21" fmla="*/ 94 h 178"/>
                <a:gd name="T22" fmla="*/ 32 w 40"/>
                <a:gd name="T23" fmla="*/ 81 h 178"/>
                <a:gd name="T24" fmla="*/ 33 w 40"/>
                <a:gd name="T25" fmla="*/ 72 h 178"/>
                <a:gd name="T26" fmla="*/ 37 w 40"/>
                <a:gd name="T27" fmla="*/ 18 h 178"/>
                <a:gd name="T28" fmla="*/ 38 w 40"/>
                <a:gd name="T29" fmla="*/ 0 h 178"/>
                <a:gd name="T30" fmla="*/ 30 w 40"/>
                <a:gd name="T31" fmla="*/ 3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178">
                  <a:moveTo>
                    <a:pt x="30" y="39"/>
                  </a:moveTo>
                  <a:cubicBezTo>
                    <a:pt x="29" y="42"/>
                    <a:pt x="27" y="47"/>
                    <a:pt x="29" y="49"/>
                  </a:cubicBezTo>
                  <a:cubicBezTo>
                    <a:pt x="25" y="49"/>
                    <a:pt x="25" y="49"/>
                    <a:pt x="25" y="49"/>
                  </a:cubicBezTo>
                  <a:cubicBezTo>
                    <a:pt x="31" y="53"/>
                    <a:pt x="23" y="58"/>
                    <a:pt x="26" y="63"/>
                  </a:cubicBezTo>
                  <a:cubicBezTo>
                    <a:pt x="22" y="70"/>
                    <a:pt x="25" y="76"/>
                    <a:pt x="20" y="84"/>
                  </a:cubicBezTo>
                  <a:cubicBezTo>
                    <a:pt x="27" y="96"/>
                    <a:pt x="13" y="104"/>
                    <a:pt x="21" y="116"/>
                  </a:cubicBezTo>
                  <a:cubicBezTo>
                    <a:pt x="21" y="119"/>
                    <a:pt x="16" y="125"/>
                    <a:pt x="18" y="128"/>
                  </a:cubicBezTo>
                  <a:cubicBezTo>
                    <a:pt x="13" y="143"/>
                    <a:pt x="6" y="161"/>
                    <a:pt x="0" y="176"/>
                  </a:cubicBezTo>
                  <a:cubicBezTo>
                    <a:pt x="0" y="177"/>
                    <a:pt x="0" y="177"/>
                    <a:pt x="0" y="178"/>
                  </a:cubicBezTo>
                  <a:cubicBezTo>
                    <a:pt x="4" y="172"/>
                    <a:pt x="10" y="166"/>
                    <a:pt x="9" y="158"/>
                  </a:cubicBezTo>
                  <a:cubicBezTo>
                    <a:pt x="18" y="138"/>
                    <a:pt x="25" y="116"/>
                    <a:pt x="29" y="94"/>
                  </a:cubicBezTo>
                  <a:cubicBezTo>
                    <a:pt x="31" y="89"/>
                    <a:pt x="27" y="83"/>
                    <a:pt x="32" y="81"/>
                  </a:cubicBezTo>
                  <a:cubicBezTo>
                    <a:pt x="30" y="77"/>
                    <a:pt x="33" y="73"/>
                    <a:pt x="33" y="72"/>
                  </a:cubicBezTo>
                  <a:cubicBezTo>
                    <a:pt x="33" y="55"/>
                    <a:pt x="40" y="36"/>
                    <a:pt x="37" y="18"/>
                  </a:cubicBezTo>
                  <a:cubicBezTo>
                    <a:pt x="39" y="12"/>
                    <a:pt x="40" y="5"/>
                    <a:pt x="38" y="0"/>
                  </a:cubicBezTo>
                  <a:cubicBezTo>
                    <a:pt x="25" y="9"/>
                    <a:pt x="35" y="26"/>
                    <a:pt x="30" y="3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88">
              <a:extLst>
                <a:ext uri="{FF2B5EF4-FFF2-40B4-BE49-F238E27FC236}">
                  <a16:creationId xmlns:a16="http://schemas.microsoft.com/office/drawing/2014/main" xmlns="" id="{0953A3C4-7685-4041-8D50-03510B781B5E}"/>
                </a:ext>
              </a:extLst>
            </p:cNvPr>
            <p:cNvSpPr>
              <a:spLocks/>
            </p:cNvSpPr>
            <p:nvPr/>
          </p:nvSpPr>
          <p:spPr bwMode="auto">
            <a:xfrm>
              <a:off x="3662363" y="3032125"/>
              <a:ext cx="4763" cy="3175"/>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1"/>
                  </a:cubicBezTo>
                  <a:cubicBezTo>
                    <a:pt x="0" y="1"/>
                    <a:pt x="0" y="1"/>
                    <a:pt x="0" y="1"/>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89">
              <a:extLst>
                <a:ext uri="{FF2B5EF4-FFF2-40B4-BE49-F238E27FC236}">
                  <a16:creationId xmlns:a16="http://schemas.microsoft.com/office/drawing/2014/main" xmlns="" id="{42F2DFE8-CB51-4BE1-AB83-4D0A157C5B16}"/>
                </a:ext>
              </a:extLst>
            </p:cNvPr>
            <p:cNvSpPr>
              <a:spLocks/>
            </p:cNvSpPr>
            <p:nvPr/>
          </p:nvSpPr>
          <p:spPr bwMode="auto">
            <a:xfrm>
              <a:off x="1319213" y="2711450"/>
              <a:ext cx="25400" cy="42862"/>
            </a:xfrm>
            <a:custGeom>
              <a:avLst/>
              <a:gdLst>
                <a:gd name="T0" fmla="*/ 0 w 6"/>
                <a:gd name="T1" fmla="*/ 9 h 10"/>
                <a:gd name="T2" fmla="*/ 5 w 6"/>
                <a:gd name="T3" fmla="*/ 10 h 10"/>
                <a:gd name="T4" fmla="*/ 6 w 6"/>
                <a:gd name="T5" fmla="*/ 0 h 10"/>
                <a:gd name="T6" fmla="*/ 1 w 6"/>
                <a:gd name="T7" fmla="*/ 3 h 10"/>
                <a:gd name="T8" fmla="*/ 2 w 6"/>
                <a:gd name="T9" fmla="*/ 4 h 10"/>
                <a:gd name="T10" fmla="*/ 0 w 6"/>
                <a:gd name="T11" fmla="*/ 9 h 10"/>
              </a:gdLst>
              <a:ahLst/>
              <a:cxnLst>
                <a:cxn ang="0">
                  <a:pos x="T0" y="T1"/>
                </a:cxn>
                <a:cxn ang="0">
                  <a:pos x="T2" y="T3"/>
                </a:cxn>
                <a:cxn ang="0">
                  <a:pos x="T4" y="T5"/>
                </a:cxn>
                <a:cxn ang="0">
                  <a:pos x="T6" y="T7"/>
                </a:cxn>
                <a:cxn ang="0">
                  <a:pos x="T8" y="T9"/>
                </a:cxn>
                <a:cxn ang="0">
                  <a:pos x="T10" y="T11"/>
                </a:cxn>
              </a:cxnLst>
              <a:rect l="0" t="0" r="r" b="b"/>
              <a:pathLst>
                <a:path w="6" h="10">
                  <a:moveTo>
                    <a:pt x="0" y="9"/>
                  </a:moveTo>
                  <a:cubicBezTo>
                    <a:pt x="2" y="8"/>
                    <a:pt x="4" y="10"/>
                    <a:pt x="5" y="10"/>
                  </a:cubicBezTo>
                  <a:cubicBezTo>
                    <a:pt x="6" y="0"/>
                    <a:pt x="6" y="0"/>
                    <a:pt x="6" y="0"/>
                  </a:cubicBezTo>
                  <a:cubicBezTo>
                    <a:pt x="1" y="3"/>
                    <a:pt x="1" y="3"/>
                    <a:pt x="1" y="3"/>
                  </a:cubicBezTo>
                  <a:cubicBezTo>
                    <a:pt x="2" y="4"/>
                    <a:pt x="2" y="4"/>
                    <a:pt x="2" y="4"/>
                  </a:cubicBezTo>
                  <a:cubicBezTo>
                    <a:pt x="2" y="5"/>
                    <a:pt x="2" y="8"/>
                    <a:pt x="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90">
              <a:extLst>
                <a:ext uri="{FF2B5EF4-FFF2-40B4-BE49-F238E27FC236}">
                  <a16:creationId xmlns:a16="http://schemas.microsoft.com/office/drawing/2014/main" xmlns="" id="{2AEC94D2-FF25-4FC2-950D-4514939348C0}"/>
                </a:ext>
              </a:extLst>
            </p:cNvPr>
            <p:cNvSpPr>
              <a:spLocks/>
            </p:cNvSpPr>
            <p:nvPr/>
          </p:nvSpPr>
          <p:spPr bwMode="auto">
            <a:xfrm>
              <a:off x="1285875" y="2725738"/>
              <a:ext cx="15875" cy="28575"/>
            </a:xfrm>
            <a:custGeom>
              <a:avLst/>
              <a:gdLst>
                <a:gd name="T0" fmla="*/ 2 w 4"/>
                <a:gd name="T1" fmla="*/ 7 h 7"/>
                <a:gd name="T2" fmla="*/ 3 w 4"/>
                <a:gd name="T3" fmla="*/ 0 h 7"/>
                <a:gd name="T4" fmla="*/ 2 w 4"/>
                <a:gd name="T5" fmla="*/ 7 h 7"/>
              </a:gdLst>
              <a:ahLst/>
              <a:cxnLst>
                <a:cxn ang="0">
                  <a:pos x="T0" y="T1"/>
                </a:cxn>
                <a:cxn ang="0">
                  <a:pos x="T2" y="T3"/>
                </a:cxn>
                <a:cxn ang="0">
                  <a:pos x="T4" y="T5"/>
                </a:cxn>
              </a:cxnLst>
              <a:rect l="0" t="0" r="r" b="b"/>
              <a:pathLst>
                <a:path w="4" h="7">
                  <a:moveTo>
                    <a:pt x="2" y="7"/>
                  </a:moveTo>
                  <a:cubicBezTo>
                    <a:pt x="4" y="7"/>
                    <a:pt x="3" y="0"/>
                    <a:pt x="3" y="0"/>
                  </a:cubicBezTo>
                  <a:cubicBezTo>
                    <a:pt x="3" y="2"/>
                    <a:pt x="0" y="5"/>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91">
              <a:extLst>
                <a:ext uri="{FF2B5EF4-FFF2-40B4-BE49-F238E27FC236}">
                  <a16:creationId xmlns:a16="http://schemas.microsoft.com/office/drawing/2014/main" xmlns="" id="{DCF08467-2971-404D-BD89-3ECA6BCB9046}"/>
                </a:ext>
              </a:extLst>
            </p:cNvPr>
            <p:cNvSpPr>
              <a:spLocks/>
            </p:cNvSpPr>
            <p:nvPr/>
          </p:nvSpPr>
          <p:spPr bwMode="auto">
            <a:xfrm>
              <a:off x="1225550" y="2728913"/>
              <a:ext cx="4763" cy="22225"/>
            </a:xfrm>
            <a:custGeom>
              <a:avLst/>
              <a:gdLst>
                <a:gd name="T0" fmla="*/ 0 w 1"/>
                <a:gd name="T1" fmla="*/ 0 h 5"/>
                <a:gd name="T2" fmla="*/ 0 w 1"/>
                <a:gd name="T3" fmla="*/ 5 h 5"/>
                <a:gd name="T4" fmla="*/ 1 w 1"/>
                <a:gd name="T5" fmla="*/ 4 h 5"/>
                <a:gd name="T6" fmla="*/ 0 w 1"/>
                <a:gd name="T7" fmla="*/ 0 h 5"/>
              </a:gdLst>
              <a:ahLst/>
              <a:cxnLst>
                <a:cxn ang="0">
                  <a:pos x="T0" y="T1"/>
                </a:cxn>
                <a:cxn ang="0">
                  <a:pos x="T2" y="T3"/>
                </a:cxn>
                <a:cxn ang="0">
                  <a:pos x="T4" y="T5"/>
                </a:cxn>
                <a:cxn ang="0">
                  <a:pos x="T6" y="T7"/>
                </a:cxn>
              </a:cxnLst>
              <a:rect l="0" t="0" r="r" b="b"/>
              <a:pathLst>
                <a:path w="1" h="5">
                  <a:moveTo>
                    <a:pt x="0" y="0"/>
                  </a:moveTo>
                  <a:cubicBezTo>
                    <a:pt x="0" y="5"/>
                    <a:pt x="0" y="5"/>
                    <a:pt x="0" y="5"/>
                  </a:cubicBezTo>
                  <a:cubicBezTo>
                    <a:pt x="1" y="4"/>
                    <a:pt x="1" y="4"/>
                    <a:pt x="1" y="4"/>
                  </a:cubicBezTo>
                  <a:cubicBezTo>
                    <a:pt x="0" y="3"/>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9" name="Rectangle 92">
              <a:extLst>
                <a:ext uri="{FF2B5EF4-FFF2-40B4-BE49-F238E27FC236}">
                  <a16:creationId xmlns:a16="http://schemas.microsoft.com/office/drawing/2014/main" xmlns="" id="{9CCA0717-6C71-461A-8F86-E6CA4ED664A6}"/>
                </a:ext>
              </a:extLst>
            </p:cNvPr>
            <p:cNvSpPr>
              <a:spLocks noChangeArrowheads="1"/>
            </p:cNvSpPr>
            <p:nvPr/>
          </p:nvSpPr>
          <p:spPr bwMode="auto">
            <a:xfrm>
              <a:off x="3751263" y="2763838"/>
              <a:ext cx="1588"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93">
              <a:extLst>
                <a:ext uri="{FF2B5EF4-FFF2-40B4-BE49-F238E27FC236}">
                  <a16:creationId xmlns:a16="http://schemas.microsoft.com/office/drawing/2014/main" xmlns="" id="{5A04E0E2-D86B-4159-9068-813524CC2AFC}"/>
                </a:ext>
              </a:extLst>
            </p:cNvPr>
            <p:cNvSpPr>
              <a:spLocks/>
            </p:cNvSpPr>
            <p:nvPr/>
          </p:nvSpPr>
          <p:spPr bwMode="auto">
            <a:xfrm>
              <a:off x="1293813" y="2776538"/>
              <a:ext cx="0" cy="15875"/>
            </a:xfrm>
            <a:custGeom>
              <a:avLst/>
              <a:gdLst>
                <a:gd name="T0" fmla="*/ 2 h 10"/>
                <a:gd name="T1" fmla="*/ 0 h 10"/>
                <a:gd name="T2" fmla="*/ 10 h 10"/>
                <a:gd name="T3" fmla="*/ 2 h 10"/>
              </a:gdLst>
              <a:ahLst/>
              <a:cxnLst>
                <a:cxn ang="0">
                  <a:pos x="0" y="T0"/>
                </a:cxn>
                <a:cxn ang="0">
                  <a:pos x="0" y="T1"/>
                </a:cxn>
                <a:cxn ang="0">
                  <a:pos x="0" y="T2"/>
                </a:cxn>
                <a:cxn ang="0">
                  <a:pos x="0" y="T3"/>
                </a:cxn>
              </a:cxnLst>
              <a:rect l="0" t="0" r="r" b="b"/>
              <a:pathLst>
                <a:path h="10">
                  <a:moveTo>
                    <a:pt x="0" y="2"/>
                  </a:moveTo>
                  <a:lnTo>
                    <a:pt x="0" y="0"/>
                  </a:lnTo>
                  <a:lnTo>
                    <a:pt x="0" y="10"/>
                  </a:ln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1" name="Rectangle 94">
              <a:extLst>
                <a:ext uri="{FF2B5EF4-FFF2-40B4-BE49-F238E27FC236}">
                  <a16:creationId xmlns:a16="http://schemas.microsoft.com/office/drawing/2014/main" xmlns="" id="{0D8DAE16-A33B-4ADD-9DE0-510B31373B87}"/>
                </a:ext>
              </a:extLst>
            </p:cNvPr>
            <p:cNvSpPr>
              <a:spLocks noChangeArrowheads="1"/>
            </p:cNvSpPr>
            <p:nvPr/>
          </p:nvSpPr>
          <p:spPr bwMode="auto">
            <a:xfrm>
              <a:off x="1217613" y="2789238"/>
              <a:ext cx="3175" cy="301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95">
              <a:extLst>
                <a:ext uri="{FF2B5EF4-FFF2-40B4-BE49-F238E27FC236}">
                  <a16:creationId xmlns:a16="http://schemas.microsoft.com/office/drawing/2014/main" xmlns="" id="{4B3B765E-930A-46AF-BD51-C59F78C18819}"/>
                </a:ext>
              </a:extLst>
            </p:cNvPr>
            <p:cNvSpPr>
              <a:spLocks/>
            </p:cNvSpPr>
            <p:nvPr/>
          </p:nvSpPr>
          <p:spPr bwMode="auto">
            <a:xfrm>
              <a:off x="1311275" y="2801938"/>
              <a:ext cx="12700" cy="17462"/>
            </a:xfrm>
            <a:custGeom>
              <a:avLst/>
              <a:gdLst>
                <a:gd name="T0" fmla="*/ 3 w 3"/>
                <a:gd name="T1" fmla="*/ 3 h 4"/>
                <a:gd name="T2" fmla="*/ 1 w 3"/>
                <a:gd name="T3" fmla="*/ 0 h 4"/>
                <a:gd name="T4" fmla="*/ 3 w 3"/>
                <a:gd name="T5" fmla="*/ 3 h 4"/>
              </a:gdLst>
              <a:ahLst/>
              <a:cxnLst>
                <a:cxn ang="0">
                  <a:pos x="T0" y="T1"/>
                </a:cxn>
                <a:cxn ang="0">
                  <a:pos x="T2" y="T3"/>
                </a:cxn>
                <a:cxn ang="0">
                  <a:pos x="T4" y="T5"/>
                </a:cxn>
              </a:cxnLst>
              <a:rect l="0" t="0" r="r" b="b"/>
              <a:pathLst>
                <a:path w="3" h="4">
                  <a:moveTo>
                    <a:pt x="3" y="3"/>
                  </a:moveTo>
                  <a:cubicBezTo>
                    <a:pt x="1" y="0"/>
                    <a:pt x="1" y="0"/>
                    <a:pt x="1" y="0"/>
                  </a:cubicBezTo>
                  <a:cubicBezTo>
                    <a:pt x="0" y="1"/>
                    <a:pt x="1" y="4"/>
                    <a:pt x="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96">
              <a:extLst>
                <a:ext uri="{FF2B5EF4-FFF2-40B4-BE49-F238E27FC236}">
                  <a16:creationId xmlns:a16="http://schemas.microsoft.com/office/drawing/2014/main" xmlns="" id="{D3EE08F7-4DE3-4422-9D40-5D7298D2C5D5}"/>
                </a:ext>
              </a:extLst>
            </p:cNvPr>
            <p:cNvSpPr>
              <a:spLocks/>
            </p:cNvSpPr>
            <p:nvPr/>
          </p:nvSpPr>
          <p:spPr bwMode="auto">
            <a:xfrm>
              <a:off x="1314450" y="2827338"/>
              <a:ext cx="4763" cy="12700"/>
            </a:xfrm>
            <a:custGeom>
              <a:avLst/>
              <a:gdLst>
                <a:gd name="T0" fmla="*/ 3 w 3"/>
                <a:gd name="T1" fmla="*/ 8 h 8"/>
                <a:gd name="T2" fmla="*/ 3 w 3"/>
                <a:gd name="T3" fmla="*/ 0 h 8"/>
                <a:gd name="T4" fmla="*/ 0 w 3"/>
                <a:gd name="T5" fmla="*/ 0 h 8"/>
                <a:gd name="T6" fmla="*/ 3 w 3"/>
                <a:gd name="T7" fmla="*/ 8 h 8"/>
              </a:gdLst>
              <a:ahLst/>
              <a:cxnLst>
                <a:cxn ang="0">
                  <a:pos x="T0" y="T1"/>
                </a:cxn>
                <a:cxn ang="0">
                  <a:pos x="T2" y="T3"/>
                </a:cxn>
                <a:cxn ang="0">
                  <a:pos x="T4" y="T5"/>
                </a:cxn>
                <a:cxn ang="0">
                  <a:pos x="T6" y="T7"/>
                </a:cxn>
              </a:cxnLst>
              <a:rect l="0" t="0" r="r" b="b"/>
              <a:pathLst>
                <a:path w="3" h="8">
                  <a:moveTo>
                    <a:pt x="3" y="8"/>
                  </a:moveTo>
                  <a:lnTo>
                    <a:pt x="3" y="0"/>
                  </a:lnTo>
                  <a:lnTo>
                    <a:pt x="0" y="0"/>
                  </a:lnTo>
                  <a:lnTo>
                    <a:pt x="3"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97">
              <a:extLst>
                <a:ext uri="{FF2B5EF4-FFF2-40B4-BE49-F238E27FC236}">
                  <a16:creationId xmlns:a16="http://schemas.microsoft.com/office/drawing/2014/main" xmlns="" id="{1A7FB51C-8D3F-4FBE-8635-2941B41D887D}"/>
                </a:ext>
              </a:extLst>
            </p:cNvPr>
            <p:cNvSpPr>
              <a:spLocks/>
            </p:cNvSpPr>
            <p:nvPr/>
          </p:nvSpPr>
          <p:spPr bwMode="auto">
            <a:xfrm>
              <a:off x="1187450" y="2865438"/>
              <a:ext cx="50800" cy="192087"/>
            </a:xfrm>
            <a:custGeom>
              <a:avLst/>
              <a:gdLst>
                <a:gd name="T0" fmla="*/ 10 w 12"/>
                <a:gd name="T1" fmla="*/ 45 h 45"/>
                <a:gd name="T2" fmla="*/ 12 w 12"/>
                <a:gd name="T3" fmla="*/ 45 h 45"/>
                <a:gd name="T4" fmla="*/ 7 w 12"/>
                <a:gd name="T5" fmla="*/ 0 h 45"/>
                <a:gd name="T6" fmla="*/ 6 w 12"/>
                <a:gd name="T7" fmla="*/ 12 h 45"/>
                <a:gd name="T8" fmla="*/ 3 w 12"/>
                <a:gd name="T9" fmla="*/ 19 h 45"/>
                <a:gd name="T10" fmla="*/ 5 w 12"/>
                <a:gd name="T11" fmla="*/ 14 h 45"/>
                <a:gd name="T12" fmla="*/ 8 w 12"/>
                <a:gd name="T13" fmla="*/ 30 h 45"/>
                <a:gd name="T14" fmla="*/ 10 w 12"/>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10" y="45"/>
                  </a:moveTo>
                  <a:cubicBezTo>
                    <a:pt x="12" y="45"/>
                    <a:pt x="12" y="45"/>
                    <a:pt x="12" y="45"/>
                  </a:cubicBezTo>
                  <a:cubicBezTo>
                    <a:pt x="10" y="30"/>
                    <a:pt x="9" y="14"/>
                    <a:pt x="7" y="0"/>
                  </a:cubicBezTo>
                  <a:cubicBezTo>
                    <a:pt x="4" y="4"/>
                    <a:pt x="3" y="7"/>
                    <a:pt x="6" y="12"/>
                  </a:cubicBezTo>
                  <a:cubicBezTo>
                    <a:pt x="0" y="11"/>
                    <a:pt x="3" y="16"/>
                    <a:pt x="3" y="19"/>
                  </a:cubicBezTo>
                  <a:cubicBezTo>
                    <a:pt x="5" y="14"/>
                    <a:pt x="5" y="14"/>
                    <a:pt x="5" y="14"/>
                  </a:cubicBezTo>
                  <a:cubicBezTo>
                    <a:pt x="8" y="21"/>
                    <a:pt x="1" y="25"/>
                    <a:pt x="8" y="30"/>
                  </a:cubicBezTo>
                  <a:cubicBezTo>
                    <a:pt x="7" y="35"/>
                    <a:pt x="9" y="40"/>
                    <a:pt x="10" y="4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98">
              <a:extLst>
                <a:ext uri="{FF2B5EF4-FFF2-40B4-BE49-F238E27FC236}">
                  <a16:creationId xmlns:a16="http://schemas.microsoft.com/office/drawing/2014/main" xmlns="" id="{1870CEE4-95F5-41F4-829F-79E68A93B10A}"/>
                </a:ext>
              </a:extLst>
            </p:cNvPr>
            <p:cNvSpPr>
              <a:spLocks/>
            </p:cNvSpPr>
            <p:nvPr/>
          </p:nvSpPr>
          <p:spPr bwMode="auto">
            <a:xfrm>
              <a:off x="1243013" y="2865438"/>
              <a:ext cx="7938" cy="17462"/>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1" y="3"/>
                    <a:pt x="1" y="1"/>
                    <a:pt x="1" y="0"/>
                  </a:cubicBezTo>
                  <a:cubicBezTo>
                    <a:pt x="0" y="2"/>
                    <a:pt x="1" y="3"/>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99">
              <a:extLst>
                <a:ext uri="{FF2B5EF4-FFF2-40B4-BE49-F238E27FC236}">
                  <a16:creationId xmlns:a16="http://schemas.microsoft.com/office/drawing/2014/main" xmlns="" id="{25A4D08A-2635-4C54-957C-431D188BDBD3}"/>
                </a:ext>
              </a:extLst>
            </p:cNvPr>
            <p:cNvSpPr>
              <a:spLocks/>
            </p:cNvSpPr>
            <p:nvPr/>
          </p:nvSpPr>
          <p:spPr bwMode="auto">
            <a:xfrm>
              <a:off x="1238250" y="2882900"/>
              <a:ext cx="42863" cy="152400"/>
            </a:xfrm>
            <a:custGeom>
              <a:avLst/>
              <a:gdLst>
                <a:gd name="T0" fmla="*/ 2 w 10"/>
                <a:gd name="T1" fmla="*/ 21 h 36"/>
                <a:gd name="T2" fmla="*/ 8 w 10"/>
                <a:gd name="T3" fmla="*/ 36 h 36"/>
                <a:gd name="T4" fmla="*/ 7 w 10"/>
                <a:gd name="T5" fmla="*/ 19 h 36"/>
                <a:gd name="T6" fmla="*/ 4 w 10"/>
                <a:gd name="T7" fmla="*/ 16 h 36"/>
                <a:gd name="T8" fmla="*/ 6 w 10"/>
                <a:gd name="T9" fmla="*/ 7 h 36"/>
                <a:gd name="T10" fmla="*/ 3 w 10"/>
                <a:gd name="T11" fmla="*/ 0 h 36"/>
                <a:gd name="T12" fmla="*/ 2 w 10"/>
                <a:gd name="T13" fmla="*/ 21 h 36"/>
              </a:gdLst>
              <a:ahLst/>
              <a:cxnLst>
                <a:cxn ang="0">
                  <a:pos x="T0" y="T1"/>
                </a:cxn>
                <a:cxn ang="0">
                  <a:pos x="T2" y="T3"/>
                </a:cxn>
                <a:cxn ang="0">
                  <a:pos x="T4" y="T5"/>
                </a:cxn>
                <a:cxn ang="0">
                  <a:pos x="T6" y="T7"/>
                </a:cxn>
                <a:cxn ang="0">
                  <a:pos x="T8" y="T9"/>
                </a:cxn>
                <a:cxn ang="0">
                  <a:pos x="T10" y="T11"/>
                </a:cxn>
                <a:cxn ang="0">
                  <a:pos x="T12" y="T13"/>
                </a:cxn>
              </a:cxnLst>
              <a:rect l="0" t="0" r="r" b="b"/>
              <a:pathLst>
                <a:path w="10" h="36">
                  <a:moveTo>
                    <a:pt x="2" y="21"/>
                  </a:moveTo>
                  <a:cubicBezTo>
                    <a:pt x="6" y="25"/>
                    <a:pt x="2" y="34"/>
                    <a:pt x="8" y="36"/>
                  </a:cubicBezTo>
                  <a:cubicBezTo>
                    <a:pt x="10" y="30"/>
                    <a:pt x="5" y="26"/>
                    <a:pt x="7" y="19"/>
                  </a:cubicBezTo>
                  <a:cubicBezTo>
                    <a:pt x="6" y="17"/>
                    <a:pt x="3" y="20"/>
                    <a:pt x="4" y="16"/>
                  </a:cubicBezTo>
                  <a:cubicBezTo>
                    <a:pt x="8" y="15"/>
                    <a:pt x="3" y="10"/>
                    <a:pt x="6" y="7"/>
                  </a:cubicBezTo>
                  <a:cubicBezTo>
                    <a:pt x="7" y="3"/>
                    <a:pt x="4" y="2"/>
                    <a:pt x="3" y="0"/>
                  </a:cubicBezTo>
                  <a:cubicBezTo>
                    <a:pt x="3" y="7"/>
                    <a:pt x="0" y="15"/>
                    <a:pt x="2" y="2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00">
              <a:extLst>
                <a:ext uri="{FF2B5EF4-FFF2-40B4-BE49-F238E27FC236}">
                  <a16:creationId xmlns:a16="http://schemas.microsoft.com/office/drawing/2014/main" xmlns="" id="{21A5A844-0438-4320-9CC3-82B0DD36AD28}"/>
                </a:ext>
              </a:extLst>
            </p:cNvPr>
            <p:cNvSpPr>
              <a:spLocks/>
            </p:cNvSpPr>
            <p:nvPr/>
          </p:nvSpPr>
          <p:spPr bwMode="auto">
            <a:xfrm>
              <a:off x="1281113" y="2886075"/>
              <a:ext cx="4763" cy="12700"/>
            </a:xfrm>
            <a:custGeom>
              <a:avLst/>
              <a:gdLst>
                <a:gd name="T0" fmla="*/ 0 w 3"/>
                <a:gd name="T1" fmla="*/ 0 h 8"/>
                <a:gd name="T2" fmla="*/ 3 w 3"/>
                <a:gd name="T3" fmla="*/ 8 h 8"/>
                <a:gd name="T4" fmla="*/ 3 w 3"/>
                <a:gd name="T5" fmla="*/ 0 h 8"/>
                <a:gd name="T6" fmla="*/ 0 w 3"/>
                <a:gd name="T7" fmla="*/ 0 h 8"/>
              </a:gdLst>
              <a:ahLst/>
              <a:cxnLst>
                <a:cxn ang="0">
                  <a:pos x="T0" y="T1"/>
                </a:cxn>
                <a:cxn ang="0">
                  <a:pos x="T2" y="T3"/>
                </a:cxn>
                <a:cxn ang="0">
                  <a:pos x="T4" y="T5"/>
                </a:cxn>
                <a:cxn ang="0">
                  <a:pos x="T6" y="T7"/>
                </a:cxn>
              </a:cxnLst>
              <a:rect l="0" t="0" r="r" b="b"/>
              <a:pathLst>
                <a:path w="3" h="8">
                  <a:moveTo>
                    <a:pt x="0" y="0"/>
                  </a:moveTo>
                  <a:lnTo>
                    <a:pt x="3" y="8"/>
                  </a:lnTo>
                  <a:lnTo>
                    <a:pt x="3" y="0"/>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01">
              <a:extLst>
                <a:ext uri="{FF2B5EF4-FFF2-40B4-BE49-F238E27FC236}">
                  <a16:creationId xmlns:a16="http://schemas.microsoft.com/office/drawing/2014/main" xmlns="" id="{F72D04B8-0253-4A3E-BB6C-10FD9E7A0606}"/>
                </a:ext>
              </a:extLst>
            </p:cNvPr>
            <p:cNvSpPr>
              <a:spLocks/>
            </p:cNvSpPr>
            <p:nvPr/>
          </p:nvSpPr>
          <p:spPr bwMode="auto">
            <a:xfrm>
              <a:off x="1289050" y="2971800"/>
              <a:ext cx="9525" cy="17462"/>
            </a:xfrm>
            <a:custGeom>
              <a:avLst/>
              <a:gdLst>
                <a:gd name="T0" fmla="*/ 0 w 2"/>
                <a:gd name="T1" fmla="*/ 4 h 4"/>
                <a:gd name="T2" fmla="*/ 1 w 2"/>
                <a:gd name="T3" fmla="*/ 0 h 4"/>
                <a:gd name="T4" fmla="*/ 0 w 2"/>
                <a:gd name="T5" fmla="*/ 0 h 4"/>
                <a:gd name="T6" fmla="*/ 0 w 2"/>
                <a:gd name="T7" fmla="*/ 4 h 4"/>
              </a:gdLst>
              <a:ahLst/>
              <a:cxnLst>
                <a:cxn ang="0">
                  <a:pos x="T0" y="T1"/>
                </a:cxn>
                <a:cxn ang="0">
                  <a:pos x="T2" y="T3"/>
                </a:cxn>
                <a:cxn ang="0">
                  <a:pos x="T4" y="T5"/>
                </a:cxn>
                <a:cxn ang="0">
                  <a:pos x="T6" y="T7"/>
                </a:cxn>
              </a:cxnLst>
              <a:rect l="0" t="0" r="r" b="b"/>
              <a:pathLst>
                <a:path w="2" h="4">
                  <a:moveTo>
                    <a:pt x="0" y="4"/>
                  </a:moveTo>
                  <a:cubicBezTo>
                    <a:pt x="0" y="3"/>
                    <a:pt x="2" y="1"/>
                    <a:pt x="1" y="0"/>
                  </a:cubicBezTo>
                  <a:cubicBezTo>
                    <a:pt x="0" y="0"/>
                    <a:pt x="0" y="0"/>
                    <a:pt x="0"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02">
              <a:extLst>
                <a:ext uri="{FF2B5EF4-FFF2-40B4-BE49-F238E27FC236}">
                  <a16:creationId xmlns:a16="http://schemas.microsoft.com/office/drawing/2014/main" xmlns="" id="{F4A2D847-BE6E-4B93-9225-DF713BFF4E14}"/>
                </a:ext>
              </a:extLst>
            </p:cNvPr>
            <p:cNvSpPr>
              <a:spLocks/>
            </p:cNvSpPr>
            <p:nvPr/>
          </p:nvSpPr>
          <p:spPr bwMode="auto">
            <a:xfrm>
              <a:off x="3717925" y="2976563"/>
              <a:ext cx="7938" cy="20637"/>
            </a:xfrm>
            <a:custGeom>
              <a:avLst/>
              <a:gdLst>
                <a:gd name="T0" fmla="*/ 0 w 5"/>
                <a:gd name="T1" fmla="*/ 13 h 13"/>
                <a:gd name="T2" fmla="*/ 5 w 5"/>
                <a:gd name="T3" fmla="*/ 10 h 13"/>
                <a:gd name="T4" fmla="*/ 0 w 5"/>
                <a:gd name="T5" fmla="*/ 0 h 13"/>
                <a:gd name="T6" fmla="*/ 0 w 5"/>
                <a:gd name="T7" fmla="*/ 13 h 13"/>
              </a:gdLst>
              <a:ahLst/>
              <a:cxnLst>
                <a:cxn ang="0">
                  <a:pos x="T0" y="T1"/>
                </a:cxn>
                <a:cxn ang="0">
                  <a:pos x="T2" y="T3"/>
                </a:cxn>
                <a:cxn ang="0">
                  <a:pos x="T4" y="T5"/>
                </a:cxn>
                <a:cxn ang="0">
                  <a:pos x="T6" y="T7"/>
                </a:cxn>
              </a:cxnLst>
              <a:rect l="0" t="0" r="r" b="b"/>
              <a:pathLst>
                <a:path w="5" h="13">
                  <a:moveTo>
                    <a:pt x="0" y="13"/>
                  </a:moveTo>
                  <a:lnTo>
                    <a:pt x="5" y="10"/>
                  </a:lnTo>
                  <a:lnTo>
                    <a:pt x="0" y="0"/>
                  </a:lnTo>
                  <a:lnTo>
                    <a:pt x="0" y="1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03">
              <a:extLst>
                <a:ext uri="{FF2B5EF4-FFF2-40B4-BE49-F238E27FC236}">
                  <a16:creationId xmlns:a16="http://schemas.microsoft.com/office/drawing/2014/main" xmlns="" id="{FFA69DB7-C117-43F1-ACE3-93E69112BCE3}"/>
                </a:ext>
              </a:extLst>
            </p:cNvPr>
            <p:cNvSpPr>
              <a:spLocks/>
            </p:cNvSpPr>
            <p:nvPr/>
          </p:nvSpPr>
          <p:spPr bwMode="auto">
            <a:xfrm>
              <a:off x="1293813" y="3040063"/>
              <a:ext cx="12700" cy="25400"/>
            </a:xfrm>
            <a:custGeom>
              <a:avLst/>
              <a:gdLst>
                <a:gd name="T0" fmla="*/ 2 w 3"/>
                <a:gd name="T1" fmla="*/ 6 h 6"/>
                <a:gd name="T2" fmla="*/ 1 w 3"/>
                <a:gd name="T3" fmla="*/ 0 h 6"/>
                <a:gd name="T4" fmla="*/ 2 w 3"/>
                <a:gd name="T5" fmla="*/ 6 h 6"/>
              </a:gdLst>
              <a:ahLst/>
              <a:cxnLst>
                <a:cxn ang="0">
                  <a:pos x="T0" y="T1"/>
                </a:cxn>
                <a:cxn ang="0">
                  <a:pos x="T2" y="T3"/>
                </a:cxn>
                <a:cxn ang="0">
                  <a:pos x="T4" y="T5"/>
                </a:cxn>
              </a:cxnLst>
              <a:rect l="0" t="0" r="r" b="b"/>
              <a:pathLst>
                <a:path w="3" h="6">
                  <a:moveTo>
                    <a:pt x="2" y="6"/>
                  </a:moveTo>
                  <a:cubicBezTo>
                    <a:pt x="2" y="4"/>
                    <a:pt x="3" y="1"/>
                    <a:pt x="1" y="0"/>
                  </a:cubicBezTo>
                  <a:cubicBezTo>
                    <a:pt x="0" y="1"/>
                    <a:pt x="0" y="5"/>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04">
              <a:extLst>
                <a:ext uri="{FF2B5EF4-FFF2-40B4-BE49-F238E27FC236}">
                  <a16:creationId xmlns:a16="http://schemas.microsoft.com/office/drawing/2014/main" xmlns="" id="{D5E1C432-62E9-46FC-8C81-2661CA474FE9}"/>
                </a:ext>
              </a:extLst>
            </p:cNvPr>
            <p:cNvSpPr>
              <a:spLocks/>
            </p:cNvSpPr>
            <p:nvPr/>
          </p:nvSpPr>
          <p:spPr bwMode="auto">
            <a:xfrm>
              <a:off x="1268413" y="3048000"/>
              <a:ext cx="33338" cy="115887"/>
            </a:xfrm>
            <a:custGeom>
              <a:avLst/>
              <a:gdLst>
                <a:gd name="T0" fmla="*/ 8 w 8"/>
                <a:gd name="T1" fmla="*/ 27 h 27"/>
                <a:gd name="T2" fmla="*/ 2 w 8"/>
                <a:gd name="T3" fmla="*/ 0 h 27"/>
                <a:gd name="T4" fmla="*/ 8 w 8"/>
                <a:gd name="T5" fmla="*/ 27 h 27"/>
              </a:gdLst>
              <a:ahLst/>
              <a:cxnLst>
                <a:cxn ang="0">
                  <a:pos x="T0" y="T1"/>
                </a:cxn>
                <a:cxn ang="0">
                  <a:pos x="T2" y="T3"/>
                </a:cxn>
                <a:cxn ang="0">
                  <a:pos x="T4" y="T5"/>
                </a:cxn>
              </a:cxnLst>
              <a:rect l="0" t="0" r="r" b="b"/>
              <a:pathLst>
                <a:path w="8" h="27">
                  <a:moveTo>
                    <a:pt x="8" y="27"/>
                  </a:moveTo>
                  <a:cubicBezTo>
                    <a:pt x="5" y="18"/>
                    <a:pt x="4" y="9"/>
                    <a:pt x="2" y="0"/>
                  </a:cubicBezTo>
                  <a:cubicBezTo>
                    <a:pt x="0" y="9"/>
                    <a:pt x="4" y="20"/>
                    <a:pt x="8" y="2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05">
              <a:extLst>
                <a:ext uri="{FF2B5EF4-FFF2-40B4-BE49-F238E27FC236}">
                  <a16:creationId xmlns:a16="http://schemas.microsoft.com/office/drawing/2014/main" xmlns="" id="{3A6C56ED-6026-4A63-85B6-937086C5D6F2}"/>
                </a:ext>
              </a:extLst>
            </p:cNvPr>
            <p:cNvSpPr>
              <a:spLocks/>
            </p:cNvSpPr>
            <p:nvPr/>
          </p:nvSpPr>
          <p:spPr bwMode="auto">
            <a:xfrm>
              <a:off x="1301750" y="3073400"/>
              <a:ext cx="50800" cy="161925"/>
            </a:xfrm>
            <a:custGeom>
              <a:avLst/>
              <a:gdLst>
                <a:gd name="T0" fmla="*/ 12 w 12"/>
                <a:gd name="T1" fmla="*/ 38 h 38"/>
                <a:gd name="T2" fmla="*/ 10 w 12"/>
                <a:gd name="T3" fmla="*/ 23 h 38"/>
                <a:gd name="T4" fmla="*/ 0 w 12"/>
                <a:gd name="T5" fmla="*/ 0 h 38"/>
                <a:gd name="T6" fmla="*/ 12 w 12"/>
                <a:gd name="T7" fmla="*/ 38 h 38"/>
              </a:gdLst>
              <a:ahLst/>
              <a:cxnLst>
                <a:cxn ang="0">
                  <a:pos x="T0" y="T1"/>
                </a:cxn>
                <a:cxn ang="0">
                  <a:pos x="T2" y="T3"/>
                </a:cxn>
                <a:cxn ang="0">
                  <a:pos x="T4" y="T5"/>
                </a:cxn>
                <a:cxn ang="0">
                  <a:pos x="T6" y="T7"/>
                </a:cxn>
              </a:cxnLst>
              <a:rect l="0" t="0" r="r" b="b"/>
              <a:pathLst>
                <a:path w="12" h="38">
                  <a:moveTo>
                    <a:pt x="12" y="38"/>
                  </a:moveTo>
                  <a:cubicBezTo>
                    <a:pt x="10" y="23"/>
                    <a:pt x="10" y="23"/>
                    <a:pt x="10" y="23"/>
                  </a:cubicBezTo>
                  <a:cubicBezTo>
                    <a:pt x="3" y="16"/>
                    <a:pt x="5" y="7"/>
                    <a:pt x="0" y="0"/>
                  </a:cubicBezTo>
                  <a:cubicBezTo>
                    <a:pt x="1" y="14"/>
                    <a:pt x="8" y="27"/>
                    <a:pt x="12" y="3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06">
              <a:extLst>
                <a:ext uri="{FF2B5EF4-FFF2-40B4-BE49-F238E27FC236}">
                  <a16:creationId xmlns:a16="http://schemas.microsoft.com/office/drawing/2014/main" xmlns="" id="{E7FDB2C0-5C1F-4E16-85EA-473D06D461BC}"/>
                </a:ext>
              </a:extLst>
            </p:cNvPr>
            <p:cNvSpPr>
              <a:spLocks/>
            </p:cNvSpPr>
            <p:nvPr/>
          </p:nvSpPr>
          <p:spPr bwMode="auto">
            <a:xfrm>
              <a:off x="1319213" y="3338513"/>
              <a:ext cx="50800" cy="93662"/>
            </a:xfrm>
            <a:custGeom>
              <a:avLst/>
              <a:gdLst>
                <a:gd name="T0" fmla="*/ 2 w 12"/>
                <a:gd name="T1" fmla="*/ 17 h 22"/>
                <a:gd name="T2" fmla="*/ 12 w 12"/>
                <a:gd name="T3" fmla="*/ 22 h 22"/>
                <a:gd name="T4" fmla="*/ 0 w 12"/>
                <a:gd name="T5" fmla="*/ 0 h 22"/>
                <a:gd name="T6" fmla="*/ 2 w 12"/>
                <a:gd name="T7" fmla="*/ 17 h 22"/>
              </a:gdLst>
              <a:ahLst/>
              <a:cxnLst>
                <a:cxn ang="0">
                  <a:pos x="T0" y="T1"/>
                </a:cxn>
                <a:cxn ang="0">
                  <a:pos x="T2" y="T3"/>
                </a:cxn>
                <a:cxn ang="0">
                  <a:pos x="T4" y="T5"/>
                </a:cxn>
                <a:cxn ang="0">
                  <a:pos x="T6" y="T7"/>
                </a:cxn>
              </a:cxnLst>
              <a:rect l="0" t="0" r="r" b="b"/>
              <a:pathLst>
                <a:path w="12" h="22">
                  <a:moveTo>
                    <a:pt x="2" y="17"/>
                  </a:moveTo>
                  <a:cubicBezTo>
                    <a:pt x="6" y="16"/>
                    <a:pt x="11" y="19"/>
                    <a:pt x="12" y="22"/>
                  </a:cubicBezTo>
                  <a:cubicBezTo>
                    <a:pt x="9" y="15"/>
                    <a:pt x="5" y="7"/>
                    <a:pt x="0" y="0"/>
                  </a:cubicBezTo>
                  <a:cubicBezTo>
                    <a:pt x="0" y="7"/>
                    <a:pt x="5" y="10"/>
                    <a:pt x="2"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07">
              <a:extLst>
                <a:ext uri="{FF2B5EF4-FFF2-40B4-BE49-F238E27FC236}">
                  <a16:creationId xmlns:a16="http://schemas.microsoft.com/office/drawing/2014/main" xmlns="" id="{3AE5F383-5F39-440E-9F29-70EC2BA94E4E}"/>
                </a:ext>
              </a:extLst>
            </p:cNvPr>
            <p:cNvSpPr>
              <a:spLocks/>
            </p:cNvSpPr>
            <p:nvPr/>
          </p:nvSpPr>
          <p:spPr bwMode="auto">
            <a:xfrm>
              <a:off x="1212850" y="3090863"/>
              <a:ext cx="106363" cy="242887"/>
            </a:xfrm>
            <a:custGeom>
              <a:avLst/>
              <a:gdLst>
                <a:gd name="T0" fmla="*/ 14 w 25"/>
                <a:gd name="T1" fmla="*/ 25 h 57"/>
                <a:gd name="T2" fmla="*/ 8 w 25"/>
                <a:gd name="T3" fmla="*/ 10 h 57"/>
                <a:gd name="T4" fmla="*/ 6 w 25"/>
                <a:gd name="T5" fmla="*/ 0 h 57"/>
                <a:gd name="T6" fmla="*/ 2 w 25"/>
                <a:gd name="T7" fmla="*/ 5 h 57"/>
                <a:gd name="T8" fmla="*/ 6 w 25"/>
                <a:gd name="T9" fmla="*/ 15 h 57"/>
                <a:gd name="T10" fmla="*/ 7 w 25"/>
                <a:gd name="T11" fmla="*/ 29 h 57"/>
                <a:gd name="T12" fmla="*/ 12 w 25"/>
                <a:gd name="T13" fmla="*/ 30 h 57"/>
                <a:gd name="T14" fmla="*/ 13 w 25"/>
                <a:gd name="T15" fmla="*/ 37 h 57"/>
                <a:gd name="T16" fmla="*/ 25 w 25"/>
                <a:gd name="T17" fmla="*/ 57 h 57"/>
                <a:gd name="T18" fmla="*/ 24 w 25"/>
                <a:gd name="T19" fmla="*/ 55 h 57"/>
                <a:gd name="T20" fmla="*/ 14 w 25"/>
                <a:gd name="T21"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57">
                  <a:moveTo>
                    <a:pt x="14" y="25"/>
                  </a:moveTo>
                  <a:cubicBezTo>
                    <a:pt x="7" y="23"/>
                    <a:pt x="11" y="14"/>
                    <a:pt x="8" y="10"/>
                  </a:cubicBezTo>
                  <a:cubicBezTo>
                    <a:pt x="5" y="6"/>
                    <a:pt x="12" y="1"/>
                    <a:pt x="6" y="0"/>
                  </a:cubicBezTo>
                  <a:cubicBezTo>
                    <a:pt x="6" y="2"/>
                    <a:pt x="5" y="5"/>
                    <a:pt x="2" y="5"/>
                  </a:cubicBezTo>
                  <a:cubicBezTo>
                    <a:pt x="4" y="8"/>
                    <a:pt x="0" y="15"/>
                    <a:pt x="6" y="15"/>
                  </a:cubicBezTo>
                  <a:cubicBezTo>
                    <a:pt x="4" y="20"/>
                    <a:pt x="14" y="25"/>
                    <a:pt x="7" y="29"/>
                  </a:cubicBezTo>
                  <a:cubicBezTo>
                    <a:pt x="8" y="32"/>
                    <a:pt x="10" y="27"/>
                    <a:pt x="12" y="30"/>
                  </a:cubicBezTo>
                  <a:cubicBezTo>
                    <a:pt x="10" y="32"/>
                    <a:pt x="11" y="35"/>
                    <a:pt x="13" y="37"/>
                  </a:cubicBezTo>
                  <a:cubicBezTo>
                    <a:pt x="19" y="38"/>
                    <a:pt x="20" y="52"/>
                    <a:pt x="25" y="57"/>
                  </a:cubicBezTo>
                  <a:cubicBezTo>
                    <a:pt x="24" y="56"/>
                    <a:pt x="24" y="55"/>
                    <a:pt x="24" y="55"/>
                  </a:cubicBezTo>
                  <a:cubicBezTo>
                    <a:pt x="24" y="43"/>
                    <a:pt x="14" y="37"/>
                    <a:pt x="14"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08">
              <a:extLst>
                <a:ext uri="{FF2B5EF4-FFF2-40B4-BE49-F238E27FC236}">
                  <a16:creationId xmlns:a16="http://schemas.microsoft.com/office/drawing/2014/main" xmlns="" id="{06FF3EE6-2BA9-45D4-BD8F-3FB0FFF4C5B9}"/>
                </a:ext>
              </a:extLst>
            </p:cNvPr>
            <p:cNvSpPr>
              <a:spLocks/>
            </p:cNvSpPr>
            <p:nvPr/>
          </p:nvSpPr>
          <p:spPr bwMode="auto">
            <a:xfrm>
              <a:off x="1319213" y="3333750"/>
              <a:ext cx="0" cy="476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0"/>
                    <a:pt x="0" y="0"/>
                    <a:pt x="0" y="0"/>
                  </a:cubicBezTo>
                  <a:cubicBezTo>
                    <a:pt x="0" y="0"/>
                    <a:pt x="0"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09">
              <a:extLst>
                <a:ext uri="{FF2B5EF4-FFF2-40B4-BE49-F238E27FC236}">
                  <a16:creationId xmlns:a16="http://schemas.microsoft.com/office/drawing/2014/main" xmlns="" id="{7C51A17A-3D1E-47D9-BA3E-90367EF45DFF}"/>
                </a:ext>
              </a:extLst>
            </p:cNvPr>
            <p:cNvSpPr>
              <a:spLocks/>
            </p:cNvSpPr>
            <p:nvPr/>
          </p:nvSpPr>
          <p:spPr bwMode="auto">
            <a:xfrm>
              <a:off x="1344613" y="3108325"/>
              <a:ext cx="12700" cy="17462"/>
            </a:xfrm>
            <a:custGeom>
              <a:avLst/>
              <a:gdLst>
                <a:gd name="T0" fmla="*/ 0 w 3"/>
                <a:gd name="T1" fmla="*/ 0 h 4"/>
                <a:gd name="T2" fmla="*/ 1 w 3"/>
                <a:gd name="T3" fmla="*/ 4 h 4"/>
                <a:gd name="T4" fmla="*/ 0 w 3"/>
                <a:gd name="T5" fmla="*/ 0 h 4"/>
              </a:gdLst>
              <a:ahLst/>
              <a:cxnLst>
                <a:cxn ang="0">
                  <a:pos x="T0" y="T1"/>
                </a:cxn>
                <a:cxn ang="0">
                  <a:pos x="T2" y="T3"/>
                </a:cxn>
                <a:cxn ang="0">
                  <a:pos x="T4" y="T5"/>
                </a:cxn>
              </a:cxnLst>
              <a:rect l="0" t="0" r="r" b="b"/>
              <a:pathLst>
                <a:path w="3" h="4">
                  <a:moveTo>
                    <a:pt x="0" y="0"/>
                  </a:moveTo>
                  <a:cubicBezTo>
                    <a:pt x="1" y="4"/>
                    <a:pt x="1" y="4"/>
                    <a:pt x="1" y="4"/>
                  </a:cubicBezTo>
                  <a:cubicBezTo>
                    <a:pt x="3" y="3"/>
                    <a:pt x="1"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10">
              <a:extLst>
                <a:ext uri="{FF2B5EF4-FFF2-40B4-BE49-F238E27FC236}">
                  <a16:creationId xmlns:a16="http://schemas.microsoft.com/office/drawing/2014/main" xmlns="" id="{B7705EF1-32BC-45FF-A834-D162C4944C60}"/>
                </a:ext>
              </a:extLst>
            </p:cNvPr>
            <p:cNvSpPr>
              <a:spLocks/>
            </p:cNvSpPr>
            <p:nvPr/>
          </p:nvSpPr>
          <p:spPr bwMode="auto">
            <a:xfrm>
              <a:off x="1114425" y="3125788"/>
              <a:ext cx="9525" cy="15875"/>
            </a:xfrm>
            <a:custGeom>
              <a:avLst/>
              <a:gdLst>
                <a:gd name="T0" fmla="*/ 0 w 6"/>
                <a:gd name="T1" fmla="*/ 10 h 10"/>
                <a:gd name="T2" fmla="*/ 6 w 6"/>
                <a:gd name="T3" fmla="*/ 10 h 10"/>
                <a:gd name="T4" fmla="*/ 0 w 6"/>
                <a:gd name="T5" fmla="*/ 0 h 10"/>
                <a:gd name="T6" fmla="*/ 0 w 6"/>
                <a:gd name="T7" fmla="*/ 10 h 10"/>
              </a:gdLst>
              <a:ahLst/>
              <a:cxnLst>
                <a:cxn ang="0">
                  <a:pos x="T0" y="T1"/>
                </a:cxn>
                <a:cxn ang="0">
                  <a:pos x="T2" y="T3"/>
                </a:cxn>
                <a:cxn ang="0">
                  <a:pos x="T4" y="T5"/>
                </a:cxn>
                <a:cxn ang="0">
                  <a:pos x="T6" y="T7"/>
                </a:cxn>
              </a:cxnLst>
              <a:rect l="0" t="0" r="r" b="b"/>
              <a:pathLst>
                <a:path w="6" h="10">
                  <a:moveTo>
                    <a:pt x="0" y="10"/>
                  </a:moveTo>
                  <a:lnTo>
                    <a:pt x="6" y="10"/>
                  </a:lnTo>
                  <a:lnTo>
                    <a:pt x="0" y="0"/>
                  </a:lnTo>
                  <a:lnTo>
                    <a:pt x="0"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a:extLst>
                <a:ext uri="{FF2B5EF4-FFF2-40B4-BE49-F238E27FC236}">
                  <a16:creationId xmlns:a16="http://schemas.microsoft.com/office/drawing/2014/main" xmlns="" id="{625724BC-2BD8-4593-AEDC-9D505DD026F3}"/>
                </a:ext>
              </a:extLst>
            </p:cNvPr>
            <p:cNvSpPr>
              <a:spLocks/>
            </p:cNvSpPr>
            <p:nvPr/>
          </p:nvSpPr>
          <p:spPr bwMode="auto">
            <a:xfrm>
              <a:off x="3679825" y="3141663"/>
              <a:ext cx="12700" cy="22225"/>
            </a:xfrm>
            <a:custGeom>
              <a:avLst/>
              <a:gdLst>
                <a:gd name="T0" fmla="*/ 0 w 3"/>
                <a:gd name="T1" fmla="*/ 5 h 5"/>
                <a:gd name="T2" fmla="*/ 2 w 3"/>
                <a:gd name="T3" fmla="*/ 0 h 5"/>
                <a:gd name="T4" fmla="*/ 0 w 3"/>
                <a:gd name="T5" fmla="*/ 5 h 5"/>
              </a:gdLst>
              <a:ahLst/>
              <a:cxnLst>
                <a:cxn ang="0">
                  <a:pos x="T0" y="T1"/>
                </a:cxn>
                <a:cxn ang="0">
                  <a:pos x="T2" y="T3"/>
                </a:cxn>
                <a:cxn ang="0">
                  <a:pos x="T4" y="T5"/>
                </a:cxn>
              </a:cxnLst>
              <a:rect l="0" t="0" r="r" b="b"/>
              <a:pathLst>
                <a:path w="3" h="5">
                  <a:moveTo>
                    <a:pt x="0" y="5"/>
                  </a:moveTo>
                  <a:cubicBezTo>
                    <a:pt x="3" y="5"/>
                    <a:pt x="2" y="1"/>
                    <a:pt x="2" y="0"/>
                  </a:cubicBezTo>
                  <a:cubicBezTo>
                    <a:pt x="0" y="1"/>
                    <a:pt x="0" y="5"/>
                    <a:pt x="0"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12">
              <a:extLst>
                <a:ext uri="{FF2B5EF4-FFF2-40B4-BE49-F238E27FC236}">
                  <a16:creationId xmlns:a16="http://schemas.microsoft.com/office/drawing/2014/main" xmlns="" id="{3D00C12E-BF19-44D0-BD9A-9D8DF99B1A1C}"/>
                </a:ext>
              </a:extLst>
            </p:cNvPr>
            <p:cNvSpPr>
              <a:spLocks/>
            </p:cNvSpPr>
            <p:nvPr/>
          </p:nvSpPr>
          <p:spPr bwMode="auto">
            <a:xfrm>
              <a:off x="1357313" y="3154363"/>
              <a:ext cx="4763" cy="22225"/>
            </a:xfrm>
            <a:custGeom>
              <a:avLst/>
              <a:gdLst>
                <a:gd name="T0" fmla="*/ 0 w 3"/>
                <a:gd name="T1" fmla="*/ 0 h 14"/>
                <a:gd name="T2" fmla="*/ 3 w 3"/>
                <a:gd name="T3" fmla="*/ 14 h 14"/>
                <a:gd name="T4" fmla="*/ 3 w 3"/>
                <a:gd name="T5" fmla="*/ 8 h 14"/>
                <a:gd name="T6" fmla="*/ 0 w 3"/>
                <a:gd name="T7" fmla="*/ 0 h 14"/>
              </a:gdLst>
              <a:ahLst/>
              <a:cxnLst>
                <a:cxn ang="0">
                  <a:pos x="T0" y="T1"/>
                </a:cxn>
                <a:cxn ang="0">
                  <a:pos x="T2" y="T3"/>
                </a:cxn>
                <a:cxn ang="0">
                  <a:pos x="T4" y="T5"/>
                </a:cxn>
                <a:cxn ang="0">
                  <a:pos x="T6" y="T7"/>
                </a:cxn>
              </a:cxnLst>
              <a:rect l="0" t="0" r="r" b="b"/>
              <a:pathLst>
                <a:path w="3" h="14">
                  <a:moveTo>
                    <a:pt x="0" y="0"/>
                  </a:moveTo>
                  <a:lnTo>
                    <a:pt x="3" y="14"/>
                  </a:lnTo>
                  <a:lnTo>
                    <a:pt x="3" y="8"/>
                  </a:ln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13">
              <a:extLst>
                <a:ext uri="{FF2B5EF4-FFF2-40B4-BE49-F238E27FC236}">
                  <a16:creationId xmlns:a16="http://schemas.microsoft.com/office/drawing/2014/main" xmlns="" id="{FD0943EE-26CE-487A-B966-918FB187A22B}"/>
                </a:ext>
              </a:extLst>
            </p:cNvPr>
            <p:cNvSpPr>
              <a:spLocks/>
            </p:cNvSpPr>
            <p:nvPr/>
          </p:nvSpPr>
          <p:spPr bwMode="auto">
            <a:xfrm>
              <a:off x="1298575" y="3171825"/>
              <a:ext cx="114300" cy="212725"/>
            </a:xfrm>
            <a:custGeom>
              <a:avLst/>
              <a:gdLst>
                <a:gd name="T0" fmla="*/ 12 w 27"/>
                <a:gd name="T1" fmla="*/ 25 h 50"/>
                <a:gd name="T2" fmla="*/ 6 w 27"/>
                <a:gd name="T3" fmla="*/ 13 h 50"/>
                <a:gd name="T4" fmla="*/ 0 w 27"/>
                <a:gd name="T5" fmla="*/ 1 h 50"/>
                <a:gd name="T6" fmla="*/ 12 w 27"/>
                <a:gd name="T7" fmla="*/ 31 h 50"/>
                <a:gd name="T8" fmla="*/ 24 w 27"/>
                <a:gd name="T9" fmla="*/ 50 h 50"/>
                <a:gd name="T10" fmla="*/ 20 w 27"/>
                <a:gd name="T11" fmla="*/ 38 h 50"/>
                <a:gd name="T12" fmla="*/ 27 w 27"/>
                <a:gd name="T13" fmla="*/ 43 h 50"/>
                <a:gd name="T14" fmla="*/ 21 w 27"/>
                <a:gd name="T15" fmla="*/ 32 h 50"/>
                <a:gd name="T16" fmla="*/ 19 w 27"/>
                <a:gd name="T17" fmla="*/ 34 h 50"/>
                <a:gd name="T18" fmla="*/ 12 w 27"/>
                <a:gd name="T1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2" y="25"/>
                  </a:moveTo>
                  <a:cubicBezTo>
                    <a:pt x="10" y="20"/>
                    <a:pt x="9" y="16"/>
                    <a:pt x="6" y="13"/>
                  </a:cubicBezTo>
                  <a:cubicBezTo>
                    <a:pt x="3" y="10"/>
                    <a:pt x="8" y="0"/>
                    <a:pt x="0" y="1"/>
                  </a:cubicBezTo>
                  <a:cubicBezTo>
                    <a:pt x="2" y="12"/>
                    <a:pt x="11" y="20"/>
                    <a:pt x="12" y="31"/>
                  </a:cubicBezTo>
                  <a:cubicBezTo>
                    <a:pt x="16" y="37"/>
                    <a:pt x="20" y="44"/>
                    <a:pt x="24" y="50"/>
                  </a:cubicBezTo>
                  <a:cubicBezTo>
                    <a:pt x="24" y="46"/>
                    <a:pt x="18" y="43"/>
                    <a:pt x="20" y="38"/>
                  </a:cubicBezTo>
                  <a:cubicBezTo>
                    <a:pt x="23" y="39"/>
                    <a:pt x="25" y="41"/>
                    <a:pt x="27" y="43"/>
                  </a:cubicBezTo>
                  <a:cubicBezTo>
                    <a:pt x="27" y="38"/>
                    <a:pt x="24" y="35"/>
                    <a:pt x="21" y="32"/>
                  </a:cubicBezTo>
                  <a:cubicBezTo>
                    <a:pt x="19" y="34"/>
                    <a:pt x="19" y="34"/>
                    <a:pt x="19" y="34"/>
                  </a:cubicBezTo>
                  <a:cubicBezTo>
                    <a:pt x="15" y="32"/>
                    <a:pt x="15" y="27"/>
                    <a:pt x="12" y="2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14">
              <a:extLst>
                <a:ext uri="{FF2B5EF4-FFF2-40B4-BE49-F238E27FC236}">
                  <a16:creationId xmlns:a16="http://schemas.microsoft.com/office/drawing/2014/main" xmlns="" id="{F34F5AC3-6606-4026-8771-9DC878FE6146}"/>
                </a:ext>
              </a:extLst>
            </p:cNvPr>
            <p:cNvSpPr>
              <a:spLocks/>
            </p:cNvSpPr>
            <p:nvPr/>
          </p:nvSpPr>
          <p:spPr bwMode="auto">
            <a:xfrm>
              <a:off x="1370013" y="3184525"/>
              <a:ext cx="12700" cy="12700"/>
            </a:xfrm>
            <a:custGeom>
              <a:avLst/>
              <a:gdLst>
                <a:gd name="T0" fmla="*/ 0 w 3"/>
                <a:gd name="T1" fmla="*/ 1 h 3"/>
                <a:gd name="T2" fmla="*/ 3 w 3"/>
                <a:gd name="T3" fmla="*/ 3 h 3"/>
                <a:gd name="T4" fmla="*/ 3 w 3"/>
                <a:gd name="T5" fmla="*/ 1 h 3"/>
                <a:gd name="T6" fmla="*/ 0 w 3"/>
                <a:gd name="T7" fmla="*/ 1 h 3"/>
              </a:gdLst>
              <a:ahLst/>
              <a:cxnLst>
                <a:cxn ang="0">
                  <a:pos x="T0" y="T1"/>
                </a:cxn>
                <a:cxn ang="0">
                  <a:pos x="T2" y="T3"/>
                </a:cxn>
                <a:cxn ang="0">
                  <a:pos x="T4" y="T5"/>
                </a:cxn>
                <a:cxn ang="0">
                  <a:pos x="T6" y="T7"/>
                </a:cxn>
              </a:cxnLst>
              <a:rect l="0" t="0" r="r" b="b"/>
              <a:pathLst>
                <a:path w="3" h="3">
                  <a:moveTo>
                    <a:pt x="0" y="1"/>
                  </a:moveTo>
                  <a:cubicBezTo>
                    <a:pt x="3" y="3"/>
                    <a:pt x="3" y="3"/>
                    <a:pt x="3" y="3"/>
                  </a:cubicBezTo>
                  <a:cubicBezTo>
                    <a:pt x="3" y="1"/>
                    <a:pt x="3" y="1"/>
                    <a:pt x="3" y="1"/>
                  </a:cubicBezTo>
                  <a:cubicBezTo>
                    <a:pt x="3" y="0"/>
                    <a:pt x="1" y="1"/>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15">
              <a:extLst>
                <a:ext uri="{FF2B5EF4-FFF2-40B4-BE49-F238E27FC236}">
                  <a16:creationId xmlns:a16="http://schemas.microsoft.com/office/drawing/2014/main" xmlns="" id="{D8F78785-564B-4B33-97C9-336922C135F8}"/>
                </a:ext>
              </a:extLst>
            </p:cNvPr>
            <p:cNvSpPr>
              <a:spLocks/>
            </p:cNvSpPr>
            <p:nvPr/>
          </p:nvSpPr>
          <p:spPr bwMode="auto">
            <a:xfrm>
              <a:off x="1370013" y="3197225"/>
              <a:ext cx="63500" cy="106362"/>
            </a:xfrm>
            <a:custGeom>
              <a:avLst/>
              <a:gdLst>
                <a:gd name="T0" fmla="*/ 3 w 15"/>
                <a:gd name="T1" fmla="*/ 8 h 25"/>
                <a:gd name="T2" fmla="*/ 15 w 15"/>
                <a:gd name="T3" fmla="*/ 25 h 25"/>
                <a:gd name="T4" fmla="*/ 0 w 15"/>
                <a:gd name="T5" fmla="*/ 0 h 25"/>
                <a:gd name="T6" fmla="*/ 3 w 15"/>
                <a:gd name="T7" fmla="*/ 8 h 25"/>
              </a:gdLst>
              <a:ahLst/>
              <a:cxnLst>
                <a:cxn ang="0">
                  <a:pos x="T0" y="T1"/>
                </a:cxn>
                <a:cxn ang="0">
                  <a:pos x="T2" y="T3"/>
                </a:cxn>
                <a:cxn ang="0">
                  <a:pos x="T4" y="T5"/>
                </a:cxn>
                <a:cxn ang="0">
                  <a:pos x="T6" y="T7"/>
                </a:cxn>
              </a:cxnLst>
              <a:rect l="0" t="0" r="r" b="b"/>
              <a:pathLst>
                <a:path w="15" h="25">
                  <a:moveTo>
                    <a:pt x="3" y="8"/>
                  </a:moveTo>
                  <a:cubicBezTo>
                    <a:pt x="6" y="14"/>
                    <a:pt x="10" y="22"/>
                    <a:pt x="15" y="25"/>
                  </a:cubicBezTo>
                  <a:cubicBezTo>
                    <a:pt x="12" y="15"/>
                    <a:pt x="8" y="7"/>
                    <a:pt x="0" y="0"/>
                  </a:cubicBezTo>
                  <a:cubicBezTo>
                    <a:pt x="1" y="3"/>
                    <a:pt x="1" y="6"/>
                    <a:pt x="3"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16">
              <a:extLst>
                <a:ext uri="{FF2B5EF4-FFF2-40B4-BE49-F238E27FC236}">
                  <a16:creationId xmlns:a16="http://schemas.microsoft.com/office/drawing/2014/main" xmlns="" id="{139AE4AA-4855-4416-8D1B-7B671126CB60}"/>
                </a:ext>
              </a:extLst>
            </p:cNvPr>
            <p:cNvSpPr>
              <a:spLocks/>
            </p:cNvSpPr>
            <p:nvPr/>
          </p:nvSpPr>
          <p:spPr bwMode="auto">
            <a:xfrm>
              <a:off x="3586163" y="3201988"/>
              <a:ext cx="7938" cy="20637"/>
            </a:xfrm>
            <a:custGeom>
              <a:avLst/>
              <a:gdLst>
                <a:gd name="T0" fmla="*/ 0 w 2"/>
                <a:gd name="T1" fmla="*/ 0 h 5"/>
                <a:gd name="T2" fmla="*/ 0 w 2"/>
                <a:gd name="T3" fmla="*/ 5 h 5"/>
                <a:gd name="T4" fmla="*/ 2 w 2"/>
                <a:gd name="T5" fmla="*/ 2 h 5"/>
                <a:gd name="T6" fmla="*/ 0 w 2"/>
                <a:gd name="T7" fmla="*/ 0 h 5"/>
              </a:gdLst>
              <a:ahLst/>
              <a:cxnLst>
                <a:cxn ang="0">
                  <a:pos x="T0" y="T1"/>
                </a:cxn>
                <a:cxn ang="0">
                  <a:pos x="T2" y="T3"/>
                </a:cxn>
                <a:cxn ang="0">
                  <a:pos x="T4" y="T5"/>
                </a:cxn>
                <a:cxn ang="0">
                  <a:pos x="T6" y="T7"/>
                </a:cxn>
              </a:cxnLst>
              <a:rect l="0" t="0" r="r" b="b"/>
              <a:pathLst>
                <a:path w="2" h="5">
                  <a:moveTo>
                    <a:pt x="0" y="0"/>
                  </a:moveTo>
                  <a:cubicBezTo>
                    <a:pt x="0" y="5"/>
                    <a:pt x="0" y="5"/>
                    <a:pt x="0" y="5"/>
                  </a:cubicBezTo>
                  <a:cubicBezTo>
                    <a:pt x="2" y="2"/>
                    <a:pt x="2" y="2"/>
                    <a:pt x="2" y="2"/>
                  </a:cubicBezTo>
                  <a:cubicBezTo>
                    <a:pt x="1" y="1"/>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17">
              <a:extLst>
                <a:ext uri="{FF2B5EF4-FFF2-40B4-BE49-F238E27FC236}">
                  <a16:creationId xmlns:a16="http://schemas.microsoft.com/office/drawing/2014/main" xmlns="" id="{A0A0626B-B26C-4B2D-BFDA-6806A15971A1}"/>
                </a:ext>
              </a:extLst>
            </p:cNvPr>
            <p:cNvSpPr>
              <a:spLocks/>
            </p:cNvSpPr>
            <p:nvPr/>
          </p:nvSpPr>
          <p:spPr bwMode="auto">
            <a:xfrm>
              <a:off x="1127125" y="3214688"/>
              <a:ext cx="30163" cy="38100"/>
            </a:xfrm>
            <a:custGeom>
              <a:avLst/>
              <a:gdLst>
                <a:gd name="T0" fmla="*/ 3 w 7"/>
                <a:gd name="T1" fmla="*/ 0 h 9"/>
                <a:gd name="T2" fmla="*/ 4 w 7"/>
                <a:gd name="T3" fmla="*/ 9 h 9"/>
                <a:gd name="T4" fmla="*/ 7 w 7"/>
                <a:gd name="T5" fmla="*/ 7 h 9"/>
                <a:gd name="T6" fmla="*/ 3 w 7"/>
                <a:gd name="T7" fmla="*/ 0 h 9"/>
              </a:gdLst>
              <a:ahLst/>
              <a:cxnLst>
                <a:cxn ang="0">
                  <a:pos x="T0" y="T1"/>
                </a:cxn>
                <a:cxn ang="0">
                  <a:pos x="T2" y="T3"/>
                </a:cxn>
                <a:cxn ang="0">
                  <a:pos x="T4" y="T5"/>
                </a:cxn>
                <a:cxn ang="0">
                  <a:pos x="T6" y="T7"/>
                </a:cxn>
              </a:cxnLst>
              <a:rect l="0" t="0" r="r" b="b"/>
              <a:pathLst>
                <a:path w="7" h="9">
                  <a:moveTo>
                    <a:pt x="3" y="0"/>
                  </a:moveTo>
                  <a:cubicBezTo>
                    <a:pt x="0" y="3"/>
                    <a:pt x="4" y="6"/>
                    <a:pt x="4" y="9"/>
                  </a:cubicBezTo>
                  <a:cubicBezTo>
                    <a:pt x="7" y="7"/>
                    <a:pt x="7" y="7"/>
                    <a:pt x="7" y="7"/>
                  </a:cubicBezTo>
                  <a:cubicBezTo>
                    <a:pt x="7" y="3"/>
                    <a:pt x="4"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18">
              <a:extLst>
                <a:ext uri="{FF2B5EF4-FFF2-40B4-BE49-F238E27FC236}">
                  <a16:creationId xmlns:a16="http://schemas.microsoft.com/office/drawing/2014/main" xmlns="" id="{BBAD5DA3-01D8-460A-86B9-042C4150CE81}"/>
                </a:ext>
              </a:extLst>
            </p:cNvPr>
            <p:cNvSpPr>
              <a:spLocks/>
            </p:cNvSpPr>
            <p:nvPr/>
          </p:nvSpPr>
          <p:spPr bwMode="auto">
            <a:xfrm>
              <a:off x="1162050" y="3240088"/>
              <a:ext cx="42863" cy="93662"/>
            </a:xfrm>
            <a:custGeom>
              <a:avLst/>
              <a:gdLst>
                <a:gd name="T0" fmla="*/ 5 w 10"/>
                <a:gd name="T1" fmla="*/ 3 h 22"/>
                <a:gd name="T2" fmla="*/ 0 w 10"/>
                <a:gd name="T3" fmla="*/ 0 h 22"/>
                <a:gd name="T4" fmla="*/ 9 w 10"/>
                <a:gd name="T5" fmla="*/ 22 h 22"/>
                <a:gd name="T6" fmla="*/ 4 w 10"/>
                <a:gd name="T7" fmla="*/ 7 h 22"/>
                <a:gd name="T8" fmla="*/ 5 w 10"/>
                <a:gd name="T9" fmla="*/ 3 h 22"/>
              </a:gdLst>
              <a:ahLst/>
              <a:cxnLst>
                <a:cxn ang="0">
                  <a:pos x="T0" y="T1"/>
                </a:cxn>
                <a:cxn ang="0">
                  <a:pos x="T2" y="T3"/>
                </a:cxn>
                <a:cxn ang="0">
                  <a:pos x="T4" y="T5"/>
                </a:cxn>
                <a:cxn ang="0">
                  <a:pos x="T6" y="T7"/>
                </a:cxn>
                <a:cxn ang="0">
                  <a:pos x="T8" y="T9"/>
                </a:cxn>
              </a:cxnLst>
              <a:rect l="0" t="0" r="r" b="b"/>
              <a:pathLst>
                <a:path w="10" h="22">
                  <a:moveTo>
                    <a:pt x="5" y="3"/>
                  </a:moveTo>
                  <a:cubicBezTo>
                    <a:pt x="4" y="1"/>
                    <a:pt x="2" y="2"/>
                    <a:pt x="0" y="0"/>
                  </a:cubicBezTo>
                  <a:cubicBezTo>
                    <a:pt x="4" y="7"/>
                    <a:pt x="5" y="17"/>
                    <a:pt x="9" y="22"/>
                  </a:cubicBezTo>
                  <a:cubicBezTo>
                    <a:pt x="10" y="17"/>
                    <a:pt x="7" y="10"/>
                    <a:pt x="4" y="7"/>
                  </a:cubicBezTo>
                  <a:cubicBezTo>
                    <a:pt x="4" y="6"/>
                    <a:pt x="3" y="4"/>
                    <a:pt x="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19">
              <a:extLst>
                <a:ext uri="{FF2B5EF4-FFF2-40B4-BE49-F238E27FC236}">
                  <a16:creationId xmlns:a16="http://schemas.microsoft.com/office/drawing/2014/main" xmlns="" id="{7EF0A5A1-A3E7-4686-A3CE-38F9466D17E4}"/>
                </a:ext>
              </a:extLst>
            </p:cNvPr>
            <p:cNvSpPr>
              <a:spLocks/>
            </p:cNvSpPr>
            <p:nvPr/>
          </p:nvSpPr>
          <p:spPr bwMode="auto">
            <a:xfrm>
              <a:off x="1357313" y="3248025"/>
              <a:ext cx="22225" cy="47625"/>
            </a:xfrm>
            <a:custGeom>
              <a:avLst/>
              <a:gdLst>
                <a:gd name="T0" fmla="*/ 14 w 14"/>
                <a:gd name="T1" fmla="*/ 30 h 30"/>
                <a:gd name="T2" fmla="*/ 14 w 14"/>
                <a:gd name="T3" fmla="*/ 19 h 30"/>
                <a:gd name="T4" fmla="*/ 0 w 14"/>
                <a:gd name="T5" fmla="*/ 0 h 30"/>
                <a:gd name="T6" fmla="*/ 14 w 14"/>
                <a:gd name="T7" fmla="*/ 30 h 30"/>
              </a:gdLst>
              <a:ahLst/>
              <a:cxnLst>
                <a:cxn ang="0">
                  <a:pos x="T0" y="T1"/>
                </a:cxn>
                <a:cxn ang="0">
                  <a:pos x="T2" y="T3"/>
                </a:cxn>
                <a:cxn ang="0">
                  <a:pos x="T4" y="T5"/>
                </a:cxn>
                <a:cxn ang="0">
                  <a:pos x="T6" y="T7"/>
                </a:cxn>
              </a:cxnLst>
              <a:rect l="0" t="0" r="r" b="b"/>
              <a:pathLst>
                <a:path w="14" h="30">
                  <a:moveTo>
                    <a:pt x="14" y="30"/>
                  </a:moveTo>
                  <a:lnTo>
                    <a:pt x="14" y="19"/>
                  </a:lnTo>
                  <a:lnTo>
                    <a:pt x="0" y="0"/>
                  </a:lnTo>
                  <a:lnTo>
                    <a:pt x="1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20">
              <a:extLst>
                <a:ext uri="{FF2B5EF4-FFF2-40B4-BE49-F238E27FC236}">
                  <a16:creationId xmlns:a16="http://schemas.microsoft.com/office/drawing/2014/main" xmlns="" id="{89F2ACC5-AD2C-4CB4-B81E-4E5946DE5D7D}"/>
                </a:ext>
              </a:extLst>
            </p:cNvPr>
            <p:cNvSpPr>
              <a:spLocks/>
            </p:cNvSpPr>
            <p:nvPr/>
          </p:nvSpPr>
          <p:spPr bwMode="auto">
            <a:xfrm>
              <a:off x="1068388" y="3265488"/>
              <a:ext cx="58738" cy="60325"/>
            </a:xfrm>
            <a:custGeom>
              <a:avLst/>
              <a:gdLst>
                <a:gd name="T0" fmla="*/ 11 w 14"/>
                <a:gd name="T1" fmla="*/ 14 h 14"/>
                <a:gd name="T2" fmla="*/ 13 w 14"/>
                <a:gd name="T3" fmla="*/ 13 h 14"/>
                <a:gd name="T4" fmla="*/ 11 w 14"/>
                <a:gd name="T5" fmla="*/ 11 h 14"/>
                <a:gd name="T6" fmla="*/ 14 w 14"/>
                <a:gd name="T7" fmla="*/ 8 h 14"/>
                <a:gd name="T8" fmla="*/ 8 w 14"/>
                <a:gd name="T9" fmla="*/ 5 h 14"/>
                <a:gd name="T10" fmla="*/ 7 w 14"/>
                <a:gd name="T11" fmla="*/ 0 h 14"/>
                <a:gd name="T12" fmla="*/ 11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11" y="14"/>
                  </a:moveTo>
                  <a:cubicBezTo>
                    <a:pt x="13" y="13"/>
                    <a:pt x="13" y="13"/>
                    <a:pt x="13" y="13"/>
                  </a:cubicBezTo>
                  <a:cubicBezTo>
                    <a:pt x="11" y="11"/>
                    <a:pt x="11" y="11"/>
                    <a:pt x="11" y="11"/>
                  </a:cubicBezTo>
                  <a:cubicBezTo>
                    <a:pt x="14" y="8"/>
                    <a:pt x="14" y="8"/>
                    <a:pt x="14" y="8"/>
                  </a:cubicBezTo>
                  <a:cubicBezTo>
                    <a:pt x="8" y="5"/>
                    <a:pt x="8" y="5"/>
                    <a:pt x="8" y="5"/>
                  </a:cubicBezTo>
                  <a:cubicBezTo>
                    <a:pt x="10" y="4"/>
                    <a:pt x="7" y="2"/>
                    <a:pt x="7" y="0"/>
                  </a:cubicBezTo>
                  <a:cubicBezTo>
                    <a:pt x="0" y="7"/>
                    <a:pt x="12" y="7"/>
                    <a:pt x="11"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21">
              <a:extLst>
                <a:ext uri="{FF2B5EF4-FFF2-40B4-BE49-F238E27FC236}">
                  <a16:creationId xmlns:a16="http://schemas.microsoft.com/office/drawing/2014/main" xmlns="" id="{C9AA3AF0-2DE0-46BE-B931-AAACDDF161D3}"/>
                </a:ext>
              </a:extLst>
            </p:cNvPr>
            <p:cNvSpPr>
              <a:spLocks/>
            </p:cNvSpPr>
            <p:nvPr/>
          </p:nvSpPr>
          <p:spPr bwMode="auto">
            <a:xfrm>
              <a:off x="1114425" y="3333750"/>
              <a:ext cx="119063" cy="212725"/>
            </a:xfrm>
            <a:custGeom>
              <a:avLst/>
              <a:gdLst>
                <a:gd name="T0" fmla="*/ 8 w 28"/>
                <a:gd name="T1" fmla="*/ 7 h 50"/>
                <a:gd name="T2" fmla="*/ 5 w 28"/>
                <a:gd name="T3" fmla="*/ 0 h 50"/>
                <a:gd name="T4" fmla="*/ 0 w 28"/>
                <a:gd name="T5" fmla="*/ 6 h 50"/>
                <a:gd name="T6" fmla="*/ 6 w 28"/>
                <a:gd name="T7" fmla="*/ 12 h 50"/>
                <a:gd name="T8" fmla="*/ 4 w 28"/>
                <a:gd name="T9" fmla="*/ 17 h 50"/>
                <a:gd name="T10" fmla="*/ 9 w 28"/>
                <a:gd name="T11" fmla="*/ 17 h 50"/>
                <a:gd name="T12" fmla="*/ 7 w 28"/>
                <a:gd name="T13" fmla="*/ 23 h 50"/>
                <a:gd name="T14" fmla="*/ 12 w 28"/>
                <a:gd name="T15" fmla="*/ 26 h 50"/>
                <a:gd name="T16" fmla="*/ 17 w 28"/>
                <a:gd name="T17" fmla="*/ 42 h 50"/>
                <a:gd name="T18" fmla="*/ 18 w 28"/>
                <a:gd name="T19" fmla="*/ 41 h 50"/>
                <a:gd name="T20" fmla="*/ 28 w 28"/>
                <a:gd name="T21" fmla="*/ 50 h 50"/>
                <a:gd name="T22" fmla="*/ 10 w 28"/>
                <a:gd name="T23" fmla="*/ 19 h 50"/>
                <a:gd name="T24" fmla="*/ 8 w 28"/>
                <a:gd name="T25"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50">
                  <a:moveTo>
                    <a:pt x="8" y="7"/>
                  </a:moveTo>
                  <a:cubicBezTo>
                    <a:pt x="5" y="0"/>
                    <a:pt x="5" y="0"/>
                    <a:pt x="5" y="0"/>
                  </a:cubicBezTo>
                  <a:cubicBezTo>
                    <a:pt x="2" y="0"/>
                    <a:pt x="0" y="2"/>
                    <a:pt x="0" y="6"/>
                  </a:cubicBezTo>
                  <a:cubicBezTo>
                    <a:pt x="4" y="5"/>
                    <a:pt x="1" y="13"/>
                    <a:pt x="6" y="12"/>
                  </a:cubicBezTo>
                  <a:cubicBezTo>
                    <a:pt x="4" y="17"/>
                    <a:pt x="4" y="17"/>
                    <a:pt x="4" y="17"/>
                  </a:cubicBezTo>
                  <a:cubicBezTo>
                    <a:pt x="6" y="14"/>
                    <a:pt x="7" y="17"/>
                    <a:pt x="9" y="17"/>
                  </a:cubicBezTo>
                  <a:cubicBezTo>
                    <a:pt x="9" y="20"/>
                    <a:pt x="8" y="21"/>
                    <a:pt x="7" y="23"/>
                  </a:cubicBezTo>
                  <a:cubicBezTo>
                    <a:pt x="8" y="26"/>
                    <a:pt x="10" y="26"/>
                    <a:pt x="12" y="26"/>
                  </a:cubicBezTo>
                  <a:cubicBezTo>
                    <a:pt x="13" y="31"/>
                    <a:pt x="14" y="38"/>
                    <a:pt x="17" y="42"/>
                  </a:cubicBezTo>
                  <a:cubicBezTo>
                    <a:pt x="18" y="41"/>
                    <a:pt x="18" y="41"/>
                    <a:pt x="18" y="41"/>
                  </a:cubicBezTo>
                  <a:cubicBezTo>
                    <a:pt x="28" y="50"/>
                    <a:pt x="28" y="50"/>
                    <a:pt x="28" y="50"/>
                  </a:cubicBezTo>
                  <a:cubicBezTo>
                    <a:pt x="23" y="41"/>
                    <a:pt x="18" y="26"/>
                    <a:pt x="10" y="19"/>
                  </a:cubicBezTo>
                  <a:cubicBezTo>
                    <a:pt x="11" y="14"/>
                    <a:pt x="6" y="12"/>
                    <a:pt x="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22">
              <a:extLst>
                <a:ext uri="{FF2B5EF4-FFF2-40B4-BE49-F238E27FC236}">
                  <a16:creationId xmlns:a16="http://schemas.microsoft.com/office/drawing/2014/main" xmlns="" id="{F677A4CD-0169-460F-8781-1B22A97176DA}"/>
                </a:ext>
              </a:extLst>
            </p:cNvPr>
            <p:cNvSpPr>
              <a:spLocks/>
            </p:cNvSpPr>
            <p:nvPr/>
          </p:nvSpPr>
          <p:spPr bwMode="auto">
            <a:xfrm>
              <a:off x="1362075" y="3546475"/>
              <a:ext cx="3175" cy="7937"/>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1"/>
                    <a:pt x="0" y="1"/>
                    <a:pt x="0"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23">
              <a:extLst>
                <a:ext uri="{FF2B5EF4-FFF2-40B4-BE49-F238E27FC236}">
                  <a16:creationId xmlns:a16="http://schemas.microsoft.com/office/drawing/2014/main" xmlns="" id="{EAAF8236-ADDC-4E0A-9D94-F9871E0953AE}"/>
                </a:ext>
              </a:extLst>
            </p:cNvPr>
            <p:cNvSpPr>
              <a:spLocks/>
            </p:cNvSpPr>
            <p:nvPr/>
          </p:nvSpPr>
          <p:spPr bwMode="auto">
            <a:xfrm>
              <a:off x="1204913" y="3341688"/>
              <a:ext cx="174625" cy="280987"/>
            </a:xfrm>
            <a:custGeom>
              <a:avLst/>
              <a:gdLst>
                <a:gd name="T0" fmla="*/ 37 w 41"/>
                <a:gd name="T1" fmla="*/ 63 h 66"/>
                <a:gd name="T2" fmla="*/ 40 w 41"/>
                <a:gd name="T3" fmla="*/ 63 h 66"/>
                <a:gd name="T4" fmla="*/ 34 w 41"/>
                <a:gd name="T5" fmla="*/ 54 h 66"/>
                <a:gd name="T6" fmla="*/ 33 w 41"/>
                <a:gd name="T7" fmla="*/ 55 h 66"/>
                <a:gd name="T8" fmla="*/ 32 w 41"/>
                <a:gd name="T9" fmla="*/ 48 h 66"/>
                <a:gd name="T10" fmla="*/ 38 w 41"/>
                <a:gd name="T11" fmla="*/ 55 h 66"/>
                <a:gd name="T12" fmla="*/ 37 w 41"/>
                <a:gd name="T13" fmla="*/ 50 h 66"/>
                <a:gd name="T14" fmla="*/ 37 w 41"/>
                <a:gd name="T15" fmla="*/ 50 h 66"/>
                <a:gd name="T16" fmla="*/ 27 w 41"/>
                <a:gd name="T17" fmla="*/ 46 h 66"/>
                <a:gd name="T18" fmla="*/ 27 w 41"/>
                <a:gd name="T19" fmla="*/ 36 h 66"/>
                <a:gd name="T20" fmla="*/ 21 w 41"/>
                <a:gd name="T21" fmla="*/ 32 h 66"/>
                <a:gd name="T22" fmla="*/ 22 w 41"/>
                <a:gd name="T23" fmla="*/ 30 h 66"/>
                <a:gd name="T24" fmla="*/ 20 w 41"/>
                <a:gd name="T25" fmla="*/ 28 h 66"/>
                <a:gd name="T26" fmla="*/ 21 w 41"/>
                <a:gd name="T27" fmla="*/ 19 h 66"/>
                <a:gd name="T28" fmla="*/ 21 w 41"/>
                <a:gd name="T29" fmla="*/ 15 h 66"/>
                <a:gd name="T30" fmla="*/ 16 w 41"/>
                <a:gd name="T31" fmla="*/ 19 h 66"/>
                <a:gd name="T32" fmla="*/ 14 w 41"/>
                <a:gd name="T33" fmla="*/ 13 h 66"/>
                <a:gd name="T34" fmla="*/ 6 w 41"/>
                <a:gd name="T35" fmla="*/ 9 h 66"/>
                <a:gd name="T36" fmla="*/ 6 w 41"/>
                <a:gd name="T37" fmla="*/ 7 h 66"/>
                <a:gd name="T38" fmla="*/ 7 w 41"/>
                <a:gd name="T39" fmla="*/ 8 h 66"/>
                <a:gd name="T40" fmla="*/ 0 w 41"/>
                <a:gd name="T41" fmla="*/ 0 h 66"/>
                <a:gd name="T42" fmla="*/ 14 w 41"/>
                <a:gd name="T43" fmla="*/ 30 h 66"/>
                <a:gd name="T44" fmla="*/ 19 w 41"/>
                <a:gd name="T45" fmla="*/ 38 h 66"/>
                <a:gd name="T46" fmla="*/ 15 w 41"/>
                <a:gd name="T47" fmla="*/ 38 h 66"/>
                <a:gd name="T48" fmla="*/ 15 w 41"/>
                <a:gd name="T49" fmla="*/ 40 h 66"/>
                <a:gd name="T50" fmla="*/ 19 w 41"/>
                <a:gd name="T51" fmla="*/ 42 h 66"/>
                <a:gd name="T52" fmla="*/ 20 w 41"/>
                <a:gd name="T53" fmla="*/ 39 h 66"/>
                <a:gd name="T54" fmla="*/ 30 w 41"/>
                <a:gd name="T55" fmla="*/ 53 h 66"/>
                <a:gd name="T56" fmla="*/ 29 w 41"/>
                <a:gd name="T57" fmla="*/ 53 h 66"/>
                <a:gd name="T58" fmla="*/ 27 w 41"/>
                <a:gd name="T59" fmla="*/ 53 h 66"/>
                <a:gd name="T60" fmla="*/ 33 w 41"/>
                <a:gd name="T61" fmla="*/ 60 h 66"/>
                <a:gd name="T62" fmla="*/ 32 w 41"/>
                <a:gd name="T63" fmla="*/ 62 h 66"/>
                <a:gd name="T64" fmla="*/ 36 w 41"/>
                <a:gd name="T65" fmla="*/ 66 h 66"/>
                <a:gd name="T66" fmla="*/ 35 w 41"/>
                <a:gd name="T67" fmla="*/ 60 h 66"/>
                <a:gd name="T68" fmla="*/ 37 w 41"/>
                <a:gd name="T69" fmla="*/ 6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1" h="66">
                  <a:moveTo>
                    <a:pt x="37" y="63"/>
                  </a:moveTo>
                  <a:cubicBezTo>
                    <a:pt x="38" y="64"/>
                    <a:pt x="40" y="64"/>
                    <a:pt x="40" y="63"/>
                  </a:cubicBezTo>
                  <a:cubicBezTo>
                    <a:pt x="34" y="63"/>
                    <a:pt x="37" y="56"/>
                    <a:pt x="34" y="54"/>
                  </a:cubicBezTo>
                  <a:cubicBezTo>
                    <a:pt x="33" y="55"/>
                    <a:pt x="33" y="55"/>
                    <a:pt x="33" y="55"/>
                  </a:cubicBezTo>
                  <a:cubicBezTo>
                    <a:pt x="33" y="53"/>
                    <a:pt x="30" y="51"/>
                    <a:pt x="32" y="48"/>
                  </a:cubicBezTo>
                  <a:cubicBezTo>
                    <a:pt x="38" y="55"/>
                    <a:pt x="38" y="55"/>
                    <a:pt x="38" y="55"/>
                  </a:cubicBezTo>
                  <a:cubicBezTo>
                    <a:pt x="41" y="53"/>
                    <a:pt x="38" y="51"/>
                    <a:pt x="37" y="50"/>
                  </a:cubicBezTo>
                  <a:cubicBezTo>
                    <a:pt x="37" y="50"/>
                    <a:pt x="37" y="50"/>
                    <a:pt x="37" y="50"/>
                  </a:cubicBezTo>
                  <a:cubicBezTo>
                    <a:pt x="35" y="44"/>
                    <a:pt x="29" y="48"/>
                    <a:pt x="27" y="46"/>
                  </a:cubicBezTo>
                  <a:cubicBezTo>
                    <a:pt x="28" y="43"/>
                    <a:pt x="24" y="40"/>
                    <a:pt x="27" y="36"/>
                  </a:cubicBezTo>
                  <a:cubicBezTo>
                    <a:pt x="27" y="33"/>
                    <a:pt x="23" y="34"/>
                    <a:pt x="21" y="32"/>
                  </a:cubicBezTo>
                  <a:cubicBezTo>
                    <a:pt x="22" y="30"/>
                    <a:pt x="22" y="30"/>
                    <a:pt x="22" y="30"/>
                  </a:cubicBezTo>
                  <a:cubicBezTo>
                    <a:pt x="20" y="28"/>
                    <a:pt x="20" y="28"/>
                    <a:pt x="20" y="28"/>
                  </a:cubicBezTo>
                  <a:cubicBezTo>
                    <a:pt x="21" y="26"/>
                    <a:pt x="14" y="19"/>
                    <a:pt x="21" y="19"/>
                  </a:cubicBezTo>
                  <a:cubicBezTo>
                    <a:pt x="22" y="18"/>
                    <a:pt x="18" y="17"/>
                    <a:pt x="21" y="15"/>
                  </a:cubicBezTo>
                  <a:cubicBezTo>
                    <a:pt x="19" y="16"/>
                    <a:pt x="17" y="17"/>
                    <a:pt x="16" y="19"/>
                  </a:cubicBezTo>
                  <a:cubicBezTo>
                    <a:pt x="16" y="17"/>
                    <a:pt x="13" y="16"/>
                    <a:pt x="14" y="13"/>
                  </a:cubicBezTo>
                  <a:cubicBezTo>
                    <a:pt x="12" y="9"/>
                    <a:pt x="8" y="11"/>
                    <a:pt x="6" y="9"/>
                  </a:cubicBezTo>
                  <a:cubicBezTo>
                    <a:pt x="6" y="9"/>
                    <a:pt x="5" y="7"/>
                    <a:pt x="6" y="7"/>
                  </a:cubicBezTo>
                  <a:cubicBezTo>
                    <a:pt x="7" y="8"/>
                    <a:pt x="7" y="8"/>
                    <a:pt x="7" y="8"/>
                  </a:cubicBezTo>
                  <a:cubicBezTo>
                    <a:pt x="12" y="2"/>
                    <a:pt x="2" y="4"/>
                    <a:pt x="0" y="0"/>
                  </a:cubicBezTo>
                  <a:cubicBezTo>
                    <a:pt x="3" y="12"/>
                    <a:pt x="9" y="18"/>
                    <a:pt x="14" y="30"/>
                  </a:cubicBezTo>
                  <a:cubicBezTo>
                    <a:pt x="18" y="30"/>
                    <a:pt x="17" y="35"/>
                    <a:pt x="19" y="38"/>
                  </a:cubicBezTo>
                  <a:cubicBezTo>
                    <a:pt x="18" y="39"/>
                    <a:pt x="16" y="38"/>
                    <a:pt x="15" y="38"/>
                  </a:cubicBezTo>
                  <a:cubicBezTo>
                    <a:pt x="15" y="40"/>
                    <a:pt x="15" y="40"/>
                    <a:pt x="15" y="40"/>
                  </a:cubicBezTo>
                  <a:cubicBezTo>
                    <a:pt x="16" y="41"/>
                    <a:pt x="17" y="42"/>
                    <a:pt x="19" y="42"/>
                  </a:cubicBezTo>
                  <a:cubicBezTo>
                    <a:pt x="19" y="41"/>
                    <a:pt x="19" y="40"/>
                    <a:pt x="20" y="39"/>
                  </a:cubicBezTo>
                  <a:cubicBezTo>
                    <a:pt x="26" y="42"/>
                    <a:pt x="26" y="54"/>
                    <a:pt x="30" y="53"/>
                  </a:cubicBezTo>
                  <a:cubicBezTo>
                    <a:pt x="29" y="53"/>
                    <a:pt x="29" y="53"/>
                    <a:pt x="29" y="53"/>
                  </a:cubicBezTo>
                  <a:cubicBezTo>
                    <a:pt x="28" y="54"/>
                    <a:pt x="28" y="53"/>
                    <a:pt x="27" y="53"/>
                  </a:cubicBezTo>
                  <a:cubicBezTo>
                    <a:pt x="29" y="57"/>
                    <a:pt x="31" y="57"/>
                    <a:pt x="33" y="60"/>
                  </a:cubicBezTo>
                  <a:cubicBezTo>
                    <a:pt x="32" y="62"/>
                    <a:pt x="32" y="62"/>
                    <a:pt x="32" y="62"/>
                  </a:cubicBezTo>
                  <a:cubicBezTo>
                    <a:pt x="36" y="66"/>
                    <a:pt x="36" y="66"/>
                    <a:pt x="36" y="66"/>
                  </a:cubicBezTo>
                  <a:cubicBezTo>
                    <a:pt x="36" y="64"/>
                    <a:pt x="33" y="63"/>
                    <a:pt x="35" y="60"/>
                  </a:cubicBezTo>
                  <a:lnTo>
                    <a:pt x="37" y="6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24">
              <a:extLst>
                <a:ext uri="{FF2B5EF4-FFF2-40B4-BE49-F238E27FC236}">
                  <a16:creationId xmlns:a16="http://schemas.microsoft.com/office/drawing/2014/main" xmlns="" id="{3B754A3C-6CF1-470F-948D-F7DA33AEA878}"/>
                </a:ext>
              </a:extLst>
            </p:cNvPr>
            <p:cNvSpPr>
              <a:spLocks/>
            </p:cNvSpPr>
            <p:nvPr/>
          </p:nvSpPr>
          <p:spPr bwMode="auto">
            <a:xfrm>
              <a:off x="1246188" y="3359150"/>
              <a:ext cx="34925" cy="30162"/>
            </a:xfrm>
            <a:custGeom>
              <a:avLst/>
              <a:gdLst>
                <a:gd name="T0" fmla="*/ 6 w 8"/>
                <a:gd name="T1" fmla="*/ 7 h 7"/>
                <a:gd name="T2" fmla="*/ 3 w 8"/>
                <a:gd name="T3" fmla="*/ 0 h 7"/>
                <a:gd name="T4" fmla="*/ 6 w 8"/>
                <a:gd name="T5" fmla="*/ 7 h 7"/>
              </a:gdLst>
              <a:ahLst/>
              <a:cxnLst>
                <a:cxn ang="0">
                  <a:pos x="T0" y="T1"/>
                </a:cxn>
                <a:cxn ang="0">
                  <a:pos x="T2" y="T3"/>
                </a:cxn>
                <a:cxn ang="0">
                  <a:pos x="T4" y="T5"/>
                </a:cxn>
              </a:cxnLst>
              <a:rect l="0" t="0" r="r" b="b"/>
              <a:pathLst>
                <a:path w="8" h="7">
                  <a:moveTo>
                    <a:pt x="6" y="7"/>
                  </a:moveTo>
                  <a:cubicBezTo>
                    <a:pt x="8" y="4"/>
                    <a:pt x="3" y="1"/>
                    <a:pt x="3" y="0"/>
                  </a:cubicBezTo>
                  <a:cubicBezTo>
                    <a:pt x="0" y="2"/>
                    <a:pt x="5" y="5"/>
                    <a:pt x="6"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25">
              <a:extLst>
                <a:ext uri="{FF2B5EF4-FFF2-40B4-BE49-F238E27FC236}">
                  <a16:creationId xmlns:a16="http://schemas.microsoft.com/office/drawing/2014/main" xmlns="" id="{CD6467DB-4A29-488D-B8DA-998478823044}"/>
                </a:ext>
              </a:extLst>
            </p:cNvPr>
            <p:cNvSpPr>
              <a:spLocks/>
            </p:cNvSpPr>
            <p:nvPr/>
          </p:nvSpPr>
          <p:spPr bwMode="auto">
            <a:xfrm>
              <a:off x="1455738" y="3367088"/>
              <a:ext cx="12700" cy="17462"/>
            </a:xfrm>
            <a:custGeom>
              <a:avLst/>
              <a:gdLst>
                <a:gd name="T0" fmla="*/ 0 w 3"/>
                <a:gd name="T1" fmla="*/ 0 h 4"/>
                <a:gd name="T2" fmla="*/ 3 w 3"/>
                <a:gd name="T3" fmla="*/ 4 h 4"/>
                <a:gd name="T4" fmla="*/ 3 w 3"/>
                <a:gd name="T5" fmla="*/ 2 h 4"/>
                <a:gd name="T6" fmla="*/ 0 w 3"/>
                <a:gd name="T7" fmla="*/ 0 h 4"/>
              </a:gdLst>
              <a:ahLst/>
              <a:cxnLst>
                <a:cxn ang="0">
                  <a:pos x="T0" y="T1"/>
                </a:cxn>
                <a:cxn ang="0">
                  <a:pos x="T2" y="T3"/>
                </a:cxn>
                <a:cxn ang="0">
                  <a:pos x="T4" y="T5"/>
                </a:cxn>
                <a:cxn ang="0">
                  <a:pos x="T6" y="T7"/>
                </a:cxn>
              </a:cxnLst>
              <a:rect l="0" t="0" r="r" b="b"/>
              <a:pathLst>
                <a:path w="3" h="4">
                  <a:moveTo>
                    <a:pt x="0" y="0"/>
                  </a:moveTo>
                  <a:cubicBezTo>
                    <a:pt x="3" y="4"/>
                    <a:pt x="3" y="4"/>
                    <a:pt x="3" y="4"/>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26">
              <a:extLst>
                <a:ext uri="{FF2B5EF4-FFF2-40B4-BE49-F238E27FC236}">
                  <a16:creationId xmlns:a16="http://schemas.microsoft.com/office/drawing/2014/main" xmlns="" id="{D0C40813-CC21-4016-8655-E93140194D98}"/>
                </a:ext>
              </a:extLst>
            </p:cNvPr>
            <p:cNvSpPr>
              <a:spLocks/>
            </p:cNvSpPr>
            <p:nvPr/>
          </p:nvSpPr>
          <p:spPr bwMode="auto">
            <a:xfrm>
              <a:off x="1471613" y="3384550"/>
              <a:ext cx="39688" cy="47625"/>
            </a:xfrm>
            <a:custGeom>
              <a:avLst/>
              <a:gdLst>
                <a:gd name="T0" fmla="*/ 3 w 9"/>
                <a:gd name="T1" fmla="*/ 0 h 11"/>
                <a:gd name="T2" fmla="*/ 0 w 9"/>
                <a:gd name="T3" fmla="*/ 2 h 11"/>
                <a:gd name="T4" fmla="*/ 3 w 9"/>
                <a:gd name="T5" fmla="*/ 8 h 11"/>
                <a:gd name="T6" fmla="*/ 7 w 9"/>
                <a:gd name="T7" fmla="*/ 11 h 11"/>
                <a:gd name="T8" fmla="*/ 9 w 9"/>
                <a:gd name="T9" fmla="*/ 9 h 11"/>
                <a:gd name="T10" fmla="*/ 3 w 9"/>
                <a:gd name="T11" fmla="*/ 0 h 11"/>
              </a:gdLst>
              <a:ahLst/>
              <a:cxnLst>
                <a:cxn ang="0">
                  <a:pos x="T0" y="T1"/>
                </a:cxn>
                <a:cxn ang="0">
                  <a:pos x="T2" y="T3"/>
                </a:cxn>
                <a:cxn ang="0">
                  <a:pos x="T4" y="T5"/>
                </a:cxn>
                <a:cxn ang="0">
                  <a:pos x="T6" y="T7"/>
                </a:cxn>
                <a:cxn ang="0">
                  <a:pos x="T8" y="T9"/>
                </a:cxn>
                <a:cxn ang="0">
                  <a:pos x="T10" y="T11"/>
                </a:cxn>
              </a:cxnLst>
              <a:rect l="0" t="0" r="r" b="b"/>
              <a:pathLst>
                <a:path w="9" h="11">
                  <a:moveTo>
                    <a:pt x="3" y="0"/>
                  </a:moveTo>
                  <a:cubicBezTo>
                    <a:pt x="0" y="2"/>
                    <a:pt x="0" y="2"/>
                    <a:pt x="0" y="2"/>
                  </a:cubicBezTo>
                  <a:cubicBezTo>
                    <a:pt x="0" y="4"/>
                    <a:pt x="6" y="6"/>
                    <a:pt x="3" y="8"/>
                  </a:cubicBezTo>
                  <a:cubicBezTo>
                    <a:pt x="7" y="11"/>
                    <a:pt x="7" y="11"/>
                    <a:pt x="7" y="11"/>
                  </a:cubicBezTo>
                  <a:cubicBezTo>
                    <a:pt x="9" y="9"/>
                    <a:pt x="9" y="9"/>
                    <a:pt x="9" y="9"/>
                  </a:cubicBezTo>
                  <a:cubicBezTo>
                    <a:pt x="7" y="7"/>
                    <a:pt x="7" y="2"/>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4" name="Rectangle 127">
              <a:extLst>
                <a:ext uri="{FF2B5EF4-FFF2-40B4-BE49-F238E27FC236}">
                  <a16:creationId xmlns:a16="http://schemas.microsoft.com/office/drawing/2014/main" xmlns="" id="{00DDBB97-3924-4C77-AB4A-9F663F6B8708}"/>
                </a:ext>
              </a:extLst>
            </p:cNvPr>
            <p:cNvSpPr>
              <a:spLocks noChangeArrowheads="1"/>
            </p:cNvSpPr>
            <p:nvPr/>
          </p:nvSpPr>
          <p:spPr bwMode="auto">
            <a:xfrm>
              <a:off x="1204913" y="3394075"/>
              <a:ext cx="3175"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28">
              <a:extLst>
                <a:ext uri="{FF2B5EF4-FFF2-40B4-BE49-F238E27FC236}">
                  <a16:creationId xmlns:a16="http://schemas.microsoft.com/office/drawing/2014/main" xmlns="" id="{E28F37F8-4041-4307-B6A2-753C1F11278D}"/>
                </a:ext>
              </a:extLst>
            </p:cNvPr>
            <p:cNvSpPr>
              <a:spLocks/>
            </p:cNvSpPr>
            <p:nvPr/>
          </p:nvSpPr>
          <p:spPr bwMode="auto">
            <a:xfrm>
              <a:off x="1420813" y="3406775"/>
              <a:ext cx="34925" cy="28575"/>
            </a:xfrm>
            <a:custGeom>
              <a:avLst/>
              <a:gdLst>
                <a:gd name="T0" fmla="*/ 6 w 8"/>
                <a:gd name="T1" fmla="*/ 3 h 7"/>
                <a:gd name="T2" fmla="*/ 0 w 8"/>
                <a:gd name="T3" fmla="*/ 4 h 7"/>
                <a:gd name="T4" fmla="*/ 3 w 8"/>
                <a:gd name="T5" fmla="*/ 7 h 7"/>
                <a:gd name="T6" fmla="*/ 8 w 8"/>
                <a:gd name="T7" fmla="*/ 2 h 7"/>
                <a:gd name="T8" fmla="*/ 6 w 8"/>
                <a:gd name="T9" fmla="*/ 3 h 7"/>
              </a:gdLst>
              <a:ahLst/>
              <a:cxnLst>
                <a:cxn ang="0">
                  <a:pos x="T0" y="T1"/>
                </a:cxn>
                <a:cxn ang="0">
                  <a:pos x="T2" y="T3"/>
                </a:cxn>
                <a:cxn ang="0">
                  <a:pos x="T4" y="T5"/>
                </a:cxn>
                <a:cxn ang="0">
                  <a:pos x="T6" y="T7"/>
                </a:cxn>
                <a:cxn ang="0">
                  <a:pos x="T8" y="T9"/>
                </a:cxn>
              </a:cxnLst>
              <a:rect l="0" t="0" r="r" b="b"/>
              <a:pathLst>
                <a:path w="8" h="7">
                  <a:moveTo>
                    <a:pt x="6" y="3"/>
                  </a:moveTo>
                  <a:cubicBezTo>
                    <a:pt x="4" y="1"/>
                    <a:pt x="2" y="3"/>
                    <a:pt x="0" y="4"/>
                  </a:cubicBezTo>
                  <a:cubicBezTo>
                    <a:pt x="3" y="7"/>
                    <a:pt x="3" y="7"/>
                    <a:pt x="3" y="7"/>
                  </a:cubicBezTo>
                  <a:cubicBezTo>
                    <a:pt x="3" y="3"/>
                    <a:pt x="8" y="5"/>
                    <a:pt x="8" y="2"/>
                  </a:cubicBezTo>
                  <a:cubicBezTo>
                    <a:pt x="7" y="0"/>
                    <a:pt x="7" y="2"/>
                    <a:pt x="6"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29">
              <a:extLst>
                <a:ext uri="{FF2B5EF4-FFF2-40B4-BE49-F238E27FC236}">
                  <a16:creationId xmlns:a16="http://schemas.microsoft.com/office/drawing/2014/main" xmlns="" id="{EE7ACE85-B767-4CF2-A186-BCE2278E35CD}"/>
                </a:ext>
              </a:extLst>
            </p:cNvPr>
            <p:cNvSpPr>
              <a:spLocks/>
            </p:cNvSpPr>
            <p:nvPr/>
          </p:nvSpPr>
          <p:spPr bwMode="auto">
            <a:xfrm>
              <a:off x="3155950" y="3409950"/>
              <a:ext cx="9525" cy="12700"/>
            </a:xfrm>
            <a:custGeom>
              <a:avLst/>
              <a:gdLst>
                <a:gd name="T0" fmla="*/ 0 w 2"/>
                <a:gd name="T1" fmla="*/ 3 h 3"/>
                <a:gd name="T2" fmla="*/ 2 w 2"/>
                <a:gd name="T3" fmla="*/ 0 h 3"/>
                <a:gd name="T4" fmla="*/ 0 w 2"/>
                <a:gd name="T5" fmla="*/ 0 h 3"/>
                <a:gd name="T6" fmla="*/ 0 w 2"/>
                <a:gd name="T7" fmla="*/ 3 h 3"/>
              </a:gdLst>
              <a:ahLst/>
              <a:cxnLst>
                <a:cxn ang="0">
                  <a:pos x="T0" y="T1"/>
                </a:cxn>
                <a:cxn ang="0">
                  <a:pos x="T2" y="T3"/>
                </a:cxn>
                <a:cxn ang="0">
                  <a:pos x="T4" y="T5"/>
                </a:cxn>
                <a:cxn ang="0">
                  <a:pos x="T6" y="T7"/>
                </a:cxn>
              </a:cxnLst>
              <a:rect l="0" t="0" r="r" b="b"/>
              <a:pathLst>
                <a:path w="2" h="3">
                  <a:moveTo>
                    <a:pt x="0" y="3"/>
                  </a:moveTo>
                  <a:cubicBezTo>
                    <a:pt x="1" y="3"/>
                    <a:pt x="2" y="1"/>
                    <a:pt x="2" y="0"/>
                  </a:cubicBezTo>
                  <a:cubicBezTo>
                    <a:pt x="0" y="0"/>
                    <a:pt x="0"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30">
              <a:extLst>
                <a:ext uri="{FF2B5EF4-FFF2-40B4-BE49-F238E27FC236}">
                  <a16:creationId xmlns:a16="http://schemas.microsoft.com/office/drawing/2014/main" xmlns="" id="{CF47316B-AF02-44BC-9B54-2FF99BC4E25E}"/>
                </a:ext>
              </a:extLst>
            </p:cNvPr>
            <p:cNvSpPr>
              <a:spLocks/>
            </p:cNvSpPr>
            <p:nvPr/>
          </p:nvSpPr>
          <p:spPr bwMode="auto">
            <a:xfrm>
              <a:off x="3122613" y="3432175"/>
              <a:ext cx="20638" cy="15875"/>
            </a:xfrm>
            <a:custGeom>
              <a:avLst/>
              <a:gdLst>
                <a:gd name="T0" fmla="*/ 0 w 5"/>
                <a:gd name="T1" fmla="*/ 4 h 4"/>
                <a:gd name="T2" fmla="*/ 5 w 5"/>
                <a:gd name="T3" fmla="*/ 2 h 4"/>
                <a:gd name="T4" fmla="*/ 0 w 5"/>
                <a:gd name="T5" fmla="*/ 4 h 4"/>
              </a:gdLst>
              <a:ahLst/>
              <a:cxnLst>
                <a:cxn ang="0">
                  <a:pos x="T0" y="T1"/>
                </a:cxn>
                <a:cxn ang="0">
                  <a:pos x="T2" y="T3"/>
                </a:cxn>
                <a:cxn ang="0">
                  <a:pos x="T4" y="T5"/>
                </a:cxn>
              </a:cxnLst>
              <a:rect l="0" t="0" r="r" b="b"/>
              <a:pathLst>
                <a:path w="5" h="4">
                  <a:moveTo>
                    <a:pt x="0" y="4"/>
                  </a:moveTo>
                  <a:cubicBezTo>
                    <a:pt x="1" y="2"/>
                    <a:pt x="3" y="3"/>
                    <a:pt x="5" y="2"/>
                  </a:cubicBezTo>
                  <a:cubicBezTo>
                    <a:pt x="3" y="0"/>
                    <a:pt x="0" y="2"/>
                    <a:pt x="0"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31">
              <a:extLst>
                <a:ext uri="{FF2B5EF4-FFF2-40B4-BE49-F238E27FC236}">
                  <a16:creationId xmlns:a16="http://schemas.microsoft.com/office/drawing/2014/main" xmlns="" id="{CC661420-479D-4044-879E-DED5D2FCC730}"/>
                </a:ext>
              </a:extLst>
            </p:cNvPr>
            <p:cNvSpPr>
              <a:spLocks/>
            </p:cNvSpPr>
            <p:nvPr/>
          </p:nvSpPr>
          <p:spPr bwMode="auto">
            <a:xfrm>
              <a:off x="1230313" y="3440113"/>
              <a:ext cx="7938" cy="12700"/>
            </a:xfrm>
            <a:custGeom>
              <a:avLst/>
              <a:gdLst>
                <a:gd name="T0" fmla="*/ 0 w 5"/>
                <a:gd name="T1" fmla="*/ 8 h 8"/>
                <a:gd name="T2" fmla="*/ 5 w 5"/>
                <a:gd name="T3" fmla="*/ 8 h 8"/>
                <a:gd name="T4" fmla="*/ 0 w 5"/>
                <a:gd name="T5" fmla="*/ 0 h 8"/>
                <a:gd name="T6" fmla="*/ 0 w 5"/>
                <a:gd name="T7" fmla="*/ 8 h 8"/>
              </a:gdLst>
              <a:ahLst/>
              <a:cxnLst>
                <a:cxn ang="0">
                  <a:pos x="T0" y="T1"/>
                </a:cxn>
                <a:cxn ang="0">
                  <a:pos x="T2" y="T3"/>
                </a:cxn>
                <a:cxn ang="0">
                  <a:pos x="T4" y="T5"/>
                </a:cxn>
                <a:cxn ang="0">
                  <a:pos x="T6" y="T7"/>
                </a:cxn>
              </a:cxnLst>
              <a:rect l="0" t="0" r="r" b="b"/>
              <a:pathLst>
                <a:path w="5" h="8">
                  <a:moveTo>
                    <a:pt x="0" y="8"/>
                  </a:moveTo>
                  <a:lnTo>
                    <a:pt x="5" y="8"/>
                  </a:lnTo>
                  <a:lnTo>
                    <a:pt x="0" y="0"/>
                  </a:lnTo>
                  <a:lnTo>
                    <a:pt x="0"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32">
              <a:extLst>
                <a:ext uri="{FF2B5EF4-FFF2-40B4-BE49-F238E27FC236}">
                  <a16:creationId xmlns:a16="http://schemas.microsoft.com/office/drawing/2014/main" xmlns="" id="{7965D2C9-4E69-40EC-B505-294D4851E0FA}"/>
                </a:ext>
              </a:extLst>
            </p:cNvPr>
            <p:cNvSpPr>
              <a:spLocks/>
            </p:cNvSpPr>
            <p:nvPr/>
          </p:nvSpPr>
          <p:spPr bwMode="auto">
            <a:xfrm>
              <a:off x="1438275" y="3448050"/>
              <a:ext cx="20638" cy="34925"/>
            </a:xfrm>
            <a:custGeom>
              <a:avLst/>
              <a:gdLst>
                <a:gd name="T0" fmla="*/ 0 w 5"/>
                <a:gd name="T1" fmla="*/ 0 h 8"/>
                <a:gd name="T2" fmla="*/ 5 w 5"/>
                <a:gd name="T3" fmla="*/ 8 h 8"/>
                <a:gd name="T4" fmla="*/ 5 w 5"/>
                <a:gd name="T5" fmla="*/ 5 h 8"/>
                <a:gd name="T6" fmla="*/ 0 w 5"/>
                <a:gd name="T7" fmla="*/ 0 h 8"/>
              </a:gdLst>
              <a:ahLst/>
              <a:cxnLst>
                <a:cxn ang="0">
                  <a:pos x="T0" y="T1"/>
                </a:cxn>
                <a:cxn ang="0">
                  <a:pos x="T2" y="T3"/>
                </a:cxn>
                <a:cxn ang="0">
                  <a:pos x="T4" y="T5"/>
                </a:cxn>
                <a:cxn ang="0">
                  <a:pos x="T6" y="T7"/>
                </a:cxn>
              </a:cxnLst>
              <a:rect l="0" t="0" r="r" b="b"/>
              <a:pathLst>
                <a:path w="5" h="8">
                  <a:moveTo>
                    <a:pt x="0" y="0"/>
                  </a:moveTo>
                  <a:cubicBezTo>
                    <a:pt x="5" y="8"/>
                    <a:pt x="5" y="8"/>
                    <a:pt x="5" y="8"/>
                  </a:cubicBezTo>
                  <a:cubicBezTo>
                    <a:pt x="5" y="5"/>
                    <a:pt x="5" y="5"/>
                    <a:pt x="5" y="5"/>
                  </a:cubicBezTo>
                  <a:cubicBezTo>
                    <a:pt x="1" y="5"/>
                    <a:pt x="3"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33">
              <a:extLst>
                <a:ext uri="{FF2B5EF4-FFF2-40B4-BE49-F238E27FC236}">
                  <a16:creationId xmlns:a16="http://schemas.microsoft.com/office/drawing/2014/main" xmlns="" id="{5B3AF2C2-A055-422F-8E79-B313CEDF0EED}"/>
                </a:ext>
              </a:extLst>
            </p:cNvPr>
            <p:cNvSpPr>
              <a:spLocks/>
            </p:cNvSpPr>
            <p:nvPr/>
          </p:nvSpPr>
          <p:spPr bwMode="auto">
            <a:xfrm>
              <a:off x="1471613" y="3444875"/>
              <a:ext cx="12700" cy="20637"/>
            </a:xfrm>
            <a:custGeom>
              <a:avLst/>
              <a:gdLst>
                <a:gd name="T0" fmla="*/ 3 w 3"/>
                <a:gd name="T1" fmla="*/ 5 h 5"/>
                <a:gd name="T2" fmla="*/ 3 w 3"/>
                <a:gd name="T3" fmla="*/ 2 h 5"/>
                <a:gd name="T4" fmla="*/ 0 w 3"/>
                <a:gd name="T5" fmla="*/ 1 h 5"/>
                <a:gd name="T6" fmla="*/ 3 w 3"/>
                <a:gd name="T7" fmla="*/ 5 h 5"/>
              </a:gdLst>
              <a:ahLst/>
              <a:cxnLst>
                <a:cxn ang="0">
                  <a:pos x="T0" y="T1"/>
                </a:cxn>
                <a:cxn ang="0">
                  <a:pos x="T2" y="T3"/>
                </a:cxn>
                <a:cxn ang="0">
                  <a:pos x="T4" y="T5"/>
                </a:cxn>
                <a:cxn ang="0">
                  <a:pos x="T6" y="T7"/>
                </a:cxn>
              </a:cxnLst>
              <a:rect l="0" t="0" r="r" b="b"/>
              <a:pathLst>
                <a:path w="3" h="5">
                  <a:moveTo>
                    <a:pt x="3" y="5"/>
                  </a:moveTo>
                  <a:cubicBezTo>
                    <a:pt x="3" y="2"/>
                    <a:pt x="3" y="2"/>
                    <a:pt x="3" y="2"/>
                  </a:cubicBezTo>
                  <a:cubicBezTo>
                    <a:pt x="2" y="2"/>
                    <a:pt x="2" y="0"/>
                    <a:pt x="0" y="1"/>
                  </a:cubicBezTo>
                  <a:lnTo>
                    <a:pt x="3"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34">
              <a:extLst>
                <a:ext uri="{FF2B5EF4-FFF2-40B4-BE49-F238E27FC236}">
                  <a16:creationId xmlns:a16="http://schemas.microsoft.com/office/drawing/2014/main" xmlns="" id="{4DCB042B-16BD-4545-B96C-9E0E5DFCB079}"/>
                </a:ext>
              </a:extLst>
            </p:cNvPr>
            <p:cNvSpPr>
              <a:spLocks/>
            </p:cNvSpPr>
            <p:nvPr/>
          </p:nvSpPr>
          <p:spPr bwMode="auto">
            <a:xfrm>
              <a:off x="1395413" y="3470275"/>
              <a:ext cx="30163" cy="33337"/>
            </a:xfrm>
            <a:custGeom>
              <a:avLst/>
              <a:gdLst>
                <a:gd name="T0" fmla="*/ 7 w 7"/>
                <a:gd name="T1" fmla="*/ 8 h 8"/>
                <a:gd name="T2" fmla="*/ 1 w 7"/>
                <a:gd name="T3" fmla="*/ 0 h 8"/>
                <a:gd name="T4" fmla="*/ 7 w 7"/>
                <a:gd name="T5" fmla="*/ 8 h 8"/>
              </a:gdLst>
              <a:ahLst/>
              <a:cxnLst>
                <a:cxn ang="0">
                  <a:pos x="T0" y="T1"/>
                </a:cxn>
                <a:cxn ang="0">
                  <a:pos x="T2" y="T3"/>
                </a:cxn>
                <a:cxn ang="0">
                  <a:pos x="T4" y="T5"/>
                </a:cxn>
              </a:cxnLst>
              <a:rect l="0" t="0" r="r" b="b"/>
              <a:pathLst>
                <a:path w="7" h="8">
                  <a:moveTo>
                    <a:pt x="7" y="8"/>
                  </a:moveTo>
                  <a:cubicBezTo>
                    <a:pt x="1" y="0"/>
                    <a:pt x="1" y="0"/>
                    <a:pt x="1" y="0"/>
                  </a:cubicBezTo>
                  <a:cubicBezTo>
                    <a:pt x="0" y="4"/>
                    <a:pt x="4" y="7"/>
                    <a:pt x="7"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35">
              <a:extLst>
                <a:ext uri="{FF2B5EF4-FFF2-40B4-BE49-F238E27FC236}">
                  <a16:creationId xmlns:a16="http://schemas.microsoft.com/office/drawing/2014/main" xmlns="" id="{790DE1B9-A35C-438B-8C5A-6F17ABAC98BA}"/>
                </a:ext>
              </a:extLst>
            </p:cNvPr>
            <p:cNvSpPr>
              <a:spLocks/>
            </p:cNvSpPr>
            <p:nvPr/>
          </p:nvSpPr>
          <p:spPr bwMode="auto">
            <a:xfrm>
              <a:off x="1481138" y="3478213"/>
              <a:ext cx="38100" cy="38100"/>
            </a:xfrm>
            <a:custGeom>
              <a:avLst/>
              <a:gdLst>
                <a:gd name="T0" fmla="*/ 0 w 9"/>
                <a:gd name="T1" fmla="*/ 0 h 9"/>
                <a:gd name="T2" fmla="*/ 5 w 9"/>
                <a:gd name="T3" fmla="*/ 9 h 9"/>
                <a:gd name="T4" fmla="*/ 9 w 9"/>
                <a:gd name="T5" fmla="*/ 4 h 9"/>
                <a:gd name="T6" fmla="*/ 0 w 9"/>
                <a:gd name="T7" fmla="*/ 0 h 9"/>
              </a:gdLst>
              <a:ahLst/>
              <a:cxnLst>
                <a:cxn ang="0">
                  <a:pos x="T0" y="T1"/>
                </a:cxn>
                <a:cxn ang="0">
                  <a:pos x="T2" y="T3"/>
                </a:cxn>
                <a:cxn ang="0">
                  <a:pos x="T4" y="T5"/>
                </a:cxn>
                <a:cxn ang="0">
                  <a:pos x="T6" y="T7"/>
                </a:cxn>
              </a:cxnLst>
              <a:rect l="0" t="0" r="r" b="b"/>
              <a:pathLst>
                <a:path w="9" h="9">
                  <a:moveTo>
                    <a:pt x="0" y="0"/>
                  </a:moveTo>
                  <a:cubicBezTo>
                    <a:pt x="2" y="3"/>
                    <a:pt x="5" y="4"/>
                    <a:pt x="5" y="9"/>
                  </a:cubicBezTo>
                  <a:cubicBezTo>
                    <a:pt x="5" y="4"/>
                    <a:pt x="9" y="8"/>
                    <a:pt x="9" y="4"/>
                  </a:cubicBezTo>
                  <a:cubicBezTo>
                    <a:pt x="7" y="1"/>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36">
              <a:extLst>
                <a:ext uri="{FF2B5EF4-FFF2-40B4-BE49-F238E27FC236}">
                  <a16:creationId xmlns:a16="http://schemas.microsoft.com/office/drawing/2014/main" xmlns="" id="{7AF05F15-BF48-447E-A303-C5E47E54F9D9}"/>
                </a:ext>
              </a:extLst>
            </p:cNvPr>
            <p:cNvSpPr>
              <a:spLocks/>
            </p:cNvSpPr>
            <p:nvPr/>
          </p:nvSpPr>
          <p:spPr bwMode="auto">
            <a:xfrm>
              <a:off x="1544638" y="3486150"/>
              <a:ext cx="12700" cy="14287"/>
            </a:xfrm>
            <a:custGeom>
              <a:avLst/>
              <a:gdLst>
                <a:gd name="T0" fmla="*/ 0 w 3"/>
                <a:gd name="T1" fmla="*/ 0 h 3"/>
                <a:gd name="T2" fmla="*/ 3 w 3"/>
                <a:gd name="T3" fmla="*/ 3 h 3"/>
                <a:gd name="T4" fmla="*/ 0 w 3"/>
                <a:gd name="T5" fmla="*/ 0 h 3"/>
              </a:gdLst>
              <a:ahLst/>
              <a:cxnLst>
                <a:cxn ang="0">
                  <a:pos x="T0" y="T1"/>
                </a:cxn>
                <a:cxn ang="0">
                  <a:pos x="T2" y="T3"/>
                </a:cxn>
                <a:cxn ang="0">
                  <a:pos x="T4" y="T5"/>
                </a:cxn>
              </a:cxnLst>
              <a:rect l="0" t="0" r="r" b="b"/>
              <a:pathLst>
                <a:path w="3" h="3">
                  <a:moveTo>
                    <a:pt x="0" y="0"/>
                  </a:moveTo>
                  <a:cubicBezTo>
                    <a:pt x="3" y="3"/>
                    <a:pt x="3" y="3"/>
                    <a:pt x="3" y="3"/>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37">
              <a:extLst>
                <a:ext uri="{FF2B5EF4-FFF2-40B4-BE49-F238E27FC236}">
                  <a16:creationId xmlns:a16="http://schemas.microsoft.com/office/drawing/2014/main" xmlns="" id="{758EABE3-9C6D-4814-BD80-58BD64BC7474}"/>
                </a:ext>
              </a:extLst>
            </p:cNvPr>
            <p:cNvSpPr>
              <a:spLocks/>
            </p:cNvSpPr>
            <p:nvPr/>
          </p:nvSpPr>
          <p:spPr bwMode="auto">
            <a:xfrm>
              <a:off x="1557338" y="3500438"/>
              <a:ext cx="4763" cy="3175"/>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0"/>
                    <a:pt x="0" y="0"/>
                    <a:pt x="0" y="0"/>
                  </a:cubicBezTo>
                  <a:cubicBezTo>
                    <a:pt x="0" y="0"/>
                    <a:pt x="1"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38">
              <a:extLst>
                <a:ext uri="{FF2B5EF4-FFF2-40B4-BE49-F238E27FC236}">
                  <a16:creationId xmlns:a16="http://schemas.microsoft.com/office/drawing/2014/main" xmlns="" id="{9C3D2291-1EB0-4909-9295-10A26EF8BF1B}"/>
                </a:ext>
              </a:extLst>
            </p:cNvPr>
            <p:cNvSpPr>
              <a:spLocks/>
            </p:cNvSpPr>
            <p:nvPr/>
          </p:nvSpPr>
          <p:spPr bwMode="auto">
            <a:xfrm>
              <a:off x="1319213" y="3490913"/>
              <a:ext cx="38100" cy="30162"/>
            </a:xfrm>
            <a:custGeom>
              <a:avLst/>
              <a:gdLst>
                <a:gd name="T0" fmla="*/ 9 w 9"/>
                <a:gd name="T1" fmla="*/ 6 h 7"/>
                <a:gd name="T2" fmla="*/ 6 w 9"/>
                <a:gd name="T3" fmla="*/ 0 h 7"/>
                <a:gd name="T4" fmla="*/ 7 w 9"/>
                <a:gd name="T5" fmla="*/ 7 h 7"/>
                <a:gd name="T6" fmla="*/ 9 w 9"/>
                <a:gd name="T7" fmla="*/ 6 h 7"/>
              </a:gdLst>
              <a:ahLst/>
              <a:cxnLst>
                <a:cxn ang="0">
                  <a:pos x="T0" y="T1"/>
                </a:cxn>
                <a:cxn ang="0">
                  <a:pos x="T2" y="T3"/>
                </a:cxn>
                <a:cxn ang="0">
                  <a:pos x="T4" y="T5"/>
                </a:cxn>
                <a:cxn ang="0">
                  <a:pos x="T6" y="T7"/>
                </a:cxn>
              </a:cxnLst>
              <a:rect l="0" t="0" r="r" b="b"/>
              <a:pathLst>
                <a:path w="9" h="7">
                  <a:moveTo>
                    <a:pt x="9" y="6"/>
                  </a:moveTo>
                  <a:cubicBezTo>
                    <a:pt x="6" y="4"/>
                    <a:pt x="7" y="2"/>
                    <a:pt x="6" y="0"/>
                  </a:cubicBezTo>
                  <a:cubicBezTo>
                    <a:pt x="0" y="3"/>
                    <a:pt x="9" y="5"/>
                    <a:pt x="7" y="7"/>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39">
              <a:extLst>
                <a:ext uri="{FF2B5EF4-FFF2-40B4-BE49-F238E27FC236}">
                  <a16:creationId xmlns:a16="http://schemas.microsoft.com/office/drawing/2014/main" xmlns="" id="{7E1E73C5-640D-4673-B7CB-2FA2B4459D33}"/>
                </a:ext>
              </a:extLst>
            </p:cNvPr>
            <p:cNvSpPr>
              <a:spLocks/>
            </p:cNvSpPr>
            <p:nvPr/>
          </p:nvSpPr>
          <p:spPr bwMode="auto">
            <a:xfrm>
              <a:off x="1524000" y="3513138"/>
              <a:ext cx="20638" cy="20637"/>
            </a:xfrm>
            <a:custGeom>
              <a:avLst/>
              <a:gdLst>
                <a:gd name="T0" fmla="*/ 2 w 5"/>
                <a:gd name="T1" fmla="*/ 0 h 5"/>
                <a:gd name="T2" fmla="*/ 5 w 5"/>
                <a:gd name="T3" fmla="*/ 5 h 5"/>
                <a:gd name="T4" fmla="*/ 2 w 5"/>
                <a:gd name="T5" fmla="*/ 0 h 5"/>
              </a:gdLst>
              <a:ahLst/>
              <a:cxnLst>
                <a:cxn ang="0">
                  <a:pos x="T0" y="T1"/>
                </a:cxn>
                <a:cxn ang="0">
                  <a:pos x="T2" y="T3"/>
                </a:cxn>
                <a:cxn ang="0">
                  <a:pos x="T4" y="T5"/>
                </a:cxn>
              </a:cxnLst>
              <a:rect l="0" t="0" r="r" b="b"/>
              <a:pathLst>
                <a:path w="5" h="5">
                  <a:moveTo>
                    <a:pt x="2" y="0"/>
                  </a:moveTo>
                  <a:cubicBezTo>
                    <a:pt x="0" y="2"/>
                    <a:pt x="3" y="4"/>
                    <a:pt x="5" y="5"/>
                  </a:cubicBezTo>
                  <a:cubicBezTo>
                    <a:pt x="5" y="3"/>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40">
              <a:extLst>
                <a:ext uri="{FF2B5EF4-FFF2-40B4-BE49-F238E27FC236}">
                  <a16:creationId xmlns:a16="http://schemas.microsoft.com/office/drawing/2014/main" xmlns="" id="{725403C6-92BA-4D8B-B954-26F916B581D6}"/>
                </a:ext>
              </a:extLst>
            </p:cNvPr>
            <p:cNvSpPr>
              <a:spLocks/>
            </p:cNvSpPr>
            <p:nvPr/>
          </p:nvSpPr>
          <p:spPr bwMode="auto">
            <a:xfrm>
              <a:off x="1590675" y="3541713"/>
              <a:ext cx="52388" cy="38100"/>
            </a:xfrm>
            <a:custGeom>
              <a:avLst/>
              <a:gdLst>
                <a:gd name="T0" fmla="*/ 0 w 12"/>
                <a:gd name="T1" fmla="*/ 0 h 9"/>
                <a:gd name="T2" fmla="*/ 11 w 12"/>
                <a:gd name="T3" fmla="*/ 9 h 9"/>
                <a:gd name="T4" fmla="*/ 0 w 12"/>
                <a:gd name="T5" fmla="*/ 0 h 9"/>
              </a:gdLst>
              <a:ahLst/>
              <a:cxnLst>
                <a:cxn ang="0">
                  <a:pos x="T0" y="T1"/>
                </a:cxn>
                <a:cxn ang="0">
                  <a:pos x="T2" y="T3"/>
                </a:cxn>
                <a:cxn ang="0">
                  <a:pos x="T4" y="T5"/>
                </a:cxn>
              </a:cxnLst>
              <a:rect l="0" t="0" r="r" b="b"/>
              <a:pathLst>
                <a:path w="12" h="9">
                  <a:moveTo>
                    <a:pt x="0" y="0"/>
                  </a:moveTo>
                  <a:cubicBezTo>
                    <a:pt x="5" y="1"/>
                    <a:pt x="6" y="6"/>
                    <a:pt x="11" y="9"/>
                  </a:cubicBezTo>
                  <a:cubicBezTo>
                    <a:pt x="12" y="3"/>
                    <a:pt x="4"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41">
              <a:extLst>
                <a:ext uri="{FF2B5EF4-FFF2-40B4-BE49-F238E27FC236}">
                  <a16:creationId xmlns:a16="http://schemas.microsoft.com/office/drawing/2014/main" xmlns="" id="{83D8900D-5A8A-4B93-91AE-27A81824C2FE}"/>
                </a:ext>
              </a:extLst>
            </p:cNvPr>
            <p:cNvSpPr>
              <a:spLocks/>
            </p:cNvSpPr>
            <p:nvPr/>
          </p:nvSpPr>
          <p:spPr bwMode="auto">
            <a:xfrm>
              <a:off x="1455738" y="3541713"/>
              <a:ext cx="38100" cy="55562"/>
            </a:xfrm>
            <a:custGeom>
              <a:avLst/>
              <a:gdLst>
                <a:gd name="T0" fmla="*/ 2 w 9"/>
                <a:gd name="T1" fmla="*/ 7 h 13"/>
                <a:gd name="T2" fmla="*/ 9 w 9"/>
                <a:gd name="T3" fmla="*/ 11 h 13"/>
                <a:gd name="T4" fmla="*/ 0 w 9"/>
                <a:gd name="T5" fmla="*/ 0 h 13"/>
                <a:gd name="T6" fmla="*/ 2 w 9"/>
                <a:gd name="T7" fmla="*/ 7 h 13"/>
              </a:gdLst>
              <a:ahLst/>
              <a:cxnLst>
                <a:cxn ang="0">
                  <a:pos x="T0" y="T1"/>
                </a:cxn>
                <a:cxn ang="0">
                  <a:pos x="T2" y="T3"/>
                </a:cxn>
                <a:cxn ang="0">
                  <a:pos x="T4" y="T5"/>
                </a:cxn>
                <a:cxn ang="0">
                  <a:pos x="T6" y="T7"/>
                </a:cxn>
              </a:cxnLst>
              <a:rect l="0" t="0" r="r" b="b"/>
              <a:pathLst>
                <a:path w="9" h="13">
                  <a:moveTo>
                    <a:pt x="2" y="7"/>
                  </a:moveTo>
                  <a:cubicBezTo>
                    <a:pt x="2" y="13"/>
                    <a:pt x="7" y="10"/>
                    <a:pt x="9" y="11"/>
                  </a:cubicBezTo>
                  <a:cubicBezTo>
                    <a:pt x="7" y="5"/>
                    <a:pt x="4" y="4"/>
                    <a:pt x="0" y="0"/>
                  </a:cubicBezTo>
                  <a:cubicBezTo>
                    <a:pt x="0" y="2"/>
                    <a:pt x="4" y="4"/>
                    <a:pt x="2"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42">
              <a:extLst>
                <a:ext uri="{FF2B5EF4-FFF2-40B4-BE49-F238E27FC236}">
                  <a16:creationId xmlns:a16="http://schemas.microsoft.com/office/drawing/2014/main" xmlns="" id="{DC483A69-C27B-4ADC-8B99-954D1E175FB0}"/>
                </a:ext>
              </a:extLst>
            </p:cNvPr>
            <p:cNvSpPr>
              <a:spLocks/>
            </p:cNvSpPr>
            <p:nvPr/>
          </p:nvSpPr>
          <p:spPr bwMode="auto">
            <a:xfrm>
              <a:off x="1524000" y="3541713"/>
              <a:ext cx="28575" cy="42862"/>
            </a:xfrm>
            <a:custGeom>
              <a:avLst/>
              <a:gdLst>
                <a:gd name="T0" fmla="*/ 5 w 7"/>
                <a:gd name="T1" fmla="*/ 10 h 10"/>
                <a:gd name="T2" fmla="*/ 3 w 7"/>
                <a:gd name="T3" fmla="*/ 0 h 10"/>
                <a:gd name="T4" fmla="*/ 5 w 7"/>
                <a:gd name="T5" fmla="*/ 10 h 10"/>
              </a:gdLst>
              <a:ahLst/>
              <a:cxnLst>
                <a:cxn ang="0">
                  <a:pos x="T0" y="T1"/>
                </a:cxn>
                <a:cxn ang="0">
                  <a:pos x="T2" y="T3"/>
                </a:cxn>
                <a:cxn ang="0">
                  <a:pos x="T4" y="T5"/>
                </a:cxn>
              </a:cxnLst>
              <a:rect l="0" t="0" r="r" b="b"/>
              <a:pathLst>
                <a:path w="7" h="10">
                  <a:moveTo>
                    <a:pt x="5" y="10"/>
                  </a:moveTo>
                  <a:cubicBezTo>
                    <a:pt x="7" y="7"/>
                    <a:pt x="3" y="3"/>
                    <a:pt x="3" y="0"/>
                  </a:cubicBezTo>
                  <a:cubicBezTo>
                    <a:pt x="0" y="4"/>
                    <a:pt x="5" y="6"/>
                    <a:pt x="5" y="1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0" name="Rectangle 143">
              <a:extLst>
                <a:ext uri="{FF2B5EF4-FFF2-40B4-BE49-F238E27FC236}">
                  <a16:creationId xmlns:a16="http://schemas.microsoft.com/office/drawing/2014/main" xmlns="" id="{1AA08C28-082B-49A3-B03C-0DDC43674C68}"/>
                </a:ext>
              </a:extLst>
            </p:cNvPr>
            <p:cNvSpPr>
              <a:spLocks noChangeArrowheads="1"/>
            </p:cNvSpPr>
            <p:nvPr/>
          </p:nvSpPr>
          <p:spPr bwMode="auto">
            <a:xfrm>
              <a:off x="3475038" y="3541713"/>
              <a:ext cx="1588"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44">
              <a:extLst>
                <a:ext uri="{FF2B5EF4-FFF2-40B4-BE49-F238E27FC236}">
                  <a16:creationId xmlns:a16="http://schemas.microsoft.com/office/drawing/2014/main" xmlns="" id="{0AD6527F-B665-4EA4-8A2C-47279FE9AC1A}"/>
                </a:ext>
              </a:extLst>
            </p:cNvPr>
            <p:cNvSpPr>
              <a:spLocks noEditPoints="1"/>
            </p:cNvSpPr>
            <p:nvPr/>
          </p:nvSpPr>
          <p:spPr bwMode="auto">
            <a:xfrm>
              <a:off x="1246188" y="3571875"/>
              <a:ext cx="153988" cy="179387"/>
            </a:xfrm>
            <a:custGeom>
              <a:avLst/>
              <a:gdLst>
                <a:gd name="T0" fmla="*/ 32 w 36"/>
                <a:gd name="T1" fmla="*/ 33 h 42"/>
                <a:gd name="T2" fmla="*/ 22 w 36"/>
                <a:gd name="T3" fmla="*/ 25 h 42"/>
                <a:gd name="T4" fmla="*/ 13 w 36"/>
                <a:gd name="T5" fmla="*/ 12 h 42"/>
                <a:gd name="T6" fmla="*/ 4 w 36"/>
                <a:gd name="T7" fmla="*/ 1 h 42"/>
                <a:gd name="T8" fmla="*/ 0 w 36"/>
                <a:gd name="T9" fmla="*/ 3 h 42"/>
                <a:gd name="T10" fmla="*/ 9 w 36"/>
                <a:gd name="T11" fmla="*/ 16 h 42"/>
                <a:gd name="T12" fmla="*/ 12 w 36"/>
                <a:gd name="T13" fmla="*/ 20 h 42"/>
                <a:gd name="T14" fmla="*/ 19 w 36"/>
                <a:gd name="T15" fmla="*/ 27 h 42"/>
                <a:gd name="T16" fmla="*/ 27 w 36"/>
                <a:gd name="T17" fmla="*/ 35 h 42"/>
                <a:gd name="T18" fmla="*/ 26 w 36"/>
                <a:gd name="T19" fmla="*/ 36 h 42"/>
                <a:gd name="T20" fmla="*/ 31 w 36"/>
                <a:gd name="T21" fmla="*/ 42 h 42"/>
                <a:gd name="T22" fmla="*/ 32 w 36"/>
                <a:gd name="T23" fmla="*/ 33 h 42"/>
                <a:gd name="T24" fmla="*/ 9 w 36"/>
                <a:gd name="T25" fmla="*/ 14 h 42"/>
                <a:gd name="T26" fmla="*/ 7 w 36"/>
                <a:gd name="T27" fmla="*/ 11 h 42"/>
                <a:gd name="T28" fmla="*/ 9 w 36"/>
                <a:gd name="T29" fmla="*/ 11 h 42"/>
                <a:gd name="T30" fmla="*/ 9 w 36"/>
                <a:gd name="T31" fmla="*/ 1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2">
                  <a:moveTo>
                    <a:pt x="32" y="33"/>
                  </a:moveTo>
                  <a:cubicBezTo>
                    <a:pt x="29" y="33"/>
                    <a:pt x="27" y="27"/>
                    <a:pt x="22" y="25"/>
                  </a:cubicBezTo>
                  <a:cubicBezTo>
                    <a:pt x="21" y="18"/>
                    <a:pt x="13" y="19"/>
                    <a:pt x="13" y="12"/>
                  </a:cubicBezTo>
                  <a:cubicBezTo>
                    <a:pt x="7" y="11"/>
                    <a:pt x="8" y="5"/>
                    <a:pt x="4" y="1"/>
                  </a:cubicBezTo>
                  <a:cubicBezTo>
                    <a:pt x="2" y="0"/>
                    <a:pt x="1" y="2"/>
                    <a:pt x="0" y="3"/>
                  </a:cubicBezTo>
                  <a:cubicBezTo>
                    <a:pt x="5" y="6"/>
                    <a:pt x="3" y="17"/>
                    <a:pt x="9" y="16"/>
                  </a:cubicBezTo>
                  <a:cubicBezTo>
                    <a:pt x="12" y="20"/>
                    <a:pt x="12" y="20"/>
                    <a:pt x="12" y="20"/>
                  </a:cubicBezTo>
                  <a:cubicBezTo>
                    <a:pt x="18" y="17"/>
                    <a:pt x="17" y="25"/>
                    <a:pt x="19" y="27"/>
                  </a:cubicBezTo>
                  <a:cubicBezTo>
                    <a:pt x="25" y="27"/>
                    <a:pt x="20" y="36"/>
                    <a:pt x="27" y="35"/>
                  </a:cubicBezTo>
                  <a:cubicBezTo>
                    <a:pt x="26" y="36"/>
                    <a:pt x="26" y="36"/>
                    <a:pt x="26" y="36"/>
                  </a:cubicBezTo>
                  <a:cubicBezTo>
                    <a:pt x="31" y="42"/>
                    <a:pt x="31" y="42"/>
                    <a:pt x="31" y="42"/>
                  </a:cubicBezTo>
                  <a:cubicBezTo>
                    <a:pt x="36" y="39"/>
                    <a:pt x="29" y="39"/>
                    <a:pt x="32" y="33"/>
                  </a:cubicBezTo>
                  <a:close/>
                  <a:moveTo>
                    <a:pt x="9" y="14"/>
                  </a:moveTo>
                  <a:cubicBezTo>
                    <a:pt x="7" y="11"/>
                    <a:pt x="7" y="11"/>
                    <a:pt x="7" y="11"/>
                  </a:cubicBezTo>
                  <a:cubicBezTo>
                    <a:pt x="9" y="11"/>
                    <a:pt x="9" y="11"/>
                    <a:pt x="9" y="11"/>
                  </a:cubicBezTo>
                  <a:lnTo>
                    <a:pt x="9"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45">
              <a:extLst>
                <a:ext uri="{FF2B5EF4-FFF2-40B4-BE49-F238E27FC236}">
                  <a16:creationId xmlns:a16="http://schemas.microsoft.com/office/drawing/2014/main" xmlns="" id="{335563ED-5FB2-49D5-9CF4-299216DA241A}"/>
                </a:ext>
              </a:extLst>
            </p:cNvPr>
            <p:cNvSpPr>
              <a:spLocks/>
            </p:cNvSpPr>
            <p:nvPr/>
          </p:nvSpPr>
          <p:spPr bwMode="auto">
            <a:xfrm>
              <a:off x="1557338" y="3576638"/>
              <a:ext cx="46038" cy="55562"/>
            </a:xfrm>
            <a:custGeom>
              <a:avLst/>
              <a:gdLst>
                <a:gd name="T0" fmla="*/ 7 w 11"/>
                <a:gd name="T1" fmla="*/ 13 h 13"/>
                <a:gd name="T2" fmla="*/ 8 w 11"/>
                <a:gd name="T3" fmla="*/ 12 h 13"/>
                <a:gd name="T4" fmla="*/ 7 w 11"/>
                <a:gd name="T5" fmla="*/ 9 h 13"/>
                <a:gd name="T6" fmla="*/ 11 w 11"/>
                <a:gd name="T7" fmla="*/ 4 h 13"/>
                <a:gd name="T8" fmla="*/ 6 w 11"/>
                <a:gd name="T9" fmla="*/ 0 h 13"/>
                <a:gd name="T10" fmla="*/ 7 w 11"/>
                <a:gd name="T11" fmla="*/ 13 h 13"/>
              </a:gdLst>
              <a:ahLst/>
              <a:cxnLst>
                <a:cxn ang="0">
                  <a:pos x="T0" y="T1"/>
                </a:cxn>
                <a:cxn ang="0">
                  <a:pos x="T2" y="T3"/>
                </a:cxn>
                <a:cxn ang="0">
                  <a:pos x="T4" y="T5"/>
                </a:cxn>
                <a:cxn ang="0">
                  <a:pos x="T6" y="T7"/>
                </a:cxn>
                <a:cxn ang="0">
                  <a:pos x="T8" y="T9"/>
                </a:cxn>
                <a:cxn ang="0">
                  <a:pos x="T10" y="T11"/>
                </a:cxn>
              </a:cxnLst>
              <a:rect l="0" t="0" r="r" b="b"/>
              <a:pathLst>
                <a:path w="11" h="13">
                  <a:moveTo>
                    <a:pt x="7" y="13"/>
                  </a:moveTo>
                  <a:cubicBezTo>
                    <a:pt x="7" y="13"/>
                    <a:pt x="8" y="13"/>
                    <a:pt x="8" y="12"/>
                  </a:cubicBezTo>
                  <a:cubicBezTo>
                    <a:pt x="9" y="10"/>
                    <a:pt x="7" y="10"/>
                    <a:pt x="7" y="9"/>
                  </a:cubicBezTo>
                  <a:cubicBezTo>
                    <a:pt x="7" y="7"/>
                    <a:pt x="8" y="2"/>
                    <a:pt x="11" y="4"/>
                  </a:cubicBezTo>
                  <a:cubicBezTo>
                    <a:pt x="9" y="2"/>
                    <a:pt x="7" y="1"/>
                    <a:pt x="6" y="0"/>
                  </a:cubicBezTo>
                  <a:cubicBezTo>
                    <a:pt x="0" y="5"/>
                    <a:pt x="6" y="7"/>
                    <a:pt x="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46">
              <a:extLst>
                <a:ext uri="{FF2B5EF4-FFF2-40B4-BE49-F238E27FC236}">
                  <a16:creationId xmlns:a16="http://schemas.microsoft.com/office/drawing/2014/main" xmlns="" id="{55B3541B-CC87-4AA2-8CC7-B809C71EDA96}"/>
                </a:ext>
              </a:extLst>
            </p:cNvPr>
            <p:cNvSpPr>
              <a:spLocks/>
            </p:cNvSpPr>
            <p:nvPr/>
          </p:nvSpPr>
          <p:spPr bwMode="auto">
            <a:xfrm>
              <a:off x="1506538" y="3606800"/>
              <a:ext cx="106363" cy="93662"/>
            </a:xfrm>
            <a:custGeom>
              <a:avLst/>
              <a:gdLst>
                <a:gd name="T0" fmla="*/ 0 w 25"/>
                <a:gd name="T1" fmla="*/ 0 h 22"/>
                <a:gd name="T2" fmla="*/ 4 w 25"/>
                <a:gd name="T3" fmla="*/ 11 h 22"/>
                <a:gd name="T4" fmla="*/ 5 w 25"/>
                <a:gd name="T5" fmla="*/ 8 h 22"/>
                <a:gd name="T6" fmla="*/ 15 w 25"/>
                <a:gd name="T7" fmla="*/ 22 h 22"/>
                <a:gd name="T8" fmla="*/ 21 w 25"/>
                <a:gd name="T9" fmla="*/ 22 h 22"/>
                <a:gd name="T10" fmla="*/ 10 w 25"/>
                <a:gd name="T11" fmla="*/ 8 h 22"/>
                <a:gd name="T12" fmla="*/ 0 w 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5" h="22">
                  <a:moveTo>
                    <a:pt x="0" y="0"/>
                  </a:moveTo>
                  <a:cubicBezTo>
                    <a:pt x="5" y="3"/>
                    <a:pt x="0" y="8"/>
                    <a:pt x="4" y="11"/>
                  </a:cubicBezTo>
                  <a:cubicBezTo>
                    <a:pt x="4" y="10"/>
                    <a:pt x="4" y="9"/>
                    <a:pt x="5" y="8"/>
                  </a:cubicBezTo>
                  <a:cubicBezTo>
                    <a:pt x="9" y="12"/>
                    <a:pt x="19" y="14"/>
                    <a:pt x="15" y="22"/>
                  </a:cubicBezTo>
                  <a:cubicBezTo>
                    <a:pt x="21" y="22"/>
                    <a:pt x="21" y="22"/>
                    <a:pt x="21" y="22"/>
                  </a:cubicBezTo>
                  <a:cubicBezTo>
                    <a:pt x="25" y="13"/>
                    <a:pt x="13" y="16"/>
                    <a:pt x="10" y="8"/>
                  </a:cubicBezTo>
                  <a:cubicBezTo>
                    <a:pt x="5" y="8"/>
                    <a:pt x="5" y="1"/>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47">
              <a:extLst>
                <a:ext uri="{FF2B5EF4-FFF2-40B4-BE49-F238E27FC236}">
                  <a16:creationId xmlns:a16="http://schemas.microsoft.com/office/drawing/2014/main" xmlns="" id="{6831AAF9-F8E4-4D5B-9C28-F492173C1E77}"/>
                </a:ext>
              </a:extLst>
            </p:cNvPr>
            <p:cNvSpPr>
              <a:spLocks/>
            </p:cNvSpPr>
            <p:nvPr/>
          </p:nvSpPr>
          <p:spPr bwMode="auto">
            <a:xfrm>
              <a:off x="1676400" y="3614738"/>
              <a:ext cx="25400" cy="12700"/>
            </a:xfrm>
            <a:custGeom>
              <a:avLst/>
              <a:gdLst>
                <a:gd name="T0" fmla="*/ 1 w 6"/>
                <a:gd name="T1" fmla="*/ 0 h 3"/>
                <a:gd name="T2" fmla="*/ 6 w 6"/>
                <a:gd name="T3" fmla="*/ 3 h 3"/>
                <a:gd name="T4" fmla="*/ 1 w 6"/>
                <a:gd name="T5" fmla="*/ 0 h 3"/>
              </a:gdLst>
              <a:ahLst/>
              <a:cxnLst>
                <a:cxn ang="0">
                  <a:pos x="T0" y="T1"/>
                </a:cxn>
                <a:cxn ang="0">
                  <a:pos x="T2" y="T3"/>
                </a:cxn>
                <a:cxn ang="0">
                  <a:pos x="T4" y="T5"/>
                </a:cxn>
              </a:cxnLst>
              <a:rect l="0" t="0" r="r" b="b"/>
              <a:pathLst>
                <a:path w="6" h="3">
                  <a:moveTo>
                    <a:pt x="1" y="0"/>
                  </a:moveTo>
                  <a:cubicBezTo>
                    <a:pt x="0" y="2"/>
                    <a:pt x="4" y="2"/>
                    <a:pt x="6" y="3"/>
                  </a:cubicBezTo>
                  <a:cubicBezTo>
                    <a:pt x="6" y="1"/>
                    <a:pt x="3"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48">
              <a:extLst>
                <a:ext uri="{FF2B5EF4-FFF2-40B4-BE49-F238E27FC236}">
                  <a16:creationId xmlns:a16="http://schemas.microsoft.com/office/drawing/2014/main" xmlns="" id="{3A135886-7EDF-4F8C-9B1D-FC065822DD25}"/>
                </a:ext>
              </a:extLst>
            </p:cNvPr>
            <p:cNvSpPr>
              <a:spLocks/>
            </p:cNvSpPr>
            <p:nvPr/>
          </p:nvSpPr>
          <p:spPr bwMode="auto">
            <a:xfrm>
              <a:off x="1633538" y="3614738"/>
              <a:ext cx="9525" cy="12700"/>
            </a:xfrm>
            <a:custGeom>
              <a:avLst/>
              <a:gdLst>
                <a:gd name="T0" fmla="*/ 0 w 2"/>
                <a:gd name="T1" fmla="*/ 3 h 3"/>
                <a:gd name="T2" fmla="*/ 2 w 2"/>
                <a:gd name="T3" fmla="*/ 3 h 3"/>
                <a:gd name="T4" fmla="*/ 2 w 2"/>
                <a:gd name="T5" fmla="*/ 1 h 3"/>
                <a:gd name="T6" fmla="*/ 0 w 2"/>
                <a:gd name="T7" fmla="*/ 0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2" y="3"/>
                    <a:pt x="2" y="3"/>
                    <a:pt x="2" y="3"/>
                  </a:cubicBezTo>
                  <a:cubicBezTo>
                    <a:pt x="2" y="1"/>
                    <a:pt x="2" y="1"/>
                    <a:pt x="2" y="1"/>
                  </a:cubicBezTo>
                  <a:cubicBezTo>
                    <a:pt x="2" y="1"/>
                    <a:pt x="1" y="0"/>
                    <a:pt x="0" y="0"/>
                  </a:cubicBezTo>
                  <a:lnTo>
                    <a:pt x="0" y="3"/>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49">
              <a:extLst>
                <a:ext uri="{FF2B5EF4-FFF2-40B4-BE49-F238E27FC236}">
                  <a16:creationId xmlns:a16="http://schemas.microsoft.com/office/drawing/2014/main" xmlns="" id="{26884C4A-4FCE-4AA1-BAB8-D6FF6E1D920E}"/>
                </a:ext>
              </a:extLst>
            </p:cNvPr>
            <p:cNvSpPr>
              <a:spLocks/>
            </p:cNvSpPr>
            <p:nvPr/>
          </p:nvSpPr>
          <p:spPr bwMode="auto">
            <a:xfrm>
              <a:off x="1625600" y="3640138"/>
              <a:ext cx="7938" cy="17462"/>
            </a:xfrm>
            <a:custGeom>
              <a:avLst/>
              <a:gdLst>
                <a:gd name="T0" fmla="*/ 1 w 2"/>
                <a:gd name="T1" fmla="*/ 0 h 4"/>
                <a:gd name="T2" fmla="*/ 0 w 2"/>
                <a:gd name="T3" fmla="*/ 4 h 4"/>
                <a:gd name="T4" fmla="*/ 2 w 2"/>
                <a:gd name="T5" fmla="*/ 4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2" y="4"/>
                    <a:pt x="2" y="4"/>
                    <a:pt x="2" y="4"/>
                  </a:cubicBezTo>
                  <a:cubicBezTo>
                    <a:pt x="1" y="3"/>
                    <a:pt x="2" y="0"/>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50">
              <a:extLst>
                <a:ext uri="{FF2B5EF4-FFF2-40B4-BE49-F238E27FC236}">
                  <a16:creationId xmlns:a16="http://schemas.microsoft.com/office/drawing/2014/main" xmlns="" id="{B7FB9931-D798-492E-869D-3BF6327479F4}"/>
                </a:ext>
              </a:extLst>
            </p:cNvPr>
            <p:cNvSpPr>
              <a:spLocks/>
            </p:cNvSpPr>
            <p:nvPr/>
          </p:nvSpPr>
          <p:spPr bwMode="auto">
            <a:xfrm>
              <a:off x="1668463" y="3648075"/>
              <a:ext cx="63500" cy="34925"/>
            </a:xfrm>
            <a:custGeom>
              <a:avLst/>
              <a:gdLst>
                <a:gd name="T0" fmla="*/ 0 w 15"/>
                <a:gd name="T1" fmla="*/ 4 h 8"/>
                <a:gd name="T2" fmla="*/ 15 w 15"/>
                <a:gd name="T3" fmla="*/ 7 h 8"/>
                <a:gd name="T4" fmla="*/ 4 w 15"/>
                <a:gd name="T5" fmla="*/ 1 h 8"/>
                <a:gd name="T6" fmla="*/ 2 w 15"/>
                <a:gd name="T7" fmla="*/ 4 h 8"/>
                <a:gd name="T8" fmla="*/ 0 w 15"/>
                <a:gd name="T9" fmla="*/ 4 h 8"/>
              </a:gdLst>
              <a:ahLst/>
              <a:cxnLst>
                <a:cxn ang="0">
                  <a:pos x="T0" y="T1"/>
                </a:cxn>
                <a:cxn ang="0">
                  <a:pos x="T2" y="T3"/>
                </a:cxn>
                <a:cxn ang="0">
                  <a:pos x="T4" y="T5"/>
                </a:cxn>
                <a:cxn ang="0">
                  <a:pos x="T6" y="T7"/>
                </a:cxn>
                <a:cxn ang="0">
                  <a:pos x="T8" y="T9"/>
                </a:cxn>
              </a:cxnLst>
              <a:rect l="0" t="0" r="r" b="b"/>
              <a:pathLst>
                <a:path w="15" h="8">
                  <a:moveTo>
                    <a:pt x="0" y="4"/>
                  </a:moveTo>
                  <a:cubicBezTo>
                    <a:pt x="5" y="8"/>
                    <a:pt x="10" y="5"/>
                    <a:pt x="15" y="7"/>
                  </a:cubicBezTo>
                  <a:cubicBezTo>
                    <a:pt x="15" y="0"/>
                    <a:pt x="7" y="7"/>
                    <a:pt x="4" y="1"/>
                  </a:cubicBezTo>
                  <a:cubicBezTo>
                    <a:pt x="2" y="4"/>
                    <a:pt x="2" y="4"/>
                    <a:pt x="2" y="4"/>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51">
              <a:extLst>
                <a:ext uri="{FF2B5EF4-FFF2-40B4-BE49-F238E27FC236}">
                  <a16:creationId xmlns:a16="http://schemas.microsoft.com/office/drawing/2014/main" xmlns="" id="{70F4B80A-E103-485B-A930-06F5B9871063}"/>
                </a:ext>
              </a:extLst>
            </p:cNvPr>
            <p:cNvSpPr>
              <a:spLocks/>
            </p:cNvSpPr>
            <p:nvPr/>
          </p:nvSpPr>
          <p:spPr bwMode="auto">
            <a:xfrm>
              <a:off x="1612900" y="3700463"/>
              <a:ext cx="12700" cy="7937"/>
            </a:xfrm>
            <a:custGeom>
              <a:avLst/>
              <a:gdLst>
                <a:gd name="T0" fmla="*/ 0 w 3"/>
                <a:gd name="T1" fmla="*/ 0 h 2"/>
                <a:gd name="T2" fmla="*/ 0 w 3"/>
                <a:gd name="T3" fmla="*/ 2 h 2"/>
                <a:gd name="T4" fmla="*/ 3 w 3"/>
                <a:gd name="T5" fmla="*/ 2 h 2"/>
                <a:gd name="T6" fmla="*/ 0 w 3"/>
                <a:gd name="T7" fmla="*/ 0 h 2"/>
              </a:gdLst>
              <a:ahLst/>
              <a:cxnLst>
                <a:cxn ang="0">
                  <a:pos x="T0" y="T1"/>
                </a:cxn>
                <a:cxn ang="0">
                  <a:pos x="T2" y="T3"/>
                </a:cxn>
                <a:cxn ang="0">
                  <a:pos x="T4" y="T5"/>
                </a:cxn>
                <a:cxn ang="0">
                  <a:pos x="T6" y="T7"/>
                </a:cxn>
              </a:cxnLst>
              <a:rect l="0" t="0" r="r" b="b"/>
              <a:pathLst>
                <a:path w="3" h="2">
                  <a:moveTo>
                    <a:pt x="0" y="0"/>
                  </a:moveTo>
                  <a:cubicBezTo>
                    <a:pt x="0" y="2"/>
                    <a:pt x="0" y="2"/>
                    <a:pt x="0" y="2"/>
                  </a:cubicBezTo>
                  <a:cubicBezTo>
                    <a:pt x="3" y="2"/>
                    <a:pt x="3" y="2"/>
                    <a:pt x="3" y="2"/>
                  </a:cubicBezTo>
                  <a:cubicBezTo>
                    <a:pt x="2" y="1"/>
                    <a:pt x="2"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52">
              <a:extLst>
                <a:ext uri="{FF2B5EF4-FFF2-40B4-BE49-F238E27FC236}">
                  <a16:creationId xmlns:a16="http://schemas.microsoft.com/office/drawing/2014/main" xmlns="" id="{A05B9925-231F-4308-8CAB-5340168E81D6}"/>
                </a:ext>
              </a:extLst>
            </p:cNvPr>
            <p:cNvSpPr>
              <a:spLocks/>
            </p:cNvSpPr>
            <p:nvPr/>
          </p:nvSpPr>
          <p:spPr bwMode="auto">
            <a:xfrm>
              <a:off x="1630363" y="3713163"/>
              <a:ext cx="15875" cy="20637"/>
            </a:xfrm>
            <a:custGeom>
              <a:avLst/>
              <a:gdLst>
                <a:gd name="T0" fmla="*/ 4 w 4"/>
                <a:gd name="T1" fmla="*/ 4 h 5"/>
                <a:gd name="T2" fmla="*/ 4 w 4"/>
                <a:gd name="T3" fmla="*/ 3 h 5"/>
                <a:gd name="T4" fmla="*/ 1 w 4"/>
                <a:gd name="T5" fmla="*/ 0 h 5"/>
                <a:gd name="T6" fmla="*/ 4 w 4"/>
                <a:gd name="T7" fmla="*/ 4 h 5"/>
              </a:gdLst>
              <a:ahLst/>
              <a:cxnLst>
                <a:cxn ang="0">
                  <a:pos x="T0" y="T1"/>
                </a:cxn>
                <a:cxn ang="0">
                  <a:pos x="T2" y="T3"/>
                </a:cxn>
                <a:cxn ang="0">
                  <a:pos x="T4" y="T5"/>
                </a:cxn>
                <a:cxn ang="0">
                  <a:pos x="T6" y="T7"/>
                </a:cxn>
              </a:cxnLst>
              <a:rect l="0" t="0" r="r" b="b"/>
              <a:pathLst>
                <a:path w="4" h="5">
                  <a:moveTo>
                    <a:pt x="4" y="4"/>
                  </a:moveTo>
                  <a:cubicBezTo>
                    <a:pt x="4" y="3"/>
                    <a:pt x="4" y="3"/>
                    <a:pt x="4" y="3"/>
                  </a:cubicBezTo>
                  <a:cubicBezTo>
                    <a:pt x="3" y="2"/>
                    <a:pt x="2" y="0"/>
                    <a:pt x="1" y="0"/>
                  </a:cubicBezTo>
                  <a:cubicBezTo>
                    <a:pt x="0" y="3"/>
                    <a:pt x="2" y="5"/>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53">
              <a:extLst>
                <a:ext uri="{FF2B5EF4-FFF2-40B4-BE49-F238E27FC236}">
                  <a16:creationId xmlns:a16="http://schemas.microsoft.com/office/drawing/2014/main" xmlns="" id="{BC881580-1145-4FAA-8BA1-D8125695A2B8}"/>
                </a:ext>
              </a:extLst>
            </p:cNvPr>
            <p:cNvSpPr>
              <a:spLocks/>
            </p:cNvSpPr>
            <p:nvPr/>
          </p:nvSpPr>
          <p:spPr bwMode="auto">
            <a:xfrm>
              <a:off x="1684338" y="3713163"/>
              <a:ext cx="17463" cy="3175"/>
            </a:xfrm>
            <a:custGeom>
              <a:avLst/>
              <a:gdLst>
                <a:gd name="T0" fmla="*/ 0 w 4"/>
                <a:gd name="T1" fmla="*/ 1 h 1"/>
                <a:gd name="T2" fmla="*/ 4 w 4"/>
                <a:gd name="T3" fmla="*/ 1 h 1"/>
                <a:gd name="T4" fmla="*/ 0 w 4"/>
                <a:gd name="T5" fmla="*/ 1 h 1"/>
              </a:gdLst>
              <a:ahLst/>
              <a:cxnLst>
                <a:cxn ang="0">
                  <a:pos x="T0" y="T1"/>
                </a:cxn>
                <a:cxn ang="0">
                  <a:pos x="T2" y="T3"/>
                </a:cxn>
                <a:cxn ang="0">
                  <a:pos x="T4" y="T5"/>
                </a:cxn>
              </a:cxnLst>
              <a:rect l="0" t="0" r="r" b="b"/>
              <a:pathLst>
                <a:path w="4" h="1">
                  <a:moveTo>
                    <a:pt x="0" y="1"/>
                  </a:moveTo>
                  <a:cubicBezTo>
                    <a:pt x="4" y="1"/>
                    <a:pt x="4" y="1"/>
                    <a:pt x="4" y="1"/>
                  </a:cubicBezTo>
                  <a:cubicBezTo>
                    <a:pt x="3" y="0"/>
                    <a:pt x="1"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54">
              <a:extLst>
                <a:ext uri="{FF2B5EF4-FFF2-40B4-BE49-F238E27FC236}">
                  <a16:creationId xmlns:a16="http://schemas.microsoft.com/office/drawing/2014/main" xmlns="" id="{7A8D7924-E8B0-4A8E-8EDF-EA1361352255}"/>
                </a:ext>
              </a:extLst>
            </p:cNvPr>
            <p:cNvSpPr>
              <a:spLocks/>
            </p:cNvSpPr>
            <p:nvPr/>
          </p:nvSpPr>
          <p:spPr bwMode="auto">
            <a:xfrm>
              <a:off x="1651000" y="3733800"/>
              <a:ext cx="38100" cy="25400"/>
            </a:xfrm>
            <a:custGeom>
              <a:avLst/>
              <a:gdLst>
                <a:gd name="T0" fmla="*/ 9 w 9"/>
                <a:gd name="T1" fmla="*/ 6 h 6"/>
                <a:gd name="T2" fmla="*/ 0 w 9"/>
                <a:gd name="T3" fmla="*/ 0 h 6"/>
                <a:gd name="T4" fmla="*/ 9 w 9"/>
                <a:gd name="T5" fmla="*/ 6 h 6"/>
              </a:gdLst>
              <a:ahLst/>
              <a:cxnLst>
                <a:cxn ang="0">
                  <a:pos x="T0" y="T1"/>
                </a:cxn>
                <a:cxn ang="0">
                  <a:pos x="T2" y="T3"/>
                </a:cxn>
                <a:cxn ang="0">
                  <a:pos x="T4" y="T5"/>
                </a:cxn>
              </a:cxnLst>
              <a:rect l="0" t="0" r="r" b="b"/>
              <a:pathLst>
                <a:path w="9" h="6">
                  <a:moveTo>
                    <a:pt x="9" y="6"/>
                  </a:moveTo>
                  <a:cubicBezTo>
                    <a:pt x="9" y="2"/>
                    <a:pt x="3" y="2"/>
                    <a:pt x="0" y="0"/>
                  </a:cubicBezTo>
                  <a:lnTo>
                    <a:pt x="9"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55">
              <a:extLst>
                <a:ext uri="{FF2B5EF4-FFF2-40B4-BE49-F238E27FC236}">
                  <a16:creationId xmlns:a16="http://schemas.microsoft.com/office/drawing/2014/main" xmlns="" id="{30DA7665-E7A7-4674-A270-C7AB34F853AE}"/>
                </a:ext>
              </a:extLst>
            </p:cNvPr>
            <p:cNvSpPr>
              <a:spLocks/>
            </p:cNvSpPr>
            <p:nvPr/>
          </p:nvSpPr>
          <p:spPr bwMode="auto">
            <a:xfrm>
              <a:off x="1392238" y="3754438"/>
              <a:ext cx="79375" cy="80962"/>
            </a:xfrm>
            <a:custGeom>
              <a:avLst/>
              <a:gdLst>
                <a:gd name="T0" fmla="*/ 16 w 19"/>
                <a:gd name="T1" fmla="*/ 11 h 19"/>
                <a:gd name="T2" fmla="*/ 10 w 19"/>
                <a:gd name="T3" fmla="*/ 2 h 19"/>
                <a:gd name="T4" fmla="*/ 9 w 19"/>
                <a:gd name="T5" fmla="*/ 4 h 19"/>
                <a:gd name="T6" fmla="*/ 1 w 19"/>
                <a:gd name="T7" fmla="*/ 0 h 19"/>
                <a:gd name="T8" fmla="*/ 0 w 19"/>
                <a:gd name="T9" fmla="*/ 2 h 19"/>
                <a:gd name="T10" fmla="*/ 8 w 19"/>
                <a:gd name="T11" fmla="*/ 7 h 19"/>
                <a:gd name="T12" fmla="*/ 10 w 19"/>
                <a:gd name="T13" fmla="*/ 13 h 19"/>
                <a:gd name="T14" fmla="*/ 19 w 19"/>
                <a:gd name="T15" fmla="*/ 17 h 19"/>
                <a:gd name="T16" fmla="*/ 16 w 19"/>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6" y="11"/>
                  </a:moveTo>
                  <a:cubicBezTo>
                    <a:pt x="10" y="12"/>
                    <a:pt x="16" y="3"/>
                    <a:pt x="10" y="2"/>
                  </a:cubicBezTo>
                  <a:cubicBezTo>
                    <a:pt x="9" y="4"/>
                    <a:pt x="9" y="4"/>
                    <a:pt x="9" y="4"/>
                  </a:cubicBezTo>
                  <a:cubicBezTo>
                    <a:pt x="6" y="3"/>
                    <a:pt x="3" y="3"/>
                    <a:pt x="1" y="0"/>
                  </a:cubicBezTo>
                  <a:cubicBezTo>
                    <a:pt x="0" y="2"/>
                    <a:pt x="0" y="2"/>
                    <a:pt x="0" y="2"/>
                  </a:cubicBezTo>
                  <a:cubicBezTo>
                    <a:pt x="2" y="5"/>
                    <a:pt x="4" y="10"/>
                    <a:pt x="8" y="7"/>
                  </a:cubicBezTo>
                  <a:cubicBezTo>
                    <a:pt x="9" y="9"/>
                    <a:pt x="13" y="9"/>
                    <a:pt x="10" y="13"/>
                  </a:cubicBezTo>
                  <a:cubicBezTo>
                    <a:pt x="15" y="12"/>
                    <a:pt x="14" y="19"/>
                    <a:pt x="19" y="17"/>
                  </a:cubicBezTo>
                  <a:cubicBezTo>
                    <a:pt x="17" y="15"/>
                    <a:pt x="17" y="13"/>
                    <a:pt x="16"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56">
              <a:extLst>
                <a:ext uri="{FF2B5EF4-FFF2-40B4-BE49-F238E27FC236}">
                  <a16:creationId xmlns:a16="http://schemas.microsoft.com/office/drawing/2014/main" xmlns="" id="{D98F9D48-868E-4A8D-A5C3-613F2934920E}"/>
                </a:ext>
              </a:extLst>
            </p:cNvPr>
            <p:cNvSpPr>
              <a:spLocks/>
            </p:cNvSpPr>
            <p:nvPr/>
          </p:nvSpPr>
          <p:spPr bwMode="auto">
            <a:xfrm>
              <a:off x="1562100" y="3754438"/>
              <a:ext cx="55563" cy="65087"/>
            </a:xfrm>
            <a:custGeom>
              <a:avLst/>
              <a:gdLst>
                <a:gd name="T0" fmla="*/ 0 w 13"/>
                <a:gd name="T1" fmla="*/ 1 h 15"/>
                <a:gd name="T2" fmla="*/ 2 w 13"/>
                <a:gd name="T3" fmla="*/ 5 h 15"/>
                <a:gd name="T4" fmla="*/ 13 w 13"/>
                <a:gd name="T5" fmla="*/ 7 h 15"/>
                <a:gd name="T6" fmla="*/ 12 w 13"/>
                <a:gd name="T7" fmla="*/ 6 h 15"/>
                <a:gd name="T8" fmla="*/ 0 w 13"/>
                <a:gd name="T9" fmla="*/ 1 h 15"/>
              </a:gdLst>
              <a:ahLst/>
              <a:cxnLst>
                <a:cxn ang="0">
                  <a:pos x="T0" y="T1"/>
                </a:cxn>
                <a:cxn ang="0">
                  <a:pos x="T2" y="T3"/>
                </a:cxn>
                <a:cxn ang="0">
                  <a:pos x="T4" y="T5"/>
                </a:cxn>
                <a:cxn ang="0">
                  <a:pos x="T6" y="T7"/>
                </a:cxn>
                <a:cxn ang="0">
                  <a:pos x="T8" y="T9"/>
                </a:cxn>
              </a:cxnLst>
              <a:rect l="0" t="0" r="r" b="b"/>
              <a:pathLst>
                <a:path w="13" h="15">
                  <a:moveTo>
                    <a:pt x="0" y="1"/>
                  </a:moveTo>
                  <a:cubicBezTo>
                    <a:pt x="2" y="5"/>
                    <a:pt x="2" y="5"/>
                    <a:pt x="2" y="5"/>
                  </a:cubicBezTo>
                  <a:cubicBezTo>
                    <a:pt x="6" y="5"/>
                    <a:pt x="10" y="15"/>
                    <a:pt x="13" y="7"/>
                  </a:cubicBezTo>
                  <a:cubicBezTo>
                    <a:pt x="12" y="6"/>
                    <a:pt x="12" y="6"/>
                    <a:pt x="12" y="6"/>
                  </a:cubicBezTo>
                  <a:cubicBezTo>
                    <a:pt x="5" y="11"/>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57">
              <a:extLst>
                <a:ext uri="{FF2B5EF4-FFF2-40B4-BE49-F238E27FC236}">
                  <a16:creationId xmlns:a16="http://schemas.microsoft.com/office/drawing/2014/main" xmlns="" id="{A98258F8-4E54-4092-A78A-8E7540BE27C3}"/>
                </a:ext>
              </a:extLst>
            </p:cNvPr>
            <p:cNvSpPr>
              <a:spLocks/>
            </p:cNvSpPr>
            <p:nvPr/>
          </p:nvSpPr>
          <p:spPr bwMode="auto">
            <a:xfrm>
              <a:off x="1701800" y="3759200"/>
              <a:ext cx="22225" cy="25400"/>
            </a:xfrm>
            <a:custGeom>
              <a:avLst/>
              <a:gdLst>
                <a:gd name="T0" fmla="*/ 5 w 5"/>
                <a:gd name="T1" fmla="*/ 4 h 6"/>
                <a:gd name="T2" fmla="*/ 0 w 5"/>
                <a:gd name="T3" fmla="*/ 1 h 6"/>
                <a:gd name="T4" fmla="*/ 0 w 5"/>
                <a:gd name="T5" fmla="*/ 6 h 6"/>
                <a:gd name="T6" fmla="*/ 5 w 5"/>
                <a:gd name="T7" fmla="*/ 4 h 6"/>
              </a:gdLst>
              <a:ahLst/>
              <a:cxnLst>
                <a:cxn ang="0">
                  <a:pos x="T0" y="T1"/>
                </a:cxn>
                <a:cxn ang="0">
                  <a:pos x="T2" y="T3"/>
                </a:cxn>
                <a:cxn ang="0">
                  <a:pos x="T4" y="T5"/>
                </a:cxn>
                <a:cxn ang="0">
                  <a:pos x="T6" y="T7"/>
                </a:cxn>
              </a:cxnLst>
              <a:rect l="0" t="0" r="r" b="b"/>
              <a:pathLst>
                <a:path w="5" h="6">
                  <a:moveTo>
                    <a:pt x="5" y="4"/>
                  </a:moveTo>
                  <a:cubicBezTo>
                    <a:pt x="3" y="2"/>
                    <a:pt x="2" y="0"/>
                    <a:pt x="0" y="1"/>
                  </a:cubicBezTo>
                  <a:cubicBezTo>
                    <a:pt x="0" y="6"/>
                    <a:pt x="0" y="6"/>
                    <a:pt x="0" y="6"/>
                  </a:cubicBezTo>
                  <a:lnTo>
                    <a:pt x="5"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5" name="Rectangle 158">
              <a:extLst>
                <a:ext uri="{FF2B5EF4-FFF2-40B4-BE49-F238E27FC236}">
                  <a16:creationId xmlns:a16="http://schemas.microsoft.com/office/drawing/2014/main" xmlns="" id="{BE666092-2381-4A3C-A047-8E8D41A849B1}"/>
                </a:ext>
              </a:extLst>
            </p:cNvPr>
            <p:cNvSpPr>
              <a:spLocks noChangeArrowheads="1"/>
            </p:cNvSpPr>
            <p:nvPr/>
          </p:nvSpPr>
          <p:spPr bwMode="auto">
            <a:xfrm>
              <a:off x="1808163" y="3767138"/>
              <a:ext cx="4763" cy="17462"/>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59">
              <a:extLst>
                <a:ext uri="{FF2B5EF4-FFF2-40B4-BE49-F238E27FC236}">
                  <a16:creationId xmlns:a16="http://schemas.microsoft.com/office/drawing/2014/main" xmlns="" id="{A18337B7-12D9-4FB9-9546-8B65BDA75E9B}"/>
                </a:ext>
              </a:extLst>
            </p:cNvPr>
            <p:cNvSpPr>
              <a:spLocks/>
            </p:cNvSpPr>
            <p:nvPr/>
          </p:nvSpPr>
          <p:spPr bwMode="auto">
            <a:xfrm>
              <a:off x="1727200" y="3784600"/>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60">
              <a:extLst>
                <a:ext uri="{FF2B5EF4-FFF2-40B4-BE49-F238E27FC236}">
                  <a16:creationId xmlns:a16="http://schemas.microsoft.com/office/drawing/2014/main" xmlns="" id="{BB1791CE-97DD-43FC-AC5D-8B3A9C381BDD}"/>
                </a:ext>
              </a:extLst>
            </p:cNvPr>
            <p:cNvSpPr>
              <a:spLocks/>
            </p:cNvSpPr>
            <p:nvPr/>
          </p:nvSpPr>
          <p:spPr bwMode="auto">
            <a:xfrm>
              <a:off x="1846263" y="3789363"/>
              <a:ext cx="9525" cy="12700"/>
            </a:xfrm>
            <a:custGeom>
              <a:avLst/>
              <a:gdLst>
                <a:gd name="T0" fmla="*/ 6 w 6"/>
                <a:gd name="T1" fmla="*/ 5 h 8"/>
                <a:gd name="T2" fmla="*/ 0 w 6"/>
                <a:gd name="T3" fmla="*/ 0 h 8"/>
                <a:gd name="T4" fmla="*/ 3 w 6"/>
                <a:gd name="T5" fmla="*/ 8 h 8"/>
                <a:gd name="T6" fmla="*/ 6 w 6"/>
                <a:gd name="T7" fmla="*/ 5 h 8"/>
              </a:gdLst>
              <a:ahLst/>
              <a:cxnLst>
                <a:cxn ang="0">
                  <a:pos x="T0" y="T1"/>
                </a:cxn>
                <a:cxn ang="0">
                  <a:pos x="T2" y="T3"/>
                </a:cxn>
                <a:cxn ang="0">
                  <a:pos x="T4" y="T5"/>
                </a:cxn>
                <a:cxn ang="0">
                  <a:pos x="T6" y="T7"/>
                </a:cxn>
              </a:cxnLst>
              <a:rect l="0" t="0" r="r" b="b"/>
              <a:pathLst>
                <a:path w="6" h="8">
                  <a:moveTo>
                    <a:pt x="6" y="5"/>
                  </a:moveTo>
                  <a:lnTo>
                    <a:pt x="0" y="0"/>
                  </a:lnTo>
                  <a:lnTo>
                    <a:pt x="3" y="8"/>
                  </a:lnTo>
                  <a:lnTo>
                    <a:pt x="6"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61">
              <a:extLst>
                <a:ext uri="{FF2B5EF4-FFF2-40B4-BE49-F238E27FC236}">
                  <a16:creationId xmlns:a16="http://schemas.microsoft.com/office/drawing/2014/main" xmlns="" id="{26112FC4-58F4-404A-BEF1-AC848A149C4C}"/>
                </a:ext>
              </a:extLst>
            </p:cNvPr>
            <p:cNvSpPr>
              <a:spLocks/>
            </p:cNvSpPr>
            <p:nvPr/>
          </p:nvSpPr>
          <p:spPr bwMode="auto">
            <a:xfrm>
              <a:off x="3271838" y="3802063"/>
              <a:ext cx="20638" cy="30162"/>
            </a:xfrm>
            <a:custGeom>
              <a:avLst/>
              <a:gdLst>
                <a:gd name="T0" fmla="*/ 2 w 5"/>
                <a:gd name="T1" fmla="*/ 0 h 7"/>
                <a:gd name="T2" fmla="*/ 0 w 5"/>
                <a:gd name="T3" fmla="*/ 7 h 7"/>
                <a:gd name="T4" fmla="*/ 3 w 5"/>
                <a:gd name="T5" fmla="*/ 1 h 7"/>
                <a:gd name="T6" fmla="*/ 5 w 5"/>
                <a:gd name="T7" fmla="*/ 2 h 7"/>
                <a:gd name="T8" fmla="*/ 5 w 5"/>
                <a:gd name="T9" fmla="*/ 1 h 7"/>
                <a:gd name="T10" fmla="*/ 2 w 5"/>
                <a:gd name="T11" fmla="*/ 0 h 7"/>
              </a:gdLst>
              <a:ahLst/>
              <a:cxnLst>
                <a:cxn ang="0">
                  <a:pos x="T0" y="T1"/>
                </a:cxn>
                <a:cxn ang="0">
                  <a:pos x="T2" y="T3"/>
                </a:cxn>
                <a:cxn ang="0">
                  <a:pos x="T4" y="T5"/>
                </a:cxn>
                <a:cxn ang="0">
                  <a:pos x="T6" y="T7"/>
                </a:cxn>
                <a:cxn ang="0">
                  <a:pos x="T8" y="T9"/>
                </a:cxn>
                <a:cxn ang="0">
                  <a:pos x="T10" y="T11"/>
                </a:cxn>
              </a:cxnLst>
              <a:rect l="0" t="0" r="r" b="b"/>
              <a:pathLst>
                <a:path w="5" h="7">
                  <a:moveTo>
                    <a:pt x="2" y="0"/>
                  </a:moveTo>
                  <a:cubicBezTo>
                    <a:pt x="0" y="7"/>
                    <a:pt x="0" y="7"/>
                    <a:pt x="0" y="7"/>
                  </a:cubicBezTo>
                  <a:cubicBezTo>
                    <a:pt x="3" y="1"/>
                    <a:pt x="3" y="1"/>
                    <a:pt x="3" y="1"/>
                  </a:cubicBezTo>
                  <a:cubicBezTo>
                    <a:pt x="5" y="2"/>
                    <a:pt x="5" y="2"/>
                    <a:pt x="5" y="2"/>
                  </a:cubicBezTo>
                  <a:cubicBezTo>
                    <a:pt x="5" y="1"/>
                    <a:pt x="5" y="1"/>
                    <a:pt x="5" y="1"/>
                  </a:cubicBezTo>
                  <a:cubicBezTo>
                    <a:pt x="4" y="1"/>
                    <a:pt x="3" y="1"/>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62">
              <a:extLst>
                <a:ext uri="{FF2B5EF4-FFF2-40B4-BE49-F238E27FC236}">
                  <a16:creationId xmlns:a16="http://schemas.microsoft.com/office/drawing/2014/main" xmlns="" id="{98C4AD45-FDFC-48E1-8291-E55C80FBC39D}"/>
                </a:ext>
              </a:extLst>
            </p:cNvPr>
            <p:cNvSpPr>
              <a:spLocks/>
            </p:cNvSpPr>
            <p:nvPr/>
          </p:nvSpPr>
          <p:spPr bwMode="auto">
            <a:xfrm>
              <a:off x="1787525" y="3819525"/>
              <a:ext cx="55563" cy="41275"/>
            </a:xfrm>
            <a:custGeom>
              <a:avLst/>
              <a:gdLst>
                <a:gd name="T0" fmla="*/ 8 w 13"/>
                <a:gd name="T1" fmla="*/ 10 h 10"/>
                <a:gd name="T2" fmla="*/ 13 w 13"/>
                <a:gd name="T3" fmla="*/ 6 h 10"/>
                <a:gd name="T4" fmla="*/ 0 w 13"/>
                <a:gd name="T5" fmla="*/ 0 h 10"/>
                <a:gd name="T6" fmla="*/ 8 w 13"/>
                <a:gd name="T7" fmla="*/ 10 h 10"/>
              </a:gdLst>
              <a:ahLst/>
              <a:cxnLst>
                <a:cxn ang="0">
                  <a:pos x="T0" y="T1"/>
                </a:cxn>
                <a:cxn ang="0">
                  <a:pos x="T2" y="T3"/>
                </a:cxn>
                <a:cxn ang="0">
                  <a:pos x="T4" y="T5"/>
                </a:cxn>
                <a:cxn ang="0">
                  <a:pos x="T6" y="T7"/>
                </a:cxn>
              </a:cxnLst>
              <a:rect l="0" t="0" r="r" b="b"/>
              <a:pathLst>
                <a:path w="13" h="10">
                  <a:moveTo>
                    <a:pt x="8" y="10"/>
                  </a:moveTo>
                  <a:cubicBezTo>
                    <a:pt x="13" y="6"/>
                    <a:pt x="13" y="6"/>
                    <a:pt x="13" y="6"/>
                  </a:cubicBezTo>
                  <a:cubicBezTo>
                    <a:pt x="9" y="3"/>
                    <a:pt x="4" y="2"/>
                    <a:pt x="0" y="0"/>
                  </a:cubicBezTo>
                  <a:lnTo>
                    <a:pt x="8" y="1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63">
              <a:extLst>
                <a:ext uri="{FF2B5EF4-FFF2-40B4-BE49-F238E27FC236}">
                  <a16:creationId xmlns:a16="http://schemas.microsoft.com/office/drawing/2014/main" xmlns="" id="{3833F67A-78C0-433A-B279-EB056466C5BD}"/>
                </a:ext>
              </a:extLst>
            </p:cNvPr>
            <p:cNvSpPr>
              <a:spLocks/>
            </p:cNvSpPr>
            <p:nvPr/>
          </p:nvSpPr>
          <p:spPr bwMode="auto">
            <a:xfrm>
              <a:off x="1476375" y="3832225"/>
              <a:ext cx="98425" cy="76200"/>
            </a:xfrm>
            <a:custGeom>
              <a:avLst/>
              <a:gdLst>
                <a:gd name="T0" fmla="*/ 11 w 23"/>
                <a:gd name="T1" fmla="*/ 6 h 18"/>
                <a:gd name="T2" fmla="*/ 17 w 23"/>
                <a:gd name="T3" fmla="*/ 6 h 18"/>
                <a:gd name="T4" fmla="*/ 5 w 23"/>
                <a:gd name="T5" fmla="*/ 0 h 18"/>
                <a:gd name="T6" fmla="*/ 5 w 23"/>
                <a:gd name="T7" fmla="*/ 0 h 18"/>
                <a:gd name="T8" fmla="*/ 1 w 23"/>
                <a:gd name="T9" fmla="*/ 0 h 18"/>
                <a:gd name="T10" fmla="*/ 0 w 23"/>
                <a:gd name="T11" fmla="*/ 2 h 18"/>
                <a:gd name="T12" fmla="*/ 21 w 23"/>
                <a:gd name="T13" fmla="*/ 18 h 18"/>
                <a:gd name="T14" fmla="*/ 11 w 23"/>
                <a:gd name="T15" fmla="*/ 6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1" y="6"/>
                  </a:moveTo>
                  <a:cubicBezTo>
                    <a:pt x="12" y="7"/>
                    <a:pt x="15" y="5"/>
                    <a:pt x="17" y="6"/>
                  </a:cubicBezTo>
                  <a:cubicBezTo>
                    <a:pt x="13" y="3"/>
                    <a:pt x="9" y="1"/>
                    <a:pt x="5" y="0"/>
                  </a:cubicBezTo>
                  <a:cubicBezTo>
                    <a:pt x="5" y="0"/>
                    <a:pt x="5" y="0"/>
                    <a:pt x="5" y="0"/>
                  </a:cubicBezTo>
                  <a:cubicBezTo>
                    <a:pt x="4" y="2"/>
                    <a:pt x="2" y="0"/>
                    <a:pt x="1" y="0"/>
                  </a:cubicBezTo>
                  <a:cubicBezTo>
                    <a:pt x="0" y="2"/>
                    <a:pt x="0" y="2"/>
                    <a:pt x="0" y="2"/>
                  </a:cubicBezTo>
                  <a:cubicBezTo>
                    <a:pt x="7" y="8"/>
                    <a:pt x="14" y="14"/>
                    <a:pt x="21" y="18"/>
                  </a:cubicBezTo>
                  <a:cubicBezTo>
                    <a:pt x="23" y="11"/>
                    <a:pt x="12" y="14"/>
                    <a:pt x="11"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64">
              <a:extLst>
                <a:ext uri="{FF2B5EF4-FFF2-40B4-BE49-F238E27FC236}">
                  <a16:creationId xmlns:a16="http://schemas.microsoft.com/office/drawing/2014/main" xmlns="" id="{446379B2-6B19-44CC-BD93-F60BE63654ED}"/>
                </a:ext>
              </a:extLst>
            </p:cNvPr>
            <p:cNvSpPr>
              <a:spLocks/>
            </p:cNvSpPr>
            <p:nvPr/>
          </p:nvSpPr>
          <p:spPr bwMode="auto">
            <a:xfrm>
              <a:off x="1549400" y="3857625"/>
              <a:ext cx="7938" cy="3175"/>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1"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2" name="Freeform 165">
              <a:extLst>
                <a:ext uri="{FF2B5EF4-FFF2-40B4-BE49-F238E27FC236}">
                  <a16:creationId xmlns:a16="http://schemas.microsoft.com/office/drawing/2014/main" xmlns="" id="{5044169F-F775-439B-9F6A-6FE3DB71E17B}"/>
                </a:ext>
              </a:extLst>
            </p:cNvPr>
            <p:cNvSpPr>
              <a:spLocks/>
            </p:cNvSpPr>
            <p:nvPr/>
          </p:nvSpPr>
          <p:spPr bwMode="auto">
            <a:xfrm>
              <a:off x="1658938" y="3832225"/>
              <a:ext cx="30163" cy="25400"/>
            </a:xfrm>
            <a:custGeom>
              <a:avLst/>
              <a:gdLst>
                <a:gd name="T0" fmla="*/ 7 w 7"/>
                <a:gd name="T1" fmla="*/ 6 h 6"/>
                <a:gd name="T2" fmla="*/ 7 w 7"/>
                <a:gd name="T3" fmla="*/ 5 h 6"/>
                <a:gd name="T4" fmla="*/ 0 w 7"/>
                <a:gd name="T5" fmla="*/ 0 h 6"/>
                <a:gd name="T6" fmla="*/ 7 w 7"/>
                <a:gd name="T7" fmla="*/ 6 h 6"/>
              </a:gdLst>
              <a:ahLst/>
              <a:cxnLst>
                <a:cxn ang="0">
                  <a:pos x="T0" y="T1"/>
                </a:cxn>
                <a:cxn ang="0">
                  <a:pos x="T2" y="T3"/>
                </a:cxn>
                <a:cxn ang="0">
                  <a:pos x="T4" y="T5"/>
                </a:cxn>
                <a:cxn ang="0">
                  <a:pos x="T6" y="T7"/>
                </a:cxn>
              </a:cxnLst>
              <a:rect l="0" t="0" r="r" b="b"/>
              <a:pathLst>
                <a:path w="7" h="6">
                  <a:moveTo>
                    <a:pt x="7" y="6"/>
                  </a:moveTo>
                  <a:cubicBezTo>
                    <a:pt x="7" y="5"/>
                    <a:pt x="7" y="5"/>
                    <a:pt x="7" y="5"/>
                  </a:cubicBezTo>
                  <a:cubicBezTo>
                    <a:pt x="4" y="1"/>
                    <a:pt x="2" y="4"/>
                    <a:pt x="0" y="0"/>
                  </a:cubicBezTo>
                  <a:cubicBezTo>
                    <a:pt x="0" y="2"/>
                    <a:pt x="4" y="4"/>
                    <a:pt x="7"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3" name="Freeform 166">
              <a:extLst>
                <a:ext uri="{FF2B5EF4-FFF2-40B4-BE49-F238E27FC236}">
                  <a16:creationId xmlns:a16="http://schemas.microsoft.com/office/drawing/2014/main" xmlns="" id="{769D5BCB-19D7-4EB8-A041-4BA129BDB8EE}"/>
                </a:ext>
              </a:extLst>
            </p:cNvPr>
            <p:cNvSpPr>
              <a:spLocks/>
            </p:cNvSpPr>
            <p:nvPr/>
          </p:nvSpPr>
          <p:spPr bwMode="auto">
            <a:xfrm>
              <a:off x="1935163" y="3832225"/>
              <a:ext cx="9525" cy="15875"/>
            </a:xfrm>
            <a:custGeom>
              <a:avLst/>
              <a:gdLst>
                <a:gd name="T0" fmla="*/ 1 w 2"/>
                <a:gd name="T1" fmla="*/ 4 h 4"/>
                <a:gd name="T2" fmla="*/ 2 w 2"/>
                <a:gd name="T3" fmla="*/ 0 h 4"/>
                <a:gd name="T4" fmla="*/ 1 w 2"/>
                <a:gd name="T5" fmla="*/ 0 h 4"/>
                <a:gd name="T6" fmla="*/ 1 w 2"/>
                <a:gd name="T7" fmla="*/ 4 h 4"/>
              </a:gdLst>
              <a:ahLst/>
              <a:cxnLst>
                <a:cxn ang="0">
                  <a:pos x="T0" y="T1"/>
                </a:cxn>
                <a:cxn ang="0">
                  <a:pos x="T2" y="T3"/>
                </a:cxn>
                <a:cxn ang="0">
                  <a:pos x="T4" y="T5"/>
                </a:cxn>
                <a:cxn ang="0">
                  <a:pos x="T6" y="T7"/>
                </a:cxn>
              </a:cxnLst>
              <a:rect l="0" t="0" r="r" b="b"/>
              <a:pathLst>
                <a:path w="2" h="4">
                  <a:moveTo>
                    <a:pt x="1" y="4"/>
                  </a:moveTo>
                  <a:cubicBezTo>
                    <a:pt x="2" y="0"/>
                    <a:pt x="2" y="0"/>
                    <a:pt x="2" y="0"/>
                  </a:cubicBezTo>
                  <a:cubicBezTo>
                    <a:pt x="1" y="0"/>
                    <a:pt x="1" y="0"/>
                    <a:pt x="1" y="0"/>
                  </a:cubicBezTo>
                  <a:cubicBezTo>
                    <a:pt x="1" y="1"/>
                    <a:pt x="0" y="4"/>
                    <a:pt x="1"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4" name="Freeform 167">
              <a:extLst>
                <a:ext uri="{FF2B5EF4-FFF2-40B4-BE49-F238E27FC236}">
                  <a16:creationId xmlns:a16="http://schemas.microsoft.com/office/drawing/2014/main" xmlns="" id="{31805479-D5D9-4449-8959-E82379DF0E04}"/>
                </a:ext>
              </a:extLst>
            </p:cNvPr>
            <p:cNvSpPr>
              <a:spLocks/>
            </p:cNvSpPr>
            <p:nvPr/>
          </p:nvSpPr>
          <p:spPr bwMode="auto">
            <a:xfrm>
              <a:off x="1965325" y="3835400"/>
              <a:ext cx="22225" cy="22225"/>
            </a:xfrm>
            <a:custGeom>
              <a:avLst/>
              <a:gdLst>
                <a:gd name="T0" fmla="*/ 4 w 5"/>
                <a:gd name="T1" fmla="*/ 4 h 5"/>
                <a:gd name="T2" fmla="*/ 0 w 5"/>
                <a:gd name="T3" fmla="*/ 3 h 5"/>
                <a:gd name="T4" fmla="*/ 4 w 5"/>
                <a:gd name="T5" fmla="*/ 4 h 5"/>
              </a:gdLst>
              <a:ahLst/>
              <a:cxnLst>
                <a:cxn ang="0">
                  <a:pos x="T0" y="T1"/>
                </a:cxn>
                <a:cxn ang="0">
                  <a:pos x="T2" y="T3"/>
                </a:cxn>
                <a:cxn ang="0">
                  <a:pos x="T4" y="T5"/>
                </a:cxn>
              </a:cxnLst>
              <a:rect l="0" t="0" r="r" b="b"/>
              <a:pathLst>
                <a:path w="5" h="5">
                  <a:moveTo>
                    <a:pt x="4" y="4"/>
                  </a:moveTo>
                  <a:cubicBezTo>
                    <a:pt x="5" y="0"/>
                    <a:pt x="1" y="3"/>
                    <a:pt x="0" y="3"/>
                  </a:cubicBezTo>
                  <a:cubicBezTo>
                    <a:pt x="1" y="5"/>
                    <a:pt x="3" y="4"/>
                    <a:pt x="4"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5" name="Freeform 168">
              <a:extLst>
                <a:ext uri="{FF2B5EF4-FFF2-40B4-BE49-F238E27FC236}">
                  <a16:creationId xmlns:a16="http://schemas.microsoft.com/office/drawing/2014/main" xmlns="" id="{4C82D988-4979-4F33-A798-85371564AAF7}"/>
                </a:ext>
              </a:extLst>
            </p:cNvPr>
            <p:cNvSpPr>
              <a:spLocks/>
            </p:cNvSpPr>
            <p:nvPr/>
          </p:nvSpPr>
          <p:spPr bwMode="auto">
            <a:xfrm>
              <a:off x="2659063" y="3844925"/>
              <a:ext cx="17463" cy="15875"/>
            </a:xfrm>
            <a:custGeom>
              <a:avLst/>
              <a:gdLst>
                <a:gd name="T0" fmla="*/ 2 w 4"/>
                <a:gd name="T1" fmla="*/ 0 h 4"/>
                <a:gd name="T2" fmla="*/ 4 w 4"/>
                <a:gd name="T3" fmla="*/ 4 h 4"/>
                <a:gd name="T4" fmla="*/ 2 w 4"/>
                <a:gd name="T5" fmla="*/ 0 h 4"/>
              </a:gdLst>
              <a:ahLst/>
              <a:cxnLst>
                <a:cxn ang="0">
                  <a:pos x="T0" y="T1"/>
                </a:cxn>
                <a:cxn ang="0">
                  <a:pos x="T2" y="T3"/>
                </a:cxn>
                <a:cxn ang="0">
                  <a:pos x="T4" y="T5"/>
                </a:cxn>
              </a:cxnLst>
              <a:rect l="0" t="0" r="r" b="b"/>
              <a:pathLst>
                <a:path w="4" h="4">
                  <a:moveTo>
                    <a:pt x="2" y="0"/>
                  </a:moveTo>
                  <a:cubicBezTo>
                    <a:pt x="0" y="2"/>
                    <a:pt x="2" y="4"/>
                    <a:pt x="4" y="4"/>
                  </a:cubicBezTo>
                  <a:lnTo>
                    <a:pt x="2"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6" name="Rectangle 169">
              <a:extLst>
                <a:ext uri="{FF2B5EF4-FFF2-40B4-BE49-F238E27FC236}">
                  <a16:creationId xmlns:a16="http://schemas.microsoft.com/office/drawing/2014/main" xmlns="" id="{DD40DF46-44DD-4580-A15B-D88D52D813D7}"/>
                </a:ext>
              </a:extLst>
            </p:cNvPr>
            <p:cNvSpPr>
              <a:spLocks noChangeArrowheads="1"/>
            </p:cNvSpPr>
            <p:nvPr/>
          </p:nvSpPr>
          <p:spPr bwMode="auto">
            <a:xfrm>
              <a:off x="2730500" y="3852863"/>
              <a:ext cx="4763" cy="7937"/>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7" name="Freeform 170">
              <a:extLst>
                <a:ext uri="{FF2B5EF4-FFF2-40B4-BE49-F238E27FC236}">
                  <a16:creationId xmlns:a16="http://schemas.microsoft.com/office/drawing/2014/main" xmlns="" id="{B0FAE512-61AB-4FCD-BAA6-A788F2D65A78}"/>
                </a:ext>
              </a:extLst>
            </p:cNvPr>
            <p:cNvSpPr>
              <a:spLocks/>
            </p:cNvSpPr>
            <p:nvPr/>
          </p:nvSpPr>
          <p:spPr bwMode="auto">
            <a:xfrm>
              <a:off x="1719263" y="3857625"/>
              <a:ext cx="20638" cy="30162"/>
            </a:xfrm>
            <a:custGeom>
              <a:avLst/>
              <a:gdLst>
                <a:gd name="T0" fmla="*/ 5 w 5"/>
                <a:gd name="T1" fmla="*/ 7 h 7"/>
                <a:gd name="T2" fmla="*/ 3 w 5"/>
                <a:gd name="T3" fmla="*/ 0 h 7"/>
                <a:gd name="T4" fmla="*/ 5 w 5"/>
                <a:gd name="T5" fmla="*/ 7 h 7"/>
              </a:gdLst>
              <a:ahLst/>
              <a:cxnLst>
                <a:cxn ang="0">
                  <a:pos x="T0" y="T1"/>
                </a:cxn>
                <a:cxn ang="0">
                  <a:pos x="T2" y="T3"/>
                </a:cxn>
                <a:cxn ang="0">
                  <a:pos x="T4" y="T5"/>
                </a:cxn>
              </a:cxnLst>
              <a:rect l="0" t="0" r="r" b="b"/>
              <a:pathLst>
                <a:path w="5" h="7">
                  <a:moveTo>
                    <a:pt x="5" y="7"/>
                  </a:moveTo>
                  <a:cubicBezTo>
                    <a:pt x="3" y="0"/>
                    <a:pt x="3" y="0"/>
                    <a:pt x="3" y="0"/>
                  </a:cubicBezTo>
                  <a:cubicBezTo>
                    <a:pt x="3" y="4"/>
                    <a:pt x="0" y="5"/>
                    <a:pt x="5" y="7"/>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8" name="Freeform 171">
              <a:extLst>
                <a:ext uri="{FF2B5EF4-FFF2-40B4-BE49-F238E27FC236}">
                  <a16:creationId xmlns:a16="http://schemas.microsoft.com/office/drawing/2014/main" xmlns="" id="{D4055343-5445-4FC7-BF1D-FBEC671CB0C8}"/>
                </a:ext>
              </a:extLst>
            </p:cNvPr>
            <p:cNvSpPr>
              <a:spLocks/>
            </p:cNvSpPr>
            <p:nvPr/>
          </p:nvSpPr>
          <p:spPr bwMode="auto">
            <a:xfrm>
              <a:off x="1995488" y="3857625"/>
              <a:ext cx="12700" cy="3175"/>
            </a:xfrm>
            <a:custGeom>
              <a:avLst/>
              <a:gdLst>
                <a:gd name="T0" fmla="*/ 0 w 3"/>
                <a:gd name="T1" fmla="*/ 0 h 1"/>
                <a:gd name="T2" fmla="*/ 3 w 3"/>
                <a:gd name="T3" fmla="*/ 1 h 1"/>
                <a:gd name="T4" fmla="*/ 0 w 3"/>
                <a:gd name="T5" fmla="*/ 0 h 1"/>
              </a:gdLst>
              <a:ahLst/>
              <a:cxnLst>
                <a:cxn ang="0">
                  <a:pos x="T0" y="T1"/>
                </a:cxn>
                <a:cxn ang="0">
                  <a:pos x="T2" y="T3"/>
                </a:cxn>
                <a:cxn ang="0">
                  <a:pos x="T4" y="T5"/>
                </a:cxn>
              </a:cxnLst>
              <a:rect l="0" t="0" r="r" b="b"/>
              <a:pathLst>
                <a:path w="3" h="1">
                  <a:moveTo>
                    <a:pt x="0" y="0"/>
                  </a:moveTo>
                  <a:cubicBezTo>
                    <a:pt x="1" y="1"/>
                    <a:pt x="2" y="1"/>
                    <a:pt x="3" y="1"/>
                  </a:cubicBezTo>
                  <a:lnTo>
                    <a:pt x="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9" name="Freeform 172">
              <a:extLst>
                <a:ext uri="{FF2B5EF4-FFF2-40B4-BE49-F238E27FC236}">
                  <a16:creationId xmlns:a16="http://schemas.microsoft.com/office/drawing/2014/main" xmlns="" id="{E74F271E-631B-4275-BC2D-2B1B1C50881D}"/>
                </a:ext>
              </a:extLst>
            </p:cNvPr>
            <p:cNvSpPr>
              <a:spLocks/>
            </p:cNvSpPr>
            <p:nvPr/>
          </p:nvSpPr>
          <p:spPr bwMode="auto">
            <a:xfrm>
              <a:off x="2008188" y="3860800"/>
              <a:ext cx="7938" cy="476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0" name="Freeform 173">
              <a:extLst>
                <a:ext uri="{FF2B5EF4-FFF2-40B4-BE49-F238E27FC236}">
                  <a16:creationId xmlns:a16="http://schemas.microsoft.com/office/drawing/2014/main" xmlns="" id="{577CB4A3-9337-4AE0-9708-5AF971CA4D17}"/>
                </a:ext>
              </a:extLst>
            </p:cNvPr>
            <p:cNvSpPr>
              <a:spLocks/>
            </p:cNvSpPr>
            <p:nvPr/>
          </p:nvSpPr>
          <p:spPr bwMode="auto">
            <a:xfrm>
              <a:off x="2705100" y="3860800"/>
              <a:ext cx="12700" cy="12700"/>
            </a:xfrm>
            <a:custGeom>
              <a:avLst/>
              <a:gdLst>
                <a:gd name="T0" fmla="*/ 3 w 3"/>
                <a:gd name="T1" fmla="*/ 1 h 3"/>
                <a:gd name="T2" fmla="*/ 0 w 3"/>
                <a:gd name="T3" fmla="*/ 0 h 3"/>
                <a:gd name="T4" fmla="*/ 0 w 3"/>
                <a:gd name="T5" fmla="*/ 2 h 3"/>
                <a:gd name="T6" fmla="*/ 3 w 3"/>
                <a:gd name="T7" fmla="*/ 1 h 3"/>
              </a:gdLst>
              <a:ahLst/>
              <a:cxnLst>
                <a:cxn ang="0">
                  <a:pos x="T0" y="T1"/>
                </a:cxn>
                <a:cxn ang="0">
                  <a:pos x="T2" y="T3"/>
                </a:cxn>
                <a:cxn ang="0">
                  <a:pos x="T4" y="T5"/>
                </a:cxn>
                <a:cxn ang="0">
                  <a:pos x="T6" y="T7"/>
                </a:cxn>
              </a:cxnLst>
              <a:rect l="0" t="0" r="r" b="b"/>
              <a:pathLst>
                <a:path w="3" h="3">
                  <a:moveTo>
                    <a:pt x="3" y="1"/>
                  </a:moveTo>
                  <a:cubicBezTo>
                    <a:pt x="0" y="0"/>
                    <a:pt x="0" y="0"/>
                    <a:pt x="0" y="0"/>
                  </a:cubicBezTo>
                  <a:cubicBezTo>
                    <a:pt x="0" y="2"/>
                    <a:pt x="0" y="2"/>
                    <a:pt x="0" y="2"/>
                  </a:cubicBezTo>
                  <a:cubicBezTo>
                    <a:pt x="1" y="2"/>
                    <a:pt x="3" y="3"/>
                    <a:pt x="3"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1" name="Freeform 174">
              <a:extLst>
                <a:ext uri="{FF2B5EF4-FFF2-40B4-BE49-F238E27FC236}">
                  <a16:creationId xmlns:a16="http://schemas.microsoft.com/office/drawing/2014/main" xmlns="" id="{362C7CEA-B90F-4FE2-943E-D9DE73CDB93C}"/>
                </a:ext>
              </a:extLst>
            </p:cNvPr>
            <p:cNvSpPr>
              <a:spLocks/>
            </p:cNvSpPr>
            <p:nvPr/>
          </p:nvSpPr>
          <p:spPr bwMode="auto">
            <a:xfrm>
              <a:off x="1893888" y="3865563"/>
              <a:ext cx="28575" cy="30162"/>
            </a:xfrm>
            <a:custGeom>
              <a:avLst/>
              <a:gdLst>
                <a:gd name="T0" fmla="*/ 0 w 7"/>
                <a:gd name="T1" fmla="*/ 6 h 7"/>
                <a:gd name="T2" fmla="*/ 5 w 7"/>
                <a:gd name="T3" fmla="*/ 7 h 7"/>
                <a:gd name="T4" fmla="*/ 3 w 7"/>
                <a:gd name="T5" fmla="*/ 4 h 7"/>
                <a:gd name="T6" fmla="*/ 7 w 7"/>
                <a:gd name="T7" fmla="*/ 3 h 7"/>
                <a:gd name="T8" fmla="*/ 1 w 7"/>
                <a:gd name="T9" fmla="*/ 0 h 7"/>
                <a:gd name="T10" fmla="*/ 0 w 7"/>
                <a:gd name="T11" fmla="*/ 6 h 7"/>
              </a:gdLst>
              <a:ahLst/>
              <a:cxnLst>
                <a:cxn ang="0">
                  <a:pos x="T0" y="T1"/>
                </a:cxn>
                <a:cxn ang="0">
                  <a:pos x="T2" y="T3"/>
                </a:cxn>
                <a:cxn ang="0">
                  <a:pos x="T4" y="T5"/>
                </a:cxn>
                <a:cxn ang="0">
                  <a:pos x="T6" y="T7"/>
                </a:cxn>
                <a:cxn ang="0">
                  <a:pos x="T8" y="T9"/>
                </a:cxn>
                <a:cxn ang="0">
                  <a:pos x="T10" y="T11"/>
                </a:cxn>
              </a:cxnLst>
              <a:rect l="0" t="0" r="r" b="b"/>
              <a:pathLst>
                <a:path w="7" h="7">
                  <a:moveTo>
                    <a:pt x="0" y="6"/>
                  </a:moveTo>
                  <a:cubicBezTo>
                    <a:pt x="5" y="7"/>
                    <a:pt x="5" y="7"/>
                    <a:pt x="5" y="7"/>
                  </a:cubicBezTo>
                  <a:cubicBezTo>
                    <a:pt x="3" y="4"/>
                    <a:pt x="3" y="4"/>
                    <a:pt x="3" y="4"/>
                  </a:cubicBezTo>
                  <a:cubicBezTo>
                    <a:pt x="7" y="3"/>
                    <a:pt x="7" y="3"/>
                    <a:pt x="7" y="3"/>
                  </a:cubicBezTo>
                  <a:cubicBezTo>
                    <a:pt x="4" y="3"/>
                    <a:pt x="3" y="1"/>
                    <a:pt x="1" y="0"/>
                  </a:cubicBezTo>
                  <a:cubicBezTo>
                    <a:pt x="2" y="2"/>
                    <a:pt x="0" y="4"/>
                    <a:pt x="0"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2" name="Freeform 175">
              <a:extLst>
                <a:ext uri="{FF2B5EF4-FFF2-40B4-BE49-F238E27FC236}">
                  <a16:creationId xmlns:a16="http://schemas.microsoft.com/office/drawing/2014/main" xmlns="" id="{C9AD9A0A-7632-4796-B210-6588EDA5790F}"/>
                </a:ext>
              </a:extLst>
            </p:cNvPr>
            <p:cNvSpPr>
              <a:spLocks/>
            </p:cNvSpPr>
            <p:nvPr/>
          </p:nvSpPr>
          <p:spPr bwMode="auto">
            <a:xfrm>
              <a:off x="2097088" y="3883025"/>
              <a:ext cx="952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0" y="0"/>
                    <a:pt x="0" y="0"/>
                    <a:pt x="0" y="0"/>
                  </a:cubicBezTo>
                  <a:cubicBezTo>
                    <a:pt x="1" y="0"/>
                    <a:pt x="1" y="0"/>
                    <a:pt x="2"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3" name="Freeform 176">
              <a:extLst>
                <a:ext uri="{FF2B5EF4-FFF2-40B4-BE49-F238E27FC236}">
                  <a16:creationId xmlns:a16="http://schemas.microsoft.com/office/drawing/2014/main" xmlns="" id="{699C5AC3-3BE8-4B0C-AA5E-916E058B2F82}"/>
                </a:ext>
              </a:extLst>
            </p:cNvPr>
            <p:cNvSpPr>
              <a:spLocks/>
            </p:cNvSpPr>
            <p:nvPr/>
          </p:nvSpPr>
          <p:spPr bwMode="auto">
            <a:xfrm>
              <a:off x="2081213" y="3865563"/>
              <a:ext cx="15875" cy="17462"/>
            </a:xfrm>
            <a:custGeom>
              <a:avLst/>
              <a:gdLst>
                <a:gd name="T0" fmla="*/ 0 w 4"/>
                <a:gd name="T1" fmla="*/ 4 h 4"/>
                <a:gd name="T2" fmla="*/ 4 w 4"/>
                <a:gd name="T3" fmla="*/ 4 h 4"/>
                <a:gd name="T4" fmla="*/ 2 w 4"/>
                <a:gd name="T5" fmla="*/ 0 h 4"/>
                <a:gd name="T6" fmla="*/ 0 w 4"/>
                <a:gd name="T7" fmla="*/ 4 h 4"/>
              </a:gdLst>
              <a:ahLst/>
              <a:cxnLst>
                <a:cxn ang="0">
                  <a:pos x="T0" y="T1"/>
                </a:cxn>
                <a:cxn ang="0">
                  <a:pos x="T2" y="T3"/>
                </a:cxn>
                <a:cxn ang="0">
                  <a:pos x="T4" y="T5"/>
                </a:cxn>
                <a:cxn ang="0">
                  <a:pos x="T6" y="T7"/>
                </a:cxn>
              </a:cxnLst>
              <a:rect l="0" t="0" r="r" b="b"/>
              <a:pathLst>
                <a:path w="4" h="4">
                  <a:moveTo>
                    <a:pt x="0" y="4"/>
                  </a:moveTo>
                  <a:cubicBezTo>
                    <a:pt x="4" y="4"/>
                    <a:pt x="4" y="4"/>
                    <a:pt x="4" y="4"/>
                  </a:cubicBezTo>
                  <a:cubicBezTo>
                    <a:pt x="3" y="3"/>
                    <a:pt x="2" y="1"/>
                    <a:pt x="2" y="0"/>
                  </a:cubicBezTo>
                  <a:lnTo>
                    <a:pt x="0"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4" name="Freeform 177">
              <a:extLst>
                <a:ext uri="{FF2B5EF4-FFF2-40B4-BE49-F238E27FC236}">
                  <a16:creationId xmlns:a16="http://schemas.microsoft.com/office/drawing/2014/main" xmlns="" id="{0159B772-A3C4-4D3A-8BE7-3E77D28A181E}"/>
                </a:ext>
              </a:extLst>
            </p:cNvPr>
            <p:cNvSpPr>
              <a:spLocks/>
            </p:cNvSpPr>
            <p:nvPr/>
          </p:nvSpPr>
          <p:spPr bwMode="auto">
            <a:xfrm>
              <a:off x="2557463" y="3873500"/>
              <a:ext cx="41275" cy="34925"/>
            </a:xfrm>
            <a:custGeom>
              <a:avLst/>
              <a:gdLst>
                <a:gd name="T0" fmla="*/ 10 w 10"/>
                <a:gd name="T1" fmla="*/ 0 h 8"/>
                <a:gd name="T2" fmla="*/ 0 w 10"/>
                <a:gd name="T3" fmla="*/ 5 h 8"/>
                <a:gd name="T4" fmla="*/ 10 w 10"/>
                <a:gd name="T5" fmla="*/ 0 h 8"/>
              </a:gdLst>
              <a:ahLst/>
              <a:cxnLst>
                <a:cxn ang="0">
                  <a:pos x="T0" y="T1"/>
                </a:cxn>
                <a:cxn ang="0">
                  <a:pos x="T2" y="T3"/>
                </a:cxn>
                <a:cxn ang="0">
                  <a:pos x="T4" y="T5"/>
                </a:cxn>
              </a:cxnLst>
              <a:rect l="0" t="0" r="r" b="b"/>
              <a:pathLst>
                <a:path w="10" h="8">
                  <a:moveTo>
                    <a:pt x="10" y="0"/>
                  </a:moveTo>
                  <a:cubicBezTo>
                    <a:pt x="7" y="1"/>
                    <a:pt x="3" y="2"/>
                    <a:pt x="0" y="5"/>
                  </a:cubicBezTo>
                  <a:cubicBezTo>
                    <a:pt x="5" y="2"/>
                    <a:pt x="10" y="8"/>
                    <a:pt x="1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5" name="Freeform 178">
              <a:extLst>
                <a:ext uri="{FF2B5EF4-FFF2-40B4-BE49-F238E27FC236}">
                  <a16:creationId xmlns:a16="http://schemas.microsoft.com/office/drawing/2014/main" xmlns="" id="{93405B9C-FB82-4E0F-9F75-92E9C0FE3B15}"/>
                </a:ext>
              </a:extLst>
            </p:cNvPr>
            <p:cNvSpPr>
              <a:spLocks/>
            </p:cNvSpPr>
            <p:nvPr/>
          </p:nvSpPr>
          <p:spPr bwMode="auto">
            <a:xfrm>
              <a:off x="1947863" y="3883025"/>
              <a:ext cx="85725" cy="42862"/>
            </a:xfrm>
            <a:custGeom>
              <a:avLst/>
              <a:gdLst>
                <a:gd name="T0" fmla="*/ 0 w 20"/>
                <a:gd name="T1" fmla="*/ 1 h 10"/>
                <a:gd name="T2" fmla="*/ 13 w 20"/>
                <a:gd name="T3" fmla="*/ 10 h 10"/>
                <a:gd name="T4" fmla="*/ 20 w 20"/>
                <a:gd name="T5" fmla="*/ 5 h 10"/>
                <a:gd name="T6" fmla="*/ 19 w 20"/>
                <a:gd name="T7" fmla="*/ 5 h 10"/>
                <a:gd name="T8" fmla="*/ 0 w 20"/>
                <a:gd name="T9" fmla="*/ 1 h 10"/>
              </a:gdLst>
              <a:ahLst/>
              <a:cxnLst>
                <a:cxn ang="0">
                  <a:pos x="T0" y="T1"/>
                </a:cxn>
                <a:cxn ang="0">
                  <a:pos x="T2" y="T3"/>
                </a:cxn>
                <a:cxn ang="0">
                  <a:pos x="T4" y="T5"/>
                </a:cxn>
                <a:cxn ang="0">
                  <a:pos x="T6" y="T7"/>
                </a:cxn>
                <a:cxn ang="0">
                  <a:pos x="T8" y="T9"/>
                </a:cxn>
              </a:cxnLst>
              <a:rect l="0" t="0" r="r" b="b"/>
              <a:pathLst>
                <a:path w="20" h="10">
                  <a:moveTo>
                    <a:pt x="0" y="1"/>
                  </a:moveTo>
                  <a:cubicBezTo>
                    <a:pt x="6" y="0"/>
                    <a:pt x="8" y="10"/>
                    <a:pt x="13" y="10"/>
                  </a:cubicBezTo>
                  <a:cubicBezTo>
                    <a:pt x="12" y="5"/>
                    <a:pt x="18" y="7"/>
                    <a:pt x="20" y="5"/>
                  </a:cubicBezTo>
                  <a:cubicBezTo>
                    <a:pt x="19" y="5"/>
                    <a:pt x="19" y="5"/>
                    <a:pt x="19" y="5"/>
                  </a:cubicBezTo>
                  <a:cubicBezTo>
                    <a:pt x="12" y="7"/>
                    <a:pt x="6"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6" name="Freeform 179">
              <a:extLst>
                <a:ext uri="{FF2B5EF4-FFF2-40B4-BE49-F238E27FC236}">
                  <a16:creationId xmlns:a16="http://schemas.microsoft.com/office/drawing/2014/main" xmlns="" id="{F6FED28A-65BB-4139-A8B5-6CE123E38AD2}"/>
                </a:ext>
              </a:extLst>
            </p:cNvPr>
            <p:cNvSpPr>
              <a:spLocks/>
            </p:cNvSpPr>
            <p:nvPr/>
          </p:nvSpPr>
          <p:spPr bwMode="auto">
            <a:xfrm>
              <a:off x="2420938" y="3895725"/>
              <a:ext cx="96838" cy="85725"/>
            </a:xfrm>
            <a:custGeom>
              <a:avLst/>
              <a:gdLst>
                <a:gd name="T0" fmla="*/ 19 w 23"/>
                <a:gd name="T1" fmla="*/ 1 h 20"/>
                <a:gd name="T2" fmla="*/ 0 w 23"/>
                <a:gd name="T3" fmla="*/ 8 h 20"/>
                <a:gd name="T4" fmla="*/ 4 w 23"/>
                <a:gd name="T5" fmla="*/ 10 h 20"/>
                <a:gd name="T6" fmla="*/ 2 w 23"/>
                <a:gd name="T7" fmla="*/ 14 h 20"/>
                <a:gd name="T8" fmla="*/ 12 w 23"/>
                <a:gd name="T9" fmla="*/ 12 h 20"/>
                <a:gd name="T10" fmla="*/ 5 w 23"/>
                <a:gd name="T11" fmla="*/ 13 h 20"/>
                <a:gd name="T12" fmla="*/ 6 w 23"/>
                <a:gd name="T13" fmla="*/ 9 h 20"/>
                <a:gd name="T14" fmla="*/ 18 w 23"/>
                <a:gd name="T15" fmla="*/ 8 h 20"/>
                <a:gd name="T16" fmla="*/ 23 w 23"/>
                <a:gd name="T17" fmla="*/ 2 h 20"/>
                <a:gd name="T18" fmla="*/ 19 w 23"/>
                <a:gd name="T19"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0">
                  <a:moveTo>
                    <a:pt x="19" y="1"/>
                  </a:moveTo>
                  <a:cubicBezTo>
                    <a:pt x="16" y="10"/>
                    <a:pt x="4" y="1"/>
                    <a:pt x="0" y="8"/>
                  </a:cubicBezTo>
                  <a:cubicBezTo>
                    <a:pt x="4" y="10"/>
                    <a:pt x="4" y="10"/>
                    <a:pt x="4" y="10"/>
                  </a:cubicBezTo>
                  <a:cubicBezTo>
                    <a:pt x="2" y="14"/>
                    <a:pt x="2" y="14"/>
                    <a:pt x="2" y="14"/>
                  </a:cubicBezTo>
                  <a:cubicBezTo>
                    <a:pt x="6" y="20"/>
                    <a:pt x="8" y="11"/>
                    <a:pt x="12" y="12"/>
                  </a:cubicBezTo>
                  <a:cubicBezTo>
                    <a:pt x="9" y="10"/>
                    <a:pt x="7" y="15"/>
                    <a:pt x="5" y="13"/>
                  </a:cubicBezTo>
                  <a:cubicBezTo>
                    <a:pt x="5" y="11"/>
                    <a:pt x="4" y="10"/>
                    <a:pt x="6" y="9"/>
                  </a:cubicBezTo>
                  <a:cubicBezTo>
                    <a:pt x="9" y="8"/>
                    <a:pt x="15" y="5"/>
                    <a:pt x="18" y="8"/>
                  </a:cubicBezTo>
                  <a:cubicBezTo>
                    <a:pt x="23" y="2"/>
                    <a:pt x="23" y="2"/>
                    <a:pt x="23" y="2"/>
                  </a:cubicBezTo>
                  <a:cubicBezTo>
                    <a:pt x="22" y="2"/>
                    <a:pt x="21" y="0"/>
                    <a:pt x="19"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7" name="Freeform 180">
              <a:extLst>
                <a:ext uri="{FF2B5EF4-FFF2-40B4-BE49-F238E27FC236}">
                  <a16:creationId xmlns:a16="http://schemas.microsoft.com/office/drawing/2014/main" xmlns="" id="{1947E022-CFC1-4EBB-A25D-A964544508AD}"/>
                </a:ext>
              </a:extLst>
            </p:cNvPr>
            <p:cNvSpPr>
              <a:spLocks/>
            </p:cNvSpPr>
            <p:nvPr/>
          </p:nvSpPr>
          <p:spPr bwMode="auto">
            <a:xfrm>
              <a:off x="2517775" y="3890963"/>
              <a:ext cx="34925" cy="25400"/>
            </a:xfrm>
            <a:custGeom>
              <a:avLst/>
              <a:gdLst>
                <a:gd name="T0" fmla="*/ 2 w 8"/>
                <a:gd name="T1" fmla="*/ 6 h 6"/>
                <a:gd name="T2" fmla="*/ 8 w 8"/>
                <a:gd name="T3" fmla="*/ 3 h 6"/>
                <a:gd name="T4" fmla="*/ 7 w 8"/>
                <a:gd name="T5" fmla="*/ 2 h 6"/>
                <a:gd name="T6" fmla="*/ 2 w 8"/>
                <a:gd name="T7" fmla="*/ 6 h 6"/>
              </a:gdLst>
              <a:ahLst/>
              <a:cxnLst>
                <a:cxn ang="0">
                  <a:pos x="T0" y="T1"/>
                </a:cxn>
                <a:cxn ang="0">
                  <a:pos x="T2" y="T3"/>
                </a:cxn>
                <a:cxn ang="0">
                  <a:pos x="T4" y="T5"/>
                </a:cxn>
                <a:cxn ang="0">
                  <a:pos x="T6" y="T7"/>
                </a:cxn>
              </a:cxnLst>
              <a:rect l="0" t="0" r="r" b="b"/>
              <a:pathLst>
                <a:path w="8" h="6">
                  <a:moveTo>
                    <a:pt x="2" y="6"/>
                  </a:moveTo>
                  <a:cubicBezTo>
                    <a:pt x="8" y="3"/>
                    <a:pt x="8" y="3"/>
                    <a:pt x="8" y="3"/>
                  </a:cubicBezTo>
                  <a:cubicBezTo>
                    <a:pt x="7" y="2"/>
                    <a:pt x="7" y="2"/>
                    <a:pt x="7" y="2"/>
                  </a:cubicBezTo>
                  <a:cubicBezTo>
                    <a:pt x="5" y="6"/>
                    <a:pt x="0" y="0"/>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8" name="Freeform 181">
              <a:extLst>
                <a:ext uri="{FF2B5EF4-FFF2-40B4-BE49-F238E27FC236}">
                  <a16:creationId xmlns:a16="http://schemas.microsoft.com/office/drawing/2014/main" xmlns="" id="{BADB09BC-67F4-4C33-A30A-6ACD3689C146}"/>
                </a:ext>
              </a:extLst>
            </p:cNvPr>
            <p:cNvSpPr>
              <a:spLocks/>
            </p:cNvSpPr>
            <p:nvPr/>
          </p:nvSpPr>
          <p:spPr bwMode="auto">
            <a:xfrm>
              <a:off x="2582863" y="3903663"/>
              <a:ext cx="28575" cy="25400"/>
            </a:xfrm>
            <a:custGeom>
              <a:avLst/>
              <a:gdLst>
                <a:gd name="T0" fmla="*/ 2 w 7"/>
                <a:gd name="T1" fmla="*/ 6 h 6"/>
                <a:gd name="T2" fmla="*/ 7 w 7"/>
                <a:gd name="T3" fmla="*/ 0 h 6"/>
                <a:gd name="T4" fmla="*/ 2 w 7"/>
                <a:gd name="T5" fmla="*/ 6 h 6"/>
              </a:gdLst>
              <a:ahLst/>
              <a:cxnLst>
                <a:cxn ang="0">
                  <a:pos x="T0" y="T1"/>
                </a:cxn>
                <a:cxn ang="0">
                  <a:pos x="T2" y="T3"/>
                </a:cxn>
                <a:cxn ang="0">
                  <a:pos x="T4" y="T5"/>
                </a:cxn>
              </a:cxnLst>
              <a:rect l="0" t="0" r="r" b="b"/>
              <a:pathLst>
                <a:path w="7" h="6">
                  <a:moveTo>
                    <a:pt x="2" y="6"/>
                  </a:moveTo>
                  <a:cubicBezTo>
                    <a:pt x="7" y="0"/>
                    <a:pt x="7" y="0"/>
                    <a:pt x="7" y="0"/>
                  </a:cubicBezTo>
                  <a:cubicBezTo>
                    <a:pt x="4" y="0"/>
                    <a:pt x="0" y="2"/>
                    <a:pt x="2"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9" name="Freeform 182">
              <a:extLst>
                <a:ext uri="{FF2B5EF4-FFF2-40B4-BE49-F238E27FC236}">
                  <a16:creationId xmlns:a16="http://schemas.microsoft.com/office/drawing/2014/main" xmlns="" id="{1C28DC4F-C8E7-486B-8F9E-4A0E474964AB}"/>
                </a:ext>
              </a:extLst>
            </p:cNvPr>
            <p:cNvSpPr>
              <a:spLocks/>
            </p:cNvSpPr>
            <p:nvPr/>
          </p:nvSpPr>
          <p:spPr bwMode="auto">
            <a:xfrm>
              <a:off x="1957388" y="3903663"/>
              <a:ext cx="12700" cy="4762"/>
            </a:xfrm>
            <a:custGeom>
              <a:avLst/>
              <a:gdLst>
                <a:gd name="T0" fmla="*/ 8 w 8"/>
                <a:gd name="T1" fmla="*/ 0 h 3"/>
                <a:gd name="T2" fmla="*/ 0 w 8"/>
                <a:gd name="T3" fmla="*/ 0 h 3"/>
                <a:gd name="T4" fmla="*/ 8 w 8"/>
                <a:gd name="T5" fmla="*/ 3 h 3"/>
                <a:gd name="T6" fmla="*/ 8 w 8"/>
                <a:gd name="T7" fmla="*/ 0 h 3"/>
              </a:gdLst>
              <a:ahLst/>
              <a:cxnLst>
                <a:cxn ang="0">
                  <a:pos x="T0" y="T1"/>
                </a:cxn>
                <a:cxn ang="0">
                  <a:pos x="T2" y="T3"/>
                </a:cxn>
                <a:cxn ang="0">
                  <a:pos x="T4" y="T5"/>
                </a:cxn>
                <a:cxn ang="0">
                  <a:pos x="T6" y="T7"/>
                </a:cxn>
              </a:cxnLst>
              <a:rect l="0" t="0" r="r" b="b"/>
              <a:pathLst>
                <a:path w="8" h="3">
                  <a:moveTo>
                    <a:pt x="8" y="0"/>
                  </a:moveTo>
                  <a:lnTo>
                    <a:pt x="0" y="0"/>
                  </a:lnTo>
                  <a:lnTo>
                    <a:pt x="8" y="3"/>
                  </a:lnTo>
                  <a:lnTo>
                    <a:pt x="8"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0" name="Freeform 183">
              <a:extLst>
                <a:ext uri="{FF2B5EF4-FFF2-40B4-BE49-F238E27FC236}">
                  <a16:creationId xmlns:a16="http://schemas.microsoft.com/office/drawing/2014/main" xmlns="" id="{B601CEE9-33C7-4E3F-8DB3-5E9CD90D64D7}"/>
                </a:ext>
              </a:extLst>
            </p:cNvPr>
            <p:cNvSpPr>
              <a:spLocks/>
            </p:cNvSpPr>
            <p:nvPr/>
          </p:nvSpPr>
          <p:spPr bwMode="auto">
            <a:xfrm>
              <a:off x="2028825" y="3895725"/>
              <a:ext cx="80963" cy="63500"/>
            </a:xfrm>
            <a:custGeom>
              <a:avLst/>
              <a:gdLst>
                <a:gd name="T0" fmla="*/ 3 w 19"/>
                <a:gd name="T1" fmla="*/ 2 h 15"/>
                <a:gd name="T2" fmla="*/ 6 w 19"/>
                <a:gd name="T3" fmla="*/ 9 h 15"/>
                <a:gd name="T4" fmla="*/ 18 w 19"/>
                <a:gd name="T5" fmla="*/ 10 h 15"/>
                <a:gd name="T6" fmla="*/ 3 w 19"/>
                <a:gd name="T7" fmla="*/ 2 h 15"/>
              </a:gdLst>
              <a:ahLst/>
              <a:cxnLst>
                <a:cxn ang="0">
                  <a:pos x="T0" y="T1"/>
                </a:cxn>
                <a:cxn ang="0">
                  <a:pos x="T2" y="T3"/>
                </a:cxn>
                <a:cxn ang="0">
                  <a:pos x="T4" y="T5"/>
                </a:cxn>
                <a:cxn ang="0">
                  <a:pos x="T6" y="T7"/>
                </a:cxn>
              </a:cxnLst>
              <a:rect l="0" t="0" r="r" b="b"/>
              <a:pathLst>
                <a:path w="19" h="15">
                  <a:moveTo>
                    <a:pt x="3" y="2"/>
                  </a:moveTo>
                  <a:cubicBezTo>
                    <a:pt x="0" y="6"/>
                    <a:pt x="8" y="5"/>
                    <a:pt x="6" y="9"/>
                  </a:cubicBezTo>
                  <a:cubicBezTo>
                    <a:pt x="10" y="10"/>
                    <a:pt x="16" y="15"/>
                    <a:pt x="18" y="10"/>
                  </a:cubicBezTo>
                  <a:cubicBezTo>
                    <a:pt x="19" y="0"/>
                    <a:pt x="10" y="7"/>
                    <a:pt x="3"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1" name="Freeform 184">
              <a:extLst>
                <a:ext uri="{FF2B5EF4-FFF2-40B4-BE49-F238E27FC236}">
                  <a16:creationId xmlns:a16="http://schemas.microsoft.com/office/drawing/2014/main" xmlns="" id="{E0EE4CED-36AD-46CE-9476-E1020428BD6A}"/>
                </a:ext>
              </a:extLst>
            </p:cNvPr>
            <p:cNvSpPr>
              <a:spLocks/>
            </p:cNvSpPr>
            <p:nvPr/>
          </p:nvSpPr>
          <p:spPr bwMode="auto">
            <a:xfrm>
              <a:off x="3165475" y="3908425"/>
              <a:ext cx="12700" cy="20637"/>
            </a:xfrm>
            <a:custGeom>
              <a:avLst/>
              <a:gdLst>
                <a:gd name="T0" fmla="*/ 0 w 3"/>
                <a:gd name="T1" fmla="*/ 0 h 5"/>
                <a:gd name="T2" fmla="*/ 0 w 3"/>
                <a:gd name="T3" fmla="*/ 0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cubicBezTo>
                    <a:pt x="0" y="0"/>
                    <a:pt x="0" y="0"/>
                    <a:pt x="0" y="0"/>
                  </a:cubicBezTo>
                  <a:cubicBezTo>
                    <a:pt x="0" y="5"/>
                    <a:pt x="0" y="5"/>
                    <a:pt x="0" y="5"/>
                  </a:cubicBezTo>
                  <a:cubicBezTo>
                    <a:pt x="0" y="4"/>
                    <a:pt x="3" y="2"/>
                    <a:pt x="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185">
              <a:extLst>
                <a:ext uri="{FF2B5EF4-FFF2-40B4-BE49-F238E27FC236}">
                  <a16:creationId xmlns:a16="http://schemas.microsoft.com/office/drawing/2014/main" xmlns="" id="{555C659A-7835-4A7C-99CD-B82B0D8CE562}"/>
                </a:ext>
              </a:extLst>
            </p:cNvPr>
            <p:cNvSpPr>
              <a:spLocks/>
            </p:cNvSpPr>
            <p:nvPr/>
          </p:nvSpPr>
          <p:spPr bwMode="auto">
            <a:xfrm>
              <a:off x="1587500" y="3908425"/>
              <a:ext cx="12700" cy="20637"/>
            </a:xfrm>
            <a:custGeom>
              <a:avLst/>
              <a:gdLst>
                <a:gd name="T0" fmla="*/ 0 w 3"/>
                <a:gd name="T1" fmla="*/ 1 h 5"/>
                <a:gd name="T2" fmla="*/ 0 w 3"/>
                <a:gd name="T3" fmla="*/ 5 h 5"/>
                <a:gd name="T4" fmla="*/ 3 w 3"/>
                <a:gd name="T5" fmla="*/ 5 h 5"/>
                <a:gd name="T6" fmla="*/ 3 w 3"/>
                <a:gd name="T7" fmla="*/ 4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5"/>
                    <a:pt x="0" y="5"/>
                    <a:pt x="0" y="5"/>
                  </a:cubicBezTo>
                  <a:cubicBezTo>
                    <a:pt x="3" y="5"/>
                    <a:pt x="3" y="5"/>
                    <a:pt x="3" y="5"/>
                  </a:cubicBezTo>
                  <a:cubicBezTo>
                    <a:pt x="3" y="4"/>
                    <a:pt x="3" y="4"/>
                    <a:pt x="3" y="4"/>
                  </a:cubicBezTo>
                  <a:cubicBezTo>
                    <a:pt x="2" y="3"/>
                    <a:pt x="2"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3" name="Freeform 186">
              <a:extLst>
                <a:ext uri="{FF2B5EF4-FFF2-40B4-BE49-F238E27FC236}">
                  <a16:creationId xmlns:a16="http://schemas.microsoft.com/office/drawing/2014/main" xmlns="" id="{AF2359FE-DD86-4369-A060-4160BA767EFA}"/>
                </a:ext>
              </a:extLst>
            </p:cNvPr>
            <p:cNvSpPr>
              <a:spLocks/>
            </p:cNvSpPr>
            <p:nvPr/>
          </p:nvSpPr>
          <p:spPr bwMode="auto">
            <a:xfrm>
              <a:off x="2535238" y="3913188"/>
              <a:ext cx="55563" cy="50800"/>
            </a:xfrm>
            <a:custGeom>
              <a:avLst/>
              <a:gdLst>
                <a:gd name="T0" fmla="*/ 5 w 13"/>
                <a:gd name="T1" fmla="*/ 12 h 12"/>
                <a:gd name="T2" fmla="*/ 6 w 13"/>
                <a:gd name="T3" fmla="*/ 11 h 12"/>
                <a:gd name="T4" fmla="*/ 5 w 13"/>
                <a:gd name="T5" fmla="*/ 9 h 12"/>
                <a:gd name="T6" fmla="*/ 7 w 13"/>
                <a:gd name="T7" fmla="*/ 6 h 12"/>
                <a:gd name="T8" fmla="*/ 9 w 13"/>
                <a:gd name="T9" fmla="*/ 0 h 12"/>
                <a:gd name="T10" fmla="*/ 4 w 13"/>
                <a:gd name="T11" fmla="*/ 3 h 12"/>
                <a:gd name="T12" fmla="*/ 5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5" y="12"/>
                  </a:moveTo>
                  <a:cubicBezTo>
                    <a:pt x="6" y="11"/>
                    <a:pt x="6" y="11"/>
                    <a:pt x="6" y="11"/>
                  </a:cubicBezTo>
                  <a:cubicBezTo>
                    <a:pt x="7" y="10"/>
                    <a:pt x="5" y="10"/>
                    <a:pt x="5" y="9"/>
                  </a:cubicBezTo>
                  <a:cubicBezTo>
                    <a:pt x="7" y="6"/>
                    <a:pt x="7" y="6"/>
                    <a:pt x="7" y="6"/>
                  </a:cubicBezTo>
                  <a:cubicBezTo>
                    <a:pt x="13" y="8"/>
                    <a:pt x="7" y="3"/>
                    <a:pt x="9" y="0"/>
                  </a:cubicBezTo>
                  <a:cubicBezTo>
                    <a:pt x="4" y="3"/>
                    <a:pt x="4" y="3"/>
                    <a:pt x="4" y="3"/>
                  </a:cubicBezTo>
                  <a:cubicBezTo>
                    <a:pt x="6" y="5"/>
                    <a:pt x="0" y="11"/>
                    <a:pt x="5"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4" name="Freeform 187">
              <a:extLst>
                <a:ext uri="{FF2B5EF4-FFF2-40B4-BE49-F238E27FC236}">
                  <a16:creationId xmlns:a16="http://schemas.microsoft.com/office/drawing/2014/main" xmlns="" id="{74330D38-FD6F-47B5-B0DA-CCBBAFF6AD65}"/>
                </a:ext>
              </a:extLst>
            </p:cNvPr>
            <p:cNvSpPr>
              <a:spLocks/>
            </p:cNvSpPr>
            <p:nvPr/>
          </p:nvSpPr>
          <p:spPr bwMode="auto">
            <a:xfrm>
              <a:off x="1812925" y="3916363"/>
              <a:ext cx="15875" cy="12700"/>
            </a:xfrm>
            <a:custGeom>
              <a:avLst/>
              <a:gdLst>
                <a:gd name="T0" fmla="*/ 0 w 4"/>
                <a:gd name="T1" fmla="*/ 3 h 3"/>
                <a:gd name="T2" fmla="*/ 4 w 4"/>
                <a:gd name="T3" fmla="*/ 3 h 3"/>
                <a:gd name="T4" fmla="*/ 4 w 4"/>
                <a:gd name="T5" fmla="*/ 2 h 3"/>
                <a:gd name="T6" fmla="*/ 0 w 4"/>
                <a:gd name="T7" fmla="*/ 3 h 3"/>
              </a:gdLst>
              <a:ahLst/>
              <a:cxnLst>
                <a:cxn ang="0">
                  <a:pos x="T0" y="T1"/>
                </a:cxn>
                <a:cxn ang="0">
                  <a:pos x="T2" y="T3"/>
                </a:cxn>
                <a:cxn ang="0">
                  <a:pos x="T4" y="T5"/>
                </a:cxn>
                <a:cxn ang="0">
                  <a:pos x="T6" y="T7"/>
                </a:cxn>
              </a:cxnLst>
              <a:rect l="0" t="0" r="r" b="b"/>
              <a:pathLst>
                <a:path w="4" h="3">
                  <a:moveTo>
                    <a:pt x="0" y="3"/>
                  </a:moveTo>
                  <a:cubicBezTo>
                    <a:pt x="4" y="3"/>
                    <a:pt x="4" y="3"/>
                    <a:pt x="4" y="3"/>
                  </a:cubicBezTo>
                  <a:cubicBezTo>
                    <a:pt x="4" y="2"/>
                    <a:pt x="4" y="2"/>
                    <a:pt x="4" y="2"/>
                  </a:cubicBezTo>
                  <a:cubicBezTo>
                    <a:pt x="3" y="0"/>
                    <a:pt x="0" y="0"/>
                    <a:pt x="0" y="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5" name="Freeform 188">
              <a:extLst>
                <a:ext uri="{FF2B5EF4-FFF2-40B4-BE49-F238E27FC236}">
                  <a16:creationId xmlns:a16="http://schemas.microsoft.com/office/drawing/2014/main" xmlns="" id="{85B54600-CB16-48AF-BE2C-53EAAFB374A5}"/>
                </a:ext>
              </a:extLst>
            </p:cNvPr>
            <p:cNvSpPr>
              <a:spLocks/>
            </p:cNvSpPr>
            <p:nvPr/>
          </p:nvSpPr>
          <p:spPr bwMode="auto">
            <a:xfrm>
              <a:off x="2132013" y="3916363"/>
              <a:ext cx="25400" cy="22225"/>
            </a:xfrm>
            <a:custGeom>
              <a:avLst/>
              <a:gdLst>
                <a:gd name="T0" fmla="*/ 2 w 6"/>
                <a:gd name="T1" fmla="*/ 4 h 5"/>
                <a:gd name="T2" fmla="*/ 6 w 6"/>
                <a:gd name="T3" fmla="*/ 3 h 5"/>
                <a:gd name="T4" fmla="*/ 2 w 6"/>
                <a:gd name="T5" fmla="*/ 4 h 5"/>
              </a:gdLst>
              <a:ahLst/>
              <a:cxnLst>
                <a:cxn ang="0">
                  <a:pos x="T0" y="T1"/>
                </a:cxn>
                <a:cxn ang="0">
                  <a:pos x="T2" y="T3"/>
                </a:cxn>
                <a:cxn ang="0">
                  <a:pos x="T4" y="T5"/>
                </a:cxn>
              </a:cxnLst>
              <a:rect l="0" t="0" r="r" b="b"/>
              <a:pathLst>
                <a:path w="6" h="5">
                  <a:moveTo>
                    <a:pt x="2" y="4"/>
                  </a:moveTo>
                  <a:cubicBezTo>
                    <a:pt x="3" y="4"/>
                    <a:pt x="5" y="5"/>
                    <a:pt x="6" y="3"/>
                  </a:cubicBezTo>
                  <a:cubicBezTo>
                    <a:pt x="5" y="0"/>
                    <a:pt x="0" y="2"/>
                    <a:pt x="2" y="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6" name="Freeform 189">
              <a:extLst>
                <a:ext uri="{FF2B5EF4-FFF2-40B4-BE49-F238E27FC236}">
                  <a16:creationId xmlns:a16="http://schemas.microsoft.com/office/drawing/2014/main" xmlns="" id="{D33B91F0-4C13-4AC5-8E5E-24EC9AD26C30}"/>
                </a:ext>
              </a:extLst>
            </p:cNvPr>
            <p:cNvSpPr>
              <a:spLocks/>
            </p:cNvSpPr>
            <p:nvPr/>
          </p:nvSpPr>
          <p:spPr bwMode="auto">
            <a:xfrm>
              <a:off x="2284413" y="3925888"/>
              <a:ext cx="63500" cy="20637"/>
            </a:xfrm>
            <a:custGeom>
              <a:avLst/>
              <a:gdLst>
                <a:gd name="T0" fmla="*/ 15 w 15"/>
                <a:gd name="T1" fmla="*/ 1 h 5"/>
                <a:gd name="T2" fmla="*/ 0 w 15"/>
                <a:gd name="T3" fmla="*/ 2 h 5"/>
                <a:gd name="T4" fmla="*/ 15 w 15"/>
                <a:gd name="T5" fmla="*/ 1 h 5"/>
              </a:gdLst>
              <a:ahLst/>
              <a:cxnLst>
                <a:cxn ang="0">
                  <a:pos x="T0" y="T1"/>
                </a:cxn>
                <a:cxn ang="0">
                  <a:pos x="T2" y="T3"/>
                </a:cxn>
                <a:cxn ang="0">
                  <a:pos x="T4" y="T5"/>
                </a:cxn>
              </a:cxnLst>
              <a:rect l="0" t="0" r="r" b="b"/>
              <a:pathLst>
                <a:path w="15" h="5">
                  <a:moveTo>
                    <a:pt x="15" y="1"/>
                  </a:moveTo>
                  <a:cubicBezTo>
                    <a:pt x="10" y="0"/>
                    <a:pt x="6" y="1"/>
                    <a:pt x="0" y="2"/>
                  </a:cubicBezTo>
                  <a:cubicBezTo>
                    <a:pt x="8" y="5"/>
                    <a:pt x="7" y="1"/>
                    <a:pt x="15"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7" name="Freeform 190">
              <a:extLst>
                <a:ext uri="{FF2B5EF4-FFF2-40B4-BE49-F238E27FC236}">
                  <a16:creationId xmlns:a16="http://schemas.microsoft.com/office/drawing/2014/main" xmlns="" id="{2B2CA426-3C29-49FE-8945-378BB622E1A2}"/>
                </a:ext>
              </a:extLst>
            </p:cNvPr>
            <p:cNvSpPr>
              <a:spLocks/>
            </p:cNvSpPr>
            <p:nvPr/>
          </p:nvSpPr>
          <p:spPr bwMode="auto">
            <a:xfrm>
              <a:off x="2352675" y="3929063"/>
              <a:ext cx="33338" cy="38100"/>
            </a:xfrm>
            <a:custGeom>
              <a:avLst/>
              <a:gdLst>
                <a:gd name="T0" fmla="*/ 5 w 8"/>
                <a:gd name="T1" fmla="*/ 0 h 9"/>
                <a:gd name="T2" fmla="*/ 1 w 8"/>
                <a:gd name="T3" fmla="*/ 6 h 9"/>
                <a:gd name="T4" fmla="*/ 7 w 8"/>
                <a:gd name="T5" fmla="*/ 6 h 9"/>
                <a:gd name="T6" fmla="*/ 5 w 8"/>
                <a:gd name="T7" fmla="*/ 4 h 9"/>
                <a:gd name="T8" fmla="*/ 7 w 8"/>
                <a:gd name="T9" fmla="*/ 0 h 9"/>
                <a:gd name="T10" fmla="*/ 5 w 8"/>
                <a:gd name="T11" fmla="*/ 0 h 9"/>
              </a:gdLst>
              <a:ahLst/>
              <a:cxnLst>
                <a:cxn ang="0">
                  <a:pos x="T0" y="T1"/>
                </a:cxn>
                <a:cxn ang="0">
                  <a:pos x="T2" y="T3"/>
                </a:cxn>
                <a:cxn ang="0">
                  <a:pos x="T4" y="T5"/>
                </a:cxn>
                <a:cxn ang="0">
                  <a:pos x="T6" y="T7"/>
                </a:cxn>
                <a:cxn ang="0">
                  <a:pos x="T8" y="T9"/>
                </a:cxn>
                <a:cxn ang="0">
                  <a:pos x="T10" y="T11"/>
                </a:cxn>
              </a:cxnLst>
              <a:rect l="0" t="0" r="r" b="b"/>
              <a:pathLst>
                <a:path w="8" h="9">
                  <a:moveTo>
                    <a:pt x="5" y="0"/>
                  </a:moveTo>
                  <a:cubicBezTo>
                    <a:pt x="1" y="0"/>
                    <a:pt x="1" y="3"/>
                    <a:pt x="1" y="6"/>
                  </a:cubicBezTo>
                  <a:cubicBezTo>
                    <a:pt x="0" y="9"/>
                    <a:pt x="5" y="7"/>
                    <a:pt x="7" y="6"/>
                  </a:cubicBezTo>
                  <a:cubicBezTo>
                    <a:pt x="8" y="5"/>
                    <a:pt x="5" y="5"/>
                    <a:pt x="5" y="4"/>
                  </a:cubicBezTo>
                  <a:cubicBezTo>
                    <a:pt x="7" y="0"/>
                    <a:pt x="7" y="0"/>
                    <a:pt x="7" y="0"/>
                  </a:cubicBez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8" name="Freeform 191">
              <a:extLst>
                <a:ext uri="{FF2B5EF4-FFF2-40B4-BE49-F238E27FC236}">
                  <a16:creationId xmlns:a16="http://schemas.microsoft.com/office/drawing/2014/main" xmlns="" id="{26DBBB49-951B-477F-9F4D-B82ADB1C8606}"/>
                </a:ext>
              </a:extLst>
            </p:cNvPr>
            <p:cNvSpPr>
              <a:spLocks/>
            </p:cNvSpPr>
            <p:nvPr/>
          </p:nvSpPr>
          <p:spPr bwMode="auto">
            <a:xfrm>
              <a:off x="2238375" y="3929063"/>
              <a:ext cx="33338" cy="25400"/>
            </a:xfrm>
            <a:custGeom>
              <a:avLst/>
              <a:gdLst>
                <a:gd name="T0" fmla="*/ 8 w 8"/>
                <a:gd name="T1" fmla="*/ 1 h 6"/>
                <a:gd name="T2" fmla="*/ 0 w 8"/>
                <a:gd name="T3" fmla="*/ 0 h 6"/>
                <a:gd name="T4" fmla="*/ 8 w 8"/>
                <a:gd name="T5" fmla="*/ 1 h 6"/>
              </a:gdLst>
              <a:ahLst/>
              <a:cxnLst>
                <a:cxn ang="0">
                  <a:pos x="T0" y="T1"/>
                </a:cxn>
                <a:cxn ang="0">
                  <a:pos x="T2" y="T3"/>
                </a:cxn>
                <a:cxn ang="0">
                  <a:pos x="T4" y="T5"/>
                </a:cxn>
              </a:cxnLst>
              <a:rect l="0" t="0" r="r" b="b"/>
              <a:pathLst>
                <a:path w="8" h="6">
                  <a:moveTo>
                    <a:pt x="8" y="1"/>
                  </a:moveTo>
                  <a:cubicBezTo>
                    <a:pt x="0" y="0"/>
                    <a:pt x="0" y="0"/>
                    <a:pt x="0" y="0"/>
                  </a:cubicBezTo>
                  <a:cubicBezTo>
                    <a:pt x="1" y="6"/>
                    <a:pt x="4" y="1"/>
                    <a:pt x="8"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9" name="Freeform 192">
              <a:extLst>
                <a:ext uri="{FF2B5EF4-FFF2-40B4-BE49-F238E27FC236}">
                  <a16:creationId xmlns:a16="http://schemas.microsoft.com/office/drawing/2014/main" xmlns="" id="{1F22C363-0E7F-4144-97F3-179D90B80ACA}"/>
                </a:ext>
              </a:extLst>
            </p:cNvPr>
            <p:cNvSpPr>
              <a:spLocks/>
            </p:cNvSpPr>
            <p:nvPr/>
          </p:nvSpPr>
          <p:spPr bwMode="auto">
            <a:xfrm>
              <a:off x="2484438" y="3929063"/>
              <a:ext cx="20638" cy="22225"/>
            </a:xfrm>
            <a:custGeom>
              <a:avLst/>
              <a:gdLst>
                <a:gd name="T0" fmla="*/ 1 w 5"/>
                <a:gd name="T1" fmla="*/ 5 h 5"/>
                <a:gd name="T2" fmla="*/ 5 w 5"/>
                <a:gd name="T3" fmla="*/ 5 h 5"/>
                <a:gd name="T4" fmla="*/ 5 w 5"/>
                <a:gd name="T5" fmla="*/ 2 h 5"/>
                <a:gd name="T6" fmla="*/ 1 w 5"/>
                <a:gd name="T7" fmla="*/ 5 h 5"/>
              </a:gdLst>
              <a:ahLst/>
              <a:cxnLst>
                <a:cxn ang="0">
                  <a:pos x="T0" y="T1"/>
                </a:cxn>
                <a:cxn ang="0">
                  <a:pos x="T2" y="T3"/>
                </a:cxn>
                <a:cxn ang="0">
                  <a:pos x="T4" y="T5"/>
                </a:cxn>
                <a:cxn ang="0">
                  <a:pos x="T6" y="T7"/>
                </a:cxn>
              </a:cxnLst>
              <a:rect l="0" t="0" r="r" b="b"/>
              <a:pathLst>
                <a:path w="5" h="5">
                  <a:moveTo>
                    <a:pt x="1" y="5"/>
                  </a:moveTo>
                  <a:cubicBezTo>
                    <a:pt x="5" y="5"/>
                    <a:pt x="5" y="5"/>
                    <a:pt x="5" y="5"/>
                  </a:cubicBezTo>
                  <a:cubicBezTo>
                    <a:pt x="5" y="2"/>
                    <a:pt x="5" y="2"/>
                    <a:pt x="5" y="2"/>
                  </a:cubicBezTo>
                  <a:cubicBezTo>
                    <a:pt x="3" y="0"/>
                    <a:pt x="0" y="2"/>
                    <a:pt x="1" y="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0" name="Freeform 193">
              <a:extLst>
                <a:ext uri="{FF2B5EF4-FFF2-40B4-BE49-F238E27FC236}">
                  <a16:creationId xmlns:a16="http://schemas.microsoft.com/office/drawing/2014/main" xmlns="" id="{362A9577-42EC-469D-8A58-33D672B616B7}"/>
                </a:ext>
              </a:extLst>
            </p:cNvPr>
            <p:cNvSpPr>
              <a:spLocks/>
            </p:cNvSpPr>
            <p:nvPr/>
          </p:nvSpPr>
          <p:spPr bwMode="auto">
            <a:xfrm>
              <a:off x="1863725" y="3938588"/>
              <a:ext cx="20638" cy="7937"/>
            </a:xfrm>
            <a:custGeom>
              <a:avLst/>
              <a:gdLst>
                <a:gd name="T0" fmla="*/ 0 w 5"/>
                <a:gd name="T1" fmla="*/ 2 h 2"/>
                <a:gd name="T2" fmla="*/ 5 w 5"/>
                <a:gd name="T3" fmla="*/ 2 h 2"/>
                <a:gd name="T4" fmla="*/ 1 w 5"/>
                <a:gd name="T5" fmla="*/ 0 h 2"/>
                <a:gd name="T6" fmla="*/ 0 w 5"/>
                <a:gd name="T7" fmla="*/ 2 h 2"/>
              </a:gdLst>
              <a:ahLst/>
              <a:cxnLst>
                <a:cxn ang="0">
                  <a:pos x="T0" y="T1"/>
                </a:cxn>
                <a:cxn ang="0">
                  <a:pos x="T2" y="T3"/>
                </a:cxn>
                <a:cxn ang="0">
                  <a:pos x="T4" y="T5"/>
                </a:cxn>
                <a:cxn ang="0">
                  <a:pos x="T6" y="T7"/>
                </a:cxn>
              </a:cxnLst>
              <a:rect l="0" t="0" r="r" b="b"/>
              <a:pathLst>
                <a:path w="5" h="2">
                  <a:moveTo>
                    <a:pt x="0" y="2"/>
                  </a:moveTo>
                  <a:cubicBezTo>
                    <a:pt x="5" y="2"/>
                    <a:pt x="5" y="2"/>
                    <a:pt x="5" y="2"/>
                  </a:cubicBezTo>
                  <a:cubicBezTo>
                    <a:pt x="4" y="0"/>
                    <a:pt x="2" y="1"/>
                    <a:pt x="1" y="0"/>
                  </a:cubicBezTo>
                  <a:lnTo>
                    <a:pt x="0"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1" name="Freeform 194">
              <a:extLst>
                <a:ext uri="{FF2B5EF4-FFF2-40B4-BE49-F238E27FC236}">
                  <a16:creationId xmlns:a16="http://schemas.microsoft.com/office/drawing/2014/main" xmlns="" id="{AAE50B8B-1363-46D1-94BB-14C49F01E4BF}"/>
                </a:ext>
              </a:extLst>
            </p:cNvPr>
            <p:cNvSpPr>
              <a:spLocks/>
            </p:cNvSpPr>
            <p:nvPr/>
          </p:nvSpPr>
          <p:spPr bwMode="auto">
            <a:xfrm>
              <a:off x="1962150" y="3959225"/>
              <a:ext cx="63500" cy="47625"/>
            </a:xfrm>
            <a:custGeom>
              <a:avLst/>
              <a:gdLst>
                <a:gd name="T0" fmla="*/ 15 w 15"/>
                <a:gd name="T1" fmla="*/ 8 h 11"/>
                <a:gd name="T2" fmla="*/ 0 w 15"/>
                <a:gd name="T3" fmla="*/ 4 h 11"/>
                <a:gd name="T4" fmla="*/ 2 w 15"/>
                <a:gd name="T5" fmla="*/ 4 h 11"/>
                <a:gd name="T6" fmla="*/ 15 w 15"/>
                <a:gd name="T7" fmla="*/ 8 h 11"/>
              </a:gdLst>
              <a:ahLst/>
              <a:cxnLst>
                <a:cxn ang="0">
                  <a:pos x="T0" y="T1"/>
                </a:cxn>
                <a:cxn ang="0">
                  <a:pos x="T2" y="T3"/>
                </a:cxn>
                <a:cxn ang="0">
                  <a:pos x="T4" y="T5"/>
                </a:cxn>
                <a:cxn ang="0">
                  <a:pos x="T6" y="T7"/>
                </a:cxn>
              </a:cxnLst>
              <a:rect l="0" t="0" r="r" b="b"/>
              <a:pathLst>
                <a:path w="15" h="11">
                  <a:moveTo>
                    <a:pt x="15" y="8"/>
                  </a:moveTo>
                  <a:cubicBezTo>
                    <a:pt x="13" y="0"/>
                    <a:pt x="6" y="3"/>
                    <a:pt x="0" y="4"/>
                  </a:cubicBezTo>
                  <a:cubicBezTo>
                    <a:pt x="2" y="4"/>
                    <a:pt x="2" y="4"/>
                    <a:pt x="2" y="4"/>
                  </a:cubicBezTo>
                  <a:cubicBezTo>
                    <a:pt x="6" y="5"/>
                    <a:pt x="12" y="11"/>
                    <a:pt x="15" y="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2" name="Freeform 195">
              <a:extLst>
                <a:ext uri="{FF2B5EF4-FFF2-40B4-BE49-F238E27FC236}">
                  <a16:creationId xmlns:a16="http://schemas.microsoft.com/office/drawing/2014/main" xmlns="" id="{54158CBA-6A8C-4384-B336-4997D1C46366}"/>
                </a:ext>
              </a:extLst>
            </p:cNvPr>
            <p:cNvSpPr>
              <a:spLocks/>
            </p:cNvSpPr>
            <p:nvPr/>
          </p:nvSpPr>
          <p:spPr bwMode="auto">
            <a:xfrm>
              <a:off x="1939925" y="3967163"/>
              <a:ext cx="22225" cy="9525"/>
            </a:xfrm>
            <a:custGeom>
              <a:avLst/>
              <a:gdLst>
                <a:gd name="T0" fmla="*/ 5 w 5"/>
                <a:gd name="T1" fmla="*/ 2 h 2"/>
                <a:gd name="T2" fmla="*/ 0 w 5"/>
                <a:gd name="T3" fmla="*/ 0 h 2"/>
                <a:gd name="T4" fmla="*/ 5 w 5"/>
                <a:gd name="T5" fmla="*/ 2 h 2"/>
              </a:gdLst>
              <a:ahLst/>
              <a:cxnLst>
                <a:cxn ang="0">
                  <a:pos x="T0" y="T1"/>
                </a:cxn>
                <a:cxn ang="0">
                  <a:pos x="T2" y="T3"/>
                </a:cxn>
                <a:cxn ang="0">
                  <a:pos x="T4" y="T5"/>
                </a:cxn>
              </a:cxnLst>
              <a:rect l="0" t="0" r="r" b="b"/>
              <a:pathLst>
                <a:path w="5" h="2">
                  <a:moveTo>
                    <a:pt x="5" y="2"/>
                  </a:moveTo>
                  <a:cubicBezTo>
                    <a:pt x="0" y="0"/>
                    <a:pt x="0" y="0"/>
                    <a:pt x="0" y="0"/>
                  </a:cubicBezTo>
                  <a:cubicBezTo>
                    <a:pt x="1" y="1"/>
                    <a:pt x="3" y="2"/>
                    <a:pt x="5" y="2"/>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3" name="Freeform 196">
              <a:extLst>
                <a:ext uri="{FF2B5EF4-FFF2-40B4-BE49-F238E27FC236}">
                  <a16:creationId xmlns:a16="http://schemas.microsoft.com/office/drawing/2014/main" xmlns="" id="{F6C4A8B5-51B4-48FB-B90B-1EDB3BCADF9C}"/>
                </a:ext>
              </a:extLst>
            </p:cNvPr>
            <p:cNvSpPr>
              <a:spLocks/>
            </p:cNvSpPr>
            <p:nvPr/>
          </p:nvSpPr>
          <p:spPr bwMode="auto">
            <a:xfrm>
              <a:off x="3071813" y="3971925"/>
              <a:ext cx="3175" cy="17462"/>
            </a:xfrm>
            <a:custGeom>
              <a:avLst/>
              <a:gdLst>
                <a:gd name="T0" fmla="*/ 2 w 2"/>
                <a:gd name="T1" fmla="*/ 11 h 11"/>
                <a:gd name="T2" fmla="*/ 2 w 2"/>
                <a:gd name="T3" fmla="*/ 3 h 11"/>
                <a:gd name="T4" fmla="*/ 0 w 2"/>
                <a:gd name="T5" fmla="*/ 0 h 11"/>
                <a:gd name="T6" fmla="*/ 2 w 2"/>
                <a:gd name="T7" fmla="*/ 11 h 11"/>
              </a:gdLst>
              <a:ahLst/>
              <a:cxnLst>
                <a:cxn ang="0">
                  <a:pos x="T0" y="T1"/>
                </a:cxn>
                <a:cxn ang="0">
                  <a:pos x="T2" y="T3"/>
                </a:cxn>
                <a:cxn ang="0">
                  <a:pos x="T4" y="T5"/>
                </a:cxn>
                <a:cxn ang="0">
                  <a:pos x="T6" y="T7"/>
                </a:cxn>
              </a:cxnLst>
              <a:rect l="0" t="0" r="r" b="b"/>
              <a:pathLst>
                <a:path w="2" h="11">
                  <a:moveTo>
                    <a:pt x="2" y="11"/>
                  </a:moveTo>
                  <a:lnTo>
                    <a:pt x="2" y="3"/>
                  </a:lnTo>
                  <a:lnTo>
                    <a:pt x="0" y="0"/>
                  </a:lnTo>
                  <a:lnTo>
                    <a:pt x="2" y="1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4" name="Freeform 197">
              <a:extLst>
                <a:ext uri="{FF2B5EF4-FFF2-40B4-BE49-F238E27FC236}">
                  <a16:creationId xmlns:a16="http://schemas.microsoft.com/office/drawing/2014/main" xmlns="" id="{FD1C0BD5-FE37-4D90-A55D-1BDADEE9849D}"/>
                </a:ext>
              </a:extLst>
            </p:cNvPr>
            <p:cNvSpPr>
              <a:spLocks/>
            </p:cNvSpPr>
            <p:nvPr/>
          </p:nvSpPr>
          <p:spPr bwMode="auto">
            <a:xfrm>
              <a:off x="2428875" y="3976688"/>
              <a:ext cx="12700" cy="4762"/>
            </a:xfrm>
            <a:custGeom>
              <a:avLst/>
              <a:gdLst>
                <a:gd name="T0" fmla="*/ 3 w 3"/>
                <a:gd name="T1" fmla="*/ 1 h 1"/>
                <a:gd name="T2" fmla="*/ 2 w 3"/>
                <a:gd name="T3" fmla="*/ 0 h 1"/>
                <a:gd name="T4" fmla="*/ 0 w 3"/>
                <a:gd name="T5" fmla="*/ 1 h 1"/>
                <a:gd name="T6" fmla="*/ 3 w 3"/>
                <a:gd name="T7" fmla="*/ 1 h 1"/>
              </a:gdLst>
              <a:ahLst/>
              <a:cxnLst>
                <a:cxn ang="0">
                  <a:pos x="T0" y="T1"/>
                </a:cxn>
                <a:cxn ang="0">
                  <a:pos x="T2" y="T3"/>
                </a:cxn>
                <a:cxn ang="0">
                  <a:pos x="T4" y="T5"/>
                </a:cxn>
                <a:cxn ang="0">
                  <a:pos x="T6" y="T7"/>
                </a:cxn>
              </a:cxnLst>
              <a:rect l="0" t="0" r="r" b="b"/>
              <a:pathLst>
                <a:path w="3" h="1">
                  <a:moveTo>
                    <a:pt x="3" y="1"/>
                  </a:moveTo>
                  <a:cubicBezTo>
                    <a:pt x="3" y="1"/>
                    <a:pt x="2" y="0"/>
                    <a:pt x="2" y="0"/>
                  </a:cubicBezTo>
                  <a:cubicBezTo>
                    <a:pt x="0" y="1"/>
                    <a:pt x="0" y="1"/>
                    <a:pt x="0" y="1"/>
                  </a:cubicBezTo>
                  <a:lnTo>
                    <a:pt x="3" y="1"/>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5" name="Freeform 198">
              <a:extLst>
                <a:ext uri="{FF2B5EF4-FFF2-40B4-BE49-F238E27FC236}">
                  <a16:creationId xmlns:a16="http://schemas.microsoft.com/office/drawing/2014/main" xmlns="" id="{F1533F2C-5E82-443E-904B-7C70B2E8BDF6}"/>
                </a:ext>
              </a:extLst>
            </p:cNvPr>
            <p:cNvSpPr>
              <a:spLocks/>
            </p:cNvSpPr>
            <p:nvPr/>
          </p:nvSpPr>
          <p:spPr bwMode="auto">
            <a:xfrm>
              <a:off x="2076450" y="3997325"/>
              <a:ext cx="20638" cy="12700"/>
            </a:xfrm>
            <a:custGeom>
              <a:avLst/>
              <a:gdLst>
                <a:gd name="T0" fmla="*/ 1 w 5"/>
                <a:gd name="T1" fmla="*/ 1 h 3"/>
                <a:gd name="T2" fmla="*/ 5 w 5"/>
                <a:gd name="T3" fmla="*/ 1 h 3"/>
                <a:gd name="T4" fmla="*/ 1 w 5"/>
                <a:gd name="T5" fmla="*/ 1 h 3"/>
              </a:gdLst>
              <a:ahLst/>
              <a:cxnLst>
                <a:cxn ang="0">
                  <a:pos x="T0" y="T1"/>
                </a:cxn>
                <a:cxn ang="0">
                  <a:pos x="T2" y="T3"/>
                </a:cxn>
                <a:cxn ang="0">
                  <a:pos x="T4" y="T5"/>
                </a:cxn>
              </a:cxnLst>
              <a:rect l="0" t="0" r="r" b="b"/>
              <a:pathLst>
                <a:path w="5" h="3">
                  <a:moveTo>
                    <a:pt x="1" y="1"/>
                  </a:moveTo>
                  <a:cubicBezTo>
                    <a:pt x="0" y="3"/>
                    <a:pt x="4" y="3"/>
                    <a:pt x="5" y="1"/>
                  </a:cubicBezTo>
                  <a:cubicBezTo>
                    <a:pt x="4" y="0"/>
                    <a:pt x="2" y="1"/>
                    <a:pt x="1"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6" name="Freeform 199">
              <a:extLst>
                <a:ext uri="{FF2B5EF4-FFF2-40B4-BE49-F238E27FC236}">
                  <a16:creationId xmlns:a16="http://schemas.microsoft.com/office/drawing/2014/main" xmlns="" id="{2E6B37D1-5AEE-4073-A0EC-14C3F16CE3E4}"/>
                </a:ext>
              </a:extLst>
            </p:cNvPr>
            <p:cNvSpPr>
              <a:spLocks/>
            </p:cNvSpPr>
            <p:nvPr/>
          </p:nvSpPr>
          <p:spPr bwMode="auto">
            <a:xfrm>
              <a:off x="2127250" y="4002088"/>
              <a:ext cx="17463" cy="12700"/>
            </a:xfrm>
            <a:custGeom>
              <a:avLst/>
              <a:gdLst>
                <a:gd name="T0" fmla="*/ 1 w 4"/>
                <a:gd name="T1" fmla="*/ 0 h 3"/>
                <a:gd name="T2" fmla="*/ 0 w 4"/>
                <a:gd name="T3" fmla="*/ 2 h 3"/>
                <a:gd name="T4" fmla="*/ 3 w 4"/>
                <a:gd name="T5" fmla="*/ 3 h 3"/>
                <a:gd name="T6" fmla="*/ 1 w 4"/>
                <a:gd name="T7" fmla="*/ 0 h 3"/>
              </a:gdLst>
              <a:ahLst/>
              <a:cxnLst>
                <a:cxn ang="0">
                  <a:pos x="T0" y="T1"/>
                </a:cxn>
                <a:cxn ang="0">
                  <a:pos x="T2" y="T3"/>
                </a:cxn>
                <a:cxn ang="0">
                  <a:pos x="T4" y="T5"/>
                </a:cxn>
                <a:cxn ang="0">
                  <a:pos x="T6" y="T7"/>
                </a:cxn>
              </a:cxnLst>
              <a:rect l="0" t="0" r="r" b="b"/>
              <a:pathLst>
                <a:path w="4" h="3">
                  <a:moveTo>
                    <a:pt x="1" y="0"/>
                  </a:moveTo>
                  <a:cubicBezTo>
                    <a:pt x="0" y="2"/>
                    <a:pt x="0" y="2"/>
                    <a:pt x="0" y="2"/>
                  </a:cubicBezTo>
                  <a:cubicBezTo>
                    <a:pt x="1" y="2"/>
                    <a:pt x="2" y="3"/>
                    <a:pt x="3" y="3"/>
                  </a:cubicBezTo>
                  <a:cubicBezTo>
                    <a:pt x="4" y="1"/>
                    <a:pt x="1" y="1"/>
                    <a:pt x="1"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7" name="Freeform 200">
              <a:extLst>
                <a:ext uri="{FF2B5EF4-FFF2-40B4-BE49-F238E27FC236}">
                  <a16:creationId xmlns:a16="http://schemas.microsoft.com/office/drawing/2014/main" xmlns="" id="{57C64714-8F5C-41A8-B4C2-5CA17A2F23FD}"/>
                </a:ext>
              </a:extLst>
            </p:cNvPr>
            <p:cNvSpPr>
              <a:spLocks/>
            </p:cNvSpPr>
            <p:nvPr/>
          </p:nvSpPr>
          <p:spPr bwMode="auto">
            <a:xfrm>
              <a:off x="2147888" y="4002088"/>
              <a:ext cx="17463" cy="17462"/>
            </a:xfrm>
            <a:custGeom>
              <a:avLst/>
              <a:gdLst>
                <a:gd name="T0" fmla="*/ 1 w 4"/>
                <a:gd name="T1" fmla="*/ 4 h 4"/>
                <a:gd name="T2" fmla="*/ 4 w 4"/>
                <a:gd name="T3" fmla="*/ 3 h 4"/>
                <a:gd name="T4" fmla="*/ 0 w 4"/>
                <a:gd name="T5" fmla="*/ 0 h 4"/>
                <a:gd name="T6" fmla="*/ 1 w 4"/>
                <a:gd name="T7" fmla="*/ 4 h 4"/>
              </a:gdLst>
              <a:ahLst/>
              <a:cxnLst>
                <a:cxn ang="0">
                  <a:pos x="T0" y="T1"/>
                </a:cxn>
                <a:cxn ang="0">
                  <a:pos x="T2" y="T3"/>
                </a:cxn>
                <a:cxn ang="0">
                  <a:pos x="T4" y="T5"/>
                </a:cxn>
                <a:cxn ang="0">
                  <a:pos x="T6" y="T7"/>
                </a:cxn>
              </a:cxnLst>
              <a:rect l="0" t="0" r="r" b="b"/>
              <a:pathLst>
                <a:path w="4" h="4">
                  <a:moveTo>
                    <a:pt x="1" y="4"/>
                  </a:moveTo>
                  <a:cubicBezTo>
                    <a:pt x="4" y="3"/>
                    <a:pt x="4" y="3"/>
                    <a:pt x="4" y="3"/>
                  </a:cubicBezTo>
                  <a:cubicBezTo>
                    <a:pt x="2" y="1"/>
                    <a:pt x="2" y="0"/>
                    <a:pt x="0" y="0"/>
                  </a:cubicBezTo>
                  <a:lnTo>
                    <a:pt x="1"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8" name="Freeform 201">
              <a:extLst>
                <a:ext uri="{FF2B5EF4-FFF2-40B4-BE49-F238E27FC236}">
                  <a16:creationId xmlns:a16="http://schemas.microsoft.com/office/drawing/2014/main" xmlns="" id="{8CE4482D-609F-4FF2-BDC7-A03971AE1F7E}"/>
                </a:ext>
              </a:extLst>
            </p:cNvPr>
            <p:cNvSpPr>
              <a:spLocks/>
            </p:cNvSpPr>
            <p:nvPr/>
          </p:nvSpPr>
          <p:spPr bwMode="auto">
            <a:xfrm>
              <a:off x="2216150" y="4002088"/>
              <a:ext cx="34925" cy="20637"/>
            </a:xfrm>
            <a:custGeom>
              <a:avLst/>
              <a:gdLst>
                <a:gd name="T0" fmla="*/ 8 w 8"/>
                <a:gd name="T1" fmla="*/ 5 h 5"/>
                <a:gd name="T2" fmla="*/ 6 w 8"/>
                <a:gd name="T3" fmla="*/ 0 h 5"/>
                <a:gd name="T4" fmla="*/ 6 w 8"/>
                <a:gd name="T5" fmla="*/ 3 h 5"/>
                <a:gd name="T6" fmla="*/ 0 w 8"/>
                <a:gd name="T7" fmla="*/ 5 h 5"/>
                <a:gd name="T8" fmla="*/ 8 w 8"/>
                <a:gd name="T9" fmla="*/ 5 h 5"/>
              </a:gdLst>
              <a:ahLst/>
              <a:cxnLst>
                <a:cxn ang="0">
                  <a:pos x="T0" y="T1"/>
                </a:cxn>
                <a:cxn ang="0">
                  <a:pos x="T2" y="T3"/>
                </a:cxn>
                <a:cxn ang="0">
                  <a:pos x="T4" y="T5"/>
                </a:cxn>
                <a:cxn ang="0">
                  <a:pos x="T6" y="T7"/>
                </a:cxn>
                <a:cxn ang="0">
                  <a:pos x="T8" y="T9"/>
                </a:cxn>
              </a:cxnLst>
              <a:rect l="0" t="0" r="r" b="b"/>
              <a:pathLst>
                <a:path w="8" h="5">
                  <a:moveTo>
                    <a:pt x="8" y="5"/>
                  </a:moveTo>
                  <a:cubicBezTo>
                    <a:pt x="8" y="2"/>
                    <a:pt x="7" y="0"/>
                    <a:pt x="6" y="0"/>
                  </a:cubicBezTo>
                  <a:cubicBezTo>
                    <a:pt x="6" y="3"/>
                    <a:pt x="6" y="3"/>
                    <a:pt x="6" y="3"/>
                  </a:cubicBezTo>
                  <a:cubicBezTo>
                    <a:pt x="0" y="5"/>
                    <a:pt x="0" y="5"/>
                    <a:pt x="0" y="5"/>
                  </a:cubicBezTo>
                  <a:lnTo>
                    <a:pt x="8" y="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9" name="Rectangle 202">
              <a:extLst>
                <a:ext uri="{FF2B5EF4-FFF2-40B4-BE49-F238E27FC236}">
                  <a16:creationId xmlns:a16="http://schemas.microsoft.com/office/drawing/2014/main" xmlns="" id="{003411C6-3F2C-4C33-AC14-817ABFB4168A}"/>
                </a:ext>
              </a:extLst>
            </p:cNvPr>
            <p:cNvSpPr>
              <a:spLocks noChangeArrowheads="1"/>
            </p:cNvSpPr>
            <p:nvPr/>
          </p:nvSpPr>
          <p:spPr bwMode="auto">
            <a:xfrm>
              <a:off x="2705100" y="4035425"/>
              <a:ext cx="4763" cy="12700"/>
            </a:xfrm>
            <a:prstGeom prst="rect">
              <a:avLst/>
            </a:pr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a:extLst>
              <a:ext uri="{FF2B5EF4-FFF2-40B4-BE49-F238E27FC236}">
                <a16:creationId xmlns:a16="http://schemas.microsoft.com/office/drawing/2014/main" xmlns="" id="{DCEEEA5E-C362-4C4A-8D05-A40CD32C6D2C}"/>
              </a:ext>
            </a:extLst>
          </p:cNvPr>
          <p:cNvGrpSpPr/>
          <p:nvPr/>
        </p:nvGrpSpPr>
        <p:grpSpPr>
          <a:xfrm>
            <a:off x="2025039" y="2977968"/>
            <a:ext cx="3821113" cy="1079834"/>
            <a:chOff x="2134223" y="3124924"/>
            <a:chExt cx="3821113" cy="1079834"/>
          </a:xfrm>
        </p:grpSpPr>
        <p:pic>
          <p:nvPicPr>
            <p:cNvPr id="236" name="图片 235">
              <a:extLst>
                <a:ext uri="{FF2B5EF4-FFF2-40B4-BE49-F238E27FC236}">
                  <a16:creationId xmlns:a16="http://schemas.microsoft.com/office/drawing/2014/main" xmlns="" id="{50C42EE1-79C0-4489-AF09-9B5976199B01}"/>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0800000">
              <a:off x="2134223" y="3124924"/>
              <a:ext cx="503456" cy="540376"/>
            </a:xfrm>
            <a:prstGeom prst="rect">
              <a:avLst/>
            </a:prstGeom>
          </p:spPr>
        </p:pic>
        <p:sp>
          <p:nvSpPr>
            <p:cNvPr id="3" name="文本框 2">
              <a:extLst>
                <a:ext uri="{FF2B5EF4-FFF2-40B4-BE49-F238E27FC236}">
                  <a16:creationId xmlns:a16="http://schemas.microsoft.com/office/drawing/2014/main" xmlns="" id="{070E10ED-69A5-4DD4-98D0-5D0C58974650}"/>
                </a:ext>
              </a:extLst>
            </p:cNvPr>
            <p:cNvSpPr txBox="1"/>
            <p:nvPr/>
          </p:nvSpPr>
          <p:spPr>
            <a:xfrm>
              <a:off x="2223178" y="3253988"/>
              <a:ext cx="1492716" cy="338554"/>
            </a:xfrm>
            <a:prstGeom prst="rect">
              <a:avLst/>
            </a:prstGeom>
            <a:noFill/>
          </p:spPr>
          <p:txBody>
            <a:bodyPr wrap="none" rtlCol="0">
              <a:spAutoFit/>
            </a:bodyPr>
            <a:lstStyle/>
            <a:p>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0" name="文本框 229">
              <a:extLst>
                <a:ext uri="{FF2B5EF4-FFF2-40B4-BE49-F238E27FC236}">
                  <a16:creationId xmlns:a16="http://schemas.microsoft.com/office/drawing/2014/main" xmlns="" id="{633BF556-2FCB-46A8-8142-305AA1C3F86F}"/>
                </a:ext>
              </a:extLst>
            </p:cNvPr>
            <p:cNvSpPr txBox="1"/>
            <p:nvPr/>
          </p:nvSpPr>
          <p:spPr>
            <a:xfrm>
              <a:off x="2223178" y="3655697"/>
              <a:ext cx="3732158" cy="549061"/>
            </a:xfrm>
            <a:prstGeom prst="rect">
              <a:avLst/>
            </a:prstGeom>
            <a:noFill/>
          </p:spPr>
          <p:txBody>
            <a:bodyPr wrap="square" rtlCol="0">
              <a:spAutoFit/>
            </a:bodyPr>
            <a:lstStyle/>
            <a:p>
              <a:pP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grpSp>
      <p:grpSp>
        <p:nvGrpSpPr>
          <p:cNvPr id="7" name="组合 6">
            <a:extLst>
              <a:ext uri="{FF2B5EF4-FFF2-40B4-BE49-F238E27FC236}">
                <a16:creationId xmlns:a16="http://schemas.microsoft.com/office/drawing/2014/main" xmlns="" id="{272043B5-D112-461E-BDA1-F3B4E622A46A}"/>
              </a:ext>
            </a:extLst>
          </p:cNvPr>
          <p:cNvGrpSpPr/>
          <p:nvPr/>
        </p:nvGrpSpPr>
        <p:grpSpPr>
          <a:xfrm>
            <a:off x="2025039" y="4276785"/>
            <a:ext cx="3814785" cy="1076685"/>
            <a:chOff x="2134223" y="4423741"/>
            <a:chExt cx="3814785" cy="1076685"/>
          </a:xfrm>
        </p:grpSpPr>
        <p:pic>
          <p:nvPicPr>
            <p:cNvPr id="237" name="图片 236">
              <a:extLst>
                <a:ext uri="{FF2B5EF4-FFF2-40B4-BE49-F238E27FC236}">
                  <a16:creationId xmlns:a16="http://schemas.microsoft.com/office/drawing/2014/main" xmlns="" id="{27A97BC4-D811-4669-B27D-3A0FF4722190}"/>
                </a:ext>
              </a:extLst>
            </p:cNvPr>
            <p:cNvPicPr>
              <a:picLocks noChangeAspect="1"/>
            </p:cNvPicPr>
            <p:nvPr/>
          </p:nvPicPr>
          <p:blipFill>
            <a:blip r:embed="rId4" cstate="screen">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rot="10800000">
              <a:off x="2134223" y="4423741"/>
              <a:ext cx="503456" cy="540376"/>
            </a:xfrm>
            <a:prstGeom prst="rect">
              <a:avLst/>
            </a:prstGeom>
          </p:spPr>
        </p:pic>
        <p:sp>
          <p:nvSpPr>
            <p:cNvPr id="232" name="文本框 231">
              <a:extLst>
                <a:ext uri="{FF2B5EF4-FFF2-40B4-BE49-F238E27FC236}">
                  <a16:creationId xmlns:a16="http://schemas.microsoft.com/office/drawing/2014/main" xmlns="" id="{E32FC791-9884-4D4D-9025-23A03B937A44}"/>
                </a:ext>
              </a:extLst>
            </p:cNvPr>
            <p:cNvSpPr txBox="1"/>
            <p:nvPr/>
          </p:nvSpPr>
          <p:spPr>
            <a:xfrm>
              <a:off x="2223178" y="4559370"/>
              <a:ext cx="1492716" cy="338554"/>
            </a:xfrm>
            <a:prstGeom prst="rect">
              <a:avLst/>
            </a:prstGeom>
            <a:noFill/>
          </p:spPr>
          <p:txBody>
            <a:bodyPr wrap="none" rtlCol="0">
              <a:spAutoFit/>
            </a:bodyPr>
            <a:lstStyle/>
            <a:p>
              <a:r>
                <a:rPr lang="zh-CN" altLang="en-US" sz="1600" b="1" spc="100" dirty="0">
                  <a:solidFill>
                    <a:schemeClr val="tx1">
                      <a:lumMod val="75000"/>
                      <a:lumOff val="25000"/>
                    </a:schemeClr>
                  </a:solidFill>
                  <a:latin typeface="微软雅黑" panose="020B0503020204020204" pitchFamily="34" charset="-122"/>
                  <a:ea typeface="微软雅黑" panose="020B0503020204020204" pitchFamily="34" charset="-122"/>
                </a:rPr>
                <a:t>小标题小标题</a:t>
              </a:r>
            </a:p>
          </p:txBody>
        </p:sp>
        <p:sp>
          <p:nvSpPr>
            <p:cNvPr id="233" name="文本框 232">
              <a:extLst>
                <a:ext uri="{FF2B5EF4-FFF2-40B4-BE49-F238E27FC236}">
                  <a16:creationId xmlns:a16="http://schemas.microsoft.com/office/drawing/2014/main" xmlns="" id="{202A6E9A-7610-45B5-93D2-3E42001017A0}"/>
                </a:ext>
              </a:extLst>
            </p:cNvPr>
            <p:cNvSpPr txBox="1"/>
            <p:nvPr/>
          </p:nvSpPr>
          <p:spPr>
            <a:xfrm>
              <a:off x="2223177" y="4951365"/>
              <a:ext cx="3725831" cy="549061"/>
            </a:xfrm>
            <a:prstGeom prst="rect">
              <a:avLst/>
            </a:prstGeom>
            <a:noFill/>
          </p:spPr>
          <p:txBody>
            <a:bodyPr wrap="square" rtlCol="0">
              <a:spAutoFit/>
            </a:bodyPr>
            <a:lstStyle/>
            <a:p>
              <a:pPr>
                <a:lnSpc>
                  <a:spcPct val="130000"/>
                </a:lnSpc>
              </a:pPr>
              <a:r>
                <a:rPr lang="zh-CN" altLang="en-US" sz="1200" spc="100" dirty="0">
                  <a:solidFill>
                    <a:schemeClr val="tx1">
                      <a:lumMod val="50000"/>
                      <a:lumOff val="50000"/>
                    </a:schemeClr>
                  </a:solidFill>
                  <a:latin typeface="微软雅黑" panose="020B0503020204020204" pitchFamily="34" charset="-122"/>
                  <a:ea typeface="微软雅黑" panose="020B0503020204020204" pitchFamily="34" charset="-122"/>
                </a:rPr>
                <a:t>插入一些文字简要说明一下其主要贡献插入一些文字简要说明一下其主要贡献</a:t>
              </a:r>
            </a:p>
          </p:txBody>
        </p:sp>
      </p:grpSp>
      <p:sp>
        <p:nvSpPr>
          <p:cNvPr id="238" name="矩形 237">
            <a:extLst>
              <a:ext uri="{FF2B5EF4-FFF2-40B4-BE49-F238E27FC236}">
                <a16:creationId xmlns:a16="http://schemas.microsoft.com/office/drawing/2014/main" xmlns="" id="{89B0EC32-BF70-49DB-81D6-4FD59A05D763}"/>
              </a:ext>
            </a:extLst>
          </p:cNvPr>
          <p:cNvSpPr/>
          <p:nvPr/>
        </p:nvSpPr>
        <p:spPr>
          <a:xfrm>
            <a:off x="2183638" y="2710772"/>
            <a:ext cx="648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1" name="文本框 230">
            <a:extLst>
              <a:ext uri="{FF2B5EF4-FFF2-40B4-BE49-F238E27FC236}">
                <a16:creationId xmlns:a16="http://schemas.microsoft.com/office/drawing/2014/main" xmlns="" id="{38E16931-50E1-47B7-A096-3976599C2B6F}"/>
              </a:ext>
            </a:extLst>
          </p:cNvPr>
          <p:cNvSpPr txBox="1"/>
          <p:nvPr/>
        </p:nvSpPr>
        <p:spPr>
          <a:xfrm>
            <a:off x="3370574" y="2151001"/>
            <a:ext cx="1338828" cy="338554"/>
          </a:xfrm>
          <a:prstGeom prst="rect">
            <a:avLst/>
          </a:prstGeom>
          <a:noFill/>
        </p:spPr>
        <p:txBody>
          <a:bodyPr vert="horz" wrap="none" rtlCol="0">
            <a:spAutoFit/>
          </a:bodyPr>
          <a:lstStyle/>
          <a:p>
            <a:r>
              <a:rPr lang="zh-CN" altLang="en-US" sz="1600" spc="200" dirty="0">
                <a:solidFill>
                  <a:schemeClr val="bg1">
                    <a:lumMod val="50000"/>
                  </a:schemeClr>
                </a:solidFill>
                <a:latin typeface="微软雅黑" panose="020B0503020204020204" pitchFamily="34" charset="-122"/>
                <a:ea typeface="微软雅黑" panose="020B0503020204020204" pitchFamily="34" charset="-122"/>
              </a:rPr>
              <a:t>演示文档部</a:t>
            </a:r>
          </a:p>
        </p:txBody>
      </p:sp>
    </p:spTree>
    <p:extLst>
      <p:ext uri="{BB962C8B-B14F-4D97-AF65-F5344CB8AC3E}">
        <p14:creationId xmlns:p14="http://schemas.microsoft.com/office/powerpoint/2010/main" val="10194239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大红中国风企业年会新春团拜会晚会PPT模板"/>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822</TotalTime>
  <Words>1073</Words>
  <Application>Microsoft Office PowerPoint</Application>
  <PresentationFormat>宽屏</PresentationFormat>
  <Paragraphs>164</Paragraphs>
  <Slides>25</Slides>
  <Notes>24</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Bebas</vt:lpstr>
      <vt:lpstr>Matura MT Script Capitals</vt:lpstr>
      <vt:lpstr>Noto Serif CJK SC SemiBold</vt:lpstr>
      <vt:lpstr>等线</vt:lpstr>
      <vt:lpstr>等线 Light</vt:lpstr>
      <vt:lpstr>方正榜书行简体</vt:lpstr>
      <vt:lpstr>方正北魏楷书简体</vt:lpstr>
      <vt:lpstr>方正行楷简体</vt:lpstr>
      <vt:lpstr>汉仪书魂体简</vt:lpstr>
      <vt:lpstr>书法 日文毛笔</vt:lpstr>
      <vt:lpstr>宋体</vt:lpstr>
      <vt:lpstr>微软雅黑</vt:lpstr>
      <vt:lpstr>Arial</vt:lpstr>
      <vt:lpstr>Arial Black</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颁奖盛典</dc:title>
  <dc:creator>user</dc:creator>
  <cp:keywords>user</cp:keywords>
  <dc:description>user</dc:description>
  <cp:lastModifiedBy>阳光 男孩</cp:lastModifiedBy>
  <cp:revision>286</cp:revision>
  <dcterms:created xsi:type="dcterms:W3CDTF">2018-01-23T13:43:10Z</dcterms:created>
  <dcterms:modified xsi:type="dcterms:W3CDTF">2019-12-18T13:18:21Z</dcterms:modified>
</cp:coreProperties>
</file>