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659" r:id="rId2"/>
    <p:sldId id="703" r:id="rId3"/>
    <p:sldId id="682" r:id="rId4"/>
    <p:sldId id="388" r:id="rId5"/>
    <p:sldId id="374" r:id="rId6"/>
    <p:sldId id="576" r:id="rId7"/>
    <p:sldId id="635" r:id="rId8"/>
    <p:sldId id="548" r:id="rId9"/>
    <p:sldId id="546" r:id="rId10"/>
    <p:sldId id="464" r:id="rId11"/>
    <p:sldId id="698" r:id="rId12"/>
    <p:sldId id="639" r:id="rId13"/>
    <p:sldId id="641" r:id="rId14"/>
    <p:sldId id="645" r:id="rId15"/>
    <p:sldId id="507" r:id="rId16"/>
    <p:sldId id="508" r:id="rId17"/>
    <p:sldId id="509" r:id="rId18"/>
    <p:sldId id="547" r:id="rId19"/>
    <p:sldId id="489" r:id="rId20"/>
    <p:sldId id="699" r:id="rId21"/>
    <p:sldId id="675" r:id="rId22"/>
    <p:sldId id="529" r:id="rId23"/>
    <p:sldId id="665" r:id="rId24"/>
    <p:sldId id="702" r:id="rId25"/>
    <p:sldId id="311" r:id="rId26"/>
    <p:sldId id="704" r:id="rId27"/>
  </p:sldIdLst>
  <p:sldSz cx="24377650" cy="13716000"/>
  <p:notesSz cx="6858000" cy="9144000"/>
  <p:custDataLst>
    <p:tags r:id="rId29"/>
  </p:custDataLst>
  <p:defaultTextStyle>
    <a:defPPr>
      <a:defRPr lang="en-US"/>
    </a:defPPr>
    <a:lvl1pPr marL="0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1pPr>
    <a:lvl2pPr marL="914217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2pPr>
    <a:lvl3pPr marL="1828434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3pPr>
    <a:lvl4pPr marL="2742651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4pPr>
    <a:lvl5pPr marL="3656868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5pPr>
    <a:lvl6pPr marL="4571086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6pPr>
    <a:lvl7pPr marL="5485303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7pPr>
    <a:lvl8pPr marL="6399520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8pPr>
    <a:lvl9pPr marL="7313737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" userDrawn="1">
          <p15:clr>
            <a:srgbClr val="A4A3A4"/>
          </p15:clr>
        </p15:guide>
        <p15:guide id="2" pos="15355">
          <p15:clr>
            <a:srgbClr val="A4A3A4"/>
          </p15:clr>
        </p15:guide>
        <p15:guide id="3" pos="767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4B4B"/>
    <a:srgbClr val="536175"/>
    <a:srgbClr val="666666"/>
    <a:srgbClr val="445469"/>
    <a:srgbClr val="B78B02"/>
    <a:srgbClr val="F10F21"/>
    <a:srgbClr val="DEA902"/>
    <a:srgbClr val="D09E02"/>
    <a:srgbClr val="1E27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70" autoAdjust="0"/>
    <p:restoredTop sz="99409" autoAdjust="0"/>
  </p:normalViewPr>
  <p:slideViewPr>
    <p:cSldViewPr snapToGrid="0" snapToObjects="1">
      <p:cViewPr>
        <p:scale>
          <a:sx n="25" d="100"/>
          <a:sy n="25" d="100"/>
        </p:scale>
        <p:origin x="2502" y="1428"/>
      </p:cViewPr>
      <p:guideLst>
        <p:guide orient="horz" pos="56"/>
        <p:guide pos="15355"/>
        <p:guide pos="767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howGuides="1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Lato Light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Lato Light"/>
              </a:defRPr>
            </a:lvl1pPr>
          </a:lstStyle>
          <a:p>
            <a:fld id="{EFC10EE1-B198-C942-8235-326C972CBB30}" type="datetimeFigureOut">
              <a:rPr lang="en-US" smtClean="0"/>
              <a:pPr/>
              <a:t>12/19/2019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Lato Light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Lato Light"/>
              </a:defRPr>
            </a:lvl1pPr>
          </a:lstStyle>
          <a:p>
            <a:fld id="{006BE02D-20C0-F840-AFAC-BEA99C74FDC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32891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17" rtl="0" eaLnBrk="1" latinLnBrk="0" hangingPunct="1">
      <a:defRPr sz="2400" kern="1200">
        <a:solidFill>
          <a:schemeClr val="tx1"/>
        </a:solidFill>
        <a:latin typeface="Lato Light"/>
        <a:ea typeface="+mn-ea"/>
        <a:cs typeface="+mn-cs"/>
      </a:defRPr>
    </a:lvl1pPr>
    <a:lvl2pPr marL="914217" algn="l" defTabSz="914217" rtl="0" eaLnBrk="1" latinLnBrk="0" hangingPunct="1">
      <a:defRPr sz="2400" kern="1200">
        <a:solidFill>
          <a:schemeClr val="tx1"/>
        </a:solidFill>
        <a:latin typeface="Lato Light"/>
        <a:ea typeface="+mn-ea"/>
        <a:cs typeface="+mn-cs"/>
      </a:defRPr>
    </a:lvl2pPr>
    <a:lvl3pPr marL="1828434" algn="l" defTabSz="914217" rtl="0" eaLnBrk="1" latinLnBrk="0" hangingPunct="1">
      <a:defRPr sz="2400" kern="1200">
        <a:solidFill>
          <a:schemeClr val="tx1"/>
        </a:solidFill>
        <a:latin typeface="Lato Light"/>
        <a:ea typeface="+mn-ea"/>
        <a:cs typeface="+mn-cs"/>
      </a:defRPr>
    </a:lvl3pPr>
    <a:lvl4pPr marL="2742651" algn="l" defTabSz="914217" rtl="0" eaLnBrk="1" latinLnBrk="0" hangingPunct="1">
      <a:defRPr sz="2400" kern="1200">
        <a:solidFill>
          <a:schemeClr val="tx1"/>
        </a:solidFill>
        <a:latin typeface="Lato Light"/>
        <a:ea typeface="+mn-ea"/>
        <a:cs typeface="+mn-cs"/>
      </a:defRPr>
    </a:lvl4pPr>
    <a:lvl5pPr marL="3656868" algn="l" defTabSz="914217" rtl="0" eaLnBrk="1" latinLnBrk="0" hangingPunct="1">
      <a:defRPr sz="2400" kern="1200">
        <a:solidFill>
          <a:schemeClr val="tx1"/>
        </a:solidFill>
        <a:latin typeface="Lato Light"/>
        <a:ea typeface="+mn-ea"/>
        <a:cs typeface="+mn-cs"/>
      </a:defRPr>
    </a:lvl5pPr>
    <a:lvl6pPr marL="4571086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5485303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6399520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7313737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C73934-D492-4443-9427-018DE5D6DDA5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837080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652057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D8A9B0-80EF-A34D-B345-E2DEC5501E01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367118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851766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924630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006660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786604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295146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886532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400984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76088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516589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D8A9B0-80EF-A34D-B345-E2DEC5501E01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832596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733913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136917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444992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C73934-D492-4443-9427-018DE5D6DDA5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208167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47924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D8A9B0-80EF-A34D-B345-E2DEC5501E0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03564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02489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24057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27511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71219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19951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37373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/>
          <p:cNvSpPr/>
          <p:nvPr userDrawn="1"/>
        </p:nvSpPr>
        <p:spPr>
          <a:xfrm>
            <a:off x="23019760" y="473371"/>
            <a:ext cx="959010" cy="959010"/>
          </a:xfrm>
          <a:prstGeom prst="ellipse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2" tIns="45711" rIns="91422" bIns="45711"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23071044" y="607069"/>
            <a:ext cx="885447" cy="615554"/>
          </a:xfrm>
          <a:prstGeom prst="rect">
            <a:avLst/>
          </a:prstGeom>
          <a:noFill/>
        </p:spPr>
        <p:txBody>
          <a:bodyPr wrap="none" lIns="182807" tIns="91404" rIns="182807" bIns="91404" rtlCol="0">
            <a:spAutoFit/>
          </a:bodyPr>
          <a:lstStyle/>
          <a:p>
            <a:pPr algn="ctr"/>
            <a:fld id="{260E2A6B-A809-4840-BF14-8648BC0BDF87}" type="slidenum">
              <a:rPr lang="id-ID" sz="2800" b="1" smtClean="0">
                <a:solidFill>
                  <a:schemeClr val="bg1"/>
                </a:solidFill>
                <a:latin typeface="Raleway Light"/>
                <a:cs typeface="Raleway Light"/>
              </a:rPr>
              <a:pPr algn="ctr"/>
              <a:t>‹#›</a:t>
            </a:fld>
            <a:endParaRPr lang="id-ID" sz="2800" dirty="0">
              <a:solidFill>
                <a:schemeClr val="bg1"/>
              </a:solidFill>
              <a:latin typeface="Raleway Light"/>
              <a:cs typeface="Raleway Light"/>
            </a:endParaRPr>
          </a:p>
        </p:txBody>
      </p:sp>
    </p:spTree>
    <p:extLst>
      <p:ext uri="{BB962C8B-B14F-4D97-AF65-F5344CB8AC3E}">
        <p14:creationId xmlns:p14="http://schemas.microsoft.com/office/powerpoint/2010/main" val="2204151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ckup-de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val 14"/>
          <p:cNvSpPr/>
          <p:nvPr userDrawn="1"/>
        </p:nvSpPr>
        <p:spPr>
          <a:xfrm>
            <a:off x="23019760" y="473371"/>
            <a:ext cx="959010" cy="959010"/>
          </a:xfrm>
          <a:prstGeom prst="ellipse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2" tIns="45711" rIns="91422" bIns="45711"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 userDrawn="1"/>
        </p:nvSpPr>
        <p:spPr>
          <a:xfrm>
            <a:off x="23071044" y="607069"/>
            <a:ext cx="885447" cy="615554"/>
          </a:xfrm>
          <a:prstGeom prst="rect">
            <a:avLst/>
          </a:prstGeom>
          <a:noFill/>
        </p:spPr>
        <p:txBody>
          <a:bodyPr wrap="none" lIns="182807" tIns="91404" rIns="182807" bIns="91404" rtlCol="0">
            <a:spAutoFit/>
          </a:bodyPr>
          <a:lstStyle/>
          <a:p>
            <a:pPr algn="ctr"/>
            <a:fld id="{260E2A6B-A809-4840-BF14-8648BC0BDF87}" type="slidenum">
              <a:rPr lang="id-ID" sz="2800" b="1" smtClean="0">
                <a:solidFill>
                  <a:schemeClr val="bg1"/>
                </a:solidFill>
                <a:latin typeface="Raleway Light"/>
                <a:cs typeface="Raleway Light"/>
              </a:rPr>
              <a:pPr algn="ctr"/>
              <a:t>‹#›</a:t>
            </a:fld>
            <a:endParaRPr lang="id-ID" sz="2800" dirty="0">
              <a:solidFill>
                <a:schemeClr val="bg1"/>
              </a:solidFill>
              <a:latin typeface="Raleway Light"/>
              <a:cs typeface="Raleway Light"/>
            </a:endParaRPr>
          </a:p>
        </p:txBody>
      </p:sp>
      <p:sp>
        <p:nvSpPr>
          <p:cNvPr id="38" name="Picture Placeholder 16"/>
          <p:cNvSpPr>
            <a:spLocks noGrp="1" noChangeAspect="1"/>
          </p:cNvSpPr>
          <p:nvPr>
            <p:ph type="pic" sz="quarter" idx="13"/>
          </p:nvPr>
        </p:nvSpPr>
        <p:spPr>
          <a:xfrm>
            <a:off x="14070303" y="4788784"/>
            <a:ext cx="2013012" cy="4770100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39" name="Picture Placeholder 16"/>
          <p:cNvSpPr>
            <a:spLocks noGrp="1" noChangeAspect="1"/>
          </p:cNvSpPr>
          <p:nvPr>
            <p:ph type="pic" sz="quarter" idx="14"/>
          </p:nvPr>
        </p:nvSpPr>
        <p:spPr>
          <a:xfrm>
            <a:off x="8093638" y="4787452"/>
            <a:ext cx="1840329" cy="4770100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25" name="Picture Placeholder 16"/>
          <p:cNvSpPr>
            <a:spLocks noGrp="1" noChangeAspect="1"/>
          </p:cNvSpPr>
          <p:nvPr>
            <p:ph type="pic" sz="quarter" idx="10"/>
          </p:nvPr>
        </p:nvSpPr>
        <p:spPr>
          <a:xfrm>
            <a:off x="10278291" y="4349580"/>
            <a:ext cx="3493182" cy="6229080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4426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Meet_the_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val 10"/>
          <p:cNvSpPr/>
          <p:nvPr userDrawn="1"/>
        </p:nvSpPr>
        <p:spPr>
          <a:xfrm>
            <a:off x="23019760" y="473371"/>
            <a:ext cx="959010" cy="959010"/>
          </a:xfrm>
          <a:prstGeom prst="ellipse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2" tIns="45711" rIns="91422" bIns="45711"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 userDrawn="1"/>
        </p:nvSpPr>
        <p:spPr>
          <a:xfrm>
            <a:off x="23071044" y="607069"/>
            <a:ext cx="885447" cy="615554"/>
          </a:xfrm>
          <a:prstGeom prst="rect">
            <a:avLst/>
          </a:prstGeom>
          <a:noFill/>
        </p:spPr>
        <p:txBody>
          <a:bodyPr wrap="none" lIns="182807" tIns="91404" rIns="182807" bIns="91404" rtlCol="0">
            <a:spAutoFit/>
          </a:bodyPr>
          <a:lstStyle/>
          <a:p>
            <a:pPr algn="ctr"/>
            <a:fld id="{260E2A6B-A809-4840-BF14-8648BC0BDF87}" type="slidenum">
              <a:rPr lang="id-ID" sz="2800" b="1" smtClean="0">
                <a:solidFill>
                  <a:schemeClr val="bg1"/>
                </a:solidFill>
                <a:latin typeface="Raleway Light"/>
                <a:cs typeface="Raleway Light"/>
              </a:rPr>
              <a:pPr algn="ctr"/>
              <a:t>‹#›</a:t>
            </a:fld>
            <a:endParaRPr lang="id-ID" sz="2800" dirty="0">
              <a:solidFill>
                <a:schemeClr val="bg1"/>
              </a:solidFill>
              <a:latin typeface="Raleway Light"/>
              <a:cs typeface="Raleway Light"/>
            </a:endParaRPr>
          </a:p>
        </p:txBody>
      </p:sp>
      <p:sp>
        <p:nvSpPr>
          <p:cNvPr id="5" name="Picture Placeholder 22"/>
          <p:cNvSpPr>
            <a:spLocks noGrp="1" noChangeAspect="1"/>
          </p:cNvSpPr>
          <p:nvPr>
            <p:ph type="pic" sz="quarter" idx="14"/>
          </p:nvPr>
        </p:nvSpPr>
        <p:spPr>
          <a:xfrm>
            <a:off x="1976453" y="3642013"/>
            <a:ext cx="3643949" cy="3649132"/>
          </a:xfr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63237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orftfolio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val 13"/>
          <p:cNvSpPr/>
          <p:nvPr userDrawn="1"/>
        </p:nvSpPr>
        <p:spPr>
          <a:xfrm>
            <a:off x="23019760" y="473371"/>
            <a:ext cx="959010" cy="959010"/>
          </a:xfrm>
          <a:prstGeom prst="ellipse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2" tIns="45711" rIns="91422" bIns="45711"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 userDrawn="1"/>
        </p:nvSpPr>
        <p:spPr>
          <a:xfrm>
            <a:off x="23071044" y="607069"/>
            <a:ext cx="885447" cy="615554"/>
          </a:xfrm>
          <a:prstGeom prst="rect">
            <a:avLst/>
          </a:prstGeom>
          <a:noFill/>
        </p:spPr>
        <p:txBody>
          <a:bodyPr wrap="none" lIns="182807" tIns="91404" rIns="182807" bIns="91404" rtlCol="0">
            <a:spAutoFit/>
          </a:bodyPr>
          <a:lstStyle/>
          <a:p>
            <a:pPr algn="ctr"/>
            <a:fld id="{260E2A6B-A809-4840-BF14-8648BC0BDF87}" type="slidenum">
              <a:rPr lang="id-ID" sz="2800" b="1" smtClean="0">
                <a:solidFill>
                  <a:schemeClr val="bg1"/>
                </a:solidFill>
                <a:latin typeface="Raleway Light"/>
                <a:cs typeface="Raleway Light"/>
              </a:rPr>
              <a:pPr algn="ctr"/>
              <a:t>‹#›</a:t>
            </a:fld>
            <a:endParaRPr lang="id-ID" sz="2800" dirty="0">
              <a:solidFill>
                <a:schemeClr val="bg1"/>
              </a:solidFill>
              <a:latin typeface="Raleway Light"/>
              <a:cs typeface="Raleway Light"/>
            </a:endParaRPr>
          </a:p>
        </p:txBody>
      </p:sp>
      <p:sp>
        <p:nvSpPr>
          <p:cNvPr id="9" name="Picture Placeholder 2"/>
          <p:cNvSpPr>
            <a:spLocks noGrp="1" noChangeAspect="1"/>
          </p:cNvSpPr>
          <p:nvPr>
            <p:ph type="pic" sz="quarter" idx="11"/>
          </p:nvPr>
        </p:nvSpPr>
        <p:spPr>
          <a:xfrm>
            <a:off x="8998782" y="3559177"/>
            <a:ext cx="6386434" cy="4533899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chemeClr val="accent1"/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10" name="Picture Placeholder 2"/>
          <p:cNvSpPr>
            <a:spLocks noGrp="1" noChangeAspect="1"/>
          </p:cNvSpPr>
          <p:nvPr>
            <p:ph type="pic" sz="quarter" idx="12"/>
          </p:nvPr>
        </p:nvSpPr>
        <p:spPr>
          <a:xfrm>
            <a:off x="15613760" y="3559177"/>
            <a:ext cx="6430874" cy="4533899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chemeClr val="accent1"/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11" name="Picture Placeholder 2"/>
          <p:cNvSpPr>
            <a:spLocks noGrp="1" noChangeAspect="1"/>
          </p:cNvSpPr>
          <p:nvPr>
            <p:ph type="pic" sz="quarter" idx="15"/>
          </p:nvPr>
        </p:nvSpPr>
        <p:spPr>
          <a:xfrm>
            <a:off x="2419587" y="3590935"/>
            <a:ext cx="6401441" cy="4502142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chemeClr val="accent1"/>
                </a:solidFill>
              </a:defRPr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073793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ortfolio-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Oval 17"/>
          <p:cNvSpPr/>
          <p:nvPr userDrawn="1"/>
        </p:nvSpPr>
        <p:spPr>
          <a:xfrm>
            <a:off x="23019760" y="473371"/>
            <a:ext cx="959010" cy="959010"/>
          </a:xfrm>
          <a:prstGeom prst="ellipse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2" tIns="45711" rIns="91422" bIns="45711"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 userDrawn="1"/>
        </p:nvSpPr>
        <p:spPr>
          <a:xfrm>
            <a:off x="23071044" y="607069"/>
            <a:ext cx="885447" cy="615554"/>
          </a:xfrm>
          <a:prstGeom prst="rect">
            <a:avLst/>
          </a:prstGeom>
          <a:noFill/>
        </p:spPr>
        <p:txBody>
          <a:bodyPr wrap="none" lIns="182807" tIns="91404" rIns="182807" bIns="91404" rtlCol="0">
            <a:spAutoFit/>
          </a:bodyPr>
          <a:lstStyle/>
          <a:p>
            <a:pPr algn="ctr"/>
            <a:fld id="{260E2A6B-A809-4840-BF14-8648BC0BDF87}" type="slidenum">
              <a:rPr lang="id-ID" sz="2800" b="1" smtClean="0">
                <a:solidFill>
                  <a:schemeClr val="bg1"/>
                </a:solidFill>
                <a:latin typeface="Raleway Light"/>
                <a:cs typeface="Raleway Light"/>
              </a:rPr>
              <a:pPr algn="ctr"/>
              <a:t>‹#›</a:t>
            </a:fld>
            <a:endParaRPr lang="id-ID" sz="2800" dirty="0">
              <a:solidFill>
                <a:schemeClr val="bg1"/>
              </a:solidFill>
              <a:latin typeface="Raleway Light"/>
              <a:cs typeface="Raleway Light"/>
            </a:endParaRPr>
          </a:p>
        </p:txBody>
      </p:sp>
      <p:sp>
        <p:nvSpPr>
          <p:cNvPr id="14" name="Picture Placeholder 13"/>
          <p:cNvSpPr>
            <a:spLocks noGrp="1" noChangeAspect="1"/>
          </p:cNvSpPr>
          <p:nvPr>
            <p:ph type="pic" sz="quarter" idx="10"/>
          </p:nvPr>
        </p:nvSpPr>
        <p:spPr>
          <a:xfrm>
            <a:off x="2843024" y="3295360"/>
            <a:ext cx="4633614" cy="4630585"/>
          </a:xfrm>
          <a:ln>
            <a:noFill/>
          </a:ln>
          <a:effectLst/>
        </p:spPr>
        <p:txBody>
          <a:bodyPr>
            <a:normAutofit/>
          </a:bodyPr>
          <a:lstStyle>
            <a:lvl1pPr marL="0" indent="0">
              <a:buNone/>
              <a:defRPr sz="42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8" name="Picture Placeholder 13"/>
          <p:cNvSpPr>
            <a:spLocks noGrp="1" noChangeAspect="1"/>
          </p:cNvSpPr>
          <p:nvPr>
            <p:ph type="pic" sz="quarter" idx="14"/>
          </p:nvPr>
        </p:nvSpPr>
        <p:spPr>
          <a:xfrm>
            <a:off x="12223109" y="3295360"/>
            <a:ext cx="4633614" cy="4630585"/>
          </a:xfrm>
          <a:ln>
            <a:noFill/>
          </a:ln>
          <a:effectLst/>
        </p:spPr>
        <p:txBody>
          <a:bodyPr>
            <a:normAutofit/>
          </a:bodyPr>
          <a:lstStyle>
            <a:lvl1pPr marL="0" indent="0">
              <a:buNone/>
              <a:defRPr sz="42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0" name="Picture Placeholder 13"/>
          <p:cNvSpPr>
            <a:spLocks noGrp="1" noChangeAspect="1"/>
          </p:cNvSpPr>
          <p:nvPr>
            <p:ph type="pic" sz="quarter" idx="15"/>
          </p:nvPr>
        </p:nvSpPr>
        <p:spPr>
          <a:xfrm>
            <a:off x="2843024" y="7922976"/>
            <a:ext cx="4633614" cy="4630585"/>
          </a:xfrm>
          <a:ln>
            <a:noFill/>
          </a:ln>
          <a:effectLst/>
        </p:spPr>
        <p:txBody>
          <a:bodyPr>
            <a:normAutofit/>
          </a:bodyPr>
          <a:lstStyle>
            <a:lvl1pPr marL="0" indent="0">
              <a:buNone/>
              <a:defRPr sz="42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3" name="Picture Placeholder 13"/>
          <p:cNvSpPr>
            <a:spLocks noGrp="1" noChangeAspect="1"/>
          </p:cNvSpPr>
          <p:nvPr>
            <p:ph type="pic" sz="quarter" idx="16"/>
          </p:nvPr>
        </p:nvSpPr>
        <p:spPr>
          <a:xfrm>
            <a:off x="12223109" y="7922976"/>
            <a:ext cx="4633614" cy="4630585"/>
          </a:xfrm>
          <a:ln>
            <a:noFill/>
          </a:ln>
          <a:effectLst/>
        </p:spPr>
        <p:txBody>
          <a:bodyPr>
            <a:normAutofit/>
          </a:bodyPr>
          <a:lstStyle>
            <a:lvl1pPr marL="0" indent="0">
              <a:buNone/>
              <a:defRPr sz="42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040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ortfolio-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Oval 15"/>
          <p:cNvSpPr/>
          <p:nvPr userDrawn="1"/>
        </p:nvSpPr>
        <p:spPr>
          <a:xfrm>
            <a:off x="23019760" y="473371"/>
            <a:ext cx="959010" cy="959010"/>
          </a:xfrm>
          <a:prstGeom prst="ellipse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2" tIns="45711" rIns="91422" bIns="45711" rtlCol="0" anchor="ctr"/>
          <a:lstStyle/>
          <a:p>
            <a:pPr algn="ctr"/>
            <a:endParaRPr lang="en-US"/>
          </a:p>
        </p:txBody>
      </p:sp>
      <p:sp>
        <p:nvSpPr>
          <p:cNvPr id="21" name="TextBox 20"/>
          <p:cNvSpPr txBox="1"/>
          <p:nvPr userDrawn="1"/>
        </p:nvSpPr>
        <p:spPr>
          <a:xfrm>
            <a:off x="23071044" y="607069"/>
            <a:ext cx="885447" cy="615554"/>
          </a:xfrm>
          <a:prstGeom prst="rect">
            <a:avLst/>
          </a:prstGeom>
          <a:noFill/>
        </p:spPr>
        <p:txBody>
          <a:bodyPr wrap="none" lIns="182807" tIns="91404" rIns="182807" bIns="91404" rtlCol="0">
            <a:spAutoFit/>
          </a:bodyPr>
          <a:lstStyle/>
          <a:p>
            <a:pPr algn="ctr"/>
            <a:fld id="{260E2A6B-A809-4840-BF14-8648BC0BDF87}" type="slidenum">
              <a:rPr lang="id-ID" sz="2800" b="1" smtClean="0">
                <a:solidFill>
                  <a:schemeClr val="bg1"/>
                </a:solidFill>
                <a:latin typeface="Raleway Light"/>
                <a:cs typeface="Raleway Light"/>
              </a:rPr>
              <a:pPr algn="ctr"/>
              <a:t>‹#›</a:t>
            </a:fld>
            <a:endParaRPr lang="id-ID" sz="2800" dirty="0">
              <a:solidFill>
                <a:schemeClr val="bg1"/>
              </a:solidFill>
              <a:latin typeface="Raleway Light"/>
              <a:cs typeface="Raleway Light"/>
            </a:endParaRPr>
          </a:p>
        </p:txBody>
      </p:sp>
      <p:sp>
        <p:nvSpPr>
          <p:cNvPr id="17" name="Picture Placeholder 12"/>
          <p:cNvSpPr>
            <a:spLocks noGrp="1" noChangeAspect="1"/>
          </p:cNvSpPr>
          <p:nvPr>
            <p:ph type="pic" sz="quarter" idx="14"/>
          </p:nvPr>
        </p:nvSpPr>
        <p:spPr>
          <a:xfrm>
            <a:off x="1675110" y="4881389"/>
            <a:ext cx="8127239" cy="7649274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endParaRPr lang="en-US" dirty="0"/>
          </a:p>
        </p:txBody>
      </p:sp>
      <p:sp>
        <p:nvSpPr>
          <p:cNvPr id="18" name="Picture Placeholder 12"/>
          <p:cNvSpPr>
            <a:spLocks noGrp="1" noChangeAspect="1"/>
          </p:cNvSpPr>
          <p:nvPr>
            <p:ph type="pic" sz="quarter" idx="15"/>
          </p:nvPr>
        </p:nvSpPr>
        <p:spPr>
          <a:xfrm>
            <a:off x="9793802" y="8706027"/>
            <a:ext cx="4287845" cy="3824638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endParaRPr lang="en-US" dirty="0"/>
          </a:p>
        </p:txBody>
      </p:sp>
      <p:sp>
        <p:nvSpPr>
          <p:cNvPr id="19" name="Picture Placeholder 12"/>
          <p:cNvSpPr>
            <a:spLocks noGrp="1" noChangeAspect="1"/>
          </p:cNvSpPr>
          <p:nvPr>
            <p:ph type="pic" sz="quarter" idx="16"/>
          </p:nvPr>
        </p:nvSpPr>
        <p:spPr>
          <a:xfrm>
            <a:off x="14062556" y="8706027"/>
            <a:ext cx="4287845" cy="3824638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endParaRPr lang="en-US" dirty="0"/>
          </a:p>
        </p:txBody>
      </p:sp>
      <p:sp>
        <p:nvSpPr>
          <p:cNvPr id="20" name="Picture Placeholder 12"/>
          <p:cNvSpPr>
            <a:spLocks noGrp="1" noChangeAspect="1"/>
          </p:cNvSpPr>
          <p:nvPr>
            <p:ph type="pic" sz="quarter" idx="17"/>
          </p:nvPr>
        </p:nvSpPr>
        <p:spPr>
          <a:xfrm>
            <a:off x="18318769" y="8706027"/>
            <a:ext cx="4287845" cy="3824638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0800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Image 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377650" cy="13716000"/>
          </a:xfrm>
        </p:spPr>
        <p:txBody>
          <a:bodyPr>
            <a:normAutofit/>
          </a:bodyPr>
          <a:lstStyle>
            <a:lvl1pPr marL="0" indent="0">
              <a:buNone/>
              <a:defRPr sz="3199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0411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9552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462DE-D500-4FBC-AB1D-488935A2CDC6}" type="datetimeFigureOut">
              <a:rPr lang="zh-CN" altLang="en-US" smtClean="0"/>
              <a:t>2019/12/19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9D4842-1FAB-49FA-A486-3956E07C1A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3370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/>
          <p:cNvSpPr/>
          <p:nvPr userDrawn="1"/>
        </p:nvSpPr>
        <p:spPr>
          <a:xfrm>
            <a:off x="23019760" y="473371"/>
            <a:ext cx="959010" cy="959010"/>
          </a:xfrm>
          <a:prstGeom prst="ellipse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2" tIns="45711" rIns="91422" bIns="45711"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 userDrawn="1"/>
        </p:nvSpPr>
        <p:spPr>
          <a:xfrm>
            <a:off x="23071044" y="607069"/>
            <a:ext cx="885447" cy="615554"/>
          </a:xfrm>
          <a:prstGeom prst="rect">
            <a:avLst/>
          </a:prstGeom>
          <a:noFill/>
        </p:spPr>
        <p:txBody>
          <a:bodyPr wrap="none" lIns="182807" tIns="91404" rIns="182807" bIns="91404" rtlCol="0">
            <a:spAutoFit/>
          </a:bodyPr>
          <a:lstStyle/>
          <a:p>
            <a:pPr algn="ctr"/>
            <a:fld id="{260E2A6B-A809-4840-BF14-8648BC0BDF87}" type="slidenum">
              <a:rPr lang="id-ID" sz="2800" b="1" smtClean="0">
                <a:solidFill>
                  <a:schemeClr val="bg1"/>
                </a:solidFill>
                <a:latin typeface="Raleway Light"/>
                <a:cs typeface="Raleway Light"/>
              </a:rPr>
              <a:pPr algn="ctr"/>
              <a:t>‹#›</a:t>
            </a:fld>
            <a:endParaRPr lang="id-ID" sz="2800" dirty="0">
              <a:solidFill>
                <a:schemeClr val="bg1"/>
              </a:solidFill>
              <a:latin typeface="Raleway Light"/>
              <a:cs typeface="Raleway Light"/>
            </a:endParaRPr>
          </a:p>
        </p:txBody>
      </p:sp>
    </p:spTree>
    <p:extLst>
      <p:ext uri="{BB962C8B-B14F-4D97-AF65-F5344CB8AC3E}">
        <p14:creationId xmlns:p14="http://schemas.microsoft.com/office/powerpoint/2010/main" val="720434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-Suppo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Oval 15"/>
          <p:cNvSpPr/>
          <p:nvPr userDrawn="1"/>
        </p:nvSpPr>
        <p:spPr>
          <a:xfrm>
            <a:off x="23019760" y="473371"/>
            <a:ext cx="959010" cy="959010"/>
          </a:xfrm>
          <a:prstGeom prst="ellipse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2" tIns="45711" rIns="91422" bIns="45711"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 userDrawn="1"/>
        </p:nvSpPr>
        <p:spPr>
          <a:xfrm>
            <a:off x="23071044" y="607069"/>
            <a:ext cx="885447" cy="615554"/>
          </a:xfrm>
          <a:prstGeom prst="rect">
            <a:avLst/>
          </a:prstGeom>
          <a:noFill/>
        </p:spPr>
        <p:txBody>
          <a:bodyPr wrap="none" lIns="182807" tIns="91404" rIns="182807" bIns="91404" rtlCol="0">
            <a:spAutoFit/>
          </a:bodyPr>
          <a:lstStyle/>
          <a:p>
            <a:pPr algn="ctr"/>
            <a:fld id="{260E2A6B-A809-4840-BF14-8648BC0BDF87}" type="slidenum">
              <a:rPr lang="id-ID" sz="2800" b="1" smtClean="0">
                <a:solidFill>
                  <a:schemeClr val="bg1"/>
                </a:solidFill>
                <a:latin typeface="Raleway Light"/>
                <a:cs typeface="Raleway Light"/>
              </a:rPr>
              <a:pPr algn="ctr"/>
              <a:t>‹#›</a:t>
            </a:fld>
            <a:endParaRPr lang="id-ID" sz="2800" dirty="0">
              <a:solidFill>
                <a:schemeClr val="bg1"/>
              </a:solidFill>
              <a:latin typeface="Raleway Light"/>
              <a:cs typeface="Raleway Light"/>
            </a:endParaRPr>
          </a:p>
        </p:txBody>
      </p:sp>
      <p:sp>
        <p:nvSpPr>
          <p:cNvPr id="14" name="Picture Placeholder 13"/>
          <p:cNvSpPr>
            <a:spLocks noGrp="1" noChangeAspect="1"/>
          </p:cNvSpPr>
          <p:nvPr>
            <p:ph type="pic" sz="quarter" idx="10"/>
          </p:nvPr>
        </p:nvSpPr>
        <p:spPr>
          <a:xfrm>
            <a:off x="2735617" y="3206029"/>
            <a:ext cx="2519228" cy="2517622"/>
          </a:xfrm>
          <a:prstGeom prst="ellipse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30000"/>
              </a:lnSpc>
              <a:buNone/>
              <a:defRPr sz="2400" baseline="0"/>
            </a:lvl1pPr>
          </a:lstStyle>
          <a:p>
            <a:endParaRPr lang="en-US" dirty="0"/>
          </a:p>
        </p:txBody>
      </p:sp>
      <p:sp>
        <p:nvSpPr>
          <p:cNvPr id="75" name="Picture Placeholder 13"/>
          <p:cNvSpPr>
            <a:spLocks noGrp="1" noChangeAspect="1"/>
          </p:cNvSpPr>
          <p:nvPr>
            <p:ph type="pic" sz="quarter" idx="11"/>
          </p:nvPr>
        </p:nvSpPr>
        <p:spPr>
          <a:xfrm>
            <a:off x="8266908" y="3185107"/>
            <a:ext cx="2519228" cy="2517622"/>
          </a:xfrm>
          <a:prstGeom prst="ellipse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buNone/>
              <a:defRPr sz="2400"/>
            </a:lvl1pPr>
          </a:lstStyle>
          <a:p>
            <a:endParaRPr lang="en-US" dirty="0"/>
          </a:p>
        </p:txBody>
      </p:sp>
      <p:sp>
        <p:nvSpPr>
          <p:cNvPr id="76" name="Picture Placeholder 13"/>
          <p:cNvSpPr>
            <a:spLocks noGrp="1" noChangeAspect="1"/>
          </p:cNvSpPr>
          <p:nvPr>
            <p:ph type="pic" sz="quarter" idx="12"/>
          </p:nvPr>
        </p:nvSpPr>
        <p:spPr>
          <a:xfrm>
            <a:off x="13676411" y="3218013"/>
            <a:ext cx="2519228" cy="2517622"/>
          </a:xfrm>
          <a:prstGeom prst="ellipse">
            <a:avLst/>
          </a:prstGeom>
        </p:spPr>
        <p:txBody>
          <a:bodyPr>
            <a:normAutofit/>
          </a:bodyPr>
          <a:lstStyle>
            <a:lvl1pPr marL="0" marR="0" indent="0" algn="l" defTabSz="1828434" rtl="0" eaLnBrk="1" fontAlgn="auto" latinLnBrk="0" hangingPunct="1">
              <a:lnSpc>
                <a:spcPct val="13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/>
            </a:lvl1pPr>
          </a:lstStyle>
          <a:p>
            <a:endParaRPr lang="en-US" dirty="0"/>
          </a:p>
        </p:txBody>
      </p:sp>
      <p:sp>
        <p:nvSpPr>
          <p:cNvPr id="77" name="Picture Placeholder 13"/>
          <p:cNvSpPr>
            <a:spLocks noGrp="1" noChangeAspect="1"/>
          </p:cNvSpPr>
          <p:nvPr>
            <p:ph type="pic" sz="quarter" idx="13"/>
          </p:nvPr>
        </p:nvSpPr>
        <p:spPr>
          <a:xfrm>
            <a:off x="19123672" y="3218013"/>
            <a:ext cx="2519228" cy="2517622"/>
          </a:xfrm>
          <a:prstGeom prst="ellipse">
            <a:avLst/>
          </a:prstGeom>
        </p:spPr>
        <p:txBody>
          <a:bodyPr>
            <a:normAutofit/>
          </a:bodyPr>
          <a:lstStyle>
            <a:lvl1pPr marL="0" marR="0" indent="0" algn="l" defTabSz="1828434" rtl="0" eaLnBrk="1" fontAlgn="auto" latinLnBrk="0" hangingPunct="1">
              <a:lnSpc>
                <a:spcPct val="13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/>
            </a:lvl1pPr>
          </a:lstStyle>
          <a:p>
            <a:endParaRPr lang="en-US" dirty="0"/>
          </a:p>
        </p:txBody>
      </p:sp>
      <p:sp>
        <p:nvSpPr>
          <p:cNvPr id="78" name="Picture Placeholder 13"/>
          <p:cNvSpPr>
            <a:spLocks noGrp="1" noChangeAspect="1"/>
          </p:cNvSpPr>
          <p:nvPr>
            <p:ph type="pic" sz="quarter" idx="14"/>
          </p:nvPr>
        </p:nvSpPr>
        <p:spPr>
          <a:xfrm>
            <a:off x="16424238" y="8108515"/>
            <a:ext cx="2519228" cy="2517622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lnSpc>
                <a:spcPct val="130000"/>
              </a:lnSpc>
              <a:defRPr sz="2400"/>
            </a:lvl1pPr>
          </a:lstStyle>
          <a:p>
            <a:endParaRPr lang="en-US" dirty="0"/>
          </a:p>
        </p:txBody>
      </p:sp>
      <p:sp>
        <p:nvSpPr>
          <p:cNvPr id="79" name="Picture Placeholder 13"/>
          <p:cNvSpPr>
            <a:spLocks noGrp="1" noChangeAspect="1"/>
          </p:cNvSpPr>
          <p:nvPr>
            <p:ph type="pic" sz="quarter" idx="15"/>
          </p:nvPr>
        </p:nvSpPr>
        <p:spPr>
          <a:xfrm>
            <a:off x="10996206" y="8108515"/>
            <a:ext cx="2519228" cy="2517622"/>
          </a:xfrm>
          <a:prstGeom prst="ellipse">
            <a:avLst/>
          </a:prstGeom>
        </p:spPr>
        <p:txBody>
          <a:bodyPr>
            <a:normAutofit/>
          </a:bodyPr>
          <a:lstStyle>
            <a:lvl1pPr marL="0" marR="0" indent="0" algn="l" defTabSz="1828434" rtl="0" eaLnBrk="1" fontAlgn="auto" latinLnBrk="0" hangingPunct="1">
              <a:lnSpc>
                <a:spcPct val="13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/>
            </a:lvl1pPr>
          </a:lstStyle>
          <a:p>
            <a:endParaRPr lang="en-US" dirty="0"/>
          </a:p>
        </p:txBody>
      </p:sp>
      <p:sp>
        <p:nvSpPr>
          <p:cNvPr id="80" name="Picture Placeholder 13"/>
          <p:cNvSpPr>
            <a:spLocks noGrp="1" noChangeAspect="1"/>
          </p:cNvSpPr>
          <p:nvPr>
            <p:ph type="pic" sz="quarter" idx="16"/>
          </p:nvPr>
        </p:nvSpPr>
        <p:spPr>
          <a:xfrm>
            <a:off x="5510708" y="8080093"/>
            <a:ext cx="2519228" cy="2517622"/>
          </a:xfrm>
          <a:prstGeom prst="ellipse">
            <a:avLst/>
          </a:prstGeom>
        </p:spPr>
        <p:txBody>
          <a:bodyPr>
            <a:normAutofit/>
          </a:bodyPr>
          <a:lstStyle>
            <a:lvl1pPr marL="0" marR="0" indent="0" algn="l" defTabSz="1828434" rtl="0" eaLnBrk="1" fontAlgn="auto" latinLnBrk="0" hangingPunct="1">
              <a:lnSpc>
                <a:spcPct val="13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4524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bout 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val 11"/>
          <p:cNvSpPr/>
          <p:nvPr userDrawn="1"/>
        </p:nvSpPr>
        <p:spPr>
          <a:xfrm>
            <a:off x="23019760" y="473371"/>
            <a:ext cx="959010" cy="959010"/>
          </a:xfrm>
          <a:prstGeom prst="ellipse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2" tIns="45711" rIns="91422" bIns="45711"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 userDrawn="1"/>
        </p:nvSpPr>
        <p:spPr>
          <a:xfrm>
            <a:off x="23071044" y="607069"/>
            <a:ext cx="885447" cy="615554"/>
          </a:xfrm>
          <a:prstGeom prst="rect">
            <a:avLst/>
          </a:prstGeom>
          <a:noFill/>
        </p:spPr>
        <p:txBody>
          <a:bodyPr wrap="none" lIns="182807" tIns="91404" rIns="182807" bIns="91404" rtlCol="0">
            <a:spAutoFit/>
          </a:bodyPr>
          <a:lstStyle/>
          <a:p>
            <a:pPr algn="ctr"/>
            <a:fld id="{260E2A6B-A809-4840-BF14-8648BC0BDF87}" type="slidenum">
              <a:rPr lang="id-ID" sz="2800" b="1" smtClean="0">
                <a:solidFill>
                  <a:schemeClr val="bg1"/>
                </a:solidFill>
                <a:latin typeface="Raleway Light"/>
                <a:cs typeface="Raleway Light"/>
              </a:rPr>
              <a:pPr algn="ctr"/>
              <a:t>‹#›</a:t>
            </a:fld>
            <a:endParaRPr lang="id-ID" sz="2800" dirty="0">
              <a:solidFill>
                <a:schemeClr val="bg1"/>
              </a:solidFill>
              <a:latin typeface="Raleway Light"/>
              <a:cs typeface="Raleway Light"/>
            </a:endParaRPr>
          </a:p>
        </p:txBody>
      </p:sp>
      <p:sp>
        <p:nvSpPr>
          <p:cNvPr id="9" name="Picture Placeholder 8"/>
          <p:cNvSpPr>
            <a:spLocks noGrp="1" noChangeAspect="1"/>
          </p:cNvSpPr>
          <p:nvPr>
            <p:ph type="pic" sz="quarter" idx="10"/>
          </p:nvPr>
        </p:nvSpPr>
        <p:spPr>
          <a:xfrm>
            <a:off x="0" y="3040965"/>
            <a:ext cx="24377650" cy="5676898"/>
          </a:xfrm>
        </p:spPr>
        <p:txBody>
          <a:bodyPr>
            <a:normAutofit/>
          </a:bodyPr>
          <a:lstStyle>
            <a:lvl1pPr marL="0" indent="0">
              <a:buNone/>
              <a:defRPr sz="4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6132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rvi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val 11"/>
          <p:cNvSpPr/>
          <p:nvPr userDrawn="1"/>
        </p:nvSpPr>
        <p:spPr>
          <a:xfrm>
            <a:off x="23019760" y="473371"/>
            <a:ext cx="959010" cy="959010"/>
          </a:xfrm>
          <a:prstGeom prst="ellipse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2" tIns="45711" rIns="91422" bIns="45711"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 userDrawn="1"/>
        </p:nvSpPr>
        <p:spPr>
          <a:xfrm>
            <a:off x="23071044" y="607069"/>
            <a:ext cx="885447" cy="615554"/>
          </a:xfrm>
          <a:prstGeom prst="rect">
            <a:avLst/>
          </a:prstGeom>
          <a:noFill/>
        </p:spPr>
        <p:txBody>
          <a:bodyPr wrap="none" lIns="182807" tIns="91404" rIns="182807" bIns="91404" rtlCol="0">
            <a:spAutoFit/>
          </a:bodyPr>
          <a:lstStyle/>
          <a:p>
            <a:pPr algn="ctr"/>
            <a:fld id="{260E2A6B-A809-4840-BF14-8648BC0BDF87}" type="slidenum">
              <a:rPr lang="id-ID" sz="2800" b="1" smtClean="0">
                <a:solidFill>
                  <a:schemeClr val="bg1"/>
                </a:solidFill>
                <a:latin typeface="Raleway Light"/>
                <a:cs typeface="Raleway Light"/>
              </a:rPr>
              <a:pPr algn="ctr"/>
              <a:t>‹#›</a:t>
            </a:fld>
            <a:endParaRPr lang="id-ID" sz="2800" dirty="0">
              <a:solidFill>
                <a:schemeClr val="bg1"/>
              </a:solidFill>
              <a:latin typeface="Raleway Light"/>
              <a:cs typeface="Raleway Light"/>
            </a:endParaRPr>
          </a:p>
        </p:txBody>
      </p:sp>
      <p:sp>
        <p:nvSpPr>
          <p:cNvPr id="11" name="Picture Placeholder 8"/>
          <p:cNvSpPr>
            <a:spLocks noGrp="1" noChangeAspect="1"/>
          </p:cNvSpPr>
          <p:nvPr>
            <p:ph type="pic" sz="quarter" idx="10"/>
          </p:nvPr>
        </p:nvSpPr>
        <p:spPr>
          <a:xfrm>
            <a:off x="0" y="3419724"/>
            <a:ext cx="24377650" cy="6316547"/>
          </a:xfrm>
        </p:spPr>
        <p:txBody>
          <a:bodyPr>
            <a:normAutofit/>
          </a:bodyPr>
          <a:lstStyle>
            <a:lvl1pPr marL="0" indent="0">
              <a:buNone/>
              <a:defRPr sz="4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3200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aptop Pro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val 12"/>
          <p:cNvSpPr/>
          <p:nvPr userDrawn="1"/>
        </p:nvSpPr>
        <p:spPr>
          <a:xfrm>
            <a:off x="23019760" y="473371"/>
            <a:ext cx="959010" cy="959010"/>
          </a:xfrm>
          <a:prstGeom prst="ellipse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2" tIns="45711" rIns="91422" bIns="45711"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 userDrawn="1"/>
        </p:nvSpPr>
        <p:spPr>
          <a:xfrm>
            <a:off x="23071044" y="607069"/>
            <a:ext cx="885447" cy="615554"/>
          </a:xfrm>
          <a:prstGeom prst="rect">
            <a:avLst/>
          </a:prstGeom>
          <a:noFill/>
        </p:spPr>
        <p:txBody>
          <a:bodyPr wrap="none" lIns="182807" tIns="91404" rIns="182807" bIns="91404" rtlCol="0">
            <a:spAutoFit/>
          </a:bodyPr>
          <a:lstStyle/>
          <a:p>
            <a:pPr algn="ctr"/>
            <a:fld id="{260E2A6B-A809-4840-BF14-8648BC0BDF87}" type="slidenum">
              <a:rPr lang="id-ID" sz="2800" b="1" smtClean="0">
                <a:solidFill>
                  <a:schemeClr val="bg1"/>
                </a:solidFill>
                <a:latin typeface="Raleway Light"/>
                <a:cs typeface="Raleway Light"/>
              </a:rPr>
              <a:pPr algn="ctr"/>
              <a:t>‹#›</a:t>
            </a:fld>
            <a:endParaRPr lang="id-ID" sz="2800" dirty="0">
              <a:solidFill>
                <a:schemeClr val="bg1"/>
              </a:solidFill>
              <a:latin typeface="Raleway Light"/>
              <a:cs typeface="Raleway Light"/>
            </a:endParaRPr>
          </a:p>
        </p:txBody>
      </p:sp>
      <p:sp>
        <p:nvSpPr>
          <p:cNvPr id="14" name="Picture Placeholder 9"/>
          <p:cNvSpPr>
            <a:spLocks noGrp="1" noChangeAspect="1"/>
          </p:cNvSpPr>
          <p:nvPr>
            <p:ph type="pic" sz="quarter" idx="11"/>
          </p:nvPr>
        </p:nvSpPr>
        <p:spPr>
          <a:xfrm>
            <a:off x="3373840" y="4327068"/>
            <a:ext cx="8842991" cy="5538436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0389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up Lap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val 13"/>
          <p:cNvSpPr/>
          <p:nvPr userDrawn="1"/>
        </p:nvSpPr>
        <p:spPr>
          <a:xfrm>
            <a:off x="23019760" y="473371"/>
            <a:ext cx="959010" cy="959010"/>
          </a:xfrm>
          <a:prstGeom prst="ellipse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2" tIns="45711" rIns="91422" bIns="45711"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 userDrawn="1"/>
        </p:nvSpPr>
        <p:spPr>
          <a:xfrm>
            <a:off x="23071044" y="607069"/>
            <a:ext cx="885447" cy="615554"/>
          </a:xfrm>
          <a:prstGeom prst="rect">
            <a:avLst/>
          </a:prstGeom>
          <a:noFill/>
        </p:spPr>
        <p:txBody>
          <a:bodyPr wrap="none" lIns="182807" tIns="91404" rIns="182807" bIns="91404" rtlCol="0">
            <a:spAutoFit/>
          </a:bodyPr>
          <a:lstStyle/>
          <a:p>
            <a:pPr algn="ctr"/>
            <a:fld id="{260E2A6B-A809-4840-BF14-8648BC0BDF87}" type="slidenum">
              <a:rPr lang="id-ID" sz="2800" b="1" smtClean="0">
                <a:solidFill>
                  <a:schemeClr val="bg1"/>
                </a:solidFill>
                <a:latin typeface="Raleway Light"/>
                <a:cs typeface="Raleway Light"/>
              </a:rPr>
              <a:pPr algn="ctr"/>
              <a:t>‹#›</a:t>
            </a:fld>
            <a:endParaRPr lang="id-ID" sz="2800" dirty="0">
              <a:solidFill>
                <a:schemeClr val="bg1"/>
              </a:solidFill>
              <a:latin typeface="Raleway Light"/>
              <a:cs typeface="Raleway Light"/>
            </a:endParaRPr>
          </a:p>
        </p:txBody>
      </p:sp>
      <p:sp>
        <p:nvSpPr>
          <p:cNvPr id="13" name="Picture Placeholder 9"/>
          <p:cNvSpPr>
            <a:spLocks noGrp="1" noChangeAspect="1"/>
          </p:cNvSpPr>
          <p:nvPr>
            <p:ph type="pic" sz="quarter" idx="11"/>
          </p:nvPr>
        </p:nvSpPr>
        <p:spPr>
          <a:xfrm>
            <a:off x="13420048" y="3753036"/>
            <a:ext cx="8676664" cy="4982164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1566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ffee 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7"/>
          <p:cNvSpPr>
            <a:spLocks noGrp="1" noChangeAspect="1"/>
          </p:cNvSpPr>
          <p:nvPr>
            <p:ph type="pic" sz="quarter" idx="13"/>
          </p:nvPr>
        </p:nvSpPr>
        <p:spPr>
          <a:xfrm>
            <a:off x="0" y="0"/>
            <a:ext cx="24377650" cy="13716000"/>
          </a:xfr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9244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upport-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val 10"/>
          <p:cNvSpPr/>
          <p:nvPr userDrawn="1"/>
        </p:nvSpPr>
        <p:spPr>
          <a:xfrm>
            <a:off x="23019760" y="473371"/>
            <a:ext cx="959010" cy="959010"/>
          </a:xfrm>
          <a:prstGeom prst="ellipse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2" tIns="45711" rIns="91422" bIns="45711"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 userDrawn="1"/>
        </p:nvSpPr>
        <p:spPr>
          <a:xfrm>
            <a:off x="23071044" y="607069"/>
            <a:ext cx="885447" cy="615554"/>
          </a:xfrm>
          <a:prstGeom prst="rect">
            <a:avLst/>
          </a:prstGeom>
          <a:noFill/>
        </p:spPr>
        <p:txBody>
          <a:bodyPr wrap="none" lIns="182807" tIns="91404" rIns="182807" bIns="91404" rtlCol="0">
            <a:spAutoFit/>
          </a:bodyPr>
          <a:lstStyle/>
          <a:p>
            <a:pPr algn="ctr"/>
            <a:fld id="{260E2A6B-A809-4840-BF14-8648BC0BDF87}" type="slidenum">
              <a:rPr lang="id-ID" sz="2800" b="1" smtClean="0">
                <a:solidFill>
                  <a:schemeClr val="bg1"/>
                </a:solidFill>
                <a:latin typeface="Raleway Light"/>
                <a:cs typeface="Raleway Light"/>
              </a:rPr>
              <a:pPr algn="ctr"/>
              <a:t>‹#›</a:t>
            </a:fld>
            <a:endParaRPr lang="id-ID" sz="2800" dirty="0">
              <a:solidFill>
                <a:schemeClr val="bg1"/>
              </a:solidFill>
              <a:latin typeface="Raleway Light"/>
              <a:cs typeface="Raleway Light"/>
            </a:endParaRPr>
          </a:p>
        </p:txBody>
      </p:sp>
      <p:sp>
        <p:nvSpPr>
          <p:cNvPr id="15" name="Picture Placeholder 13"/>
          <p:cNvSpPr>
            <a:spLocks noGrp="1" noChangeAspect="1"/>
          </p:cNvSpPr>
          <p:nvPr>
            <p:ph type="pic" sz="quarter" idx="13"/>
          </p:nvPr>
        </p:nvSpPr>
        <p:spPr>
          <a:xfrm>
            <a:off x="2510525" y="3384476"/>
            <a:ext cx="8058334" cy="7955937"/>
          </a:xfrm>
          <a:effectLst/>
        </p:spPr>
        <p:txBody>
          <a:bodyPr>
            <a:normAutofit/>
          </a:bodyPr>
          <a:lstStyle>
            <a:lvl1pPr marL="0" indent="0">
              <a:buNone/>
              <a:defRPr sz="42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0529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5964" y="730259"/>
            <a:ext cx="21025723" cy="2651126"/>
          </a:xfrm>
          <a:prstGeom prst="rect">
            <a:avLst/>
          </a:prstGeom>
        </p:spPr>
        <p:txBody>
          <a:bodyPr vert="horz" lIns="182843" tIns="91422" rIns="182843" bIns="91422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5964" y="3651250"/>
            <a:ext cx="21025723" cy="8702676"/>
          </a:xfrm>
          <a:prstGeom prst="rect">
            <a:avLst/>
          </a:prstGeom>
        </p:spPr>
        <p:txBody>
          <a:bodyPr vert="horz" lIns="182843" tIns="91422" rIns="182843" bIns="91422" rtlCol="0">
            <a:normAutofit/>
          </a:bodyPr>
          <a:lstStyle/>
          <a:p>
            <a:pPr lvl="0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5964" y="12712709"/>
            <a:ext cx="5484971" cy="730250"/>
          </a:xfrm>
          <a:prstGeom prst="rect">
            <a:avLst/>
          </a:prstGeom>
        </p:spPr>
        <p:txBody>
          <a:bodyPr vert="horz" lIns="182843" tIns="91422" rIns="182843" bIns="91422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  <a:latin typeface="Lato Regular"/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5097" y="12712709"/>
            <a:ext cx="8227457" cy="730250"/>
          </a:xfrm>
          <a:prstGeom prst="rect">
            <a:avLst/>
          </a:prstGeom>
        </p:spPr>
        <p:txBody>
          <a:bodyPr vert="horz" lIns="182843" tIns="91422" rIns="182843" bIns="91422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  <a:latin typeface="Lato Regular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16715" y="12712709"/>
            <a:ext cx="5484971" cy="730250"/>
          </a:xfrm>
          <a:prstGeom prst="rect">
            <a:avLst/>
          </a:prstGeom>
        </p:spPr>
        <p:txBody>
          <a:bodyPr vert="horz" lIns="182843" tIns="91422" rIns="182843" bIns="91422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  <a:latin typeface="Lato Regular"/>
              </a:defRPr>
            </a:lvl1pPr>
          </a:lstStyle>
          <a:p>
            <a:fld id="{FCEE2C88-6C8F-484D-AF69-578F576B1F4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2848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657" r:id="rId2"/>
    <p:sldLayoutId id="2147483736" r:id="rId3"/>
    <p:sldLayoutId id="2147483715" r:id="rId4"/>
    <p:sldLayoutId id="2147483768" r:id="rId5"/>
    <p:sldLayoutId id="2147483743" r:id="rId6"/>
    <p:sldLayoutId id="2147483714" r:id="rId7"/>
    <p:sldLayoutId id="2147483737" r:id="rId8"/>
    <p:sldLayoutId id="2147483738" r:id="rId9"/>
    <p:sldLayoutId id="2147483742" r:id="rId10"/>
    <p:sldLayoutId id="2147483751" r:id="rId11"/>
    <p:sldLayoutId id="2147483772" r:id="rId12"/>
    <p:sldLayoutId id="2147483774" r:id="rId13"/>
    <p:sldLayoutId id="2147483778" r:id="rId14"/>
    <p:sldLayoutId id="2147483788" r:id="rId15"/>
    <p:sldLayoutId id="2147483789" r:id="rId16"/>
    <p:sldLayoutId id="2147483790" r:id="rId17"/>
  </p:sldLayoutIdLst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hf hdr="0" ftr="0" dt="0"/>
  <p:txStyles>
    <p:titleStyle>
      <a:lvl1pPr algn="l" defTabSz="1828434" rtl="0" eaLnBrk="1" latinLnBrk="0" hangingPunct="1">
        <a:lnSpc>
          <a:spcPct val="90000"/>
        </a:lnSpc>
        <a:spcBef>
          <a:spcPct val="0"/>
        </a:spcBef>
        <a:buNone/>
        <a:defRPr lang="en-US" sz="6000" kern="1200">
          <a:solidFill>
            <a:schemeClr val="tx1"/>
          </a:solidFill>
          <a:latin typeface="Lato" panose="020F0502020204030203" pitchFamily="34" charset="0"/>
          <a:ea typeface="+mj-ea"/>
          <a:cs typeface="+mj-cs"/>
        </a:defRPr>
      </a:lvl1pPr>
    </p:titleStyle>
    <p:bodyStyle>
      <a:lvl1pPr marL="457109" indent="-457109" algn="l" defTabSz="1828434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lang="en-US" sz="4800" kern="1200" dirty="0" smtClean="0">
          <a:solidFill>
            <a:schemeClr val="tx1"/>
          </a:solidFill>
          <a:effectLst/>
          <a:latin typeface="Lato" panose="020F0502020204030203" pitchFamily="34" charset="0"/>
          <a:ea typeface="+mn-ea"/>
          <a:cs typeface="+mn-cs"/>
        </a:defRPr>
      </a:lvl1pPr>
      <a:lvl2pPr marL="1371326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4000" kern="1200" dirty="0" smtClean="0">
          <a:solidFill>
            <a:schemeClr val="tx1"/>
          </a:solidFill>
          <a:effectLst/>
          <a:latin typeface="Lato" panose="020F0502020204030203" pitchFamily="34" charset="0"/>
          <a:ea typeface="+mn-ea"/>
          <a:cs typeface="+mn-cs"/>
        </a:defRPr>
      </a:lvl2pPr>
      <a:lvl3pPr marL="2285543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3600" kern="1200" dirty="0" smtClean="0">
          <a:solidFill>
            <a:schemeClr val="tx1"/>
          </a:solidFill>
          <a:effectLst/>
          <a:latin typeface="Lato" panose="020F0502020204030203" pitchFamily="34" charset="0"/>
          <a:ea typeface="+mn-ea"/>
          <a:cs typeface="+mn-cs"/>
        </a:defRPr>
      </a:lvl3pPr>
      <a:lvl4pPr marL="3199760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3200" kern="1200" dirty="0" smtClean="0">
          <a:solidFill>
            <a:schemeClr val="tx1"/>
          </a:solidFill>
          <a:effectLst/>
          <a:latin typeface="Lato" panose="020F0502020204030203" pitchFamily="34" charset="0"/>
          <a:ea typeface="+mn-ea"/>
          <a:cs typeface="+mn-cs"/>
        </a:defRPr>
      </a:lvl4pPr>
      <a:lvl5pPr marL="4113977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3200" kern="1200" dirty="0">
          <a:solidFill>
            <a:schemeClr val="tx1"/>
          </a:solidFill>
          <a:effectLst/>
          <a:latin typeface="Lato" panose="020F0502020204030203" pitchFamily="34" charset="0"/>
          <a:ea typeface="+mn-ea"/>
          <a:cs typeface="+mn-cs"/>
        </a:defRPr>
      </a:lvl5pPr>
      <a:lvl6pPr marL="5028194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2411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6628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0846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217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434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2651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6868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086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5303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399520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3737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image" Target="../media/image2.jpeg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notesSlide" Target="../notesSlides/notesSlide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slideLayout" Target="../slideLayouts/slideLayout16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738964" y="2176870"/>
            <a:ext cx="14436276" cy="8906859"/>
          </a:xfrm>
          <a:prstGeom prst="rect">
            <a:avLst/>
          </a:prstGeom>
          <a:solidFill>
            <a:schemeClr val="tx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2" name="TextBox 2"/>
          <p:cNvSpPr txBox="1"/>
          <p:nvPr/>
        </p:nvSpPr>
        <p:spPr>
          <a:xfrm>
            <a:off x="4560505" y="5844251"/>
            <a:ext cx="1471889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b="1" dirty="0">
                <a:solidFill>
                  <a:schemeClr val="bg1"/>
                </a:solidFill>
                <a:cs typeface="+mn-ea"/>
                <a:sym typeface="+mn-lt"/>
              </a:rPr>
              <a:t>高端商业计划书</a:t>
            </a:r>
            <a:endParaRPr lang="en-US" sz="115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TextBox 59"/>
          <p:cNvSpPr txBox="1"/>
          <p:nvPr/>
        </p:nvSpPr>
        <p:spPr>
          <a:xfrm>
            <a:off x="4066772" y="3629820"/>
            <a:ext cx="1578066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b="1" dirty="0">
                <a:solidFill>
                  <a:schemeClr val="bg1"/>
                </a:solidFill>
                <a:cs typeface="+mn-ea"/>
                <a:sym typeface="+mn-lt"/>
              </a:rPr>
              <a:t>BUSINESS</a:t>
            </a:r>
          </a:p>
        </p:txBody>
      </p:sp>
      <p:sp>
        <p:nvSpPr>
          <p:cNvPr id="24" name="TextBox 62"/>
          <p:cNvSpPr txBox="1"/>
          <p:nvPr/>
        </p:nvSpPr>
        <p:spPr>
          <a:xfrm>
            <a:off x="5098255" y="8058682"/>
            <a:ext cx="14181140" cy="9233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800" dirty="0">
                <a:solidFill>
                  <a:schemeClr val="bg1"/>
                </a:solidFill>
                <a:cs typeface="+mn-ea"/>
                <a:sym typeface="+mn-lt"/>
              </a:rPr>
              <a:t>Your content to play here, or through your copy, paste in this box, and select only </a:t>
            </a:r>
          </a:p>
          <a:p>
            <a:pPr algn="ctr"/>
            <a:r>
              <a:rPr lang="en-US" altLang="zh-CN" sz="1800" dirty="0">
                <a:solidFill>
                  <a:schemeClr val="bg1"/>
                </a:solidFill>
                <a:cs typeface="+mn-ea"/>
                <a:sym typeface="+mn-lt"/>
              </a:rPr>
              <a:t>the text. Your content to play here, or through your copy, paste in </a:t>
            </a:r>
          </a:p>
          <a:p>
            <a:pPr algn="ctr"/>
            <a:r>
              <a:rPr lang="en-US" altLang="zh-CN" sz="1800" dirty="0">
                <a:solidFill>
                  <a:schemeClr val="bg1"/>
                </a:solidFill>
                <a:cs typeface="+mn-ea"/>
                <a:sym typeface="+mn-lt"/>
              </a:rPr>
              <a:t>this box, and select only the text.</a:t>
            </a:r>
          </a:p>
        </p:txBody>
      </p:sp>
      <p:sp>
        <p:nvSpPr>
          <p:cNvPr id="32" name="半闭框 31"/>
          <p:cNvSpPr/>
          <p:nvPr/>
        </p:nvSpPr>
        <p:spPr>
          <a:xfrm>
            <a:off x="4014848" y="1662434"/>
            <a:ext cx="2133600" cy="3637531"/>
          </a:xfrm>
          <a:prstGeom prst="halfFrame">
            <a:avLst>
              <a:gd name="adj1" fmla="val 8438"/>
              <a:gd name="adj2" fmla="val 8017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半闭框 32"/>
          <p:cNvSpPr/>
          <p:nvPr/>
        </p:nvSpPr>
        <p:spPr>
          <a:xfrm rot="10800000">
            <a:off x="18212595" y="8106320"/>
            <a:ext cx="2133600" cy="3656451"/>
          </a:xfrm>
          <a:prstGeom prst="halfFrame">
            <a:avLst>
              <a:gd name="adj1" fmla="val 8438"/>
              <a:gd name="adj2" fmla="val 8017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12458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 tmFilter="0,0; .5, 1; 1, 1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19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850"/>
                                </p:stCondLst>
                                <p:childTnLst>
                                  <p:par>
                                    <p:cTn id="2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6" accel="84000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30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31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9" accel="84000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34" dur="1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35" dur="1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22" grpId="0"/>
          <p:bldP spid="23" grpId="0"/>
          <p:bldP spid="24" grpId="0"/>
          <p:bldP spid="32" grpId="0" animBg="1"/>
          <p:bldP spid="3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 tmFilter="0,0; .5, 1; 1, 1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2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850"/>
                                </p:stCondLst>
                                <p:childTnLst>
                                  <p:par>
                                    <p:cTn id="2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6" accel="84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9" accel="84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1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1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38" repeatCount="indefinite" fill="remove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  <p:bldLst>
          <p:bldP spid="7" grpId="0" animBg="1"/>
          <p:bldP spid="22" grpId="0"/>
          <p:bldP spid="23" grpId="0"/>
          <p:bldP spid="24" grpId="0"/>
          <p:bldP spid="32" grpId="0" animBg="1"/>
          <p:bldP spid="33" grpId="0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AutoShape 6"/>
          <p:cNvSpPr>
            <a:spLocks/>
          </p:cNvSpPr>
          <p:nvPr/>
        </p:nvSpPr>
        <p:spPr bwMode="auto">
          <a:xfrm>
            <a:off x="17548418" y="6736190"/>
            <a:ext cx="3017052" cy="29527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pPr>
              <a:defRPr/>
            </a:pPr>
            <a:endParaRPr lang="es-ES" sz="5600"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0" name="AutoShape 7"/>
          <p:cNvSpPr>
            <a:spLocks/>
          </p:cNvSpPr>
          <p:nvPr/>
        </p:nvSpPr>
        <p:spPr bwMode="auto">
          <a:xfrm>
            <a:off x="14804344" y="6736190"/>
            <a:ext cx="3015465" cy="29527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pPr>
              <a:defRPr/>
            </a:pPr>
            <a:endParaRPr lang="es-ES" sz="5600"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1" name="AutoShape 8"/>
          <p:cNvSpPr>
            <a:spLocks/>
          </p:cNvSpPr>
          <p:nvPr/>
        </p:nvSpPr>
        <p:spPr bwMode="auto">
          <a:xfrm>
            <a:off x="12071383" y="6736190"/>
            <a:ext cx="3017052" cy="29527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pPr>
              <a:defRPr/>
            </a:pPr>
            <a:endParaRPr lang="es-ES" sz="5600"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2" name="AutoShape 9"/>
          <p:cNvSpPr>
            <a:spLocks/>
          </p:cNvSpPr>
          <p:nvPr/>
        </p:nvSpPr>
        <p:spPr bwMode="auto">
          <a:xfrm>
            <a:off x="9351115" y="6736190"/>
            <a:ext cx="3017052" cy="29527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pPr>
              <a:defRPr/>
            </a:pPr>
            <a:endParaRPr lang="es-ES" sz="5600"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3" name="AutoShape 10"/>
          <p:cNvSpPr>
            <a:spLocks/>
          </p:cNvSpPr>
          <p:nvPr/>
        </p:nvSpPr>
        <p:spPr bwMode="auto">
          <a:xfrm>
            <a:off x="6619740" y="6736190"/>
            <a:ext cx="3015465" cy="29527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pPr>
              <a:defRPr/>
            </a:pPr>
            <a:endParaRPr lang="es-ES" sz="5600"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4" name="AutoShape 11"/>
          <p:cNvSpPr>
            <a:spLocks/>
          </p:cNvSpPr>
          <p:nvPr/>
        </p:nvSpPr>
        <p:spPr bwMode="auto">
          <a:xfrm>
            <a:off x="3839165" y="6736190"/>
            <a:ext cx="3017052" cy="295276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pPr>
              <a:defRPr/>
            </a:pPr>
            <a:endParaRPr lang="es-ES" sz="5600"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616973" y="5963078"/>
            <a:ext cx="669752" cy="1255715"/>
            <a:chOff x="3616973" y="5963078"/>
            <a:chExt cx="669752" cy="1255715"/>
          </a:xfrm>
        </p:grpSpPr>
        <p:grpSp>
          <p:nvGrpSpPr>
            <p:cNvPr id="2" name="组合 1"/>
            <p:cNvGrpSpPr/>
            <p:nvPr/>
          </p:nvGrpSpPr>
          <p:grpSpPr>
            <a:xfrm>
              <a:off x="3616973" y="6548867"/>
              <a:ext cx="669752" cy="669926"/>
              <a:chOff x="3616973" y="6548867"/>
              <a:chExt cx="669752" cy="669926"/>
            </a:xfrm>
          </p:grpSpPr>
          <p:sp>
            <p:nvSpPr>
              <p:cNvPr id="16" name="AutoShape 13"/>
              <p:cNvSpPr>
                <a:spLocks/>
              </p:cNvSpPr>
              <p:nvPr/>
            </p:nvSpPr>
            <p:spPr bwMode="auto">
              <a:xfrm>
                <a:off x="3616973" y="6548867"/>
                <a:ext cx="669752" cy="669926"/>
              </a:xfrm>
              <a:custGeom>
                <a:avLst/>
                <a:gdLst>
                  <a:gd name="T0" fmla="+- 0 10800 961"/>
                  <a:gd name="T1" fmla="*/ T0 w 19679"/>
                  <a:gd name="T2" fmla="+- 0 10800 961"/>
                  <a:gd name="T3" fmla="*/ 10800 h 19679"/>
                  <a:gd name="T4" fmla="+- 0 10800 961"/>
                  <a:gd name="T5" fmla="*/ T4 w 19679"/>
                  <a:gd name="T6" fmla="+- 0 10800 961"/>
                  <a:gd name="T7" fmla="*/ 10800 h 19679"/>
                  <a:gd name="T8" fmla="+- 0 10800 961"/>
                  <a:gd name="T9" fmla="*/ T8 w 19679"/>
                  <a:gd name="T10" fmla="+- 0 10800 961"/>
                  <a:gd name="T11" fmla="*/ 10800 h 19679"/>
                  <a:gd name="T12" fmla="+- 0 10800 961"/>
                  <a:gd name="T13" fmla="*/ T12 w 19679"/>
                  <a:gd name="T14" fmla="+- 0 10800 961"/>
                  <a:gd name="T15" fmla="*/ 10800 h 1967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9"/>
                      <a:pt x="6724" y="20639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</a:path>
                </a:pathLst>
              </a:custGeom>
              <a:solidFill>
                <a:schemeClr val="accent1"/>
              </a:solidFill>
              <a:ln w="25400" cap="flat" cmpd="sng">
                <a:solidFill>
                  <a:srgbClr val="000000">
                    <a:alpha val="0"/>
                  </a:srgbClr>
                </a:solidFill>
                <a:prstDash val="solid"/>
                <a:miter lim="0"/>
                <a:headEnd/>
                <a:tailEnd/>
              </a:ln>
              <a:effectLst/>
            </p:spPr>
            <p:txBody>
              <a:bodyPr lIns="0" tIns="0" rIns="0" bIns="0" anchor="ctr"/>
              <a:lstStyle/>
              <a:p>
                <a:pPr>
                  <a:defRPr/>
                </a:pPr>
                <a:endParaRPr lang="es-ES" sz="5600"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17" name="AutoShape 14"/>
              <p:cNvSpPr>
                <a:spLocks/>
              </p:cNvSpPr>
              <p:nvPr/>
            </p:nvSpPr>
            <p:spPr bwMode="auto">
              <a:xfrm>
                <a:off x="3807423" y="6739366"/>
                <a:ext cx="288851" cy="288924"/>
              </a:xfrm>
              <a:custGeom>
                <a:avLst/>
                <a:gdLst>
                  <a:gd name="T0" fmla="+- 0 10800 961"/>
                  <a:gd name="T1" fmla="*/ T0 w 19679"/>
                  <a:gd name="T2" fmla="+- 0 10800 961"/>
                  <a:gd name="T3" fmla="*/ 10800 h 19679"/>
                  <a:gd name="T4" fmla="+- 0 10800 961"/>
                  <a:gd name="T5" fmla="*/ T4 w 19679"/>
                  <a:gd name="T6" fmla="+- 0 10800 961"/>
                  <a:gd name="T7" fmla="*/ 10800 h 19679"/>
                  <a:gd name="T8" fmla="+- 0 10800 961"/>
                  <a:gd name="T9" fmla="*/ T8 w 19679"/>
                  <a:gd name="T10" fmla="+- 0 10800 961"/>
                  <a:gd name="T11" fmla="*/ 10800 h 19679"/>
                  <a:gd name="T12" fmla="+- 0 10800 961"/>
                  <a:gd name="T13" fmla="*/ T12 w 19679"/>
                  <a:gd name="T14" fmla="+- 0 10800 961"/>
                  <a:gd name="T15" fmla="*/ 10800 h 1967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9" y="6724"/>
                      <a:pt x="20639" y="12953"/>
                      <a:pt x="16796" y="16796"/>
                    </a:cubicBezTo>
                    <a:cubicBezTo>
                      <a:pt x="12953" y="20639"/>
                      <a:pt x="6724" y="20639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</a:path>
                </a:pathLst>
              </a:custGeom>
              <a:solidFill>
                <a:schemeClr val="bg1"/>
              </a:solidFill>
              <a:ln w="25400" cap="flat" cmpd="sng">
                <a:solidFill>
                  <a:srgbClr val="000000">
                    <a:alpha val="0"/>
                  </a:srgbClr>
                </a:solidFill>
                <a:prstDash val="solid"/>
                <a:miter lim="0"/>
                <a:headEnd/>
                <a:tailEnd/>
              </a:ln>
              <a:effectLst/>
            </p:spPr>
            <p:txBody>
              <a:bodyPr lIns="0" tIns="0" rIns="0" bIns="0" anchor="ctr"/>
              <a:lstStyle/>
              <a:p>
                <a:pPr>
                  <a:defRPr/>
                </a:pPr>
                <a:endParaRPr lang="es-ES" sz="5600"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sp>
          <p:nvSpPr>
            <p:cNvPr id="36" name="AutoShape 54"/>
            <p:cNvSpPr>
              <a:spLocks/>
            </p:cNvSpPr>
            <p:nvPr/>
          </p:nvSpPr>
          <p:spPr bwMode="auto">
            <a:xfrm rot="21599989">
              <a:off x="3689977" y="5963078"/>
              <a:ext cx="498346" cy="33337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36" y="21599"/>
                  </a:moveTo>
                  <a:cubicBezTo>
                    <a:pt x="969" y="21599"/>
                    <a:pt x="657" y="21365"/>
                    <a:pt x="392" y="20890"/>
                  </a:cubicBezTo>
                  <a:cubicBezTo>
                    <a:pt x="132" y="20401"/>
                    <a:pt x="0" y="19835"/>
                    <a:pt x="0" y="19171"/>
                  </a:cubicBezTo>
                  <a:cubicBezTo>
                    <a:pt x="0" y="18480"/>
                    <a:pt x="135" y="17907"/>
                    <a:pt x="403" y="17419"/>
                  </a:cubicBezTo>
                  <a:lnTo>
                    <a:pt x="9821" y="716"/>
                  </a:lnTo>
                  <a:cubicBezTo>
                    <a:pt x="10089" y="240"/>
                    <a:pt x="10412" y="0"/>
                    <a:pt x="10790" y="0"/>
                  </a:cubicBezTo>
                  <a:cubicBezTo>
                    <a:pt x="11176" y="0"/>
                    <a:pt x="11503" y="240"/>
                    <a:pt x="11774" y="716"/>
                  </a:cubicBezTo>
                  <a:lnTo>
                    <a:pt x="21196" y="17419"/>
                  </a:lnTo>
                  <a:cubicBezTo>
                    <a:pt x="21464" y="17907"/>
                    <a:pt x="21600" y="18480"/>
                    <a:pt x="21600" y="19171"/>
                  </a:cubicBezTo>
                  <a:cubicBezTo>
                    <a:pt x="21600" y="19815"/>
                    <a:pt x="21467" y="20375"/>
                    <a:pt x="21203" y="20870"/>
                  </a:cubicBezTo>
                  <a:cubicBezTo>
                    <a:pt x="20942" y="21359"/>
                    <a:pt x="20626" y="21599"/>
                    <a:pt x="20263" y="21599"/>
                  </a:cubicBezTo>
                  <a:lnTo>
                    <a:pt x="1336" y="2159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lIns="38092" tIns="38092" rIns="38092" bIns="38092" anchor="ctr"/>
            <a:lstStyle/>
            <a:p>
              <a:pPr defTabSz="457109">
                <a:defRPr/>
              </a:pPr>
              <a:endParaRPr lang="es-ES" sz="3000"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9162252" y="5963078"/>
            <a:ext cx="668164" cy="1255715"/>
            <a:chOff x="9162252" y="5963078"/>
            <a:chExt cx="668164" cy="1255715"/>
          </a:xfrm>
        </p:grpSpPr>
        <p:sp>
          <p:nvSpPr>
            <p:cNvPr id="31" name="AutoShape 28"/>
            <p:cNvSpPr>
              <a:spLocks/>
            </p:cNvSpPr>
            <p:nvPr/>
          </p:nvSpPr>
          <p:spPr bwMode="auto">
            <a:xfrm>
              <a:off x="9162252" y="6548867"/>
              <a:ext cx="668164" cy="669926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3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  <a:headEnd/>
              <a:tailEnd/>
            </a:ln>
            <a:effectLst/>
          </p:spPr>
          <p:txBody>
            <a:bodyPr lIns="0" tIns="0" rIns="0" bIns="0" anchor="ctr"/>
            <a:lstStyle/>
            <a:p>
              <a:pPr>
                <a:defRPr/>
              </a:pPr>
              <a:endParaRPr lang="es-ES" sz="5600"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32" name="AutoShape 29"/>
            <p:cNvSpPr>
              <a:spLocks/>
            </p:cNvSpPr>
            <p:nvPr/>
          </p:nvSpPr>
          <p:spPr bwMode="auto">
            <a:xfrm>
              <a:off x="9351115" y="6739366"/>
              <a:ext cx="290438" cy="288924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bg1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  <a:headEnd/>
              <a:tailEnd/>
            </a:ln>
            <a:effectLst/>
          </p:spPr>
          <p:txBody>
            <a:bodyPr lIns="0" tIns="0" rIns="0" bIns="0" anchor="ctr"/>
            <a:lstStyle/>
            <a:p>
              <a:pPr>
                <a:defRPr/>
              </a:pPr>
              <a:endParaRPr lang="es-ES" sz="5600"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37" name="AutoShape 55"/>
            <p:cNvSpPr>
              <a:spLocks/>
            </p:cNvSpPr>
            <p:nvPr/>
          </p:nvSpPr>
          <p:spPr bwMode="auto">
            <a:xfrm rot="21599989">
              <a:off x="9243192" y="5963078"/>
              <a:ext cx="499934" cy="33337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36" y="21599"/>
                  </a:moveTo>
                  <a:cubicBezTo>
                    <a:pt x="969" y="21599"/>
                    <a:pt x="657" y="21365"/>
                    <a:pt x="392" y="20890"/>
                  </a:cubicBezTo>
                  <a:cubicBezTo>
                    <a:pt x="132" y="20401"/>
                    <a:pt x="0" y="19835"/>
                    <a:pt x="0" y="19171"/>
                  </a:cubicBezTo>
                  <a:cubicBezTo>
                    <a:pt x="0" y="18480"/>
                    <a:pt x="135" y="17907"/>
                    <a:pt x="403" y="17419"/>
                  </a:cubicBezTo>
                  <a:lnTo>
                    <a:pt x="9821" y="716"/>
                  </a:lnTo>
                  <a:cubicBezTo>
                    <a:pt x="10089" y="240"/>
                    <a:pt x="10412" y="0"/>
                    <a:pt x="10790" y="0"/>
                  </a:cubicBezTo>
                  <a:cubicBezTo>
                    <a:pt x="11176" y="0"/>
                    <a:pt x="11503" y="240"/>
                    <a:pt x="11774" y="716"/>
                  </a:cubicBezTo>
                  <a:lnTo>
                    <a:pt x="21196" y="17419"/>
                  </a:lnTo>
                  <a:cubicBezTo>
                    <a:pt x="21464" y="17907"/>
                    <a:pt x="21600" y="18480"/>
                    <a:pt x="21600" y="19171"/>
                  </a:cubicBezTo>
                  <a:cubicBezTo>
                    <a:pt x="21600" y="19815"/>
                    <a:pt x="21467" y="20375"/>
                    <a:pt x="21203" y="20870"/>
                  </a:cubicBezTo>
                  <a:cubicBezTo>
                    <a:pt x="20942" y="21359"/>
                    <a:pt x="20626" y="21599"/>
                    <a:pt x="20263" y="21599"/>
                  </a:cubicBezTo>
                  <a:lnTo>
                    <a:pt x="1336" y="21599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lIns="38092" tIns="38092" rIns="38092" bIns="38092" anchor="ctr"/>
            <a:lstStyle/>
            <a:p>
              <a:pPr defTabSz="457109">
                <a:defRPr/>
              </a:pPr>
              <a:endParaRPr lang="es-ES" sz="3000" dirty="0"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4617069" y="5963078"/>
            <a:ext cx="669752" cy="1255715"/>
            <a:chOff x="14617069" y="5963078"/>
            <a:chExt cx="669752" cy="1255715"/>
          </a:xfrm>
        </p:grpSpPr>
        <p:sp>
          <p:nvSpPr>
            <p:cNvPr id="34" name="AutoShape 31"/>
            <p:cNvSpPr>
              <a:spLocks/>
            </p:cNvSpPr>
            <p:nvPr/>
          </p:nvSpPr>
          <p:spPr bwMode="auto">
            <a:xfrm>
              <a:off x="14617069" y="6548867"/>
              <a:ext cx="669752" cy="669926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5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  <a:headEnd/>
              <a:tailEnd/>
            </a:ln>
            <a:effectLst/>
          </p:spPr>
          <p:txBody>
            <a:bodyPr lIns="0" tIns="0" rIns="0" bIns="0" anchor="ctr"/>
            <a:lstStyle/>
            <a:p>
              <a:pPr>
                <a:defRPr/>
              </a:pPr>
              <a:endParaRPr lang="es-ES" sz="5600"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35" name="AutoShape 32"/>
            <p:cNvSpPr>
              <a:spLocks/>
            </p:cNvSpPr>
            <p:nvPr/>
          </p:nvSpPr>
          <p:spPr bwMode="auto">
            <a:xfrm>
              <a:off x="14807519" y="6739366"/>
              <a:ext cx="288851" cy="288924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bg1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  <a:headEnd/>
              <a:tailEnd/>
            </a:ln>
            <a:effectLst/>
          </p:spPr>
          <p:txBody>
            <a:bodyPr lIns="0" tIns="0" rIns="0" bIns="0" anchor="ctr"/>
            <a:lstStyle/>
            <a:p>
              <a:pPr>
                <a:defRPr/>
              </a:pPr>
              <a:endParaRPr lang="es-ES" sz="5600"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38" name="AutoShape 56"/>
            <p:cNvSpPr>
              <a:spLocks/>
            </p:cNvSpPr>
            <p:nvPr/>
          </p:nvSpPr>
          <p:spPr bwMode="auto">
            <a:xfrm rot="21599989">
              <a:off x="14702770" y="5963078"/>
              <a:ext cx="499934" cy="33337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36" y="21599"/>
                  </a:moveTo>
                  <a:cubicBezTo>
                    <a:pt x="969" y="21599"/>
                    <a:pt x="657" y="21365"/>
                    <a:pt x="392" y="20890"/>
                  </a:cubicBezTo>
                  <a:cubicBezTo>
                    <a:pt x="132" y="20401"/>
                    <a:pt x="0" y="19835"/>
                    <a:pt x="0" y="19171"/>
                  </a:cubicBezTo>
                  <a:cubicBezTo>
                    <a:pt x="0" y="18480"/>
                    <a:pt x="135" y="17907"/>
                    <a:pt x="403" y="17419"/>
                  </a:cubicBezTo>
                  <a:lnTo>
                    <a:pt x="9821" y="716"/>
                  </a:lnTo>
                  <a:cubicBezTo>
                    <a:pt x="10089" y="240"/>
                    <a:pt x="10412" y="0"/>
                    <a:pt x="10790" y="0"/>
                  </a:cubicBezTo>
                  <a:cubicBezTo>
                    <a:pt x="11176" y="0"/>
                    <a:pt x="11503" y="240"/>
                    <a:pt x="11774" y="716"/>
                  </a:cubicBezTo>
                  <a:lnTo>
                    <a:pt x="21196" y="17419"/>
                  </a:lnTo>
                  <a:cubicBezTo>
                    <a:pt x="21464" y="17907"/>
                    <a:pt x="21600" y="18480"/>
                    <a:pt x="21600" y="19171"/>
                  </a:cubicBezTo>
                  <a:cubicBezTo>
                    <a:pt x="21600" y="19815"/>
                    <a:pt x="21467" y="20375"/>
                    <a:pt x="21203" y="20870"/>
                  </a:cubicBezTo>
                  <a:cubicBezTo>
                    <a:pt x="20942" y="21359"/>
                    <a:pt x="20626" y="21599"/>
                    <a:pt x="20263" y="21599"/>
                  </a:cubicBezTo>
                  <a:lnTo>
                    <a:pt x="1336" y="21599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</p:spPr>
          <p:txBody>
            <a:bodyPr lIns="38092" tIns="38092" rIns="38092" bIns="38092" anchor="ctr"/>
            <a:lstStyle/>
            <a:p>
              <a:pPr defTabSz="457109">
                <a:defRPr/>
              </a:pPr>
              <a:endParaRPr lang="es-ES" sz="3000"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20095692" y="5963078"/>
            <a:ext cx="669752" cy="1255715"/>
            <a:chOff x="20095692" y="5963078"/>
            <a:chExt cx="669752" cy="1255715"/>
          </a:xfrm>
        </p:grpSpPr>
        <p:sp>
          <p:nvSpPr>
            <p:cNvPr id="28" name="AutoShape 25"/>
            <p:cNvSpPr>
              <a:spLocks/>
            </p:cNvSpPr>
            <p:nvPr/>
          </p:nvSpPr>
          <p:spPr bwMode="auto">
            <a:xfrm>
              <a:off x="20095692" y="6548867"/>
              <a:ext cx="669752" cy="669926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2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  <a:headEnd/>
              <a:tailEnd/>
            </a:ln>
            <a:effectLst/>
          </p:spPr>
          <p:txBody>
            <a:bodyPr lIns="0" tIns="0" rIns="0" bIns="0" anchor="ctr"/>
            <a:lstStyle/>
            <a:p>
              <a:pPr>
                <a:defRPr/>
              </a:pPr>
              <a:endParaRPr lang="es-ES" sz="5600">
                <a:solidFill>
                  <a:srgbClr val="2BB1E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9" name="AutoShape 26"/>
            <p:cNvSpPr>
              <a:spLocks/>
            </p:cNvSpPr>
            <p:nvPr/>
          </p:nvSpPr>
          <p:spPr bwMode="auto">
            <a:xfrm>
              <a:off x="20286142" y="6739366"/>
              <a:ext cx="288851" cy="288924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bg1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  <a:headEnd/>
              <a:tailEnd/>
            </a:ln>
            <a:effectLst/>
          </p:spPr>
          <p:txBody>
            <a:bodyPr lIns="0" tIns="0" rIns="0" bIns="0" anchor="ctr"/>
            <a:lstStyle/>
            <a:p>
              <a:pPr>
                <a:defRPr/>
              </a:pPr>
              <a:endParaRPr lang="es-ES" sz="5600"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39" name="AutoShape 57"/>
            <p:cNvSpPr>
              <a:spLocks/>
            </p:cNvSpPr>
            <p:nvPr/>
          </p:nvSpPr>
          <p:spPr bwMode="auto">
            <a:xfrm rot="21599989">
              <a:off x="20173460" y="5963078"/>
              <a:ext cx="499932" cy="33337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36" y="21599"/>
                  </a:moveTo>
                  <a:cubicBezTo>
                    <a:pt x="969" y="21599"/>
                    <a:pt x="657" y="21365"/>
                    <a:pt x="392" y="20890"/>
                  </a:cubicBezTo>
                  <a:cubicBezTo>
                    <a:pt x="132" y="20401"/>
                    <a:pt x="0" y="19835"/>
                    <a:pt x="0" y="19171"/>
                  </a:cubicBezTo>
                  <a:cubicBezTo>
                    <a:pt x="0" y="18480"/>
                    <a:pt x="135" y="17907"/>
                    <a:pt x="403" y="17419"/>
                  </a:cubicBezTo>
                  <a:lnTo>
                    <a:pt x="9821" y="716"/>
                  </a:lnTo>
                  <a:cubicBezTo>
                    <a:pt x="10089" y="240"/>
                    <a:pt x="10412" y="0"/>
                    <a:pt x="10790" y="0"/>
                  </a:cubicBezTo>
                  <a:cubicBezTo>
                    <a:pt x="11176" y="0"/>
                    <a:pt x="11503" y="240"/>
                    <a:pt x="11774" y="716"/>
                  </a:cubicBezTo>
                  <a:lnTo>
                    <a:pt x="21196" y="17419"/>
                  </a:lnTo>
                  <a:cubicBezTo>
                    <a:pt x="21464" y="17907"/>
                    <a:pt x="21600" y="18480"/>
                    <a:pt x="21600" y="19171"/>
                  </a:cubicBezTo>
                  <a:cubicBezTo>
                    <a:pt x="21600" y="19815"/>
                    <a:pt x="21467" y="20375"/>
                    <a:pt x="21203" y="20870"/>
                  </a:cubicBezTo>
                  <a:cubicBezTo>
                    <a:pt x="20942" y="21359"/>
                    <a:pt x="20626" y="21599"/>
                    <a:pt x="20263" y="21599"/>
                  </a:cubicBezTo>
                  <a:lnTo>
                    <a:pt x="1336" y="2159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lIns="38092" tIns="38092" rIns="38092" bIns="38092" anchor="ctr"/>
            <a:lstStyle/>
            <a:p>
              <a:pPr defTabSz="457109">
                <a:defRPr/>
              </a:pPr>
              <a:endParaRPr lang="es-ES" sz="3000"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7354794" y="6548867"/>
            <a:ext cx="669752" cy="1293813"/>
            <a:chOff x="17354794" y="6548867"/>
            <a:chExt cx="669752" cy="1293813"/>
          </a:xfrm>
        </p:grpSpPr>
        <p:sp>
          <p:nvSpPr>
            <p:cNvPr id="25" name="AutoShape 22"/>
            <p:cNvSpPr>
              <a:spLocks/>
            </p:cNvSpPr>
            <p:nvPr/>
          </p:nvSpPr>
          <p:spPr bwMode="auto">
            <a:xfrm>
              <a:off x="17354794" y="6548867"/>
              <a:ext cx="669752" cy="669926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1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  <a:headEnd/>
              <a:tailEnd/>
            </a:ln>
            <a:effectLst/>
          </p:spPr>
          <p:txBody>
            <a:bodyPr lIns="0" tIns="0" rIns="0" bIns="0" anchor="ctr"/>
            <a:lstStyle/>
            <a:p>
              <a:pPr>
                <a:defRPr/>
              </a:pPr>
              <a:endParaRPr lang="es-ES" sz="5600">
                <a:solidFill>
                  <a:srgbClr val="2BB1E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6" name="AutoShape 23"/>
            <p:cNvSpPr>
              <a:spLocks/>
            </p:cNvSpPr>
            <p:nvPr/>
          </p:nvSpPr>
          <p:spPr bwMode="auto">
            <a:xfrm>
              <a:off x="17545244" y="6739366"/>
              <a:ext cx="288851" cy="288924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bg1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  <a:headEnd/>
              <a:tailEnd/>
            </a:ln>
            <a:effectLst/>
          </p:spPr>
          <p:txBody>
            <a:bodyPr lIns="0" tIns="0" rIns="0" bIns="0" anchor="ctr"/>
            <a:lstStyle/>
            <a:p>
              <a:pPr>
                <a:defRPr/>
              </a:pPr>
              <a:endParaRPr lang="es-ES" sz="5600"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40" name="AutoShape 58"/>
            <p:cNvSpPr>
              <a:spLocks/>
            </p:cNvSpPr>
            <p:nvPr/>
          </p:nvSpPr>
          <p:spPr bwMode="auto">
            <a:xfrm rot="10799989">
              <a:off x="17450019" y="7509304"/>
              <a:ext cx="499932" cy="33337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36" y="21599"/>
                  </a:moveTo>
                  <a:cubicBezTo>
                    <a:pt x="969" y="21599"/>
                    <a:pt x="657" y="21365"/>
                    <a:pt x="392" y="20890"/>
                  </a:cubicBezTo>
                  <a:cubicBezTo>
                    <a:pt x="132" y="20401"/>
                    <a:pt x="0" y="19835"/>
                    <a:pt x="0" y="19171"/>
                  </a:cubicBezTo>
                  <a:cubicBezTo>
                    <a:pt x="0" y="18480"/>
                    <a:pt x="135" y="17907"/>
                    <a:pt x="403" y="17419"/>
                  </a:cubicBezTo>
                  <a:lnTo>
                    <a:pt x="9821" y="716"/>
                  </a:lnTo>
                  <a:cubicBezTo>
                    <a:pt x="10089" y="240"/>
                    <a:pt x="10412" y="0"/>
                    <a:pt x="10790" y="0"/>
                  </a:cubicBezTo>
                  <a:cubicBezTo>
                    <a:pt x="11176" y="0"/>
                    <a:pt x="11503" y="240"/>
                    <a:pt x="11774" y="716"/>
                  </a:cubicBezTo>
                  <a:lnTo>
                    <a:pt x="21196" y="17419"/>
                  </a:lnTo>
                  <a:cubicBezTo>
                    <a:pt x="21464" y="17907"/>
                    <a:pt x="21600" y="18480"/>
                    <a:pt x="21600" y="19171"/>
                  </a:cubicBezTo>
                  <a:cubicBezTo>
                    <a:pt x="21600" y="19815"/>
                    <a:pt x="21467" y="20375"/>
                    <a:pt x="21203" y="20870"/>
                  </a:cubicBezTo>
                  <a:cubicBezTo>
                    <a:pt x="20942" y="21359"/>
                    <a:pt x="20626" y="21599"/>
                    <a:pt x="20263" y="21599"/>
                  </a:cubicBezTo>
                  <a:lnTo>
                    <a:pt x="1336" y="2159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lIns="38092" tIns="38092" rIns="38092" bIns="38092" anchor="ctr"/>
            <a:lstStyle/>
            <a:p>
              <a:pPr defTabSz="457109">
                <a:defRPr/>
              </a:pPr>
              <a:endParaRPr lang="es-ES" sz="3000"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1885693" y="6548867"/>
            <a:ext cx="669752" cy="1293813"/>
            <a:chOff x="11885693" y="6548867"/>
            <a:chExt cx="669752" cy="1293813"/>
          </a:xfrm>
        </p:grpSpPr>
        <p:sp>
          <p:nvSpPr>
            <p:cNvPr id="19" name="AutoShape 16"/>
            <p:cNvSpPr>
              <a:spLocks/>
            </p:cNvSpPr>
            <p:nvPr/>
          </p:nvSpPr>
          <p:spPr bwMode="auto">
            <a:xfrm>
              <a:off x="11885693" y="6548867"/>
              <a:ext cx="669752" cy="669926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4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  <a:headEnd/>
              <a:tailEnd/>
            </a:ln>
            <a:effectLst/>
          </p:spPr>
          <p:txBody>
            <a:bodyPr lIns="0" tIns="0" rIns="0" bIns="0" anchor="ctr"/>
            <a:lstStyle/>
            <a:p>
              <a:pPr>
                <a:defRPr/>
              </a:pPr>
              <a:endParaRPr lang="es-ES" sz="5600"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0" name="AutoShape 17"/>
            <p:cNvSpPr>
              <a:spLocks/>
            </p:cNvSpPr>
            <p:nvPr/>
          </p:nvSpPr>
          <p:spPr bwMode="auto">
            <a:xfrm>
              <a:off x="12076143" y="6739366"/>
              <a:ext cx="288851" cy="288924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bg1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  <a:headEnd/>
              <a:tailEnd/>
            </a:ln>
            <a:effectLst/>
          </p:spPr>
          <p:txBody>
            <a:bodyPr lIns="0" tIns="0" rIns="0" bIns="0" anchor="ctr"/>
            <a:lstStyle/>
            <a:p>
              <a:pPr>
                <a:defRPr/>
              </a:pPr>
              <a:endParaRPr lang="es-ES" sz="5600"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41" name="AutoShape 59"/>
            <p:cNvSpPr>
              <a:spLocks/>
            </p:cNvSpPr>
            <p:nvPr/>
          </p:nvSpPr>
          <p:spPr bwMode="auto">
            <a:xfrm rot="10799989">
              <a:off x="11966633" y="7509304"/>
              <a:ext cx="499934" cy="33337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36" y="21599"/>
                  </a:moveTo>
                  <a:cubicBezTo>
                    <a:pt x="969" y="21599"/>
                    <a:pt x="657" y="21365"/>
                    <a:pt x="392" y="20890"/>
                  </a:cubicBezTo>
                  <a:cubicBezTo>
                    <a:pt x="132" y="20401"/>
                    <a:pt x="0" y="19835"/>
                    <a:pt x="0" y="19171"/>
                  </a:cubicBezTo>
                  <a:cubicBezTo>
                    <a:pt x="0" y="18480"/>
                    <a:pt x="135" y="17907"/>
                    <a:pt x="403" y="17419"/>
                  </a:cubicBezTo>
                  <a:lnTo>
                    <a:pt x="9821" y="716"/>
                  </a:lnTo>
                  <a:cubicBezTo>
                    <a:pt x="10089" y="240"/>
                    <a:pt x="10412" y="0"/>
                    <a:pt x="10790" y="0"/>
                  </a:cubicBezTo>
                  <a:cubicBezTo>
                    <a:pt x="11176" y="0"/>
                    <a:pt x="11503" y="240"/>
                    <a:pt x="11774" y="716"/>
                  </a:cubicBezTo>
                  <a:lnTo>
                    <a:pt x="21196" y="17419"/>
                  </a:lnTo>
                  <a:cubicBezTo>
                    <a:pt x="21464" y="17907"/>
                    <a:pt x="21600" y="18480"/>
                    <a:pt x="21600" y="19171"/>
                  </a:cubicBezTo>
                  <a:cubicBezTo>
                    <a:pt x="21600" y="19815"/>
                    <a:pt x="21467" y="20375"/>
                    <a:pt x="21203" y="20870"/>
                  </a:cubicBezTo>
                  <a:cubicBezTo>
                    <a:pt x="20942" y="21359"/>
                    <a:pt x="20626" y="21599"/>
                    <a:pt x="20263" y="21599"/>
                  </a:cubicBezTo>
                  <a:lnTo>
                    <a:pt x="1336" y="21599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lIns="38092" tIns="38092" rIns="38092" bIns="38092" anchor="ctr"/>
            <a:lstStyle/>
            <a:p>
              <a:pPr defTabSz="457109">
                <a:defRPr/>
              </a:pPr>
              <a:endParaRPr lang="es-ES" sz="3000"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429290" y="6548867"/>
            <a:ext cx="669752" cy="1293813"/>
            <a:chOff x="6429290" y="6548867"/>
            <a:chExt cx="669752" cy="1293813"/>
          </a:xfrm>
        </p:grpSpPr>
        <p:sp>
          <p:nvSpPr>
            <p:cNvPr id="22" name="AutoShape 19"/>
            <p:cNvSpPr>
              <a:spLocks/>
            </p:cNvSpPr>
            <p:nvPr/>
          </p:nvSpPr>
          <p:spPr bwMode="auto">
            <a:xfrm>
              <a:off x="6429290" y="6548867"/>
              <a:ext cx="669752" cy="669926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2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  <a:headEnd/>
              <a:tailEnd/>
            </a:ln>
            <a:effectLst/>
          </p:spPr>
          <p:txBody>
            <a:bodyPr lIns="0" tIns="0" rIns="0" bIns="0" anchor="ctr"/>
            <a:lstStyle/>
            <a:p>
              <a:pPr>
                <a:defRPr/>
              </a:pPr>
              <a:endParaRPr lang="es-ES" sz="5600"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3" name="AutoShape 20"/>
            <p:cNvSpPr>
              <a:spLocks/>
            </p:cNvSpPr>
            <p:nvPr/>
          </p:nvSpPr>
          <p:spPr bwMode="auto">
            <a:xfrm>
              <a:off x="6619740" y="6739366"/>
              <a:ext cx="288851" cy="288924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bg1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  <a:headEnd/>
              <a:tailEnd/>
            </a:ln>
            <a:effectLst/>
          </p:spPr>
          <p:txBody>
            <a:bodyPr lIns="0" tIns="0" rIns="0" bIns="0" anchor="ctr"/>
            <a:lstStyle/>
            <a:p>
              <a:pPr>
                <a:defRPr/>
              </a:pPr>
              <a:endParaRPr lang="es-ES" sz="5600"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42" name="AutoShape 60"/>
            <p:cNvSpPr>
              <a:spLocks/>
            </p:cNvSpPr>
            <p:nvPr/>
          </p:nvSpPr>
          <p:spPr bwMode="auto">
            <a:xfrm rot="10799989">
              <a:off x="6519752" y="7509304"/>
              <a:ext cx="499934" cy="33337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36" y="21599"/>
                  </a:moveTo>
                  <a:cubicBezTo>
                    <a:pt x="969" y="21599"/>
                    <a:pt x="657" y="21365"/>
                    <a:pt x="392" y="20890"/>
                  </a:cubicBezTo>
                  <a:cubicBezTo>
                    <a:pt x="132" y="20401"/>
                    <a:pt x="0" y="19835"/>
                    <a:pt x="0" y="19171"/>
                  </a:cubicBezTo>
                  <a:cubicBezTo>
                    <a:pt x="0" y="18480"/>
                    <a:pt x="135" y="17907"/>
                    <a:pt x="403" y="17419"/>
                  </a:cubicBezTo>
                  <a:lnTo>
                    <a:pt x="9821" y="716"/>
                  </a:lnTo>
                  <a:cubicBezTo>
                    <a:pt x="10089" y="240"/>
                    <a:pt x="10412" y="0"/>
                    <a:pt x="10790" y="0"/>
                  </a:cubicBezTo>
                  <a:cubicBezTo>
                    <a:pt x="11176" y="0"/>
                    <a:pt x="11503" y="240"/>
                    <a:pt x="11774" y="716"/>
                  </a:cubicBezTo>
                  <a:lnTo>
                    <a:pt x="21196" y="17419"/>
                  </a:lnTo>
                  <a:cubicBezTo>
                    <a:pt x="21464" y="17907"/>
                    <a:pt x="21600" y="18480"/>
                    <a:pt x="21600" y="19171"/>
                  </a:cubicBezTo>
                  <a:cubicBezTo>
                    <a:pt x="21600" y="19815"/>
                    <a:pt x="21467" y="20375"/>
                    <a:pt x="21203" y="20870"/>
                  </a:cubicBezTo>
                  <a:cubicBezTo>
                    <a:pt x="20942" y="21359"/>
                    <a:pt x="20626" y="21599"/>
                    <a:pt x="20263" y="21599"/>
                  </a:cubicBezTo>
                  <a:lnTo>
                    <a:pt x="1336" y="2159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lIns="38092" tIns="38092" rIns="38092" bIns="38092" anchor="ctr"/>
            <a:lstStyle/>
            <a:p>
              <a:pPr defTabSz="457109">
                <a:defRPr/>
              </a:pPr>
              <a:endParaRPr lang="es-ES" sz="3000"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6008975" y="483017"/>
            <a:ext cx="12359700" cy="2079087"/>
            <a:chOff x="5988388" y="483017"/>
            <a:chExt cx="12359700" cy="2079087"/>
          </a:xfrm>
        </p:grpSpPr>
        <p:sp>
          <p:nvSpPr>
            <p:cNvPr id="57" name="TextBox 56"/>
            <p:cNvSpPr txBox="1"/>
            <p:nvPr/>
          </p:nvSpPr>
          <p:spPr>
            <a:xfrm>
              <a:off x="5988388" y="483017"/>
              <a:ext cx="12359700" cy="1446532"/>
            </a:xfrm>
            <a:prstGeom prst="rect">
              <a:avLst/>
            </a:prstGeom>
            <a:noFill/>
          </p:spPr>
          <p:txBody>
            <a:bodyPr wrap="square" lIns="91422" tIns="45711" rIns="91422" bIns="45711" rtlCol="0">
              <a:spAutoFit/>
            </a:bodyPr>
            <a:lstStyle/>
            <a:p>
              <a:pPr algn="ctr"/>
              <a:r>
                <a:rPr lang="zh-CN" altLang="en-US" sz="8800" b="1" dirty="0">
                  <a:solidFill>
                    <a:schemeClr val="tx2"/>
                  </a:solidFill>
                  <a:cs typeface="+mn-ea"/>
                  <a:sym typeface="+mn-lt"/>
                </a:rPr>
                <a:t>技术支持团队</a:t>
              </a:r>
              <a:endParaRPr lang="id-ID" sz="8800" b="1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58" name="Rectangle 57"/>
            <p:cNvSpPr/>
            <p:nvPr/>
          </p:nvSpPr>
          <p:spPr>
            <a:xfrm>
              <a:off x="11412311" y="2470667"/>
              <a:ext cx="1553038" cy="91437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339" tIns="45672" rIns="91339" bIns="45672" rtlCol="0" anchor="ctr"/>
            <a:lstStyle/>
            <a:p>
              <a:pPr algn="ctr"/>
              <a:endParaRPr lang="en-US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59" name="Subtitle 2"/>
            <p:cNvSpPr txBox="1">
              <a:spLocks/>
            </p:cNvSpPr>
            <p:nvPr/>
          </p:nvSpPr>
          <p:spPr>
            <a:xfrm>
              <a:off x="6361236" y="1634834"/>
              <a:ext cx="11655185" cy="839116"/>
            </a:xfrm>
            <a:prstGeom prst="rect">
              <a:avLst/>
            </a:prstGeom>
          </p:spPr>
          <p:txBody>
            <a:bodyPr vert="horz" lIns="217490" tIns="108745" rIns="217490" bIns="108745" rtlCol="0">
              <a:norm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3100" dirty="0">
                  <a:latin typeface="+mn-lt"/>
                  <a:cs typeface="+mn-ea"/>
                  <a:sym typeface="+mn-lt"/>
                </a:rPr>
                <a:t>单击此处添加副标题</a:t>
              </a:r>
              <a:r>
                <a:rPr lang="zh-CN" altLang="en-US" sz="3100" dirty="0">
                  <a:solidFill>
                    <a:schemeClr val="accent1"/>
                  </a:solidFill>
                  <a:latin typeface="+mn-lt"/>
                  <a:cs typeface="+mn-ea"/>
                  <a:sym typeface="+mn-lt"/>
                </a:rPr>
                <a:t>或详细文本描述</a:t>
              </a:r>
              <a:endParaRPr lang="en-US" sz="3100" dirty="0">
                <a:solidFill>
                  <a:schemeClr val="accent1"/>
                </a:solidFill>
                <a:latin typeface="+mn-lt"/>
                <a:cs typeface="+mn-ea"/>
                <a:sym typeface="+mn-lt"/>
              </a:endParaRPr>
            </a:p>
          </p:txBody>
        </p:sp>
      </p:grpSp>
      <p:pic>
        <p:nvPicPr>
          <p:cNvPr id="65" name="图片占位符 64">
            <a:extLst>
              <a:ext uri="{FF2B5EF4-FFF2-40B4-BE49-F238E27FC236}">
                <a16:creationId xmlns:a16="http://schemas.microsoft.com/office/drawing/2014/main" xmlns="" id="{51BB97E6-DC04-4112-B242-88178A7F6B64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/>
      </p:pic>
      <p:pic>
        <p:nvPicPr>
          <p:cNvPr id="67" name="图片占位符 66">
            <a:extLst>
              <a:ext uri="{FF2B5EF4-FFF2-40B4-BE49-F238E27FC236}">
                <a16:creationId xmlns:a16="http://schemas.microsoft.com/office/drawing/2014/main" xmlns="" id="{861B146C-978C-4367-86E4-4A231B7A97EC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46" r="16646"/>
          <a:stretch>
            <a:fillRect/>
          </a:stretch>
        </p:blipFill>
        <p:spPr/>
      </p:pic>
      <p:pic>
        <p:nvPicPr>
          <p:cNvPr id="73" name="图片占位符 72">
            <a:extLst>
              <a:ext uri="{FF2B5EF4-FFF2-40B4-BE49-F238E27FC236}">
                <a16:creationId xmlns:a16="http://schemas.microsoft.com/office/drawing/2014/main" xmlns="" id="{22E9A966-7D84-4CBB-A220-EF353360B079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46" r="16646"/>
          <a:stretch>
            <a:fillRect/>
          </a:stretch>
        </p:blipFill>
        <p:spPr/>
      </p:pic>
      <p:pic>
        <p:nvPicPr>
          <p:cNvPr id="79" name="图片占位符 78">
            <a:extLst>
              <a:ext uri="{FF2B5EF4-FFF2-40B4-BE49-F238E27FC236}">
                <a16:creationId xmlns:a16="http://schemas.microsoft.com/office/drawing/2014/main" xmlns="" id="{625F193C-287F-4DE8-A518-2D78D61F94FD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46" r="16646"/>
          <a:stretch>
            <a:fillRect/>
          </a:stretch>
        </p:blipFill>
        <p:spPr/>
      </p:pic>
      <p:pic>
        <p:nvPicPr>
          <p:cNvPr id="77" name="图片占位符 76">
            <a:extLst>
              <a:ext uri="{FF2B5EF4-FFF2-40B4-BE49-F238E27FC236}">
                <a16:creationId xmlns:a16="http://schemas.microsoft.com/office/drawing/2014/main" xmlns="" id="{BA85F929-E82B-4479-88EB-31479EBA506C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46" r="16646"/>
          <a:stretch>
            <a:fillRect/>
          </a:stretch>
        </p:blipFill>
        <p:spPr/>
      </p:pic>
      <p:pic>
        <p:nvPicPr>
          <p:cNvPr id="75" name="图片占位符 74">
            <a:extLst>
              <a:ext uri="{FF2B5EF4-FFF2-40B4-BE49-F238E27FC236}">
                <a16:creationId xmlns:a16="http://schemas.microsoft.com/office/drawing/2014/main" xmlns="" id="{F262A280-9A42-4DEC-B49A-2940281F57DB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46" r="16646"/>
          <a:stretch>
            <a:fillRect/>
          </a:stretch>
        </p:blipFill>
        <p:spPr/>
      </p:pic>
      <p:pic>
        <p:nvPicPr>
          <p:cNvPr id="71" name="图片占位符 70">
            <a:extLst>
              <a:ext uri="{FF2B5EF4-FFF2-40B4-BE49-F238E27FC236}">
                <a16:creationId xmlns:a16="http://schemas.microsoft.com/office/drawing/2014/main" xmlns="" id="{0CF2FBDD-A051-40D4-BED9-A78FA433A86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25" r="1662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06698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000"/>
                            </p:stCondLst>
                            <p:childTnLst>
                              <p:par>
                                <p:cTn id="5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5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000"/>
                            </p:stCondLst>
                            <p:childTnLst>
                              <p:par>
                                <p:cTn id="6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003230" y="4627558"/>
            <a:ext cx="15842697" cy="4463957"/>
          </a:xfrm>
          <a:prstGeom prst="rect">
            <a:avLst/>
          </a:prstGeom>
          <a:solidFill>
            <a:schemeClr val="tx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9" name="半闭框 8"/>
          <p:cNvSpPr/>
          <p:nvPr/>
        </p:nvSpPr>
        <p:spPr>
          <a:xfrm>
            <a:off x="3701877" y="4314721"/>
            <a:ext cx="2133600" cy="2079748"/>
          </a:xfrm>
          <a:prstGeom prst="halfFrame">
            <a:avLst>
              <a:gd name="adj1" fmla="val 8438"/>
              <a:gd name="adj2" fmla="val 8017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半闭框 12"/>
          <p:cNvSpPr/>
          <p:nvPr/>
        </p:nvSpPr>
        <p:spPr>
          <a:xfrm rot="10800000">
            <a:off x="18000060" y="7290926"/>
            <a:ext cx="2133600" cy="2090566"/>
          </a:xfrm>
          <a:prstGeom prst="halfFrame">
            <a:avLst>
              <a:gd name="adj1" fmla="val 8438"/>
              <a:gd name="adj2" fmla="val 8017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6780125" y="5430414"/>
            <a:ext cx="10817401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dirty="0">
                <a:solidFill>
                  <a:schemeClr val="bg1"/>
                </a:solidFill>
                <a:cs typeface="+mn-ea"/>
                <a:sym typeface="+mn-lt"/>
              </a:rPr>
              <a:t>PART TWO</a:t>
            </a:r>
          </a:p>
        </p:txBody>
      </p:sp>
      <p:sp>
        <p:nvSpPr>
          <p:cNvPr id="11" name="矩形 10"/>
          <p:cNvSpPr/>
          <p:nvPr/>
        </p:nvSpPr>
        <p:spPr>
          <a:xfrm>
            <a:off x="6726408" y="7119750"/>
            <a:ext cx="10924834" cy="1445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8796" b="1" dirty="0">
                <a:solidFill>
                  <a:schemeClr val="bg1"/>
                </a:solidFill>
                <a:cs typeface="+mn-ea"/>
                <a:sym typeface="+mn-lt"/>
              </a:rPr>
              <a:t>产品服务</a:t>
            </a:r>
            <a:endParaRPr lang="en-US" altLang="zh-CN" sz="8796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1920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2" presetClass="entr" presetSubtype="6" accel="84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3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4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9" accel="84000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7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8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0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7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 tmFilter="0,0; .5, 1; 1, 1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9" grpId="0" animBg="1"/>
          <p:bldP spid="13" grpId="0" animBg="1"/>
          <p:bldP spid="10" grpId="0"/>
          <p:bldP spid="1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2" presetClass="entr" presetSubtype="6" accel="84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9" accel="84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0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7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 tmFilter="0,0; .5, 1; 1, 1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9" grpId="0" animBg="1"/>
          <p:bldP spid="13" grpId="0" animBg="1"/>
          <p:bldP spid="10" grpId="0"/>
          <p:bldP spid="11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721136" y="8126424"/>
            <a:ext cx="5682582" cy="800220"/>
          </a:xfrm>
          <a:prstGeom prst="rect">
            <a:avLst/>
          </a:prstGeom>
          <a:noFill/>
        </p:spPr>
        <p:txBody>
          <a:bodyPr wrap="square" lIns="182843" tIns="91422" rIns="182843" bIns="91422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tx2"/>
                </a:solidFill>
                <a:cs typeface="+mn-ea"/>
                <a:sym typeface="+mn-lt"/>
              </a:rPr>
              <a:t>添加标题</a:t>
            </a:r>
            <a:endParaRPr lang="en-US" sz="4000" b="1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721136" y="8775007"/>
            <a:ext cx="5682582" cy="492442"/>
          </a:xfrm>
          <a:prstGeom prst="rect">
            <a:avLst/>
          </a:prstGeom>
          <a:noFill/>
        </p:spPr>
        <p:txBody>
          <a:bodyPr wrap="square" lIns="182843" tIns="91422" rIns="182843" bIns="91422" rtlCol="0">
            <a:spAutoFit/>
          </a:bodyPr>
          <a:lstStyle/>
          <a:p>
            <a:pPr algn="ctr"/>
            <a:r>
              <a:rPr lang="zh-CN" altLang="en-US" sz="2000" i="1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单击此处添加副标题或详细文本描述</a:t>
            </a:r>
            <a:endParaRPr lang="en-US" sz="2000" i="1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244202" y="9148271"/>
            <a:ext cx="6457940" cy="1538846"/>
          </a:xfrm>
          <a:prstGeom prst="rect">
            <a:avLst/>
          </a:prstGeom>
          <a:noFill/>
        </p:spPr>
        <p:txBody>
          <a:bodyPr wrap="square" lIns="182843" tIns="91422" rIns="182843" bIns="91422" rtlCol="0">
            <a:spAutoFit/>
          </a:bodyPr>
          <a:lstStyle/>
          <a:p>
            <a:pPr algn="just"/>
            <a:r>
              <a:rPr lang="zh-CN" altLang="en-US" sz="2200" dirty="0">
                <a:cs typeface="+mn-ea"/>
                <a:sym typeface="+mn-lt"/>
              </a:rPr>
              <a:t>此处添加详细文本描述，建议与标题相关并符合整体语言风格，语言描述尽量简洁生动。此处添加详细文本描述，建议与标题相关并符合整体语言风格</a:t>
            </a:r>
            <a:endParaRPr lang="en-US" sz="2200" dirty="0">
              <a:cs typeface="+mn-ea"/>
              <a:sym typeface="+mn-lt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9347146" y="8131054"/>
            <a:ext cx="5682582" cy="800220"/>
          </a:xfrm>
          <a:prstGeom prst="rect">
            <a:avLst/>
          </a:prstGeom>
          <a:noFill/>
        </p:spPr>
        <p:txBody>
          <a:bodyPr wrap="square" lIns="182843" tIns="91422" rIns="182843" bIns="91422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tx2"/>
                </a:solidFill>
                <a:cs typeface="+mn-ea"/>
                <a:sym typeface="+mn-lt"/>
              </a:rPr>
              <a:t>添加标题</a:t>
            </a:r>
            <a:endParaRPr lang="en-US" sz="4000" b="1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9347146" y="8779637"/>
            <a:ext cx="5682582" cy="492442"/>
          </a:xfrm>
          <a:prstGeom prst="rect">
            <a:avLst/>
          </a:prstGeom>
          <a:noFill/>
        </p:spPr>
        <p:txBody>
          <a:bodyPr wrap="square" lIns="182843" tIns="91422" rIns="182843" bIns="91422" rtlCol="0">
            <a:spAutoFit/>
          </a:bodyPr>
          <a:lstStyle/>
          <a:p>
            <a:pPr algn="ctr"/>
            <a:r>
              <a:rPr lang="zh-CN" altLang="en-US" sz="2000" i="1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单击此处添加副标题或详细文本描述</a:t>
            </a:r>
            <a:endParaRPr lang="en-US" sz="2000" i="1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870212" y="9152901"/>
            <a:ext cx="6457940" cy="1538846"/>
          </a:xfrm>
          <a:prstGeom prst="rect">
            <a:avLst/>
          </a:prstGeom>
          <a:noFill/>
        </p:spPr>
        <p:txBody>
          <a:bodyPr wrap="square" lIns="182843" tIns="91422" rIns="182843" bIns="91422" rtlCol="0">
            <a:spAutoFit/>
          </a:bodyPr>
          <a:lstStyle/>
          <a:p>
            <a:pPr algn="just"/>
            <a:r>
              <a:rPr lang="zh-CN" altLang="en-US" sz="2200" dirty="0">
                <a:cs typeface="+mn-ea"/>
                <a:sym typeface="+mn-lt"/>
              </a:rPr>
              <a:t>此处添加详细文本描述，建议与标题相关并符合整体语言风格，语言描述尽量简洁生动。此处添加详细文本描述，建议与标题相关并符合整体语言风格</a:t>
            </a:r>
            <a:endParaRPr lang="en-US" sz="2200" dirty="0">
              <a:cs typeface="+mn-ea"/>
              <a:sym typeface="+mn-lt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6037025" y="8119304"/>
            <a:ext cx="5682582" cy="800220"/>
          </a:xfrm>
          <a:prstGeom prst="rect">
            <a:avLst/>
          </a:prstGeom>
          <a:noFill/>
        </p:spPr>
        <p:txBody>
          <a:bodyPr wrap="square" lIns="182843" tIns="91422" rIns="182843" bIns="91422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tx2"/>
                </a:solidFill>
                <a:cs typeface="+mn-ea"/>
                <a:sym typeface="+mn-lt"/>
              </a:rPr>
              <a:t>添加标题</a:t>
            </a:r>
            <a:endParaRPr lang="en-US" sz="4000" b="1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6037025" y="8767887"/>
            <a:ext cx="5682582" cy="492442"/>
          </a:xfrm>
          <a:prstGeom prst="rect">
            <a:avLst/>
          </a:prstGeom>
          <a:noFill/>
        </p:spPr>
        <p:txBody>
          <a:bodyPr wrap="square" lIns="182843" tIns="91422" rIns="182843" bIns="91422" rtlCol="0">
            <a:spAutoFit/>
          </a:bodyPr>
          <a:lstStyle/>
          <a:p>
            <a:pPr algn="ctr"/>
            <a:r>
              <a:rPr lang="zh-CN" altLang="en-US" sz="2000" i="1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单击此处添加副标题或详细文本描述</a:t>
            </a:r>
            <a:endParaRPr lang="en-US" sz="2000" i="1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5560094" y="9141151"/>
            <a:ext cx="6457940" cy="1538846"/>
          </a:xfrm>
          <a:prstGeom prst="rect">
            <a:avLst/>
          </a:prstGeom>
          <a:noFill/>
        </p:spPr>
        <p:txBody>
          <a:bodyPr wrap="square" lIns="182843" tIns="91422" rIns="182843" bIns="91422" rtlCol="0">
            <a:spAutoFit/>
          </a:bodyPr>
          <a:lstStyle/>
          <a:p>
            <a:pPr algn="just"/>
            <a:r>
              <a:rPr lang="zh-CN" altLang="en-US" sz="2200" dirty="0">
                <a:cs typeface="+mn-ea"/>
                <a:sym typeface="+mn-lt"/>
              </a:rPr>
              <a:t>此处添加详细文本描述，建议与标题相关并符合整体语言风格，语言描述尽量简洁生动。此处添加详细文本描述，建议与标题相关并符合整体语言风格</a:t>
            </a:r>
            <a:endParaRPr lang="en-US" sz="2200" dirty="0">
              <a:cs typeface="+mn-ea"/>
              <a:sym typeface="+mn-lt"/>
            </a:endParaRPr>
          </a:p>
        </p:txBody>
      </p:sp>
      <p:grpSp>
        <p:nvGrpSpPr>
          <p:cNvPr id="29" name="Group 28"/>
          <p:cNvGrpSpPr/>
          <p:nvPr/>
        </p:nvGrpSpPr>
        <p:grpSpPr>
          <a:xfrm>
            <a:off x="6008975" y="483017"/>
            <a:ext cx="12359700" cy="2079087"/>
            <a:chOff x="5988388" y="483017"/>
            <a:chExt cx="12359700" cy="2079087"/>
          </a:xfrm>
        </p:grpSpPr>
        <p:sp>
          <p:nvSpPr>
            <p:cNvPr id="30" name="TextBox 29"/>
            <p:cNvSpPr txBox="1"/>
            <p:nvPr/>
          </p:nvSpPr>
          <p:spPr>
            <a:xfrm>
              <a:off x="5988388" y="483017"/>
              <a:ext cx="12359700" cy="1446532"/>
            </a:xfrm>
            <a:prstGeom prst="rect">
              <a:avLst/>
            </a:prstGeom>
            <a:noFill/>
          </p:spPr>
          <p:txBody>
            <a:bodyPr wrap="square" lIns="91422" tIns="45711" rIns="91422" bIns="45711" rtlCol="0">
              <a:spAutoFit/>
            </a:bodyPr>
            <a:lstStyle/>
            <a:p>
              <a:pPr algn="ctr"/>
              <a:r>
                <a:rPr lang="zh-CN" altLang="en-US" sz="8800" b="1" dirty="0">
                  <a:solidFill>
                    <a:schemeClr val="tx2"/>
                  </a:solidFill>
                  <a:cs typeface="+mn-ea"/>
                  <a:sym typeface="+mn-lt"/>
                </a:rPr>
                <a:t>此处添加标题</a:t>
              </a:r>
              <a:endParaRPr lang="id-ID" sz="8800" b="1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11412311" y="2470667"/>
              <a:ext cx="1553038" cy="91437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339" tIns="45672" rIns="91339" bIns="45672" rtlCol="0" anchor="ctr"/>
            <a:lstStyle/>
            <a:p>
              <a:pPr algn="ctr"/>
              <a:endParaRPr lang="en-US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32" name="Subtitle 2"/>
            <p:cNvSpPr txBox="1">
              <a:spLocks/>
            </p:cNvSpPr>
            <p:nvPr/>
          </p:nvSpPr>
          <p:spPr>
            <a:xfrm>
              <a:off x="6361236" y="1634834"/>
              <a:ext cx="11655185" cy="839116"/>
            </a:xfrm>
            <a:prstGeom prst="rect">
              <a:avLst/>
            </a:prstGeom>
          </p:spPr>
          <p:txBody>
            <a:bodyPr vert="horz" lIns="217490" tIns="108745" rIns="217490" bIns="108745" rtlCol="0">
              <a:norm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3100" dirty="0">
                  <a:latin typeface="+mn-lt"/>
                  <a:cs typeface="+mn-ea"/>
                  <a:sym typeface="+mn-lt"/>
                </a:rPr>
                <a:t>单击此处添加副标题</a:t>
              </a:r>
              <a:r>
                <a:rPr lang="zh-CN" altLang="en-US" sz="3100" dirty="0">
                  <a:solidFill>
                    <a:schemeClr val="accent1"/>
                  </a:solidFill>
                  <a:latin typeface="+mn-lt"/>
                  <a:cs typeface="+mn-ea"/>
                  <a:sym typeface="+mn-lt"/>
                </a:rPr>
                <a:t>或详细文本描述</a:t>
              </a:r>
              <a:endParaRPr lang="en-US" sz="3100" dirty="0">
                <a:solidFill>
                  <a:schemeClr val="accent1"/>
                </a:solidFill>
                <a:latin typeface="+mn-lt"/>
                <a:cs typeface="+mn-ea"/>
                <a:sym typeface="+mn-lt"/>
              </a:endParaRPr>
            </a:p>
          </p:txBody>
        </p:sp>
      </p:grpSp>
      <p:pic>
        <p:nvPicPr>
          <p:cNvPr id="15" name="图片占位符 14">
            <a:extLst>
              <a:ext uri="{FF2B5EF4-FFF2-40B4-BE49-F238E27FC236}">
                <a16:creationId xmlns:a16="http://schemas.microsoft.com/office/drawing/2014/main" xmlns="" id="{83FA107C-587B-4A2D-A9B0-85C1A84F57A8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8" r="2598"/>
          <a:stretch>
            <a:fillRect/>
          </a:stretch>
        </p:blipFill>
        <p:spPr/>
      </p:pic>
      <p:pic>
        <p:nvPicPr>
          <p:cNvPr id="17" name="图片占位符 16">
            <a:extLst>
              <a:ext uri="{FF2B5EF4-FFF2-40B4-BE49-F238E27FC236}">
                <a16:creationId xmlns:a16="http://schemas.microsoft.com/office/drawing/2014/main" xmlns="" id="{0705204C-0CF5-4BF2-BEAD-6E071F771C52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2" r="3062"/>
          <a:stretch>
            <a:fillRect/>
          </a:stretch>
        </p:blipFill>
        <p:spPr/>
      </p:pic>
      <p:pic>
        <p:nvPicPr>
          <p:cNvPr id="19" name="图片占位符 18">
            <a:extLst>
              <a:ext uri="{FF2B5EF4-FFF2-40B4-BE49-F238E27FC236}">
                <a16:creationId xmlns:a16="http://schemas.microsoft.com/office/drawing/2014/main" xmlns="" id="{18B21C60-5AA3-434F-ADB9-91340BA7DE05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1" r="111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96200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7478498" y="3295359"/>
            <a:ext cx="4631754" cy="4630586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85" tIns="121892" rIns="243785" bIns="121892"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6856723" y="3295359"/>
            <a:ext cx="4631754" cy="4630586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85" tIns="121892" rIns="243785" bIns="121892"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478498" y="7922975"/>
            <a:ext cx="4631754" cy="4630586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85" tIns="121892" rIns="243785" bIns="121892"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6854553" y="7922975"/>
            <a:ext cx="4631754" cy="4630586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85" tIns="121892" rIns="243785" bIns="121892"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6" name="Subtitle 2"/>
          <p:cNvSpPr txBox="1">
            <a:spLocks/>
          </p:cNvSpPr>
          <p:nvPr/>
        </p:nvSpPr>
        <p:spPr>
          <a:xfrm>
            <a:off x="7478498" y="4370914"/>
            <a:ext cx="4631754" cy="2357455"/>
          </a:xfrm>
          <a:prstGeom prst="rect">
            <a:avLst/>
          </a:prstGeom>
        </p:spPr>
        <p:txBody>
          <a:bodyPr vert="horz" wrap="square" lIns="243731" tIns="121864" rIns="243731" bIns="121864" rtlCol="0">
            <a:sp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5400" dirty="0">
                <a:solidFill>
                  <a:schemeClr val="bg1"/>
                </a:solidFill>
                <a:cs typeface="+mn-ea"/>
                <a:sym typeface="+mn-lt"/>
              </a:rPr>
              <a:t>项目</a:t>
            </a:r>
            <a:r>
              <a:rPr lang="en-US" sz="5400" dirty="0">
                <a:solidFill>
                  <a:schemeClr val="bg1"/>
                </a:solidFill>
                <a:cs typeface="+mn-ea"/>
                <a:sym typeface="+mn-lt"/>
              </a:rPr>
              <a:t> #1</a:t>
            </a:r>
          </a:p>
          <a:p>
            <a:pPr marL="0" indent="0" algn="ctr">
              <a:buNone/>
            </a:pPr>
            <a:r>
              <a:rPr lang="zh-CN" altLang="en-US" sz="2600" dirty="0">
                <a:solidFill>
                  <a:schemeClr val="bg1"/>
                </a:solidFill>
                <a:cs typeface="+mn-ea"/>
                <a:sym typeface="+mn-lt"/>
              </a:rPr>
              <a:t>此处添加详细文本描述，建议与标题相关并符合整体语言风格</a:t>
            </a:r>
            <a:endParaRPr lang="en-US" sz="2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Subtitle 2"/>
          <p:cNvSpPr txBox="1">
            <a:spLocks/>
          </p:cNvSpPr>
          <p:nvPr/>
        </p:nvSpPr>
        <p:spPr>
          <a:xfrm>
            <a:off x="16856723" y="4370914"/>
            <a:ext cx="4631754" cy="2357455"/>
          </a:xfrm>
          <a:prstGeom prst="rect">
            <a:avLst/>
          </a:prstGeom>
        </p:spPr>
        <p:txBody>
          <a:bodyPr vert="horz" wrap="square" lIns="243731" tIns="121864" rIns="243731" bIns="121864" rtlCol="0">
            <a:sp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5400" dirty="0">
                <a:solidFill>
                  <a:schemeClr val="bg1"/>
                </a:solidFill>
                <a:cs typeface="+mn-ea"/>
                <a:sym typeface="+mn-lt"/>
              </a:rPr>
              <a:t>项目</a:t>
            </a:r>
            <a:r>
              <a:rPr lang="en-US" sz="5400" dirty="0">
                <a:solidFill>
                  <a:schemeClr val="bg1"/>
                </a:solidFill>
                <a:cs typeface="+mn-ea"/>
                <a:sym typeface="+mn-lt"/>
              </a:rPr>
              <a:t> #2</a:t>
            </a:r>
          </a:p>
          <a:p>
            <a:pPr marL="0" indent="0" algn="ctr">
              <a:buNone/>
            </a:pPr>
            <a:r>
              <a:rPr lang="zh-CN" altLang="en-US" sz="2600" dirty="0">
                <a:solidFill>
                  <a:schemeClr val="bg1"/>
                </a:solidFill>
                <a:cs typeface="+mn-ea"/>
                <a:sym typeface="+mn-lt"/>
              </a:rPr>
              <a:t>此处添加详细文本描述，建议与标题相关并符合整体语言风格</a:t>
            </a:r>
            <a:endParaRPr lang="en-US" sz="2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Subtitle 2"/>
          <p:cNvSpPr txBox="1">
            <a:spLocks/>
          </p:cNvSpPr>
          <p:nvPr/>
        </p:nvSpPr>
        <p:spPr>
          <a:xfrm>
            <a:off x="7478498" y="9024614"/>
            <a:ext cx="4631754" cy="2357455"/>
          </a:xfrm>
          <a:prstGeom prst="rect">
            <a:avLst/>
          </a:prstGeom>
        </p:spPr>
        <p:txBody>
          <a:bodyPr vert="horz" wrap="square" lIns="243731" tIns="121864" rIns="243731" bIns="121864" rtlCol="0">
            <a:sp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5400" dirty="0">
                <a:solidFill>
                  <a:schemeClr val="bg1"/>
                </a:solidFill>
                <a:cs typeface="+mn-ea"/>
                <a:sym typeface="+mn-lt"/>
              </a:rPr>
              <a:t>项目</a:t>
            </a:r>
            <a:r>
              <a:rPr lang="en-US" sz="5400" dirty="0">
                <a:solidFill>
                  <a:schemeClr val="bg1"/>
                </a:solidFill>
                <a:cs typeface="+mn-ea"/>
                <a:sym typeface="+mn-lt"/>
              </a:rPr>
              <a:t> #3</a:t>
            </a:r>
          </a:p>
          <a:p>
            <a:pPr marL="0" indent="0" algn="ctr">
              <a:buNone/>
            </a:pPr>
            <a:r>
              <a:rPr lang="zh-CN" altLang="en-US" sz="2600" dirty="0">
                <a:solidFill>
                  <a:schemeClr val="bg1"/>
                </a:solidFill>
                <a:cs typeface="+mn-ea"/>
                <a:sym typeface="+mn-lt"/>
              </a:rPr>
              <a:t>此处添加详细文本描述，建议与标题相关并符合整体语言风格</a:t>
            </a:r>
            <a:endParaRPr lang="en-US" sz="2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Subtitle 2"/>
          <p:cNvSpPr txBox="1">
            <a:spLocks/>
          </p:cNvSpPr>
          <p:nvPr/>
        </p:nvSpPr>
        <p:spPr>
          <a:xfrm>
            <a:off x="16856723" y="9024614"/>
            <a:ext cx="4631754" cy="2357455"/>
          </a:xfrm>
          <a:prstGeom prst="rect">
            <a:avLst/>
          </a:prstGeom>
        </p:spPr>
        <p:txBody>
          <a:bodyPr vert="horz" wrap="square" lIns="243731" tIns="121864" rIns="243731" bIns="121864" rtlCol="0">
            <a:sp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5400" dirty="0">
                <a:solidFill>
                  <a:schemeClr val="bg1"/>
                </a:solidFill>
                <a:cs typeface="+mn-ea"/>
                <a:sym typeface="+mn-lt"/>
              </a:rPr>
              <a:t>项目</a:t>
            </a:r>
            <a:r>
              <a:rPr lang="en-US" sz="5400" dirty="0">
                <a:solidFill>
                  <a:schemeClr val="bg1"/>
                </a:solidFill>
                <a:cs typeface="+mn-ea"/>
                <a:sym typeface="+mn-lt"/>
              </a:rPr>
              <a:t> #4</a:t>
            </a:r>
          </a:p>
          <a:p>
            <a:pPr marL="0" indent="0" algn="ctr">
              <a:buNone/>
            </a:pPr>
            <a:r>
              <a:rPr lang="zh-CN" altLang="en-US" sz="2600" dirty="0">
                <a:solidFill>
                  <a:schemeClr val="bg1"/>
                </a:solidFill>
                <a:cs typeface="+mn-ea"/>
                <a:sym typeface="+mn-lt"/>
              </a:rPr>
              <a:t>此处添加详细文本描述，建议与标题相关并符合整体语言风格</a:t>
            </a:r>
            <a:endParaRPr lang="en-US" sz="2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6008975" y="483017"/>
            <a:ext cx="12359700" cy="2079087"/>
            <a:chOff x="5988388" y="483017"/>
            <a:chExt cx="12359700" cy="2079087"/>
          </a:xfrm>
        </p:grpSpPr>
        <p:sp>
          <p:nvSpPr>
            <p:cNvPr id="25" name="TextBox 24"/>
            <p:cNvSpPr txBox="1"/>
            <p:nvPr/>
          </p:nvSpPr>
          <p:spPr>
            <a:xfrm>
              <a:off x="5988388" y="483017"/>
              <a:ext cx="12359700" cy="1446532"/>
            </a:xfrm>
            <a:prstGeom prst="rect">
              <a:avLst/>
            </a:prstGeom>
            <a:noFill/>
          </p:spPr>
          <p:txBody>
            <a:bodyPr wrap="square" lIns="91422" tIns="45711" rIns="91422" bIns="45711" rtlCol="0">
              <a:spAutoFit/>
            </a:bodyPr>
            <a:lstStyle/>
            <a:p>
              <a:pPr algn="ctr"/>
              <a:r>
                <a:rPr lang="zh-CN" altLang="en-US" sz="8800" b="1" dirty="0">
                  <a:solidFill>
                    <a:schemeClr val="tx2"/>
                  </a:solidFill>
                  <a:cs typeface="+mn-ea"/>
                  <a:sym typeface="+mn-lt"/>
                </a:rPr>
                <a:t>此处添加标题</a:t>
              </a:r>
              <a:endParaRPr lang="id-ID" altLang="zh-CN" sz="8800" b="1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11412311" y="2470667"/>
              <a:ext cx="1553038" cy="91437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339" tIns="45672" rIns="91339" bIns="45672" rtlCol="0" anchor="ctr"/>
            <a:lstStyle/>
            <a:p>
              <a:pPr algn="ctr"/>
              <a:endParaRPr lang="en-US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27" name="Subtitle 2"/>
            <p:cNvSpPr txBox="1">
              <a:spLocks/>
            </p:cNvSpPr>
            <p:nvPr/>
          </p:nvSpPr>
          <p:spPr>
            <a:xfrm>
              <a:off x="6361236" y="1634834"/>
              <a:ext cx="11655185" cy="839116"/>
            </a:xfrm>
            <a:prstGeom prst="rect">
              <a:avLst/>
            </a:prstGeom>
          </p:spPr>
          <p:txBody>
            <a:bodyPr vert="horz" lIns="217490" tIns="108745" rIns="217490" bIns="108745" rtlCol="0">
              <a:norm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3100" dirty="0">
                  <a:latin typeface="+mn-lt"/>
                  <a:cs typeface="+mn-ea"/>
                  <a:sym typeface="+mn-lt"/>
                </a:rPr>
                <a:t>单击此处添加副标题</a:t>
              </a:r>
              <a:r>
                <a:rPr lang="zh-CN" altLang="en-US" sz="3100" dirty="0">
                  <a:solidFill>
                    <a:schemeClr val="accent1"/>
                  </a:solidFill>
                  <a:latin typeface="+mn-lt"/>
                  <a:cs typeface="+mn-ea"/>
                  <a:sym typeface="+mn-lt"/>
                </a:rPr>
                <a:t>或详细文本描述</a:t>
              </a:r>
              <a:endParaRPr lang="en-US" sz="3100" dirty="0">
                <a:solidFill>
                  <a:schemeClr val="accent1"/>
                </a:solidFill>
                <a:latin typeface="+mn-lt"/>
                <a:cs typeface="+mn-ea"/>
                <a:sym typeface="+mn-lt"/>
              </a:endParaRPr>
            </a:p>
          </p:txBody>
        </p:sp>
      </p:grpSp>
      <p:pic>
        <p:nvPicPr>
          <p:cNvPr id="23" name="图片占位符 22">
            <a:extLst>
              <a:ext uri="{FF2B5EF4-FFF2-40B4-BE49-F238E27FC236}">
                <a16:creationId xmlns:a16="http://schemas.microsoft.com/office/drawing/2014/main" xmlns="" id="{339B564C-BA3F-4676-9FE1-A79D2B8CD71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44" r="16644"/>
          <a:stretch>
            <a:fillRect/>
          </a:stretch>
        </p:blipFill>
        <p:spPr/>
      </p:pic>
      <p:pic>
        <p:nvPicPr>
          <p:cNvPr id="29" name="图片占位符 28">
            <a:extLst>
              <a:ext uri="{FF2B5EF4-FFF2-40B4-BE49-F238E27FC236}">
                <a16:creationId xmlns:a16="http://schemas.microsoft.com/office/drawing/2014/main" xmlns="" id="{64BFC376-8131-4C9D-B464-674F39CC924A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44" r="16644"/>
          <a:stretch>
            <a:fillRect/>
          </a:stretch>
        </p:blipFill>
        <p:spPr/>
      </p:pic>
      <p:pic>
        <p:nvPicPr>
          <p:cNvPr id="31" name="图片占位符 30">
            <a:extLst>
              <a:ext uri="{FF2B5EF4-FFF2-40B4-BE49-F238E27FC236}">
                <a16:creationId xmlns:a16="http://schemas.microsoft.com/office/drawing/2014/main" xmlns="" id="{7B5C916C-ACFA-4EDE-B1B8-F80E05C9EEAE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55" r="16655"/>
          <a:stretch>
            <a:fillRect/>
          </a:stretch>
        </p:blipFill>
        <p:spPr/>
      </p:pic>
      <p:pic>
        <p:nvPicPr>
          <p:cNvPr id="33" name="图片占位符 32">
            <a:extLst>
              <a:ext uri="{FF2B5EF4-FFF2-40B4-BE49-F238E27FC236}">
                <a16:creationId xmlns:a16="http://schemas.microsoft.com/office/drawing/2014/main" xmlns="" id="{A42E914F-5A9A-4383-B55D-61F9C12CAE20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55" r="1665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766074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6" grpId="0"/>
      <p:bldP spid="17" grpId="0"/>
      <p:bldP spid="18" grpId="0"/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9793800" y="4881389"/>
            <a:ext cx="4287845" cy="3824638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85" tIns="121892" rIns="243785" bIns="121892"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3" name="Title 20"/>
          <p:cNvSpPr txBox="1">
            <a:spLocks/>
          </p:cNvSpPr>
          <p:nvPr/>
        </p:nvSpPr>
        <p:spPr>
          <a:xfrm>
            <a:off x="9758187" y="5289854"/>
            <a:ext cx="4296923" cy="2843799"/>
          </a:xfrm>
          <a:prstGeom prst="rect">
            <a:avLst/>
          </a:prstGeom>
        </p:spPr>
        <p:txBody>
          <a:bodyPr vert="horz" wrap="square" lIns="243785" tIns="121892" rIns="243785" bIns="121892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r>
              <a:rPr lang="zh-CN" altLang="en-US" sz="4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项目名称</a:t>
            </a:r>
            <a:endParaRPr lang="en-US" sz="44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  <a:endParaRPr lang="en-US" sz="24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4058562" y="4881389"/>
            <a:ext cx="4335503" cy="3824638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85" tIns="121892" rIns="243785" bIns="121892"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5" name="Title 20"/>
          <p:cNvSpPr txBox="1">
            <a:spLocks/>
          </p:cNvSpPr>
          <p:nvPr/>
        </p:nvSpPr>
        <p:spPr>
          <a:xfrm>
            <a:off x="14093690" y="5289854"/>
            <a:ext cx="4296923" cy="2843799"/>
          </a:xfrm>
          <a:prstGeom prst="rect">
            <a:avLst/>
          </a:prstGeom>
        </p:spPr>
        <p:txBody>
          <a:bodyPr vert="horz" wrap="square" lIns="243785" tIns="121892" rIns="243785" bIns="121892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r>
              <a:rPr lang="zh-CN" altLang="en-US" sz="4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项目名称</a:t>
            </a:r>
            <a:endParaRPr lang="en-US" sz="44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  <a:endParaRPr lang="en-US" sz="24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8319925" y="4881389"/>
            <a:ext cx="4286689" cy="3824638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43785" tIns="121892" rIns="243785" bIns="121892"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7" name="Title 20"/>
          <p:cNvSpPr txBox="1">
            <a:spLocks/>
          </p:cNvSpPr>
          <p:nvPr/>
        </p:nvSpPr>
        <p:spPr>
          <a:xfrm>
            <a:off x="18452270" y="5289854"/>
            <a:ext cx="4154344" cy="2843799"/>
          </a:xfrm>
          <a:prstGeom prst="rect">
            <a:avLst/>
          </a:prstGeom>
        </p:spPr>
        <p:txBody>
          <a:bodyPr vert="horz" wrap="square" lIns="243785" tIns="121892" rIns="243785" bIns="121892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r>
              <a:rPr lang="zh-CN" altLang="en-US" sz="4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项目名称</a:t>
            </a:r>
            <a:endParaRPr lang="en-US" sz="44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  <a:endParaRPr lang="en-US" sz="24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Title 20"/>
          <p:cNvSpPr txBox="1">
            <a:spLocks/>
          </p:cNvSpPr>
          <p:nvPr/>
        </p:nvSpPr>
        <p:spPr>
          <a:xfrm>
            <a:off x="1836697" y="2986940"/>
            <a:ext cx="20793000" cy="1206428"/>
          </a:xfrm>
          <a:prstGeom prst="rect">
            <a:avLst/>
          </a:prstGeom>
        </p:spPr>
        <p:txBody>
          <a:bodyPr vert="horz" wrap="square" lIns="243785" tIns="121892" rIns="243785" bIns="121892" numCol="1" spcCol="975141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just">
              <a:lnSpc>
                <a:spcPct val="130000"/>
              </a:lnSpc>
            </a:pPr>
            <a:r>
              <a:rPr lang="zh-CN" altLang="en-US" sz="24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sz="24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24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grpSp>
        <p:nvGrpSpPr>
          <p:cNvPr id="21" name="Group 20"/>
          <p:cNvGrpSpPr/>
          <p:nvPr/>
        </p:nvGrpSpPr>
        <p:grpSpPr>
          <a:xfrm>
            <a:off x="6008975" y="483017"/>
            <a:ext cx="12359700" cy="2079087"/>
            <a:chOff x="5988388" y="483017"/>
            <a:chExt cx="12359700" cy="2079087"/>
          </a:xfrm>
        </p:grpSpPr>
        <p:sp>
          <p:nvSpPr>
            <p:cNvPr id="22" name="TextBox 21"/>
            <p:cNvSpPr txBox="1"/>
            <p:nvPr/>
          </p:nvSpPr>
          <p:spPr>
            <a:xfrm>
              <a:off x="5988388" y="483017"/>
              <a:ext cx="12359700" cy="1446532"/>
            </a:xfrm>
            <a:prstGeom prst="rect">
              <a:avLst/>
            </a:prstGeom>
            <a:noFill/>
          </p:spPr>
          <p:txBody>
            <a:bodyPr wrap="square" lIns="91422" tIns="45711" rIns="91422" bIns="45711" rtlCol="0">
              <a:spAutoFit/>
            </a:bodyPr>
            <a:lstStyle/>
            <a:p>
              <a:pPr algn="ctr"/>
              <a:r>
                <a:rPr lang="zh-CN" altLang="en-US" sz="8800" b="1" dirty="0">
                  <a:solidFill>
                    <a:schemeClr val="tx2"/>
                  </a:solidFill>
                  <a:cs typeface="+mn-ea"/>
                  <a:sym typeface="+mn-lt"/>
                </a:rPr>
                <a:t>此处添加标题</a:t>
              </a:r>
              <a:endParaRPr lang="id-ID" altLang="zh-CN" sz="8800" b="1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11412311" y="2470667"/>
              <a:ext cx="1553038" cy="91437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339" tIns="45672" rIns="91339" bIns="45672" rtlCol="0" anchor="ctr"/>
            <a:lstStyle/>
            <a:p>
              <a:pPr algn="ctr"/>
              <a:endParaRPr lang="en-US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24" name="Subtitle 2"/>
            <p:cNvSpPr txBox="1">
              <a:spLocks/>
            </p:cNvSpPr>
            <p:nvPr/>
          </p:nvSpPr>
          <p:spPr>
            <a:xfrm>
              <a:off x="6361236" y="1634834"/>
              <a:ext cx="11655185" cy="839116"/>
            </a:xfrm>
            <a:prstGeom prst="rect">
              <a:avLst/>
            </a:prstGeom>
          </p:spPr>
          <p:txBody>
            <a:bodyPr vert="horz" lIns="217490" tIns="108745" rIns="217490" bIns="108745" rtlCol="0">
              <a:norm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3100" dirty="0">
                  <a:latin typeface="+mn-lt"/>
                  <a:cs typeface="+mn-ea"/>
                  <a:sym typeface="+mn-lt"/>
                </a:rPr>
                <a:t>单击此处添加副标题</a:t>
              </a:r>
              <a:r>
                <a:rPr lang="zh-CN" altLang="en-US" sz="3100" dirty="0">
                  <a:solidFill>
                    <a:schemeClr val="accent1"/>
                  </a:solidFill>
                  <a:latin typeface="+mn-lt"/>
                  <a:cs typeface="+mn-ea"/>
                  <a:sym typeface="+mn-lt"/>
                </a:rPr>
                <a:t>或详细文本描述</a:t>
              </a:r>
              <a:endParaRPr lang="en-US" sz="3100" dirty="0">
                <a:solidFill>
                  <a:schemeClr val="accent1"/>
                </a:solidFill>
                <a:latin typeface="+mn-lt"/>
                <a:cs typeface="+mn-ea"/>
                <a:sym typeface="+mn-lt"/>
              </a:endParaRPr>
            </a:p>
          </p:txBody>
        </p:sp>
      </p:grpSp>
      <p:pic>
        <p:nvPicPr>
          <p:cNvPr id="26" name="图片占位符 25">
            <a:extLst>
              <a:ext uri="{FF2B5EF4-FFF2-40B4-BE49-F238E27FC236}">
                <a16:creationId xmlns:a16="http://schemas.microsoft.com/office/drawing/2014/main" xmlns="" id="{0AA0F3EA-1C84-4AB1-AFF0-613C871D044C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77" r="14577"/>
          <a:stretch>
            <a:fillRect/>
          </a:stretch>
        </p:blipFill>
        <p:spPr/>
      </p:pic>
      <p:pic>
        <p:nvPicPr>
          <p:cNvPr id="28" name="图片占位符 27">
            <a:extLst>
              <a:ext uri="{FF2B5EF4-FFF2-40B4-BE49-F238E27FC236}">
                <a16:creationId xmlns:a16="http://schemas.microsoft.com/office/drawing/2014/main" xmlns="" id="{313E4936-B84C-4E6D-9938-BCEF4F11EF7E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26" r="12626"/>
          <a:stretch>
            <a:fillRect/>
          </a:stretch>
        </p:blipFill>
        <p:spPr/>
      </p:pic>
      <p:pic>
        <p:nvPicPr>
          <p:cNvPr id="30" name="图片占位符 29">
            <a:extLst>
              <a:ext uri="{FF2B5EF4-FFF2-40B4-BE49-F238E27FC236}">
                <a16:creationId xmlns:a16="http://schemas.microsoft.com/office/drawing/2014/main" xmlns="" id="{04EE63C7-946F-4D89-A0A0-82382EF4FFBC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26" r="12626"/>
          <a:stretch>
            <a:fillRect/>
          </a:stretch>
        </p:blipFill>
        <p:spPr/>
      </p:pic>
      <p:pic>
        <p:nvPicPr>
          <p:cNvPr id="32" name="图片占位符 31">
            <a:extLst>
              <a:ext uri="{FF2B5EF4-FFF2-40B4-BE49-F238E27FC236}">
                <a16:creationId xmlns:a16="http://schemas.microsoft.com/office/drawing/2014/main" xmlns="" id="{84E4EF02-F6F7-4655-99DE-4ABBA0F462A9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30" r="1263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141490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  <p:bldP spid="14" grpId="0" animBg="1"/>
      <p:bldP spid="15" grpId="0"/>
      <p:bldP spid="16" grpId="0" animBg="1"/>
      <p:bldP spid="17" grpId="0"/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79038" y="3767110"/>
            <a:ext cx="3207119" cy="6828484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09489" y="3767110"/>
            <a:ext cx="3207119" cy="6828484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12267" y="3031318"/>
            <a:ext cx="4158039" cy="885314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631538" y="4062008"/>
            <a:ext cx="3946668" cy="800232"/>
          </a:xfrm>
          <a:prstGeom prst="rect">
            <a:avLst/>
          </a:prstGeom>
          <a:noFill/>
        </p:spPr>
        <p:txBody>
          <a:bodyPr wrap="square" lIns="243755" tIns="121878" rIns="243755" bIns="121878" rtlCol="0">
            <a:spAutoFit/>
          </a:bodyPr>
          <a:lstStyle/>
          <a:p>
            <a:r>
              <a:rPr lang="zh-CN" altLang="en-US" dirty="0">
                <a:solidFill>
                  <a:schemeClr val="tx2"/>
                </a:solidFill>
                <a:cs typeface="+mn-ea"/>
                <a:sym typeface="+mn-lt"/>
              </a:rPr>
              <a:t>搜索</a:t>
            </a:r>
            <a:endParaRPr lang="en-US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602366" y="4746856"/>
            <a:ext cx="3946668" cy="984800"/>
          </a:xfrm>
          <a:prstGeom prst="rect">
            <a:avLst/>
          </a:prstGeom>
          <a:noFill/>
        </p:spPr>
        <p:txBody>
          <a:bodyPr wrap="square" lIns="243755" tIns="121878" rIns="243755" bIns="121878" rtlCol="0">
            <a:spAutoFit/>
          </a:bodyPr>
          <a:lstStyle/>
          <a:p>
            <a:r>
              <a:rPr lang="zh-CN" altLang="en-US" sz="2400" dirty="0">
                <a:cs typeface="+mn-ea"/>
                <a:sym typeface="+mn-lt"/>
              </a:rPr>
              <a:t>单击此处添加副标题或详细文本描述</a:t>
            </a:r>
            <a:endParaRPr lang="en-US" sz="2400" b="1" dirty="0">
              <a:cs typeface="+mn-ea"/>
              <a:sym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31538" y="6427956"/>
            <a:ext cx="3946668" cy="800232"/>
          </a:xfrm>
          <a:prstGeom prst="rect">
            <a:avLst/>
          </a:prstGeom>
          <a:noFill/>
        </p:spPr>
        <p:txBody>
          <a:bodyPr wrap="square" lIns="243755" tIns="121878" rIns="243755" bIns="121878" rtlCol="0">
            <a:spAutoFit/>
          </a:bodyPr>
          <a:lstStyle/>
          <a:p>
            <a:r>
              <a:rPr lang="zh-CN" altLang="en-US" dirty="0">
                <a:solidFill>
                  <a:schemeClr val="tx2"/>
                </a:solidFill>
                <a:cs typeface="+mn-ea"/>
                <a:sym typeface="+mn-lt"/>
              </a:rPr>
              <a:t>标记</a:t>
            </a:r>
            <a:endParaRPr lang="en-US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02366" y="7112802"/>
            <a:ext cx="3946668" cy="984800"/>
          </a:xfrm>
          <a:prstGeom prst="rect">
            <a:avLst/>
          </a:prstGeom>
          <a:noFill/>
        </p:spPr>
        <p:txBody>
          <a:bodyPr wrap="square" lIns="243755" tIns="121878" rIns="243755" bIns="121878" rtlCol="0">
            <a:spAutoFit/>
          </a:bodyPr>
          <a:lstStyle/>
          <a:p>
            <a:r>
              <a:rPr lang="zh-CN" altLang="en-US" sz="2400" dirty="0">
                <a:cs typeface="+mn-ea"/>
                <a:sym typeface="+mn-lt"/>
              </a:rPr>
              <a:t>单击此处添加副标题或详细文本描述</a:t>
            </a:r>
            <a:endParaRPr lang="en-US" sz="2400" b="1" dirty="0">
              <a:cs typeface="+mn-ea"/>
              <a:sym typeface="+mn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631538" y="8707076"/>
            <a:ext cx="3946668" cy="800232"/>
          </a:xfrm>
          <a:prstGeom prst="rect">
            <a:avLst/>
          </a:prstGeom>
          <a:noFill/>
        </p:spPr>
        <p:txBody>
          <a:bodyPr wrap="square" lIns="243755" tIns="121878" rIns="243755" bIns="121878" rtlCol="0">
            <a:spAutoFit/>
          </a:bodyPr>
          <a:lstStyle/>
          <a:p>
            <a:r>
              <a:rPr lang="zh-CN" altLang="en-US" dirty="0">
                <a:solidFill>
                  <a:schemeClr val="tx2"/>
                </a:solidFill>
                <a:cs typeface="+mn-ea"/>
                <a:sym typeface="+mn-lt"/>
              </a:rPr>
              <a:t>信息</a:t>
            </a:r>
            <a:endParaRPr lang="en-US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602366" y="9391924"/>
            <a:ext cx="3946668" cy="984800"/>
          </a:xfrm>
          <a:prstGeom prst="rect">
            <a:avLst/>
          </a:prstGeom>
          <a:noFill/>
        </p:spPr>
        <p:txBody>
          <a:bodyPr wrap="square" lIns="243755" tIns="121878" rIns="243755" bIns="121878" rtlCol="0">
            <a:spAutoFit/>
          </a:bodyPr>
          <a:lstStyle/>
          <a:p>
            <a:r>
              <a:rPr lang="zh-CN" altLang="en-US" sz="2400" dirty="0">
                <a:cs typeface="+mn-ea"/>
                <a:sym typeface="+mn-lt"/>
              </a:rPr>
              <a:t>单击此处添加副标题或详细文本描述</a:t>
            </a:r>
            <a:endParaRPr lang="en-US" sz="2400" b="1" dirty="0">
              <a:cs typeface="+mn-ea"/>
              <a:sym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8825304" y="4014796"/>
            <a:ext cx="3976540" cy="800232"/>
          </a:xfrm>
          <a:prstGeom prst="rect">
            <a:avLst/>
          </a:prstGeom>
          <a:noFill/>
        </p:spPr>
        <p:txBody>
          <a:bodyPr wrap="square" lIns="243755" tIns="121878" rIns="243755" bIns="121878" rtlCol="0">
            <a:spAutoFit/>
          </a:bodyPr>
          <a:lstStyle/>
          <a:p>
            <a:r>
              <a:rPr lang="zh-CN" altLang="en-US" dirty="0">
                <a:solidFill>
                  <a:schemeClr val="tx2"/>
                </a:solidFill>
                <a:cs typeface="+mn-ea"/>
                <a:sym typeface="+mn-lt"/>
              </a:rPr>
              <a:t>质量</a:t>
            </a:r>
            <a:endParaRPr lang="en-US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8795910" y="4674558"/>
            <a:ext cx="3976540" cy="984800"/>
          </a:xfrm>
          <a:prstGeom prst="rect">
            <a:avLst/>
          </a:prstGeom>
          <a:noFill/>
        </p:spPr>
        <p:txBody>
          <a:bodyPr wrap="square" lIns="243755" tIns="121878" rIns="243755" bIns="121878" rtlCol="0">
            <a:spAutoFit/>
          </a:bodyPr>
          <a:lstStyle/>
          <a:p>
            <a:r>
              <a:rPr lang="zh-CN" altLang="en-US" sz="2400" dirty="0">
                <a:cs typeface="+mn-ea"/>
                <a:sym typeface="+mn-lt"/>
              </a:rPr>
              <a:t>单击此处添加副标题或详细文本描述</a:t>
            </a:r>
            <a:endParaRPr lang="en-US" sz="2400" b="1" dirty="0">
              <a:cs typeface="+mn-ea"/>
              <a:sym typeface="+mn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8825304" y="6425302"/>
            <a:ext cx="3976540" cy="800232"/>
          </a:xfrm>
          <a:prstGeom prst="rect">
            <a:avLst/>
          </a:prstGeom>
          <a:noFill/>
        </p:spPr>
        <p:txBody>
          <a:bodyPr wrap="square" lIns="243755" tIns="121878" rIns="243755" bIns="121878" rtlCol="0">
            <a:spAutoFit/>
          </a:bodyPr>
          <a:lstStyle/>
          <a:p>
            <a:r>
              <a:rPr lang="zh-CN" altLang="en-US" dirty="0">
                <a:solidFill>
                  <a:schemeClr val="tx2"/>
                </a:solidFill>
                <a:cs typeface="+mn-ea"/>
                <a:sym typeface="+mn-lt"/>
              </a:rPr>
              <a:t>安全</a:t>
            </a:r>
            <a:endParaRPr lang="en-US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8795910" y="7085064"/>
            <a:ext cx="3976540" cy="984800"/>
          </a:xfrm>
          <a:prstGeom prst="rect">
            <a:avLst/>
          </a:prstGeom>
          <a:noFill/>
        </p:spPr>
        <p:txBody>
          <a:bodyPr wrap="square" lIns="243755" tIns="121878" rIns="243755" bIns="121878" rtlCol="0">
            <a:spAutoFit/>
          </a:bodyPr>
          <a:lstStyle/>
          <a:p>
            <a:r>
              <a:rPr lang="zh-CN" altLang="en-US" sz="2400" dirty="0">
                <a:cs typeface="+mn-ea"/>
                <a:sym typeface="+mn-lt"/>
              </a:rPr>
              <a:t>单击此处添加副标题或详细文本描述</a:t>
            </a:r>
            <a:endParaRPr lang="en-US" sz="2400" b="1" dirty="0">
              <a:cs typeface="+mn-ea"/>
              <a:sym typeface="+mn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8825304" y="8682142"/>
            <a:ext cx="3976540" cy="800232"/>
          </a:xfrm>
          <a:prstGeom prst="rect">
            <a:avLst/>
          </a:prstGeom>
          <a:noFill/>
        </p:spPr>
        <p:txBody>
          <a:bodyPr wrap="square" lIns="243755" tIns="121878" rIns="243755" bIns="121878" rtlCol="0">
            <a:spAutoFit/>
          </a:bodyPr>
          <a:lstStyle/>
          <a:p>
            <a:r>
              <a:rPr lang="zh-CN" altLang="en-US" dirty="0">
                <a:solidFill>
                  <a:schemeClr val="tx2"/>
                </a:solidFill>
                <a:cs typeface="+mn-ea"/>
                <a:sym typeface="+mn-lt"/>
              </a:rPr>
              <a:t>优势</a:t>
            </a:r>
            <a:endParaRPr lang="en-US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8795910" y="9319624"/>
            <a:ext cx="3976540" cy="984800"/>
          </a:xfrm>
          <a:prstGeom prst="rect">
            <a:avLst/>
          </a:prstGeom>
          <a:noFill/>
        </p:spPr>
        <p:txBody>
          <a:bodyPr wrap="square" lIns="243755" tIns="121878" rIns="243755" bIns="121878" rtlCol="0">
            <a:spAutoFit/>
          </a:bodyPr>
          <a:lstStyle/>
          <a:p>
            <a:r>
              <a:rPr lang="zh-CN" altLang="en-US" sz="2400" dirty="0">
                <a:cs typeface="+mn-ea"/>
                <a:sym typeface="+mn-lt"/>
              </a:rPr>
              <a:t>单击此处添加副标题或详细文本描述</a:t>
            </a:r>
            <a:endParaRPr lang="en-US" sz="2400" b="1" dirty="0">
              <a:cs typeface="+mn-ea"/>
              <a:sym typeface="+mn-lt"/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1961722" y="4073673"/>
            <a:ext cx="1521602" cy="1591898"/>
            <a:chOff x="1523720" y="4073671"/>
            <a:chExt cx="1522197" cy="1591898"/>
          </a:xfrm>
        </p:grpSpPr>
        <p:sp>
          <p:nvSpPr>
            <p:cNvPr id="20" name="Oval 19"/>
            <p:cNvSpPr/>
            <p:nvPr/>
          </p:nvSpPr>
          <p:spPr>
            <a:xfrm>
              <a:off x="1523720" y="4073671"/>
              <a:ext cx="1522197" cy="159189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1" name="AutoShape 115"/>
            <p:cNvSpPr>
              <a:spLocks/>
            </p:cNvSpPr>
            <p:nvPr/>
          </p:nvSpPr>
          <p:spPr bwMode="auto">
            <a:xfrm>
              <a:off x="1911609" y="4451102"/>
              <a:ext cx="820217" cy="82767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357" y="18801"/>
                  </a:moveTo>
                  <a:cubicBezTo>
                    <a:pt x="21518" y="18965"/>
                    <a:pt x="21599" y="19177"/>
                    <a:pt x="21599" y="19436"/>
                  </a:cubicBezTo>
                  <a:cubicBezTo>
                    <a:pt x="21599" y="19580"/>
                    <a:pt x="21518" y="19775"/>
                    <a:pt x="21357" y="20018"/>
                  </a:cubicBezTo>
                  <a:cubicBezTo>
                    <a:pt x="21193" y="20261"/>
                    <a:pt x="20989" y="20504"/>
                    <a:pt x="20746" y="20741"/>
                  </a:cubicBezTo>
                  <a:cubicBezTo>
                    <a:pt x="20503" y="20978"/>
                    <a:pt x="20260" y="21184"/>
                    <a:pt x="20023" y="21348"/>
                  </a:cubicBezTo>
                  <a:cubicBezTo>
                    <a:pt x="19783" y="21518"/>
                    <a:pt x="19593" y="21599"/>
                    <a:pt x="19447" y="21599"/>
                  </a:cubicBezTo>
                  <a:cubicBezTo>
                    <a:pt x="19189" y="21599"/>
                    <a:pt x="18975" y="21515"/>
                    <a:pt x="18811" y="21343"/>
                  </a:cubicBezTo>
                  <a:lnTo>
                    <a:pt x="13957" y="16502"/>
                  </a:lnTo>
                  <a:cubicBezTo>
                    <a:pt x="13217" y="16980"/>
                    <a:pt x="12428" y="17350"/>
                    <a:pt x="11589" y="17604"/>
                  </a:cubicBezTo>
                  <a:cubicBezTo>
                    <a:pt x="10750" y="17864"/>
                    <a:pt x="9891" y="17991"/>
                    <a:pt x="9007" y="17991"/>
                  </a:cubicBezTo>
                  <a:cubicBezTo>
                    <a:pt x="7769" y="17991"/>
                    <a:pt x="6608" y="17759"/>
                    <a:pt x="5517" y="17290"/>
                  </a:cubicBezTo>
                  <a:cubicBezTo>
                    <a:pt x="4427" y="16822"/>
                    <a:pt x="3469" y="16175"/>
                    <a:pt x="2644" y="15353"/>
                  </a:cubicBezTo>
                  <a:cubicBezTo>
                    <a:pt x="1816" y="14534"/>
                    <a:pt x="1172" y="13580"/>
                    <a:pt x="700" y="12487"/>
                  </a:cubicBezTo>
                  <a:cubicBezTo>
                    <a:pt x="231" y="11400"/>
                    <a:pt x="0" y="10236"/>
                    <a:pt x="0" y="8999"/>
                  </a:cubicBezTo>
                  <a:cubicBezTo>
                    <a:pt x="0" y="7768"/>
                    <a:pt x="231" y="6602"/>
                    <a:pt x="700" y="5515"/>
                  </a:cubicBezTo>
                  <a:cubicBezTo>
                    <a:pt x="1169" y="4422"/>
                    <a:pt x="1816" y="3467"/>
                    <a:pt x="2644" y="2645"/>
                  </a:cubicBezTo>
                  <a:cubicBezTo>
                    <a:pt x="3469" y="1827"/>
                    <a:pt x="4424" y="1180"/>
                    <a:pt x="5512" y="708"/>
                  </a:cubicBezTo>
                  <a:cubicBezTo>
                    <a:pt x="6600" y="237"/>
                    <a:pt x="7764" y="0"/>
                    <a:pt x="9007" y="0"/>
                  </a:cubicBezTo>
                  <a:cubicBezTo>
                    <a:pt x="10244" y="0"/>
                    <a:pt x="11403" y="237"/>
                    <a:pt x="12488" y="708"/>
                  </a:cubicBezTo>
                  <a:cubicBezTo>
                    <a:pt x="13573" y="1180"/>
                    <a:pt x="14530" y="1827"/>
                    <a:pt x="15358" y="2645"/>
                  </a:cubicBezTo>
                  <a:cubicBezTo>
                    <a:pt x="16183" y="3467"/>
                    <a:pt x="16830" y="4422"/>
                    <a:pt x="17299" y="5515"/>
                  </a:cubicBezTo>
                  <a:cubicBezTo>
                    <a:pt x="17768" y="6602"/>
                    <a:pt x="18003" y="7768"/>
                    <a:pt x="18003" y="8999"/>
                  </a:cubicBezTo>
                  <a:cubicBezTo>
                    <a:pt x="18003" y="9886"/>
                    <a:pt x="17873" y="10747"/>
                    <a:pt x="17616" y="11589"/>
                  </a:cubicBezTo>
                  <a:cubicBezTo>
                    <a:pt x="17359" y="12433"/>
                    <a:pt x="16991" y="13218"/>
                    <a:pt x="16514" y="13947"/>
                  </a:cubicBezTo>
                  <a:lnTo>
                    <a:pt x="21357" y="18801"/>
                  </a:lnTo>
                  <a:close/>
                  <a:moveTo>
                    <a:pt x="3596" y="8999"/>
                  </a:moveTo>
                  <a:cubicBezTo>
                    <a:pt x="3596" y="9759"/>
                    <a:pt x="3740" y="10465"/>
                    <a:pt x="4028" y="11117"/>
                  </a:cubicBezTo>
                  <a:cubicBezTo>
                    <a:pt x="4317" y="11770"/>
                    <a:pt x="4707" y="12337"/>
                    <a:pt x="5193" y="12820"/>
                  </a:cubicBezTo>
                  <a:cubicBezTo>
                    <a:pt x="5679" y="13300"/>
                    <a:pt x="6252" y="13684"/>
                    <a:pt x="6908" y="13969"/>
                  </a:cubicBezTo>
                  <a:cubicBezTo>
                    <a:pt x="7566" y="14252"/>
                    <a:pt x="8264" y="14393"/>
                    <a:pt x="9004" y="14393"/>
                  </a:cubicBezTo>
                  <a:cubicBezTo>
                    <a:pt x="9744" y="14393"/>
                    <a:pt x="10439" y="14252"/>
                    <a:pt x="11092" y="13969"/>
                  </a:cubicBezTo>
                  <a:cubicBezTo>
                    <a:pt x="11745" y="13684"/>
                    <a:pt x="12318" y="13300"/>
                    <a:pt x="12801" y="12820"/>
                  </a:cubicBezTo>
                  <a:cubicBezTo>
                    <a:pt x="13290" y="12337"/>
                    <a:pt x="13677" y="11770"/>
                    <a:pt x="13965" y="11117"/>
                  </a:cubicBezTo>
                  <a:cubicBezTo>
                    <a:pt x="14254" y="10465"/>
                    <a:pt x="14398" y="9759"/>
                    <a:pt x="14398" y="8999"/>
                  </a:cubicBezTo>
                  <a:cubicBezTo>
                    <a:pt x="14398" y="8259"/>
                    <a:pt x="14254" y="7565"/>
                    <a:pt x="13965" y="6912"/>
                  </a:cubicBezTo>
                  <a:cubicBezTo>
                    <a:pt x="13674" y="6257"/>
                    <a:pt x="13290" y="5684"/>
                    <a:pt x="12801" y="5192"/>
                  </a:cubicBezTo>
                  <a:cubicBezTo>
                    <a:pt x="12315" y="4704"/>
                    <a:pt x="11745" y="4317"/>
                    <a:pt x="11092" y="4032"/>
                  </a:cubicBezTo>
                  <a:cubicBezTo>
                    <a:pt x="10439" y="3749"/>
                    <a:pt x="9741" y="3605"/>
                    <a:pt x="9004" y="3605"/>
                  </a:cubicBezTo>
                  <a:cubicBezTo>
                    <a:pt x="8267" y="3605"/>
                    <a:pt x="7566" y="3749"/>
                    <a:pt x="6908" y="4032"/>
                  </a:cubicBezTo>
                  <a:cubicBezTo>
                    <a:pt x="6252" y="4317"/>
                    <a:pt x="5676" y="4704"/>
                    <a:pt x="5193" y="5192"/>
                  </a:cubicBezTo>
                  <a:cubicBezTo>
                    <a:pt x="4707" y="5684"/>
                    <a:pt x="4317" y="6257"/>
                    <a:pt x="4028" y="6912"/>
                  </a:cubicBezTo>
                  <a:cubicBezTo>
                    <a:pt x="3740" y="7565"/>
                    <a:pt x="3596" y="8256"/>
                    <a:pt x="3596" y="8999"/>
                  </a:cubicBezTo>
                  <a:moveTo>
                    <a:pt x="9007" y="5591"/>
                  </a:moveTo>
                  <a:cubicBezTo>
                    <a:pt x="9185" y="5591"/>
                    <a:pt x="9343" y="5656"/>
                    <a:pt x="9473" y="5785"/>
                  </a:cubicBezTo>
                  <a:cubicBezTo>
                    <a:pt x="9603" y="5918"/>
                    <a:pt x="9668" y="6082"/>
                    <a:pt x="9668" y="6279"/>
                  </a:cubicBezTo>
                  <a:cubicBezTo>
                    <a:pt x="9668" y="6460"/>
                    <a:pt x="9603" y="6616"/>
                    <a:pt x="9473" y="6745"/>
                  </a:cubicBezTo>
                  <a:cubicBezTo>
                    <a:pt x="9343" y="6878"/>
                    <a:pt x="9185" y="6943"/>
                    <a:pt x="9007" y="6943"/>
                  </a:cubicBezTo>
                  <a:cubicBezTo>
                    <a:pt x="8439" y="6943"/>
                    <a:pt x="7953" y="7144"/>
                    <a:pt x="7552" y="7536"/>
                  </a:cubicBezTo>
                  <a:cubicBezTo>
                    <a:pt x="7151" y="7934"/>
                    <a:pt x="6950" y="8423"/>
                    <a:pt x="6950" y="8996"/>
                  </a:cubicBezTo>
                  <a:cubicBezTo>
                    <a:pt x="6950" y="9180"/>
                    <a:pt x="6885" y="9332"/>
                    <a:pt x="6755" y="9465"/>
                  </a:cubicBezTo>
                  <a:cubicBezTo>
                    <a:pt x="6622" y="9595"/>
                    <a:pt x="6467" y="9657"/>
                    <a:pt x="6289" y="9657"/>
                  </a:cubicBezTo>
                  <a:cubicBezTo>
                    <a:pt x="6080" y="9657"/>
                    <a:pt x="5913" y="9595"/>
                    <a:pt x="5786" y="9465"/>
                  </a:cubicBezTo>
                  <a:cubicBezTo>
                    <a:pt x="5659" y="9332"/>
                    <a:pt x="5599" y="9180"/>
                    <a:pt x="5599" y="8996"/>
                  </a:cubicBezTo>
                  <a:cubicBezTo>
                    <a:pt x="5599" y="8539"/>
                    <a:pt x="5684" y="8104"/>
                    <a:pt x="5862" y="7686"/>
                  </a:cubicBezTo>
                  <a:cubicBezTo>
                    <a:pt x="6037" y="7271"/>
                    <a:pt x="6280" y="6907"/>
                    <a:pt x="6597" y="6590"/>
                  </a:cubicBezTo>
                  <a:cubicBezTo>
                    <a:pt x="6905" y="6277"/>
                    <a:pt x="7264" y="6028"/>
                    <a:pt x="7676" y="5856"/>
                  </a:cubicBezTo>
                  <a:cubicBezTo>
                    <a:pt x="8086" y="5681"/>
                    <a:pt x="8529" y="5591"/>
                    <a:pt x="9007" y="559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342763">
                <a:defRPr/>
              </a:pPr>
              <a:endParaRPr lang="es-ES" sz="22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1987621" y="6417535"/>
            <a:ext cx="1521602" cy="1591898"/>
            <a:chOff x="1549628" y="6417533"/>
            <a:chExt cx="1522197" cy="1591898"/>
          </a:xfrm>
        </p:grpSpPr>
        <p:sp>
          <p:nvSpPr>
            <p:cNvPr id="23" name="Oval 22"/>
            <p:cNvSpPr/>
            <p:nvPr/>
          </p:nvSpPr>
          <p:spPr>
            <a:xfrm>
              <a:off x="1549628" y="6417533"/>
              <a:ext cx="1522197" cy="159189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4" name="AutoShape 60"/>
            <p:cNvSpPr>
              <a:spLocks noChangeAspect="1"/>
            </p:cNvSpPr>
            <p:nvPr/>
          </p:nvSpPr>
          <p:spPr bwMode="auto">
            <a:xfrm>
              <a:off x="1940525" y="6858000"/>
              <a:ext cx="889082" cy="788146"/>
            </a:xfrm>
            <a:custGeom>
              <a:avLst/>
              <a:gdLst>
                <a:gd name="T0" fmla="*/ 10800 w 21600"/>
                <a:gd name="T1" fmla="*/ 10796 h 21592"/>
                <a:gd name="T2" fmla="*/ 10800 w 21600"/>
                <a:gd name="T3" fmla="*/ 10796 h 21592"/>
                <a:gd name="T4" fmla="*/ 10800 w 21600"/>
                <a:gd name="T5" fmla="*/ 10796 h 21592"/>
                <a:gd name="T6" fmla="*/ 10800 w 21600"/>
                <a:gd name="T7" fmla="*/ 10796 h 21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592">
                  <a:moveTo>
                    <a:pt x="16719" y="11484"/>
                  </a:moveTo>
                  <a:cubicBezTo>
                    <a:pt x="16972" y="11823"/>
                    <a:pt x="17102" y="12217"/>
                    <a:pt x="17111" y="12666"/>
                  </a:cubicBezTo>
                  <a:cubicBezTo>
                    <a:pt x="17118" y="13118"/>
                    <a:pt x="16986" y="13503"/>
                    <a:pt x="16719" y="13825"/>
                  </a:cubicBezTo>
                  <a:lnTo>
                    <a:pt x="10660" y="21039"/>
                  </a:lnTo>
                  <a:cubicBezTo>
                    <a:pt x="10393" y="21361"/>
                    <a:pt x="10061" y="21530"/>
                    <a:pt x="9664" y="21548"/>
                  </a:cubicBezTo>
                  <a:cubicBezTo>
                    <a:pt x="9270" y="21568"/>
                    <a:pt x="8950" y="21398"/>
                    <a:pt x="8704" y="21039"/>
                  </a:cubicBezTo>
                  <a:lnTo>
                    <a:pt x="991" y="10768"/>
                  </a:lnTo>
                  <a:cubicBezTo>
                    <a:pt x="721" y="10408"/>
                    <a:pt x="488" y="9960"/>
                    <a:pt x="293" y="9416"/>
                  </a:cubicBezTo>
                  <a:cubicBezTo>
                    <a:pt x="98" y="8878"/>
                    <a:pt x="0" y="8375"/>
                    <a:pt x="0" y="7918"/>
                  </a:cubicBezTo>
                  <a:lnTo>
                    <a:pt x="0" y="1668"/>
                  </a:lnTo>
                  <a:cubicBezTo>
                    <a:pt x="0" y="1216"/>
                    <a:pt x="134" y="825"/>
                    <a:pt x="401" y="497"/>
                  </a:cubicBezTo>
                  <a:cubicBezTo>
                    <a:pt x="671" y="166"/>
                    <a:pt x="1003" y="0"/>
                    <a:pt x="1392" y="0"/>
                  </a:cubicBezTo>
                  <a:lnTo>
                    <a:pt x="6619" y="0"/>
                  </a:lnTo>
                  <a:cubicBezTo>
                    <a:pt x="6811" y="0"/>
                    <a:pt x="7016" y="28"/>
                    <a:pt x="7237" y="83"/>
                  </a:cubicBezTo>
                  <a:cubicBezTo>
                    <a:pt x="7456" y="138"/>
                    <a:pt x="7677" y="224"/>
                    <a:pt x="7899" y="336"/>
                  </a:cubicBezTo>
                  <a:cubicBezTo>
                    <a:pt x="8120" y="451"/>
                    <a:pt x="8332" y="580"/>
                    <a:pt x="8524" y="724"/>
                  </a:cubicBezTo>
                  <a:cubicBezTo>
                    <a:pt x="8719" y="865"/>
                    <a:pt x="8880" y="1021"/>
                    <a:pt x="9005" y="1185"/>
                  </a:cubicBezTo>
                  <a:lnTo>
                    <a:pt x="16719" y="11484"/>
                  </a:lnTo>
                  <a:close/>
                  <a:moveTo>
                    <a:pt x="3603" y="5922"/>
                  </a:moveTo>
                  <a:cubicBezTo>
                    <a:pt x="3964" y="5922"/>
                    <a:pt x="4279" y="5761"/>
                    <a:pt x="4548" y="5441"/>
                  </a:cubicBezTo>
                  <a:cubicBezTo>
                    <a:pt x="4815" y="5116"/>
                    <a:pt x="4952" y="4740"/>
                    <a:pt x="4952" y="4311"/>
                  </a:cubicBezTo>
                  <a:cubicBezTo>
                    <a:pt x="4952" y="3862"/>
                    <a:pt x="4815" y="3477"/>
                    <a:pt x="4548" y="3160"/>
                  </a:cubicBezTo>
                  <a:cubicBezTo>
                    <a:pt x="4281" y="2844"/>
                    <a:pt x="3966" y="2686"/>
                    <a:pt x="3603" y="2686"/>
                  </a:cubicBezTo>
                  <a:cubicBezTo>
                    <a:pt x="3227" y="2686"/>
                    <a:pt x="2908" y="2844"/>
                    <a:pt x="2643" y="3160"/>
                  </a:cubicBezTo>
                  <a:cubicBezTo>
                    <a:pt x="2378" y="3477"/>
                    <a:pt x="2246" y="3862"/>
                    <a:pt x="2246" y="4311"/>
                  </a:cubicBezTo>
                  <a:cubicBezTo>
                    <a:pt x="2246" y="4739"/>
                    <a:pt x="2378" y="5116"/>
                    <a:pt x="2643" y="5441"/>
                  </a:cubicBezTo>
                  <a:cubicBezTo>
                    <a:pt x="2905" y="5761"/>
                    <a:pt x="3225" y="5922"/>
                    <a:pt x="3603" y="5922"/>
                  </a:cubicBezTo>
                  <a:moveTo>
                    <a:pt x="21198" y="11510"/>
                  </a:moveTo>
                  <a:cubicBezTo>
                    <a:pt x="21465" y="11852"/>
                    <a:pt x="21599" y="12252"/>
                    <a:pt x="21599" y="12709"/>
                  </a:cubicBezTo>
                  <a:cubicBezTo>
                    <a:pt x="21599" y="13167"/>
                    <a:pt x="21465" y="13558"/>
                    <a:pt x="21198" y="13880"/>
                  </a:cubicBezTo>
                  <a:lnTo>
                    <a:pt x="15163" y="21093"/>
                  </a:lnTo>
                  <a:cubicBezTo>
                    <a:pt x="14896" y="21415"/>
                    <a:pt x="14564" y="21582"/>
                    <a:pt x="14174" y="21591"/>
                  </a:cubicBezTo>
                  <a:cubicBezTo>
                    <a:pt x="13782" y="21600"/>
                    <a:pt x="13450" y="21433"/>
                    <a:pt x="13183" y="21093"/>
                  </a:cubicBezTo>
                  <a:lnTo>
                    <a:pt x="13044" y="20903"/>
                  </a:lnTo>
                  <a:lnTo>
                    <a:pt x="18963" y="13825"/>
                  </a:lnTo>
                  <a:cubicBezTo>
                    <a:pt x="19230" y="13503"/>
                    <a:pt x="19365" y="13118"/>
                    <a:pt x="19360" y="12660"/>
                  </a:cubicBezTo>
                  <a:cubicBezTo>
                    <a:pt x="19355" y="12206"/>
                    <a:pt x="19223" y="11812"/>
                    <a:pt x="18963" y="11484"/>
                  </a:cubicBezTo>
                  <a:lnTo>
                    <a:pt x="11247" y="1185"/>
                  </a:lnTo>
                  <a:cubicBezTo>
                    <a:pt x="11009" y="865"/>
                    <a:pt x="10689" y="604"/>
                    <a:pt x="10282" y="408"/>
                  </a:cubicBezTo>
                  <a:cubicBezTo>
                    <a:pt x="9873" y="210"/>
                    <a:pt x="9484" y="83"/>
                    <a:pt x="9109" y="28"/>
                  </a:cubicBezTo>
                  <a:lnTo>
                    <a:pt x="11112" y="28"/>
                  </a:lnTo>
                  <a:cubicBezTo>
                    <a:pt x="11502" y="28"/>
                    <a:pt x="11935" y="141"/>
                    <a:pt x="12406" y="365"/>
                  </a:cubicBezTo>
                  <a:cubicBezTo>
                    <a:pt x="12878" y="589"/>
                    <a:pt x="13236" y="874"/>
                    <a:pt x="13481" y="1213"/>
                  </a:cubicBezTo>
                  <a:lnTo>
                    <a:pt x="21198" y="115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342763">
                <a:defRPr/>
              </a:pPr>
              <a:endParaRPr lang="es-ES" sz="22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2017724" y="8769748"/>
            <a:ext cx="1521602" cy="1591900"/>
            <a:chOff x="1577743" y="8769748"/>
            <a:chExt cx="1522197" cy="1591899"/>
          </a:xfrm>
        </p:grpSpPr>
        <p:sp>
          <p:nvSpPr>
            <p:cNvPr id="26" name="Oval 25"/>
            <p:cNvSpPr/>
            <p:nvPr/>
          </p:nvSpPr>
          <p:spPr>
            <a:xfrm>
              <a:off x="1577743" y="8769748"/>
              <a:ext cx="1522197" cy="159189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7" name="AutoShape 71"/>
            <p:cNvSpPr>
              <a:spLocks noChangeAspect="1"/>
            </p:cNvSpPr>
            <p:nvPr/>
          </p:nvSpPr>
          <p:spPr bwMode="auto">
            <a:xfrm>
              <a:off x="1976987" y="9202286"/>
              <a:ext cx="767800" cy="745703"/>
            </a:xfrm>
            <a:custGeom>
              <a:avLst/>
              <a:gdLst>
                <a:gd name="T0" fmla="*/ 10800 w 21600"/>
                <a:gd name="T1" fmla="*/ 10794 h 21588"/>
                <a:gd name="T2" fmla="*/ 10800 w 21600"/>
                <a:gd name="T3" fmla="*/ 10794 h 21588"/>
                <a:gd name="T4" fmla="*/ 10800 w 21600"/>
                <a:gd name="T5" fmla="*/ 10794 h 21588"/>
                <a:gd name="T6" fmla="*/ 10800 w 21600"/>
                <a:gd name="T7" fmla="*/ 10794 h 215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588">
                  <a:moveTo>
                    <a:pt x="10794" y="0"/>
                  </a:moveTo>
                  <a:cubicBezTo>
                    <a:pt x="12288" y="0"/>
                    <a:pt x="13689" y="251"/>
                    <a:pt x="14997" y="750"/>
                  </a:cubicBezTo>
                  <a:cubicBezTo>
                    <a:pt x="16304" y="1249"/>
                    <a:pt x="17445" y="1929"/>
                    <a:pt x="18422" y="2781"/>
                  </a:cubicBezTo>
                  <a:cubicBezTo>
                    <a:pt x="19399" y="3639"/>
                    <a:pt x="20173" y="4640"/>
                    <a:pt x="20743" y="5783"/>
                  </a:cubicBezTo>
                  <a:cubicBezTo>
                    <a:pt x="21315" y="6926"/>
                    <a:pt x="21599" y="8156"/>
                    <a:pt x="21599" y="9468"/>
                  </a:cubicBezTo>
                  <a:cubicBezTo>
                    <a:pt x="21599" y="10774"/>
                    <a:pt x="21315" y="12002"/>
                    <a:pt x="20743" y="13141"/>
                  </a:cubicBezTo>
                  <a:cubicBezTo>
                    <a:pt x="20173" y="14287"/>
                    <a:pt x="19399" y="15288"/>
                    <a:pt x="18422" y="16149"/>
                  </a:cubicBezTo>
                  <a:cubicBezTo>
                    <a:pt x="17445" y="17007"/>
                    <a:pt x="16304" y="17686"/>
                    <a:pt x="14997" y="18180"/>
                  </a:cubicBezTo>
                  <a:cubicBezTo>
                    <a:pt x="13689" y="18677"/>
                    <a:pt x="12288" y="18922"/>
                    <a:pt x="10794" y="18922"/>
                  </a:cubicBezTo>
                  <a:cubicBezTo>
                    <a:pt x="10104" y="18922"/>
                    <a:pt x="9426" y="18869"/>
                    <a:pt x="8767" y="18761"/>
                  </a:cubicBezTo>
                  <a:cubicBezTo>
                    <a:pt x="7444" y="20014"/>
                    <a:pt x="5900" y="20877"/>
                    <a:pt x="4135" y="21354"/>
                  </a:cubicBezTo>
                  <a:cubicBezTo>
                    <a:pt x="3947" y="21391"/>
                    <a:pt x="3758" y="21430"/>
                    <a:pt x="3565" y="21467"/>
                  </a:cubicBezTo>
                  <a:cubicBezTo>
                    <a:pt x="3375" y="21509"/>
                    <a:pt x="3170" y="21549"/>
                    <a:pt x="2951" y="21583"/>
                  </a:cubicBezTo>
                  <a:cubicBezTo>
                    <a:pt x="2831" y="21600"/>
                    <a:pt x="2727" y="21571"/>
                    <a:pt x="2643" y="21495"/>
                  </a:cubicBezTo>
                  <a:cubicBezTo>
                    <a:pt x="2556" y="21419"/>
                    <a:pt x="2497" y="21309"/>
                    <a:pt x="2466" y="21165"/>
                  </a:cubicBezTo>
                  <a:cubicBezTo>
                    <a:pt x="2438" y="21021"/>
                    <a:pt x="2457" y="20900"/>
                    <a:pt x="2523" y="20807"/>
                  </a:cubicBezTo>
                  <a:cubicBezTo>
                    <a:pt x="2591" y="20714"/>
                    <a:pt x="2666" y="20621"/>
                    <a:pt x="2749" y="20530"/>
                  </a:cubicBezTo>
                  <a:cubicBezTo>
                    <a:pt x="2920" y="20324"/>
                    <a:pt x="3083" y="20124"/>
                    <a:pt x="3233" y="19929"/>
                  </a:cubicBezTo>
                  <a:cubicBezTo>
                    <a:pt x="3384" y="19737"/>
                    <a:pt x="3521" y="19506"/>
                    <a:pt x="3645" y="19241"/>
                  </a:cubicBezTo>
                  <a:cubicBezTo>
                    <a:pt x="3768" y="18976"/>
                    <a:pt x="3881" y="18662"/>
                    <a:pt x="3982" y="18301"/>
                  </a:cubicBezTo>
                  <a:cubicBezTo>
                    <a:pt x="4083" y="17940"/>
                    <a:pt x="4173" y="17506"/>
                    <a:pt x="4248" y="16992"/>
                  </a:cubicBezTo>
                  <a:cubicBezTo>
                    <a:pt x="2942" y="16109"/>
                    <a:pt x="1906" y="15020"/>
                    <a:pt x="1143" y="13731"/>
                  </a:cubicBezTo>
                  <a:cubicBezTo>
                    <a:pt x="381" y="12436"/>
                    <a:pt x="0" y="11017"/>
                    <a:pt x="0" y="9468"/>
                  </a:cubicBezTo>
                  <a:cubicBezTo>
                    <a:pt x="0" y="8164"/>
                    <a:pt x="284" y="6937"/>
                    <a:pt x="856" y="5789"/>
                  </a:cubicBezTo>
                  <a:cubicBezTo>
                    <a:pt x="1428" y="4640"/>
                    <a:pt x="2200" y="3639"/>
                    <a:pt x="3177" y="2781"/>
                  </a:cubicBezTo>
                  <a:cubicBezTo>
                    <a:pt x="4154" y="1929"/>
                    <a:pt x="5293" y="1249"/>
                    <a:pt x="6597" y="750"/>
                  </a:cubicBezTo>
                  <a:cubicBezTo>
                    <a:pt x="7901" y="251"/>
                    <a:pt x="9299" y="0"/>
                    <a:pt x="10794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342763">
                <a:defRPr/>
              </a:pPr>
              <a:endParaRPr lang="es-ES" sz="22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17155266" y="4001372"/>
            <a:ext cx="1521602" cy="1591900"/>
            <a:chOff x="17369805" y="4186092"/>
            <a:chExt cx="1522197" cy="1591899"/>
          </a:xfrm>
        </p:grpSpPr>
        <p:sp>
          <p:nvSpPr>
            <p:cNvPr id="29" name="Oval 28"/>
            <p:cNvSpPr/>
            <p:nvPr/>
          </p:nvSpPr>
          <p:spPr>
            <a:xfrm>
              <a:off x="17369805" y="4186092"/>
              <a:ext cx="1522197" cy="159189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4400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30" name="AutoShape 119"/>
            <p:cNvSpPr>
              <a:spLocks noChangeAspect="1"/>
            </p:cNvSpPr>
            <p:nvPr/>
          </p:nvSpPr>
          <p:spPr bwMode="auto">
            <a:xfrm>
              <a:off x="17756187" y="4572000"/>
              <a:ext cx="760654" cy="7387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328" y="11543"/>
                  </a:moveTo>
                  <a:cubicBezTo>
                    <a:pt x="21492" y="11930"/>
                    <a:pt x="21571" y="12337"/>
                    <a:pt x="21571" y="12758"/>
                  </a:cubicBezTo>
                  <a:cubicBezTo>
                    <a:pt x="21571" y="13464"/>
                    <a:pt x="21388" y="14105"/>
                    <a:pt x="21017" y="14678"/>
                  </a:cubicBezTo>
                  <a:cubicBezTo>
                    <a:pt x="21111" y="15215"/>
                    <a:pt x="21077" y="15745"/>
                    <a:pt x="20924" y="16285"/>
                  </a:cubicBezTo>
                  <a:cubicBezTo>
                    <a:pt x="20769" y="16819"/>
                    <a:pt x="20512" y="17287"/>
                    <a:pt x="20141" y="17697"/>
                  </a:cubicBezTo>
                  <a:cubicBezTo>
                    <a:pt x="20105" y="18451"/>
                    <a:pt x="19901" y="19081"/>
                    <a:pt x="19531" y="19580"/>
                  </a:cubicBezTo>
                  <a:cubicBezTo>
                    <a:pt x="19161" y="20080"/>
                    <a:pt x="18700" y="20481"/>
                    <a:pt x="18146" y="20783"/>
                  </a:cubicBezTo>
                  <a:cubicBezTo>
                    <a:pt x="17593" y="21088"/>
                    <a:pt x="16982" y="21297"/>
                    <a:pt x="16321" y="21419"/>
                  </a:cubicBezTo>
                  <a:cubicBezTo>
                    <a:pt x="15660" y="21540"/>
                    <a:pt x="15010" y="21599"/>
                    <a:pt x="14380" y="21599"/>
                  </a:cubicBezTo>
                  <a:cubicBezTo>
                    <a:pt x="13730" y="21599"/>
                    <a:pt x="13077" y="21554"/>
                    <a:pt x="12424" y="21461"/>
                  </a:cubicBezTo>
                  <a:cubicBezTo>
                    <a:pt x="11772" y="21362"/>
                    <a:pt x="11127" y="21235"/>
                    <a:pt x="10497" y="21074"/>
                  </a:cubicBezTo>
                  <a:cubicBezTo>
                    <a:pt x="9864" y="20894"/>
                    <a:pt x="9237" y="20702"/>
                    <a:pt x="8610" y="20493"/>
                  </a:cubicBezTo>
                  <a:cubicBezTo>
                    <a:pt x="7982" y="20286"/>
                    <a:pt x="7341" y="20182"/>
                    <a:pt x="6680" y="20182"/>
                  </a:cubicBezTo>
                  <a:lnTo>
                    <a:pt x="1607" y="20182"/>
                  </a:lnTo>
                  <a:cubicBezTo>
                    <a:pt x="1167" y="20182"/>
                    <a:pt x="785" y="20029"/>
                    <a:pt x="471" y="19713"/>
                  </a:cubicBezTo>
                  <a:cubicBezTo>
                    <a:pt x="158" y="19405"/>
                    <a:pt x="0" y="19024"/>
                    <a:pt x="0" y="18572"/>
                  </a:cubicBezTo>
                  <a:lnTo>
                    <a:pt x="0" y="9880"/>
                  </a:lnTo>
                  <a:cubicBezTo>
                    <a:pt x="0" y="9440"/>
                    <a:pt x="158" y="9064"/>
                    <a:pt x="471" y="8754"/>
                  </a:cubicBezTo>
                  <a:cubicBezTo>
                    <a:pt x="785" y="8440"/>
                    <a:pt x="1167" y="8285"/>
                    <a:pt x="1607" y="8285"/>
                  </a:cubicBezTo>
                  <a:lnTo>
                    <a:pt x="6315" y="8285"/>
                  </a:lnTo>
                  <a:cubicBezTo>
                    <a:pt x="6558" y="8160"/>
                    <a:pt x="6750" y="8022"/>
                    <a:pt x="6897" y="7872"/>
                  </a:cubicBezTo>
                  <a:cubicBezTo>
                    <a:pt x="7041" y="7723"/>
                    <a:pt x="7197" y="7548"/>
                    <a:pt x="7369" y="7342"/>
                  </a:cubicBezTo>
                  <a:cubicBezTo>
                    <a:pt x="7513" y="7161"/>
                    <a:pt x="7663" y="6986"/>
                    <a:pt x="7810" y="6819"/>
                  </a:cubicBezTo>
                  <a:cubicBezTo>
                    <a:pt x="7957" y="6653"/>
                    <a:pt x="8112" y="6483"/>
                    <a:pt x="8276" y="6311"/>
                  </a:cubicBezTo>
                  <a:cubicBezTo>
                    <a:pt x="8570" y="5997"/>
                    <a:pt x="8918" y="5690"/>
                    <a:pt x="9302" y="5385"/>
                  </a:cubicBezTo>
                  <a:cubicBezTo>
                    <a:pt x="9692" y="5085"/>
                    <a:pt x="9989" y="4749"/>
                    <a:pt x="10195" y="4379"/>
                  </a:cubicBezTo>
                  <a:cubicBezTo>
                    <a:pt x="10339" y="4117"/>
                    <a:pt x="10443" y="3826"/>
                    <a:pt x="10506" y="3507"/>
                  </a:cubicBezTo>
                  <a:cubicBezTo>
                    <a:pt x="10565" y="3188"/>
                    <a:pt x="10627" y="2866"/>
                    <a:pt x="10675" y="2538"/>
                  </a:cubicBezTo>
                  <a:cubicBezTo>
                    <a:pt x="10726" y="2216"/>
                    <a:pt x="10780" y="1900"/>
                    <a:pt x="10845" y="1592"/>
                  </a:cubicBezTo>
                  <a:cubicBezTo>
                    <a:pt x="10907" y="1287"/>
                    <a:pt x="11014" y="1016"/>
                    <a:pt x="11161" y="776"/>
                  </a:cubicBezTo>
                  <a:cubicBezTo>
                    <a:pt x="11311" y="536"/>
                    <a:pt x="11523" y="350"/>
                    <a:pt x="11800" y="208"/>
                  </a:cubicBezTo>
                  <a:cubicBezTo>
                    <a:pt x="12074" y="67"/>
                    <a:pt x="12441" y="0"/>
                    <a:pt x="12902" y="0"/>
                  </a:cubicBezTo>
                  <a:cubicBezTo>
                    <a:pt x="13450" y="0"/>
                    <a:pt x="13956" y="112"/>
                    <a:pt x="14411" y="344"/>
                  </a:cubicBezTo>
                  <a:cubicBezTo>
                    <a:pt x="14869" y="573"/>
                    <a:pt x="15250" y="881"/>
                    <a:pt x="15567" y="1270"/>
                  </a:cubicBezTo>
                  <a:cubicBezTo>
                    <a:pt x="15880" y="1657"/>
                    <a:pt x="16126" y="2101"/>
                    <a:pt x="16304" y="2600"/>
                  </a:cubicBezTo>
                  <a:cubicBezTo>
                    <a:pt x="16479" y="3103"/>
                    <a:pt x="16570" y="3609"/>
                    <a:pt x="16570" y="4123"/>
                  </a:cubicBezTo>
                  <a:cubicBezTo>
                    <a:pt x="16570" y="4653"/>
                    <a:pt x="16491" y="5162"/>
                    <a:pt x="16332" y="5645"/>
                  </a:cubicBezTo>
                  <a:cubicBezTo>
                    <a:pt x="16174" y="6125"/>
                    <a:pt x="15982" y="6610"/>
                    <a:pt x="15759" y="7096"/>
                  </a:cubicBezTo>
                  <a:cubicBezTo>
                    <a:pt x="16072" y="7079"/>
                    <a:pt x="16389" y="7057"/>
                    <a:pt x="16705" y="7034"/>
                  </a:cubicBezTo>
                  <a:cubicBezTo>
                    <a:pt x="17019" y="7011"/>
                    <a:pt x="17335" y="7000"/>
                    <a:pt x="17652" y="7000"/>
                  </a:cubicBezTo>
                  <a:cubicBezTo>
                    <a:pt x="18149" y="7000"/>
                    <a:pt x="18630" y="7048"/>
                    <a:pt x="19099" y="7144"/>
                  </a:cubicBezTo>
                  <a:cubicBezTo>
                    <a:pt x="19568" y="7237"/>
                    <a:pt x="19986" y="7395"/>
                    <a:pt x="20356" y="7616"/>
                  </a:cubicBezTo>
                  <a:cubicBezTo>
                    <a:pt x="20726" y="7839"/>
                    <a:pt x="21026" y="8144"/>
                    <a:pt x="21255" y="8528"/>
                  </a:cubicBezTo>
                  <a:cubicBezTo>
                    <a:pt x="21486" y="8918"/>
                    <a:pt x="21599" y="9409"/>
                    <a:pt x="21599" y="10002"/>
                  </a:cubicBezTo>
                  <a:cubicBezTo>
                    <a:pt x="21599" y="10265"/>
                    <a:pt x="21580" y="10519"/>
                    <a:pt x="21535" y="10773"/>
                  </a:cubicBezTo>
                  <a:cubicBezTo>
                    <a:pt x="21484" y="11030"/>
                    <a:pt x="21419" y="11284"/>
                    <a:pt x="21328" y="11543"/>
                  </a:cubicBezTo>
                  <a:moveTo>
                    <a:pt x="4258" y="18519"/>
                  </a:moveTo>
                  <a:cubicBezTo>
                    <a:pt x="4555" y="18519"/>
                    <a:pt x="4809" y="18417"/>
                    <a:pt x="5024" y="18214"/>
                  </a:cubicBezTo>
                  <a:cubicBezTo>
                    <a:pt x="5233" y="18013"/>
                    <a:pt x="5340" y="17759"/>
                    <a:pt x="5340" y="17454"/>
                  </a:cubicBezTo>
                  <a:cubicBezTo>
                    <a:pt x="5340" y="17155"/>
                    <a:pt x="5233" y="16900"/>
                    <a:pt x="5024" y="16686"/>
                  </a:cubicBezTo>
                  <a:cubicBezTo>
                    <a:pt x="4812" y="16477"/>
                    <a:pt x="4557" y="16372"/>
                    <a:pt x="4258" y="16372"/>
                  </a:cubicBezTo>
                  <a:cubicBezTo>
                    <a:pt x="3941" y="16372"/>
                    <a:pt x="3684" y="16477"/>
                    <a:pt x="3486" y="16686"/>
                  </a:cubicBezTo>
                  <a:cubicBezTo>
                    <a:pt x="3289" y="16900"/>
                    <a:pt x="3190" y="17155"/>
                    <a:pt x="3190" y="17454"/>
                  </a:cubicBezTo>
                  <a:cubicBezTo>
                    <a:pt x="3190" y="17767"/>
                    <a:pt x="3289" y="18024"/>
                    <a:pt x="3486" y="18222"/>
                  </a:cubicBezTo>
                  <a:cubicBezTo>
                    <a:pt x="3681" y="18420"/>
                    <a:pt x="3939" y="18519"/>
                    <a:pt x="4258" y="18519"/>
                  </a:cubicBezTo>
                  <a:moveTo>
                    <a:pt x="19164" y="14342"/>
                  </a:moveTo>
                  <a:cubicBezTo>
                    <a:pt x="19703" y="13901"/>
                    <a:pt x="19975" y="13345"/>
                    <a:pt x="19975" y="12679"/>
                  </a:cubicBezTo>
                  <a:cubicBezTo>
                    <a:pt x="19975" y="12473"/>
                    <a:pt x="19918" y="12281"/>
                    <a:pt x="19805" y="12097"/>
                  </a:cubicBezTo>
                  <a:cubicBezTo>
                    <a:pt x="19695" y="11919"/>
                    <a:pt x="19576" y="11761"/>
                    <a:pt x="19446" y="11623"/>
                  </a:cubicBezTo>
                  <a:cubicBezTo>
                    <a:pt x="19590" y="11363"/>
                    <a:pt x="19720" y="11106"/>
                    <a:pt x="19833" y="10849"/>
                  </a:cubicBezTo>
                  <a:cubicBezTo>
                    <a:pt x="19944" y="10592"/>
                    <a:pt x="20003" y="10312"/>
                    <a:pt x="20003" y="10002"/>
                  </a:cubicBezTo>
                  <a:cubicBezTo>
                    <a:pt x="20003" y="9688"/>
                    <a:pt x="19924" y="9440"/>
                    <a:pt x="19766" y="9251"/>
                  </a:cubicBezTo>
                  <a:cubicBezTo>
                    <a:pt x="19607" y="9070"/>
                    <a:pt x="19415" y="8929"/>
                    <a:pt x="19184" y="8833"/>
                  </a:cubicBezTo>
                  <a:cubicBezTo>
                    <a:pt x="18955" y="8739"/>
                    <a:pt x="18698" y="8683"/>
                    <a:pt x="18418" y="8663"/>
                  </a:cubicBezTo>
                  <a:cubicBezTo>
                    <a:pt x="18138" y="8643"/>
                    <a:pt x="17884" y="8635"/>
                    <a:pt x="17649" y="8635"/>
                  </a:cubicBezTo>
                  <a:cubicBezTo>
                    <a:pt x="17242" y="8635"/>
                    <a:pt x="16835" y="8649"/>
                    <a:pt x="16423" y="8677"/>
                  </a:cubicBezTo>
                  <a:cubicBezTo>
                    <a:pt x="16010" y="8706"/>
                    <a:pt x="15606" y="8720"/>
                    <a:pt x="15199" y="8720"/>
                  </a:cubicBezTo>
                  <a:cubicBezTo>
                    <a:pt x="14917" y="8720"/>
                    <a:pt x="14643" y="8706"/>
                    <a:pt x="14366" y="8677"/>
                  </a:cubicBezTo>
                  <a:cubicBezTo>
                    <a:pt x="14089" y="8649"/>
                    <a:pt x="13829" y="8584"/>
                    <a:pt x="13574" y="8474"/>
                  </a:cubicBezTo>
                  <a:cubicBezTo>
                    <a:pt x="13574" y="8104"/>
                    <a:pt x="13645" y="7754"/>
                    <a:pt x="13792" y="7421"/>
                  </a:cubicBezTo>
                  <a:cubicBezTo>
                    <a:pt x="13936" y="7087"/>
                    <a:pt x="14094" y="6751"/>
                    <a:pt x="14275" y="6413"/>
                  </a:cubicBezTo>
                  <a:cubicBezTo>
                    <a:pt x="14448" y="6074"/>
                    <a:pt x="14606" y="5721"/>
                    <a:pt x="14747" y="5351"/>
                  </a:cubicBezTo>
                  <a:cubicBezTo>
                    <a:pt x="14886" y="4984"/>
                    <a:pt x="14953" y="4574"/>
                    <a:pt x="14953" y="4122"/>
                  </a:cubicBezTo>
                  <a:cubicBezTo>
                    <a:pt x="14953" y="3823"/>
                    <a:pt x="14905" y="3529"/>
                    <a:pt x="14812" y="3236"/>
                  </a:cubicBezTo>
                  <a:cubicBezTo>
                    <a:pt x="14716" y="2945"/>
                    <a:pt x="14583" y="2677"/>
                    <a:pt x="14411" y="2439"/>
                  </a:cubicBezTo>
                  <a:cubicBezTo>
                    <a:pt x="14238" y="2199"/>
                    <a:pt x="14027" y="2002"/>
                    <a:pt x="13775" y="1843"/>
                  </a:cubicBezTo>
                  <a:cubicBezTo>
                    <a:pt x="13521" y="1688"/>
                    <a:pt x="13230" y="1606"/>
                    <a:pt x="12893" y="1606"/>
                  </a:cubicBezTo>
                  <a:lnTo>
                    <a:pt x="12744" y="1606"/>
                  </a:lnTo>
                  <a:cubicBezTo>
                    <a:pt x="12681" y="1606"/>
                    <a:pt x="12631" y="1617"/>
                    <a:pt x="12594" y="1634"/>
                  </a:cubicBezTo>
                  <a:cubicBezTo>
                    <a:pt x="12523" y="1671"/>
                    <a:pt x="12481" y="1705"/>
                    <a:pt x="12472" y="1742"/>
                  </a:cubicBezTo>
                  <a:cubicBezTo>
                    <a:pt x="12464" y="1778"/>
                    <a:pt x="12450" y="1838"/>
                    <a:pt x="12430" y="1920"/>
                  </a:cubicBezTo>
                  <a:cubicBezTo>
                    <a:pt x="12323" y="2450"/>
                    <a:pt x="12221" y="3007"/>
                    <a:pt x="12128" y="3586"/>
                  </a:cubicBezTo>
                  <a:cubicBezTo>
                    <a:pt x="12034" y="4167"/>
                    <a:pt x="11854" y="4698"/>
                    <a:pt x="11596" y="5176"/>
                  </a:cubicBezTo>
                  <a:cubicBezTo>
                    <a:pt x="11334" y="5636"/>
                    <a:pt x="11000" y="6034"/>
                    <a:pt x="10596" y="6367"/>
                  </a:cubicBezTo>
                  <a:cubicBezTo>
                    <a:pt x="10189" y="6701"/>
                    <a:pt x="9802" y="7051"/>
                    <a:pt x="9432" y="7421"/>
                  </a:cubicBezTo>
                  <a:cubicBezTo>
                    <a:pt x="9169" y="7700"/>
                    <a:pt x="8949" y="7954"/>
                    <a:pt x="8771" y="8183"/>
                  </a:cubicBezTo>
                  <a:cubicBezTo>
                    <a:pt x="8593" y="8412"/>
                    <a:pt x="8403" y="8632"/>
                    <a:pt x="8211" y="8833"/>
                  </a:cubicBezTo>
                  <a:cubicBezTo>
                    <a:pt x="8016" y="9036"/>
                    <a:pt x="7799" y="9222"/>
                    <a:pt x="7556" y="9400"/>
                  </a:cubicBezTo>
                  <a:cubicBezTo>
                    <a:pt x="7313" y="9575"/>
                    <a:pt x="7019" y="9736"/>
                    <a:pt x="6674" y="9880"/>
                  </a:cubicBezTo>
                  <a:lnTo>
                    <a:pt x="6646" y="9880"/>
                  </a:lnTo>
                  <a:lnTo>
                    <a:pt x="6646" y="18572"/>
                  </a:lnTo>
                  <a:cubicBezTo>
                    <a:pt x="7279" y="18572"/>
                    <a:pt x="7889" y="18649"/>
                    <a:pt x="8485" y="18795"/>
                  </a:cubicBezTo>
                  <a:cubicBezTo>
                    <a:pt x="9081" y="18945"/>
                    <a:pt x="9683" y="19103"/>
                    <a:pt x="10294" y="19270"/>
                  </a:cubicBezTo>
                  <a:cubicBezTo>
                    <a:pt x="10901" y="19439"/>
                    <a:pt x="11537" y="19592"/>
                    <a:pt x="12207" y="19741"/>
                  </a:cubicBezTo>
                  <a:cubicBezTo>
                    <a:pt x="12874" y="19891"/>
                    <a:pt x="13594" y="19965"/>
                    <a:pt x="14374" y="19965"/>
                  </a:cubicBezTo>
                  <a:cubicBezTo>
                    <a:pt x="14781" y="19965"/>
                    <a:pt x="15222" y="19939"/>
                    <a:pt x="15699" y="19885"/>
                  </a:cubicBezTo>
                  <a:cubicBezTo>
                    <a:pt x="16177" y="19829"/>
                    <a:pt x="16626" y="19710"/>
                    <a:pt x="17047" y="19527"/>
                  </a:cubicBezTo>
                  <a:cubicBezTo>
                    <a:pt x="17468" y="19343"/>
                    <a:pt x="17816" y="19086"/>
                    <a:pt x="18101" y="18762"/>
                  </a:cubicBezTo>
                  <a:cubicBezTo>
                    <a:pt x="18387" y="18440"/>
                    <a:pt x="18525" y="18010"/>
                    <a:pt x="18525" y="17477"/>
                  </a:cubicBezTo>
                  <a:cubicBezTo>
                    <a:pt x="18525" y="17386"/>
                    <a:pt x="18522" y="17304"/>
                    <a:pt x="18517" y="17225"/>
                  </a:cubicBezTo>
                  <a:cubicBezTo>
                    <a:pt x="18503" y="17152"/>
                    <a:pt x="18488" y="17070"/>
                    <a:pt x="18471" y="16980"/>
                  </a:cubicBezTo>
                  <a:cubicBezTo>
                    <a:pt x="18785" y="16836"/>
                    <a:pt x="19028" y="16596"/>
                    <a:pt x="19195" y="16262"/>
                  </a:cubicBezTo>
                  <a:cubicBezTo>
                    <a:pt x="19364" y="15929"/>
                    <a:pt x="19446" y="15593"/>
                    <a:pt x="19446" y="15263"/>
                  </a:cubicBezTo>
                  <a:cubicBezTo>
                    <a:pt x="19449" y="14912"/>
                    <a:pt x="19350" y="14605"/>
                    <a:pt x="19164" y="1434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342763">
                <a:defRPr/>
              </a:pPr>
              <a:endParaRPr lang="es-ES" sz="22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17181163" y="6345234"/>
            <a:ext cx="1521602" cy="1591900"/>
            <a:chOff x="17395712" y="6529953"/>
            <a:chExt cx="1522197" cy="1591899"/>
          </a:xfrm>
        </p:grpSpPr>
        <p:sp>
          <p:nvSpPr>
            <p:cNvPr id="32" name="Oval 31"/>
            <p:cNvSpPr/>
            <p:nvPr/>
          </p:nvSpPr>
          <p:spPr>
            <a:xfrm>
              <a:off x="17395712" y="6529953"/>
              <a:ext cx="1522197" cy="1591899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4400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33" name="AutoShape 94"/>
            <p:cNvSpPr>
              <a:spLocks noChangeAspect="1"/>
            </p:cNvSpPr>
            <p:nvPr/>
          </p:nvSpPr>
          <p:spPr bwMode="auto">
            <a:xfrm>
              <a:off x="17859994" y="6901722"/>
              <a:ext cx="625458" cy="73797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71" y="9829"/>
                  </a:moveTo>
                  <a:cubicBezTo>
                    <a:pt x="20671" y="9939"/>
                    <a:pt x="20995" y="10131"/>
                    <a:pt x="21232" y="10408"/>
                  </a:cubicBezTo>
                  <a:cubicBezTo>
                    <a:pt x="21481" y="10681"/>
                    <a:pt x="21599" y="11001"/>
                    <a:pt x="21599" y="11358"/>
                  </a:cubicBezTo>
                  <a:lnTo>
                    <a:pt x="21599" y="19987"/>
                  </a:lnTo>
                  <a:cubicBezTo>
                    <a:pt x="21599" y="20419"/>
                    <a:pt x="21398" y="20796"/>
                    <a:pt x="21002" y="21116"/>
                  </a:cubicBezTo>
                  <a:cubicBezTo>
                    <a:pt x="20606" y="21438"/>
                    <a:pt x="20138" y="21599"/>
                    <a:pt x="19598" y="21599"/>
                  </a:cubicBezTo>
                  <a:lnTo>
                    <a:pt x="2017" y="21599"/>
                  </a:lnTo>
                  <a:cubicBezTo>
                    <a:pt x="1476" y="21599"/>
                    <a:pt x="1004" y="21438"/>
                    <a:pt x="604" y="21116"/>
                  </a:cubicBezTo>
                  <a:cubicBezTo>
                    <a:pt x="198" y="20796"/>
                    <a:pt x="0" y="20419"/>
                    <a:pt x="0" y="19987"/>
                  </a:cubicBezTo>
                  <a:lnTo>
                    <a:pt x="0" y="11358"/>
                  </a:lnTo>
                  <a:cubicBezTo>
                    <a:pt x="0" y="11001"/>
                    <a:pt x="122" y="10681"/>
                    <a:pt x="367" y="10408"/>
                  </a:cubicBezTo>
                  <a:cubicBezTo>
                    <a:pt x="619" y="10131"/>
                    <a:pt x="939" y="9938"/>
                    <a:pt x="1346" y="9829"/>
                  </a:cubicBezTo>
                  <a:lnTo>
                    <a:pt x="1346" y="7566"/>
                  </a:lnTo>
                  <a:cubicBezTo>
                    <a:pt x="1346" y="6530"/>
                    <a:pt x="1591" y="5551"/>
                    <a:pt x="2084" y="4632"/>
                  </a:cubicBezTo>
                  <a:cubicBezTo>
                    <a:pt x="2581" y="3711"/>
                    <a:pt x="3254" y="2908"/>
                    <a:pt x="4108" y="2219"/>
                  </a:cubicBezTo>
                  <a:cubicBezTo>
                    <a:pt x="4968" y="1531"/>
                    <a:pt x="5973" y="990"/>
                    <a:pt x="7125" y="593"/>
                  </a:cubicBezTo>
                  <a:cubicBezTo>
                    <a:pt x="8281" y="198"/>
                    <a:pt x="9509" y="0"/>
                    <a:pt x="10809" y="0"/>
                  </a:cubicBezTo>
                  <a:cubicBezTo>
                    <a:pt x="12105" y="0"/>
                    <a:pt x="13329" y="198"/>
                    <a:pt x="14478" y="593"/>
                  </a:cubicBezTo>
                  <a:cubicBezTo>
                    <a:pt x="15630" y="990"/>
                    <a:pt x="16634" y="1531"/>
                    <a:pt x="17495" y="2219"/>
                  </a:cubicBezTo>
                  <a:cubicBezTo>
                    <a:pt x="18355" y="2908"/>
                    <a:pt x="19036" y="3714"/>
                    <a:pt x="19533" y="4641"/>
                  </a:cubicBezTo>
                  <a:cubicBezTo>
                    <a:pt x="20022" y="5562"/>
                    <a:pt x="20271" y="6538"/>
                    <a:pt x="20271" y="7566"/>
                  </a:cubicBezTo>
                  <a:lnTo>
                    <a:pt x="20271" y="9829"/>
                  </a:lnTo>
                  <a:close/>
                  <a:moveTo>
                    <a:pt x="16202" y="7566"/>
                  </a:moveTo>
                  <a:cubicBezTo>
                    <a:pt x="16202" y="6961"/>
                    <a:pt x="16062" y="6394"/>
                    <a:pt x="15781" y="5870"/>
                  </a:cubicBezTo>
                  <a:cubicBezTo>
                    <a:pt x="15496" y="5349"/>
                    <a:pt x="15108" y="4894"/>
                    <a:pt x="14614" y="4508"/>
                  </a:cubicBezTo>
                  <a:cubicBezTo>
                    <a:pt x="14125" y="4123"/>
                    <a:pt x="13545" y="3817"/>
                    <a:pt x="12886" y="3593"/>
                  </a:cubicBezTo>
                  <a:cubicBezTo>
                    <a:pt x="12224" y="3365"/>
                    <a:pt x="11532" y="3253"/>
                    <a:pt x="10809" y="3253"/>
                  </a:cubicBezTo>
                  <a:cubicBezTo>
                    <a:pt x="10049" y="3253"/>
                    <a:pt x="9347" y="3365"/>
                    <a:pt x="8706" y="3593"/>
                  </a:cubicBezTo>
                  <a:cubicBezTo>
                    <a:pt x="8061" y="3817"/>
                    <a:pt x="7489" y="4123"/>
                    <a:pt x="6988" y="4508"/>
                  </a:cubicBezTo>
                  <a:cubicBezTo>
                    <a:pt x="6488" y="4894"/>
                    <a:pt x="6099" y="5352"/>
                    <a:pt x="5818" y="5879"/>
                  </a:cubicBezTo>
                  <a:cubicBezTo>
                    <a:pt x="5537" y="6406"/>
                    <a:pt x="5397" y="6970"/>
                    <a:pt x="5397" y="7566"/>
                  </a:cubicBezTo>
                  <a:lnTo>
                    <a:pt x="5397" y="9717"/>
                  </a:lnTo>
                  <a:lnTo>
                    <a:pt x="16202" y="9717"/>
                  </a:lnTo>
                  <a:lnTo>
                    <a:pt x="16202" y="7566"/>
                  </a:lnTo>
                  <a:close/>
                  <a:moveTo>
                    <a:pt x="11964" y="15409"/>
                  </a:moveTo>
                  <a:cubicBezTo>
                    <a:pt x="12296" y="15245"/>
                    <a:pt x="12569" y="15020"/>
                    <a:pt x="12782" y="14744"/>
                  </a:cubicBezTo>
                  <a:cubicBezTo>
                    <a:pt x="12990" y="14462"/>
                    <a:pt x="13098" y="14159"/>
                    <a:pt x="13098" y="13840"/>
                  </a:cubicBezTo>
                  <a:cubicBezTo>
                    <a:pt x="13098" y="13333"/>
                    <a:pt x="12875" y="12898"/>
                    <a:pt x="12429" y="12530"/>
                  </a:cubicBezTo>
                  <a:cubicBezTo>
                    <a:pt x="11979" y="12161"/>
                    <a:pt x="11439" y="11980"/>
                    <a:pt x="10809" y="11980"/>
                  </a:cubicBezTo>
                  <a:cubicBezTo>
                    <a:pt x="10175" y="11980"/>
                    <a:pt x="9638" y="12161"/>
                    <a:pt x="9188" y="12530"/>
                  </a:cubicBezTo>
                  <a:cubicBezTo>
                    <a:pt x="8738" y="12898"/>
                    <a:pt x="8515" y="13333"/>
                    <a:pt x="8515" y="13840"/>
                  </a:cubicBezTo>
                  <a:cubicBezTo>
                    <a:pt x="8515" y="14159"/>
                    <a:pt x="8616" y="14462"/>
                    <a:pt x="8825" y="14744"/>
                  </a:cubicBezTo>
                  <a:cubicBezTo>
                    <a:pt x="9033" y="15020"/>
                    <a:pt x="9300" y="15233"/>
                    <a:pt x="9638" y="15383"/>
                  </a:cubicBezTo>
                  <a:lnTo>
                    <a:pt x="8515" y="19339"/>
                  </a:lnTo>
                  <a:lnTo>
                    <a:pt x="13098" y="19339"/>
                  </a:lnTo>
                  <a:lnTo>
                    <a:pt x="11964" y="1540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342763">
                <a:defRPr/>
              </a:pPr>
              <a:endParaRPr lang="es-ES" sz="22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17209260" y="8697451"/>
            <a:ext cx="1521602" cy="1591898"/>
            <a:chOff x="17423820" y="8882170"/>
            <a:chExt cx="1522197" cy="1591898"/>
          </a:xfrm>
        </p:grpSpPr>
        <p:sp>
          <p:nvSpPr>
            <p:cNvPr id="35" name="Oval 34"/>
            <p:cNvSpPr/>
            <p:nvPr/>
          </p:nvSpPr>
          <p:spPr>
            <a:xfrm>
              <a:off x="17423820" y="8882170"/>
              <a:ext cx="1522197" cy="159189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4400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36" name="AutoShape 17"/>
            <p:cNvSpPr>
              <a:spLocks noChangeAspect="1"/>
            </p:cNvSpPr>
            <p:nvPr/>
          </p:nvSpPr>
          <p:spPr bwMode="auto">
            <a:xfrm>
              <a:off x="17859994" y="9324011"/>
              <a:ext cx="711429" cy="69373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633" y="0"/>
                  </a:moveTo>
                  <a:cubicBezTo>
                    <a:pt x="20173" y="0"/>
                    <a:pt x="20638" y="158"/>
                    <a:pt x="21023" y="469"/>
                  </a:cubicBezTo>
                  <a:cubicBezTo>
                    <a:pt x="21405" y="780"/>
                    <a:pt x="21599" y="1154"/>
                    <a:pt x="21599" y="1586"/>
                  </a:cubicBezTo>
                  <a:lnTo>
                    <a:pt x="21599" y="20013"/>
                  </a:lnTo>
                  <a:cubicBezTo>
                    <a:pt x="21599" y="20445"/>
                    <a:pt x="21405" y="20816"/>
                    <a:pt x="21023" y="21130"/>
                  </a:cubicBezTo>
                  <a:cubicBezTo>
                    <a:pt x="20638" y="21438"/>
                    <a:pt x="20173" y="21599"/>
                    <a:pt x="19633" y="21599"/>
                  </a:cubicBezTo>
                  <a:cubicBezTo>
                    <a:pt x="19093" y="21599"/>
                    <a:pt x="18632" y="21447"/>
                    <a:pt x="18254" y="21145"/>
                  </a:cubicBezTo>
                  <a:lnTo>
                    <a:pt x="10807" y="15190"/>
                  </a:lnTo>
                  <a:lnTo>
                    <a:pt x="3359" y="21145"/>
                  </a:lnTo>
                  <a:cubicBezTo>
                    <a:pt x="2981" y="21447"/>
                    <a:pt x="2520" y="21599"/>
                    <a:pt x="1980" y="21599"/>
                  </a:cubicBezTo>
                  <a:cubicBezTo>
                    <a:pt x="1440" y="21599"/>
                    <a:pt x="975" y="21441"/>
                    <a:pt x="583" y="21130"/>
                  </a:cubicBezTo>
                  <a:cubicBezTo>
                    <a:pt x="194" y="20816"/>
                    <a:pt x="0" y="20445"/>
                    <a:pt x="0" y="20013"/>
                  </a:cubicBezTo>
                  <a:lnTo>
                    <a:pt x="0" y="1586"/>
                  </a:lnTo>
                  <a:cubicBezTo>
                    <a:pt x="0" y="1154"/>
                    <a:pt x="194" y="780"/>
                    <a:pt x="583" y="469"/>
                  </a:cubicBezTo>
                  <a:cubicBezTo>
                    <a:pt x="975" y="158"/>
                    <a:pt x="1440" y="0"/>
                    <a:pt x="1980" y="0"/>
                  </a:cubicBezTo>
                  <a:lnTo>
                    <a:pt x="19633" y="0"/>
                  </a:lnTo>
                  <a:close/>
                  <a:moveTo>
                    <a:pt x="2722" y="2150"/>
                  </a:moveTo>
                  <a:lnTo>
                    <a:pt x="2722" y="18608"/>
                  </a:lnTo>
                  <a:lnTo>
                    <a:pt x="10807" y="12115"/>
                  </a:lnTo>
                  <a:lnTo>
                    <a:pt x="18891" y="18608"/>
                  </a:lnTo>
                  <a:lnTo>
                    <a:pt x="18891" y="2150"/>
                  </a:lnTo>
                  <a:lnTo>
                    <a:pt x="2722" y="21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342763">
                <a:defRPr/>
              </a:pPr>
              <a:endParaRPr lang="es-ES" sz="22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6008975" y="483017"/>
            <a:ext cx="12359700" cy="2079087"/>
            <a:chOff x="5988388" y="483017"/>
            <a:chExt cx="12359700" cy="2079087"/>
          </a:xfrm>
        </p:grpSpPr>
        <p:sp>
          <p:nvSpPr>
            <p:cNvPr id="38" name="TextBox 37"/>
            <p:cNvSpPr txBox="1"/>
            <p:nvPr/>
          </p:nvSpPr>
          <p:spPr>
            <a:xfrm>
              <a:off x="5988388" y="483017"/>
              <a:ext cx="12359700" cy="1446532"/>
            </a:xfrm>
            <a:prstGeom prst="rect">
              <a:avLst/>
            </a:prstGeom>
            <a:noFill/>
          </p:spPr>
          <p:txBody>
            <a:bodyPr wrap="square" lIns="91422" tIns="45711" rIns="91422" bIns="45711" rtlCol="0">
              <a:spAutoFit/>
            </a:bodyPr>
            <a:lstStyle/>
            <a:p>
              <a:pPr algn="ctr"/>
              <a:r>
                <a:rPr lang="zh-CN" altLang="en-US" sz="8800" b="1" dirty="0">
                  <a:solidFill>
                    <a:schemeClr val="tx2"/>
                  </a:solidFill>
                  <a:cs typeface="+mn-ea"/>
                  <a:sym typeface="+mn-lt"/>
                </a:rPr>
                <a:t>此处添加标题</a:t>
              </a:r>
              <a:endParaRPr lang="id-ID" altLang="zh-CN" sz="8800" b="1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11412311" y="2470667"/>
              <a:ext cx="1553038" cy="91437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339" tIns="45672" rIns="91339" bIns="45672" rtlCol="0" anchor="ctr"/>
            <a:lstStyle/>
            <a:p>
              <a:pPr algn="ctr"/>
              <a:endParaRPr lang="en-US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40" name="Subtitle 2"/>
            <p:cNvSpPr txBox="1">
              <a:spLocks/>
            </p:cNvSpPr>
            <p:nvPr/>
          </p:nvSpPr>
          <p:spPr>
            <a:xfrm>
              <a:off x="6361236" y="1634834"/>
              <a:ext cx="11655185" cy="839116"/>
            </a:xfrm>
            <a:prstGeom prst="rect">
              <a:avLst/>
            </a:prstGeom>
          </p:spPr>
          <p:txBody>
            <a:bodyPr vert="horz" lIns="217490" tIns="108745" rIns="217490" bIns="108745" rtlCol="0">
              <a:norm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3100" dirty="0">
                  <a:latin typeface="+mn-lt"/>
                  <a:cs typeface="+mn-ea"/>
                  <a:sym typeface="+mn-lt"/>
                </a:rPr>
                <a:t>单击此处添加副标题</a:t>
              </a:r>
              <a:r>
                <a:rPr lang="zh-CN" altLang="en-US" sz="3100" dirty="0">
                  <a:solidFill>
                    <a:schemeClr val="accent1"/>
                  </a:solidFill>
                  <a:latin typeface="+mn-lt"/>
                  <a:cs typeface="+mn-ea"/>
                  <a:sym typeface="+mn-lt"/>
                </a:rPr>
                <a:t>或详细文本描述</a:t>
              </a:r>
              <a:endParaRPr lang="en-US" sz="3100" dirty="0">
                <a:solidFill>
                  <a:schemeClr val="accent1"/>
                </a:solidFill>
                <a:latin typeface="+mn-lt"/>
                <a:cs typeface="+mn-ea"/>
                <a:sym typeface="+mn-lt"/>
              </a:endParaRPr>
            </a:p>
          </p:txBody>
        </p:sp>
      </p:grpSp>
      <p:pic>
        <p:nvPicPr>
          <p:cNvPr id="49" name="图片占位符 48">
            <a:extLst>
              <a:ext uri="{FF2B5EF4-FFF2-40B4-BE49-F238E27FC236}">
                <a16:creationId xmlns:a16="http://schemas.microsoft.com/office/drawing/2014/main" xmlns="" id="{757EF439-6997-42AB-BFED-F3E280A4233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12" r="31312"/>
          <a:stretch>
            <a:fillRect/>
          </a:stretch>
        </p:blipFill>
        <p:spPr/>
      </p:pic>
      <p:pic>
        <p:nvPicPr>
          <p:cNvPr id="51" name="图片占位符 50">
            <a:extLst>
              <a:ext uri="{FF2B5EF4-FFF2-40B4-BE49-F238E27FC236}">
                <a16:creationId xmlns:a16="http://schemas.microsoft.com/office/drawing/2014/main" xmlns="" id="{D0942BC3-10B3-4EAA-A7C8-DE3D964F4123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30" r="35930"/>
          <a:stretch>
            <a:fillRect/>
          </a:stretch>
        </p:blipFill>
        <p:spPr/>
      </p:pic>
      <p:pic>
        <p:nvPicPr>
          <p:cNvPr id="57" name="图片占位符 56">
            <a:extLst>
              <a:ext uri="{FF2B5EF4-FFF2-40B4-BE49-F238E27FC236}">
                <a16:creationId xmlns:a16="http://schemas.microsoft.com/office/drawing/2014/main" xmlns="" id="{D4AC8ACC-3477-4FB2-8F24-B6EEB7D60BA8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33" r="3713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181759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5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0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0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000"/>
                            </p:stCondLst>
                            <p:childTnLst>
                              <p:par>
                                <p:cTn id="8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5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90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9500"/>
                            </p:stCondLst>
                            <p:childTnLst>
                              <p:par>
                                <p:cTn id="9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229466" y="2437591"/>
            <a:ext cx="13314926" cy="10362710"/>
            <a:chOff x="2101597" y="594889"/>
            <a:chExt cx="4994398" cy="3886016"/>
          </a:xfrm>
        </p:grpSpPr>
        <p:pic>
          <p:nvPicPr>
            <p:cNvPr id="26" name="Picture 2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101597" y="594889"/>
              <a:ext cx="4994398" cy="3886016"/>
            </a:xfrm>
            <a:prstGeom prst="rect">
              <a:avLst/>
            </a:prstGeom>
          </p:spPr>
        </p:pic>
        <p:sp>
          <p:nvSpPr>
            <p:cNvPr id="33" name="Rectangle 32"/>
            <p:cNvSpPr/>
            <p:nvPr/>
          </p:nvSpPr>
          <p:spPr>
            <a:xfrm>
              <a:off x="2908092" y="1313332"/>
              <a:ext cx="3310128" cy="2049481"/>
            </a:xfrm>
            <a:prstGeom prst="rect">
              <a:avLst/>
            </a:prstGeom>
            <a:solidFill>
              <a:srgbClr val="558ED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16997545" y="4114801"/>
            <a:ext cx="4618591" cy="861786"/>
          </a:xfrm>
          <a:prstGeom prst="rect">
            <a:avLst/>
          </a:prstGeom>
          <a:noFill/>
        </p:spPr>
        <p:txBody>
          <a:bodyPr wrap="square" lIns="243755" tIns="121878" rIns="243755" bIns="121878" rtlCol="0">
            <a:spAutoFit/>
          </a:bodyPr>
          <a:lstStyle/>
          <a:p>
            <a:r>
              <a:rPr lang="zh-CN" altLang="en-US" sz="4000" dirty="0">
                <a:solidFill>
                  <a:schemeClr val="tx2"/>
                </a:solidFill>
                <a:cs typeface="+mn-ea"/>
                <a:sym typeface="+mn-lt"/>
              </a:rPr>
              <a:t>产品特征</a:t>
            </a:r>
            <a:endParaRPr lang="en-US" sz="40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009574" y="4867737"/>
            <a:ext cx="4618591" cy="1046355"/>
          </a:xfrm>
          <a:prstGeom prst="rect">
            <a:avLst/>
          </a:prstGeom>
          <a:noFill/>
        </p:spPr>
        <p:txBody>
          <a:bodyPr wrap="square" lIns="243755" tIns="121878" rIns="243755" bIns="121878" rtlCol="0">
            <a:spAutoFit/>
          </a:bodyPr>
          <a:lstStyle/>
          <a:p>
            <a:r>
              <a:rPr lang="zh-CN" altLang="en-US" sz="2600" dirty="0">
                <a:cs typeface="+mn-ea"/>
                <a:sym typeface="+mn-lt"/>
              </a:rPr>
              <a:t>单击此处添加副标题或详细文本描述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6997545" y="6480749"/>
            <a:ext cx="4618591" cy="861786"/>
          </a:xfrm>
          <a:prstGeom prst="rect">
            <a:avLst/>
          </a:prstGeom>
          <a:noFill/>
        </p:spPr>
        <p:txBody>
          <a:bodyPr wrap="square" lIns="243755" tIns="121878" rIns="243755" bIns="121878" rtlCol="0">
            <a:spAutoFit/>
          </a:bodyPr>
          <a:lstStyle/>
          <a:p>
            <a:r>
              <a:rPr lang="zh-CN" altLang="en-US" sz="4000" dirty="0">
                <a:solidFill>
                  <a:schemeClr val="tx2"/>
                </a:solidFill>
                <a:cs typeface="+mn-ea"/>
                <a:sym typeface="+mn-lt"/>
              </a:rPr>
              <a:t>产品特征</a:t>
            </a:r>
            <a:endParaRPr lang="en-US" altLang="zh-CN" sz="40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009574" y="7233685"/>
            <a:ext cx="4618591" cy="1046355"/>
          </a:xfrm>
          <a:prstGeom prst="rect">
            <a:avLst/>
          </a:prstGeom>
          <a:noFill/>
        </p:spPr>
        <p:txBody>
          <a:bodyPr wrap="square" lIns="243755" tIns="121878" rIns="243755" bIns="121878" rtlCol="0">
            <a:spAutoFit/>
          </a:bodyPr>
          <a:lstStyle/>
          <a:p>
            <a:r>
              <a:rPr lang="zh-CN" altLang="en-US" sz="2600" dirty="0">
                <a:cs typeface="+mn-ea"/>
                <a:sym typeface="+mn-lt"/>
              </a:rPr>
              <a:t>单击此处添加副标题或详细文本描述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6997545" y="8759869"/>
            <a:ext cx="4618591" cy="861786"/>
          </a:xfrm>
          <a:prstGeom prst="rect">
            <a:avLst/>
          </a:prstGeom>
          <a:noFill/>
        </p:spPr>
        <p:txBody>
          <a:bodyPr wrap="square" lIns="243755" tIns="121878" rIns="243755" bIns="121878" rtlCol="0">
            <a:spAutoFit/>
          </a:bodyPr>
          <a:lstStyle/>
          <a:p>
            <a:r>
              <a:rPr lang="zh-CN" altLang="en-US" sz="4000" dirty="0">
                <a:solidFill>
                  <a:schemeClr val="tx2"/>
                </a:solidFill>
                <a:cs typeface="+mn-ea"/>
                <a:sym typeface="+mn-lt"/>
              </a:rPr>
              <a:t>产品特征</a:t>
            </a:r>
            <a:endParaRPr lang="en-US" altLang="zh-CN" sz="40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009574" y="9512805"/>
            <a:ext cx="4618591" cy="1046355"/>
          </a:xfrm>
          <a:prstGeom prst="rect">
            <a:avLst/>
          </a:prstGeom>
          <a:noFill/>
        </p:spPr>
        <p:txBody>
          <a:bodyPr wrap="square" lIns="243755" tIns="121878" rIns="243755" bIns="121878" rtlCol="0">
            <a:spAutoFit/>
          </a:bodyPr>
          <a:lstStyle/>
          <a:p>
            <a:r>
              <a:rPr lang="zh-CN" altLang="en-US" sz="2600" dirty="0">
                <a:cs typeface="+mn-ea"/>
                <a:sym typeface="+mn-lt"/>
              </a:rPr>
              <a:t>单击此处添加副标题或详细文本描述</a:t>
            </a:r>
          </a:p>
        </p:txBody>
      </p:sp>
      <p:grpSp>
        <p:nvGrpSpPr>
          <p:cNvPr id="28" name="Group 27"/>
          <p:cNvGrpSpPr/>
          <p:nvPr/>
        </p:nvGrpSpPr>
        <p:grpSpPr>
          <a:xfrm>
            <a:off x="15264509" y="4201719"/>
            <a:ext cx="1591483" cy="1591898"/>
            <a:chOff x="15270472" y="4509046"/>
            <a:chExt cx="1592106" cy="1591898"/>
          </a:xfrm>
        </p:grpSpPr>
        <p:sp>
          <p:nvSpPr>
            <p:cNvPr id="18" name="Oval 17"/>
            <p:cNvSpPr/>
            <p:nvPr/>
          </p:nvSpPr>
          <p:spPr>
            <a:xfrm>
              <a:off x="15270472" y="4509046"/>
              <a:ext cx="1592106" cy="159189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4400" dirty="0">
                <a:cs typeface="+mn-ea"/>
                <a:sym typeface="+mn-lt"/>
              </a:endParaRPr>
            </a:p>
          </p:txBody>
        </p:sp>
        <p:sp>
          <p:nvSpPr>
            <p:cNvPr id="27" name="AutoShape 81"/>
            <p:cNvSpPr>
              <a:spLocks/>
            </p:cNvSpPr>
            <p:nvPr/>
          </p:nvSpPr>
          <p:spPr bwMode="auto">
            <a:xfrm>
              <a:off x="15630214" y="4980611"/>
              <a:ext cx="841202" cy="61628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782" y="15633"/>
                  </a:moveTo>
                  <a:cubicBezTo>
                    <a:pt x="11211" y="15633"/>
                    <a:pt x="11622" y="15565"/>
                    <a:pt x="12011" y="15416"/>
                  </a:cubicBezTo>
                  <a:cubicBezTo>
                    <a:pt x="12403" y="15272"/>
                    <a:pt x="12778" y="15084"/>
                    <a:pt x="13138" y="14855"/>
                  </a:cubicBezTo>
                  <a:cubicBezTo>
                    <a:pt x="13498" y="14626"/>
                    <a:pt x="13845" y="14361"/>
                    <a:pt x="14181" y="14073"/>
                  </a:cubicBezTo>
                  <a:cubicBezTo>
                    <a:pt x="14516" y="13774"/>
                    <a:pt x="14844" y="13471"/>
                    <a:pt x="15168" y="13160"/>
                  </a:cubicBezTo>
                  <a:cubicBezTo>
                    <a:pt x="16142" y="12226"/>
                    <a:pt x="17126" y="11306"/>
                    <a:pt x="18120" y="10410"/>
                  </a:cubicBezTo>
                  <a:cubicBezTo>
                    <a:pt x="19112" y="9515"/>
                    <a:pt x="20113" y="8616"/>
                    <a:pt x="21120" y="7714"/>
                  </a:cubicBezTo>
                  <a:cubicBezTo>
                    <a:pt x="21198" y="7640"/>
                    <a:pt x="21279" y="7570"/>
                    <a:pt x="21360" y="7496"/>
                  </a:cubicBezTo>
                  <a:cubicBezTo>
                    <a:pt x="21443" y="7429"/>
                    <a:pt x="21524" y="7347"/>
                    <a:pt x="21599" y="7250"/>
                  </a:cubicBezTo>
                  <a:lnTo>
                    <a:pt x="21599" y="19981"/>
                  </a:lnTo>
                  <a:cubicBezTo>
                    <a:pt x="21599" y="20416"/>
                    <a:pt x="21470" y="20800"/>
                    <a:pt x="21208" y="21118"/>
                  </a:cubicBezTo>
                  <a:cubicBezTo>
                    <a:pt x="20946" y="21438"/>
                    <a:pt x="20632" y="21599"/>
                    <a:pt x="20265" y="21599"/>
                  </a:cubicBezTo>
                  <a:lnTo>
                    <a:pt x="1346" y="21599"/>
                  </a:lnTo>
                  <a:cubicBezTo>
                    <a:pt x="979" y="21599"/>
                    <a:pt x="663" y="21438"/>
                    <a:pt x="396" y="21118"/>
                  </a:cubicBezTo>
                  <a:cubicBezTo>
                    <a:pt x="132" y="20803"/>
                    <a:pt x="0" y="20419"/>
                    <a:pt x="0" y="19981"/>
                  </a:cubicBezTo>
                  <a:lnTo>
                    <a:pt x="0" y="7250"/>
                  </a:lnTo>
                  <a:cubicBezTo>
                    <a:pt x="75" y="7347"/>
                    <a:pt x="156" y="7429"/>
                    <a:pt x="239" y="7496"/>
                  </a:cubicBezTo>
                  <a:cubicBezTo>
                    <a:pt x="320" y="7570"/>
                    <a:pt x="401" y="7640"/>
                    <a:pt x="479" y="7714"/>
                  </a:cubicBezTo>
                  <a:cubicBezTo>
                    <a:pt x="1488" y="8616"/>
                    <a:pt x="2487" y="9514"/>
                    <a:pt x="3481" y="10410"/>
                  </a:cubicBezTo>
                  <a:cubicBezTo>
                    <a:pt x="4473" y="11306"/>
                    <a:pt x="5457" y="12223"/>
                    <a:pt x="6434" y="13160"/>
                  </a:cubicBezTo>
                  <a:cubicBezTo>
                    <a:pt x="6738" y="13454"/>
                    <a:pt x="7058" y="13744"/>
                    <a:pt x="7394" y="14038"/>
                  </a:cubicBezTo>
                  <a:cubicBezTo>
                    <a:pt x="7729" y="14338"/>
                    <a:pt x="8079" y="14599"/>
                    <a:pt x="8437" y="14840"/>
                  </a:cubicBezTo>
                  <a:cubicBezTo>
                    <a:pt x="8797" y="15075"/>
                    <a:pt x="9174" y="15269"/>
                    <a:pt x="9568" y="15413"/>
                  </a:cubicBezTo>
                  <a:cubicBezTo>
                    <a:pt x="9965" y="15563"/>
                    <a:pt x="10371" y="15633"/>
                    <a:pt x="10782" y="15633"/>
                  </a:cubicBezTo>
                  <a:moveTo>
                    <a:pt x="10782" y="12413"/>
                  </a:moveTo>
                  <a:cubicBezTo>
                    <a:pt x="10540" y="12413"/>
                    <a:pt x="10278" y="12334"/>
                    <a:pt x="9996" y="12167"/>
                  </a:cubicBezTo>
                  <a:cubicBezTo>
                    <a:pt x="9715" y="12005"/>
                    <a:pt x="9441" y="11806"/>
                    <a:pt x="9171" y="11576"/>
                  </a:cubicBezTo>
                  <a:cubicBezTo>
                    <a:pt x="8900" y="11347"/>
                    <a:pt x="8638" y="11106"/>
                    <a:pt x="8380" y="10854"/>
                  </a:cubicBezTo>
                  <a:cubicBezTo>
                    <a:pt x="8121" y="10601"/>
                    <a:pt x="7896" y="10390"/>
                    <a:pt x="7700" y="10222"/>
                  </a:cubicBezTo>
                  <a:cubicBezTo>
                    <a:pt x="6752" y="9356"/>
                    <a:pt x="5819" y="8507"/>
                    <a:pt x="4891" y="7664"/>
                  </a:cubicBezTo>
                  <a:cubicBezTo>
                    <a:pt x="3966" y="6815"/>
                    <a:pt x="3023" y="5960"/>
                    <a:pt x="2061" y="5087"/>
                  </a:cubicBezTo>
                  <a:cubicBezTo>
                    <a:pt x="1882" y="4920"/>
                    <a:pt x="1672" y="4691"/>
                    <a:pt x="1434" y="4406"/>
                  </a:cubicBezTo>
                  <a:cubicBezTo>
                    <a:pt x="1194" y="4118"/>
                    <a:pt x="974" y="3804"/>
                    <a:pt x="766" y="3460"/>
                  </a:cubicBezTo>
                  <a:cubicBezTo>
                    <a:pt x="560" y="3110"/>
                    <a:pt x="384" y="2761"/>
                    <a:pt x="239" y="2405"/>
                  </a:cubicBezTo>
                  <a:cubicBezTo>
                    <a:pt x="95" y="2050"/>
                    <a:pt x="22" y="1724"/>
                    <a:pt x="22" y="1436"/>
                  </a:cubicBezTo>
                  <a:cubicBezTo>
                    <a:pt x="22" y="1051"/>
                    <a:pt x="164" y="713"/>
                    <a:pt x="443" y="425"/>
                  </a:cubicBezTo>
                  <a:cubicBezTo>
                    <a:pt x="727" y="143"/>
                    <a:pt x="1025" y="0"/>
                    <a:pt x="1346" y="0"/>
                  </a:cubicBezTo>
                  <a:lnTo>
                    <a:pt x="20265" y="0"/>
                  </a:lnTo>
                  <a:cubicBezTo>
                    <a:pt x="20583" y="0"/>
                    <a:pt x="20882" y="143"/>
                    <a:pt x="21161" y="425"/>
                  </a:cubicBezTo>
                  <a:cubicBezTo>
                    <a:pt x="21438" y="713"/>
                    <a:pt x="21577" y="1051"/>
                    <a:pt x="21577" y="1436"/>
                  </a:cubicBezTo>
                  <a:cubicBezTo>
                    <a:pt x="21577" y="1724"/>
                    <a:pt x="21504" y="2050"/>
                    <a:pt x="21360" y="2405"/>
                  </a:cubicBezTo>
                  <a:cubicBezTo>
                    <a:pt x="21215" y="2761"/>
                    <a:pt x="21039" y="3110"/>
                    <a:pt x="20833" y="3460"/>
                  </a:cubicBezTo>
                  <a:cubicBezTo>
                    <a:pt x="20627" y="3804"/>
                    <a:pt x="20402" y="4121"/>
                    <a:pt x="20175" y="4406"/>
                  </a:cubicBezTo>
                  <a:cubicBezTo>
                    <a:pt x="19927" y="4691"/>
                    <a:pt x="19717" y="4923"/>
                    <a:pt x="19538" y="5087"/>
                  </a:cubicBezTo>
                  <a:cubicBezTo>
                    <a:pt x="18578" y="5948"/>
                    <a:pt x="17633" y="6803"/>
                    <a:pt x="16708" y="7652"/>
                  </a:cubicBezTo>
                  <a:cubicBezTo>
                    <a:pt x="15782" y="8501"/>
                    <a:pt x="14844" y="9356"/>
                    <a:pt x="13899" y="10222"/>
                  </a:cubicBezTo>
                  <a:cubicBezTo>
                    <a:pt x="13703" y="10390"/>
                    <a:pt x="13481" y="10601"/>
                    <a:pt x="13226" y="10854"/>
                  </a:cubicBezTo>
                  <a:cubicBezTo>
                    <a:pt x="12971" y="11106"/>
                    <a:pt x="12709" y="11347"/>
                    <a:pt x="12435" y="11576"/>
                  </a:cubicBezTo>
                  <a:cubicBezTo>
                    <a:pt x="12161" y="11806"/>
                    <a:pt x="11884" y="12005"/>
                    <a:pt x="11603" y="12167"/>
                  </a:cubicBezTo>
                  <a:cubicBezTo>
                    <a:pt x="11321" y="12334"/>
                    <a:pt x="11064" y="12413"/>
                    <a:pt x="10829" y="12413"/>
                  </a:cubicBezTo>
                  <a:lnTo>
                    <a:pt x="10804" y="12413"/>
                  </a:lnTo>
                  <a:lnTo>
                    <a:pt x="10782" y="124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342763">
                <a:defRPr/>
              </a:pPr>
              <a:endParaRPr lang="es-ES" sz="22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15245428" y="6545580"/>
            <a:ext cx="1591483" cy="1591900"/>
            <a:chOff x="15251383" y="6852908"/>
            <a:chExt cx="1592106" cy="1591899"/>
          </a:xfrm>
        </p:grpSpPr>
        <p:sp>
          <p:nvSpPr>
            <p:cNvPr id="16" name="Oval 15"/>
            <p:cNvSpPr/>
            <p:nvPr/>
          </p:nvSpPr>
          <p:spPr>
            <a:xfrm>
              <a:off x="15251383" y="6852908"/>
              <a:ext cx="1592106" cy="159189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4400" dirty="0">
                <a:cs typeface="+mn-ea"/>
                <a:sym typeface="+mn-lt"/>
              </a:endParaRPr>
            </a:p>
          </p:txBody>
        </p:sp>
        <p:sp>
          <p:nvSpPr>
            <p:cNvPr id="29" name="AutoShape 104"/>
            <p:cNvSpPr>
              <a:spLocks/>
            </p:cNvSpPr>
            <p:nvPr/>
          </p:nvSpPr>
          <p:spPr bwMode="auto">
            <a:xfrm>
              <a:off x="15604797" y="7287590"/>
              <a:ext cx="861467" cy="694250"/>
            </a:xfrm>
            <a:custGeom>
              <a:avLst/>
              <a:gdLst>
                <a:gd name="T0" fmla="+- 0 10800 41"/>
                <a:gd name="T1" fmla="*/ T0 w 21518"/>
                <a:gd name="T2" fmla="+- 0 10800 84"/>
                <a:gd name="T3" fmla="*/ 10800 h 21432"/>
                <a:gd name="T4" fmla="+- 0 10800 41"/>
                <a:gd name="T5" fmla="*/ T4 w 21518"/>
                <a:gd name="T6" fmla="+- 0 10800 84"/>
                <a:gd name="T7" fmla="*/ 10800 h 21432"/>
                <a:gd name="T8" fmla="+- 0 10800 41"/>
                <a:gd name="T9" fmla="*/ T8 w 21518"/>
                <a:gd name="T10" fmla="+- 0 10800 84"/>
                <a:gd name="T11" fmla="*/ 10800 h 21432"/>
                <a:gd name="T12" fmla="+- 0 10800 41"/>
                <a:gd name="T13" fmla="*/ T12 w 21518"/>
                <a:gd name="T14" fmla="+- 0 10800 84"/>
                <a:gd name="T15" fmla="*/ 10800 h 21432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18" h="21432">
                  <a:moveTo>
                    <a:pt x="18959" y="13478"/>
                  </a:moveTo>
                  <a:cubicBezTo>
                    <a:pt x="19078" y="13531"/>
                    <a:pt x="19165" y="13624"/>
                    <a:pt x="19216" y="13755"/>
                  </a:cubicBezTo>
                  <a:cubicBezTo>
                    <a:pt x="19268" y="13884"/>
                    <a:pt x="19272" y="14021"/>
                    <a:pt x="19228" y="14164"/>
                  </a:cubicBezTo>
                  <a:cubicBezTo>
                    <a:pt x="18832" y="15579"/>
                    <a:pt x="18235" y="16805"/>
                    <a:pt x="17439" y="17841"/>
                  </a:cubicBezTo>
                  <a:cubicBezTo>
                    <a:pt x="16642" y="18886"/>
                    <a:pt x="15731" y="19706"/>
                    <a:pt x="14707" y="20308"/>
                  </a:cubicBezTo>
                  <a:cubicBezTo>
                    <a:pt x="13684" y="20911"/>
                    <a:pt x="12578" y="21275"/>
                    <a:pt x="11389" y="21395"/>
                  </a:cubicBezTo>
                  <a:cubicBezTo>
                    <a:pt x="10201" y="21516"/>
                    <a:pt x="9023" y="21336"/>
                    <a:pt x="7856" y="20866"/>
                  </a:cubicBezTo>
                  <a:cubicBezTo>
                    <a:pt x="6847" y="20443"/>
                    <a:pt x="5945" y="19849"/>
                    <a:pt x="5149" y="19068"/>
                  </a:cubicBezTo>
                  <a:cubicBezTo>
                    <a:pt x="4353" y="18292"/>
                    <a:pt x="3683" y="17362"/>
                    <a:pt x="3137" y="16281"/>
                  </a:cubicBezTo>
                  <a:lnTo>
                    <a:pt x="839" y="17623"/>
                  </a:lnTo>
                  <a:cubicBezTo>
                    <a:pt x="518" y="17827"/>
                    <a:pt x="282" y="17853"/>
                    <a:pt x="129" y="17693"/>
                  </a:cubicBezTo>
                  <a:cubicBezTo>
                    <a:pt x="-25" y="17539"/>
                    <a:pt x="-41" y="17250"/>
                    <a:pt x="78" y="16828"/>
                  </a:cubicBezTo>
                  <a:lnTo>
                    <a:pt x="1760" y="10972"/>
                  </a:lnTo>
                  <a:cubicBezTo>
                    <a:pt x="1835" y="10675"/>
                    <a:pt x="1985" y="10476"/>
                    <a:pt x="2200" y="10370"/>
                  </a:cubicBezTo>
                  <a:cubicBezTo>
                    <a:pt x="2416" y="10260"/>
                    <a:pt x="2638" y="10244"/>
                    <a:pt x="2863" y="10314"/>
                  </a:cubicBezTo>
                  <a:lnTo>
                    <a:pt x="7772" y="12327"/>
                  </a:lnTo>
                  <a:cubicBezTo>
                    <a:pt x="8109" y="12470"/>
                    <a:pt x="8280" y="12649"/>
                    <a:pt x="8287" y="12868"/>
                  </a:cubicBezTo>
                  <a:cubicBezTo>
                    <a:pt x="8297" y="13089"/>
                    <a:pt x="8140" y="13302"/>
                    <a:pt x="7819" y="13506"/>
                  </a:cubicBezTo>
                  <a:lnTo>
                    <a:pt x="5552" y="14845"/>
                  </a:lnTo>
                  <a:cubicBezTo>
                    <a:pt x="5948" y="15542"/>
                    <a:pt x="6409" y="16144"/>
                    <a:pt x="6938" y="16648"/>
                  </a:cubicBezTo>
                  <a:cubicBezTo>
                    <a:pt x="7465" y="17155"/>
                    <a:pt x="8063" y="17539"/>
                    <a:pt x="8739" y="17808"/>
                  </a:cubicBezTo>
                  <a:cubicBezTo>
                    <a:pt x="9569" y="18141"/>
                    <a:pt x="10395" y="18264"/>
                    <a:pt x="11222" y="18186"/>
                  </a:cubicBezTo>
                  <a:cubicBezTo>
                    <a:pt x="12049" y="18105"/>
                    <a:pt x="12827" y="17855"/>
                    <a:pt x="13543" y="17432"/>
                  </a:cubicBezTo>
                  <a:cubicBezTo>
                    <a:pt x="14265" y="17015"/>
                    <a:pt x="14900" y="16438"/>
                    <a:pt x="15448" y="15702"/>
                  </a:cubicBezTo>
                  <a:cubicBezTo>
                    <a:pt x="15998" y="14971"/>
                    <a:pt x="16410" y="14111"/>
                    <a:pt x="16687" y="13114"/>
                  </a:cubicBezTo>
                  <a:cubicBezTo>
                    <a:pt x="16734" y="12971"/>
                    <a:pt x="16808" y="12873"/>
                    <a:pt x="16919" y="12823"/>
                  </a:cubicBezTo>
                  <a:cubicBezTo>
                    <a:pt x="17026" y="12767"/>
                    <a:pt x="17141" y="12758"/>
                    <a:pt x="17261" y="12795"/>
                  </a:cubicBezTo>
                  <a:lnTo>
                    <a:pt x="18959" y="13478"/>
                  </a:lnTo>
                  <a:close/>
                  <a:moveTo>
                    <a:pt x="20675" y="3811"/>
                  </a:moveTo>
                  <a:cubicBezTo>
                    <a:pt x="20999" y="3609"/>
                    <a:pt x="21235" y="3581"/>
                    <a:pt x="21390" y="3741"/>
                  </a:cubicBezTo>
                  <a:cubicBezTo>
                    <a:pt x="21542" y="3895"/>
                    <a:pt x="21558" y="4175"/>
                    <a:pt x="21439" y="4576"/>
                  </a:cubicBezTo>
                  <a:lnTo>
                    <a:pt x="19755" y="10462"/>
                  </a:lnTo>
                  <a:cubicBezTo>
                    <a:pt x="19682" y="10756"/>
                    <a:pt x="19535" y="10961"/>
                    <a:pt x="19317" y="11064"/>
                  </a:cubicBezTo>
                  <a:cubicBezTo>
                    <a:pt x="19099" y="11173"/>
                    <a:pt x="18879" y="11190"/>
                    <a:pt x="18656" y="11117"/>
                  </a:cubicBezTo>
                  <a:lnTo>
                    <a:pt x="13745" y="9109"/>
                  </a:lnTo>
                  <a:cubicBezTo>
                    <a:pt x="13408" y="8964"/>
                    <a:pt x="13234" y="8782"/>
                    <a:pt x="13227" y="8563"/>
                  </a:cubicBezTo>
                  <a:cubicBezTo>
                    <a:pt x="13220" y="8345"/>
                    <a:pt x="13370" y="8132"/>
                    <a:pt x="13675" y="7928"/>
                  </a:cubicBezTo>
                  <a:lnTo>
                    <a:pt x="15942" y="6586"/>
                  </a:lnTo>
                  <a:cubicBezTo>
                    <a:pt x="15560" y="5889"/>
                    <a:pt x="15103" y="5287"/>
                    <a:pt x="14569" y="4786"/>
                  </a:cubicBezTo>
                  <a:cubicBezTo>
                    <a:pt x="14033" y="4279"/>
                    <a:pt x="13438" y="3892"/>
                    <a:pt x="12778" y="3626"/>
                  </a:cubicBezTo>
                  <a:cubicBezTo>
                    <a:pt x="11948" y="3293"/>
                    <a:pt x="11119" y="3170"/>
                    <a:pt x="10292" y="3248"/>
                  </a:cubicBezTo>
                  <a:cubicBezTo>
                    <a:pt x="9466" y="3329"/>
                    <a:pt x="8693" y="3581"/>
                    <a:pt x="7974" y="3999"/>
                  </a:cubicBezTo>
                  <a:cubicBezTo>
                    <a:pt x="7252" y="4421"/>
                    <a:pt x="6615" y="4998"/>
                    <a:pt x="6067" y="5732"/>
                  </a:cubicBezTo>
                  <a:cubicBezTo>
                    <a:pt x="5519" y="6463"/>
                    <a:pt x="5107" y="7326"/>
                    <a:pt x="4830" y="8317"/>
                  </a:cubicBezTo>
                  <a:cubicBezTo>
                    <a:pt x="4784" y="8460"/>
                    <a:pt x="4706" y="8558"/>
                    <a:pt x="4598" y="8614"/>
                  </a:cubicBezTo>
                  <a:cubicBezTo>
                    <a:pt x="4491" y="8664"/>
                    <a:pt x="4376" y="8672"/>
                    <a:pt x="4257" y="8639"/>
                  </a:cubicBezTo>
                  <a:lnTo>
                    <a:pt x="2549" y="7953"/>
                  </a:lnTo>
                  <a:cubicBezTo>
                    <a:pt x="2430" y="7902"/>
                    <a:pt x="2345" y="7810"/>
                    <a:pt x="2294" y="7681"/>
                  </a:cubicBezTo>
                  <a:cubicBezTo>
                    <a:pt x="2242" y="7552"/>
                    <a:pt x="2238" y="7415"/>
                    <a:pt x="2282" y="7270"/>
                  </a:cubicBezTo>
                  <a:cubicBezTo>
                    <a:pt x="2678" y="5878"/>
                    <a:pt x="3275" y="4654"/>
                    <a:pt x="4071" y="3604"/>
                  </a:cubicBezTo>
                  <a:cubicBezTo>
                    <a:pt x="4868" y="2554"/>
                    <a:pt x="5779" y="1727"/>
                    <a:pt x="6800" y="1125"/>
                  </a:cubicBezTo>
                  <a:cubicBezTo>
                    <a:pt x="7826" y="520"/>
                    <a:pt x="8927" y="156"/>
                    <a:pt x="10107" y="36"/>
                  </a:cubicBezTo>
                  <a:cubicBezTo>
                    <a:pt x="11290" y="-84"/>
                    <a:pt x="12471" y="95"/>
                    <a:pt x="13654" y="568"/>
                  </a:cubicBezTo>
                  <a:cubicBezTo>
                    <a:pt x="14647" y="988"/>
                    <a:pt x="15548" y="1587"/>
                    <a:pt x="16349" y="2363"/>
                  </a:cubicBezTo>
                  <a:cubicBezTo>
                    <a:pt x="17153" y="3144"/>
                    <a:pt x="17827" y="4071"/>
                    <a:pt x="18373" y="5152"/>
                  </a:cubicBezTo>
                  <a:lnTo>
                    <a:pt x="20675" y="38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342763">
                <a:defRPr/>
              </a:pPr>
              <a:endParaRPr lang="es-ES" sz="22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15274822" y="8897797"/>
            <a:ext cx="1591483" cy="1591898"/>
            <a:chOff x="15280790" y="9205123"/>
            <a:chExt cx="1592106" cy="1591898"/>
          </a:xfrm>
        </p:grpSpPr>
        <p:sp>
          <p:nvSpPr>
            <p:cNvPr id="14" name="Oval 13"/>
            <p:cNvSpPr/>
            <p:nvPr/>
          </p:nvSpPr>
          <p:spPr>
            <a:xfrm>
              <a:off x="15280790" y="9205123"/>
              <a:ext cx="1592106" cy="159189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4400" dirty="0">
                <a:cs typeface="+mn-ea"/>
                <a:sym typeface="+mn-lt"/>
              </a:endParaRPr>
            </a:p>
          </p:txBody>
        </p:sp>
        <p:sp>
          <p:nvSpPr>
            <p:cNvPr id="30" name="AutoShape 131"/>
            <p:cNvSpPr>
              <a:spLocks noChangeAspect="1"/>
            </p:cNvSpPr>
            <p:nvPr/>
          </p:nvSpPr>
          <p:spPr bwMode="auto">
            <a:xfrm>
              <a:off x="15768361" y="9625274"/>
              <a:ext cx="653595" cy="637338"/>
            </a:xfrm>
            <a:custGeom>
              <a:avLst/>
              <a:gdLst>
                <a:gd name="T0" fmla="*/ 10800 w 21600"/>
                <a:gd name="T1" fmla="+- 0 10800 114"/>
                <a:gd name="T2" fmla="*/ 10800 h 21373"/>
                <a:gd name="T3" fmla="*/ 10800 w 21600"/>
                <a:gd name="T4" fmla="+- 0 10800 114"/>
                <a:gd name="T5" fmla="*/ 10800 h 21373"/>
                <a:gd name="T6" fmla="*/ 10800 w 21600"/>
                <a:gd name="T7" fmla="+- 0 10800 114"/>
                <a:gd name="T8" fmla="*/ 10800 h 21373"/>
                <a:gd name="T9" fmla="*/ 10800 w 21600"/>
                <a:gd name="T10" fmla="+- 0 10800 114"/>
                <a:gd name="T11" fmla="*/ 10800 h 21373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21600" h="21373">
                  <a:moveTo>
                    <a:pt x="13251" y="718"/>
                  </a:moveTo>
                  <a:cubicBezTo>
                    <a:pt x="13802" y="111"/>
                    <a:pt x="14278" y="-114"/>
                    <a:pt x="14670" y="54"/>
                  </a:cubicBezTo>
                  <a:cubicBezTo>
                    <a:pt x="15062" y="219"/>
                    <a:pt x="15263" y="737"/>
                    <a:pt x="15263" y="1596"/>
                  </a:cubicBezTo>
                  <a:lnTo>
                    <a:pt x="15263" y="19775"/>
                  </a:lnTo>
                  <a:cubicBezTo>
                    <a:pt x="15263" y="20634"/>
                    <a:pt x="15065" y="21152"/>
                    <a:pt x="14681" y="21320"/>
                  </a:cubicBezTo>
                  <a:cubicBezTo>
                    <a:pt x="14292" y="21486"/>
                    <a:pt x="13816" y="21264"/>
                    <a:pt x="13251" y="20656"/>
                  </a:cubicBezTo>
                  <a:lnTo>
                    <a:pt x="7758" y="14803"/>
                  </a:lnTo>
                  <a:lnTo>
                    <a:pt x="660" y="14803"/>
                  </a:lnTo>
                  <a:cubicBezTo>
                    <a:pt x="480" y="14803"/>
                    <a:pt x="324" y="14736"/>
                    <a:pt x="194" y="14604"/>
                  </a:cubicBezTo>
                  <a:cubicBezTo>
                    <a:pt x="67" y="14473"/>
                    <a:pt x="0" y="14304"/>
                    <a:pt x="0" y="14098"/>
                  </a:cubicBezTo>
                  <a:lnTo>
                    <a:pt x="0" y="7277"/>
                  </a:lnTo>
                  <a:cubicBezTo>
                    <a:pt x="0" y="7082"/>
                    <a:pt x="67" y="6917"/>
                    <a:pt x="194" y="6778"/>
                  </a:cubicBezTo>
                  <a:cubicBezTo>
                    <a:pt x="324" y="6643"/>
                    <a:pt x="480" y="6571"/>
                    <a:pt x="660" y="6571"/>
                  </a:cubicBezTo>
                  <a:lnTo>
                    <a:pt x="7758" y="6571"/>
                  </a:lnTo>
                  <a:lnTo>
                    <a:pt x="13251" y="718"/>
                  </a:lnTo>
                  <a:close/>
                  <a:moveTo>
                    <a:pt x="18002" y="3322"/>
                  </a:moveTo>
                  <a:cubicBezTo>
                    <a:pt x="18331" y="3127"/>
                    <a:pt x="18666" y="3086"/>
                    <a:pt x="19023" y="3179"/>
                  </a:cubicBezTo>
                  <a:cubicBezTo>
                    <a:pt x="19379" y="3273"/>
                    <a:pt x="19654" y="3495"/>
                    <a:pt x="19838" y="3844"/>
                  </a:cubicBezTo>
                  <a:cubicBezTo>
                    <a:pt x="21017" y="6023"/>
                    <a:pt x="21599" y="8301"/>
                    <a:pt x="21599" y="10687"/>
                  </a:cubicBezTo>
                  <a:cubicBezTo>
                    <a:pt x="21599" y="13092"/>
                    <a:pt x="21017" y="15373"/>
                    <a:pt x="19838" y="17527"/>
                  </a:cubicBezTo>
                  <a:cubicBezTo>
                    <a:pt x="19584" y="18018"/>
                    <a:pt x="19189" y="18266"/>
                    <a:pt x="18659" y="18266"/>
                  </a:cubicBezTo>
                  <a:cubicBezTo>
                    <a:pt x="18437" y="18266"/>
                    <a:pt x="18214" y="18195"/>
                    <a:pt x="17999" y="18049"/>
                  </a:cubicBezTo>
                  <a:cubicBezTo>
                    <a:pt x="17671" y="17857"/>
                    <a:pt x="17459" y="17572"/>
                    <a:pt x="17353" y="17189"/>
                  </a:cubicBezTo>
                  <a:cubicBezTo>
                    <a:pt x="17254" y="16807"/>
                    <a:pt x="17289" y="16439"/>
                    <a:pt x="17473" y="16090"/>
                  </a:cubicBezTo>
                  <a:cubicBezTo>
                    <a:pt x="18419" y="14353"/>
                    <a:pt x="18892" y="12552"/>
                    <a:pt x="18892" y="10687"/>
                  </a:cubicBezTo>
                  <a:cubicBezTo>
                    <a:pt x="18892" y="8819"/>
                    <a:pt x="18415" y="7014"/>
                    <a:pt x="17473" y="5277"/>
                  </a:cubicBezTo>
                  <a:cubicBezTo>
                    <a:pt x="17289" y="4932"/>
                    <a:pt x="17254" y="4567"/>
                    <a:pt x="17353" y="4181"/>
                  </a:cubicBezTo>
                  <a:cubicBezTo>
                    <a:pt x="17459" y="3802"/>
                    <a:pt x="17674" y="3514"/>
                    <a:pt x="18002" y="332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342763">
                <a:defRPr/>
              </a:pPr>
              <a:endParaRPr lang="es-ES" sz="22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6008975" y="483017"/>
            <a:ext cx="12359700" cy="2079087"/>
            <a:chOff x="5988388" y="483017"/>
            <a:chExt cx="12359700" cy="2079087"/>
          </a:xfrm>
        </p:grpSpPr>
        <p:sp>
          <p:nvSpPr>
            <p:cNvPr id="21" name="TextBox 20"/>
            <p:cNvSpPr txBox="1"/>
            <p:nvPr/>
          </p:nvSpPr>
          <p:spPr>
            <a:xfrm>
              <a:off x="5988388" y="483017"/>
              <a:ext cx="12359700" cy="1446532"/>
            </a:xfrm>
            <a:prstGeom prst="rect">
              <a:avLst/>
            </a:prstGeom>
            <a:noFill/>
          </p:spPr>
          <p:txBody>
            <a:bodyPr wrap="square" lIns="91422" tIns="45711" rIns="91422" bIns="45711" rtlCol="0">
              <a:spAutoFit/>
            </a:bodyPr>
            <a:lstStyle/>
            <a:p>
              <a:pPr algn="ctr"/>
              <a:r>
                <a:rPr lang="zh-CN" altLang="en-US" sz="8800" b="1" dirty="0">
                  <a:solidFill>
                    <a:schemeClr val="tx2"/>
                  </a:solidFill>
                  <a:cs typeface="+mn-ea"/>
                  <a:sym typeface="+mn-lt"/>
                </a:rPr>
                <a:t>此处添加标题</a:t>
              </a:r>
              <a:endParaRPr lang="id-ID" altLang="zh-CN" sz="8800" b="1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11412311" y="2470667"/>
              <a:ext cx="1553038" cy="91437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339" tIns="45672" rIns="91339" bIns="45672" rtlCol="0" anchor="ctr"/>
            <a:lstStyle/>
            <a:p>
              <a:pPr algn="ctr"/>
              <a:endParaRPr lang="en-US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25" name="Subtitle 2"/>
            <p:cNvSpPr txBox="1">
              <a:spLocks/>
            </p:cNvSpPr>
            <p:nvPr/>
          </p:nvSpPr>
          <p:spPr>
            <a:xfrm>
              <a:off x="6361236" y="1634834"/>
              <a:ext cx="11655185" cy="839116"/>
            </a:xfrm>
            <a:prstGeom prst="rect">
              <a:avLst/>
            </a:prstGeom>
          </p:spPr>
          <p:txBody>
            <a:bodyPr vert="horz" lIns="217490" tIns="108745" rIns="217490" bIns="108745" rtlCol="0">
              <a:norm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3100" dirty="0">
                  <a:latin typeface="+mn-lt"/>
                  <a:cs typeface="+mn-ea"/>
                  <a:sym typeface="+mn-lt"/>
                </a:rPr>
                <a:t>单击此处添加副标题</a:t>
              </a:r>
              <a:r>
                <a:rPr lang="zh-CN" altLang="en-US" sz="3100" dirty="0">
                  <a:solidFill>
                    <a:schemeClr val="accent1"/>
                  </a:solidFill>
                  <a:latin typeface="+mn-lt"/>
                  <a:cs typeface="+mn-ea"/>
                  <a:sym typeface="+mn-lt"/>
                </a:rPr>
                <a:t>或详细文本描述</a:t>
              </a:r>
              <a:endParaRPr lang="en-US" sz="3100" dirty="0">
                <a:solidFill>
                  <a:schemeClr val="accent1"/>
                </a:solidFill>
                <a:latin typeface="+mn-lt"/>
                <a:cs typeface="+mn-ea"/>
                <a:sym typeface="+mn-lt"/>
              </a:endParaRPr>
            </a:p>
          </p:txBody>
        </p:sp>
      </p:grpSp>
      <p:pic>
        <p:nvPicPr>
          <p:cNvPr id="12" name="图片占位符 11">
            <a:extLst>
              <a:ext uri="{FF2B5EF4-FFF2-40B4-BE49-F238E27FC236}">
                <a16:creationId xmlns:a16="http://schemas.microsoft.com/office/drawing/2014/main" xmlns="" id="{B00CE926-7D6B-4CEA-BA75-8C2E4FE9A46F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38" b="303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108351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 descr="iMac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99892" y="2323580"/>
            <a:ext cx="11813291" cy="1035670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5039566" y="3766109"/>
            <a:ext cx="4618591" cy="861786"/>
          </a:xfrm>
          <a:prstGeom prst="rect">
            <a:avLst/>
          </a:prstGeom>
          <a:noFill/>
        </p:spPr>
        <p:txBody>
          <a:bodyPr wrap="square" lIns="243755" tIns="121878" rIns="243755" bIns="121878" rtlCol="0">
            <a:spAutoFit/>
          </a:bodyPr>
          <a:lstStyle/>
          <a:p>
            <a:r>
              <a:rPr lang="zh-CN" altLang="en-US" sz="4000" dirty="0">
                <a:solidFill>
                  <a:schemeClr val="tx2"/>
                </a:solidFill>
                <a:cs typeface="+mn-ea"/>
                <a:sym typeface="+mn-lt"/>
              </a:rPr>
              <a:t>产品特征</a:t>
            </a:r>
            <a:endParaRPr lang="en-US" altLang="zh-CN" sz="40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051595" y="4519045"/>
            <a:ext cx="4618591" cy="1046355"/>
          </a:xfrm>
          <a:prstGeom prst="rect">
            <a:avLst/>
          </a:prstGeom>
          <a:noFill/>
        </p:spPr>
        <p:txBody>
          <a:bodyPr wrap="square" lIns="243755" tIns="121878" rIns="243755" bIns="121878" rtlCol="0">
            <a:spAutoFit/>
          </a:bodyPr>
          <a:lstStyle/>
          <a:p>
            <a:r>
              <a:rPr lang="zh-CN" altLang="en-US" sz="2600" dirty="0">
                <a:cs typeface="+mn-ea"/>
                <a:sym typeface="+mn-lt"/>
              </a:rPr>
              <a:t>单击此处添加副标题或详细文本描述</a:t>
            </a:r>
            <a:endParaRPr lang="en-US" sz="2600" b="1" dirty="0">
              <a:cs typeface="+mn-ea"/>
              <a:sym typeface="+mn-lt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039566" y="6132057"/>
            <a:ext cx="4618591" cy="861786"/>
          </a:xfrm>
          <a:prstGeom prst="rect">
            <a:avLst/>
          </a:prstGeom>
          <a:noFill/>
        </p:spPr>
        <p:txBody>
          <a:bodyPr wrap="square" lIns="243755" tIns="121878" rIns="243755" bIns="121878" rtlCol="0">
            <a:spAutoFit/>
          </a:bodyPr>
          <a:lstStyle/>
          <a:p>
            <a:r>
              <a:rPr lang="zh-CN" altLang="en-US" sz="4000" dirty="0">
                <a:solidFill>
                  <a:schemeClr val="tx2"/>
                </a:solidFill>
                <a:cs typeface="+mn-ea"/>
                <a:sym typeface="+mn-lt"/>
              </a:rPr>
              <a:t>产品特征</a:t>
            </a:r>
            <a:endParaRPr lang="en-US" altLang="zh-CN" sz="40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051595" y="6884993"/>
            <a:ext cx="4618591" cy="1046355"/>
          </a:xfrm>
          <a:prstGeom prst="rect">
            <a:avLst/>
          </a:prstGeom>
          <a:noFill/>
        </p:spPr>
        <p:txBody>
          <a:bodyPr wrap="square" lIns="243755" tIns="121878" rIns="243755" bIns="121878" rtlCol="0">
            <a:spAutoFit/>
          </a:bodyPr>
          <a:lstStyle/>
          <a:p>
            <a:r>
              <a:rPr lang="zh-CN" altLang="en-US" sz="2600" dirty="0">
                <a:cs typeface="+mn-ea"/>
                <a:sym typeface="+mn-lt"/>
              </a:rPr>
              <a:t>单击此处添加副标题或详细文本描述</a:t>
            </a:r>
            <a:endParaRPr lang="en-US" sz="2600" b="1" dirty="0">
              <a:cs typeface="+mn-ea"/>
              <a:sym typeface="+mn-lt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039566" y="8411177"/>
            <a:ext cx="4618591" cy="861786"/>
          </a:xfrm>
          <a:prstGeom prst="rect">
            <a:avLst/>
          </a:prstGeom>
          <a:noFill/>
        </p:spPr>
        <p:txBody>
          <a:bodyPr wrap="square" lIns="243755" tIns="121878" rIns="243755" bIns="121878" rtlCol="0">
            <a:spAutoFit/>
          </a:bodyPr>
          <a:lstStyle/>
          <a:p>
            <a:r>
              <a:rPr lang="zh-CN" altLang="en-US" sz="4000" dirty="0">
                <a:solidFill>
                  <a:schemeClr val="tx2"/>
                </a:solidFill>
                <a:cs typeface="+mn-ea"/>
                <a:sym typeface="+mn-lt"/>
              </a:rPr>
              <a:t>产品特征</a:t>
            </a:r>
            <a:endParaRPr lang="en-US" altLang="zh-CN" sz="40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051595" y="9164113"/>
            <a:ext cx="4618591" cy="1046355"/>
          </a:xfrm>
          <a:prstGeom prst="rect">
            <a:avLst/>
          </a:prstGeom>
          <a:noFill/>
        </p:spPr>
        <p:txBody>
          <a:bodyPr wrap="square" lIns="243755" tIns="121878" rIns="243755" bIns="121878" rtlCol="0">
            <a:spAutoFit/>
          </a:bodyPr>
          <a:lstStyle/>
          <a:p>
            <a:r>
              <a:rPr lang="zh-CN" altLang="en-US" sz="2600" dirty="0">
                <a:cs typeface="+mn-ea"/>
                <a:sym typeface="+mn-lt"/>
              </a:rPr>
              <a:t>单击此处添加副标题或详细文本描述</a:t>
            </a:r>
            <a:endParaRPr lang="en-US" sz="2600" b="1" dirty="0">
              <a:cs typeface="+mn-ea"/>
              <a:sym typeface="+mn-lt"/>
            </a:endParaRPr>
          </a:p>
        </p:txBody>
      </p:sp>
      <p:grpSp>
        <p:nvGrpSpPr>
          <p:cNvPr id="34" name="Group 33"/>
          <p:cNvGrpSpPr/>
          <p:nvPr/>
        </p:nvGrpSpPr>
        <p:grpSpPr>
          <a:xfrm>
            <a:off x="3306530" y="3853027"/>
            <a:ext cx="1591483" cy="1591898"/>
            <a:chOff x="15270472" y="4509046"/>
            <a:chExt cx="1592106" cy="1591898"/>
          </a:xfrm>
        </p:grpSpPr>
        <p:sp>
          <p:nvSpPr>
            <p:cNvPr id="35" name="Oval 34"/>
            <p:cNvSpPr/>
            <p:nvPr/>
          </p:nvSpPr>
          <p:spPr>
            <a:xfrm>
              <a:off x="15270472" y="4509046"/>
              <a:ext cx="1592106" cy="159189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4400" dirty="0">
                <a:cs typeface="+mn-ea"/>
                <a:sym typeface="+mn-lt"/>
              </a:endParaRPr>
            </a:p>
          </p:txBody>
        </p:sp>
        <p:sp>
          <p:nvSpPr>
            <p:cNvPr id="36" name="AutoShape 81"/>
            <p:cNvSpPr>
              <a:spLocks/>
            </p:cNvSpPr>
            <p:nvPr/>
          </p:nvSpPr>
          <p:spPr bwMode="auto">
            <a:xfrm>
              <a:off x="15630214" y="4980611"/>
              <a:ext cx="841202" cy="61628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782" y="15633"/>
                  </a:moveTo>
                  <a:cubicBezTo>
                    <a:pt x="11211" y="15633"/>
                    <a:pt x="11622" y="15565"/>
                    <a:pt x="12011" y="15416"/>
                  </a:cubicBezTo>
                  <a:cubicBezTo>
                    <a:pt x="12403" y="15272"/>
                    <a:pt x="12778" y="15084"/>
                    <a:pt x="13138" y="14855"/>
                  </a:cubicBezTo>
                  <a:cubicBezTo>
                    <a:pt x="13498" y="14626"/>
                    <a:pt x="13845" y="14361"/>
                    <a:pt x="14181" y="14073"/>
                  </a:cubicBezTo>
                  <a:cubicBezTo>
                    <a:pt x="14516" y="13774"/>
                    <a:pt x="14844" y="13471"/>
                    <a:pt x="15168" y="13160"/>
                  </a:cubicBezTo>
                  <a:cubicBezTo>
                    <a:pt x="16142" y="12226"/>
                    <a:pt x="17126" y="11306"/>
                    <a:pt x="18120" y="10410"/>
                  </a:cubicBezTo>
                  <a:cubicBezTo>
                    <a:pt x="19112" y="9515"/>
                    <a:pt x="20113" y="8616"/>
                    <a:pt x="21120" y="7714"/>
                  </a:cubicBezTo>
                  <a:cubicBezTo>
                    <a:pt x="21198" y="7640"/>
                    <a:pt x="21279" y="7570"/>
                    <a:pt x="21360" y="7496"/>
                  </a:cubicBezTo>
                  <a:cubicBezTo>
                    <a:pt x="21443" y="7429"/>
                    <a:pt x="21524" y="7347"/>
                    <a:pt x="21599" y="7250"/>
                  </a:cubicBezTo>
                  <a:lnTo>
                    <a:pt x="21599" y="19981"/>
                  </a:lnTo>
                  <a:cubicBezTo>
                    <a:pt x="21599" y="20416"/>
                    <a:pt x="21470" y="20800"/>
                    <a:pt x="21208" y="21118"/>
                  </a:cubicBezTo>
                  <a:cubicBezTo>
                    <a:pt x="20946" y="21438"/>
                    <a:pt x="20632" y="21599"/>
                    <a:pt x="20265" y="21599"/>
                  </a:cubicBezTo>
                  <a:lnTo>
                    <a:pt x="1346" y="21599"/>
                  </a:lnTo>
                  <a:cubicBezTo>
                    <a:pt x="979" y="21599"/>
                    <a:pt x="663" y="21438"/>
                    <a:pt x="396" y="21118"/>
                  </a:cubicBezTo>
                  <a:cubicBezTo>
                    <a:pt x="132" y="20803"/>
                    <a:pt x="0" y="20419"/>
                    <a:pt x="0" y="19981"/>
                  </a:cubicBezTo>
                  <a:lnTo>
                    <a:pt x="0" y="7250"/>
                  </a:lnTo>
                  <a:cubicBezTo>
                    <a:pt x="75" y="7347"/>
                    <a:pt x="156" y="7429"/>
                    <a:pt x="239" y="7496"/>
                  </a:cubicBezTo>
                  <a:cubicBezTo>
                    <a:pt x="320" y="7570"/>
                    <a:pt x="401" y="7640"/>
                    <a:pt x="479" y="7714"/>
                  </a:cubicBezTo>
                  <a:cubicBezTo>
                    <a:pt x="1488" y="8616"/>
                    <a:pt x="2487" y="9514"/>
                    <a:pt x="3481" y="10410"/>
                  </a:cubicBezTo>
                  <a:cubicBezTo>
                    <a:pt x="4473" y="11306"/>
                    <a:pt x="5457" y="12223"/>
                    <a:pt x="6434" y="13160"/>
                  </a:cubicBezTo>
                  <a:cubicBezTo>
                    <a:pt x="6738" y="13454"/>
                    <a:pt x="7058" y="13744"/>
                    <a:pt x="7394" y="14038"/>
                  </a:cubicBezTo>
                  <a:cubicBezTo>
                    <a:pt x="7729" y="14338"/>
                    <a:pt x="8079" y="14599"/>
                    <a:pt x="8437" y="14840"/>
                  </a:cubicBezTo>
                  <a:cubicBezTo>
                    <a:pt x="8797" y="15075"/>
                    <a:pt x="9174" y="15269"/>
                    <a:pt x="9568" y="15413"/>
                  </a:cubicBezTo>
                  <a:cubicBezTo>
                    <a:pt x="9965" y="15563"/>
                    <a:pt x="10371" y="15633"/>
                    <a:pt x="10782" y="15633"/>
                  </a:cubicBezTo>
                  <a:moveTo>
                    <a:pt x="10782" y="12413"/>
                  </a:moveTo>
                  <a:cubicBezTo>
                    <a:pt x="10540" y="12413"/>
                    <a:pt x="10278" y="12334"/>
                    <a:pt x="9996" y="12167"/>
                  </a:cubicBezTo>
                  <a:cubicBezTo>
                    <a:pt x="9715" y="12005"/>
                    <a:pt x="9441" y="11806"/>
                    <a:pt x="9171" y="11576"/>
                  </a:cubicBezTo>
                  <a:cubicBezTo>
                    <a:pt x="8900" y="11347"/>
                    <a:pt x="8638" y="11106"/>
                    <a:pt x="8380" y="10854"/>
                  </a:cubicBezTo>
                  <a:cubicBezTo>
                    <a:pt x="8121" y="10601"/>
                    <a:pt x="7896" y="10390"/>
                    <a:pt x="7700" y="10222"/>
                  </a:cubicBezTo>
                  <a:cubicBezTo>
                    <a:pt x="6752" y="9356"/>
                    <a:pt x="5819" y="8507"/>
                    <a:pt x="4891" y="7664"/>
                  </a:cubicBezTo>
                  <a:cubicBezTo>
                    <a:pt x="3966" y="6815"/>
                    <a:pt x="3023" y="5960"/>
                    <a:pt x="2061" y="5087"/>
                  </a:cubicBezTo>
                  <a:cubicBezTo>
                    <a:pt x="1882" y="4920"/>
                    <a:pt x="1672" y="4691"/>
                    <a:pt x="1434" y="4406"/>
                  </a:cubicBezTo>
                  <a:cubicBezTo>
                    <a:pt x="1194" y="4118"/>
                    <a:pt x="974" y="3804"/>
                    <a:pt x="766" y="3460"/>
                  </a:cubicBezTo>
                  <a:cubicBezTo>
                    <a:pt x="560" y="3110"/>
                    <a:pt x="384" y="2761"/>
                    <a:pt x="239" y="2405"/>
                  </a:cubicBezTo>
                  <a:cubicBezTo>
                    <a:pt x="95" y="2050"/>
                    <a:pt x="22" y="1724"/>
                    <a:pt x="22" y="1436"/>
                  </a:cubicBezTo>
                  <a:cubicBezTo>
                    <a:pt x="22" y="1051"/>
                    <a:pt x="164" y="713"/>
                    <a:pt x="443" y="425"/>
                  </a:cubicBezTo>
                  <a:cubicBezTo>
                    <a:pt x="727" y="143"/>
                    <a:pt x="1025" y="0"/>
                    <a:pt x="1346" y="0"/>
                  </a:cubicBezTo>
                  <a:lnTo>
                    <a:pt x="20265" y="0"/>
                  </a:lnTo>
                  <a:cubicBezTo>
                    <a:pt x="20583" y="0"/>
                    <a:pt x="20882" y="143"/>
                    <a:pt x="21161" y="425"/>
                  </a:cubicBezTo>
                  <a:cubicBezTo>
                    <a:pt x="21438" y="713"/>
                    <a:pt x="21577" y="1051"/>
                    <a:pt x="21577" y="1436"/>
                  </a:cubicBezTo>
                  <a:cubicBezTo>
                    <a:pt x="21577" y="1724"/>
                    <a:pt x="21504" y="2050"/>
                    <a:pt x="21360" y="2405"/>
                  </a:cubicBezTo>
                  <a:cubicBezTo>
                    <a:pt x="21215" y="2761"/>
                    <a:pt x="21039" y="3110"/>
                    <a:pt x="20833" y="3460"/>
                  </a:cubicBezTo>
                  <a:cubicBezTo>
                    <a:pt x="20627" y="3804"/>
                    <a:pt x="20402" y="4121"/>
                    <a:pt x="20175" y="4406"/>
                  </a:cubicBezTo>
                  <a:cubicBezTo>
                    <a:pt x="19927" y="4691"/>
                    <a:pt x="19717" y="4923"/>
                    <a:pt x="19538" y="5087"/>
                  </a:cubicBezTo>
                  <a:cubicBezTo>
                    <a:pt x="18578" y="5948"/>
                    <a:pt x="17633" y="6803"/>
                    <a:pt x="16708" y="7652"/>
                  </a:cubicBezTo>
                  <a:cubicBezTo>
                    <a:pt x="15782" y="8501"/>
                    <a:pt x="14844" y="9356"/>
                    <a:pt x="13899" y="10222"/>
                  </a:cubicBezTo>
                  <a:cubicBezTo>
                    <a:pt x="13703" y="10390"/>
                    <a:pt x="13481" y="10601"/>
                    <a:pt x="13226" y="10854"/>
                  </a:cubicBezTo>
                  <a:cubicBezTo>
                    <a:pt x="12971" y="11106"/>
                    <a:pt x="12709" y="11347"/>
                    <a:pt x="12435" y="11576"/>
                  </a:cubicBezTo>
                  <a:cubicBezTo>
                    <a:pt x="12161" y="11806"/>
                    <a:pt x="11884" y="12005"/>
                    <a:pt x="11603" y="12167"/>
                  </a:cubicBezTo>
                  <a:cubicBezTo>
                    <a:pt x="11321" y="12334"/>
                    <a:pt x="11064" y="12413"/>
                    <a:pt x="10829" y="12413"/>
                  </a:cubicBezTo>
                  <a:lnTo>
                    <a:pt x="10804" y="12413"/>
                  </a:lnTo>
                  <a:lnTo>
                    <a:pt x="10782" y="124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342763">
                <a:defRPr/>
              </a:pPr>
              <a:endParaRPr lang="es-ES" sz="22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3287449" y="6196888"/>
            <a:ext cx="1591483" cy="1591900"/>
            <a:chOff x="15251383" y="6852908"/>
            <a:chExt cx="1592106" cy="1591899"/>
          </a:xfrm>
        </p:grpSpPr>
        <p:sp>
          <p:nvSpPr>
            <p:cNvPr id="38" name="Oval 37"/>
            <p:cNvSpPr/>
            <p:nvPr/>
          </p:nvSpPr>
          <p:spPr>
            <a:xfrm>
              <a:off x="15251383" y="6852908"/>
              <a:ext cx="1592106" cy="159189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4400" dirty="0">
                <a:cs typeface="+mn-ea"/>
                <a:sym typeface="+mn-lt"/>
              </a:endParaRPr>
            </a:p>
          </p:txBody>
        </p:sp>
        <p:sp>
          <p:nvSpPr>
            <p:cNvPr id="39" name="AutoShape 104"/>
            <p:cNvSpPr>
              <a:spLocks/>
            </p:cNvSpPr>
            <p:nvPr/>
          </p:nvSpPr>
          <p:spPr bwMode="auto">
            <a:xfrm>
              <a:off x="15604797" y="7287590"/>
              <a:ext cx="861467" cy="694250"/>
            </a:xfrm>
            <a:custGeom>
              <a:avLst/>
              <a:gdLst>
                <a:gd name="T0" fmla="+- 0 10800 41"/>
                <a:gd name="T1" fmla="*/ T0 w 21518"/>
                <a:gd name="T2" fmla="+- 0 10800 84"/>
                <a:gd name="T3" fmla="*/ 10800 h 21432"/>
                <a:gd name="T4" fmla="+- 0 10800 41"/>
                <a:gd name="T5" fmla="*/ T4 w 21518"/>
                <a:gd name="T6" fmla="+- 0 10800 84"/>
                <a:gd name="T7" fmla="*/ 10800 h 21432"/>
                <a:gd name="T8" fmla="+- 0 10800 41"/>
                <a:gd name="T9" fmla="*/ T8 w 21518"/>
                <a:gd name="T10" fmla="+- 0 10800 84"/>
                <a:gd name="T11" fmla="*/ 10800 h 21432"/>
                <a:gd name="T12" fmla="+- 0 10800 41"/>
                <a:gd name="T13" fmla="*/ T12 w 21518"/>
                <a:gd name="T14" fmla="+- 0 10800 84"/>
                <a:gd name="T15" fmla="*/ 10800 h 21432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18" h="21432">
                  <a:moveTo>
                    <a:pt x="18959" y="13478"/>
                  </a:moveTo>
                  <a:cubicBezTo>
                    <a:pt x="19078" y="13531"/>
                    <a:pt x="19165" y="13624"/>
                    <a:pt x="19216" y="13755"/>
                  </a:cubicBezTo>
                  <a:cubicBezTo>
                    <a:pt x="19268" y="13884"/>
                    <a:pt x="19272" y="14021"/>
                    <a:pt x="19228" y="14164"/>
                  </a:cubicBezTo>
                  <a:cubicBezTo>
                    <a:pt x="18832" y="15579"/>
                    <a:pt x="18235" y="16805"/>
                    <a:pt x="17439" y="17841"/>
                  </a:cubicBezTo>
                  <a:cubicBezTo>
                    <a:pt x="16642" y="18886"/>
                    <a:pt x="15731" y="19706"/>
                    <a:pt x="14707" y="20308"/>
                  </a:cubicBezTo>
                  <a:cubicBezTo>
                    <a:pt x="13684" y="20911"/>
                    <a:pt x="12578" y="21275"/>
                    <a:pt x="11389" y="21395"/>
                  </a:cubicBezTo>
                  <a:cubicBezTo>
                    <a:pt x="10201" y="21516"/>
                    <a:pt x="9023" y="21336"/>
                    <a:pt x="7856" y="20866"/>
                  </a:cubicBezTo>
                  <a:cubicBezTo>
                    <a:pt x="6847" y="20443"/>
                    <a:pt x="5945" y="19849"/>
                    <a:pt x="5149" y="19068"/>
                  </a:cubicBezTo>
                  <a:cubicBezTo>
                    <a:pt x="4353" y="18292"/>
                    <a:pt x="3683" y="17362"/>
                    <a:pt x="3137" y="16281"/>
                  </a:cubicBezTo>
                  <a:lnTo>
                    <a:pt x="839" y="17623"/>
                  </a:lnTo>
                  <a:cubicBezTo>
                    <a:pt x="518" y="17827"/>
                    <a:pt x="282" y="17853"/>
                    <a:pt x="129" y="17693"/>
                  </a:cubicBezTo>
                  <a:cubicBezTo>
                    <a:pt x="-25" y="17539"/>
                    <a:pt x="-41" y="17250"/>
                    <a:pt x="78" y="16828"/>
                  </a:cubicBezTo>
                  <a:lnTo>
                    <a:pt x="1760" y="10972"/>
                  </a:lnTo>
                  <a:cubicBezTo>
                    <a:pt x="1835" y="10675"/>
                    <a:pt x="1985" y="10476"/>
                    <a:pt x="2200" y="10370"/>
                  </a:cubicBezTo>
                  <a:cubicBezTo>
                    <a:pt x="2416" y="10260"/>
                    <a:pt x="2638" y="10244"/>
                    <a:pt x="2863" y="10314"/>
                  </a:cubicBezTo>
                  <a:lnTo>
                    <a:pt x="7772" y="12327"/>
                  </a:lnTo>
                  <a:cubicBezTo>
                    <a:pt x="8109" y="12470"/>
                    <a:pt x="8280" y="12649"/>
                    <a:pt x="8287" y="12868"/>
                  </a:cubicBezTo>
                  <a:cubicBezTo>
                    <a:pt x="8297" y="13089"/>
                    <a:pt x="8140" y="13302"/>
                    <a:pt x="7819" y="13506"/>
                  </a:cubicBezTo>
                  <a:lnTo>
                    <a:pt x="5552" y="14845"/>
                  </a:lnTo>
                  <a:cubicBezTo>
                    <a:pt x="5948" y="15542"/>
                    <a:pt x="6409" y="16144"/>
                    <a:pt x="6938" y="16648"/>
                  </a:cubicBezTo>
                  <a:cubicBezTo>
                    <a:pt x="7465" y="17155"/>
                    <a:pt x="8063" y="17539"/>
                    <a:pt x="8739" y="17808"/>
                  </a:cubicBezTo>
                  <a:cubicBezTo>
                    <a:pt x="9569" y="18141"/>
                    <a:pt x="10395" y="18264"/>
                    <a:pt x="11222" y="18186"/>
                  </a:cubicBezTo>
                  <a:cubicBezTo>
                    <a:pt x="12049" y="18105"/>
                    <a:pt x="12827" y="17855"/>
                    <a:pt x="13543" y="17432"/>
                  </a:cubicBezTo>
                  <a:cubicBezTo>
                    <a:pt x="14265" y="17015"/>
                    <a:pt x="14900" y="16438"/>
                    <a:pt x="15448" y="15702"/>
                  </a:cubicBezTo>
                  <a:cubicBezTo>
                    <a:pt x="15998" y="14971"/>
                    <a:pt x="16410" y="14111"/>
                    <a:pt x="16687" y="13114"/>
                  </a:cubicBezTo>
                  <a:cubicBezTo>
                    <a:pt x="16734" y="12971"/>
                    <a:pt x="16808" y="12873"/>
                    <a:pt x="16919" y="12823"/>
                  </a:cubicBezTo>
                  <a:cubicBezTo>
                    <a:pt x="17026" y="12767"/>
                    <a:pt x="17141" y="12758"/>
                    <a:pt x="17261" y="12795"/>
                  </a:cubicBezTo>
                  <a:lnTo>
                    <a:pt x="18959" y="13478"/>
                  </a:lnTo>
                  <a:close/>
                  <a:moveTo>
                    <a:pt x="20675" y="3811"/>
                  </a:moveTo>
                  <a:cubicBezTo>
                    <a:pt x="20999" y="3609"/>
                    <a:pt x="21235" y="3581"/>
                    <a:pt x="21390" y="3741"/>
                  </a:cubicBezTo>
                  <a:cubicBezTo>
                    <a:pt x="21542" y="3895"/>
                    <a:pt x="21558" y="4175"/>
                    <a:pt x="21439" y="4576"/>
                  </a:cubicBezTo>
                  <a:lnTo>
                    <a:pt x="19755" y="10462"/>
                  </a:lnTo>
                  <a:cubicBezTo>
                    <a:pt x="19682" y="10756"/>
                    <a:pt x="19535" y="10961"/>
                    <a:pt x="19317" y="11064"/>
                  </a:cubicBezTo>
                  <a:cubicBezTo>
                    <a:pt x="19099" y="11173"/>
                    <a:pt x="18879" y="11190"/>
                    <a:pt x="18656" y="11117"/>
                  </a:cubicBezTo>
                  <a:lnTo>
                    <a:pt x="13745" y="9109"/>
                  </a:lnTo>
                  <a:cubicBezTo>
                    <a:pt x="13408" y="8964"/>
                    <a:pt x="13234" y="8782"/>
                    <a:pt x="13227" y="8563"/>
                  </a:cubicBezTo>
                  <a:cubicBezTo>
                    <a:pt x="13220" y="8345"/>
                    <a:pt x="13370" y="8132"/>
                    <a:pt x="13675" y="7928"/>
                  </a:cubicBezTo>
                  <a:lnTo>
                    <a:pt x="15942" y="6586"/>
                  </a:lnTo>
                  <a:cubicBezTo>
                    <a:pt x="15560" y="5889"/>
                    <a:pt x="15103" y="5287"/>
                    <a:pt x="14569" y="4786"/>
                  </a:cubicBezTo>
                  <a:cubicBezTo>
                    <a:pt x="14033" y="4279"/>
                    <a:pt x="13438" y="3892"/>
                    <a:pt x="12778" y="3626"/>
                  </a:cubicBezTo>
                  <a:cubicBezTo>
                    <a:pt x="11948" y="3293"/>
                    <a:pt x="11119" y="3170"/>
                    <a:pt x="10292" y="3248"/>
                  </a:cubicBezTo>
                  <a:cubicBezTo>
                    <a:pt x="9466" y="3329"/>
                    <a:pt x="8693" y="3581"/>
                    <a:pt x="7974" y="3999"/>
                  </a:cubicBezTo>
                  <a:cubicBezTo>
                    <a:pt x="7252" y="4421"/>
                    <a:pt x="6615" y="4998"/>
                    <a:pt x="6067" y="5732"/>
                  </a:cubicBezTo>
                  <a:cubicBezTo>
                    <a:pt x="5519" y="6463"/>
                    <a:pt x="5107" y="7326"/>
                    <a:pt x="4830" y="8317"/>
                  </a:cubicBezTo>
                  <a:cubicBezTo>
                    <a:pt x="4784" y="8460"/>
                    <a:pt x="4706" y="8558"/>
                    <a:pt x="4598" y="8614"/>
                  </a:cubicBezTo>
                  <a:cubicBezTo>
                    <a:pt x="4491" y="8664"/>
                    <a:pt x="4376" y="8672"/>
                    <a:pt x="4257" y="8639"/>
                  </a:cubicBezTo>
                  <a:lnTo>
                    <a:pt x="2549" y="7953"/>
                  </a:lnTo>
                  <a:cubicBezTo>
                    <a:pt x="2430" y="7902"/>
                    <a:pt x="2345" y="7810"/>
                    <a:pt x="2294" y="7681"/>
                  </a:cubicBezTo>
                  <a:cubicBezTo>
                    <a:pt x="2242" y="7552"/>
                    <a:pt x="2238" y="7415"/>
                    <a:pt x="2282" y="7270"/>
                  </a:cubicBezTo>
                  <a:cubicBezTo>
                    <a:pt x="2678" y="5878"/>
                    <a:pt x="3275" y="4654"/>
                    <a:pt x="4071" y="3604"/>
                  </a:cubicBezTo>
                  <a:cubicBezTo>
                    <a:pt x="4868" y="2554"/>
                    <a:pt x="5779" y="1727"/>
                    <a:pt x="6800" y="1125"/>
                  </a:cubicBezTo>
                  <a:cubicBezTo>
                    <a:pt x="7826" y="520"/>
                    <a:pt x="8927" y="156"/>
                    <a:pt x="10107" y="36"/>
                  </a:cubicBezTo>
                  <a:cubicBezTo>
                    <a:pt x="11290" y="-84"/>
                    <a:pt x="12471" y="95"/>
                    <a:pt x="13654" y="568"/>
                  </a:cubicBezTo>
                  <a:cubicBezTo>
                    <a:pt x="14647" y="988"/>
                    <a:pt x="15548" y="1587"/>
                    <a:pt x="16349" y="2363"/>
                  </a:cubicBezTo>
                  <a:cubicBezTo>
                    <a:pt x="17153" y="3144"/>
                    <a:pt x="17827" y="4071"/>
                    <a:pt x="18373" y="5152"/>
                  </a:cubicBezTo>
                  <a:lnTo>
                    <a:pt x="20675" y="38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342763">
                <a:defRPr/>
              </a:pPr>
              <a:endParaRPr lang="es-ES" sz="22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3316843" y="8549105"/>
            <a:ext cx="1591483" cy="1591898"/>
            <a:chOff x="15280790" y="9205123"/>
            <a:chExt cx="1592106" cy="1591898"/>
          </a:xfrm>
        </p:grpSpPr>
        <p:sp>
          <p:nvSpPr>
            <p:cNvPr id="41" name="Oval 40"/>
            <p:cNvSpPr/>
            <p:nvPr/>
          </p:nvSpPr>
          <p:spPr>
            <a:xfrm>
              <a:off x="15280790" y="9205123"/>
              <a:ext cx="1592106" cy="159189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4400" dirty="0">
                <a:cs typeface="+mn-ea"/>
                <a:sym typeface="+mn-lt"/>
              </a:endParaRPr>
            </a:p>
          </p:txBody>
        </p:sp>
        <p:sp>
          <p:nvSpPr>
            <p:cNvPr id="42" name="AutoShape 131"/>
            <p:cNvSpPr>
              <a:spLocks noChangeAspect="1"/>
            </p:cNvSpPr>
            <p:nvPr/>
          </p:nvSpPr>
          <p:spPr bwMode="auto">
            <a:xfrm>
              <a:off x="15768361" y="9625274"/>
              <a:ext cx="653595" cy="637338"/>
            </a:xfrm>
            <a:custGeom>
              <a:avLst/>
              <a:gdLst>
                <a:gd name="T0" fmla="*/ 10800 w 21600"/>
                <a:gd name="T1" fmla="+- 0 10800 114"/>
                <a:gd name="T2" fmla="*/ 10800 h 21373"/>
                <a:gd name="T3" fmla="*/ 10800 w 21600"/>
                <a:gd name="T4" fmla="+- 0 10800 114"/>
                <a:gd name="T5" fmla="*/ 10800 h 21373"/>
                <a:gd name="T6" fmla="*/ 10800 w 21600"/>
                <a:gd name="T7" fmla="+- 0 10800 114"/>
                <a:gd name="T8" fmla="*/ 10800 h 21373"/>
                <a:gd name="T9" fmla="*/ 10800 w 21600"/>
                <a:gd name="T10" fmla="+- 0 10800 114"/>
                <a:gd name="T11" fmla="*/ 10800 h 21373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21600" h="21373">
                  <a:moveTo>
                    <a:pt x="13251" y="718"/>
                  </a:moveTo>
                  <a:cubicBezTo>
                    <a:pt x="13802" y="111"/>
                    <a:pt x="14278" y="-114"/>
                    <a:pt x="14670" y="54"/>
                  </a:cubicBezTo>
                  <a:cubicBezTo>
                    <a:pt x="15062" y="219"/>
                    <a:pt x="15263" y="737"/>
                    <a:pt x="15263" y="1596"/>
                  </a:cubicBezTo>
                  <a:lnTo>
                    <a:pt x="15263" y="19775"/>
                  </a:lnTo>
                  <a:cubicBezTo>
                    <a:pt x="15263" y="20634"/>
                    <a:pt x="15065" y="21152"/>
                    <a:pt x="14681" y="21320"/>
                  </a:cubicBezTo>
                  <a:cubicBezTo>
                    <a:pt x="14292" y="21486"/>
                    <a:pt x="13816" y="21264"/>
                    <a:pt x="13251" y="20656"/>
                  </a:cubicBezTo>
                  <a:lnTo>
                    <a:pt x="7758" y="14803"/>
                  </a:lnTo>
                  <a:lnTo>
                    <a:pt x="660" y="14803"/>
                  </a:lnTo>
                  <a:cubicBezTo>
                    <a:pt x="480" y="14803"/>
                    <a:pt x="324" y="14736"/>
                    <a:pt x="194" y="14604"/>
                  </a:cubicBezTo>
                  <a:cubicBezTo>
                    <a:pt x="67" y="14473"/>
                    <a:pt x="0" y="14304"/>
                    <a:pt x="0" y="14098"/>
                  </a:cubicBezTo>
                  <a:lnTo>
                    <a:pt x="0" y="7277"/>
                  </a:lnTo>
                  <a:cubicBezTo>
                    <a:pt x="0" y="7082"/>
                    <a:pt x="67" y="6917"/>
                    <a:pt x="194" y="6778"/>
                  </a:cubicBezTo>
                  <a:cubicBezTo>
                    <a:pt x="324" y="6643"/>
                    <a:pt x="480" y="6571"/>
                    <a:pt x="660" y="6571"/>
                  </a:cubicBezTo>
                  <a:lnTo>
                    <a:pt x="7758" y="6571"/>
                  </a:lnTo>
                  <a:lnTo>
                    <a:pt x="13251" y="718"/>
                  </a:lnTo>
                  <a:close/>
                  <a:moveTo>
                    <a:pt x="18002" y="3322"/>
                  </a:moveTo>
                  <a:cubicBezTo>
                    <a:pt x="18331" y="3127"/>
                    <a:pt x="18666" y="3086"/>
                    <a:pt x="19023" y="3179"/>
                  </a:cubicBezTo>
                  <a:cubicBezTo>
                    <a:pt x="19379" y="3273"/>
                    <a:pt x="19654" y="3495"/>
                    <a:pt x="19838" y="3844"/>
                  </a:cubicBezTo>
                  <a:cubicBezTo>
                    <a:pt x="21017" y="6023"/>
                    <a:pt x="21599" y="8301"/>
                    <a:pt x="21599" y="10687"/>
                  </a:cubicBezTo>
                  <a:cubicBezTo>
                    <a:pt x="21599" y="13092"/>
                    <a:pt x="21017" y="15373"/>
                    <a:pt x="19838" y="17527"/>
                  </a:cubicBezTo>
                  <a:cubicBezTo>
                    <a:pt x="19584" y="18018"/>
                    <a:pt x="19189" y="18266"/>
                    <a:pt x="18659" y="18266"/>
                  </a:cubicBezTo>
                  <a:cubicBezTo>
                    <a:pt x="18437" y="18266"/>
                    <a:pt x="18214" y="18195"/>
                    <a:pt x="17999" y="18049"/>
                  </a:cubicBezTo>
                  <a:cubicBezTo>
                    <a:pt x="17671" y="17857"/>
                    <a:pt x="17459" y="17572"/>
                    <a:pt x="17353" y="17189"/>
                  </a:cubicBezTo>
                  <a:cubicBezTo>
                    <a:pt x="17254" y="16807"/>
                    <a:pt x="17289" y="16439"/>
                    <a:pt x="17473" y="16090"/>
                  </a:cubicBezTo>
                  <a:cubicBezTo>
                    <a:pt x="18419" y="14353"/>
                    <a:pt x="18892" y="12552"/>
                    <a:pt x="18892" y="10687"/>
                  </a:cubicBezTo>
                  <a:cubicBezTo>
                    <a:pt x="18892" y="8819"/>
                    <a:pt x="18415" y="7014"/>
                    <a:pt x="17473" y="5277"/>
                  </a:cubicBezTo>
                  <a:cubicBezTo>
                    <a:pt x="17289" y="4932"/>
                    <a:pt x="17254" y="4567"/>
                    <a:pt x="17353" y="4181"/>
                  </a:cubicBezTo>
                  <a:cubicBezTo>
                    <a:pt x="17459" y="3802"/>
                    <a:pt x="17674" y="3514"/>
                    <a:pt x="18002" y="332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38100" tIns="38100" rIns="38100" bIns="38100" anchor="ctr"/>
            <a:lstStyle/>
            <a:p>
              <a:pPr defTabSz="342763">
                <a:defRPr/>
              </a:pPr>
              <a:endParaRPr lang="es-ES" sz="22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6008975" y="483017"/>
            <a:ext cx="12359700" cy="2079087"/>
            <a:chOff x="5988388" y="483017"/>
            <a:chExt cx="12359700" cy="2079087"/>
          </a:xfrm>
        </p:grpSpPr>
        <p:sp>
          <p:nvSpPr>
            <p:cNvPr id="21" name="TextBox 20"/>
            <p:cNvSpPr txBox="1"/>
            <p:nvPr/>
          </p:nvSpPr>
          <p:spPr>
            <a:xfrm>
              <a:off x="5988388" y="483017"/>
              <a:ext cx="12359700" cy="1446532"/>
            </a:xfrm>
            <a:prstGeom prst="rect">
              <a:avLst/>
            </a:prstGeom>
            <a:noFill/>
          </p:spPr>
          <p:txBody>
            <a:bodyPr wrap="square" lIns="91422" tIns="45711" rIns="91422" bIns="45711" rtlCol="0">
              <a:spAutoFit/>
            </a:bodyPr>
            <a:lstStyle/>
            <a:p>
              <a:pPr algn="ctr"/>
              <a:r>
                <a:rPr lang="zh-CN" altLang="en-US" sz="8800" b="1" dirty="0">
                  <a:solidFill>
                    <a:schemeClr val="tx2"/>
                  </a:solidFill>
                  <a:cs typeface="+mn-ea"/>
                  <a:sym typeface="+mn-lt"/>
                </a:rPr>
                <a:t>此处添加标题</a:t>
              </a:r>
              <a:endParaRPr lang="id-ID" altLang="zh-CN" sz="8800" b="1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11412311" y="2470667"/>
              <a:ext cx="1553038" cy="91437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339" tIns="45672" rIns="91339" bIns="45672" rtlCol="0" anchor="ctr"/>
            <a:lstStyle/>
            <a:p>
              <a:pPr algn="ctr"/>
              <a:endParaRPr lang="en-US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30" name="Subtitle 2"/>
            <p:cNvSpPr txBox="1">
              <a:spLocks/>
            </p:cNvSpPr>
            <p:nvPr/>
          </p:nvSpPr>
          <p:spPr>
            <a:xfrm>
              <a:off x="6361236" y="1634834"/>
              <a:ext cx="11655185" cy="839116"/>
            </a:xfrm>
            <a:prstGeom prst="rect">
              <a:avLst/>
            </a:prstGeom>
          </p:spPr>
          <p:txBody>
            <a:bodyPr vert="horz" lIns="217490" tIns="108745" rIns="217490" bIns="108745" rtlCol="0">
              <a:norm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3100" dirty="0">
                  <a:latin typeface="+mn-lt"/>
                  <a:cs typeface="+mn-ea"/>
                  <a:sym typeface="+mn-lt"/>
                </a:rPr>
                <a:t>单击此处添加副标题</a:t>
              </a:r>
              <a:r>
                <a:rPr lang="zh-CN" altLang="en-US" sz="3100" dirty="0">
                  <a:solidFill>
                    <a:schemeClr val="accent1"/>
                  </a:solidFill>
                  <a:latin typeface="+mn-lt"/>
                  <a:cs typeface="+mn-ea"/>
                  <a:sym typeface="+mn-lt"/>
                </a:rPr>
                <a:t>或详细文本描述</a:t>
              </a:r>
              <a:endParaRPr lang="en-US" sz="3100" dirty="0">
                <a:solidFill>
                  <a:schemeClr val="accent1"/>
                </a:solidFill>
                <a:latin typeface="+mn-lt"/>
                <a:cs typeface="+mn-ea"/>
                <a:sym typeface="+mn-lt"/>
              </a:endParaRPr>
            </a:p>
          </p:txBody>
        </p:sp>
      </p:grpSp>
      <p:pic>
        <p:nvPicPr>
          <p:cNvPr id="6" name="图片占位符 5">
            <a:extLst>
              <a:ext uri="{FF2B5EF4-FFF2-40B4-BE49-F238E27FC236}">
                <a16:creationId xmlns:a16="http://schemas.microsoft.com/office/drawing/2014/main" xmlns="" id="{8FCB5A08-B94F-4618-8C92-36994A5076F1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35" b="693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818771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6" grpId="0"/>
      <p:bldP spid="3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Rectangle 78"/>
          <p:cNvSpPr/>
          <p:nvPr/>
        </p:nvSpPr>
        <p:spPr>
          <a:xfrm>
            <a:off x="17684596" y="2815665"/>
            <a:ext cx="1479473" cy="14798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43" tIns="91422" rIns="182843" bIns="91422" rtlCol="0"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sp>
        <p:nvSpPr>
          <p:cNvPr id="82" name="Rectangle 81"/>
          <p:cNvSpPr/>
          <p:nvPr/>
        </p:nvSpPr>
        <p:spPr>
          <a:xfrm>
            <a:off x="17690423" y="8174051"/>
            <a:ext cx="1479473" cy="147985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43" tIns="91422" rIns="182843" bIns="91422" rtlCol="0"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grpSp>
        <p:nvGrpSpPr>
          <p:cNvPr id="118" name="Group 117"/>
          <p:cNvGrpSpPr/>
          <p:nvPr/>
        </p:nvGrpSpPr>
        <p:grpSpPr>
          <a:xfrm>
            <a:off x="17442170" y="4348631"/>
            <a:ext cx="5150344" cy="2248812"/>
            <a:chOff x="6217425" y="2328987"/>
            <a:chExt cx="4458527" cy="1124406"/>
          </a:xfrm>
        </p:grpSpPr>
        <p:sp>
          <p:nvSpPr>
            <p:cNvPr id="119" name="TextBox 118"/>
            <p:cNvSpPr txBox="1"/>
            <p:nvPr/>
          </p:nvSpPr>
          <p:spPr>
            <a:xfrm>
              <a:off x="6217427" y="2328987"/>
              <a:ext cx="1358816" cy="3231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tx2"/>
                  </a:solidFill>
                  <a:cs typeface="+mn-ea"/>
                  <a:sym typeface="+mn-lt"/>
                </a:rPr>
                <a:t>响应率</a:t>
              </a:r>
              <a:endParaRPr lang="id-ID" b="1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120" name="TextBox 119"/>
            <p:cNvSpPr txBox="1"/>
            <p:nvPr/>
          </p:nvSpPr>
          <p:spPr>
            <a:xfrm>
              <a:off x="6217425" y="2576230"/>
              <a:ext cx="4458527" cy="8771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>
                  <a:cs typeface="+mn-ea"/>
                  <a:sym typeface="+mn-lt"/>
                </a:rPr>
                <a:t>此处添加详细文本描述，建议与标题相关并符合整体语言风格，语言描述尽量简洁生动。</a:t>
              </a:r>
              <a:endParaRPr lang="en-US" sz="2400" dirty="0">
                <a:cs typeface="+mn-ea"/>
                <a:sym typeface="+mn-lt"/>
              </a:endParaRPr>
            </a:p>
          </p:txBody>
        </p:sp>
      </p:grpSp>
      <p:grpSp>
        <p:nvGrpSpPr>
          <p:cNvPr id="121" name="Group 120"/>
          <p:cNvGrpSpPr/>
          <p:nvPr/>
        </p:nvGrpSpPr>
        <p:grpSpPr>
          <a:xfrm>
            <a:off x="17472181" y="9829697"/>
            <a:ext cx="5313812" cy="2825900"/>
            <a:chOff x="6217425" y="3333319"/>
            <a:chExt cx="4458527" cy="1412950"/>
          </a:xfrm>
        </p:grpSpPr>
        <p:sp>
          <p:nvSpPr>
            <p:cNvPr id="122" name="TextBox 121"/>
            <p:cNvSpPr txBox="1"/>
            <p:nvPr/>
          </p:nvSpPr>
          <p:spPr>
            <a:xfrm>
              <a:off x="6217427" y="3333319"/>
              <a:ext cx="929658" cy="3231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tx2"/>
                  </a:solidFill>
                  <a:cs typeface="+mn-ea"/>
                  <a:sym typeface="+mn-lt"/>
                </a:rPr>
                <a:t>成就</a:t>
              </a:r>
              <a:endParaRPr lang="id-ID" b="1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123" name="TextBox 122"/>
            <p:cNvSpPr txBox="1"/>
            <p:nvPr/>
          </p:nvSpPr>
          <p:spPr>
            <a:xfrm>
              <a:off x="6217425" y="3592107"/>
              <a:ext cx="4458527" cy="11541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>
                  <a:cs typeface="+mn-ea"/>
                  <a:sym typeface="+mn-lt"/>
                </a:rPr>
                <a:t>此处添加详细文本描述，建议与标题相关并符合整体语言风格，语言描述尽量简洁生动。</a:t>
              </a:r>
              <a:endParaRPr lang="en-US" sz="2400" dirty="0"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endParaRPr lang="en-US" sz="24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40" name="Rectangle 139"/>
          <p:cNvSpPr/>
          <p:nvPr/>
        </p:nvSpPr>
        <p:spPr>
          <a:xfrm>
            <a:off x="5570308" y="2807811"/>
            <a:ext cx="1479473" cy="14798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43" tIns="91422" rIns="182843" bIns="91422" rtlCol="0"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sp>
        <p:nvSpPr>
          <p:cNvPr id="141" name="Rectangle 140"/>
          <p:cNvSpPr/>
          <p:nvPr/>
        </p:nvSpPr>
        <p:spPr>
          <a:xfrm>
            <a:off x="5551951" y="8145827"/>
            <a:ext cx="1479473" cy="147985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43" tIns="91422" rIns="182843" bIns="91422" rtlCol="0"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grpSp>
        <p:nvGrpSpPr>
          <p:cNvPr id="154" name="Group 153"/>
          <p:cNvGrpSpPr/>
          <p:nvPr/>
        </p:nvGrpSpPr>
        <p:grpSpPr>
          <a:xfrm>
            <a:off x="1710282" y="4380895"/>
            <a:ext cx="5500661" cy="2251324"/>
            <a:chOff x="6217425" y="2316186"/>
            <a:chExt cx="4058835" cy="1125662"/>
          </a:xfrm>
        </p:grpSpPr>
        <p:sp>
          <p:nvSpPr>
            <p:cNvPr id="155" name="TextBox 154"/>
            <p:cNvSpPr txBox="1"/>
            <p:nvPr/>
          </p:nvSpPr>
          <p:spPr>
            <a:xfrm>
              <a:off x="7400031" y="2316186"/>
              <a:ext cx="2757693" cy="3231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2"/>
                  </a:solidFill>
                  <a:cs typeface="+mn-ea"/>
                  <a:sym typeface="+mn-lt"/>
                </a:rPr>
                <a:t>响应率</a:t>
              </a:r>
              <a:endParaRPr lang="id-ID" b="1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156" name="TextBox 155"/>
            <p:cNvSpPr txBox="1"/>
            <p:nvPr/>
          </p:nvSpPr>
          <p:spPr>
            <a:xfrm>
              <a:off x="6217425" y="2564685"/>
              <a:ext cx="4058835" cy="8771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2400" dirty="0">
                  <a:cs typeface="+mn-ea"/>
                  <a:sym typeface="+mn-lt"/>
                </a:rPr>
                <a:t>此处添加详细文本描述，建议与标题相关并符合整体语言风格，语言描述尽量简洁生动。</a:t>
              </a:r>
              <a:endParaRPr lang="en-US" sz="2400" dirty="0">
                <a:cs typeface="+mn-ea"/>
                <a:sym typeface="+mn-lt"/>
              </a:endParaRPr>
            </a:p>
          </p:txBody>
        </p:sp>
      </p:grpSp>
      <p:grpSp>
        <p:nvGrpSpPr>
          <p:cNvPr id="169" name="Group 168"/>
          <p:cNvGrpSpPr/>
          <p:nvPr/>
        </p:nvGrpSpPr>
        <p:grpSpPr>
          <a:xfrm>
            <a:off x="1831206" y="9871927"/>
            <a:ext cx="5428200" cy="2251324"/>
            <a:chOff x="6217425" y="2316186"/>
            <a:chExt cx="4058835" cy="1125662"/>
          </a:xfrm>
        </p:grpSpPr>
        <p:sp>
          <p:nvSpPr>
            <p:cNvPr id="170" name="TextBox 169"/>
            <p:cNvSpPr txBox="1"/>
            <p:nvPr/>
          </p:nvSpPr>
          <p:spPr>
            <a:xfrm>
              <a:off x="6470595" y="2316186"/>
              <a:ext cx="3687131" cy="3231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2"/>
                  </a:solidFill>
                  <a:cs typeface="+mn-ea"/>
                  <a:sym typeface="+mn-lt"/>
                </a:rPr>
                <a:t>成就</a:t>
              </a:r>
              <a:endParaRPr lang="id-ID" b="1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171" name="TextBox 170"/>
            <p:cNvSpPr txBox="1"/>
            <p:nvPr/>
          </p:nvSpPr>
          <p:spPr>
            <a:xfrm>
              <a:off x="6217425" y="2564685"/>
              <a:ext cx="4058835" cy="8771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2400" dirty="0">
                  <a:cs typeface="+mn-ea"/>
                  <a:sym typeface="+mn-lt"/>
                </a:rPr>
                <a:t>此处添加详细文本描述，建议与标题相关并符合整体语言风格，语言描述尽量简洁生动。</a:t>
              </a:r>
              <a:endParaRPr lang="en-US" sz="2400" dirty="0">
                <a:cs typeface="+mn-ea"/>
                <a:sym typeface="+mn-lt"/>
              </a:endParaRPr>
            </a:p>
          </p:txBody>
        </p:sp>
      </p:grpSp>
      <p:sp>
        <p:nvSpPr>
          <p:cNvPr id="178" name="AutoShape 124"/>
          <p:cNvSpPr>
            <a:spLocks/>
          </p:cNvSpPr>
          <p:nvPr/>
        </p:nvSpPr>
        <p:spPr bwMode="auto">
          <a:xfrm>
            <a:off x="5848360" y="3177365"/>
            <a:ext cx="920458" cy="73563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684" y="0"/>
                </a:moveTo>
                <a:cubicBezTo>
                  <a:pt x="20941" y="0"/>
                  <a:pt x="21159" y="103"/>
                  <a:pt x="21335" y="310"/>
                </a:cubicBezTo>
                <a:cubicBezTo>
                  <a:pt x="21511" y="518"/>
                  <a:pt x="21599" y="760"/>
                  <a:pt x="21599" y="1048"/>
                </a:cubicBezTo>
                <a:lnTo>
                  <a:pt x="21599" y="16238"/>
                </a:lnTo>
                <a:cubicBezTo>
                  <a:pt x="21599" y="16523"/>
                  <a:pt x="21511" y="16767"/>
                  <a:pt x="21335" y="16969"/>
                </a:cubicBezTo>
                <a:cubicBezTo>
                  <a:pt x="21161" y="17173"/>
                  <a:pt x="20943" y="17274"/>
                  <a:pt x="20684" y="17274"/>
                </a:cubicBezTo>
                <a:lnTo>
                  <a:pt x="19807" y="17274"/>
                </a:lnTo>
                <a:lnTo>
                  <a:pt x="19807" y="17369"/>
                </a:lnTo>
                <a:cubicBezTo>
                  <a:pt x="19807" y="17948"/>
                  <a:pt x="19709" y="18498"/>
                  <a:pt x="19513" y="19017"/>
                </a:cubicBezTo>
                <a:cubicBezTo>
                  <a:pt x="19317" y="19535"/>
                  <a:pt x="19060" y="19984"/>
                  <a:pt x="18746" y="20361"/>
                </a:cubicBezTo>
                <a:cubicBezTo>
                  <a:pt x="18433" y="20738"/>
                  <a:pt x="18051" y="21038"/>
                  <a:pt x="17608" y="21263"/>
                </a:cubicBezTo>
                <a:cubicBezTo>
                  <a:pt x="17167" y="21487"/>
                  <a:pt x="16697" y="21599"/>
                  <a:pt x="16197" y="21599"/>
                </a:cubicBezTo>
                <a:cubicBezTo>
                  <a:pt x="15705" y="21599"/>
                  <a:pt x="15237" y="21487"/>
                  <a:pt x="14796" y="21263"/>
                </a:cubicBezTo>
                <a:cubicBezTo>
                  <a:pt x="14353" y="21038"/>
                  <a:pt x="13973" y="20738"/>
                  <a:pt x="13653" y="20361"/>
                </a:cubicBezTo>
                <a:cubicBezTo>
                  <a:pt x="13332" y="19984"/>
                  <a:pt x="13077" y="19535"/>
                  <a:pt x="12886" y="19017"/>
                </a:cubicBezTo>
                <a:cubicBezTo>
                  <a:pt x="12695" y="18498"/>
                  <a:pt x="12600" y="17948"/>
                  <a:pt x="12600" y="17369"/>
                </a:cubicBezTo>
                <a:lnTo>
                  <a:pt x="12600" y="17274"/>
                </a:lnTo>
                <a:lnTo>
                  <a:pt x="9000" y="17274"/>
                </a:lnTo>
                <a:lnTo>
                  <a:pt x="9000" y="17369"/>
                </a:lnTo>
                <a:cubicBezTo>
                  <a:pt x="9000" y="17948"/>
                  <a:pt x="8904" y="18498"/>
                  <a:pt x="8713" y="19017"/>
                </a:cubicBezTo>
                <a:cubicBezTo>
                  <a:pt x="8522" y="19535"/>
                  <a:pt x="8265" y="19984"/>
                  <a:pt x="7946" y="20361"/>
                </a:cubicBezTo>
                <a:cubicBezTo>
                  <a:pt x="7628" y="20738"/>
                  <a:pt x="7244" y="21038"/>
                  <a:pt x="6803" y="21263"/>
                </a:cubicBezTo>
                <a:cubicBezTo>
                  <a:pt x="6360" y="21487"/>
                  <a:pt x="5894" y="21599"/>
                  <a:pt x="5402" y="21599"/>
                </a:cubicBezTo>
                <a:cubicBezTo>
                  <a:pt x="4910" y="21599"/>
                  <a:pt x="4442" y="21487"/>
                  <a:pt x="4004" y="21263"/>
                </a:cubicBezTo>
                <a:cubicBezTo>
                  <a:pt x="3558" y="21038"/>
                  <a:pt x="3178" y="20738"/>
                  <a:pt x="2857" y="20361"/>
                </a:cubicBezTo>
                <a:cubicBezTo>
                  <a:pt x="2537" y="19984"/>
                  <a:pt x="2282" y="19535"/>
                  <a:pt x="2091" y="19017"/>
                </a:cubicBezTo>
                <a:cubicBezTo>
                  <a:pt x="1900" y="18498"/>
                  <a:pt x="1804" y="17948"/>
                  <a:pt x="1804" y="17369"/>
                </a:cubicBezTo>
                <a:lnTo>
                  <a:pt x="1804" y="17274"/>
                </a:lnTo>
                <a:lnTo>
                  <a:pt x="891" y="17274"/>
                </a:lnTo>
                <a:cubicBezTo>
                  <a:pt x="646" y="17274"/>
                  <a:pt x="438" y="17168"/>
                  <a:pt x="262" y="16960"/>
                </a:cubicBezTo>
                <a:cubicBezTo>
                  <a:pt x="88" y="16756"/>
                  <a:pt x="0" y="16514"/>
                  <a:pt x="0" y="16238"/>
                </a:cubicBezTo>
                <a:lnTo>
                  <a:pt x="0" y="10668"/>
                </a:lnTo>
                <a:cubicBezTo>
                  <a:pt x="0" y="10441"/>
                  <a:pt x="26" y="10205"/>
                  <a:pt x="68" y="9960"/>
                </a:cubicBezTo>
                <a:cubicBezTo>
                  <a:pt x="117" y="9715"/>
                  <a:pt x="186" y="9474"/>
                  <a:pt x="274" y="9229"/>
                </a:cubicBezTo>
                <a:cubicBezTo>
                  <a:pt x="364" y="8984"/>
                  <a:pt x="470" y="8751"/>
                  <a:pt x="592" y="8526"/>
                </a:cubicBezTo>
                <a:cubicBezTo>
                  <a:pt x="712" y="8301"/>
                  <a:pt x="837" y="8114"/>
                  <a:pt x="959" y="7964"/>
                </a:cubicBezTo>
                <a:lnTo>
                  <a:pt x="3573" y="4906"/>
                </a:lnTo>
                <a:cubicBezTo>
                  <a:pt x="3697" y="4759"/>
                  <a:pt x="3857" y="4613"/>
                  <a:pt x="4053" y="4474"/>
                </a:cubicBezTo>
                <a:cubicBezTo>
                  <a:pt x="4248" y="4330"/>
                  <a:pt x="4449" y="4209"/>
                  <a:pt x="4657" y="4109"/>
                </a:cubicBezTo>
                <a:cubicBezTo>
                  <a:pt x="4863" y="4005"/>
                  <a:pt x="5071" y="3927"/>
                  <a:pt x="5277" y="3867"/>
                </a:cubicBezTo>
                <a:cubicBezTo>
                  <a:pt x="5485" y="3806"/>
                  <a:pt x="5686" y="3775"/>
                  <a:pt x="5882" y="3775"/>
                </a:cubicBezTo>
                <a:lnTo>
                  <a:pt x="6820" y="3775"/>
                </a:lnTo>
                <a:lnTo>
                  <a:pt x="6820" y="1048"/>
                </a:lnTo>
                <a:cubicBezTo>
                  <a:pt x="6820" y="760"/>
                  <a:pt x="6908" y="518"/>
                  <a:pt x="7082" y="310"/>
                </a:cubicBezTo>
                <a:cubicBezTo>
                  <a:pt x="7258" y="103"/>
                  <a:pt x="7464" y="0"/>
                  <a:pt x="7699" y="0"/>
                </a:cubicBezTo>
                <a:lnTo>
                  <a:pt x="20684" y="0"/>
                </a:lnTo>
                <a:close/>
                <a:moveTo>
                  <a:pt x="6791" y="6438"/>
                </a:moveTo>
                <a:lnTo>
                  <a:pt x="5877" y="6438"/>
                </a:lnTo>
                <a:cubicBezTo>
                  <a:pt x="5799" y="6438"/>
                  <a:pt x="5676" y="6478"/>
                  <a:pt x="5510" y="6550"/>
                </a:cubicBezTo>
                <a:cubicBezTo>
                  <a:pt x="5341" y="6625"/>
                  <a:pt x="5223" y="6703"/>
                  <a:pt x="5152" y="6784"/>
                </a:cubicBezTo>
                <a:lnTo>
                  <a:pt x="2539" y="9830"/>
                </a:lnTo>
                <a:cubicBezTo>
                  <a:pt x="2478" y="9902"/>
                  <a:pt x="2412" y="10040"/>
                  <a:pt x="2351" y="10239"/>
                </a:cubicBezTo>
                <a:cubicBezTo>
                  <a:pt x="2289" y="10435"/>
                  <a:pt x="2257" y="10579"/>
                  <a:pt x="2257" y="10671"/>
                </a:cubicBezTo>
                <a:lnTo>
                  <a:pt x="2257" y="11527"/>
                </a:lnTo>
                <a:lnTo>
                  <a:pt x="6795" y="11527"/>
                </a:lnTo>
                <a:lnTo>
                  <a:pt x="6795" y="6438"/>
                </a:lnTo>
                <a:close/>
                <a:moveTo>
                  <a:pt x="5395" y="18942"/>
                </a:moveTo>
                <a:cubicBezTo>
                  <a:pt x="5760" y="18942"/>
                  <a:pt x="6075" y="18789"/>
                  <a:pt x="6340" y="18481"/>
                </a:cubicBezTo>
                <a:cubicBezTo>
                  <a:pt x="6600" y="18173"/>
                  <a:pt x="6732" y="17804"/>
                  <a:pt x="6732" y="17372"/>
                </a:cubicBezTo>
                <a:cubicBezTo>
                  <a:pt x="6732" y="16940"/>
                  <a:pt x="6600" y="16569"/>
                  <a:pt x="6340" y="16252"/>
                </a:cubicBezTo>
                <a:cubicBezTo>
                  <a:pt x="6078" y="15944"/>
                  <a:pt x="5762" y="15786"/>
                  <a:pt x="5395" y="15786"/>
                </a:cubicBezTo>
                <a:cubicBezTo>
                  <a:pt x="5027" y="15786"/>
                  <a:pt x="4714" y="15941"/>
                  <a:pt x="4444" y="16246"/>
                </a:cubicBezTo>
                <a:cubicBezTo>
                  <a:pt x="4180" y="16557"/>
                  <a:pt x="4045" y="16932"/>
                  <a:pt x="4045" y="17372"/>
                </a:cubicBezTo>
                <a:cubicBezTo>
                  <a:pt x="4045" y="17804"/>
                  <a:pt x="4180" y="18173"/>
                  <a:pt x="4444" y="18481"/>
                </a:cubicBezTo>
                <a:cubicBezTo>
                  <a:pt x="4714" y="18789"/>
                  <a:pt x="5027" y="18942"/>
                  <a:pt x="5395" y="18942"/>
                </a:cubicBezTo>
                <a:moveTo>
                  <a:pt x="16195" y="18942"/>
                </a:moveTo>
                <a:cubicBezTo>
                  <a:pt x="16560" y="18942"/>
                  <a:pt x="16878" y="18789"/>
                  <a:pt x="17145" y="18481"/>
                </a:cubicBezTo>
                <a:cubicBezTo>
                  <a:pt x="17409" y="18173"/>
                  <a:pt x="17544" y="17804"/>
                  <a:pt x="17544" y="17372"/>
                </a:cubicBezTo>
                <a:cubicBezTo>
                  <a:pt x="17544" y="16940"/>
                  <a:pt x="17412" y="16569"/>
                  <a:pt x="17150" y="16252"/>
                </a:cubicBezTo>
                <a:cubicBezTo>
                  <a:pt x="16890" y="15944"/>
                  <a:pt x="16572" y="15786"/>
                  <a:pt x="16195" y="15786"/>
                </a:cubicBezTo>
                <a:cubicBezTo>
                  <a:pt x="15827" y="15786"/>
                  <a:pt x="15514" y="15941"/>
                  <a:pt x="15249" y="16246"/>
                </a:cubicBezTo>
                <a:cubicBezTo>
                  <a:pt x="14990" y="16557"/>
                  <a:pt x="14857" y="16932"/>
                  <a:pt x="14857" y="17372"/>
                </a:cubicBezTo>
                <a:cubicBezTo>
                  <a:pt x="14857" y="17804"/>
                  <a:pt x="14990" y="18173"/>
                  <a:pt x="15249" y="18481"/>
                </a:cubicBezTo>
                <a:cubicBezTo>
                  <a:pt x="15511" y="18789"/>
                  <a:pt x="15825" y="18942"/>
                  <a:pt x="16195" y="18942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79" name="AutoShape 122"/>
          <p:cNvSpPr>
            <a:spLocks/>
          </p:cNvSpPr>
          <p:nvPr/>
        </p:nvSpPr>
        <p:spPr bwMode="auto">
          <a:xfrm>
            <a:off x="18010636" y="8452931"/>
            <a:ext cx="814524" cy="89621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4921"/>
                </a:moveTo>
                <a:lnTo>
                  <a:pt x="21599" y="5871"/>
                </a:lnTo>
                <a:cubicBezTo>
                  <a:pt x="21192" y="6052"/>
                  <a:pt x="20518" y="6202"/>
                  <a:pt x="19564" y="6320"/>
                </a:cubicBezTo>
                <a:cubicBezTo>
                  <a:pt x="18617" y="6436"/>
                  <a:pt x="17593" y="6522"/>
                  <a:pt x="16494" y="6579"/>
                </a:cubicBezTo>
                <a:cubicBezTo>
                  <a:pt x="15398" y="6643"/>
                  <a:pt x="14330" y="6677"/>
                  <a:pt x="13290" y="6683"/>
                </a:cubicBezTo>
                <a:cubicBezTo>
                  <a:pt x="12253" y="6692"/>
                  <a:pt x="11427" y="6698"/>
                  <a:pt x="10808" y="6698"/>
                </a:cubicBezTo>
                <a:cubicBezTo>
                  <a:pt x="10200" y="6698"/>
                  <a:pt x="9374" y="6692"/>
                  <a:pt x="8326" y="6683"/>
                </a:cubicBezTo>
                <a:cubicBezTo>
                  <a:pt x="7276" y="6677"/>
                  <a:pt x="6204" y="6643"/>
                  <a:pt x="5105" y="6579"/>
                </a:cubicBezTo>
                <a:cubicBezTo>
                  <a:pt x="4009" y="6522"/>
                  <a:pt x="2993" y="6436"/>
                  <a:pt x="2053" y="6326"/>
                </a:cubicBezTo>
                <a:cubicBezTo>
                  <a:pt x="1116" y="6214"/>
                  <a:pt x="442" y="6064"/>
                  <a:pt x="34" y="5871"/>
                </a:cubicBezTo>
                <a:cubicBezTo>
                  <a:pt x="10" y="5724"/>
                  <a:pt x="0" y="5566"/>
                  <a:pt x="0" y="5393"/>
                </a:cubicBezTo>
                <a:lnTo>
                  <a:pt x="0" y="4921"/>
                </a:lnTo>
                <a:lnTo>
                  <a:pt x="0" y="4423"/>
                </a:lnTo>
                <a:cubicBezTo>
                  <a:pt x="0" y="4258"/>
                  <a:pt x="10" y="4092"/>
                  <a:pt x="34" y="3924"/>
                </a:cubicBezTo>
                <a:cubicBezTo>
                  <a:pt x="307" y="3801"/>
                  <a:pt x="701" y="3688"/>
                  <a:pt x="1213" y="3602"/>
                </a:cubicBezTo>
                <a:cubicBezTo>
                  <a:pt x="1717" y="3516"/>
                  <a:pt x="2257" y="3444"/>
                  <a:pt x="2830" y="3389"/>
                </a:cubicBezTo>
                <a:cubicBezTo>
                  <a:pt x="3404" y="3334"/>
                  <a:pt x="3971" y="3294"/>
                  <a:pt x="4528" y="3265"/>
                </a:cubicBezTo>
                <a:cubicBezTo>
                  <a:pt x="5084" y="3239"/>
                  <a:pt x="5516" y="3213"/>
                  <a:pt x="5827" y="3196"/>
                </a:cubicBezTo>
                <a:cubicBezTo>
                  <a:pt x="5737" y="2444"/>
                  <a:pt x="5800" y="1857"/>
                  <a:pt x="6017" y="1431"/>
                </a:cubicBezTo>
                <a:cubicBezTo>
                  <a:pt x="6232" y="1010"/>
                  <a:pt x="6560" y="693"/>
                  <a:pt x="7003" y="489"/>
                </a:cubicBezTo>
                <a:cubicBezTo>
                  <a:pt x="7441" y="282"/>
                  <a:pt x="7984" y="146"/>
                  <a:pt x="8631" y="86"/>
                </a:cubicBezTo>
                <a:cubicBezTo>
                  <a:pt x="9280" y="28"/>
                  <a:pt x="9999" y="0"/>
                  <a:pt x="10808" y="0"/>
                </a:cubicBezTo>
                <a:cubicBezTo>
                  <a:pt x="11417" y="0"/>
                  <a:pt x="12021" y="11"/>
                  <a:pt x="12619" y="40"/>
                </a:cubicBezTo>
                <a:cubicBezTo>
                  <a:pt x="13221" y="69"/>
                  <a:pt x="13757" y="164"/>
                  <a:pt x="14234" y="319"/>
                </a:cubicBezTo>
                <a:cubicBezTo>
                  <a:pt x="14707" y="483"/>
                  <a:pt x="15084" y="734"/>
                  <a:pt x="15367" y="1074"/>
                </a:cubicBezTo>
                <a:cubicBezTo>
                  <a:pt x="15647" y="1413"/>
                  <a:pt x="15789" y="1894"/>
                  <a:pt x="15789" y="2519"/>
                </a:cubicBezTo>
                <a:lnTo>
                  <a:pt x="15789" y="2850"/>
                </a:lnTo>
                <a:cubicBezTo>
                  <a:pt x="15789" y="2963"/>
                  <a:pt x="15775" y="3078"/>
                  <a:pt x="15758" y="3196"/>
                </a:cubicBezTo>
                <a:cubicBezTo>
                  <a:pt x="16076" y="3213"/>
                  <a:pt x="16511" y="3239"/>
                  <a:pt x="17061" y="3265"/>
                </a:cubicBezTo>
                <a:cubicBezTo>
                  <a:pt x="17611" y="3294"/>
                  <a:pt x="18178" y="3334"/>
                  <a:pt x="18758" y="3389"/>
                </a:cubicBezTo>
                <a:cubicBezTo>
                  <a:pt x="19335" y="3443"/>
                  <a:pt x="19885" y="3515"/>
                  <a:pt x="20404" y="3602"/>
                </a:cubicBezTo>
                <a:cubicBezTo>
                  <a:pt x="20922" y="3688"/>
                  <a:pt x="21323" y="3801"/>
                  <a:pt x="21596" y="3924"/>
                </a:cubicBezTo>
                <a:lnTo>
                  <a:pt x="21596" y="4921"/>
                </a:lnTo>
                <a:close/>
                <a:moveTo>
                  <a:pt x="10812" y="8296"/>
                </a:moveTo>
                <a:cubicBezTo>
                  <a:pt x="12236" y="8278"/>
                  <a:pt x="13656" y="8250"/>
                  <a:pt x="15080" y="8215"/>
                </a:cubicBezTo>
                <a:cubicBezTo>
                  <a:pt x="16501" y="8178"/>
                  <a:pt x="17925" y="8088"/>
                  <a:pt x="19353" y="7939"/>
                </a:cubicBezTo>
                <a:lnTo>
                  <a:pt x="19353" y="19477"/>
                </a:lnTo>
                <a:cubicBezTo>
                  <a:pt x="19353" y="20056"/>
                  <a:pt x="19107" y="20557"/>
                  <a:pt x="18620" y="20972"/>
                </a:cubicBezTo>
                <a:cubicBezTo>
                  <a:pt x="18133" y="21392"/>
                  <a:pt x="17542" y="21599"/>
                  <a:pt x="16847" y="21599"/>
                </a:cubicBezTo>
                <a:lnTo>
                  <a:pt x="4752" y="21599"/>
                </a:lnTo>
                <a:cubicBezTo>
                  <a:pt x="4058" y="21599"/>
                  <a:pt x="3460" y="21395"/>
                  <a:pt x="2955" y="20977"/>
                </a:cubicBezTo>
                <a:cubicBezTo>
                  <a:pt x="2450" y="20569"/>
                  <a:pt x="2201" y="20068"/>
                  <a:pt x="2201" y="19477"/>
                </a:cubicBezTo>
                <a:lnTo>
                  <a:pt x="2201" y="7939"/>
                </a:lnTo>
                <a:cubicBezTo>
                  <a:pt x="3560" y="8088"/>
                  <a:pt x="4904" y="8183"/>
                  <a:pt x="6239" y="8229"/>
                </a:cubicBezTo>
                <a:cubicBezTo>
                  <a:pt x="7576" y="8273"/>
                  <a:pt x="8917" y="8296"/>
                  <a:pt x="10276" y="8296"/>
                </a:cubicBezTo>
                <a:lnTo>
                  <a:pt x="10812" y="8296"/>
                </a:lnTo>
                <a:close/>
                <a:moveTo>
                  <a:pt x="6923" y="10395"/>
                </a:moveTo>
                <a:cubicBezTo>
                  <a:pt x="6923" y="10248"/>
                  <a:pt x="6857" y="10119"/>
                  <a:pt x="6733" y="10015"/>
                </a:cubicBezTo>
                <a:cubicBezTo>
                  <a:pt x="6605" y="9908"/>
                  <a:pt x="6453" y="9854"/>
                  <a:pt x="6277" y="9854"/>
                </a:cubicBezTo>
                <a:lnTo>
                  <a:pt x="5630" y="9854"/>
                </a:lnTo>
                <a:cubicBezTo>
                  <a:pt x="5450" y="9854"/>
                  <a:pt x="5305" y="9908"/>
                  <a:pt x="5191" y="10015"/>
                </a:cubicBezTo>
                <a:cubicBezTo>
                  <a:pt x="5074" y="10119"/>
                  <a:pt x="5015" y="10248"/>
                  <a:pt x="5015" y="10395"/>
                </a:cubicBezTo>
                <a:lnTo>
                  <a:pt x="5015" y="18858"/>
                </a:lnTo>
                <a:cubicBezTo>
                  <a:pt x="5015" y="19005"/>
                  <a:pt x="5074" y="19126"/>
                  <a:pt x="5191" y="19224"/>
                </a:cubicBezTo>
                <a:cubicBezTo>
                  <a:pt x="5305" y="19319"/>
                  <a:pt x="5450" y="19368"/>
                  <a:pt x="5630" y="19368"/>
                </a:cubicBezTo>
                <a:lnTo>
                  <a:pt x="6277" y="19368"/>
                </a:lnTo>
                <a:cubicBezTo>
                  <a:pt x="6453" y="19368"/>
                  <a:pt x="6605" y="19319"/>
                  <a:pt x="6733" y="19230"/>
                </a:cubicBezTo>
                <a:cubicBezTo>
                  <a:pt x="6857" y="19137"/>
                  <a:pt x="6923" y="19014"/>
                  <a:pt x="6923" y="18858"/>
                </a:cubicBezTo>
                <a:lnTo>
                  <a:pt x="6923" y="10395"/>
                </a:lnTo>
                <a:close/>
                <a:moveTo>
                  <a:pt x="8416" y="3141"/>
                </a:moveTo>
                <a:cubicBezTo>
                  <a:pt x="10006" y="3121"/>
                  <a:pt x="11607" y="3121"/>
                  <a:pt x="13231" y="3141"/>
                </a:cubicBezTo>
                <a:cubicBezTo>
                  <a:pt x="13231" y="3032"/>
                  <a:pt x="13242" y="2925"/>
                  <a:pt x="13266" y="2819"/>
                </a:cubicBezTo>
                <a:cubicBezTo>
                  <a:pt x="13286" y="2712"/>
                  <a:pt x="13286" y="2611"/>
                  <a:pt x="13266" y="2519"/>
                </a:cubicBezTo>
                <a:lnTo>
                  <a:pt x="13266" y="2315"/>
                </a:lnTo>
                <a:cubicBezTo>
                  <a:pt x="12879" y="2222"/>
                  <a:pt x="12471" y="2171"/>
                  <a:pt x="12042" y="2162"/>
                </a:cubicBezTo>
                <a:cubicBezTo>
                  <a:pt x="11610" y="2153"/>
                  <a:pt x="11202" y="2148"/>
                  <a:pt x="10819" y="2148"/>
                </a:cubicBezTo>
                <a:cubicBezTo>
                  <a:pt x="10411" y="2148"/>
                  <a:pt x="9996" y="2153"/>
                  <a:pt x="9574" y="2162"/>
                </a:cubicBezTo>
                <a:cubicBezTo>
                  <a:pt x="9149" y="2171"/>
                  <a:pt x="8741" y="2222"/>
                  <a:pt x="8354" y="2315"/>
                </a:cubicBezTo>
                <a:lnTo>
                  <a:pt x="8354" y="2519"/>
                </a:lnTo>
                <a:cubicBezTo>
                  <a:pt x="8354" y="2611"/>
                  <a:pt x="8357" y="2715"/>
                  <a:pt x="8371" y="2824"/>
                </a:cubicBezTo>
                <a:cubicBezTo>
                  <a:pt x="8375" y="2937"/>
                  <a:pt x="8392" y="3040"/>
                  <a:pt x="8416" y="3141"/>
                </a:cubicBezTo>
                <a:moveTo>
                  <a:pt x="11769" y="10395"/>
                </a:moveTo>
                <a:cubicBezTo>
                  <a:pt x="11769" y="10248"/>
                  <a:pt x="11707" y="10119"/>
                  <a:pt x="11582" y="10015"/>
                </a:cubicBezTo>
                <a:cubicBezTo>
                  <a:pt x="11451" y="9908"/>
                  <a:pt x="11299" y="9854"/>
                  <a:pt x="11123" y="9854"/>
                </a:cubicBezTo>
                <a:lnTo>
                  <a:pt x="10476" y="9854"/>
                </a:lnTo>
                <a:cubicBezTo>
                  <a:pt x="10300" y="9854"/>
                  <a:pt x="10151" y="9908"/>
                  <a:pt x="10037" y="10015"/>
                </a:cubicBezTo>
                <a:cubicBezTo>
                  <a:pt x="9923" y="10119"/>
                  <a:pt x="9865" y="10248"/>
                  <a:pt x="9865" y="10395"/>
                </a:cubicBezTo>
                <a:lnTo>
                  <a:pt x="9865" y="18858"/>
                </a:lnTo>
                <a:cubicBezTo>
                  <a:pt x="9865" y="19005"/>
                  <a:pt x="9920" y="19126"/>
                  <a:pt x="10030" y="19224"/>
                </a:cubicBezTo>
                <a:cubicBezTo>
                  <a:pt x="10141" y="19319"/>
                  <a:pt x="10286" y="19368"/>
                  <a:pt x="10476" y="19368"/>
                </a:cubicBezTo>
                <a:lnTo>
                  <a:pt x="11123" y="19368"/>
                </a:lnTo>
                <a:cubicBezTo>
                  <a:pt x="11299" y="19368"/>
                  <a:pt x="11451" y="19319"/>
                  <a:pt x="11582" y="19230"/>
                </a:cubicBezTo>
                <a:cubicBezTo>
                  <a:pt x="11707" y="19137"/>
                  <a:pt x="11769" y="19014"/>
                  <a:pt x="11769" y="18858"/>
                </a:cubicBezTo>
                <a:lnTo>
                  <a:pt x="11769" y="10395"/>
                </a:lnTo>
                <a:close/>
                <a:moveTo>
                  <a:pt x="14683" y="18858"/>
                </a:moveTo>
                <a:cubicBezTo>
                  <a:pt x="14683" y="19005"/>
                  <a:pt x="14745" y="19126"/>
                  <a:pt x="14866" y="19224"/>
                </a:cubicBezTo>
                <a:cubicBezTo>
                  <a:pt x="14987" y="19319"/>
                  <a:pt x="15143" y="19368"/>
                  <a:pt x="15333" y="19368"/>
                </a:cubicBezTo>
                <a:lnTo>
                  <a:pt x="15979" y="19368"/>
                </a:lnTo>
                <a:cubicBezTo>
                  <a:pt x="16155" y="19368"/>
                  <a:pt x="16308" y="19319"/>
                  <a:pt x="16432" y="19230"/>
                </a:cubicBezTo>
                <a:cubicBezTo>
                  <a:pt x="16560" y="19137"/>
                  <a:pt x="16629" y="19014"/>
                  <a:pt x="16629" y="18858"/>
                </a:cubicBezTo>
                <a:lnTo>
                  <a:pt x="16629" y="10395"/>
                </a:lnTo>
                <a:cubicBezTo>
                  <a:pt x="16629" y="10248"/>
                  <a:pt x="16560" y="10119"/>
                  <a:pt x="16432" y="10015"/>
                </a:cubicBezTo>
                <a:cubicBezTo>
                  <a:pt x="16308" y="9908"/>
                  <a:pt x="16155" y="9854"/>
                  <a:pt x="15979" y="9854"/>
                </a:cubicBezTo>
                <a:lnTo>
                  <a:pt x="15333" y="9854"/>
                </a:lnTo>
                <a:cubicBezTo>
                  <a:pt x="15153" y="9854"/>
                  <a:pt x="15001" y="9908"/>
                  <a:pt x="14877" y="10015"/>
                </a:cubicBezTo>
                <a:cubicBezTo>
                  <a:pt x="14752" y="10119"/>
                  <a:pt x="14683" y="10248"/>
                  <a:pt x="14683" y="10395"/>
                </a:cubicBezTo>
                <a:lnTo>
                  <a:pt x="14683" y="1885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80" name="AutoShape 123"/>
          <p:cNvSpPr>
            <a:spLocks/>
          </p:cNvSpPr>
          <p:nvPr/>
        </p:nvSpPr>
        <p:spPr bwMode="auto">
          <a:xfrm>
            <a:off x="18035822" y="3104853"/>
            <a:ext cx="814524" cy="89621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6949"/>
                </a:moveTo>
                <a:cubicBezTo>
                  <a:pt x="21599" y="7542"/>
                  <a:pt x="21407" y="8153"/>
                  <a:pt x="21017" y="8781"/>
                </a:cubicBezTo>
                <a:cubicBezTo>
                  <a:pt x="20628" y="9416"/>
                  <a:pt x="20109" y="10015"/>
                  <a:pt x="19458" y="10585"/>
                </a:cubicBezTo>
                <a:cubicBezTo>
                  <a:pt x="18806" y="11152"/>
                  <a:pt x="18040" y="11651"/>
                  <a:pt x="17159" y="12083"/>
                </a:cubicBezTo>
                <a:cubicBezTo>
                  <a:pt x="16275" y="12512"/>
                  <a:pt x="15327" y="12820"/>
                  <a:pt x="14315" y="12996"/>
                </a:cubicBezTo>
                <a:cubicBezTo>
                  <a:pt x="13880" y="13090"/>
                  <a:pt x="13492" y="13284"/>
                  <a:pt x="13151" y="13578"/>
                </a:cubicBezTo>
                <a:cubicBezTo>
                  <a:pt x="12809" y="13872"/>
                  <a:pt x="12641" y="14204"/>
                  <a:pt x="12641" y="14571"/>
                </a:cubicBezTo>
                <a:cubicBezTo>
                  <a:pt x="12641" y="14900"/>
                  <a:pt x="12713" y="15140"/>
                  <a:pt x="12865" y="15293"/>
                </a:cubicBezTo>
                <a:cubicBezTo>
                  <a:pt x="13015" y="15449"/>
                  <a:pt x="13177" y="15596"/>
                  <a:pt x="13364" y="15728"/>
                </a:cubicBezTo>
                <a:cubicBezTo>
                  <a:pt x="13546" y="15866"/>
                  <a:pt x="13717" y="16010"/>
                  <a:pt x="13874" y="16169"/>
                </a:cubicBezTo>
                <a:cubicBezTo>
                  <a:pt x="14032" y="16330"/>
                  <a:pt x="14125" y="16574"/>
                  <a:pt x="14160" y="16903"/>
                </a:cubicBezTo>
                <a:cubicBezTo>
                  <a:pt x="14195" y="17117"/>
                  <a:pt x="14187" y="17340"/>
                  <a:pt x="14133" y="17564"/>
                </a:cubicBezTo>
                <a:cubicBezTo>
                  <a:pt x="14099" y="17696"/>
                  <a:pt x="14200" y="17805"/>
                  <a:pt x="14432" y="17893"/>
                </a:cubicBezTo>
                <a:cubicBezTo>
                  <a:pt x="14667" y="17981"/>
                  <a:pt x="14956" y="18069"/>
                  <a:pt x="15295" y="18154"/>
                </a:cubicBezTo>
                <a:cubicBezTo>
                  <a:pt x="15637" y="18236"/>
                  <a:pt x="15987" y="18342"/>
                  <a:pt x="16344" y="18468"/>
                </a:cubicBezTo>
                <a:cubicBezTo>
                  <a:pt x="16705" y="18595"/>
                  <a:pt x="16975" y="18756"/>
                  <a:pt x="17164" y="18953"/>
                </a:cubicBezTo>
                <a:cubicBezTo>
                  <a:pt x="17266" y="19050"/>
                  <a:pt x="17351" y="19232"/>
                  <a:pt x="17415" y="19511"/>
                </a:cubicBezTo>
                <a:cubicBezTo>
                  <a:pt x="17477" y="19790"/>
                  <a:pt x="17519" y="20090"/>
                  <a:pt x="17535" y="20416"/>
                </a:cubicBezTo>
                <a:cubicBezTo>
                  <a:pt x="17554" y="20727"/>
                  <a:pt x="17527" y="21000"/>
                  <a:pt x="17463" y="21241"/>
                </a:cubicBezTo>
                <a:cubicBezTo>
                  <a:pt x="17394" y="21479"/>
                  <a:pt x="17268" y="21599"/>
                  <a:pt x="17089" y="21599"/>
                </a:cubicBezTo>
                <a:lnTo>
                  <a:pt x="4496" y="21599"/>
                </a:lnTo>
                <a:cubicBezTo>
                  <a:pt x="4328" y="21599"/>
                  <a:pt x="4205" y="21479"/>
                  <a:pt x="4130" y="21241"/>
                </a:cubicBezTo>
                <a:cubicBezTo>
                  <a:pt x="4061" y="21000"/>
                  <a:pt x="4032" y="20727"/>
                  <a:pt x="4048" y="20416"/>
                </a:cubicBezTo>
                <a:cubicBezTo>
                  <a:pt x="4066" y="20090"/>
                  <a:pt x="4109" y="19790"/>
                  <a:pt x="4170" y="19511"/>
                </a:cubicBezTo>
                <a:cubicBezTo>
                  <a:pt x="4235" y="19232"/>
                  <a:pt x="4317" y="19050"/>
                  <a:pt x="4421" y="18953"/>
                </a:cubicBezTo>
                <a:cubicBezTo>
                  <a:pt x="4616" y="18768"/>
                  <a:pt x="4889" y="18606"/>
                  <a:pt x="5239" y="18474"/>
                </a:cubicBezTo>
                <a:cubicBezTo>
                  <a:pt x="5588" y="18345"/>
                  <a:pt x="5933" y="18236"/>
                  <a:pt x="6269" y="18154"/>
                </a:cubicBezTo>
                <a:cubicBezTo>
                  <a:pt x="6606" y="18069"/>
                  <a:pt x="6897" y="17984"/>
                  <a:pt x="7145" y="17901"/>
                </a:cubicBezTo>
                <a:cubicBezTo>
                  <a:pt x="7394" y="17816"/>
                  <a:pt x="7498" y="17705"/>
                  <a:pt x="7463" y="17564"/>
                </a:cubicBezTo>
                <a:cubicBezTo>
                  <a:pt x="7428" y="17432"/>
                  <a:pt x="7412" y="17311"/>
                  <a:pt x="7412" y="17205"/>
                </a:cubicBezTo>
                <a:lnTo>
                  <a:pt x="7412" y="16903"/>
                </a:lnTo>
                <a:cubicBezTo>
                  <a:pt x="7428" y="16574"/>
                  <a:pt x="7519" y="16330"/>
                  <a:pt x="7687" y="16169"/>
                </a:cubicBezTo>
                <a:cubicBezTo>
                  <a:pt x="7853" y="16010"/>
                  <a:pt x="8034" y="15866"/>
                  <a:pt x="8224" y="15728"/>
                </a:cubicBezTo>
                <a:cubicBezTo>
                  <a:pt x="8416" y="15593"/>
                  <a:pt x="8584" y="15446"/>
                  <a:pt x="8729" y="15293"/>
                </a:cubicBezTo>
                <a:cubicBezTo>
                  <a:pt x="8873" y="15140"/>
                  <a:pt x="8945" y="14900"/>
                  <a:pt x="8945" y="14571"/>
                </a:cubicBezTo>
                <a:cubicBezTo>
                  <a:pt x="8945" y="14204"/>
                  <a:pt x="8777" y="13875"/>
                  <a:pt x="8440" y="13578"/>
                </a:cubicBezTo>
                <a:cubicBezTo>
                  <a:pt x="8104" y="13281"/>
                  <a:pt x="7706" y="13090"/>
                  <a:pt x="7247" y="12996"/>
                </a:cubicBezTo>
                <a:cubicBezTo>
                  <a:pt x="6251" y="12811"/>
                  <a:pt x="5311" y="12497"/>
                  <a:pt x="4435" y="12062"/>
                </a:cubicBezTo>
                <a:cubicBezTo>
                  <a:pt x="3554" y="11628"/>
                  <a:pt x="2790" y="11128"/>
                  <a:pt x="2133" y="10570"/>
                </a:cubicBezTo>
                <a:cubicBezTo>
                  <a:pt x="1479" y="10012"/>
                  <a:pt x="958" y="9416"/>
                  <a:pt x="574" y="8781"/>
                </a:cubicBezTo>
                <a:cubicBezTo>
                  <a:pt x="189" y="8153"/>
                  <a:pt x="0" y="7542"/>
                  <a:pt x="0" y="6949"/>
                </a:cubicBezTo>
                <a:lnTo>
                  <a:pt x="0" y="4320"/>
                </a:lnTo>
                <a:cubicBezTo>
                  <a:pt x="0" y="4009"/>
                  <a:pt x="93" y="3756"/>
                  <a:pt x="285" y="3553"/>
                </a:cubicBezTo>
                <a:cubicBezTo>
                  <a:pt x="475" y="3354"/>
                  <a:pt x="712" y="3254"/>
                  <a:pt x="998" y="3254"/>
                </a:cubicBezTo>
                <a:lnTo>
                  <a:pt x="5124" y="3254"/>
                </a:lnTo>
                <a:cubicBezTo>
                  <a:pt x="5108" y="3139"/>
                  <a:pt x="5097" y="3025"/>
                  <a:pt x="5097" y="2901"/>
                </a:cubicBezTo>
                <a:lnTo>
                  <a:pt x="5097" y="2564"/>
                </a:lnTo>
                <a:lnTo>
                  <a:pt x="5097" y="2505"/>
                </a:lnTo>
                <a:cubicBezTo>
                  <a:pt x="5097" y="2005"/>
                  <a:pt x="5118" y="1594"/>
                  <a:pt x="5156" y="1265"/>
                </a:cubicBezTo>
                <a:cubicBezTo>
                  <a:pt x="5193" y="939"/>
                  <a:pt x="5260" y="684"/>
                  <a:pt x="5353" y="499"/>
                </a:cubicBezTo>
                <a:cubicBezTo>
                  <a:pt x="5444" y="320"/>
                  <a:pt x="5580" y="187"/>
                  <a:pt x="5754" y="111"/>
                </a:cubicBezTo>
                <a:cubicBezTo>
                  <a:pt x="5928" y="38"/>
                  <a:pt x="6165" y="0"/>
                  <a:pt x="6464" y="0"/>
                </a:cubicBezTo>
                <a:lnTo>
                  <a:pt x="15132" y="0"/>
                </a:lnTo>
                <a:cubicBezTo>
                  <a:pt x="15410" y="0"/>
                  <a:pt x="15645" y="38"/>
                  <a:pt x="15829" y="111"/>
                </a:cubicBezTo>
                <a:cubicBezTo>
                  <a:pt x="16011" y="187"/>
                  <a:pt x="16149" y="320"/>
                  <a:pt x="16243" y="499"/>
                </a:cubicBezTo>
                <a:cubicBezTo>
                  <a:pt x="16336" y="684"/>
                  <a:pt x="16403" y="939"/>
                  <a:pt x="16435" y="1265"/>
                </a:cubicBezTo>
                <a:cubicBezTo>
                  <a:pt x="16470" y="1594"/>
                  <a:pt x="16486" y="2006"/>
                  <a:pt x="16486" y="2505"/>
                </a:cubicBezTo>
                <a:lnTo>
                  <a:pt x="16486" y="2863"/>
                </a:lnTo>
                <a:cubicBezTo>
                  <a:pt x="16486" y="2989"/>
                  <a:pt x="16478" y="3119"/>
                  <a:pt x="16459" y="3251"/>
                </a:cubicBezTo>
                <a:lnTo>
                  <a:pt x="20603" y="3251"/>
                </a:lnTo>
                <a:cubicBezTo>
                  <a:pt x="20884" y="3251"/>
                  <a:pt x="21119" y="3351"/>
                  <a:pt x="21314" y="3550"/>
                </a:cubicBezTo>
                <a:cubicBezTo>
                  <a:pt x="21503" y="3753"/>
                  <a:pt x="21599" y="4006"/>
                  <a:pt x="21599" y="4317"/>
                </a:cubicBezTo>
                <a:lnTo>
                  <a:pt x="21599" y="6949"/>
                </a:lnTo>
                <a:close/>
                <a:moveTo>
                  <a:pt x="6283" y="10550"/>
                </a:moveTo>
                <a:cubicBezTo>
                  <a:pt x="6072" y="9798"/>
                  <a:pt x="5882" y="8978"/>
                  <a:pt x="5714" y="8082"/>
                </a:cubicBezTo>
                <a:cubicBezTo>
                  <a:pt x="5548" y="7189"/>
                  <a:pt x="5407" y="6299"/>
                  <a:pt x="5287" y="5415"/>
                </a:cubicBezTo>
                <a:lnTo>
                  <a:pt x="1962" y="5415"/>
                </a:lnTo>
                <a:lnTo>
                  <a:pt x="1962" y="6949"/>
                </a:lnTo>
                <a:cubicBezTo>
                  <a:pt x="1962" y="7137"/>
                  <a:pt x="2064" y="7389"/>
                  <a:pt x="2264" y="7709"/>
                </a:cubicBezTo>
                <a:cubicBezTo>
                  <a:pt x="2462" y="8029"/>
                  <a:pt x="2753" y="8358"/>
                  <a:pt x="3126" y="8699"/>
                </a:cubicBezTo>
                <a:cubicBezTo>
                  <a:pt x="3500" y="9040"/>
                  <a:pt x="3954" y="9381"/>
                  <a:pt x="4488" y="9707"/>
                </a:cubicBezTo>
                <a:cubicBezTo>
                  <a:pt x="5022" y="10033"/>
                  <a:pt x="5618" y="10315"/>
                  <a:pt x="6283" y="10550"/>
                </a:cubicBezTo>
                <a:moveTo>
                  <a:pt x="19629" y="5415"/>
                </a:moveTo>
                <a:lnTo>
                  <a:pt x="16280" y="5415"/>
                </a:lnTo>
                <a:cubicBezTo>
                  <a:pt x="16179" y="6299"/>
                  <a:pt x="16043" y="7189"/>
                  <a:pt x="15877" y="8082"/>
                </a:cubicBezTo>
                <a:cubicBezTo>
                  <a:pt x="15712" y="8978"/>
                  <a:pt x="15522" y="9798"/>
                  <a:pt x="15308" y="10550"/>
                </a:cubicBezTo>
                <a:cubicBezTo>
                  <a:pt x="15973" y="10315"/>
                  <a:pt x="16574" y="10033"/>
                  <a:pt x="17105" y="9707"/>
                </a:cubicBezTo>
                <a:cubicBezTo>
                  <a:pt x="17637" y="9381"/>
                  <a:pt x="18091" y="9040"/>
                  <a:pt x="18467" y="8699"/>
                </a:cubicBezTo>
                <a:cubicBezTo>
                  <a:pt x="18844" y="8358"/>
                  <a:pt x="19130" y="8029"/>
                  <a:pt x="19330" y="7709"/>
                </a:cubicBezTo>
                <a:cubicBezTo>
                  <a:pt x="19530" y="7389"/>
                  <a:pt x="19629" y="7137"/>
                  <a:pt x="19629" y="6949"/>
                </a:cubicBezTo>
                <a:lnTo>
                  <a:pt x="19629" y="54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83" name="AutoShape 38"/>
          <p:cNvSpPr>
            <a:spLocks/>
          </p:cNvSpPr>
          <p:nvPr/>
        </p:nvSpPr>
        <p:spPr bwMode="auto">
          <a:xfrm>
            <a:off x="5919826" y="8565842"/>
            <a:ext cx="661960" cy="66478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872" y="2850"/>
                </a:moveTo>
                <a:cubicBezTo>
                  <a:pt x="18363" y="3806"/>
                  <a:pt x="19524" y="5033"/>
                  <a:pt x="20354" y="6530"/>
                </a:cubicBezTo>
                <a:cubicBezTo>
                  <a:pt x="21184" y="8031"/>
                  <a:pt x="21599" y="9635"/>
                  <a:pt x="21599" y="11342"/>
                </a:cubicBezTo>
                <a:cubicBezTo>
                  <a:pt x="21599" y="12759"/>
                  <a:pt x="21318" y="14087"/>
                  <a:pt x="20754" y="15328"/>
                </a:cubicBezTo>
                <a:cubicBezTo>
                  <a:pt x="20184" y="16569"/>
                  <a:pt x="19415" y="17654"/>
                  <a:pt x="18433" y="18587"/>
                </a:cubicBezTo>
                <a:cubicBezTo>
                  <a:pt x="17451" y="19520"/>
                  <a:pt x="16300" y="20255"/>
                  <a:pt x="14984" y="20793"/>
                </a:cubicBezTo>
                <a:cubicBezTo>
                  <a:pt x="13669" y="21332"/>
                  <a:pt x="12269" y="21599"/>
                  <a:pt x="10775" y="21599"/>
                </a:cubicBezTo>
                <a:cubicBezTo>
                  <a:pt x="9287" y="21599"/>
                  <a:pt x="7890" y="21332"/>
                  <a:pt x="6584" y="20793"/>
                </a:cubicBezTo>
                <a:cubicBezTo>
                  <a:pt x="5278" y="20255"/>
                  <a:pt x="4136" y="19520"/>
                  <a:pt x="3160" y="18587"/>
                </a:cubicBezTo>
                <a:cubicBezTo>
                  <a:pt x="2184" y="17654"/>
                  <a:pt x="1412" y="16569"/>
                  <a:pt x="845" y="15328"/>
                </a:cubicBezTo>
                <a:cubicBezTo>
                  <a:pt x="278" y="14087"/>
                  <a:pt x="0" y="12759"/>
                  <a:pt x="0" y="11342"/>
                </a:cubicBezTo>
                <a:cubicBezTo>
                  <a:pt x="0" y="9635"/>
                  <a:pt x="415" y="8031"/>
                  <a:pt x="1245" y="6530"/>
                </a:cubicBezTo>
                <a:cubicBezTo>
                  <a:pt x="2075" y="5033"/>
                  <a:pt x="3236" y="3806"/>
                  <a:pt x="4724" y="2850"/>
                </a:cubicBezTo>
                <a:cubicBezTo>
                  <a:pt x="4839" y="2761"/>
                  <a:pt x="4975" y="2732"/>
                  <a:pt x="5130" y="2770"/>
                </a:cubicBezTo>
                <a:cubicBezTo>
                  <a:pt x="5306" y="2804"/>
                  <a:pt x="5430" y="2879"/>
                  <a:pt x="5493" y="2989"/>
                </a:cubicBezTo>
                <a:lnTo>
                  <a:pt x="6800" y="4797"/>
                </a:lnTo>
                <a:cubicBezTo>
                  <a:pt x="6896" y="4906"/>
                  <a:pt x="6927" y="5033"/>
                  <a:pt x="6887" y="5174"/>
                </a:cubicBezTo>
                <a:cubicBezTo>
                  <a:pt x="6848" y="5318"/>
                  <a:pt x="6769" y="5436"/>
                  <a:pt x="6654" y="5525"/>
                </a:cubicBezTo>
                <a:cubicBezTo>
                  <a:pt x="5630" y="6185"/>
                  <a:pt x="4833" y="7026"/>
                  <a:pt x="4269" y="8042"/>
                </a:cubicBezTo>
                <a:cubicBezTo>
                  <a:pt x="3703" y="9056"/>
                  <a:pt x="3421" y="10156"/>
                  <a:pt x="3421" y="11342"/>
                </a:cubicBezTo>
                <a:cubicBezTo>
                  <a:pt x="3421" y="12298"/>
                  <a:pt x="3612" y="13208"/>
                  <a:pt x="3993" y="14066"/>
                </a:cubicBezTo>
                <a:cubicBezTo>
                  <a:pt x="4375" y="14925"/>
                  <a:pt x="4900" y="15667"/>
                  <a:pt x="5569" y="16298"/>
                </a:cubicBezTo>
                <a:cubicBezTo>
                  <a:pt x="6236" y="16929"/>
                  <a:pt x="7021" y="17430"/>
                  <a:pt x="7918" y="17796"/>
                </a:cubicBezTo>
                <a:cubicBezTo>
                  <a:pt x="8815" y="18161"/>
                  <a:pt x="9769" y="18346"/>
                  <a:pt x="10772" y="18346"/>
                </a:cubicBezTo>
                <a:cubicBezTo>
                  <a:pt x="11778" y="18346"/>
                  <a:pt x="12733" y="18161"/>
                  <a:pt x="13639" y="17796"/>
                </a:cubicBezTo>
                <a:cubicBezTo>
                  <a:pt x="14542" y="17430"/>
                  <a:pt x="15333" y="16929"/>
                  <a:pt x="16009" y="16298"/>
                </a:cubicBezTo>
                <a:cubicBezTo>
                  <a:pt x="16684" y="15668"/>
                  <a:pt x="17215" y="14927"/>
                  <a:pt x="17596" y="14075"/>
                </a:cubicBezTo>
                <a:cubicBezTo>
                  <a:pt x="17978" y="13220"/>
                  <a:pt x="18169" y="12307"/>
                  <a:pt x="18169" y="11342"/>
                </a:cubicBezTo>
                <a:cubicBezTo>
                  <a:pt x="18169" y="10156"/>
                  <a:pt x="17881" y="9056"/>
                  <a:pt x="17312" y="8042"/>
                </a:cubicBezTo>
                <a:cubicBezTo>
                  <a:pt x="16742" y="7023"/>
                  <a:pt x="15951" y="6185"/>
                  <a:pt x="14933" y="5525"/>
                </a:cubicBezTo>
                <a:cubicBezTo>
                  <a:pt x="14800" y="5436"/>
                  <a:pt x="14721" y="5324"/>
                  <a:pt x="14703" y="5197"/>
                </a:cubicBezTo>
                <a:cubicBezTo>
                  <a:pt x="14663" y="5050"/>
                  <a:pt x="14693" y="4915"/>
                  <a:pt x="14787" y="4797"/>
                </a:cubicBezTo>
                <a:lnTo>
                  <a:pt x="16066" y="2989"/>
                </a:lnTo>
                <a:cubicBezTo>
                  <a:pt x="16160" y="2879"/>
                  <a:pt x="16284" y="2810"/>
                  <a:pt x="16436" y="2784"/>
                </a:cubicBezTo>
                <a:cubicBezTo>
                  <a:pt x="16593" y="2755"/>
                  <a:pt x="16739" y="2778"/>
                  <a:pt x="16872" y="2850"/>
                </a:cubicBezTo>
                <a:moveTo>
                  <a:pt x="9663" y="10778"/>
                </a:moveTo>
                <a:cubicBezTo>
                  <a:pt x="9509" y="10778"/>
                  <a:pt x="9375" y="10726"/>
                  <a:pt x="9263" y="10625"/>
                </a:cubicBezTo>
                <a:cubicBezTo>
                  <a:pt x="9154" y="10524"/>
                  <a:pt x="9096" y="10398"/>
                  <a:pt x="9096" y="10239"/>
                </a:cubicBezTo>
                <a:lnTo>
                  <a:pt x="9096" y="535"/>
                </a:lnTo>
                <a:cubicBezTo>
                  <a:pt x="9096" y="388"/>
                  <a:pt x="9151" y="264"/>
                  <a:pt x="9257" y="158"/>
                </a:cubicBezTo>
                <a:cubicBezTo>
                  <a:pt x="9363" y="48"/>
                  <a:pt x="9496" y="0"/>
                  <a:pt x="9663" y="0"/>
                </a:cubicBezTo>
                <a:lnTo>
                  <a:pt x="11942" y="0"/>
                </a:lnTo>
                <a:cubicBezTo>
                  <a:pt x="12096" y="0"/>
                  <a:pt x="12230" y="48"/>
                  <a:pt x="12339" y="158"/>
                </a:cubicBezTo>
                <a:cubicBezTo>
                  <a:pt x="12451" y="264"/>
                  <a:pt x="12509" y="388"/>
                  <a:pt x="12509" y="535"/>
                </a:cubicBezTo>
                <a:lnTo>
                  <a:pt x="12509" y="10239"/>
                </a:lnTo>
                <a:cubicBezTo>
                  <a:pt x="12509" y="10386"/>
                  <a:pt x="12454" y="10513"/>
                  <a:pt x="12348" y="10620"/>
                </a:cubicBezTo>
                <a:cubicBezTo>
                  <a:pt x="12242" y="10723"/>
                  <a:pt x="12106" y="10778"/>
                  <a:pt x="11942" y="10778"/>
                </a:cubicBezTo>
                <a:lnTo>
                  <a:pt x="9663" y="1077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44" name="Freeform 43"/>
          <p:cNvSpPr>
            <a:spLocks noChangeArrowheads="1"/>
          </p:cNvSpPr>
          <p:nvPr/>
        </p:nvSpPr>
        <p:spPr bwMode="auto">
          <a:xfrm>
            <a:off x="12189511" y="4057985"/>
            <a:ext cx="2833434" cy="2744626"/>
          </a:xfrm>
          <a:custGeom>
            <a:avLst/>
            <a:gdLst>
              <a:gd name="T0" fmla="*/ 4968 w 6000"/>
              <a:gd name="T1" fmla="*/ 3500 h 5814"/>
              <a:gd name="T2" fmla="*/ 4968 w 6000"/>
              <a:gd name="T3" fmla="*/ 3500 h 5814"/>
              <a:gd name="T4" fmla="*/ 5999 w 6000"/>
              <a:gd name="T5" fmla="*/ 2469 h 5814"/>
              <a:gd name="T6" fmla="*/ 5999 w 6000"/>
              <a:gd name="T7" fmla="*/ 2469 h 5814"/>
              <a:gd name="T8" fmla="*/ 0 w 6000"/>
              <a:gd name="T9" fmla="*/ 0 h 5814"/>
              <a:gd name="T10" fmla="*/ 0 w 6000"/>
              <a:gd name="T11" fmla="*/ 4688 h 5814"/>
              <a:gd name="T12" fmla="*/ 2656 w 6000"/>
              <a:gd name="T13" fmla="*/ 5813 h 5814"/>
              <a:gd name="T14" fmla="*/ 2656 w 6000"/>
              <a:gd name="T15" fmla="*/ 5813 h 5814"/>
              <a:gd name="T16" fmla="*/ 3937 w 6000"/>
              <a:gd name="T17" fmla="*/ 4532 h 5814"/>
              <a:gd name="T18" fmla="*/ 4905 w 6000"/>
              <a:gd name="T19" fmla="*/ 4500 h 5814"/>
              <a:gd name="T20" fmla="*/ 4968 w 6000"/>
              <a:gd name="T21" fmla="*/ 3500 h 58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000" h="5814">
                <a:moveTo>
                  <a:pt x="4968" y="3500"/>
                </a:moveTo>
                <a:lnTo>
                  <a:pt x="4968" y="3500"/>
                </a:lnTo>
                <a:cubicBezTo>
                  <a:pt x="5999" y="2469"/>
                  <a:pt x="5999" y="2469"/>
                  <a:pt x="5999" y="2469"/>
                </a:cubicBezTo>
                <a:lnTo>
                  <a:pt x="5999" y="2469"/>
                </a:lnTo>
                <a:cubicBezTo>
                  <a:pt x="4343" y="813"/>
                  <a:pt x="2156" y="0"/>
                  <a:pt x="0" y="0"/>
                </a:cubicBezTo>
                <a:cubicBezTo>
                  <a:pt x="0" y="4688"/>
                  <a:pt x="0" y="4688"/>
                  <a:pt x="0" y="4688"/>
                </a:cubicBezTo>
                <a:cubicBezTo>
                  <a:pt x="968" y="4688"/>
                  <a:pt x="1937" y="5063"/>
                  <a:pt x="2656" y="5813"/>
                </a:cubicBezTo>
                <a:lnTo>
                  <a:pt x="2656" y="5813"/>
                </a:lnTo>
                <a:cubicBezTo>
                  <a:pt x="3937" y="4532"/>
                  <a:pt x="3937" y="4532"/>
                  <a:pt x="3937" y="4532"/>
                </a:cubicBezTo>
                <a:cubicBezTo>
                  <a:pt x="4905" y="4500"/>
                  <a:pt x="4905" y="4500"/>
                  <a:pt x="4905" y="4500"/>
                </a:cubicBezTo>
                <a:lnTo>
                  <a:pt x="4968" y="3500"/>
                </a:lnTo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243785" tIns="121892" rIns="243785" bIns="121892" anchor="ctr"/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45" name="Freeform 44"/>
          <p:cNvSpPr>
            <a:spLocks noChangeArrowheads="1"/>
          </p:cNvSpPr>
          <p:nvPr/>
        </p:nvSpPr>
        <p:spPr bwMode="auto">
          <a:xfrm>
            <a:off x="9370652" y="4048897"/>
            <a:ext cx="3141548" cy="2744626"/>
          </a:xfrm>
          <a:custGeom>
            <a:avLst/>
            <a:gdLst>
              <a:gd name="T0" fmla="*/ 5968 w 6656"/>
              <a:gd name="T1" fmla="*/ 1438 h 5814"/>
              <a:gd name="T2" fmla="*/ 5968 w 6656"/>
              <a:gd name="T3" fmla="*/ 1438 h 5814"/>
              <a:gd name="T4" fmla="*/ 5968 w 6656"/>
              <a:gd name="T5" fmla="*/ 0 h 5814"/>
              <a:gd name="T6" fmla="*/ 5968 w 6656"/>
              <a:gd name="T7" fmla="*/ 0 h 5814"/>
              <a:gd name="T8" fmla="*/ 0 w 6656"/>
              <a:gd name="T9" fmla="*/ 2469 h 5814"/>
              <a:gd name="T10" fmla="*/ 3312 w 6656"/>
              <a:gd name="T11" fmla="*/ 5813 h 5814"/>
              <a:gd name="T12" fmla="*/ 5968 w 6656"/>
              <a:gd name="T13" fmla="*/ 4688 h 5814"/>
              <a:gd name="T14" fmla="*/ 5968 w 6656"/>
              <a:gd name="T15" fmla="*/ 4688 h 5814"/>
              <a:gd name="T16" fmla="*/ 5968 w 6656"/>
              <a:gd name="T17" fmla="*/ 2907 h 5814"/>
              <a:gd name="T18" fmla="*/ 6655 w 6656"/>
              <a:gd name="T19" fmla="*/ 2188 h 5814"/>
              <a:gd name="T20" fmla="*/ 5968 w 6656"/>
              <a:gd name="T21" fmla="*/ 1438 h 58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656" h="5814">
                <a:moveTo>
                  <a:pt x="5968" y="1438"/>
                </a:moveTo>
                <a:lnTo>
                  <a:pt x="5968" y="1438"/>
                </a:lnTo>
                <a:cubicBezTo>
                  <a:pt x="5968" y="0"/>
                  <a:pt x="5968" y="0"/>
                  <a:pt x="5968" y="0"/>
                </a:cubicBezTo>
                <a:lnTo>
                  <a:pt x="5968" y="0"/>
                </a:lnTo>
                <a:cubicBezTo>
                  <a:pt x="3625" y="0"/>
                  <a:pt x="1531" y="938"/>
                  <a:pt x="0" y="2469"/>
                </a:cubicBezTo>
                <a:cubicBezTo>
                  <a:pt x="3312" y="5813"/>
                  <a:pt x="3312" y="5813"/>
                  <a:pt x="3312" y="5813"/>
                </a:cubicBezTo>
                <a:cubicBezTo>
                  <a:pt x="4000" y="5125"/>
                  <a:pt x="4937" y="4688"/>
                  <a:pt x="5968" y="4688"/>
                </a:cubicBezTo>
                <a:lnTo>
                  <a:pt x="5968" y="4688"/>
                </a:lnTo>
                <a:cubicBezTo>
                  <a:pt x="5968" y="2907"/>
                  <a:pt x="5968" y="2907"/>
                  <a:pt x="5968" y="2907"/>
                </a:cubicBezTo>
                <a:cubicBezTo>
                  <a:pt x="6655" y="2188"/>
                  <a:pt x="6655" y="2188"/>
                  <a:pt x="6655" y="2188"/>
                </a:cubicBezTo>
                <a:lnTo>
                  <a:pt x="5968" y="1438"/>
                </a:ln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lIns="243785" tIns="121892" rIns="243785" bIns="121892" anchor="ctr"/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46" name="Freeform 45"/>
          <p:cNvSpPr>
            <a:spLocks noChangeArrowheads="1"/>
          </p:cNvSpPr>
          <p:nvPr/>
        </p:nvSpPr>
        <p:spPr bwMode="auto">
          <a:xfrm>
            <a:off x="8190228" y="5215051"/>
            <a:ext cx="2743911" cy="2834170"/>
          </a:xfrm>
          <a:custGeom>
            <a:avLst/>
            <a:gdLst>
              <a:gd name="T0" fmla="*/ 0 w 5814"/>
              <a:gd name="T1" fmla="*/ 6000 h 6001"/>
              <a:gd name="T2" fmla="*/ 0 w 5814"/>
              <a:gd name="T3" fmla="*/ 6000 h 6001"/>
              <a:gd name="T4" fmla="*/ 4719 w 5814"/>
              <a:gd name="T5" fmla="*/ 6000 h 6001"/>
              <a:gd name="T6" fmla="*/ 5813 w 5814"/>
              <a:gd name="T7" fmla="*/ 3344 h 6001"/>
              <a:gd name="T8" fmla="*/ 4532 w 5814"/>
              <a:gd name="T9" fmla="*/ 2063 h 6001"/>
              <a:gd name="T10" fmla="*/ 4501 w 5814"/>
              <a:gd name="T11" fmla="*/ 1031 h 6001"/>
              <a:gd name="T12" fmla="*/ 3532 w 5814"/>
              <a:gd name="T13" fmla="*/ 1031 h 6001"/>
              <a:gd name="T14" fmla="*/ 2501 w 5814"/>
              <a:gd name="T15" fmla="*/ 0 h 6001"/>
              <a:gd name="T16" fmla="*/ 0 w 5814"/>
              <a:gd name="T17" fmla="*/ 6000 h 60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814" h="6001">
                <a:moveTo>
                  <a:pt x="0" y="6000"/>
                </a:moveTo>
                <a:lnTo>
                  <a:pt x="0" y="6000"/>
                </a:lnTo>
                <a:cubicBezTo>
                  <a:pt x="4719" y="6000"/>
                  <a:pt x="4719" y="6000"/>
                  <a:pt x="4719" y="6000"/>
                </a:cubicBezTo>
                <a:cubicBezTo>
                  <a:pt x="4719" y="5031"/>
                  <a:pt x="5094" y="4063"/>
                  <a:pt x="5813" y="3344"/>
                </a:cubicBezTo>
                <a:cubicBezTo>
                  <a:pt x="4532" y="2063"/>
                  <a:pt x="4532" y="2063"/>
                  <a:pt x="4532" y="2063"/>
                </a:cubicBezTo>
                <a:cubicBezTo>
                  <a:pt x="4501" y="1031"/>
                  <a:pt x="4501" y="1031"/>
                  <a:pt x="4501" y="1031"/>
                </a:cubicBezTo>
                <a:cubicBezTo>
                  <a:pt x="3532" y="1031"/>
                  <a:pt x="3532" y="1031"/>
                  <a:pt x="3532" y="1031"/>
                </a:cubicBezTo>
                <a:cubicBezTo>
                  <a:pt x="2501" y="0"/>
                  <a:pt x="2501" y="0"/>
                  <a:pt x="2501" y="0"/>
                </a:cubicBezTo>
                <a:cubicBezTo>
                  <a:pt x="844" y="1656"/>
                  <a:pt x="0" y="3813"/>
                  <a:pt x="0" y="6000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243785" tIns="121892" rIns="243785" bIns="121892" anchor="ctr"/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47" name="Freeform 46"/>
          <p:cNvSpPr>
            <a:spLocks noChangeArrowheads="1"/>
          </p:cNvSpPr>
          <p:nvPr/>
        </p:nvSpPr>
        <p:spPr bwMode="auto">
          <a:xfrm>
            <a:off x="8190228" y="7724363"/>
            <a:ext cx="2743911" cy="3142370"/>
          </a:xfrm>
          <a:custGeom>
            <a:avLst/>
            <a:gdLst>
              <a:gd name="T0" fmla="*/ 2501 w 5814"/>
              <a:gd name="T1" fmla="*/ 6655 h 6656"/>
              <a:gd name="T2" fmla="*/ 2501 w 5814"/>
              <a:gd name="T3" fmla="*/ 6655 h 6656"/>
              <a:gd name="T4" fmla="*/ 5813 w 5814"/>
              <a:gd name="T5" fmla="*/ 3342 h 6656"/>
              <a:gd name="T6" fmla="*/ 4719 w 5814"/>
              <a:gd name="T7" fmla="*/ 687 h 6656"/>
              <a:gd name="T8" fmla="*/ 2907 w 5814"/>
              <a:gd name="T9" fmla="*/ 687 h 6656"/>
              <a:gd name="T10" fmla="*/ 2157 w 5814"/>
              <a:gd name="T11" fmla="*/ 0 h 6656"/>
              <a:gd name="T12" fmla="*/ 1469 w 5814"/>
              <a:gd name="T13" fmla="*/ 687 h 6656"/>
              <a:gd name="T14" fmla="*/ 0 w 5814"/>
              <a:gd name="T15" fmla="*/ 687 h 6656"/>
              <a:gd name="T16" fmla="*/ 2501 w 5814"/>
              <a:gd name="T17" fmla="*/ 6655 h 66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814" h="6656">
                <a:moveTo>
                  <a:pt x="2501" y="6655"/>
                </a:moveTo>
                <a:lnTo>
                  <a:pt x="2501" y="6655"/>
                </a:lnTo>
                <a:cubicBezTo>
                  <a:pt x="5813" y="3342"/>
                  <a:pt x="5813" y="3342"/>
                  <a:pt x="5813" y="3342"/>
                </a:cubicBezTo>
                <a:cubicBezTo>
                  <a:pt x="5126" y="2655"/>
                  <a:pt x="4719" y="1717"/>
                  <a:pt x="4719" y="687"/>
                </a:cubicBezTo>
                <a:cubicBezTo>
                  <a:pt x="2907" y="687"/>
                  <a:pt x="2907" y="687"/>
                  <a:pt x="2907" y="687"/>
                </a:cubicBezTo>
                <a:cubicBezTo>
                  <a:pt x="2157" y="0"/>
                  <a:pt x="2157" y="0"/>
                  <a:pt x="2157" y="0"/>
                </a:cubicBezTo>
                <a:cubicBezTo>
                  <a:pt x="1469" y="687"/>
                  <a:pt x="1469" y="687"/>
                  <a:pt x="1469" y="687"/>
                </a:cubicBezTo>
                <a:cubicBezTo>
                  <a:pt x="0" y="687"/>
                  <a:pt x="0" y="687"/>
                  <a:pt x="0" y="687"/>
                </a:cubicBezTo>
                <a:cubicBezTo>
                  <a:pt x="0" y="2999"/>
                  <a:pt x="969" y="5123"/>
                  <a:pt x="2501" y="6655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243785" tIns="121892" rIns="243785" bIns="121892" anchor="ctr"/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48" name="Freeform 47"/>
          <p:cNvSpPr>
            <a:spLocks noChangeArrowheads="1"/>
          </p:cNvSpPr>
          <p:nvPr/>
        </p:nvSpPr>
        <p:spPr bwMode="auto">
          <a:xfrm>
            <a:off x="9370652" y="9302837"/>
            <a:ext cx="2818860" cy="2744626"/>
          </a:xfrm>
          <a:custGeom>
            <a:avLst/>
            <a:gdLst>
              <a:gd name="T0" fmla="*/ 5968 w 5969"/>
              <a:gd name="T1" fmla="*/ 5813 h 5814"/>
              <a:gd name="T2" fmla="*/ 5968 w 5969"/>
              <a:gd name="T3" fmla="*/ 5813 h 5814"/>
              <a:gd name="T4" fmla="*/ 5968 w 5969"/>
              <a:gd name="T5" fmla="*/ 1094 h 5814"/>
              <a:gd name="T6" fmla="*/ 3312 w 5969"/>
              <a:gd name="T7" fmla="*/ 0 h 5814"/>
              <a:gd name="T8" fmla="*/ 2031 w 5969"/>
              <a:gd name="T9" fmla="*/ 1250 h 5814"/>
              <a:gd name="T10" fmla="*/ 1031 w 5969"/>
              <a:gd name="T11" fmla="*/ 1313 h 5814"/>
              <a:gd name="T12" fmla="*/ 1031 w 5969"/>
              <a:gd name="T13" fmla="*/ 2282 h 5814"/>
              <a:gd name="T14" fmla="*/ 0 w 5969"/>
              <a:gd name="T15" fmla="*/ 3313 h 5814"/>
              <a:gd name="T16" fmla="*/ 5968 w 5969"/>
              <a:gd name="T17" fmla="*/ 5813 h 58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969" h="5814">
                <a:moveTo>
                  <a:pt x="5968" y="5813"/>
                </a:moveTo>
                <a:lnTo>
                  <a:pt x="5968" y="5813"/>
                </a:lnTo>
                <a:cubicBezTo>
                  <a:pt x="5968" y="1094"/>
                  <a:pt x="5968" y="1094"/>
                  <a:pt x="5968" y="1094"/>
                </a:cubicBezTo>
                <a:cubicBezTo>
                  <a:pt x="5000" y="1094"/>
                  <a:pt x="4062" y="719"/>
                  <a:pt x="3312" y="0"/>
                </a:cubicBezTo>
                <a:cubicBezTo>
                  <a:pt x="2031" y="1250"/>
                  <a:pt x="2031" y="1250"/>
                  <a:pt x="2031" y="1250"/>
                </a:cubicBezTo>
                <a:cubicBezTo>
                  <a:pt x="1031" y="1313"/>
                  <a:pt x="1031" y="1313"/>
                  <a:pt x="1031" y="1313"/>
                </a:cubicBezTo>
                <a:cubicBezTo>
                  <a:pt x="1031" y="2282"/>
                  <a:pt x="1031" y="2282"/>
                  <a:pt x="1031" y="2282"/>
                </a:cubicBezTo>
                <a:cubicBezTo>
                  <a:pt x="0" y="3313"/>
                  <a:pt x="0" y="3313"/>
                  <a:pt x="0" y="3313"/>
                </a:cubicBezTo>
                <a:cubicBezTo>
                  <a:pt x="1625" y="4969"/>
                  <a:pt x="3812" y="5813"/>
                  <a:pt x="5968" y="5813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243785" tIns="121892" rIns="243785" bIns="121892" anchor="ctr"/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49" name="Freeform 48"/>
          <p:cNvSpPr>
            <a:spLocks noChangeArrowheads="1"/>
          </p:cNvSpPr>
          <p:nvPr/>
        </p:nvSpPr>
        <p:spPr bwMode="auto">
          <a:xfrm>
            <a:off x="11862654" y="9302837"/>
            <a:ext cx="3156126" cy="2744626"/>
          </a:xfrm>
          <a:custGeom>
            <a:avLst/>
            <a:gdLst>
              <a:gd name="T0" fmla="*/ 6686 w 6687"/>
              <a:gd name="T1" fmla="*/ 3313 h 5814"/>
              <a:gd name="T2" fmla="*/ 6686 w 6687"/>
              <a:gd name="T3" fmla="*/ 3313 h 5814"/>
              <a:gd name="T4" fmla="*/ 3343 w 6687"/>
              <a:gd name="T5" fmla="*/ 0 h 5814"/>
              <a:gd name="T6" fmla="*/ 687 w 6687"/>
              <a:gd name="T7" fmla="*/ 1094 h 5814"/>
              <a:gd name="T8" fmla="*/ 687 w 6687"/>
              <a:gd name="T9" fmla="*/ 2907 h 5814"/>
              <a:gd name="T10" fmla="*/ 0 w 6687"/>
              <a:gd name="T11" fmla="*/ 3625 h 5814"/>
              <a:gd name="T12" fmla="*/ 687 w 6687"/>
              <a:gd name="T13" fmla="*/ 4344 h 5814"/>
              <a:gd name="T14" fmla="*/ 687 w 6687"/>
              <a:gd name="T15" fmla="*/ 5813 h 5814"/>
              <a:gd name="T16" fmla="*/ 6686 w 6687"/>
              <a:gd name="T17" fmla="*/ 3313 h 58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687" h="5814">
                <a:moveTo>
                  <a:pt x="6686" y="3313"/>
                </a:moveTo>
                <a:lnTo>
                  <a:pt x="6686" y="3313"/>
                </a:lnTo>
                <a:cubicBezTo>
                  <a:pt x="3343" y="0"/>
                  <a:pt x="3343" y="0"/>
                  <a:pt x="3343" y="0"/>
                </a:cubicBezTo>
                <a:cubicBezTo>
                  <a:pt x="2655" y="657"/>
                  <a:pt x="1718" y="1094"/>
                  <a:pt x="687" y="1094"/>
                </a:cubicBezTo>
                <a:cubicBezTo>
                  <a:pt x="687" y="2907"/>
                  <a:pt x="687" y="2907"/>
                  <a:pt x="687" y="2907"/>
                </a:cubicBezTo>
                <a:cubicBezTo>
                  <a:pt x="0" y="3625"/>
                  <a:pt x="0" y="3625"/>
                  <a:pt x="0" y="3625"/>
                </a:cubicBezTo>
                <a:cubicBezTo>
                  <a:pt x="687" y="4344"/>
                  <a:pt x="687" y="4344"/>
                  <a:pt x="687" y="4344"/>
                </a:cubicBezTo>
                <a:cubicBezTo>
                  <a:pt x="687" y="5813"/>
                  <a:pt x="687" y="5813"/>
                  <a:pt x="687" y="5813"/>
                </a:cubicBezTo>
                <a:cubicBezTo>
                  <a:pt x="3030" y="5813"/>
                  <a:pt x="5155" y="4844"/>
                  <a:pt x="6686" y="3313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243785" tIns="121892" rIns="243785" bIns="121892" anchor="ctr"/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50" name="Freeform 49"/>
          <p:cNvSpPr>
            <a:spLocks noChangeArrowheads="1"/>
          </p:cNvSpPr>
          <p:nvPr/>
        </p:nvSpPr>
        <p:spPr bwMode="auto">
          <a:xfrm>
            <a:off x="13440018" y="8052817"/>
            <a:ext cx="2743911" cy="2819594"/>
          </a:xfrm>
          <a:custGeom>
            <a:avLst/>
            <a:gdLst>
              <a:gd name="T0" fmla="*/ 2312 w 5813"/>
              <a:gd name="T1" fmla="*/ 4937 h 5969"/>
              <a:gd name="T2" fmla="*/ 2312 w 5813"/>
              <a:gd name="T3" fmla="*/ 4937 h 5969"/>
              <a:gd name="T4" fmla="*/ 3343 w 5813"/>
              <a:gd name="T5" fmla="*/ 5968 h 5969"/>
              <a:gd name="T6" fmla="*/ 3343 w 5813"/>
              <a:gd name="T7" fmla="*/ 5968 h 5969"/>
              <a:gd name="T8" fmla="*/ 5812 w 5813"/>
              <a:gd name="T9" fmla="*/ 0 h 5969"/>
              <a:gd name="T10" fmla="*/ 1093 w 5813"/>
              <a:gd name="T11" fmla="*/ 0 h 5969"/>
              <a:gd name="T12" fmla="*/ 0 w 5813"/>
              <a:gd name="T13" fmla="*/ 2655 h 5969"/>
              <a:gd name="T14" fmla="*/ 0 w 5813"/>
              <a:gd name="T15" fmla="*/ 2655 h 5969"/>
              <a:gd name="T16" fmla="*/ 1281 w 5813"/>
              <a:gd name="T17" fmla="*/ 3905 h 5969"/>
              <a:gd name="T18" fmla="*/ 1281 w 5813"/>
              <a:gd name="T19" fmla="*/ 4905 h 5969"/>
              <a:gd name="T20" fmla="*/ 2312 w 5813"/>
              <a:gd name="T21" fmla="*/ 4937 h 5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813" h="5969">
                <a:moveTo>
                  <a:pt x="2312" y="4937"/>
                </a:moveTo>
                <a:lnTo>
                  <a:pt x="2312" y="4937"/>
                </a:lnTo>
                <a:cubicBezTo>
                  <a:pt x="3343" y="5968"/>
                  <a:pt x="3343" y="5968"/>
                  <a:pt x="3343" y="5968"/>
                </a:cubicBezTo>
                <a:lnTo>
                  <a:pt x="3343" y="5968"/>
                </a:lnTo>
                <a:cubicBezTo>
                  <a:pt x="5000" y="4312"/>
                  <a:pt x="5812" y="2155"/>
                  <a:pt x="5812" y="0"/>
                </a:cubicBezTo>
                <a:cubicBezTo>
                  <a:pt x="1093" y="0"/>
                  <a:pt x="1093" y="0"/>
                  <a:pt x="1093" y="0"/>
                </a:cubicBezTo>
                <a:cubicBezTo>
                  <a:pt x="1093" y="937"/>
                  <a:pt x="750" y="1905"/>
                  <a:pt x="0" y="2655"/>
                </a:cubicBezTo>
                <a:lnTo>
                  <a:pt x="0" y="2655"/>
                </a:lnTo>
                <a:cubicBezTo>
                  <a:pt x="1281" y="3905"/>
                  <a:pt x="1281" y="3905"/>
                  <a:pt x="1281" y="3905"/>
                </a:cubicBezTo>
                <a:cubicBezTo>
                  <a:pt x="1281" y="4905"/>
                  <a:pt x="1281" y="4905"/>
                  <a:pt x="1281" y="4905"/>
                </a:cubicBezTo>
                <a:lnTo>
                  <a:pt x="2312" y="4937"/>
                </a:lnTo>
              </a:path>
            </a:pathLst>
          </a:custGeom>
          <a:solidFill>
            <a:schemeClr val="accent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243785" tIns="121892" rIns="243785" bIns="121892" anchor="ctr"/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51" name="Freeform 50"/>
          <p:cNvSpPr>
            <a:spLocks noChangeArrowheads="1"/>
          </p:cNvSpPr>
          <p:nvPr/>
        </p:nvSpPr>
        <p:spPr bwMode="auto">
          <a:xfrm>
            <a:off x="13441734" y="5224048"/>
            <a:ext cx="2743911" cy="3156944"/>
          </a:xfrm>
          <a:custGeom>
            <a:avLst/>
            <a:gdLst>
              <a:gd name="T0" fmla="*/ 4343 w 5813"/>
              <a:gd name="T1" fmla="*/ 6000 h 6687"/>
              <a:gd name="T2" fmla="*/ 4343 w 5813"/>
              <a:gd name="T3" fmla="*/ 6000 h 6687"/>
              <a:gd name="T4" fmla="*/ 5812 w 5813"/>
              <a:gd name="T5" fmla="*/ 6000 h 6687"/>
              <a:gd name="T6" fmla="*/ 5812 w 5813"/>
              <a:gd name="T7" fmla="*/ 6000 h 6687"/>
              <a:gd name="T8" fmla="*/ 3343 w 5813"/>
              <a:gd name="T9" fmla="*/ 0 h 6687"/>
              <a:gd name="T10" fmla="*/ 0 w 5813"/>
              <a:gd name="T11" fmla="*/ 3344 h 6687"/>
              <a:gd name="T12" fmla="*/ 1093 w 5813"/>
              <a:gd name="T13" fmla="*/ 6000 h 6687"/>
              <a:gd name="T14" fmla="*/ 1093 w 5813"/>
              <a:gd name="T15" fmla="*/ 6000 h 6687"/>
              <a:gd name="T16" fmla="*/ 2906 w 5813"/>
              <a:gd name="T17" fmla="*/ 6000 h 6687"/>
              <a:gd name="T18" fmla="*/ 3625 w 5813"/>
              <a:gd name="T19" fmla="*/ 6686 h 6687"/>
              <a:gd name="T20" fmla="*/ 4343 w 5813"/>
              <a:gd name="T21" fmla="*/ 6000 h 6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813" h="6687">
                <a:moveTo>
                  <a:pt x="4343" y="6000"/>
                </a:moveTo>
                <a:lnTo>
                  <a:pt x="4343" y="6000"/>
                </a:lnTo>
                <a:cubicBezTo>
                  <a:pt x="5812" y="6000"/>
                  <a:pt x="5812" y="6000"/>
                  <a:pt x="5812" y="6000"/>
                </a:cubicBezTo>
                <a:lnTo>
                  <a:pt x="5812" y="6000"/>
                </a:lnTo>
                <a:cubicBezTo>
                  <a:pt x="5812" y="3656"/>
                  <a:pt x="4875" y="1531"/>
                  <a:pt x="3343" y="0"/>
                </a:cubicBezTo>
                <a:cubicBezTo>
                  <a:pt x="0" y="3344"/>
                  <a:pt x="0" y="3344"/>
                  <a:pt x="0" y="3344"/>
                </a:cubicBezTo>
                <a:cubicBezTo>
                  <a:pt x="687" y="4000"/>
                  <a:pt x="1093" y="4938"/>
                  <a:pt x="1093" y="6000"/>
                </a:cubicBezTo>
                <a:lnTo>
                  <a:pt x="1093" y="6000"/>
                </a:lnTo>
                <a:cubicBezTo>
                  <a:pt x="2906" y="6000"/>
                  <a:pt x="2906" y="6000"/>
                  <a:pt x="2906" y="6000"/>
                </a:cubicBezTo>
                <a:cubicBezTo>
                  <a:pt x="3625" y="6686"/>
                  <a:pt x="3625" y="6686"/>
                  <a:pt x="3625" y="6686"/>
                </a:cubicBezTo>
                <a:lnTo>
                  <a:pt x="4343" y="6000"/>
                </a:lnTo>
              </a:path>
            </a:pathLst>
          </a:custGeom>
          <a:solidFill>
            <a:schemeClr val="accent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243785" tIns="121892" rIns="243785" bIns="121892" anchor="ctr"/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52" name="Freeform 51"/>
          <p:cNvSpPr>
            <a:spLocks noChangeArrowheads="1"/>
          </p:cNvSpPr>
          <p:nvPr/>
        </p:nvSpPr>
        <p:spPr bwMode="auto">
          <a:xfrm>
            <a:off x="14046544" y="5702336"/>
            <a:ext cx="487159" cy="472708"/>
          </a:xfrm>
          <a:custGeom>
            <a:avLst/>
            <a:gdLst>
              <a:gd name="T0" fmla="*/ 1031 w 1032"/>
              <a:gd name="T1" fmla="*/ 0 h 1001"/>
              <a:gd name="T2" fmla="*/ 968 w 1032"/>
              <a:gd name="T3" fmla="*/ 1000 h 1001"/>
              <a:gd name="T4" fmla="*/ 0 w 1032"/>
              <a:gd name="T5" fmla="*/ 1000 h 1001"/>
              <a:gd name="T6" fmla="*/ 1031 w 1032"/>
              <a:gd name="T7" fmla="*/ 0 h 10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32" h="1001">
                <a:moveTo>
                  <a:pt x="1031" y="0"/>
                </a:moveTo>
                <a:lnTo>
                  <a:pt x="968" y="1000"/>
                </a:lnTo>
                <a:lnTo>
                  <a:pt x="0" y="1000"/>
                </a:lnTo>
                <a:lnTo>
                  <a:pt x="1031" y="0"/>
                </a:lnTo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243785" tIns="121892" rIns="243785" bIns="121892" anchor="ctr"/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55" name="Freeform 41"/>
          <p:cNvSpPr>
            <a:spLocks noEditPoints="1"/>
          </p:cNvSpPr>
          <p:nvPr/>
        </p:nvSpPr>
        <p:spPr bwMode="auto">
          <a:xfrm>
            <a:off x="10505411" y="10455864"/>
            <a:ext cx="1094943" cy="821736"/>
          </a:xfrm>
          <a:custGeom>
            <a:avLst/>
            <a:gdLst>
              <a:gd name="T0" fmla="*/ 899 w 1092"/>
              <a:gd name="T1" fmla="*/ 20 h 819"/>
              <a:gd name="T2" fmla="*/ 242 w 1092"/>
              <a:gd name="T3" fmla="*/ 0 h 819"/>
              <a:gd name="T4" fmla="*/ 20 w 1092"/>
              <a:gd name="T5" fmla="*/ 193 h 819"/>
              <a:gd name="T6" fmla="*/ 17 w 1092"/>
              <a:gd name="T7" fmla="*/ 287 h 819"/>
              <a:gd name="T8" fmla="*/ 546 w 1092"/>
              <a:gd name="T9" fmla="*/ 819 h 819"/>
              <a:gd name="T10" fmla="*/ 1075 w 1092"/>
              <a:gd name="T11" fmla="*/ 287 h 819"/>
              <a:gd name="T12" fmla="*/ 1072 w 1092"/>
              <a:gd name="T13" fmla="*/ 193 h 819"/>
              <a:gd name="T14" fmla="*/ 470 w 1092"/>
              <a:gd name="T15" fmla="*/ 239 h 819"/>
              <a:gd name="T16" fmla="*/ 622 w 1092"/>
              <a:gd name="T17" fmla="*/ 239 h 819"/>
              <a:gd name="T18" fmla="*/ 666 w 1092"/>
              <a:gd name="T19" fmla="*/ 76 h 819"/>
              <a:gd name="T20" fmla="*/ 648 w 1092"/>
              <a:gd name="T21" fmla="*/ 217 h 819"/>
              <a:gd name="T22" fmla="*/ 444 w 1092"/>
              <a:gd name="T23" fmla="*/ 217 h 819"/>
              <a:gd name="T24" fmla="*/ 426 w 1092"/>
              <a:gd name="T25" fmla="*/ 76 h 819"/>
              <a:gd name="T26" fmla="*/ 444 w 1092"/>
              <a:gd name="T27" fmla="*/ 217 h 819"/>
              <a:gd name="T28" fmla="*/ 546 w 1092"/>
              <a:gd name="T29" fmla="*/ 698 h 819"/>
              <a:gd name="T30" fmla="*/ 631 w 1092"/>
              <a:gd name="T31" fmla="*/ 273 h 819"/>
              <a:gd name="T32" fmla="*/ 833 w 1092"/>
              <a:gd name="T33" fmla="*/ 273 h 819"/>
              <a:gd name="T34" fmla="*/ 666 w 1092"/>
              <a:gd name="T35" fmla="*/ 273 h 819"/>
              <a:gd name="T36" fmla="*/ 759 w 1092"/>
              <a:gd name="T37" fmla="*/ 169 h 819"/>
              <a:gd name="T38" fmla="*/ 675 w 1092"/>
              <a:gd name="T39" fmla="*/ 239 h 819"/>
              <a:gd name="T40" fmla="*/ 826 w 1092"/>
              <a:gd name="T41" fmla="*/ 68 h 819"/>
              <a:gd name="T42" fmla="*/ 707 w 1092"/>
              <a:gd name="T43" fmla="*/ 68 h 819"/>
              <a:gd name="T44" fmla="*/ 470 w 1092"/>
              <a:gd name="T45" fmla="*/ 68 h 819"/>
              <a:gd name="T46" fmla="*/ 546 w 1092"/>
              <a:gd name="T47" fmla="*/ 131 h 819"/>
              <a:gd name="T48" fmla="*/ 266 w 1092"/>
              <a:gd name="T49" fmla="*/ 68 h 819"/>
              <a:gd name="T50" fmla="*/ 331 w 1092"/>
              <a:gd name="T51" fmla="*/ 123 h 819"/>
              <a:gd name="T52" fmla="*/ 417 w 1092"/>
              <a:gd name="T53" fmla="*/ 239 h 819"/>
              <a:gd name="T54" fmla="*/ 333 w 1092"/>
              <a:gd name="T55" fmla="*/ 169 h 819"/>
              <a:gd name="T56" fmla="*/ 510 w 1092"/>
              <a:gd name="T57" fmla="*/ 692 h 819"/>
              <a:gd name="T58" fmla="*/ 426 w 1092"/>
              <a:gd name="T59" fmla="*/ 273 h 819"/>
              <a:gd name="T60" fmla="*/ 98 w 1092"/>
              <a:gd name="T61" fmla="*/ 273 h 819"/>
              <a:gd name="T62" fmla="*/ 434 w 1092"/>
              <a:gd name="T63" fmla="*/ 631 h 819"/>
              <a:gd name="T64" fmla="*/ 994 w 1092"/>
              <a:gd name="T65" fmla="*/ 273 h 819"/>
              <a:gd name="T66" fmla="*/ 873 w 1092"/>
              <a:gd name="T67" fmla="*/ 273 h 819"/>
              <a:gd name="T68" fmla="*/ 785 w 1092"/>
              <a:gd name="T69" fmla="*/ 147 h 819"/>
              <a:gd name="T70" fmla="*/ 1021 w 1092"/>
              <a:gd name="T71" fmla="*/ 239 h 819"/>
              <a:gd name="T72" fmla="*/ 228 w 1092"/>
              <a:gd name="T73" fmla="*/ 82 h 819"/>
              <a:gd name="T74" fmla="*/ 215 w 1092"/>
              <a:gd name="T75" fmla="*/ 239 h 819"/>
              <a:gd name="T76" fmla="*/ 228 w 1092"/>
              <a:gd name="T77" fmla="*/ 82 h 8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92" h="819">
                <a:moveTo>
                  <a:pt x="1072" y="193"/>
                </a:moveTo>
                <a:cubicBezTo>
                  <a:pt x="899" y="20"/>
                  <a:pt x="899" y="20"/>
                  <a:pt x="899" y="20"/>
                </a:cubicBezTo>
                <a:cubicBezTo>
                  <a:pt x="886" y="7"/>
                  <a:pt x="868" y="0"/>
                  <a:pt x="850" y="0"/>
                </a:cubicBezTo>
                <a:cubicBezTo>
                  <a:pt x="242" y="0"/>
                  <a:pt x="242" y="0"/>
                  <a:pt x="242" y="0"/>
                </a:cubicBezTo>
                <a:cubicBezTo>
                  <a:pt x="224" y="0"/>
                  <a:pt x="206" y="7"/>
                  <a:pt x="193" y="20"/>
                </a:cubicBezTo>
                <a:cubicBezTo>
                  <a:pt x="20" y="193"/>
                  <a:pt x="20" y="193"/>
                  <a:pt x="20" y="193"/>
                </a:cubicBezTo>
                <a:cubicBezTo>
                  <a:pt x="7" y="207"/>
                  <a:pt x="0" y="224"/>
                  <a:pt x="0" y="242"/>
                </a:cubicBezTo>
                <a:cubicBezTo>
                  <a:pt x="0" y="258"/>
                  <a:pt x="6" y="274"/>
                  <a:pt x="17" y="287"/>
                </a:cubicBezTo>
                <a:cubicBezTo>
                  <a:pt x="495" y="796"/>
                  <a:pt x="495" y="796"/>
                  <a:pt x="495" y="796"/>
                </a:cubicBezTo>
                <a:cubicBezTo>
                  <a:pt x="508" y="810"/>
                  <a:pt x="527" y="819"/>
                  <a:pt x="546" y="819"/>
                </a:cubicBezTo>
                <a:cubicBezTo>
                  <a:pt x="565" y="819"/>
                  <a:pt x="584" y="810"/>
                  <a:pt x="597" y="796"/>
                </a:cubicBezTo>
                <a:cubicBezTo>
                  <a:pt x="1075" y="287"/>
                  <a:pt x="1075" y="287"/>
                  <a:pt x="1075" y="287"/>
                </a:cubicBezTo>
                <a:cubicBezTo>
                  <a:pt x="1086" y="274"/>
                  <a:pt x="1092" y="257"/>
                  <a:pt x="1092" y="241"/>
                </a:cubicBezTo>
                <a:cubicBezTo>
                  <a:pt x="1092" y="224"/>
                  <a:pt x="1085" y="207"/>
                  <a:pt x="1072" y="193"/>
                </a:cubicBezTo>
                <a:close/>
                <a:moveTo>
                  <a:pt x="622" y="239"/>
                </a:moveTo>
                <a:cubicBezTo>
                  <a:pt x="470" y="239"/>
                  <a:pt x="470" y="239"/>
                  <a:pt x="470" y="239"/>
                </a:cubicBezTo>
                <a:cubicBezTo>
                  <a:pt x="546" y="176"/>
                  <a:pt x="546" y="176"/>
                  <a:pt x="546" y="176"/>
                </a:cubicBezTo>
                <a:lnTo>
                  <a:pt x="622" y="239"/>
                </a:lnTo>
                <a:close/>
                <a:moveTo>
                  <a:pt x="573" y="154"/>
                </a:moveTo>
                <a:cubicBezTo>
                  <a:pt x="666" y="76"/>
                  <a:pt x="666" y="76"/>
                  <a:pt x="666" y="76"/>
                </a:cubicBezTo>
                <a:cubicBezTo>
                  <a:pt x="735" y="145"/>
                  <a:pt x="735" y="145"/>
                  <a:pt x="735" y="145"/>
                </a:cubicBezTo>
                <a:cubicBezTo>
                  <a:pt x="648" y="217"/>
                  <a:pt x="648" y="217"/>
                  <a:pt x="648" y="217"/>
                </a:cubicBezTo>
                <a:lnTo>
                  <a:pt x="573" y="154"/>
                </a:lnTo>
                <a:close/>
                <a:moveTo>
                  <a:pt x="444" y="217"/>
                </a:moveTo>
                <a:cubicBezTo>
                  <a:pt x="357" y="145"/>
                  <a:pt x="357" y="145"/>
                  <a:pt x="357" y="145"/>
                </a:cubicBezTo>
                <a:cubicBezTo>
                  <a:pt x="426" y="76"/>
                  <a:pt x="426" y="76"/>
                  <a:pt x="426" y="76"/>
                </a:cubicBezTo>
                <a:cubicBezTo>
                  <a:pt x="519" y="154"/>
                  <a:pt x="519" y="154"/>
                  <a:pt x="519" y="154"/>
                </a:cubicBezTo>
                <a:lnTo>
                  <a:pt x="444" y="217"/>
                </a:lnTo>
                <a:close/>
                <a:moveTo>
                  <a:pt x="631" y="273"/>
                </a:moveTo>
                <a:cubicBezTo>
                  <a:pt x="546" y="698"/>
                  <a:pt x="546" y="698"/>
                  <a:pt x="546" y="698"/>
                </a:cubicBezTo>
                <a:cubicBezTo>
                  <a:pt x="461" y="273"/>
                  <a:pt x="461" y="273"/>
                  <a:pt x="461" y="273"/>
                </a:cubicBezTo>
                <a:lnTo>
                  <a:pt x="631" y="273"/>
                </a:lnTo>
                <a:close/>
                <a:moveTo>
                  <a:pt x="666" y="273"/>
                </a:moveTo>
                <a:cubicBezTo>
                  <a:pt x="833" y="273"/>
                  <a:pt x="833" y="273"/>
                  <a:pt x="833" y="273"/>
                </a:cubicBezTo>
                <a:cubicBezTo>
                  <a:pt x="582" y="692"/>
                  <a:pt x="582" y="692"/>
                  <a:pt x="582" y="692"/>
                </a:cubicBezTo>
                <a:lnTo>
                  <a:pt x="666" y="273"/>
                </a:lnTo>
                <a:close/>
                <a:moveTo>
                  <a:pt x="675" y="239"/>
                </a:moveTo>
                <a:cubicBezTo>
                  <a:pt x="759" y="169"/>
                  <a:pt x="759" y="169"/>
                  <a:pt x="759" y="169"/>
                </a:cubicBezTo>
                <a:cubicBezTo>
                  <a:pt x="829" y="239"/>
                  <a:pt x="829" y="239"/>
                  <a:pt x="829" y="239"/>
                </a:cubicBezTo>
                <a:lnTo>
                  <a:pt x="675" y="239"/>
                </a:lnTo>
                <a:close/>
                <a:moveTo>
                  <a:pt x="707" y="68"/>
                </a:moveTo>
                <a:cubicBezTo>
                  <a:pt x="826" y="68"/>
                  <a:pt x="826" y="68"/>
                  <a:pt x="826" y="68"/>
                </a:cubicBezTo>
                <a:cubicBezTo>
                  <a:pt x="761" y="123"/>
                  <a:pt x="761" y="123"/>
                  <a:pt x="761" y="123"/>
                </a:cubicBezTo>
                <a:lnTo>
                  <a:pt x="707" y="68"/>
                </a:lnTo>
                <a:close/>
                <a:moveTo>
                  <a:pt x="546" y="131"/>
                </a:moveTo>
                <a:cubicBezTo>
                  <a:pt x="470" y="68"/>
                  <a:pt x="470" y="68"/>
                  <a:pt x="470" y="68"/>
                </a:cubicBezTo>
                <a:cubicBezTo>
                  <a:pt x="622" y="68"/>
                  <a:pt x="622" y="68"/>
                  <a:pt x="622" y="68"/>
                </a:cubicBezTo>
                <a:lnTo>
                  <a:pt x="546" y="131"/>
                </a:lnTo>
                <a:close/>
                <a:moveTo>
                  <a:pt x="331" y="123"/>
                </a:moveTo>
                <a:cubicBezTo>
                  <a:pt x="266" y="68"/>
                  <a:pt x="266" y="68"/>
                  <a:pt x="266" y="68"/>
                </a:cubicBezTo>
                <a:cubicBezTo>
                  <a:pt x="385" y="68"/>
                  <a:pt x="385" y="68"/>
                  <a:pt x="385" y="68"/>
                </a:cubicBezTo>
                <a:lnTo>
                  <a:pt x="331" y="123"/>
                </a:lnTo>
                <a:close/>
                <a:moveTo>
                  <a:pt x="333" y="169"/>
                </a:moveTo>
                <a:cubicBezTo>
                  <a:pt x="417" y="239"/>
                  <a:pt x="417" y="239"/>
                  <a:pt x="417" y="239"/>
                </a:cubicBezTo>
                <a:cubicBezTo>
                  <a:pt x="263" y="239"/>
                  <a:pt x="263" y="239"/>
                  <a:pt x="263" y="239"/>
                </a:cubicBezTo>
                <a:lnTo>
                  <a:pt x="333" y="169"/>
                </a:lnTo>
                <a:close/>
                <a:moveTo>
                  <a:pt x="426" y="273"/>
                </a:moveTo>
                <a:cubicBezTo>
                  <a:pt x="510" y="692"/>
                  <a:pt x="510" y="692"/>
                  <a:pt x="510" y="692"/>
                </a:cubicBezTo>
                <a:cubicBezTo>
                  <a:pt x="259" y="273"/>
                  <a:pt x="259" y="273"/>
                  <a:pt x="259" y="273"/>
                </a:cubicBezTo>
                <a:lnTo>
                  <a:pt x="426" y="273"/>
                </a:lnTo>
                <a:close/>
                <a:moveTo>
                  <a:pt x="434" y="631"/>
                </a:moveTo>
                <a:cubicBezTo>
                  <a:pt x="98" y="273"/>
                  <a:pt x="98" y="273"/>
                  <a:pt x="98" y="273"/>
                </a:cubicBezTo>
                <a:cubicBezTo>
                  <a:pt x="219" y="273"/>
                  <a:pt x="219" y="273"/>
                  <a:pt x="219" y="273"/>
                </a:cubicBezTo>
                <a:lnTo>
                  <a:pt x="434" y="631"/>
                </a:lnTo>
                <a:close/>
                <a:moveTo>
                  <a:pt x="873" y="273"/>
                </a:moveTo>
                <a:cubicBezTo>
                  <a:pt x="994" y="273"/>
                  <a:pt x="994" y="273"/>
                  <a:pt x="994" y="273"/>
                </a:cubicBezTo>
                <a:cubicBezTo>
                  <a:pt x="658" y="631"/>
                  <a:pt x="658" y="631"/>
                  <a:pt x="658" y="631"/>
                </a:cubicBezTo>
                <a:lnTo>
                  <a:pt x="873" y="273"/>
                </a:lnTo>
                <a:close/>
                <a:moveTo>
                  <a:pt x="877" y="239"/>
                </a:moveTo>
                <a:cubicBezTo>
                  <a:pt x="785" y="147"/>
                  <a:pt x="785" y="147"/>
                  <a:pt x="785" y="147"/>
                </a:cubicBezTo>
                <a:cubicBezTo>
                  <a:pt x="864" y="82"/>
                  <a:pt x="864" y="82"/>
                  <a:pt x="864" y="82"/>
                </a:cubicBezTo>
                <a:cubicBezTo>
                  <a:pt x="1021" y="239"/>
                  <a:pt x="1021" y="239"/>
                  <a:pt x="1021" y="239"/>
                </a:cubicBezTo>
                <a:lnTo>
                  <a:pt x="877" y="239"/>
                </a:lnTo>
                <a:close/>
                <a:moveTo>
                  <a:pt x="228" y="82"/>
                </a:moveTo>
                <a:cubicBezTo>
                  <a:pt x="307" y="147"/>
                  <a:pt x="307" y="147"/>
                  <a:pt x="307" y="147"/>
                </a:cubicBezTo>
                <a:cubicBezTo>
                  <a:pt x="215" y="239"/>
                  <a:pt x="215" y="239"/>
                  <a:pt x="215" y="239"/>
                </a:cubicBezTo>
                <a:cubicBezTo>
                  <a:pt x="68" y="239"/>
                  <a:pt x="68" y="239"/>
                  <a:pt x="68" y="239"/>
                </a:cubicBezTo>
                <a:lnTo>
                  <a:pt x="228" y="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43" tIns="91422" rIns="182843" bIns="91422" numCol="1" anchor="t" anchorCtr="0" compatLnSpc="1">
            <a:prstTxWarp prst="textNoShape">
              <a:avLst/>
            </a:prstTxWarp>
          </a:bodyPr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56" name="Freeform 45"/>
          <p:cNvSpPr>
            <a:spLocks noEditPoints="1"/>
          </p:cNvSpPr>
          <p:nvPr/>
        </p:nvSpPr>
        <p:spPr bwMode="auto">
          <a:xfrm>
            <a:off x="10457045" y="4523525"/>
            <a:ext cx="1112032" cy="1112322"/>
          </a:xfrm>
          <a:custGeom>
            <a:avLst/>
            <a:gdLst>
              <a:gd name="T0" fmla="*/ 419 w 425"/>
              <a:gd name="T1" fmla="*/ 2 h 425"/>
              <a:gd name="T2" fmla="*/ 411 w 425"/>
              <a:gd name="T3" fmla="*/ 0 h 425"/>
              <a:gd name="T4" fmla="*/ 404 w 425"/>
              <a:gd name="T5" fmla="*/ 3 h 425"/>
              <a:gd name="T6" fmla="*/ 6 w 425"/>
              <a:gd name="T7" fmla="*/ 268 h 425"/>
              <a:gd name="T8" fmla="*/ 0 w 425"/>
              <a:gd name="T9" fmla="*/ 280 h 425"/>
              <a:gd name="T10" fmla="*/ 8 w 425"/>
              <a:gd name="T11" fmla="*/ 291 h 425"/>
              <a:gd name="T12" fmla="*/ 112 w 425"/>
              <a:gd name="T13" fmla="*/ 333 h 425"/>
              <a:gd name="T14" fmla="*/ 161 w 425"/>
              <a:gd name="T15" fmla="*/ 418 h 425"/>
              <a:gd name="T16" fmla="*/ 172 w 425"/>
              <a:gd name="T17" fmla="*/ 425 h 425"/>
              <a:gd name="T18" fmla="*/ 173 w 425"/>
              <a:gd name="T19" fmla="*/ 425 h 425"/>
              <a:gd name="T20" fmla="*/ 184 w 425"/>
              <a:gd name="T21" fmla="*/ 419 h 425"/>
              <a:gd name="T22" fmla="*/ 211 w 425"/>
              <a:gd name="T23" fmla="*/ 373 h 425"/>
              <a:gd name="T24" fmla="*/ 340 w 425"/>
              <a:gd name="T25" fmla="*/ 424 h 425"/>
              <a:gd name="T26" fmla="*/ 345 w 425"/>
              <a:gd name="T27" fmla="*/ 425 h 425"/>
              <a:gd name="T28" fmla="*/ 352 w 425"/>
              <a:gd name="T29" fmla="*/ 423 h 425"/>
              <a:gd name="T30" fmla="*/ 358 w 425"/>
              <a:gd name="T31" fmla="*/ 414 h 425"/>
              <a:gd name="T32" fmla="*/ 424 w 425"/>
              <a:gd name="T33" fmla="*/ 16 h 425"/>
              <a:gd name="T34" fmla="*/ 419 w 425"/>
              <a:gd name="T35" fmla="*/ 2 h 425"/>
              <a:gd name="T36" fmla="*/ 42 w 425"/>
              <a:gd name="T37" fmla="*/ 276 h 425"/>
              <a:gd name="T38" fmla="*/ 349 w 425"/>
              <a:gd name="T39" fmla="*/ 71 h 425"/>
              <a:gd name="T40" fmla="*/ 126 w 425"/>
              <a:gd name="T41" fmla="*/ 310 h 425"/>
              <a:gd name="T42" fmla="*/ 122 w 425"/>
              <a:gd name="T43" fmla="*/ 308 h 425"/>
              <a:gd name="T44" fmla="*/ 42 w 425"/>
              <a:gd name="T45" fmla="*/ 276 h 425"/>
              <a:gd name="T46" fmla="*/ 135 w 425"/>
              <a:gd name="T47" fmla="*/ 320 h 425"/>
              <a:gd name="T48" fmla="*/ 135 w 425"/>
              <a:gd name="T49" fmla="*/ 320 h 425"/>
              <a:gd name="T50" fmla="*/ 386 w 425"/>
              <a:gd name="T51" fmla="*/ 51 h 425"/>
              <a:gd name="T52" fmla="*/ 172 w 425"/>
              <a:gd name="T53" fmla="*/ 384 h 425"/>
              <a:gd name="T54" fmla="*/ 135 w 425"/>
              <a:gd name="T55" fmla="*/ 320 h 425"/>
              <a:gd name="T56" fmla="*/ 335 w 425"/>
              <a:gd name="T57" fmla="*/ 393 h 425"/>
              <a:gd name="T58" fmla="*/ 221 w 425"/>
              <a:gd name="T59" fmla="*/ 348 h 425"/>
              <a:gd name="T60" fmla="*/ 213 w 425"/>
              <a:gd name="T61" fmla="*/ 346 h 425"/>
              <a:gd name="T62" fmla="*/ 388 w 425"/>
              <a:gd name="T63" fmla="*/ 76 h 425"/>
              <a:gd name="T64" fmla="*/ 335 w 425"/>
              <a:gd name="T65" fmla="*/ 393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25" h="425">
                <a:moveTo>
                  <a:pt x="419" y="2"/>
                </a:moveTo>
                <a:cubicBezTo>
                  <a:pt x="416" y="1"/>
                  <a:pt x="414" y="0"/>
                  <a:pt x="411" y="0"/>
                </a:cubicBezTo>
                <a:cubicBezTo>
                  <a:pt x="409" y="0"/>
                  <a:pt x="406" y="1"/>
                  <a:pt x="404" y="3"/>
                </a:cubicBezTo>
                <a:cubicBezTo>
                  <a:pt x="6" y="268"/>
                  <a:pt x="6" y="268"/>
                  <a:pt x="6" y="268"/>
                </a:cubicBezTo>
                <a:cubicBezTo>
                  <a:pt x="2" y="271"/>
                  <a:pt x="0" y="276"/>
                  <a:pt x="0" y="280"/>
                </a:cubicBezTo>
                <a:cubicBezTo>
                  <a:pt x="1" y="285"/>
                  <a:pt x="4" y="290"/>
                  <a:pt x="8" y="291"/>
                </a:cubicBezTo>
                <a:cubicBezTo>
                  <a:pt x="112" y="333"/>
                  <a:pt x="112" y="333"/>
                  <a:pt x="112" y="333"/>
                </a:cubicBezTo>
                <a:cubicBezTo>
                  <a:pt x="161" y="418"/>
                  <a:pt x="161" y="418"/>
                  <a:pt x="161" y="418"/>
                </a:cubicBezTo>
                <a:cubicBezTo>
                  <a:pt x="163" y="422"/>
                  <a:pt x="168" y="425"/>
                  <a:pt x="172" y="425"/>
                </a:cubicBezTo>
                <a:cubicBezTo>
                  <a:pt x="172" y="425"/>
                  <a:pt x="172" y="425"/>
                  <a:pt x="173" y="425"/>
                </a:cubicBezTo>
                <a:cubicBezTo>
                  <a:pt x="177" y="425"/>
                  <a:pt x="181" y="423"/>
                  <a:pt x="184" y="419"/>
                </a:cubicBezTo>
                <a:cubicBezTo>
                  <a:pt x="211" y="373"/>
                  <a:pt x="211" y="373"/>
                  <a:pt x="211" y="373"/>
                </a:cubicBezTo>
                <a:cubicBezTo>
                  <a:pt x="340" y="424"/>
                  <a:pt x="340" y="424"/>
                  <a:pt x="340" y="424"/>
                </a:cubicBezTo>
                <a:cubicBezTo>
                  <a:pt x="342" y="425"/>
                  <a:pt x="343" y="425"/>
                  <a:pt x="345" y="425"/>
                </a:cubicBezTo>
                <a:cubicBezTo>
                  <a:pt x="347" y="425"/>
                  <a:pt x="350" y="424"/>
                  <a:pt x="352" y="423"/>
                </a:cubicBezTo>
                <a:cubicBezTo>
                  <a:pt x="355" y="421"/>
                  <a:pt x="357" y="418"/>
                  <a:pt x="358" y="414"/>
                </a:cubicBezTo>
                <a:cubicBezTo>
                  <a:pt x="424" y="16"/>
                  <a:pt x="424" y="16"/>
                  <a:pt x="424" y="16"/>
                </a:cubicBezTo>
                <a:cubicBezTo>
                  <a:pt x="425" y="11"/>
                  <a:pt x="423" y="5"/>
                  <a:pt x="419" y="2"/>
                </a:cubicBezTo>
                <a:close/>
                <a:moveTo>
                  <a:pt x="42" y="276"/>
                </a:moveTo>
                <a:cubicBezTo>
                  <a:pt x="349" y="71"/>
                  <a:pt x="349" y="71"/>
                  <a:pt x="349" y="71"/>
                </a:cubicBezTo>
                <a:cubicBezTo>
                  <a:pt x="126" y="310"/>
                  <a:pt x="126" y="310"/>
                  <a:pt x="126" y="310"/>
                </a:cubicBezTo>
                <a:cubicBezTo>
                  <a:pt x="124" y="310"/>
                  <a:pt x="123" y="309"/>
                  <a:pt x="122" y="308"/>
                </a:cubicBezTo>
                <a:lnTo>
                  <a:pt x="42" y="276"/>
                </a:lnTo>
                <a:close/>
                <a:moveTo>
                  <a:pt x="135" y="320"/>
                </a:moveTo>
                <a:cubicBezTo>
                  <a:pt x="135" y="320"/>
                  <a:pt x="135" y="320"/>
                  <a:pt x="135" y="320"/>
                </a:cubicBezTo>
                <a:cubicBezTo>
                  <a:pt x="386" y="51"/>
                  <a:pt x="386" y="51"/>
                  <a:pt x="386" y="51"/>
                </a:cubicBezTo>
                <a:cubicBezTo>
                  <a:pt x="172" y="384"/>
                  <a:pt x="172" y="384"/>
                  <a:pt x="172" y="384"/>
                </a:cubicBezTo>
                <a:lnTo>
                  <a:pt x="135" y="320"/>
                </a:lnTo>
                <a:close/>
                <a:moveTo>
                  <a:pt x="335" y="393"/>
                </a:moveTo>
                <a:cubicBezTo>
                  <a:pt x="221" y="348"/>
                  <a:pt x="221" y="348"/>
                  <a:pt x="221" y="348"/>
                </a:cubicBezTo>
                <a:cubicBezTo>
                  <a:pt x="219" y="347"/>
                  <a:pt x="216" y="347"/>
                  <a:pt x="213" y="346"/>
                </a:cubicBezTo>
                <a:cubicBezTo>
                  <a:pt x="388" y="76"/>
                  <a:pt x="388" y="76"/>
                  <a:pt x="388" y="76"/>
                </a:cubicBezTo>
                <a:lnTo>
                  <a:pt x="335" y="39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43" tIns="91422" rIns="182843" bIns="91422" numCol="1" anchor="t" anchorCtr="0" compatLnSpc="1">
            <a:prstTxWarp prst="textNoShape">
              <a:avLst/>
            </a:prstTxWarp>
          </a:bodyPr>
          <a:lstStyle/>
          <a:p>
            <a:endParaRPr lang="id-ID">
              <a:cs typeface="+mn-ea"/>
              <a:sym typeface="+mn-lt"/>
            </a:endParaRPr>
          </a:p>
        </p:txBody>
      </p:sp>
      <p:grpSp>
        <p:nvGrpSpPr>
          <p:cNvPr id="57" name="Group 56"/>
          <p:cNvGrpSpPr/>
          <p:nvPr/>
        </p:nvGrpSpPr>
        <p:grpSpPr>
          <a:xfrm>
            <a:off x="14531697" y="8800183"/>
            <a:ext cx="979937" cy="1048318"/>
            <a:chOff x="494476" y="2241785"/>
            <a:chExt cx="239742" cy="256405"/>
          </a:xfrm>
          <a:solidFill>
            <a:schemeClr val="bg1"/>
          </a:solidFill>
        </p:grpSpPr>
        <p:sp>
          <p:nvSpPr>
            <p:cNvPr id="58" name="Freeform 67"/>
            <p:cNvSpPr>
              <a:spLocks noEditPoints="1"/>
            </p:cNvSpPr>
            <p:nvPr/>
          </p:nvSpPr>
          <p:spPr bwMode="auto">
            <a:xfrm>
              <a:off x="494476" y="2241785"/>
              <a:ext cx="239742" cy="256405"/>
            </a:xfrm>
            <a:custGeom>
              <a:avLst/>
              <a:gdLst>
                <a:gd name="T0" fmla="*/ 190 w 219"/>
                <a:gd name="T1" fmla="*/ 0 h 234"/>
                <a:gd name="T2" fmla="*/ 30 w 219"/>
                <a:gd name="T3" fmla="*/ 0 h 234"/>
                <a:gd name="T4" fmla="*/ 0 w 219"/>
                <a:gd name="T5" fmla="*/ 29 h 234"/>
                <a:gd name="T6" fmla="*/ 0 w 219"/>
                <a:gd name="T7" fmla="*/ 205 h 234"/>
                <a:gd name="T8" fmla="*/ 30 w 219"/>
                <a:gd name="T9" fmla="*/ 234 h 234"/>
                <a:gd name="T10" fmla="*/ 190 w 219"/>
                <a:gd name="T11" fmla="*/ 234 h 234"/>
                <a:gd name="T12" fmla="*/ 219 w 219"/>
                <a:gd name="T13" fmla="*/ 205 h 234"/>
                <a:gd name="T14" fmla="*/ 219 w 219"/>
                <a:gd name="T15" fmla="*/ 29 h 234"/>
                <a:gd name="T16" fmla="*/ 190 w 219"/>
                <a:gd name="T17" fmla="*/ 0 h 234"/>
                <a:gd name="T18" fmla="*/ 205 w 219"/>
                <a:gd name="T19" fmla="*/ 205 h 234"/>
                <a:gd name="T20" fmla="*/ 190 w 219"/>
                <a:gd name="T21" fmla="*/ 219 h 234"/>
                <a:gd name="T22" fmla="*/ 30 w 219"/>
                <a:gd name="T23" fmla="*/ 219 h 234"/>
                <a:gd name="T24" fmla="*/ 15 w 219"/>
                <a:gd name="T25" fmla="*/ 205 h 234"/>
                <a:gd name="T26" fmla="*/ 15 w 219"/>
                <a:gd name="T27" fmla="*/ 29 h 234"/>
                <a:gd name="T28" fmla="*/ 30 w 219"/>
                <a:gd name="T29" fmla="*/ 15 h 234"/>
                <a:gd name="T30" fmla="*/ 190 w 219"/>
                <a:gd name="T31" fmla="*/ 15 h 234"/>
                <a:gd name="T32" fmla="*/ 205 w 219"/>
                <a:gd name="T33" fmla="*/ 29 h 234"/>
                <a:gd name="T34" fmla="*/ 205 w 219"/>
                <a:gd name="T35" fmla="*/ 205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9" h="234">
                  <a:moveTo>
                    <a:pt x="190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0" y="221"/>
                    <a:pt x="13" y="234"/>
                    <a:pt x="30" y="234"/>
                  </a:cubicBezTo>
                  <a:cubicBezTo>
                    <a:pt x="190" y="234"/>
                    <a:pt x="190" y="234"/>
                    <a:pt x="190" y="234"/>
                  </a:cubicBezTo>
                  <a:cubicBezTo>
                    <a:pt x="206" y="234"/>
                    <a:pt x="219" y="221"/>
                    <a:pt x="219" y="205"/>
                  </a:cubicBezTo>
                  <a:cubicBezTo>
                    <a:pt x="219" y="29"/>
                    <a:pt x="219" y="29"/>
                    <a:pt x="219" y="29"/>
                  </a:cubicBezTo>
                  <a:cubicBezTo>
                    <a:pt x="219" y="13"/>
                    <a:pt x="206" y="0"/>
                    <a:pt x="190" y="0"/>
                  </a:cubicBezTo>
                  <a:close/>
                  <a:moveTo>
                    <a:pt x="205" y="205"/>
                  </a:moveTo>
                  <a:cubicBezTo>
                    <a:pt x="205" y="213"/>
                    <a:pt x="198" y="219"/>
                    <a:pt x="190" y="219"/>
                  </a:cubicBezTo>
                  <a:cubicBezTo>
                    <a:pt x="30" y="219"/>
                    <a:pt x="30" y="219"/>
                    <a:pt x="30" y="219"/>
                  </a:cubicBezTo>
                  <a:cubicBezTo>
                    <a:pt x="21" y="219"/>
                    <a:pt x="15" y="213"/>
                    <a:pt x="15" y="205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1"/>
                    <a:pt x="21" y="15"/>
                    <a:pt x="30" y="15"/>
                  </a:cubicBezTo>
                  <a:cubicBezTo>
                    <a:pt x="190" y="15"/>
                    <a:pt x="190" y="15"/>
                    <a:pt x="190" y="15"/>
                  </a:cubicBezTo>
                  <a:cubicBezTo>
                    <a:pt x="198" y="15"/>
                    <a:pt x="205" y="21"/>
                    <a:pt x="205" y="29"/>
                  </a:cubicBezTo>
                  <a:lnTo>
                    <a:pt x="205" y="2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59" name="Freeform 68"/>
            <p:cNvSpPr>
              <a:spLocks noEditPoints="1"/>
            </p:cNvSpPr>
            <p:nvPr/>
          </p:nvSpPr>
          <p:spPr bwMode="auto">
            <a:xfrm>
              <a:off x="527337" y="2273716"/>
              <a:ext cx="175411" cy="160601"/>
            </a:xfrm>
            <a:custGeom>
              <a:avLst/>
              <a:gdLst>
                <a:gd name="T0" fmla="*/ 153 w 160"/>
                <a:gd name="T1" fmla="*/ 0 h 147"/>
                <a:gd name="T2" fmla="*/ 7 w 160"/>
                <a:gd name="T3" fmla="*/ 0 h 147"/>
                <a:gd name="T4" fmla="*/ 0 w 160"/>
                <a:gd name="T5" fmla="*/ 8 h 147"/>
                <a:gd name="T6" fmla="*/ 0 w 160"/>
                <a:gd name="T7" fmla="*/ 139 h 147"/>
                <a:gd name="T8" fmla="*/ 7 w 160"/>
                <a:gd name="T9" fmla="*/ 147 h 147"/>
                <a:gd name="T10" fmla="*/ 153 w 160"/>
                <a:gd name="T11" fmla="*/ 147 h 147"/>
                <a:gd name="T12" fmla="*/ 160 w 160"/>
                <a:gd name="T13" fmla="*/ 139 h 147"/>
                <a:gd name="T14" fmla="*/ 160 w 160"/>
                <a:gd name="T15" fmla="*/ 8 h 147"/>
                <a:gd name="T16" fmla="*/ 153 w 160"/>
                <a:gd name="T17" fmla="*/ 0 h 147"/>
                <a:gd name="T18" fmla="*/ 153 w 160"/>
                <a:gd name="T19" fmla="*/ 8 h 147"/>
                <a:gd name="T20" fmla="*/ 153 w 160"/>
                <a:gd name="T21" fmla="*/ 109 h 147"/>
                <a:gd name="T22" fmla="*/ 129 w 160"/>
                <a:gd name="T23" fmla="*/ 83 h 147"/>
                <a:gd name="T24" fmla="*/ 124 w 160"/>
                <a:gd name="T25" fmla="*/ 81 h 147"/>
                <a:gd name="T26" fmla="*/ 118 w 160"/>
                <a:gd name="T27" fmla="*/ 83 h 147"/>
                <a:gd name="T28" fmla="*/ 99 w 160"/>
                <a:gd name="T29" fmla="*/ 105 h 147"/>
                <a:gd name="T30" fmla="*/ 42 w 160"/>
                <a:gd name="T31" fmla="*/ 39 h 147"/>
                <a:gd name="T32" fmla="*/ 36 w 160"/>
                <a:gd name="T33" fmla="*/ 37 h 147"/>
                <a:gd name="T34" fmla="*/ 31 w 160"/>
                <a:gd name="T35" fmla="*/ 39 h 147"/>
                <a:gd name="T36" fmla="*/ 7 w 160"/>
                <a:gd name="T37" fmla="*/ 67 h 147"/>
                <a:gd name="T38" fmla="*/ 7 w 160"/>
                <a:gd name="T39" fmla="*/ 8 h 147"/>
                <a:gd name="T40" fmla="*/ 153 w 160"/>
                <a:gd name="T41" fmla="*/ 8 h 147"/>
                <a:gd name="T42" fmla="*/ 7 w 160"/>
                <a:gd name="T43" fmla="*/ 78 h 147"/>
                <a:gd name="T44" fmla="*/ 36 w 160"/>
                <a:gd name="T45" fmla="*/ 44 h 147"/>
                <a:gd name="T46" fmla="*/ 95 w 160"/>
                <a:gd name="T47" fmla="*/ 111 h 147"/>
                <a:gd name="T48" fmla="*/ 99 w 160"/>
                <a:gd name="T49" fmla="*/ 116 h 147"/>
                <a:gd name="T50" fmla="*/ 119 w 160"/>
                <a:gd name="T51" fmla="*/ 139 h 147"/>
                <a:gd name="T52" fmla="*/ 7 w 160"/>
                <a:gd name="T53" fmla="*/ 139 h 147"/>
                <a:gd name="T54" fmla="*/ 7 w 160"/>
                <a:gd name="T55" fmla="*/ 78 h 147"/>
                <a:gd name="T56" fmla="*/ 129 w 160"/>
                <a:gd name="T57" fmla="*/ 139 h 147"/>
                <a:gd name="T58" fmla="*/ 104 w 160"/>
                <a:gd name="T59" fmla="*/ 110 h 147"/>
                <a:gd name="T60" fmla="*/ 124 w 160"/>
                <a:gd name="T61" fmla="*/ 88 h 147"/>
                <a:gd name="T62" fmla="*/ 153 w 160"/>
                <a:gd name="T63" fmla="*/ 120 h 147"/>
                <a:gd name="T64" fmla="*/ 153 w 160"/>
                <a:gd name="T65" fmla="*/ 139 h 147"/>
                <a:gd name="T66" fmla="*/ 129 w 160"/>
                <a:gd name="T67" fmla="*/ 139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60" h="147">
                  <a:moveTo>
                    <a:pt x="153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43"/>
                    <a:pt x="3" y="147"/>
                    <a:pt x="7" y="147"/>
                  </a:cubicBezTo>
                  <a:cubicBezTo>
                    <a:pt x="153" y="147"/>
                    <a:pt x="153" y="147"/>
                    <a:pt x="153" y="147"/>
                  </a:cubicBezTo>
                  <a:cubicBezTo>
                    <a:pt x="157" y="147"/>
                    <a:pt x="160" y="143"/>
                    <a:pt x="160" y="139"/>
                  </a:cubicBezTo>
                  <a:cubicBezTo>
                    <a:pt x="160" y="8"/>
                    <a:pt x="160" y="8"/>
                    <a:pt x="160" y="8"/>
                  </a:cubicBezTo>
                  <a:cubicBezTo>
                    <a:pt x="160" y="4"/>
                    <a:pt x="157" y="0"/>
                    <a:pt x="153" y="0"/>
                  </a:cubicBezTo>
                  <a:close/>
                  <a:moveTo>
                    <a:pt x="153" y="8"/>
                  </a:moveTo>
                  <a:cubicBezTo>
                    <a:pt x="153" y="109"/>
                    <a:pt x="153" y="109"/>
                    <a:pt x="153" y="109"/>
                  </a:cubicBezTo>
                  <a:cubicBezTo>
                    <a:pt x="129" y="83"/>
                    <a:pt x="129" y="83"/>
                    <a:pt x="129" y="83"/>
                  </a:cubicBezTo>
                  <a:cubicBezTo>
                    <a:pt x="128" y="82"/>
                    <a:pt x="126" y="81"/>
                    <a:pt x="124" y="81"/>
                  </a:cubicBezTo>
                  <a:cubicBezTo>
                    <a:pt x="122" y="81"/>
                    <a:pt x="120" y="82"/>
                    <a:pt x="118" y="83"/>
                  </a:cubicBezTo>
                  <a:cubicBezTo>
                    <a:pt x="99" y="105"/>
                    <a:pt x="99" y="105"/>
                    <a:pt x="99" y="105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40" y="38"/>
                    <a:pt x="38" y="37"/>
                    <a:pt x="36" y="37"/>
                  </a:cubicBezTo>
                  <a:cubicBezTo>
                    <a:pt x="34" y="37"/>
                    <a:pt x="32" y="38"/>
                    <a:pt x="31" y="39"/>
                  </a:cubicBezTo>
                  <a:cubicBezTo>
                    <a:pt x="7" y="67"/>
                    <a:pt x="7" y="67"/>
                    <a:pt x="7" y="67"/>
                  </a:cubicBezTo>
                  <a:cubicBezTo>
                    <a:pt x="7" y="8"/>
                    <a:pt x="7" y="8"/>
                    <a:pt x="7" y="8"/>
                  </a:cubicBezTo>
                  <a:lnTo>
                    <a:pt x="153" y="8"/>
                  </a:lnTo>
                  <a:close/>
                  <a:moveTo>
                    <a:pt x="7" y="78"/>
                  </a:moveTo>
                  <a:cubicBezTo>
                    <a:pt x="36" y="44"/>
                    <a:pt x="36" y="44"/>
                    <a:pt x="36" y="44"/>
                  </a:cubicBezTo>
                  <a:cubicBezTo>
                    <a:pt x="95" y="111"/>
                    <a:pt x="95" y="111"/>
                    <a:pt x="95" y="111"/>
                  </a:cubicBezTo>
                  <a:cubicBezTo>
                    <a:pt x="99" y="116"/>
                    <a:pt x="99" y="116"/>
                    <a:pt x="99" y="116"/>
                  </a:cubicBezTo>
                  <a:cubicBezTo>
                    <a:pt x="119" y="139"/>
                    <a:pt x="119" y="139"/>
                    <a:pt x="119" y="139"/>
                  </a:cubicBezTo>
                  <a:cubicBezTo>
                    <a:pt x="7" y="139"/>
                    <a:pt x="7" y="139"/>
                    <a:pt x="7" y="139"/>
                  </a:cubicBezTo>
                  <a:lnTo>
                    <a:pt x="7" y="78"/>
                  </a:lnTo>
                  <a:close/>
                  <a:moveTo>
                    <a:pt x="129" y="139"/>
                  </a:moveTo>
                  <a:cubicBezTo>
                    <a:pt x="104" y="110"/>
                    <a:pt x="104" y="110"/>
                    <a:pt x="104" y="110"/>
                  </a:cubicBezTo>
                  <a:cubicBezTo>
                    <a:pt x="124" y="88"/>
                    <a:pt x="124" y="88"/>
                    <a:pt x="124" y="88"/>
                  </a:cubicBezTo>
                  <a:cubicBezTo>
                    <a:pt x="153" y="120"/>
                    <a:pt x="153" y="120"/>
                    <a:pt x="153" y="120"/>
                  </a:cubicBezTo>
                  <a:cubicBezTo>
                    <a:pt x="153" y="139"/>
                    <a:pt x="153" y="139"/>
                    <a:pt x="153" y="139"/>
                  </a:cubicBezTo>
                  <a:lnTo>
                    <a:pt x="129" y="1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60" name="Freeform 69"/>
            <p:cNvSpPr>
              <a:spLocks noEditPoints="1"/>
            </p:cNvSpPr>
            <p:nvPr/>
          </p:nvSpPr>
          <p:spPr bwMode="auto">
            <a:xfrm>
              <a:off x="622677" y="2297776"/>
              <a:ext cx="48134" cy="48134"/>
            </a:xfrm>
            <a:custGeom>
              <a:avLst/>
              <a:gdLst>
                <a:gd name="T0" fmla="*/ 22 w 44"/>
                <a:gd name="T1" fmla="*/ 44 h 44"/>
                <a:gd name="T2" fmla="*/ 44 w 44"/>
                <a:gd name="T3" fmla="*/ 22 h 44"/>
                <a:gd name="T4" fmla="*/ 22 w 44"/>
                <a:gd name="T5" fmla="*/ 0 h 44"/>
                <a:gd name="T6" fmla="*/ 0 w 44"/>
                <a:gd name="T7" fmla="*/ 22 h 44"/>
                <a:gd name="T8" fmla="*/ 22 w 44"/>
                <a:gd name="T9" fmla="*/ 44 h 44"/>
                <a:gd name="T10" fmla="*/ 22 w 44"/>
                <a:gd name="T11" fmla="*/ 8 h 44"/>
                <a:gd name="T12" fmla="*/ 37 w 44"/>
                <a:gd name="T13" fmla="*/ 22 h 44"/>
                <a:gd name="T14" fmla="*/ 22 w 44"/>
                <a:gd name="T15" fmla="*/ 37 h 44"/>
                <a:gd name="T16" fmla="*/ 7 w 44"/>
                <a:gd name="T17" fmla="*/ 22 h 44"/>
                <a:gd name="T18" fmla="*/ 22 w 44"/>
                <a:gd name="T19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44"/>
                  </a:move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lose/>
                  <a:moveTo>
                    <a:pt x="22" y="8"/>
                  </a:moveTo>
                  <a:cubicBezTo>
                    <a:pt x="30" y="8"/>
                    <a:pt x="37" y="14"/>
                    <a:pt x="37" y="22"/>
                  </a:cubicBezTo>
                  <a:cubicBezTo>
                    <a:pt x="37" y="30"/>
                    <a:pt x="30" y="37"/>
                    <a:pt x="22" y="37"/>
                  </a:cubicBezTo>
                  <a:cubicBezTo>
                    <a:pt x="14" y="37"/>
                    <a:pt x="7" y="30"/>
                    <a:pt x="7" y="22"/>
                  </a:cubicBezTo>
                  <a:cubicBezTo>
                    <a:pt x="7" y="14"/>
                    <a:pt x="14" y="8"/>
                    <a:pt x="2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sp>
        <p:nvSpPr>
          <p:cNvPr id="61" name="Freeform 73"/>
          <p:cNvSpPr>
            <a:spLocks noEditPoints="1"/>
          </p:cNvSpPr>
          <p:nvPr/>
        </p:nvSpPr>
        <p:spPr bwMode="auto">
          <a:xfrm>
            <a:off x="12832585" y="10342561"/>
            <a:ext cx="919405" cy="1048318"/>
          </a:xfrm>
          <a:custGeom>
            <a:avLst/>
            <a:gdLst>
              <a:gd name="T0" fmla="*/ 191 w 205"/>
              <a:gd name="T1" fmla="*/ 37 h 234"/>
              <a:gd name="T2" fmla="*/ 182 w 205"/>
              <a:gd name="T3" fmla="*/ 10 h 234"/>
              <a:gd name="T4" fmla="*/ 168 w 205"/>
              <a:gd name="T5" fmla="*/ 0 h 234"/>
              <a:gd name="T6" fmla="*/ 37 w 205"/>
              <a:gd name="T7" fmla="*/ 0 h 234"/>
              <a:gd name="T8" fmla="*/ 23 w 205"/>
              <a:gd name="T9" fmla="*/ 10 h 234"/>
              <a:gd name="T10" fmla="*/ 14 w 205"/>
              <a:gd name="T11" fmla="*/ 37 h 234"/>
              <a:gd name="T12" fmla="*/ 0 w 205"/>
              <a:gd name="T13" fmla="*/ 51 h 234"/>
              <a:gd name="T14" fmla="*/ 0 w 205"/>
              <a:gd name="T15" fmla="*/ 73 h 234"/>
              <a:gd name="T16" fmla="*/ 15 w 205"/>
              <a:gd name="T17" fmla="*/ 88 h 234"/>
              <a:gd name="T18" fmla="*/ 22 w 205"/>
              <a:gd name="T19" fmla="*/ 88 h 234"/>
              <a:gd name="T20" fmla="*/ 22 w 205"/>
              <a:gd name="T21" fmla="*/ 89 h 234"/>
              <a:gd name="T22" fmla="*/ 37 w 205"/>
              <a:gd name="T23" fmla="*/ 221 h 234"/>
              <a:gd name="T24" fmla="*/ 51 w 205"/>
              <a:gd name="T25" fmla="*/ 234 h 234"/>
              <a:gd name="T26" fmla="*/ 153 w 205"/>
              <a:gd name="T27" fmla="*/ 234 h 234"/>
              <a:gd name="T28" fmla="*/ 168 w 205"/>
              <a:gd name="T29" fmla="*/ 221 h 234"/>
              <a:gd name="T30" fmla="*/ 183 w 205"/>
              <a:gd name="T31" fmla="*/ 89 h 234"/>
              <a:gd name="T32" fmla="*/ 182 w 205"/>
              <a:gd name="T33" fmla="*/ 88 h 234"/>
              <a:gd name="T34" fmla="*/ 190 w 205"/>
              <a:gd name="T35" fmla="*/ 88 h 234"/>
              <a:gd name="T36" fmla="*/ 205 w 205"/>
              <a:gd name="T37" fmla="*/ 73 h 234"/>
              <a:gd name="T38" fmla="*/ 205 w 205"/>
              <a:gd name="T39" fmla="*/ 51 h 234"/>
              <a:gd name="T40" fmla="*/ 191 w 205"/>
              <a:gd name="T41" fmla="*/ 37 h 234"/>
              <a:gd name="T42" fmla="*/ 37 w 205"/>
              <a:gd name="T43" fmla="*/ 14 h 234"/>
              <a:gd name="T44" fmla="*/ 168 w 205"/>
              <a:gd name="T45" fmla="*/ 14 h 234"/>
              <a:gd name="T46" fmla="*/ 175 w 205"/>
              <a:gd name="T47" fmla="*/ 36 h 234"/>
              <a:gd name="T48" fmla="*/ 29 w 205"/>
              <a:gd name="T49" fmla="*/ 36 h 234"/>
              <a:gd name="T50" fmla="*/ 37 w 205"/>
              <a:gd name="T51" fmla="*/ 14 h 234"/>
              <a:gd name="T52" fmla="*/ 51 w 205"/>
              <a:gd name="T53" fmla="*/ 219 h 234"/>
              <a:gd name="T54" fmla="*/ 49 w 205"/>
              <a:gd name="T55" fmla="*/ 197 h 234"/>
              <a:gd name="T56" fmla="*/ 156 w 205"/>
              <a:gd name="T57" fmla="*/ 197 h 234"/>
              <a:gd name="T58" fmla="*/ 153 w 205"/>
              <a:gd name="T59" fmla="*/ 219 h 234"/>
              <a:gd name="T60" fmla="*/ 51 w 205"/>
              <a:gd name="T61" fmla="*/ 219 h 234"/>
              <a:gd name="T62" fmla="*/ 157 w 205"/>
              <a:gd name="T63" fmla="*/ 190 h 234"/>
              <a:gd name="T64" fmla="*/ 48 w 205"/>
              <a:gd name="T65" fmla="*/ 190 h 234"/>
              <a:gd name="T66" fmla="*/ 40 w 205"/>
              <a:gd name="T67" fmla="*/ 117 h 234"/>
              <a:gd name="T68" fmla="*/ 165 w 205"/>
              <a:gd name="T69" fmla="*/ 117 h 234"/>
              <a:gd name="T70" fmla="*/ 157 w 205"/>
              <a:gd name="T71" fmla="*/ 190 h 234"/>
              <a:gd name="T72" fmla="*/ 166 w 205"/>
              <a:gd name="T73" fmla="*/ 109 h 234"/>
              <a:gd name="T74" fmla="*/ 39 w 205"/>
              <a:gd name="T75" fmla="*/ 109 h 234"/>
              <a:gd name="T76" fmla="*/ 37 w 205"/>
              <a:gd name="T77" fmla="*/ 88 h 234"/>
              <a:gd name="T78" fmla="*/ 168 w 205"/>
              <a:gd name="T79" fmla="*/ 88 h 234"/>
              <a:gd name="T80" fmla="*/ 166 w 205"/>
              <a:gd name="T81" fmla="*/ 109 h 234"/>
              <a:gd name="T82" fmla="*/ 190 w 205"/>
              <a:gd name="T83" fmla="*/ 73 h 234"/>
              <a:gd name="T84" fmla="*/ 15 w 205"/>
              <a:gd name="T85" fmla="*/ 73 h 234"/>
              <a:gd name="T86" fmla="*/ 15 w 205"/>
              <a:gd name="T87" fmla="*/ 51 h 234"/>
              <a:gd name="T88" fmla="*/ 190 w 205"/>
              <a:gd name="T89" fmla="*/ 51 h 234"/>
              <a:gd name="T90" fmla="*/ 190 w 205"/>
              <a:gd name="T91" fmla="*/ 73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05" h="234">
                <a:moveTo>
                  <a:pt x="191" y="37"/>
                </a:moveTo>
                <a:cubicBezTo>
                  <a:pt x="182" y="10"/>
                  <a:pt x="182" y="10"/>
                  <a:pt x="182" y="10"/>
                </a:cubicBezTo>
                <a:cubicBezTo>
                  <a:pt x="180" y="4"/>
                  <a:pt x="174" y="0"/>
                  <a:pt x="168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0" y="0"/>
                  <a:pt x="25" y="4"/>
                  <a:pt x="23" y="10"/>
                </a:cubicBezTo>
                <a:cubicBezTo>
                  <a:pt x="14" y="37"/>
                  <a:pt x="14" y="37"/>
                  <a:pt x="14" y="37"/>
                </a:cubicBezTo>
                <a:cubicBezTo>
                  <a:pt x="6" y="37"/>
                  <a:pt x="0" y="43"/>
                  <a:pt x="0" y="51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81"/>
                  <a:pt x="7" y="88"/>
                  <a:pt x="15" y="88"/>
                </a:cubicBezTo>
                <a:cubicBezTo>
                  <a:pt x="22" y="88"/>
                  <a:pt x="22" y="88"/>
                  <a:pt x="22" y="88"/>
                </a:cubicBezTo>
                <a:cubicBezTo>
                  <a:pt x="22" y="88"/>
                  <a:pt x="22" y="89"/>
                  <a:pt x="22" y="89"/>
                </a:cubicBezTo>
                <a:cubicBezTo>
                  <a:pt x="37" y="221"/>
                  <a:pt x="37" y="221"/>
                  <a:pt x="37" y="221"/>
                </a:cubicBezTo>
                <a:cubicBezTo>
                  <a:pt x="37" y="228"/>
                  <a:pt x="44" y="234"/>
                  <a:pt x="51" y="234"/>
                </a:cubicBezTo>
                <a:cubicBezTo>
                  <a:pt x="153" y="234"/>
                  <a:pt x="153" y="234"/>
                  <a:pt x="153" y="234"/>
                </a:cubicBezTo>
                <a:cubicBezTo>
                  <a:pt x="161" y="234"/>
                  <a:pt x="167" y="228"/>
                  <a:pt x="168" y="221"/>
                </a:cubicBezTo>
                <a:cubicBezTo>
                  <a:pt x="183" y="89"/>
                  <a:pt x="183" y="89"/>
                  <a:pt x="183" y="89"/>
                </a:cubicBezTo>
                <a:cubicBezTo>
                  <a:pt x="183" y="89"/>
                  <a:pt x="182" y="88"/>
                  <a:pt x="182" y="88"/>
                </a:cubicBezTo>
                <a:cubicBezTo>
                  <a:pt x="190" y="88"/>
                  <a:pt x="190" y="88"/>
                  <a:pt x="190" y="88"/>
                </a:cubicBezTo>
                <a:cubicBezTo>
                  <a:pt x="198" y="88"/>
                  <a:pt x="205" y="81"/>
                  <a:pt x="205" y="73"/>
                </a:cubicBezTo>
                <a:cubicBezTo>
                  <a:pt x="205" y="51"/>
                  <a:pt x="205" y="51"/>
                  <a:pt x="205" y="51"/>
                </a:cubicBezTo>
                <a:cubicBezTo>
                  <a:pt x="205" y="43"/>
                  <a:pt x="198" y="37"/>
                  <a:pt x="191" y="37"/>
                </a:cubicBezTo>
                <a:close/>
                <a:moveTo>
                  <a:pt x="37" y="14"/>
                </a:moveTo>
                <a:cubicBezTo>
                  <a:pt x="168" y="14"/>
                  <a:pt x="168" y="14"/>
                  <a:pt x="168" y="14"/>
                </a:cubicBezTo>
                <a:cubicBezTo>
                  <a:pt x="175" y="36"/>
                  <a:pt x="175" y="36"/>
                  <a:pt x="175" y="36"/>
                </a:cubicBezTo>
                <a:cubicBezTo>
                  <a:pt x="29" y="36"/>
                  <a:pt x="29" y="36"/>
                  <a:pt x="29" y="36"/>
                </a:cubicBezTo>
                <a:lnTo>
                  <a:pt x="37" y="14"/>
                </a:lnTo>
                <a:close/>
                <a:moveTo>
                  <a:pt x="51" y="219"/>
                </a:moveTo>
                <a:cubicBezTo>
                  <a:pt x="49" y="197"/>
                  <a:pt x="49" y="197"/>
                  <a:pt x="49" y="197"/>
                </a:cubicBezTo>
                <a:cubicBezTo>
                  <a:pt x="156" y="197"/>
                  <a:pt x="156" y="197"/>
                  <a:pt x="156" y="197"/>
                </a:cubicBezTo>
                <a:cubicBezTo>
                  <a:pt x="153" y="219"/>
                  <a:pt x="153" y="219"/>
                  <a:pt x="153" y="219"/>
                </a:cubicBezTo>
                <a:lnTo>
                  <a:pt x="51" y="219"/>
                </a:lnTo>
                <a:close/>
                <a:moveTo>
                  <a:pt x="157" y="190"/>
                </a:moveTo>
                <a:cubicBezTo>
                  <a:pt x="48" y="190"/>
                  <a:pt x="48" y="190"/>
                  <a:pt x="48" y="190"/>
                </a:cubicBezTo>
                <a:cubicBezTo>
                  <a:pt x="40" y="117"/>
                  <a:pt x="40" y="117"/>
                  <a:pt x="40" y="117"/>
                </a:cubicBezTo>
                <a:cubicBezTo>
                  <a:pt x="165" y="117"/>
                  <a:pt x="165" y="117"/>
                  <a:pt x="165" y="117"/>
                </a:cubicBezTo>
                <a:lnTo>
                  <a:pt x="157" y="190"/>
                </a:lnTo>
                <a:close/>
                <a:moveTo>
                  <a:pt x="166" y="109"/>
                </a:moveTo>
                <a:cubicBezTo>
                  <a:pt x="39" y="109"/>
                  <a:pt x="39" y="109"/>
                  <a:pt x="39" y="109"/>
                </a:cubicBezTo>
                <a:cubicBezTo>
                  <a:pt x="37" y="88"/>
                  <a:pt x="37" y="88"/>
                  <a:pt x="37" y="88"/>
                </a:cubicBezTo>
                <a:cubicBezTo>
                  <a:pt x="168" y="88"/>
                  <a:pt x="168" y="88"/>
                  <a:pt x="168" y="88"/>
                </a:cubicBezTo>
                <a:lnTo>
                  <a:pt x="166" y="109"/>
                </a:lnTo>
                <a:close/>
                <a:moveTo>
                  <a:pt x="190" y="73"/>
                </a:moveTo>
                <a:cubicBezTo>
                  <a:pt x="15" y="73"/>
                  <a:pt x="15" y="73"/>
                  <a:pt x="15" y="73"/>
                </a:cubicBezTo>
                <a:cubicBezTo>
                  <a:pt x="15" y="51"/>
                  <a:pt x="15" y="51"/>
                  <a:pt x="15" y="51"/>
                </a:cubicBezTo>
                <a:cubicBezTo>
                  <a:pt x="190" y="51"/>
                  <a:pt x="190" y="51"/>
                  <a:pt x="190" y="51"/>
                </a:cubicBezTo>
                <a:lnTo>
                  <a:pt x="190" y="7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43" tIns="91422" rIns="182843" bIns="91422" numCol="1" anchor="t" anchorCtr="0" compatLnSpc="1">
            <a:prstTxWarp prst="textNoShape">
              <a:avLst/>
            </a:prstTxWarp>
          </a:bodyPr>
          <a:lstStyle/>
          <a:p>
            <a:endParaRPr lang="id-ID">
              <a:cs typeface="+mn-ea"/>
              <a:sym typeface="+mn-lt"/>
            </a:endParaRPr>
          </a:p>
        </p:txBody>
      </p:sp>
      <p:grpSp>
        <p:nvGrpSpPr>
          <p:cNvPr id="62" name="Group 61"/>
          <p:cNvGrpSpPr/>
          <p:nvPr/>
        </p:nvGrpSpPr>
        <p:grpSpPr>
          <a:xfrm>
            <a:off x="14706829" y="6428757"/>
            <a:ext cx="716981" cy="1048318"/>
            <a:chOff x="527333" y="1217552"/>
            <a:chExt cx="175409" cy="256405"/>
          </a:xfrm>
          <a:solidFill>
            <a:schemeClr val="bg1"/>
          </a:solidFill>
        </p:grpSpPr>
        <p:sp>
          <p:nvSpPr>
            <p:cNvPr id="63" name="Freeform 79"/>
            <p:cNvSpPr>
              <a:spLocks noEditPoints="1"/>
            </p:cNvSpPr>
            <p:nvPr/>
          </p:nvSpPr>
          <p:spPr bwMode="auto">
            <a:xfrm>
              <a:off x="527333" y="1217552"/>
              <a:ext cx="175409" cy="256405"/>
            </a:xfrm>
            <a:custGeom>
              <a:avLst/>
              <a:gdLst>
                <a:gd name="T0" fmla="*/ 80 w 160"/>
                <a:gd name="T1" fmla="*/ 0 h 234"/>
                <a:gd name="T2" fmla="*/ 0 w 160"/>
                <a:gd name="T3" fmla="*/ 81 h 234"/>
                <a:gd name="T4" fmla="*/ 36 w 160"/>
                <a:gd name="T5" fmla="*/ 169 h 234"/>
                <a:gd name="T6" fmla="*/ 80 w 160"/>
                <a:gd name="T7" fmla="*/ 234 h 234"/>
                <a:gd name="T8" fmla="*/ 123 w 160"/>
                <a:gd name="T9" fmla="*/ 169 h 234"/>
                <a:gd name="T10" fmla="*/ 160 w 160"/>
                <a:gd name="T11" fmla="*/ 81 h 234"/>
                <a:gd name="T12" fmla="*/ 80 w 160"/>
                <a:gd name="T13" fmla="*/ 0 h 234"/>
                <a:gd name="T14" fmla="*/ 99 w 160"/>
                <a:gd name="T15" fmla="*/ 199 h 234"/>
                <a:gd name="T16" fmla="*/ 63 w 160"/>
                <a:gd name="T17" fmla="*/ 203 h 234"/>
                <a:gd name="T18" fmla="*/ 58 w 160"/>
                <a:gd name="T19" fmla="*/ 190 h 234"/>
                <a:gd name="T20" fmla="*/ 58 w 160"/>
                <a:gd name="T21" fmla="*/ 189 h 234"/>
                <a:gd name="T22" fmla="*/ 103 w 160"/>
                <a:gd name="T23" fmla="*/ 184 h 234"/>
                <a:gd name="T24" fmla="*/ 101 w 160"/>
                <a:gd name="T25" fmla="*/ 190 h 234"/>
                <a:gd name="T26" fmla="*/ 99 w 160"/>
                <a:gd name="T27" fmla="*/ 199 h 234"/>
                <a:gd name="T28" fmla="*/ 56 w 160"/>
                <a:gd name="T29" fmla="*/ 182 h 234"/>
                <a:gd name="T30" fmla="*/ 52 w 160"/>
                <a:gd name="T31" fmla="*/ 168 h 234"/>
                <a:gd name="T32" fmla="*/ 108 w 160"/>
                <a:gd name="T33" fmla="*/ 168 h 234"/>
                <a:gd name="T34" fmla="*/ 106 w 160"/>
                <a:gd name="T35" fmla="*/ 176 h 234"/>
                <a:gd name="T36" fmla="*/ 56 w 160"/>
                <a:gd name="T37" fmla="*/ 182 h 234"/>
                <a:gd name="T38" fmla="*/ 80 w 160"/>
                <a:gd name="T39" fmla="*/ 220 h 234"/>
                <a:gd name="T40" fmla="*/ 65 w 160"/>
                <a:gd name="T41" fmla="*/ 210 h 234"/>
                <a:gd name="T42" fmla="*/ 96 w 160"/>
                <a:gd name="T43" fmla="*/ 207 h 234"/>
                <a:gd name="T44" fmla="*/ 80 w 160"/>
                <a:gd name="T45" fmla="*/ 220 h 234"/>
                <a:gd name="T46" fmla="*/ 114 w 160"/>
                <a:gd name="T47" fmla="*/ 154 h 234"/>
                <a:gd name="T48" fmla="*/ 46 w 160"/>
                <a:gd name="T49" fmla="*/ 154 h 234"/>
                <a:gd name="T50" fmla="*/ 34 w 160"/>
                <a:gd name="T51" fmla="*/ 130 h 234"/>
                <a:gd name="T52" fmla="*/ 14 w 160"/>
                <a:gd name="T53" fmla="*/ 81 h 234"/>
                <a:gd name="T54" fmla="*/ 80 w 160"/>
                <a:gd name="T55" fmla="*/ 15 h 234"/>
                <a:gd name="T56" fmla="*/ 146 w 160"/>
                <a:gd name="T57" fmla="*/ 81 h 234"/>
                <a:gd name="T58" fmla="*/ 126 w 160"/>
                <a:gd name="T59" fmla="*/ 130 h 234"/>
                <a:gd name="T60" fmla="*/ 114 w 160"/>
                <a:gd name="T61" fmla="*/ 15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60" h="234">
                  <a:moveTo>
                    <a:pt x="80" y="0"/>
                  </a:moveTo>
                  <a:cubicBezTo>
                    <a:pt x="35" y="0"/>
                    <a:pt x="0" y="36"/>
                    <a:pt x="0" y="81"/>
                  </a:cubicBezTo>
                  <a:cubicBezTo>
                    <a:pt x="0" y="110"/>
                    <a:pt x="26" y="141"/>
                    <a:pt x="36" y="169"/>
                  </a:cubicBezTo>
                  <a:cubicBezTo>
                    <a:pt x="51" y="210"/>
                    <a:pt x="49" y="234"/>
                    <a:pt x="80" y="234"/>
                  </a:cubicBezTo>
                  <a:cubicBezTo>
                    <a:pt x="111" y="234"/>
                    <a:pt x="109" y="210"/>
                    <a:pt x="123" y="169"/>
                  </a:cubicBezTo>
                  <a:cubicBezTo>
                    <a:pt x="133" y="142"/>
                    <a:pt x="160" y="110"/>
                    <a:pt x="160" y="81"/>
                  </a:cubicBezTo>
                  <a:cubicBezTo>
                    <a:pt x="160" y="36"/>
                    <a:pt x="124" y="0"/>
                    <a:pt x="80" y="0"/>
                  </a:cubicBezTo>
                  <a:close/>
                  <a:moveTo>
                    <a:pt x="99" y="199"/>
                  </a:moveTo>
                  <a:cubicBezTo>
                    <a:pt x="63" y="203"/>
                    <a:pt x="63" y="203"/>
                    <a:pt x="63" y="203"/>
                  </a:cubicBezTo>
                  <a:cubicBezTo>
                    <a:pt x="61" y="200"/>
                    <a:pt x="60" y="195"/>
                    <a:pt x="58" y="190"/>
                  </a:cubicBezTo>
                  <a:cubicBezTo>
                    <a:pt x="58" y="190"/>
                    <a:pt x="58" y="189"/>
                    <a:pt x="58" y="189"/>
                  </a:cubicBezTo>
                  <a:cubicBezTo>
                    <a:pt x="103" y="184"/>
                    <a:pt x="103" y="184"/>
                    <a:pt x="103" y="184"/>
                  </a:cubicBezTo>
                  <a:cubicBezTo>
                    <a:pt x="103" y="186"/>
                    <a:pt x="102" y="188"/>
                    <a:pt x="101" y="190"/>
                  </a:cubicBezTo>
                  <a:cubicBezTo>
                    <a:pt x="100" y="193"/>
                    <a:pt x="100" y="196"/>
                    <a:pt x="99" y="199"/>
                  </a:cubicBezTo>
                  <a:close/>
                  <a:moveTo>
                    <a:pt x="56" y="182"/>
                  </a:moveTo>
                  <a:cubicBezTo>
                    <a:pt x="55" y="178"/>
                    <a:pt x="53" y="173"/>
                    <a:pt x="52" y="168"/>
                  </a:cubicBezTo>
                  <a:cubicBezTo>
                    <a:pt x="108" y="168"/>
                    <a:pt x="108" y="168"/>
                    <a:pt x="108" y="168"/>
                  </a:cubicBezTo>
                  <a:cubicBezTo>
                    <a:pt x="107" y="171"/>
                    <a:pt x="106" y="174"/>
                    <a:pt x="106" y="176"/>
                  </a:cubicBezTo>
                  <a:lnTo>
                    <a:pt x="56" y="182"/>
                  </a:lnTo>
                  <a:close/>
                  <a:moveTo>
                    <a:pt x="80" y="220"/>
                  </a:moveTo>
                  <a:cubicBezTo>
                    <a:pt x="72" y="220"/>
                    <a:pt x="69" y="219"/>
                    <a:pt x="65" y="210"/>
                  </a:cubicBezTo>
                  <a:cubicBezTo>
                    <a:pt x="96" y="207"/>
                    <a:pt x="96" y="207"/>
                    <a:pt x="96" y="207"/>
                  </a:cubicBezTo>
                  <a:cubicBezTo>
                    <a:pt x="92" y="219"/>
                    <a:pt x="88" y="220"/>
                    <a:pt x="80" y="220"/>
                  </a:cubicBezTo>
                  <a:close/>
                  <a:moveTo>
                    <a:pt x="114" y="154"/>
                  </a:moveTo>
                  <a:cubicBezTo>
                    <a:pt x="46" y="154"/>
                    <a:pt x="46" y="154"/>
                    <a:pt x="46" y="154"/>
                  </a:cubicBezTo>
                  <a:cubicBezTo>
                    <a:pt x="42" y="146"/>
                    <a:pt x="38" y="138"/>
                    <a:pt x="34" y="130"/>
                  </a:cubicBezTo>
                  <a:cubicBezTo>
                    <a:pt x="24" y="113"/>
                    <a:pt x="14" y="96"/>
                    <a:pt x="14" y="81"/>
                  </a:cubicBezTo>
                  <a:cubicBezTo>
                    <a:pt x="14" y="45"/>
                    <a:pt x="44" y="15"/>
                    <a:pt x="80" y="15"/>
                  </a:cubicBezTo>
                  <a:cubicBezTo>
                    <a:pt x="116" y="15"/>
                    <a:pt x="146" y="45"/>
                    <a:pt x="146" y="81"/>
                  </a:cubicBezTo>
                  <a:cubicBezTo>
                    <a:pt x="146" y="96"/>
                    <a:pt x="136" y="113"/>
                    <a:pt x="126" y="130"/>
                  </a:cubicBezTo>
                  <a:cubicBezTo>
                    <a:pt x="122" y="138"/>
                    <a:pt x="118" y="146"/>
                    <a:pt x="114" y="1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64" name="Freeform 80"/>
            <p:cNvSpPr>
              <a:spLocks/>
            </p:cNvSpPr>
            <p:nvPr/>
          </p:nvSpPr>
          <p:spPr bwMode="auto">
            <a:xfrm>
              <a:off x="566675" y="1258276"/>
              <a:ext cx="52762" cy="51373"/>
            </a:xfrm>
            <a:custGeom>
              <a:avLst/>
              <a:gdLst>
                <a:gd name="T0" fmla="*/ 44 w 48"/>
                <a:gd name="T1" fmla="*/ 0 h 47"/>
                <a:gd name="T2" fmla="*/ 0 w 48"/>
                <a:gd name="T3" fmla="*/ 44 h 47"/>
                <a:gd name="T4" fmla="*/ 4 w 48"/>
                <a:gd name="T5" fmla="*/ 47 h 47"/>
                <a:gd name="T6" fmla="*/ 7 w 48"/>
                <a:gd name="T7" fmla="*/ 44 h 47"/>
                <a:gd name="T8" fmla="*/ 44 w 48"/>
                <a:gd name="T9" fmla="*/ 7 h 47"/>
                <a:gd name="T10" fmla="*/ 48 w 48"/>
                <a:gd name="T11" fmla="*/ 4 h 47"/>
                <a:gd name="T12" fmla="*/ 44 w 48"/>
                <a:gd name="T1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47">
                  <a:moveTo>
                    <a:pt x="44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46"/>
                    <a:pt x="2" y="47"/>
                    <a:pt x="4" y="47"/>
                  </a:cubicBezTo>
                  <a:cubicBezTo>
                    <a:pt x="6" y="47"/>
                    <a:pt x="7" y="46"/>
                    <a:pt x="7" y="44"/>
                  </a:cubicBezTo>
                  <a:cubicBezTo>
                    <a:pt x="7" y="24"/>
                    <a:pt x="24" y="7"/>
                    <a:pt x="44" y="7"/>
                  </a:cubicBezTo>
                  <a:cubicBezTo>
                    <a:pt x="46" y="7"/>
                    <a:pt x="48" y="6"/>
                    <a:pt x="48" y="4"/>
                  </a:cubicBezTo>
                  <a:cubicBezTo>
                    <a:pt x="48" y="2"/>
                    <a:pt x="46" y="0"/>
                    <a:pt x="4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12858804" y="4776217"/>
            <a:ext cx="1049939" cy="883690"/>
            <a:chOff x="1511296" y="730196"/>
            <a:chExt cx="256867" cy="216138"/>
          </a:xfrm>
          <a:solidFill>
            <a:schemeClr val="bg1"/>
          </a:solidFill>
        </p:grpSpPr>
        <p:sp>
          <p:nvSpPr>
            <p:cNvPr id="66" name="Freeform 81"/>
            <p:cNvSpPr>
              <a:spLocks noEditPoints="1"/>
            </p:cNvSpPr>
            <p:nvPr/>
          </p:nvSpPr>
          <p:spPr bwMode="auto">
            <a:xfrm>
              <a:off x="1575166" y="786197"/>
              <a:ext cx="128202" cy="128202"/>
            </a:xfrm>
            <a:custGeom>
              <a:avLst/>
              <a:gdLst>
                <a:gd name="T0" fmla="*/ 59 w 117"/>
                <a:gd name="T1" fmla="*/ 0 h 117"/>
                <a:gd name="T2" fmla="*/ 0 w 117"/>
                <a:gd name="T3" fmla="*/ 58 h 117"/>
                <a:gd name="T4" fmla="*/ 59 w 117"/>
                <a:gd name="T5" fmla="*/ 117 h 117"/>
                <a:gd name="T6" fmla="*/ 117 w 117"/>
                <a:gd name="T7" fmla="*/ 58 h 117"/>
                <a:gd name="T8" fmla="*/ 59 w 117"/>
                <a:gd name="T9" fmla="*/ 0 h 117"/>
                <a:gd name="T10" fmla="*/ 92 w 117"/>
                <a:gd name="T11" fmla="*/ 87 h 117"/>
                <a:gd name="T12" fmla="*/ 30 w 117"/>
                <a:gd name="T13" fmla="*/ 92 h 117"/>
                <a:gd name="T14" fmla="*/ 25 w 117"/>
                <a:gd name="T15" fmla="*/ 30 h 117"/>
                <a:gd name="T16" fmla="*/ 87 w 117"/>
                <a:gd name="T17" fmla="*/ 25 h 117"/>
                <a:gd name="T18" fmla="*/ 92 w 117"/>
                <a:gd name="T19" fmla="*/ 8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7" h="117">
                  <a:moveTo>
                    <a:pt x="59" y="0"/>
                  </a:moveTo>
                  <a:cubicBezTo>
                    <a:pt x="26" y="0"/>
                    <a:pt x="0" y="26"/>
                    <a:pt x="0" y="58"/>
                  </a:cubicBezTo>
                  <a:cubicBezTo>
                    <a:pt x="0" y="91"/>
                    <a:pt x="26" y="117"/>
                    <a:pt x="59" y="117"/>
                  </a:cubicBezTo>
                  <a:cubicBezTo>
                    <a:pt x="91" y="117"/>
                    <a:pt x="117" y="91"/>
                    <a:pt x="117" y="58"/>
                  </a:cubicBezTo>
                  <a:cubicBezTo>
                    <a:pt x="117" y="26"/>
                    <a:pt x="91" y="0"/>
                    <a:pt x="59" y="0"/>
                  </a:cubicBezTo>
                  <a:close/>
                  <a:moveTo>
                    <a:pt x="92" y="87"/>
                  </a:moveTo>
                  <a:cubicBezTo>
                    <a:pt x="76" y="105"/>
                    <a:pt x="49" y="107"/>
                    <a:pt x="30" y="92"/>
                  </a:cubicBezTo>
                  <a:cubicBezTo>
                    <a:pt x="12" y="76"/>
                    <a:pt x="10" y="48"/>
                    <a:pt x="25" y="30"/>
                  </a:cubicBezTo>
                  <a:cubicBezTo>
                    <a:pt x="41" y="12"/>
                    <a:pt x="69" y="9"/>
                    <a:pt x="87" y="25"/>
                  </a:cubicBezTo>
                  <a:cubicBezTo>
                    <a:pt x="106" y="41"/>
                    <a:pt x="108" y="69"/>
                    <a:pt x="92" y="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67" name="Freeform 82"/>
            <p:cNvSpPr>
              <a:spLocks/>
            </p:cNvSpPr>
            <p:nvPr/>
          </p:nvSpPr>
          <p:spPr bwMode="auto">
            <a:xfrm>
              <a:off x="1608026" y="818132"/>
              <a:ext cx="35175" cy="36100"/>
            </a:xfrm>
            <a:custGeom>
              <a:avLst/>
              <a:gdLst>
                <a:gd name="T0" fmla="*/ 29 w 32"/>
                <a:gd name="T1" fmla="*/ 0 h 33"/>
                <a:gd name="T2" fmla="*/ 0 w 32"/>
                <a:gd name="T3" fmla="*/ 29 h 33"/>
                <a:gd name="T4" fmla="*/ 0 w 32"/>
                <a:gd name="T5" fmla="*/ 29 h 33"/>
                <a:gd name="T6" fmla="*/ 3 w 32"/>
                <a:gd name="T7" fmla="*/ 33 h 33"/>
                <a:gd name="T8" fmla="*/ 7 w 32"/>
                <a:gd name="T9" fmla="*/ 29 h 33"/>
                <a:gd name="T10" fmla="*/ 7 w 32"/>
                <a:gd name="T11" fmla="*/ 29 h 33"/>
                <a:gd name="T12" fmla="*/ 29 w 32"/>
                <a:gd name="T13" fmla="*/ 8 h 33"/>
                <a:gd name="T14" fmla="*/ 32 w 32"/>
                <a:gd name="T15" fmla="*/ 4 h 33"/>
                <a:gd name="T16" fmla="*/ 29 w 32"/>
                <a:gd name="T1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33">
                  <a:moveTo>
                    <a:pt x="29" y="0"/>
                  </a:moveTo>
                  <a:cubicBezTo>
                    <a:pt x="13" y="0"/>
                    <a:pt x="0" y="13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1"/>
                    <a:pt x="1" y="33"/>
                    <a:pt x="3" y="33"/>
                  </a:cubicBezTo>
                  <a:cubicBezTo>
                    <a:pt x="5" y="33"/>
                    <a:pt x="7" y="31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17"/>
                    <a:pt x="17" y="8"/>
                    <a:pt x="29" y="8"/>
                  </a:cubicBezTo>
                  <a:cubicBezTo>
                    <a:pt x="31" y="8"/>
                    <a:pt x="32" y="6"/>
                    <a:pt x="32" y="4"/>
                  </a:cubicBezTo>
                  <a:cubicBezTo>
                    <a:pt x="32" y="2"/>
                    <a:pt x="31" y="0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68" name="Freeform 83"/>
            <p:cNvSpPr>
              <a:spLocks noEditPoints="1"/>
            </p:cNvSpPr>
            <p:nvPr/>
          </p:nvSpPr>
          <p:spPr bwMode="auto">
            <a:xfrm>
              <a:off x="1511296" y="730196"/>
              <a:ext cx="256867" cy="216138"/>
            </a:xfrm>
            <a:custGeom>
              <a:avLst/>
              <a:gdLst>
                <a:gd name="T0" fmla="*/ 215 w 234"/>
                <a:gd name="T1" fmla="*/ 44 h 197"/>
                <a:gd name="T2" fmla="*/ 184 w 234"/>
                <a:gd name="T3" fmla="*/ 39 h 197"/>
                <a:gd name="T4" fmla="*/ 174 w 234"/>
                <a:gd name="T5" fmla="*/ 14 h 197"/>
                <a:gd name="T6" fmla="*/ 153 w 234"/>
                <a:gd name="T7" fmla="*/ 0 h 197"/>
                <a:gd name="T8" fmla="*/ 80 w 234"/>
                <a:gd name="T9" fmla="*/ 0 h 197"/>
                <a:gd name="T10" fmla="*/ 60 w 234"/>
                <a:gd name="T11" fmla="*/ 14 h 197"/>
                <a:gd name="T12" fmla="*/ 50 w 234"/>
                <a:gd name="T13" fmla="*/ 39 h 197"/>
                <a:gd name="T14" fmla="*/ 18 w 234"/>
                <a:gd name="T15" fmla="*/ 44 h 197"/>
                <a:gd name="T16" fmla="*/ 0 w 234"/>
                <a:gd name="T17" fmla="*/ 66 h 197"/>
                <a:gd name="T18" fmla="*/ 0 w 234"/>
                <a:gd name="T19" fmla="*/ 175 h 197"/>
                <a:gd name="T20" fmla="*/ 22 w 234"/>
                <a:gd name="T21" fmla="*/ 197 h 197"/>
                <a:gd name="T22" fmla="*/ 212 w 234"/>
                <a:gd name="T23" fmla="*/ 197 h 197"/>
                <a:gd name="T24" fmla="*/ 234 w 234"/>
                <a:gd name="T25" fmla="*/ 175 h 197"/>
                <a:gd name="T26" fmla="*/ 234 w 234"/>
                <a:gd name="T27" fmla="*/ 66 h 197"/>
                <a:gd name="T28" fmla="*/ 215 w 234"/>
                <a:gd name="T29" fmla="*/ 44 h 197"/>
                <a:gd name="T30" fmla="*/ 219 w 234"/>
                <a:gd name="T31" fmla="*/ 175 h 197"/>
                <a:gd name="T32" fmla="*/ 212 w 234"/>
                <a:gd name="T33" fmla="*/ 182 h 197"/>
                <a:gd name="T34" fmla="*/ 22 w 234"/>
                <a:gd name="T35" fmla="*/ 182 h 197"/>
                <a:gd name="T36" fmla="*/ 14 w 234"/>
                <a:gd name="T37" fmla="*/ 175 h 197"/>
                <a:gd name="T38" fmla="*/ 14 w 234"/>
                <a:gd name="T39" fmla="*/ 66 h 197"/>
                <a:gd name="T40" fmla="*/ 21 w 234"/>
                <a:gd name="T41" fmla="*/ 58 h 197"/>
                <a:gd name="T42" fmla="*/ 60 w 234"/>
                <a:gd name="T43" fmla="*/ 52 h 197"/>
                <a:gd name="T44" fmla="*/ 73 w 234"/>
                <a:gd name="T45" fmla="*/ 19 h 197"/>
                <a:gd name="T46" fmla="*/ 80 w 234"/>
                <a:gd name="T47" fmla="*/ 15 h 197"/>
                <a:gd name="T48" fmla="*/ 153 w 234"/>
                <a:gd name="T49" fmla="*/ 15 h 197"/>
                <a:gd name="T50" fmla="*/ 160 w 234"/>
                <a:gd name="T51" fmla="*/ 19 h 197"/>
                <a:gd name="T52" fmla="*/ 173 w 234"/>
                <a:gd name="T53" fmla="*/ 52 h 197"/>
                <a:gd name="T54" fmla="*/ 213 w 234"/>
                <a:gd name="T55" fmla="*/ 58 h 197"/>
                <a:gd name="T56" fmla="*/ 219 w 234"/>
                <a:gd name="T57" fmla="*/ 66 h 197"/>
                <a:gd name="T58" fmla="*/ 219 w 234"/>
                <a:gd name="T59" fmla="*/ 175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34" h="197">
                  <a:moveTo>
                    <a:pt x="215" y="44"/>
                  </a:moveTo>
                  <a:cubicBezTo>
                    <a:pt x="184" y="39"/>
                    <a:pt x="184" y="39"/>
                    <a:pt x="184" y="39"/>
                  </a:cubicBezTo>
                  <a:cubicBezTo>
                    <a:pt x="174" y="14"/>
                    <a:pt x="174" y="14"/>
                    <a:pt x="174" y="14"/>
                  </a:cubicBezTo>
                  <a:cubicBezTo>
                    <a:pt x="170" y="5"/>
                    <a:pt x="162" y="0"/>
                    <a:pt x="153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1" y="0"/>
                    <a:pt x="63" y="5"/>
                    <a:pt x="60" y="14"/>
                  </a:cubicBezTo>
                  <a:cubicBezTo>
                    <a:pt x="50" y="39"/>
                    <a:pt x="50" y="39"/>
                    <a:pt x="50" y="39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8" y="46"/>
                    <a:pt x="0" y="55"/>
                    <a:pt x="0" y="66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0" y="187"/>
                    <a:pt x="10" y="197"/>
                    <a:pt x="22" y="197"/>
                  </a:cubicBezTo>
                  <a:cubicBezTo>
                    <a:pt x="212" y="197"/>
                    <a:pt x="212" y="197"/>
                    <a:pt x="212" y="197"/>
                  </a:cubicBezTo>
                  <a:cubicBezTo>
                    <a:pt x="224" y="197"/>
                    <a:pt x="234" y="187"/>
                    <a:pt x="234" y="175"/>
                  </a:cubicBezTo>
                  <a:cubicBezTo>
                    <a:pt x="234" y="66"/>
                    <a:pt x="234" y="66"/>
                    <a:pt x="234" y="66"/>
                  </a:cubicBezTo>
                  <a:cubicBezTo>
                    <a:pt x="234" y="55"/>
                    <a:pt x="226" y="46"/>
                    <a:pt x="215" y="44"/>
                  </a:cubicBezTo>
                  <a:close/>
                  <a:moveTo>
                    <a:pt x="219" y="175"/>
                  </a:moveTo>
                  <a:cubicBezTo>
                    <a:pt x="219" y="179"/>
                    <a:pt x="216" y="182"/>
                    <a:pt x="212" y="182"/>
                  </a:cubicBezTo>
                  <a:cubicBezTo>
                    <a:pt x="22" y="182"/>
                    <a:pt x="22" y="182"/>
                    <a:pt x="22" y="182"/>
                  </a:cubicBezTo>
                  <a:cubicBezTo>
                    <a:pt x="18" y="182"/>
                    <a:pt x="14" y="179"/>
                    <a:pt x="14" y="175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14" y="62"/>
                    <a:pt x="17" y="59"/>
                    <a:pt x="21" y="58"/>
                  </a:cubicBezTo>
                  <a:cubicBezTo>
                    <a:pt x="60" y="52"/>
                    <a:pt x="60" y="52"/>
                    <a:pt x="60" y="52"/>
                  </a:cubicBezTo>
                  <a:cubicBezTo>
                    <a:pt x="73" y="19"/>
                    <a:pt x="73" y="19"/>
                    <a:pt x="73" y="19"/>
                  </a:cubicBezTo>
                  <a:cubicBezTo>
                    <a:pt x="75" y="16"/>
                    <a:pt x="77" y="15"/>
                    <a:pt x="80" y="15"/>
                  </a:cubicBezTo>
                  <a:cubicBezTo>
                    <a:pt x="153" y="15"/>
                    <a:pt x="153" y="15"/>
                    <a:pt x="153" y="15"/>
                  </a:cubicBezTo>
                  <a:cubicBezTo>
                    <a:pt x="156" y="15"/>
                    <a:pt x="159" y="16"/>
                    <a:pt x="160" y="19"/>
                  </a:cubicBezTo>
                  <a:cubicBezTo>
                    <a:pt x="173" y="52"/>
                    <a:pt x="173" y="52"/>
                    <a:pt x="173" y="52"/>
                  </a:cubicBezTo>
                  <a:cubicBezTo>
                    <a:pt x="213" y="58"/>
                    <a:pt x="213" y="58"/>
                    <a:pt x="213" y="58"/>
                  </a:cubicBezTo>
                  <a:cubicBezTo>
                    <a:pt x="216" y="59"/>
                    <a:pt x="219" y="62"/>
                    <a:pt x="219" y="66"/>
                  </a:cubicBezTo>
                  <a:lnTo>
                    <a:pt x="219" y="1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8939789" y="8557429"/>
            <a:ext cx="738980" cy="1083338"/>
            <a:chOff x="1559893" y="2241774"/>
            <a:chExt cx="174947" cy="256404"/>
          </a:xfrm>
          <a:solidFill>
            <a:schemeClr val="bg1"/>
          </a:solidFill>
        </p:grpSpPr>
        <p:sp>
          <p:nvSpPr>
            <p:cNvPr id="70" name="Oval 49"/>
            <p:cNvSpPr>
              <a:spLocks noChangeArrowheads="1"/>
            </p:cNvSpPr>
            <p:nvPr/>
          </p:nvSpPr>
          <p:spPr bwMode="auto">
            <a:xfrm>
              <a:off x="1630705" y="2313975"/>
              <a:ext cx="16662" cy="166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71" name="Oval 50"/>
            <p:cNvSpPr>
              <a:spLocks noChangeArrowheads="1"/>
            </p:cNvSpPr>
            <p:nvPr/>
          </p:nvSpPr>
          <p:spPr bwMode="auto">
            <a:xfrm>
              <a:off x="1630705" y="2410242"/>
              <a:ext cx="16662" cy="1527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72" name="Oval 51"/>
            <p:cNvSpPr>
              <a:spLocks noChangeArrowheads="1"/>
            </p:cNvSpPr>
            <p:nvPr/>
          </p:nvSpPr>
          <p:spPr bwMode="auto">
            <a:xfrm>
              <a:off x="1583960" y="2362108"/>
              <a:ext cx="15273" cy="1527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73" name="Oval 52"/>
            <p:cNvSpPr>
              <a:spLocks noChangeArrowheads="1"/>
            </p:cNvSpPr>
            <p:nvPr/>
          </p:nvSpPr>
          <p:spPr bwMode="auto">
            <a:xfrm>
              <a:off x="1679301" y="2362108"/>
              <a:ext cx="16199" cy="1527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74" name="Freeform 53"/>
            <p:cNvSpPr>
              <a:spLocks/>
            </p:cNvSpPr>
            <p:nvPr/>
          </p:nvSpPr>
          <p:spPr bwMode="auto">
            <a:xfrm>
              <a:off x="1596919" y="2394969"/>
              <a:ext cx="17587" cy="17587"/>
            </a:xfrm>
            <a:custGeom>
              <a:avLst/>
              <a:gdLst>
                <a:gd name="T0" fmla="*/ 3 w 16"/>
                <a:gd name="T1" fmla="*/ 3 h 16"/>
                <a:gd name="T2" fmla="*/ 3 w 16"/>
                <a:gd name="T3" fmla="*/ 13 h 16"/>
                <a:gd name="T4" fmla="*/ 13 w 16"/>
                <a:gd name="T5" fmla="*/ 13 h 16"/>
                <a:gd name="T6" fmla="*/ 13 w 16"/>
                <a:gd name="T7" fmla="*/ 3 h 16"/>
                <a:gd name="T8" fmla="*/ 3 w 16"/>
                <a:gd name="T9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3" y="3"/>
                  </a:moveTo>
                  <a:cubicBezTo>
                    <a:pt x="0" y="6"/>
                    <a:pt x="0" y="10"/>
                    <a:pt x="3" y="13"/>
                  </a:cubicBezTo>
                  <a:cubicBezTo>
                    <a:pt x="5" y="16"/>
                    <a:pt x="10" y="16"/>
                    <a:pt x="13" y="13"/>
                  </a:cubicBezTo>
                  <a:cubicBezTo>
                    <a:pt x="16" y="10"/>
                    <a:pt x="16" y="6"/>
                    <a:pt x="13" y="3"/>
                  </a:cubicBezTo>
                  <a:cubicBezTo>
                    <a:pt x="10" y="0"/>
                    <a:pt x="5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75" name="Freeform 54"/>
            <p:cNvSpPr>
              <a:spLocks/>
            </p:cNvSpPr>
            <p:nvPr/>
          </p:nvSpPr>
          <p:spPr bwMode="auto">
            <a:xfrm>
              <a:off x="1596919" y="2326934"/>
              <a:ext cx="17587" cy="17587"/>
            </a:xfrm>
            <a:custGeom>
              <a:avLst/>
              <a:gdLst>
                <a:gd name="T0" fmla="*/ 3 w 16"/>
                <a:gd name="T1" fmla="*/ 3 h 16"/>
                <a:gd name="T2" fmla="*/ 3 w 16"/>
                <a:gd name="T3" fmla="*/ 13 h 16"/>
                <a:gd name="T4" fmla="*/ 13 w 16"/>
                <a:gd name="T5" fmla="*/ 13 h 16"/>
                <a:gd name="T6" fmla="*/ 13 w 16"/>
                <a:gd name="T7" fmla="*/ 3 h 16"/>
                <a:gd name="T8" fmla="*/ 3 w 16"/>
                <a:gd name="T9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3" y="3"/>
                  </a:moveTo>
                  <a:cubicBezTo>
                    <a:pt x="0" y="6"/>
                    <a:pt x="0" y="10"/>
                    <a:pt x="3" y="13"/>
                  </a:cubicBezTo>
                  <a:cubicBezTo>
                    <a:pt x="5" y="16"/>
                    <a:pt x="10" y="16"/>
                    <a:pt x="13" y="13"/>
                  </a:cubicBezTo>
                  <a:cubicBezTo>
                    <a:pt x="16" y="10"/>
                    <a:pt x="16" y="6"/>
                    <a:pt x="13" y="3"/>
                  </a:cubicBezTo>
                  <a:cubicBezTo>
                    <a:pt x="10" y="0"/>
                    <a:pt x="5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76" name="Freeform 55"/>
            <p:cNvSpPr>
              <a:spLocks/>
            </p:cNvSpPr>
            <p:nvPr/>
          </p:nvSpPr>
          <p:spPr bwMode="auto">
            <a:xfrm>
              <a:off x="1664953" y="2394969"/>
              <a:ext cx="17587" cy="17587"/>
            </a:xfrm>
            <a:custGeom>
              <a:avLst/>
              <a:gdLst>
                <a:gd name="T0" fmla="*/ 3 w 16"/>
                <a:gd name="T1" fmla="*/ 3 h 16"/>
                <a:gd name="T2" fmla="*/ 3 w 16"/>
                <a:gd name="T3" fmla="*/ 13 h 16"/>
                <a:gd name="T4" fmla="*/ 13 w 16"/>
                <a:gd name="T5" fmla="*/ 13 h 16"/>
                <a:gd name="T6" fmla="*/ 13 w 16"/>
                <a:gd name="T7" fmla="*/ 3 h 16"/>
                <a:gd name="T8" fmla="*/ 3 w 16"/>
                <a:gd name="T9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3" y="3"/>
                  </a:moveTo>
                  <a:cubicBezTo>
                    <a:pt x="0" y="6"/>
                    <a:pt x="0" y="10"/>
                    <a:pt x="3" y="13"/>
                  </a:cubicBezTo>
                  <a:cubicBezTo>
                    <a:pt x="5" y="16"/>
                    <a:pt x="10" y="16"/>
                    <a:pt x="13" y="13"/>
                  </a:cubicBezTo>
                  <a:cubicBezTo>
                    <a:pt x="16" y="10"/>
                    <a:pt x="16" y="6"/>
                    <a:pt x="13" y="3"/>
                  </a:cubicBezTo>
                  <a:cubicBezTo>
                    <a:pt x="10" y="0"/>
                    <a:pt x="5" y="0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77" name="Freeform 56"/>
            <p:cNvSpPr>
              <a:spLocks noEditPoints="1"/>
            </p:cNvSpPr>
            <p:nvPr/>
          </p:nvSpPr>
          <p:spPr bwMode="auto">
            <a:xfrm>
              <a:off x="1559893" y="2241774"/>
              <a:ext cx="174947" cy="256404"/>
            </a:xfrm>
            <a:custGeom>
              <a:avLst/>
              <a:gdLst>
                <a:gd name="T0" fmla="*/ 146 w 160"/>
                <a:gd name="T1" fmla="*/ 103 h 234"/>
                <a:gd name="T2" fmla="*/ 144 w 160"/>
                <a:gd name="T3" fmla="*/ 103 h 234"/>
                <a:gd name="T4" fmla="*/ 128 w 160"/>
                <a:gd name="T5" fmla="*/ 69 h 234"/>
                <a:gd name="T6" fmla="*/ 117 w 160"/>
                <a:gd name="T7" fmla="*/ 12 h 234"/>
                <a:gd name="T8" fmla="*/ 103 w 160"/>
                <a:gd name="T9" fmla="*/ 0 h 234"/>
                <a:gd name="T10" fmla="*/ 44 w 160"/>
                <a:gd name="T11" fmla="*/ 0 h 234"/>
                <a:gd name="T12" fmla="*/ 30 w 160"/>
                <a:gd name="T13" fmla="*/ 12 h 234"/>
                <a:gd name="T14" fmla="*/ 20 w 160"/>
                <a:gd name="T15" fmla="*/ 67 h 234"/>
                <a:gd name="T16" fmla="*/ 0 w 160"/>
                <a:gd name="T17" fmla="*/ 117 h 234"/>
                <a:gd name="T18" fmla="*/ 19 w 160"/>
                <a:gd name="T19" fmla="*/ 166 h 234"/>
                <a:gd name="T20" fmla="*/ 29 w 160"/>
                <a:gd name="T21" fmla="*/ 222 h 234"/>
                <a:gd name="T22" fmla="*/ 44 w 160"/>
                <a:gd name="T23" fmla="*/ 234 h 234"/>
                <a:gd name="T24" fmla="*/ 102 w 160"/>
                <a:gd name="T25" fmla="*/ 234 h 234"/>
                <a:gd name="T26" fmla="*/ 116 w 160"/>
                <a:gd name="T27" fmla="*/ 222 h 234"/>
                <a:gd name="T28" fmla="*/ 127 w 160"/>
                <a:gd name="T29" fmla="*/ 166 h 234"/>
                <a:gd name="T30" fmla="*/ 144 w 160"/>
                <a:gd name="T31" fmla="*/ 131 h 234"/>
                <a:gd name="T32" fmla="*/ 146 w 160"/>
                <a:gd name="T33" fmla="*/ 132 h 234"/>
                <a:gd name="T34" fmla="*/ 160 w 160"/>
                <a:gd name="T35" fmla="*/ 117 h 234"/>
                <a:gd name="T36" fmla="*/ 146 w 160"/>
                <a:gd name="T37" fmla="*/ 103 h 234"/>
                <a:gd name="T38" fmla="*/ 44 w 160"/>
                <a:gd name="T39" fmla="*/ 15 h 234"/>
                <a:gd name="T40" fmla="*/ 103 w 160"/>
                <a:gd name="T41" fmla="*/ 15 h 234"/>
                <a:gd name="T42" fmla="*/ 110 w 160"/>
                <a:gd name="T43" fmla="*/ 54 h 234"/>
                <a:gd name="T44" fmla="*/ 73 w 160"/>
                <a:gd name="T45" fmla="*/ 44 h 234"/>
                <a:gd name="T46" fmla="*/ 37 w 160"/>
                <a:gd name="T47" fmla="*/ 54 h 234"/>
                <a:gd name="T48" fmla="*/ 44 w 160"/>
                <a:gd name="T49" fmla="*/ 15 h 234"/>
                <a:gd name="T50" fmla="*/ 102 w 160"/>
                <a:gd name="T51" fmla="*/ 219 h 234"/>
                <a:gd name="T52" fmla="*/ 44 w 160"/>
                <a:gd name="T53" fmla="*/ 219 h 234"/>
                <a:gd name="T54" fmla="*/ 36 w 160"/>
                <a:gd name="T55" fmla="*/ 180 h 234"/>
                <a:gd name="T56" fmla="*/ 73 w 160"/>
                <a:gd name="T57" fmla="*/ 190 h 234"/>
                <a:gd name="T58" fmla="*/ 109 w 160"/>
                <a:gd name="T59" fmla="*/ 180 h 234"/>
                <a:gd name="T60" fmla="*/ 102 w 160"/>
                <a:gd name="T61" fmla="*/ 219 h 234"/>
                <a:gd name="T62" fmla="*/ 73 w 160"/>
                <a:gd name="T63" fmla="*/ 176 h 234"/>
                <a:gd name="T64" fmla="*/ 14 w 160"/>
                <a:gd name="T65" fmla="*/ 117 h 234"/>
                <a:gd name="T66" fmla="*/ 73 w 160"/>
                <a:gd name="T67" fmla="*/ 59 h 234"/>
                <a:gd name="T68" fmla="*/ 131 w 160"/>
                <a:gd name="T69" fmla="*/ 117 h 234"/>
                <a:gd name="T70" fmla="*/ 73 w 160"/>
                <a:gd name="T71" fmla="*/ 176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0" h="234">
                  <a:moveTo>
                    <a:pt x="146" y="103"/>
                  </a:moveTo>
                  <a:cubicBezTo>
                    <a:pt x="145" y="103"/>
                    <a:pt x="145" y="103"/>
                    <a:pt x="144" y="103"/>
                  </a:cubicBezTo>
                  <a:cubicBezTo>
                    <a:pt x="142" y="90"/>
                    <a:pt x="136" y="79"/>
                    <a:pt x="128" y="69"/>
                  </a:cubicBezTo>
                  <a:cubicBezTo>
                    <a:pt x="117" y="12"/>
                    <a:pt x="117" y="12"/>
                    <a:pt x="117" y="12"/>
                  </a:cubicBezTo>
                  <a:cubicBezTo>
                    <a:pt x="116" y="5"/>
                    <a:pt x="110" y="0"/>
                    <a:pt x="10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37" y="0"/>
                    <a:pt x="31" y="5"/>
                    <a:pt x="30" y="12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7" y="80"/>
                    <a:pt x="0" y="98"/>
                    <a:pt x="0" y="117"/>
                  </a:cubicBezTo>
                  <a:cubicBezTo>
                    <a:pt x="0" y="136"/>
                    <a:pt x="7" y="153"/>
                    <a:pt x="19" y="166"/>
                  </a:cubicBezTo>
                  <a:cubicBezTo>
                    <a:pt x="29" y="222"/>
                    <a:pt x="29" y="222"/>
                    <a:pt x="29" y="222"/>
                  </a:cubicBezTo>
                  <a:cubicBezTo>
                    <a:pt x="30" y="229"/>
                    <a:pt x="36" y="234"/>
                    <a:pt x="44" y="234"/>
                  </a:cubicBezTo>
                  <a:cubicBezTo>
                    <a:pt x="102" y="234"/>
                    <a:pt x="102" y="234"/>
                    <a:pt x="102" y="234"/>
                  </a:cubicBezTo>
                  <a:cubicBezTo>
                    <a:pt x="109" y="234"/>
                    <a:pt x="115" y="229"/>
                    <a:pt x="116" y="222"/>
                  </a:cubicBezTo>
                  <a:cubicBezTo>
                    <a:pt x="127" y="166"/>
                    <a:pt x="127" y="166"/>
                    <a:pt x="127" y="166"/>
                  </a:cubicBezTo>
                  <a:cubicBezTo>
                    <a:pt x="135" y="156"/>
                    <a:pt x="142" y="145"/>
                    <a:pt x="144" y="131"/>
                  </a:cubicBezTo>
                  <a:cubicBezTo>
                    <a:pt x="145" y="132"/>
                    <a:pt x="145" y="132"/>
                    <a:pt x="146" y="132"/>
                  </a:cubicBezTo>
                  <a:cubicBezTo>
                    <a:pt x="154" y="132"/>
                    <a:pt x="160" y="125"/>
                    <a:pt x="160" y="117"/>
                  </a:cubicBezTo>
                  <a:cubicBezTo>
                    <a:pt x="160" y="109"/>
                    <a:pt x="154" y="103"/>
                    <a:pt x="146" y="103"/>
                  </a:cubicBezTo>
                  <a:close/>
                  <a:moveTo>
                    <a:pt x="44" y="15"/>
                  </a:moveTo>
                  <a:cubicBezTo>
                    <a:pt x="103" y="15"/>
                    <a:pt x="103" y="15"/>
                    <a:pt x="103" y="15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99" y="48"/>
                    <a:pt x="87" y="44"/>
                    <a:pt x="73" y="44"/>
                  </a:cubicBezTo>
                  <a:cubicBezTo>
                    <a:pt x="60" y="44"/>
                    <a:pt x="48" y="48"/>
                    <a:pt x="37" y="54"/>
                  </a:cubicBezTo>
                  <a:lnTo>
                    <a:pt x="44" y="15"/>
                  </a:lnTo>
                  <a:close/>
                  <a:moveTo>
                    <a:pt x="102" y="219"/>
                  </a:moveTo>
                  <a:cubicBezTo>
                    <a:pt x="44" y="219"/>
                    <a:pt x="44" y="219"/>
                    <a:pt x="44" y="219"/>
                  </a:cubicBezTo>
                  <a:cubicBezTo>
                    <a:pt x="36" y="180"/>
                    <a:pt x="36" y="180"/>
                    <a:pt x="36" y="180"/>
                  </a:cubicBezTo>
                  <a:cubicBezTo>
                    <a:pt x="47" y="186"/>
                    <a:pt x="59" y="190"/>
                    <a:pt x="73" y="190"/>
                  </a:cubicBezTo>
                  <a:cubicBezTo>
                    <a:pt x="86" y="190"/>
                    <a:pt x="98" y="186"/>
                    <a:pt x="109" y="180"/>
                  </a:cubicBezTo>
                  <a:lnTo>
                    <a:pt x="102" y="219"/>
                  </a:lnTo>
                  <a:close/>
                  <a:moveTo>
                    <a:pt x="73" y="176"/>
                  </a:moveTo>
                  <a:cubicBezTo>
                    <a:pt x="40" y="176"/>
                    <a:pt x="14" y="149"/>
                    <a:pt x="14" y="117"/>
                  </a:cubicBezTo>
                  <a:cubicBezTo>
                    <a:pt x="14" y="85"/>
                    <a:pt x="40" y="59"/>
                    <a:pt x="73" y="59"/>
                  </a:cubicBezTo>
                  <a:cubicBezTo>
                    <a:pt x="105" y="59"/>
                    <a:pt x="131" y="85"/>
                    <a:pt x="131" y="117"/>
                  </a:cubicBezTo>
                  <a:cubicBezTo>
                    <a:pt x="131" y="149"/>
                    <a:pt x="105" y="176"/>
                    <a:pt x="73" y="1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78" name="Freeform 57"/>
            <p:cNvSpPr>
              <a:spLocks/>
            </p:cNvSpPr>
            <p:nvPr/>
          </p:nvSpPr>
          <p:spPr bwMode="auto">
            <a:xfrm>
              <a:off x="1630705" y="2329248"/>
              <a:ext cx="49522" cy="48134"/>
            </a:xfrm>
            <a:custGeom>
              <a:avLst/>
              <a:gdLst>
                <a:gd name="T0" fmla="*/ 44 w 45"/>
                <a:gd name="T1" fmla="*/ 1 h 44"/>
                <a:gd name="T2" fmla="*/ 40 w 45"/>
                <a:gd name="T3" fmla="*/ 1 h 44"/>
                <a:gd name="T4" fmla="*/ 3 w 45"/>
                <a:gd name="T5" fmla="*/ 32 h 44"/>
                <a:gd name="T6" fmla="*/ 0 w 45"/>
                <a:gd name="T7" fmla="*/ 37 h 44"/>
                <a:gd name="T8" fmla="*/ 3 w 45"/>
                <a:gd name="T9" fmla="*/ 42 h 44"/>
                <a:gd name="T10" fmla="*/ 8 w 45"/>
                <a:gd name="T11" fmla="*/ 44 h 44"/>
                <a:gd name="T12" fmla="*/ 13 w 45"/>
                <a:gd name="T13" fmla="*/ 42 h 44"/>
                <a:gd name="T14" fmla="*/ 26 w 45"/>
                <a:gd name="T15" fmla="*/ 26 h 44"/>
                <a:gd name="T16" fmla="*/ 44 w 45"/>
                <a:gd name="T17" fmla="*/ 4 h 44"/>
                <a:gd name="T18" fmla="*/ 44 w 45"/>
                <a:gd name="T19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" h="44">
                  <a:moveTo>
                    <a:pt x="44" y="1"/>
                  </a:moveTo>
                  <a:cubicBezTo>
                    <a:pt x="43" y="0"/>
                    <a:pt x="41" y="0"/>
                    <a:pt x="40" y="1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1" y="33"/>
                    <a:pt x="0" y="35"/>
                    <a:pt x="0" y="37"/>
                  </a:cubicBezTo>
                  <a:cubicBezTo>
                    <a:pt x="0" y="39"/>
                    <a:pt x="1" y="41"/>
                    <a:pt x="3" y="42"/>
                  </a:cubicBezTo>
                  <a:cubicBezTo>
                    <a:pt x="4" y="44"/>
                    <a:pt x="6" y="44"/>
                    <a:pt x="8" y="44"/>
                  </a:cubicBezTo>
                  <a:cubicBezTo>
                    <a:pt x="10" y="44"/>
                    <a:pt x="11" y="44"/>
                    <a:pt x="13" y="42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5" y="3"/>
                    <a:pt x="45" y="2"/>
                    <a:pt x="4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9057266" y="6325986"/>
            <a:ext cx="837628" cy="783400"/>
            <a:chOff x="998489" y="2241774"/>
            <a:chExt cx="256404" cy="239742"/>
          </a:xfrm>
          <a:solidFill>
            <a:schemeClr val="bg1"/>
          </a:solidFill>
        </p:grpSpPr>
        <p:sp>
          <p:nvSpPr>
            <p:cNvPr id="81" name="Freeform 58"/>
            <p:cNvSpPr>
              <a:spLocks noEditPoints="1"/>
            </p:cNvSpPr>
            <p:nvPr/>
          </p:nvSpPr>
          <p:spPr bwMode="auto">
            <a:xfrm>
              <a:off x="998489" y="2241774"/>
              <a:ext cx="256404" cy="239742"/>
            </a:xfrm>
            <a:custGeom>
              <a:avLst/>
              <a:gdLst>
                <a:gd name="T0" fmla="*/ 230 w 234"/>
                <a:gd name="T1" fmla="*/ 48 h 219"/>
                <a:gd name="T2" fmla="*/ 186 w 234"/>
                <a:gd name="T3" fmla="*/ 5 h 219"/>
                <a:gd name="T4" fmla="*/ 176 w 234"/>
                <a:gd name="T5" fmla="*/ 0 h 219"/>
                <a:gd name="T6" fmla="*/ 22 w 234"/>
                <a:gd name="T7" fmla="*/ 0 h 219"/>
                <a:gd name="T8" fmla="*/ 0 w 234"/>
                <a:gd name="T9" fmla="*/ 22 h 219"/>
                <a:gd name="T10" fmla="*/ 0 w 234"/>
                <a:gd name="T11" fmla="*/ 197 h 219"/>
                <a:gd name="T12" fmla="*/ 22 w 234"/>
                <a:gd name="T13" fmla="*/ 219 h 219"/>
                <a:gd name="T14" fmla="*/ 212 w 234"/>
                <a:gd name="T15" fmla="*/ 219 h 219"/>
                <a:gd name="T16" fmla="*/ 234 w 234"/>
                <a:gd name="T17" fmla="*/ 197 h 219"/>
                <a:gd name="T18" fmla="*/ 234 w 234"/>
                <a:gd name="T19" fmla="*/ 59 h 219"/>
                <a:gd name="T20" fmla="*/ 230 w 234"/>
                <a:gd name="T21" fmla="*/ 48 h 219"/>
                <a:gd name="T22" fmla="*/ 220 w 234"/>
                <a:gd name="T23" fmla="*/ 197 h 219"/>
                <a:gd name="T24" fmla="*/ 212 w 234"/>
                <a:gd name="T25" fmla="*/ 205 h 219"/>
                <a:gd name="T26" fmla="*/ 22 w 234"/>
                <a:gd name="T27" fmla="*/ 205 h 219"/>
                <a:gd name="T28" fmla="*/ 15 w 234"/>
                <a:gd name="T29" fmla="*/ 197 h 219"/>
                <a:gd name="T30" fmla="*/ 15 w 234"/>
                <a:gd name="T31" fmla="*/ 22 h 219"/>
                <a:gd name="T32" fmla="*/ 22 w 234"/>
                <a:gd name="T33" fmla="*/ 15 h 219"/>
                <a:gd name="T34" fmla="*/ 168 w 234"/>
                <a:gd name="T35" fmla="*/ 15 h 219"/>
                <a:gd name="T36" fmla="*/ 168 w 234"/>
                <a:gd name="T37" fmla="*/ 44 h 219"/>
                <a:gd name="T38" fmla="*/ 168 w 234"/>
                <a:gd name="T39" fmla="*/ 44 h 219"/>
                <a:gd name="T40" fmla="*/ 190 w 234"/>
                <a:gd name="T41" fmla="*/ 66 h 219"/>
                <a:gd name="T42" fmla="*/ 198 w 234"/>
                <a:gd name="T43" fmla="*/ 66 h 219"/>
                <a:gd name="T44" fmla="*/ 220 w 234"/>
                <a:gd name="T45" fmla="*/ 66 h 219"/>
                <a:gd name="T46" fmla="*/ 220 w 234"/>
                <a:gd name="T47" fmla="*/ 197 h 219"/>
                <a:gd name="T48" fmla="*/ 198 w 234"/>
                <a:gd name="T49" fmla="*/ 59 h 219"/>
                <a:gd name="T50" fmla="*/ 190 w 234"/>
                <a:gd name="T51" fmla="*/ 59 h 219"/>
                <a:gd name="T52" fmla="*/ 176 w 234"/>
                <a:gd name="T53" fmla="*/ 44 h 219"/>
                <a:gd name="T54" fmla="*/ 176 w 234"/>
                <a:gd name="T55" fmla="*/ 44 h 219"/>
                <a:gd name="T56" fmla="*/ 176 w 234"/>
                <a:gd name="T57" fmla="*/ 15 h 219"/>
                <a:gd name="T58" fmla="*/ 220 w 234"/>
                <a:gd name="T59" fmla="*/ 59 h 219"/>
                <a:gd name="T60" fmla="*/ 198 w 234"/>
                <a:gd name="T61" fmla="*/ 59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34" h="219">
                  <a:moveTo>
                    <a:pt x="230" y="48"/>
                  </a:moveTo>
                  <a:cubicBezTo>
                    <a:pt x="186" y="5"/>
                    <a:pt x="186" y="5"/>
                    <a:pt x="186" y="5"/>
                  </a:cubicBezTo>
                  <a:cubicBezTo>
                    <a:pt x="183" y="2"/>
                    <a:pt x="180" y="0"/>
                    <a:pt x="176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0" y="210"/>
                    <a:pt x="10" y="219"/>
                    <a:pt x="22" y="219"/>
                  </a:cubicBezTo>
                  <a:cubicBezTo>
                    <a:pt x="212" y="219"/>
                    <a:pt x="212" y="219"/>
                    <a:pt x="212" y="219"/>
                  </a:cubicBezTo>
                  <a:cubicBezTo>
                    <a:pt x="224" y="219"/>
                    <a:pt x="234" y="210"/>
                    <a:pt x="234" y="197"/>
                  </a:cubicBezTo>
                  <a:cubicBezTo>
                    <a:pt x="234" y="59"/>
                    <a:pt x="234" y="59"/>
                    <a:pt x="234" y="59"/>
                  </a:cubicBezTo>
                  <a:cubicBezTo>
                    <a:pt x="234" y="55"/>
                    <a:pt x="233" y="51"/>
                    <a:pt x="230" y="48"/>
                  </a:cubicBezTo>
                  <a:close/>
                  <a:moveTo>
                    <a:pt x="220" y="197"/>
                  </a:moveTo>
                  <a:cubicBezTo>
                    <a:pt x="220" y="202"/>
                    <a:pt x="216" y="205"/>
                    <a:pt x="212" y="205"/>
                  </a:cubicBezTo>
                  <a:cubicBezTo>
                    <a:pt x="22" y="205"/>
                    <a:pt x="22" y="205"/>
                    <a:pt x="22" y="205"/>
                  </a:cubicBezTo>
                  <a:cubicBezTo>
                    <a:pt x="18" y="205"/>
                    <a:pt x="15" y="202"/>
                    <a:pt x="15" y="197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18"/>
                    <a:pt x="18" y="15"/>
                    <a:pt x="22" y="15"/>
                  </a:cubicBezTo>
                  <a:cubicBezTo>
                    <a:pt x="168" y="15"/>
                    <a:pt x="168" y="15"/>
                    <a:pt x="168" y="15"/>
                  </a:cubicBezTo>
                  <a:cubicBezTo>
                    <a:pt x="168" y="44"/>
                    <a:pt x="168" y="44"/>
                    <a:pt x="168" y="44"/>
                  </a:cubicBezTo>
                  <a:cubicBezTo>
                    <a:pt x="168" y="44"/>
                    <a:pt x="168" y="44"/>
                    <a:pt x="168" y="44"/>
                  </a:cubicBezTo>
                  <a:cubicBezTo>
                    <a:pt x="168" y="56"/>
                    <a:pt x="178" y="66"/>
                    <a:pt x="190" y="66"/>
                  </a:cubicBezTo>
                  <a:cubicBezTo>
                    <a:pt x="198" y="66"/>
                    <a:pt x="198" y="66"/>
                    <a:pt x="198" y="66"/>
                  </a:cubicBezTo>
                  <a:cubicBezTo>
                    <a:pt x="220" y="66"/>
                    <a:pt x="220" y="66"/>
                    <a:pt x="220" y="66"/>
                  </a:cubicBezTo>
                  <a:lnTo>
                    <a:pt x="220" y="197"/>
                  </a:lnTo>
                  <a:close/>
                  <a:moveTo>
                    <a:pt x="198" y="59"/>
                  </a:moveTo>
                  <a:cubicBezTo>
                    <a:pt x="190" y="59"/>
                    <a:pt x="190" y="59"/>
                    <a:pt x="190" y="59"/>
                  </a:cubicBezTo>
                  <a:cubicBezTo>
                    <a:pt x="182" y="59"/>
                    <a:pt x="176" y="52"/>
                    <a:pt x="176" y="4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6" y="15"/>
                    <a:pt x="176" y="15"/>
                    <a:pt x="176" y="15"/>
                  </a:cubicBezTo>
                  <a:cubicBezTo>
                    <a:pt x="220" y="59"/>
                    <a:pt x="220" y="59"/>
                    <a:pt x="220" y="59"/>
                  </a:cubicBezTo>
                  <a:lnTo>
                    <a:pt x="198" y="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83" name="Freeform 59"/>
            <p:cNvSpPr>
              <a:spLocks/>
            </p:cNvSpPr>
            <p:nvPr/>
          </p:nvSpPr>
          <p:spPr bwMode="auto">
            <a:xfrm>
              <a:off x="1118823" y="2289908"/>
              <a:ext cx="48597" cy="7868"/>
            </a:xfrm>
            <a:custGeom>
              <a:avLst/>
              <a:gdLst>
                <a:gd name="T0" fmla="*/ 4 w 44"/>
                <a:gd name="T1" fmla="*/ 7 h 7"/>
                <a:gd name="T2" fmla="*/ 40 w 44"/>
                <a:gd name="T3" fmla="*/ 7 h 7"/>
                <a:gd name="T4" fmla="*/ 44 w 44"/>
                <a:gd name="T5" fmla="*/ 4 h 7"/>
                <a:gd name="T6" fmla="*/ 40 w 44"/>
                <a:gd name="T7" fmla="*/ 0 h 7"/>
                <a:gd name="T8" fmla="*/ 4 w 44"/>
                <a:gd name="T9" fmla="*/ 0 h 7"/>
                <a:gd name="T10" fmla="*/ 0 w 44"/>
                <a:gd name="T11" fmla="*/ 4 h 7"/>
                <a:gd name="T12" fmla="*/ 4 w 44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7">
                  <a:moveTo>
                    <a:pt x="4" y="7"/>
                  </a:moveTo>
                  <a:cubicBezTo>
                    <a:pt x="40" y="7"/>
                    <a:pt x="40" y="7"/>
                    <a:pt x="40" y="7"/>
                  </a:cubicBezTo>
                  <a:cubicBezTo>
                    <a:pt x="42" y="7"/>
                    <a:pt x="44" y="6"/>
                    <a:pt x="44" y="4"/>
                  </a:cubicBezTo>
                  <a:cubicBezTo>
                    <a:pt x="44" y="2"/>
                    <a:pt x="42" y="0"/>
                    <a:pt x="4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7"/>
                    <a:pt x="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84" name="Freeform 60"/>
            <p:cNvSpPr>
              <a:spLocks/>
            </p:cNvSpPr>
            <p:nvPr/>
          </p:nvSpPr>
          <p:spPr bwMode="auto">
            <a:xfrm>
              <a:off x="1118823" y="2313975"/>
              <a:ext cx="48597" cy="7868"/>
            </a:xfrm>
            <a:custGeom>
              <a:avLst/>
              <a:gdLst>
                <a:gd name="T0" fmla="*/ 4 w 44"/>
                <a:gd name="T1" fmla="*/ 7 h 7"/>
                <a:gd name="T2" fmla="*/ 40 w 44"/>
                <a:gd name="T3" fmla="*/ 7 h 7"/>
                <a:gd name="T4" fmla="*/ 44 w 44"/>
                <a:gd name="T5" fmla="*/ 4 h 7"/>
                <a:gd name="T6" fmla="*/ 40 w 44"/>
                <a:gd name="T7" fmla="*/ 0 h 7"/>
                <a:gd name="T8" fmla="*/ 4 w 44"/>
                <a:gd name="T9" fmla="*/ 0 h 7"/>
                <a:gd name="T10" fmla="*/ 0 w 44"/>
                <a:gd name="T11" fmla="*/ 4 h 7"/>
                <a:gd name="T12" fmla="*/ 4 w 44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7">
                  <a:moveTo>
                    <a:pt x="4" y="7"/>
                  </a:moveTo>
                  <a:cubicBezTo>
                    <a:pt x="40" y="7"/>
                    <a:pt x="40" y="7"/>
                    <a:pt x="40" y="7"/>
                  </a:cubicBezTo>
                  <a:cubicBezTo>
                    <a:pt x="42" y="7"/>
                    <a:pt x="44" y="6"/>
                    <a:pt x="44" y="4"/>
                  </a:cubicBezTo>
                  <a:cubicBezTo>
                    <a:pt x="44" y="2"/>
                    <a:pt x="42" y="0"/>
                    <a:pt x="4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7"/>
                    <a:pt x="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85" name="Freeform 61"/>
            <p:cNvSpPr>
              <a:spLocks/>
            </p:cNvSpPr>
            <p:nvPr/>
          </p:nvSpPr>
          <p:spPr bwMode="auto">
            <a:xfrm>
              <a:off x="1118823" y="2338041"/>
              <a:ext cx="104135" cy="7868"/>
            </a:xfrm>
            <a:custGeom>
              <a:avLst/>
              <a:gdLst>
                <a:gd name="T0" fmla="*/ 0 w 95"/>
                <a:gd name="T1" fmla="*/ 4 h 7"/>
                <a:gd name="T2" fmla="*/ 4 w 95"/>
                <a:gd name="T3" fmla="*/ 7 h 7"/>
                <a:gd name="T4" fmla="*/ 91 w 95"/>
                <a:gd name="T5" fmla="*/ 7 h 7"/>
                <a:gd name="T6" fmla="*/ 95 w 95"/>
                <a:gd name="T7" fmla="*/ 4 h 7"/>
                <a:gd name="T8" fmla="*/ 91 w 95"/>
                <a:gd name="T9" fmla="*/ 0 h 7"/>
                <a:gd name="T10" fmla="*/ 4 w 95"/>
                <a:gd name="T11" fmla="*/ 0 h 7"/>
                <a:gd name="T12" fmla="*/ 0 w 95"/>
                <a:gd name="T13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" h="7">
                  <a:moveTo>
                    <a:pt x="0" y="4"/>
                  </a:moveTo>
                  <a:cubicBezTo>
                    <a:pt x="0" y="6"/>
                    <a:pt x="2" y="7"/>
                    <a:pt x="4" y="7"/>
                  </a:cubicBezTo>
                  <a:cubicBezTo>
                    <a:pt x="91" y="7"/>
                    <a:pt x="91" y="7"/>
                    <a:pt x="91" y="7"/>
                  </a:cubicBezTo>
                  <a:cubicBezTo>
                    <a:pt x="93" y="7"/>
                    <a:pt x="95" y="6"/>
                    <a:pt x="95" y="4"/>
                  </a:cubicBezTo>
                  <a:cubicBezTo>
                    <a:pt x="95" y="2"/>
                    <a:pt x="93" y="0"/>
                    <a:pt x="9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86" name="Freeform 62"/>
            <p:cNvSpPr>
              <a:spLocks/>
            </p:cNvSpPr>
            <p:nvPr/>
          </p:nvSpPr>
          <p:spPr bwMode="auto">
            <a:xfrm>
              <a:off x="1031349" y="2386175"/>
              <a:ext cx="191609" cy="7868"/>
            </a:xfrm>
            <a:custGeom>
              <a:avLst/>
              <a:gdLst>
                <a:gd name="T0" fmla="*/ 171 w 175"/>
                <a:gd name="T1" fmla="*/ 0 h 7"/>
                <a:gd name="T2" fmla="*/ 3 w 175"/>
                <a:gd name="T3" fmla="*/ 0 h 7"/>
                <a:gd name="T4" fmla="*/ 0 w 175"/>
                <a:gd name="T5" fmla="*/ 3 h 7"/>
                <a:gd name="T6" fmla="*/ 3 w 175"/>
                <a:gd name="T7" fmla="*/ 7 h 7"/>
                <a:gd name="T8" fmla="*/ 171 w 175"/>
                <a:gd name="T9" fmla="*/ 7 h 7"/>
                <a:gd name="T10" fmla="*/ 175 w 175"/>
                <a:gd name="T11" fmla="*/ 3 h 7"/>
                <a:gd name="T12" fmla="*/ 171 w 175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5" h="7">
                  <a:moveTo>
                    <a:pt x="171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1" y="7"/>
                    <a:pt x="3" y="7"/>
                  </a:cubicBezTo>
                  <a:cubicBezTo>
                    <a:pt x="171" y="7"/>
                    <a:pt x="171" y="7"/>
                    <a:pt x="171" y="7"/>
                  </a:cubicBezTo>
                  <a:cubicBezTo>
                    <a:pt x="173" y="7"/>
                    <a:pt x="175" y="5"/>
                    <a:pt x="175" y="3"/>
                  </a:cubicBezTo>
                  <a:cubicBezTo>
                    <a:pt x="175" y="1"/>
                    <a:pt x="173" y="0"/>
                    <a:pt x="17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87" name="Freeform 63"/>
            <p:cNvSpPr>
              <a:spLocks/>
            </p:cNvSpPr>
            <p:nvPr/>
          </p:nvSpPr>
          <p:spPr bwMode="auto">
            <a:xfrm>
              <a:off x="1031349" y="2410242"/>
              <a:ext cx="191609" cy="7868"/>
            </a:xfrm>
            <a:custGeom>
              <a:avLst/>
              <a:gdLst>
                <a:gd name="T0" fmla="*/ 171 w 175"/>
                <a:gd name="T1" fmla="*/ 0 h 7"/>
                <a:gd name="T2" fmla="*/ 3 w 175"/>
                <a:gd name="T3" fmla="*/ 0 h 7"/>
                <a:gd name="T4" fmla="*/ 0 w 175"/>
                <a:gd name="T5" fmla="*/ 3 h 7"/>
                <a:gd name="T6" fmla="*/ 3 w 175"/>
                <a:gd name="T7" fmla="*/ 7 h 7"/>
                <a:gd name="T8" fmla="*/ 171 w 175"/>
                <a:gd name="T9" fmla="*/ 7 h 7"/>
                <a:gd name="T10" fmla="*/ 175 w 175"/>
                <a:gd name="T11" fmla="*/ 3 h 7"/>
                <a:gd name="T12" fmla="*/ 171 w 175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5" h="7">
                  <a:moveTo>
                    <a:pt x="171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1" y="7"/>
                    <a:pt x="3" y="7"/>
                  </a:cubicBezTo>
                  <a:cubicBezTo>
                    <a:pt x="171" y="7"/>
                    <a:pt x="171" y="7"/>
                    <a:pt x="171" y="7"/>
                  </a:cubicBezTo>
                  <a:cubicBezTo>
                    <a:pt x="173" y="7"/>
                    <a:pt x="175" y="5"/>
                    <a:pt x="175" y="3"/>
                  </a:cubicBezTo>
                  <a:cubicBezTo>
                    <a:pt x="175" y="1"/>
                    <a:pt x="173" y="0"/>
                    <a:pt x="17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88" name="Freeform 64"/>
            <p:cNvSpPr>
              <a:spLocks/>
            </p:cNvSpPr>
            <p:nvPr/>
          </p:nvSpPr>
          <p:spPr bwMode="auto">
            <a:xfrm>
              <a:off x="1031349" y="2434308"/>
              <a:ext cx="191609" cy="7868"/>
            </a:xfrm>
            <a:custGeom>
              <a:avLst/>
              <a:gdLst>
                <a:gd name="T0" fmla="*/ 171 w 175"/>
                <a:gd name="T1" fmla="*/ 0 h 7"/>
                <a:gd name="T2" fmla="*/ 3 w 175"/>
                <a:gd name="T3" fmla="*/ 0 h 7"/>
                <a:gd name="T4" fmla="*/ 0 w 175"/>
                <a:gd name="T5" fmla="*/ 3 h 7"/>
                <a:gd name="T6" fmla="*/ 3 w 175"/>
                <a:gd name="T7" fmla="*/ 7 h 7"/>
                <a:gd name="T8" fmla="*/ 171 w 175"/>
                <a:gd name="T9" fmla="*/ 7 h 7"/>
                <a:gd name="T10" fmla="*/ 175 w 175"/>
                <a:gd name="T11" fmla="*/ 3 h 7"/>
                <a:gd name="T12" fmla="*/ 171 w 175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5" h="7">
                  <a:moveTo>
                    <a:pt x="171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1" y="7"/>
                    <a:pt x="3" y="7"/>
                  </a:cubicBezTo>
                  <a:cubicBezTo>
                    <a:pt x="171" y="7"/>
                    <a:pt x="171" y="7"/>
                    <a:pt x="171" y="7"/>
                  </a:cubicBezTo>
                  <a:cubicBezTo>
                    <a:pt x="173" y="7"/>
                    <a:pt x="175" y="5"/>
                    <a:pt x="175" y="3"/>
                  </a:cubicBezTo>
                  <a:cubicBezTo>
                    <a:pt x="175" y="1"/>
                    <a:pt x="173" y="0"/>
                    <a:pt x="17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89" name="Freeform 65"/>
            <p:cNvSpPr>
              <a:spLocks/>
            </p:cNvSpPr>
            <p:nvPr/>
          </p:nvSpPr>
          <p:spPr bwMode="auto">
            <a:xfrm>
              <a:off x="1031349" y="2362108"/>
              <a:ext cx="191609" cy="7868"/>
            </a:xfrm>
            <a:custGeom>
              <a:avLst/>
              <a:gdLst>
                <a:gd name="T0" fmla="*/ 171 w 175"/>
                <a:gd name="T1" fmla="*/ 0 h 7"/>
                <a:gd name="T2" fmla="*/ 3 w 175"/>
                <a:gd name="T3" fmla="*/ 0 h 7"/>
                <a:gd name="T4" fmla="*/ 0 w 175"/>
                <a:gd name="T5" fmla="*/ 3 h 7"/>
                <a:gd name="T6" fmla="*/ 3 w 175"/>
                <a:gd name="T7" fmla="*/ 7 h 7"/>
                <a:gd name="T8" fmla="*/ 171 w 175"/>
                <a:gd name="T9" fmla="*/ 7 h 7"/>
                <a:gd name="T10" fmla="*/ 175 w 175"/>
                <a:gd name="T11" fmla="*/ 3 h 7"/>
                <a:gd name="T12" fmla="*/ 171 w 175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5" h="7">
                  <a:moveTo>
                    <a:pt x="171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6"/>
                    <a:pt x="1" y="7"/>
                    <a:pt x="3" y="7"/>
                  </a:cubicBezTo>
                  <a:cubicBezTo>
                    <a:pt x="171" y="7"/>
                    <a:pt x="171" y="7"/>
                    <a:pt x="171" y="7"/>
                  </a:cubicBezTo>
                  <a:cubicBezTo>
                    <a:pt x="173" y="7"/>
                    <a:pt x="175" y="6"/>
                    <a:pt x="175" y="3"/>
                  </a:cubicBezTo>
                  <a:cubicBezTo>
                    <a:pt x="175" y="1"/>
                    <a:pt x="173" y="0"/>
                    <a:pt x="17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90" name="Freeform 66"/>
            <p:cNvSpPr>
              <a:spLocks noEditPoints="1"/>
            </p:cNvSpPr>
            <p:nvPr/>
          </p:nvSpPr>
          <p:spPr bwMode="auto">
            <a:xfrm>
              <a:off x="1031349" y="2282040"/>
              <a:ext cx="71275" cy="63870"/>
            </a:xfrm>
            <a:custGeom>
              <a:avLst/>
              <a:gdLst>
                <a:gd name="T0" fmla="*/ 7 w 65"/>
                <a:gd name="T1" fmla="*/ 58 h 58"/>
                <a:gd name="T2" fmla="*/ 58 w 65"/>
                <a:gd name="T3" fmla="*/ 58 h 58"/>
                <a:gd name="T4" fmla="*/ 65 w 65"/>
                <a:gd name="T5" fmla="*/ 51 h 58"/>
                <a:gd name="T6" fmla="*/ 65 w 65"/>
                <a:gd name="T7" fmla="*/ 7 h 58"/>
                <a:gd name="T8" fmla="*/ 58 w 65"/>
                <a:gd name="T9" fmla="*/ 0 h 58"/>
                <a:gd name="T10" fmla="*/ 7 w 65"/>
                <a:gd name="T11" fmla="*/ 0 h 58"/>
                <a:gd name="T12" fmla="*/ 0 w 65"/>
                <a:gd name="T13" fmla="*/ 7 h 58"/>
                <a:gd name="T14" fmla="*/ 0 w 65"/>
                <a:gd name="T15" fmla="*/ 51 h 58"/>
                <a:gd name="T16" fmla="*/ 7 w 65"/>
                <a:gd name="T17" fmla="*/ 58 h 58"/>
                <a:gd name="T18" fmla="*/ 14 w 65"/>
                <a:gd name="T19" fmla="*/ 14 h 58"/>
                <a:gd name="T20" fmla="*/ 51 w 65"/>
                <a:gd name="T21" fmla="*/ 14 h 58"/>
                <a:gd name="T22" fmla="*/ 51 w 65"/>
                <a:gd name="T23" fmla="*/ 44 h 58"/>
                <a:gd name="T24" fmla="*/ 14 w 65"/>
                <a:gd name="T25" fmla="*/ 44 h 58"/>
                <a:gd name="T26" fmla="*/ 14 w 65"/>
                <a:gd name="T27" fmla="*/ 1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58">
                  <a:moveTo>
                    <a:pt x="7" y="58"/>
                  </a:moveTo>
                  <a:cubicBezTo>
                    <a:pt x="58" y="58"/>
                    <a:pt x="58" y="58"/>
                    <a:pt x="58" y="58"/>
                  </a:cubicBezTo>
                  <a:cubicBezTo>
                    <a:pt x="62" y="58"/>
                    <a:pt x="65" y="55"/>
                    <a:pt x="65" y="51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65" y="3"/>
                    <a:pt x="62" y="0"/>
                    <a:pt x="5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5"/>
                    <a:pt x="3" y="58"/>
                    <a:pt x="7" y="58"/>
                  </a:cubicBezTo>
                  <a:close/>
                  <a:moveTo>
                    <a:pt x="14" y="14"/>
                  </a:moveTo>
                  <a:cubicBezTo>
                    <a:pt x="51" y="14"/>
                    <a:pt x="51" y="14"/>
                    <a:pt x="51" y="1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14" y="44"/>
                    <a:pt x="14" y="44"/>
                    <a:pt x="14" y="44"/>
                  </a:cubicBezTo>
                  <a:lnTo>
                    <a:pt x="14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grpSp>
        <p:nvGrpSpPr>
          <p:cNvPr id="91" name="Group 90"/>
          <p:cNvGrpSpPr/>
          <p:nvPr/>
        </p:nvGrpSpPr>
        <p:grpSpPr>
          <a:xfrm>
            <a:off x="6008975" y="483017"/>
            <a:ext cx="12359700" cy="2079087"/>
            <a:chOff x="5988388" y="483017"/>
            <a:chExt cx="12359700" cy="2079087"/>
          </a:xfrm>
        </p:grpSpPr>
        <p:sp>
          <p:nvSpPr>
            <p:cNvPr id="92" name="TextBox 91"/>
            <p:cNvSpPr txBox="1"/>
            <p:nvPr/>
          </p:nvSpPr>
          <p:spPr>
            <a:xfrm>
              <a:off x="5988388" y="483017"/>
              <a:ext cx="12359700" cy="1446532"/>
            </a:xfrm>
            <a:prstGeom prst="rect">
              <a:avLst/>
            </a:prstGeom>
            <a:noFill/>
          </p:spPr>
          <p:txBody>
            <a:bodyPr wrap="square" lIns="91422" tIns="45711" rIns="91422" bIns="45711" rtlCol="0">
              <a:spAutoFit/>
            </a:bodyPr>
            <a:lstStyle/>
            <a:p>
              <a:pPr algn="ctr"/>
              <a:r>
                <a:rPr lang="zh-CN" altLang="en-US" sz="8800" b="1" dirty="0">
                  <a:solidFill>
                    <a:schemeClr val="tx2"/>
                  </a:solidFill>
                  <a:cs typeface="+mn-ea"/>
                  <a:sym typeface="+mn-lt"/>
                </a:rPr>
                <a:t>此处添加标题</a:t>
              </a:r>
              <a:endParaRPr lang="id-ID" altLang="zh-CN" sz="8800" b="1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93" name="Rectangle 92"/>
            <p:cNvSpPr/>
            <p:nvPr/>
          </p:nvSpPr>
          <p:spPr>
            <a:xfrm>
              <a:off x="11412311" y="2470667"/>
              <a:ext cx="1553038" cy="91437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339" tIns="45672" rIns="91339" bIns="45672" rtlCol="0" anchor="ctr"/>
            <a:lstStyle/>
            <a:p>
              <a:pPr algn="ctr"/>
              <a:endParaRPr lang="en-US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94" name="Subtitle 2"/>
            <p:cNvSpPr txBox="1">
              <a:spLocks/>
            </p:cNvSpPr>
            <p:nvPr/>
          </p:nvSpPr>
          <p:spPr>
            <a:xfrm>
              <a:off x="6361236" y="1634834"/>
              <a:ext cx="11655185" cy="839116"/>
            </a:xfrm>
            <a:prstGeom prst="rect">
              <a:avLst/>
            </a:prstGeom>
          </p:spPr>
          <p:txBody>
            <a:bodyPr vert="horz" lIns="217490" tIns="108745" rIns="217490" bIns="108745" rtlCol="0">
              <a:norm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3100" dirty="0">
                  <a:latin typeface="+mn-lt"/>
                  <a:cs typeface="+mn-ea"/>
                  <a:sym typeface="+mn-lt"/>
                </a:rPr>
                <a:t>单击此处添加副标题</a:t>
              </a:r>
              <a:r>
                <a:rPr lang="zh-CN" altLang="en-US" sz="3100" dirty="0">
                  <a:solidFill>
                    <a:schemeClr val="accent1"/>
                  </a:solidFill>
                  <a:latin typeface="+mn-lt"/>
                  <a:cs typeface="+mn-ea"/>
                  <a:sym typeface="+mn-lt"/>
                </a:rPr>
                <a:t>或详细文本描述</a:t>
              </a:r>
              <a:endParaRPr lang="en-US" sz="3100" dirty="0">
                <a:solidFill>
                  <a:schemeClr val="accent1"/>
                </a:solidFill>
                <a:latin typeface="+mn-lt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12401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5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25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75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25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500"/>
                            </p:stCondLst>
                            <p:childTnLst>
                              <p:par>
                                <p:cTn id="6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75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00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25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500"/>
                            </p:stCondLst>
                            <p:childTnLst>
                              <p:par>
                                <p:cTn id="8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75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0"/>
                            </p:stCondLst>
                            <p:childTnLst>
                              <p:par>
                                <p:cTn id="9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25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750"/>
                            </p:stCondLst>
                            <p:childTnLst>
                              <p:par>
                                <p:cTn id="10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6250"/>
                            </p:stCondLst>
                            <p:childTnLst>
                              <p:par>
                                <p:cTn id="10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6750"/>
                            </p:stCondLst>
                            <p:childTnLst>
                              <p:par>
                                <p:cTn id="10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7250"/>
                            </p:stCondLst>
                            <p:childTnLst>
                              <p:par>
                                <p:cTn id="1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7750"/>
                            </p:stCondLst>
                            <p:childTnLst>
                              <p:par>
                                <p:cTn id="1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8250"/>
                            </p:stCondLst>
                            <p:childTnLst>
                              <p:par>
                                <p:cTn id="1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8750"/>
                            </p:stCondLst>
                            <p:childTnLst>
                              <p:par>
                                <p:cTn id="1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 animBg="1"/>
      <p:bldP spid="82" grpId="0" animBg="1"/>
      <p:bldP spid="140" grpId="0" animBg="1"/>
      <p:bldP spid="141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5" grpId="0" animBg="1"/>
      <p:bldP spid="56" grpId="0" animBg="1"/>
      <p:bldP spid="6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20"/>
          <p:cNvSpPr txBox="1">
            <a:spLocks/>
          </p:cNvSpPr>
          <p:nvPr/>
        </p:nvSpPr>
        <p:spPr>
          <a:xfrm>
            <a:off x="12280530" y="4151714"/>
            <a:ext cx="10638083" cy="738664"/>
          </a:xfrm>
          <a:prstGeom prst="rect">
            <a:avLst/>
          </a:prstGeom>
        </p:spPr>
        <p:txBody>
          <a:bodyPr vert="horz" wrap="square" lIns="182843" tIns="0" rIns="182843" bIns="0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l"/>
            <a:r>
              <a:rPr lang="zh-CN" altLang="en-US" sz="48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呼叫中心提供 </a:t>
            </a:r>
            <a:r>
              <a:rPr lang="en-US" altLang="zh-CN" sz="48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7x</a:t>
            </a:r>
            <a:r>
              <a:rPr lang="en-US" sz="48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24 </a:t>
            </a:r>
            <a:r>
              <a:rPr lang="zh-CN" altLang="en-US" sz="48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服务</a:t>
            </a:r>
            <a:endParaRPr lang="en-US" sz="4800" dirty="0">
              <a:solidFill>
                <a:schemeClr val="tx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Title 20"/>
          <p:cNvSpPr txBox="1">
            <a:spLocks/>
          </p:cNvSpPr>
          <p:nvPr/>
        </p:nvSpPr>
        <p:spPr>
          <a:xfrm>
            <a:off x="12280526" y="5296937"/>
            <a:ext cx="10638087" cy="1745057"/>
          </a:xfrm>
          <a:prstGeom prst="rect">
            <a:avLst/>
          </a:prstGeom>
        </p:spPr>
        <p:txBody>
          <a:bodyPr vert="horz" wrap="square" lIns="182843" tIns="91422" rIns="182843" bIns="91422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l">
              <a:lnSpc>
                <a:spcPct val="130000"/>
              </a:lnSpc>
            </a:pPr>
            <a:r>
              <a:rPr lang="zh-CN" altLang="en-US" sz="26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26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sz="26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26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26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分钟之内。</a:t>
            </a:r>
            <a:endParaRPr lang="en-US" sz="26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Title 20"/>
          <p:cNvSpPr txBox="1">
            <a:spLocks/>
          </p:cNvSpPr>
          <p:nvPr/>
        </p:nvSpPr>
        <p:spPr>
          <a:xfrm>
            <a:off x="12280530" y="7705500"/>
            <a:ext cx="10638083" cy="738664"/>
          </a:xfrm>
          <a:prstGeom prst="rect">
            <a:avLst/>
          </a:prstGeom>
        </p:spPr>
        <p:txBody>
          <a:bodyPr vert="horz" wrap="square" lIns="182843" tIns="0" rIns="182843" bIns="0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l"/>
            <a:r>
              <a:rPr lang="zh-CN" altLang="en-US" sz="48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在线技术支持</a:t>
            </a:r>
            <a:endParaRPr lang="en-US" sz="4800" dirty="0">
              <a:solidFill>
                <a:schemeClr val="tx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Title 20"/>
          <p:cNvSpPr txBox="1">
            <a:spLocks/>
          </p:cNvSpPr>
          <p:nvPr/>
        </p:nvSpPr>
        <p:spPr>
          <a:xfrm>
            <a:off x="12280526" y="8850725"/>
            <a:ext cx="10638087" cy="1745057"/>
          </a:xfrm>
          <a:prstGeom prst="rect">
            <a:avLst/>
          </a:prstGeom>
        </p:spPr>
        <p:txBody>
          <a:bodyPr vert="horz" wrap="square" lIns="182843" tIns="91422" rIns="182843" bIns="91422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l">
              <a:lnSpc>
                <a:spcPct val="130000"/>
              </a:lnSpc>
            </a:pPr>
            <a:r>
              <a:rPr lang="zh-CN" altLang="en-US" sz="26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26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sz="26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26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26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分钟之内。</a:t>
            </a:r>
            <a:endParaRPr lang="en-US" sz="26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Freeform 106"/>
          <p:cNvSpPr>
            <a:spLocks noChangeAspect="1" noChangeArrowheads="1"/>
          </p:cNvSpPr>
          <p:nvPr/>
        </p:nvSpPr>
        <p:spPr bwMode="auto">
          <a:xfrm rot="262758">
            <a:off x="11492975" y="7847349"/>
            <a:ext cx="776192" cy="671746"/>
          </a:xfrm>
          <a:custGeom>
            <a:avLst/>
            <a:gdLst>
              <a:gd name="T0" fmla="*/ 502 w 1013"/>
              <a:gd name="T1" fmla="*/ 0 h 879"/>
              <a:gd name="T2" fmla="*/ 0 w 1013"/>
              <a:gd name="T3" fmla="*/ 351 h 879"/>
              <a:gd name="T4" fmla="*/ 193 w 1013"/>
              <a:gd name="T5" fmla="*/ 636 h 879"/>
              <a:gd name="T6" fmla="*/ 92 w 1013"/>
              <a:gd name="T7" fmla="*/ 862 h 879"/>
              <a:gd name="T8" fmla="*/ 92 w 1013"/>
              <a:gd name="T9" fmla="*/ 878 h 879"/>
              <a:gd name="T10" fmla="*/ 101 w 1013"/>
              <a:gd name="T11" fmla="*/ 878 h 879"/>
              <a:gd name="T12" fmla="*/ 109 w 1013"/>
              <a:gd name="T13" fmla="*/ 878 h 879"/>
              <a:gd name="T14" fmla="*/ 485 w 1013"/>
              <a:gd name="T15" fmla="*/ 711 h 879"/>
              <a:gd name="T16" fmla="*/ 502 w 1013"/>
              <a:gd name="T17" fmla="*/ 711 h 879"/>
              <a:gd name="T18" fmla="*/ 1012 w 1013"/>
              <a:gd name="T19" fmla="*/ 351 h 879"/>
              <a:gd name="T20" fmla="*/ 502 w 1013"/>
              <a:gd name="T21" fmla="*/ 0 h 879"/>
              <a:gd name="T22" fmla="*/ 502 w 1013"/>
              <a:gd name="T23" fmla="*/ 0 h 879"/>
              <a:gd name="T24" fmla="*/ 502 w 1013"/>
              <a:gd name="T25" fmla="*/ 0 h 8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13" h="879">
                <a:moveTo>
                  <a:pt x="502" y="0"/>
                </a:moveTo>
                <a:cubicBezTo>
                  <a:pt x="226" y="0"/>
                  <a:pt x="0" y="159"/>
                  <a:pt x="0" y="351"/>
                </a:cubicBezTo>
                <a:cubicBezTo>
                  <a:pt x="0" y="469"/>
                  <a:pt x="67" y="569"/>
                  <a:pt x="193" y="636"/>
                </a:cubicBezTo>
                <a:cubicBezTo>
                  <a:pt x="176" y="711"/>
                  <a:pt x="142" y="811"/>
                  <a:pt x="92" y="862"/>
                </a:cubicBezTo>
                <a:cubicBezTo>
                  <a:pt x="92" y="870"/>
                  <a:pt x="92" y="870"/>
                  <a:pt x="92" y="878"/>
                </a:cubicBezTo>
                <a:lnTo>
                  <a:pt x="101" y="878"/>
                </a:lnTo>
                <a:lnTo>
                  <a:pt x="109" y="878"/>
                </a:lnTo>
                <a:cubicBezTo>
                  <a:pt x="118" y="878"/>
                  <a:pt x="335" y="862"/>
                  <a:pt x="485" y="711"/>
                </a:cubicBezTo>
                <a:cubicBezTo>
                  <a:pt x="485" y="711"/>
                  <a:pt x="494" y="711"/>
                  <a:pt x="502" y="711"/>
                </a:cubicBezTo>
                <a:cubicBezTo>
                  <a:pt x="786" y="711"/>
                  <a:pt x="1012" y="552"/>
                  <a:pt x="1012" y="351"/>
                </a:cubicBezTo>
                <a:cubicBezTo>
                  <a:pt x="1012" y="159"/>
                  <a:pt x="786" y="0"/>
                  <a:pt x="502" y="0"/>
                </a:cubicBezTo>
                <a:close/>
                <a:moveTo>
                  <a:pt x="502" y="0"/>
                </a:moveTo>
                <a:lnTo>
                  <a:pt x="502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lIns="243785" tIns="121892" rIns="243785" bIns="121892" anchor="ctr"/>
          <a:lstStyle/>
          <a:p>
            <a:pPr>
              <a:defRPr/>
            </a:pPr>
            <a:endParaRPr lang="en-US" dirty="0">
              <a:cs typeface="+mn-ea"/>
              <a:sym typeface="+mn-lt"/>
            </a:endParaRPr>
          </a:p>
        </p:txBody>
      </p:sp>
      <p:sp>
        <p:nvSpPr>
          <p:cNvPr id="32" name="Freeform 165"/>
          <p:cNvSpPr>
            <a:spLocks noChangeAspect="1" noChangeArrowheads="1"/>
          </p:cNvSpPr>
          <p:nvPr/>
        </p:nvSpPr>
        <p:spPr bwMode="auto">
          <a:xfrm rot="623985">
            <a:off x="11551078" y="4228786"/>
            <a:ext cx="716099" cy="716280"/>
          </a:xfrm>
          <a:custGeom>
            <a:avLst/>
            <a:gdLst>
              <a:gd name="T0" fmla="*/ 177 w 553"/>
              <a:gd name="T1" fmla="*/ 186 h 552"/>
              <a:gd name="T2" fmla="*/ 52 w 553"/>
              <a:gd name="T3" fmla="*/ 61 h 552"/>
              <a:gd name="T4" fmla="*/ 104 w 553"/>
              <a:gd name="T5" fmla="*/ 9 h 552"/>
              <a:gd name="T6" fmla="*/ 125 w 553"/>
              <a:gd name="T7" fmla="*/ 9 h 552"/>
              <a:gd name="T8" fmla="*/ 229 w 553"/>
              <a:gd name="T9" fmla="*/ 103 h 552"/>
              <a:gd name="T10" fmla="*/ 229 w 553"/>
              <a:gd name="T11" fmla="*/ 134 h 552"/>
              <a:gd name="T12" fmla="*/ 187 w 553"/>
              <a:gd name="T13" fmla="*/ 176 h 552"/>
              <a:gd name="T14" fmla="*/ 177 w 553"/>
              <a:gd name="T15" fmla="*/ 186 h 552"/>
              <a:gd name="T16" fmla="*/ 281 w 553"/>
              <a:gd name="T17" fmla="*/ 384 h 552"/>
              <a:gd name="T18" fmla="*/ 219 w 553"/>
              <a:gd name="T19" fmla="*/ 332 h 552"/>
              <a:gd name="T20" fmla="*/ 167 w 553"/>
              <a:gd name="T21" fmla="*/ 269 h 552"/>
              <a:gd name="T22" fmla="*/ 156 w 553"/>
              <a:gd name="T23" fmla="*/ 207 h 552"/>
              <a:gd name="T24" fmla="*/ 31 w 553"/>
              <a:gd name="T25" fmla="*/ 82 h 552"/>
              <a:gd name="T26" fmla="*/ 31 w 553"/>
              <a:gd name="T27" fmla="*/ 259 h 552"/>
              <a:gd name="T28" fmla="*/ 84 w 553"/>
              <a:gd name="T29" fmla="*/ 332 h 552"/>
              <a:gd name="T30" fmla="*/ 146 w 553"/>
              <a:gd name="T31" fmla="*/ 405 h 552"/>
              <a:gd name="T32" fmla="*/ 219 w 553"/>
              <a:gd name="T33" fmla="*/ 467 h 552"/>
              <a:gd name="T34" fmla="*/ 292 w 553"/>
              <a:gd name="T35" fmla="*/ 519 h 552"/>
              <a:gd name="T36" fmla="*/ 469 w 553"/>
              <a:gd name="T37" fmla="*/ 530 h 552"/>
              <a:gd name="T38" fmla="*/ 344 w 553"/>
              <a:gd name="T39" fmla="*/ 394 h 552"/>
              <a:gd name="T40" fmla="*/ 281 w 553"/>
              <a:gd name="T41" fmla="*/ 384 h 552"/>
              <a:gd name="T42" fmla="*/ 542 w 553"/>
              <a:gd name="T43" fmla="*/ 426 h 552"/>
              <a:gd name="T44" fmla="*/ 448 w 553"/>
              <a:gd name="T45" fmla="*/ 321 h 552"/>
              <a:gd name="T46" fmla="*/ 417 w 553"/>
              <a:gd name="T47" fmla="*/ 321 h 552"/>
              <a:gd name="T48" fmla="*/ 396 w 553"/>
              <a:gd name="T49" fmla="*/ 353 h 552"/>
              <a:gd name="T50" fmla="*/ 375 w 553"/>
              <a:gd name="T51" fmla="*/ 363 h 552"/>
              <a:gd name="T52" fmla="*/ 364 w 553"/>
              <a:gd name="T53" fmla="*/ 374 h 552"/>
              <a:gd name="T54" fmla="*/ 500 w 553"/>
              <a:gd name="T55" fmla="*/ 499 h 552"/>
              <a:gd name="T56" fmla="*/ 542 w 553"/>
              <a:gd name="T57" fmla="*/ 446 h 552"/>
              <a:gd name="T58" fmla="*/ 542 w 553"/>
              <a:gd name="T59" fmla="*/ 426 h 552"/>
              <a:gd name="T60" fmla="*/ 542 w 553"/>
              <a:gd name="T61" fmla="*/ 426 h 552"/>
              <a:gd name="T62" fmla="*/ 542 w 553"/>
              <a:gd name="T63" fmla="*/ 426 h 5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553" h="552">
                <a:moveTo>
                  <a:pt x="177" y="186"/>
                </a:moveTo>
                <a:cubicBezTo>
                  <a:pt x="52" y="61"/>
                  <a:pt x="52" y="61"/>
                  <a:pt x="52" y="61"/>
                </a:cubicBezTo>
                <a:cubicBezTo>
                  <a:pt x="73" y="40"/>
                  <a:pt x="84" y="19"/>
                  <a:pt x="104" y="9"/>
                </a:cubicBezTo>
                <a:cubicBezTo>
                  <a:pt x="104" y="0"/>
                  <a:pt x="125" y="0"/>
                  <a:pt x="125" y="9"/>
                </a:cubicBezTo>
                <a:cubicBezTo>
                  <a:pt x="229" y="103"/>
                  <a:pt x="229" y="103"/>
                  <a:pt x="229" y="103"/>
                </a:cubicBezTo>
                <a:cubicBezTo>
                  <a:pt x="229" y="113"/>
                  <a:pt x="229" y="124"/>
                  <a:pt x="229" y="134"/>
                </a:cubicBezTo>
                <a:cubicBezTo>
                  <a:pt x="187" y="176"/>
                  <a:pt x="187" y="176"/>
                  <a:pt x="187" y="176"/>
                </a:cubicBezTo>
                <a:cubicBezTo>
                  <a:pt x="177" y="176"/>
                  <a:pt x="177" y="176"/>
                  <a:pt x="177" y="186"/>
                </a:cubicBezTo>
                <a:close/>
                <a:moveTo>
                  <a:pt x="281" y="384"/>
                </a:moveTo>
                <a:cubicBezTo>
                  <a:pt x="260" y="374"/>
                  <a:pt x="239" y="353"/>
                  <a:pt x="219" y="332"/>
                </a:cubicBezTo>
                <a:cubicBezTo>
                  <a:pt x="198" y="311"/>
                  <a:pt x="187" y="290"/>
                  <a:pt x="167" y="269"/>
                </a:cubicBezTo>
                <a:cubicBezTo>
                  <a:pt x="146" y="259"/>
                  <a:pt x="146" y="228"/>
                  <a:pt x="156" y="207"/>
                </a:cubicBezTo>
                <a:cubicBezTo>
                  <a:pt x="31" y="82"/>
                  <a:pt x="31" y="82"/>
                  <a:pt x="31" y="82"/>
                </a:cubicBezTo>
                <a:cubicBezTo>
                  <a:pt x="0" y="113"/>
                  <a:pt x="0" y="186"/>
                  <a:pt x="31" y="259"/>
                </a:cubicBezTo>
                <a:cubicBezTo>
                  <a:pt x="52" y="280"/>
                  <a:pt x="63" y="311"/>
                  <a:pt x="84" y="332"/>
                </a:cubicBezTo>
                <a:cubicBezTo>
                  <a:pt x="104" y="363"/>
                  <a:pt x="125" y="384"/>
                  <a:pt x="146" y="405"/>
                </a:cubicBezTo>
                <a:cubicBezTo>
                  <a:pt x="167" y="426"/>
                  <a:pt x="187" y="446"/>
                  <a:pt x="219" y="467"/>
                </a:cubicBezTo>
                <a:cubicBezTo>
                  <a:pt x="239" y="488"/>
                  <a:pt x="271" y="509"/>
                  <a:pt x="292" y="519"/>
                </a:cubicBezTo>
                <a:cubicBezTo>
                  <a:pt x="364" y="551"/>
                  <a:pt x="437" y="551"/>
                  <a:pt x="469" y="530"/>
                </a:cubicBezTo>
                <a:cubicBezTo>
                  <a:pt x="344" y="394"/>
                  <a:pt x="344" y="394"/>
                  <a:pt x="344" y="394"/>
                </a:cubicBezTo>
                <a:cubicBezTo>
                  <a:pt x="323" y="405"/>
                  <a:pt x="292" y="405"/>
                  <a:pt x="281" y="384"/>
                </a:cubicBezTo>
                <a:close/>
                <a:moveTo>
                  <a:pt x="542" y="426"/>
                </a:moveTo>
                <a:cubicBezTo>
                  <a:pt x="448" y="321"/>
                  <a:pt x="448" y="321"/>
                  <a:pt x="448" y="321"/>
                </a:cubicBezTo>
                <a:cubicBezTo>
                  <a:pt x="437" y="321"/>
                  <a:pt x="427" y="321"/>
                  <a:pt x="417" y="321"/>
                </a:cubicBezTo>
                <a:cubicBezTo>
                  <a:pt x="396" y="353"/>
                  <a:pt x="396" y="353"/>
                  <a:pt x="396" y="353"/>
                </a:cubicBezTo>
                <a:cubicBezTo>
                  <a:pt x="375" y="363"/>
                  <a:pt x="375" y="363"/>
                  <a:pt x="375" y="363"/>
                </a:cubicBezTo>
                <a:cubicBezTo>
                  <a:pt x="375" y="374"/>
                  <a:pt x="375" y="374"/>
                  <a:pt x="364" y="374"/>
                </a:cubicBezTo>
                <a:cubicBezTo>
                  <a:pt x="500" y="499"/>
                  <a:pt x="500" y="499"/>
                  <a:pt x="500" y="499"/>
                </a:cubicBezTo>
                <a:cubicBezTo>
                  <a:pt x="510" y="488"/>
                  <a:pt x="531" y="467"/>
                  <a:pt x="542" y="446"/>
                </a:cubicBezTo>
                <a:cubicBezTo>
                  <a:pt x="552" y="446"/>
                  <a:pt x="552" y="436"/>
                  <a:pt x="542" y="426"/>
                </a:cubicBezTo>
                <a:close/>
                <a:moveTo>
                  <a:pt x="542" y="426"/>
                </a:moveTo>
                <a:lnTo>
                  <a:pt x="542" y="42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lIns="243785" tIns="121892" rIns="243785" bIns="121892" anchor="ctr"/>
          <a:lstStyle/>
          <a:p>
            <a:pPr>
              <a:defRPr/>
            </a:pPr>
            <a:endParaRPr lang="en-US" dirty="0">
              <a:cs typeface="+mn-ea"/>
              <a:sym typeface="+mn-lt"/>
            </a:endParaRPr>
          </a:p>
        </p:txBody>
      </p:sp>
      <p:grpSp>
        <p:nvGrpSpPr>
          <p:cNvPr id="34" name="Group 33"/>
          <p:cNvGrpSpPr/>
          <p:nvPr/>
        </p:nvGrpSpPr>
        <p:grpSpPr>
          <a:xfrm>
            <a:off x="6008975" y="483017"/>
            <a:ext cx="12359700" cy="2079087"/>
            <a:chOff x="5988388" y="483017"/>
            <a:chExt cx="12359700" cy="2079087"/>
          </a:xfrm>
        </p:grpSpPr>
        <p:sp>
          <p:nvSpPr>
            <p:cNvPr id="35" name="TextBox 34"/>
            <p:cNvSpPr txBox="1"/>
            <p:nvPr/>
          </p:nvSpPr>
          <p:spPr>
            <a:xfrm>
              <a:off x="5988388" y="483017"/>
              <a:ext cx="12359700" cy="1446532"/>
            </a:xfrm>
            <a:prstGeom prst="rect">
              <a:avLst/>
            </a:prstGeom>
            <a:noFill/>
          </p:spPr>
          <p:txBody>
            <a:bodyPr wrap="square" lIns="91422" tIns="45711" rIns="91422" bIns="45711" rtlCol="0">
              <a:spAutoFit/>
            </a:bodyPr>
            <a:lstStyle/>
            <a:p>
              <a:pPr algn="ctr"/>
              <a:r>
                <a:rPr lang="zh-CN" altLang="en-US" sz="8800" b="1" dirty="0">
                  <a:solidFill>
                    <a:schemeClr val="tx2"/>
                  </a:solidFill>
                  <a:cs typeface="+mn-ea"/>
                  <a:sym typeface="+mn-lt"/>
                </a:rPr>
                <a:t>此处添加标题</a:t>
              </a:r>
              <a:endParaRPr lang="id-ID" altLang="zh-CN" sz="8800" b="1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11412311" y="2470667"/>
              <a:ext cx="1553038" cy="91437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339" tIns="45672" rIns="91339" bIns="45672" rtlCol="0" anchor="ctr"/>
            <a:lstStyle/>
            <a:p>
              <a:pPr algn="ctr"/>
              <a:endParaRPr lang="en-US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37" name="Subtitle 2"/>
            <p:cNvSpPr txBox="1">
              <a:spLocks/>
            </p:cNvSpPr>
            <p:nvPr/>
          </p:nvSpPr>
          <p:spPr>
            <a:xfrm>
              <a:off x="6361236" y="1634834"/>
              <a:ext cx="11655185" cy="839116"/>
            </a:xfrm>
            <a:prstGeom prst="rect">
              <a:avLst/>
            </a:prstGeom>
          </p:spPr>
          <p:txBody>
            <a:bodyPr vert="horz" lIns="217490" tIns="108745" rIns="217490" bIns="108745" rtlCol="0">
              <a:norm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3100" dirty="0">
                  <a:latin typeface="+mn-lt"/>
                  <a:cs typeface="+mn-ea"/>
                  <a:sym typeface="+mn-lt"/>
                </a:rPr>
                <a:t>单击此处添加副标题</a:t>
              </a:r>
              <a:r>
                <a:rPr lang="zh-CN" altLang="en-US" sz="3100" dirty="0">
                  <a:solidFill>
                    <a:schemeClr val="accent1"/>
                  </a:solidFill>
                  <a:latin typeface="+mn-lt"/>
                  <a:cs typeface="+mn-ea"/>
                  <a:sym typeface="+mn-lt"/>
                </a:rPr>
                <a:t>或详细文本描述</a:t>
              </a:r>
              <a:endParaRPr lang="en-US" sz="3100" dirty="0">
                <a:solidFill>
                  <a:schemeClr val="accent1"/>
                </a:solidFill>
                <a:latin typeface="+mn-lt"/>
                <a:cs typeface="+mn-ea"/>
                <a:sym typeface="+mn-lt"/>
              </a:endParaRPr>
            </a:p>
          </p:txBody>
        </p:sp>
      </p:grpSp>
      <p:pic>
        <p:nvPicPr>
          <p:cNvPr id="6" name="图片占位符 5">
            <a:extLst>
              <a:ext uri="{FF2B5EF4-FFF2-40B4-BE49-F238E27FC236}">
                <a16:creationId xmlns:a16="http://schemas.microsoft.com/office/drawing/2014/main" xmlns="" id="{AF637D19-9ADB-4A95-B420-7300B3166C92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34" r="1623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968437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3" grpId="0" animBg="1"/>
      <p:bldP spid="3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>
            <a:spLocks/>
          </p:cNvSpPr>
          <p:nvPr/>
        </p:nvSpPr>
        <p:spPr bwMode="auto">
          <a:xfrm>
            <a:off x="0" y="2163"/>
            <a:ext cx="15302086" cy="8714908"/>
          </a:xfrm>
          <a:custGeom>
            <a:avLst/>
            <a:gdLst>
              <a:gd name="T0" fmla="*/ 2665 w 2665"/>
              <a:gd name="T1" fmla="*/ 0 h 1127"/>
              <a:gd name="T2" fmla="*/ 0 w 2665"/>
              <a:gd name="T3" fmla="*/ 0 h 1127"/>
              <a:gd name="T4" fmla="*/ 652 w 2665"/>
              <a:gd name="T5" fmla="*/ 1127 h 1127"/>
              <a:gd name="T6" fmla="*/ 2665 w 2665"/>
              <a:gd name="T7" fmla="*/ 0 h 1127"/>
              <a:gd name="connsiteX0" fmla="*/ 10000 w 10000"/>
              <a:gd name="connsiteY0" fmla="*/ 0 h 13164"/>
              <a:gd name="connsiteX1" fmla="*/ 0 w 10000"/>
              <a:gd name="connsiteY1" fmla="*/ 0 h 13164"/>
              <a:gd name="connsiteX2" fmla="*/ 16 w 10000"/>
              <a:gd name="connsiteY2" fmla="*/ 13164 h 13164"/>
              <a:gd name="connsiteX3" fmla="*/ 10000 w 10000"/>
              <a:gd name="connsiteY3" fmla="*/ 0 h 13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00" h="13164">
                <a:moveTo>
                  <a:pt x="10000" y="0"/>
                </a:moveTo>
                <a:lnTo>
                  <a:pt x="0" y="0"/>
                </a:lnTo>
                <a:cubicBezTo>
                  <a:pt x="5" y="4388"/>
                  <a:pt x="11" y="8776"/>
                  <a:pt x="16" y="13164"/>
                </a:cubicBezTo>
                <a:lnTo>
                  <a:pt x="10000" y="0"/>
                </a:lnTo>
                <a:close/>
              </a:path>
            </a:pathLst>
          </a:custGeom>
          <a:solidFill>
            <a:srgbClr val="536175"/>
          </a:solidFill>
          <a:ln>
            <a:noFill/>
          </a:ln>
        </p:spPr>
        <p:txBody>
          <a:bodyPr vert="horz" wrap="square" lIns="243763" tIns="121880" rIns="243763" bIns="121880" numCol="1" anchor="t" anchorCtr="0" compatLnSpc="1">
            <a:prstTxWarp prst="textNoShape">
              <a:avLst/>
            </a:prstTxWarp>
          </a:bodyPr>
          <a:lstStyle/>
          <a:p>
            <a:endParaRPr lang="zh-CN" altLang="en-US" sz="3413">
              <a:cs typeface="+mn-ea"/>
              <a:sym typeface="+mn-lt"/>
            </a:endParaRPr>
          </a:p>
        </p:txBody>
      </p:sp>
      <p:sp>
        <p:nvSpPr>
          <p:cNvPr id="11" name="MH_Number_1"/>
          <p:cNvSpPr/>
          <p:nvPr>
            <p:custDataLst>
              <p:tags r:id="rId1"/>
            </p:custDataLst>
          </p:nvPr>
        </p:nvSpPr>
        <p:spPr>
          <a:xfrm>
            <a:off x="12461853" y="4323625"/>
            <a:ext cx="719775" cy="719775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3999" b="1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sz="3999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MH_Entry_1"/>
          <p:cNvSpPr/>
          <p:nvPr>
            <p:custDataLst>
              <p:tags r:id="rId2"/>
            </p:custDataLst>
          </p:nvPr>
        </p:nvSpPr>
        <p:spPr>
          <a:xfrm>
            <a:off x="13632540" y="4208862"/>
            <a:ext cx="4267794" cy="1088631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endParaRPr lang="en-US" altLang="zh-CN" sz="4799" dirty="0">
              <a:solidFill>
                <a:schemeClr val="accent2"/>
              </a:solidFill>
              <a:cs typeface="+mn-ea"/>
              <a:sym typeface="+mn-lt"/>
            </a:endParaRPr>
          </a:p>
          <a:p>
            <a:r>
              <a:rPr lang="en-US" altLang="zh-CN" sz="2275" dirty="0">
                <a:solidFill>
                  <a:schemeClr val="accent2"/>
                </a:solidFill>
                <a:cs typeface="+mn-ea"/>
                <a:sym typeface="+mn-lt"/>
              </a:rPr>
              <a:t>ANNUAL WORK SUMMARY</a:t>
            </a:r>
            <a:endParaRPr lang="zh-CN" altLang="en-US" sz="2275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13" name="MH_Number_2"/>
          <p:cNvSpPr/>
          <p:nvPr>
            <p:custDataLst>
              <p:tags r:id="rId3"/>
            </p:custDataLst>
          </p:nvPr>
        </p:nvSpPr>
        <p:spPr>
          <a:xfrm>
            <a:off x="12461853" y="6017314"/>
            <a:ext cx="719775" cy="719775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3999" b="1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zh-CN" altLang="en-US" sz="3999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MH_Entry_2"/>
          <p:cNvSpPr/>
          <p:nvPr>
            <p:custDataLst>
              <p:tags r:id="rId4"/>
            </p:custDataLst>
          </p:nvPr>
        </p:nvSpPr>
        <p:spPr>
          <a:xfrm>
            <a:off x="13423946" y="6595582"/>
            <a:ext cx="4267794" cy="350096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zh-CN" sz="2275" dirty="0">
                <a:solidFill>
                  <a:schemeClr val="accent2"/>
                </a:solidFill>
                <a:cs typeface="+mn-ea"/>
                <a:sym typeface="+mn-lt"/>
              </a:rPr>
              <a:t>COMPLETION OF WORK</a:t>
            </a:r>
            <a:endParaRPr lang="zh-CN" altLang="en-US" sz="2275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15" name="MH_Number_3"/>
          <p:cNvSpPr/>
          <p:nvPr>
            <p:custDataLst>
              <p:tags r:id="rId5"/>
            </p:custDataLst>
          </p:nvPr>
        </p:nvSpPr>
        <p:spPr>
          <a:xfrm>
            <a:off x="12461853" y="7711003"/>
            <a:ext cx="719775" cy="719775"/>
          </a:xfrm>
          <a:prstGeom prst="ellipse">
            <a:avLst/>
          </a:prstGeom>
          <a:solidFill>
            <a:schemeClr val="accent3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3999" b="1">
                <a:solidFill>
                  <a:schemeClr val="bg1"/>
                </a:solidFill>
                <a:cs typeface="+mn-ea"/>
                <a:sym typeface="+mn-lt"/>
              </a:rPr>
              <a:t>3</a:t>
            </a:r>
            <a:endParaRPr lang="zh-CN" altLang="en-US" sz="3999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MH_Entry_3"/>
          <p:cNvSpPr/>
          <p:nvPr>
            <p:custDataLst>
              <p:tags r:id="rId6"/>
            </p:custDataLst>
          </p:nvPr>
        </p:nvSpPr>
        <p:spPr>
          <a:xfrm>
            <a:off x="13560070" y="8318936"/>
            <a:ext cx="4267794" cy="350096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zh-CN" sz="2275" dirty="0">
                <a:solidFill>
                  <a:schemeClr val="accent2"/>
                </a:solidFill>
                <a:cs typeface="+mn-ea"/>
                <a:sym typeface="+mn-lt"/>
              </a:rPr>
              <a:t>SUCCESSFUL PROJECT</a:t>
            </a:r>
            <a:endParaRPr lang="zh-CN" altLang="en-US" sz="2275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17" name="MH_Number_4"/>
          <p:cNvSpPr/>
          <p:nvPr>
            <p:custDataLst>
              <p:tags r:id="rId7"/>
            </p:custDataLst>
          </p:nvPr>
        </p:nvSpPr>
        <p:spPr>
          <a:xfrm>
            <a:off x="12461853" y="9404689"/>
            <a:ext cx="719775" cy="719775"/>
          </a:xfrm>
          <a:prstGeom prst="ellipse">
            <a:avLst/>
          </a:prstGeom>
          <a:solidFill>
            <a:schemeClr val="accent4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3999" b="1" dirty="0">
                <a:solidFill>
                  <a:schemeClr val="bg1"/>
                </a:solidFill>
                <a:cs typeface="+mn-ea"/>
                <a:sym typeface="+mn-lt"/>
              </a:rPr>
              <a:t>4</a:t>
            </a:r>
            <a:endParaRPr lang="zh-CN" altLang="en-US" sz="3999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MH_Entry_4"/>
          <p:cNvSpPr/>
          <p:nvPr>
            <p:custDataLst>
              <p:tags r:id="rId8"/>
            </p:custDataLst>
          </p:nvPr>
        </p:nvSpPr>
        <p:spPr>
          <a:xfrm>
            <a:off x="13560070" y="10015160"/>
            <a:ext cx="4267794" cy="350096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zh-CN" sz="2275" dirty="0">
                <a:solidFill>
                  <a:schemeClr val="accent2"/>
                </a:solidFill>
                <a:cs typeface="+mn-ea"/>
                <a:sym typeface="+mn-lt"/>
              </a:rPr>
              <a:t>NEXT YEAR WORK PLAN</a:t>
            </a:r>
            <a:endParaRPr lang="zh-CN" altLang="en-US" sz="2275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19" name="MH_Others_1"/>
          <p:cNvSpPr txBox="1"/>
          <p:nvPr>
            <p:custDataLst>
              <p:tags r:id="rId9"/>
            </p:custDataLst>
          </p:nvPr>
        </p:nvSpPr>
        <p:spPr>
          <a:xfrm>
            <a:off x="5322015" y="435406"/>
            <a:ext cx="4979617" cy="2030877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13197" b="1" dirty="0">
                <a:solidFill>
                  <a:schemeClr val="bg1"/>
                </a:solidFill>
                <a:cs typeface="+mn-ea"/>
                <a:sym typeface="+mn-lt"/>
              </a:rPr>
              <a:t>目 录</a:t>
            </a:r>
          </a:p>
        </p:txBody>
      </p:sp>
      <p:sp>
        <p:nvSpPr>
          <p:cNvPr id="20" name="MH_Others_2"/>
          <p:cNvSpPr txBox="1"/>
          <p:nvPr>
            <p:custDataLst>
              <p:tags r:id="rId10"/>
            </p:custDataLst>
          </p:nvPr>
        </p:nvSpPr>
        <p:spPr>
          <a:xfrm>
            <a:off x="5603198" y="2356645"/>
            <a:ext cx="4417251" cy="861646"/>
          </a:xfrm>
          <a:prstGeom prst="rect">
            <a:avLst/>
          </a:prstGeom>
          <a:noFill/>
        </p:spPr>
        <p:txBody>
          <a:bodyPr vert="horz"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5599" b="1" dirty="0">
                <a:solidFill>
                  <a:schemeClr val="bg1"/>
                </a:solidFill>
                <a:cs typeface="+mn-ea"/>
                <a:sym typeface="+mn-lt"/>
              </a:rPr>
              <a:t>CONTENTS</a:t>
            </a:r>
            <a:endParaRPr lang="zh-CN" altLang="en-US" sz="5599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TextBox 38"/>
          <p:cNvSpPr txBox="1"/>
          <p:nvPr/>
        </p:nvSpPr>
        <p:spPr>
          <a:xfrm>
            <a:off x="13903634" y="4035572"/>
            <a:ext cx="32478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chemeClr val="accent6"/>
                </a:solidFill>
                <a:cs typeface="+mn-ea"/>
                <a:sym typeface="+mn-lt"/>
              </a:rPr>
              <a:t>企业简介</a:t>
            </a:r>
            <a:endParaRPr lang="id-ID" sz="4800" b="1" dirty="0">
              <a:solidFill>
                <a:schemeClr val="accent6"/>
              </a:solidFill>
              <a:cs typeface="+mn-ea"/>
              <a:sym typeface="+mn-lt"/>
            </a:endParaRPr>
          </a:p>
        </p:txBody>
      </p:sp>
      <p:sp>
        <p:nvSpPr>
          <p:cNvPr id="23" name="TextBox 38"/>
          <p:cNvSpPr txBox="1"/>
          <p:nvPr/>
        </p:nvSpPr>
        <p:spPr>
          <a:xfrm>
            <a:off x="13933935" y="5876434"/>
            <a:ext cx="3247816" cy="7691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398" b="1" dirty="0">
                <a:solidFill>
                  <a:schemeClr val="accent6"/>
                </a:solidFill>
                <a:cs typeface="+mn-ea"/>
                <a:sym typeface="+mn-lt"/>
              </a:rPr>
              <a:t>产品介绍</a:t>
            </a:r>
            <a:endParaRPr lang="id-ID" sz="4398" b="1" dirty="0">
              <a:solidFill>
                <a:schemeClr val="accent6"/>
              </a:solidFill>
              <a:cs typeface="+mn-ea"/>
              <a:sym typeface="+mn-lt"/>
            </a:endParaRPr>
          </a:p>
        </p:txBody>
      </p:sp>
      <p:sp>
        <p:nvSpPr>
          <p:cNvPr id="25" name="TextBox 44"/>
          <p:cNvSpPr txBox="1"/>
          <p:nvPr/>
        </p:nvSpPr>
        <p:spPr>
          <a:xfrm>
            <a:off x="14024383" y="7501757"/>
            <a:ext cx="3247816" cy="7691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398" b="1" dirty="0">
                <a:solidFill>
                  <a:schemeClr val="accent6"/>
                </a:solidFill>
                <a:cs typeface="+mn-ea"/>
                <a:sym typeface="+mn-lt"/>
              </a:rPr>
              <a:t>服务领域 </a:t>
            </a:r>
            <a:endParaRPr lang="id-ID" sz="4398" b="1" dirty="0">
              <a:solidFill>
                <a:schemeClr val="accent6"/>
              </a:solidFill>
              <a:cs typeface="+mn-ea"/>
              <a:sym typeface="+mn-lt"/>
            </a:endParaRPr>
          </a:p>
        </p:txBody>
      </p:sp>
      <p:sp>
        <p:nvSpPr>
          <p:cNvPr id="26" name="TextBox 35"/>
          <p:cNvSpPr txBox="1"/>
          <p:nvPr/>
        </p:nvSpPr>
        <p:spPr>
          <a:xfrm>
            <a:off x="14024383" y="9073268"/>
            <a:ext cx="3247816" cy="7691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398" b="1" dirty="0">
                <a:solidFill>
                  <a:schemeClr val="accent6"/>
                </a:solidFill>
                <a:cs typeface="+mn-ea"/>
                <a:sym typeface="+mn-lt"/>
              </a:rPr>
              <a:t>市场分析</a:t>
            </a:r>
            <a:endParaRPr lang="id-ID" sz="4398" b="1" dirty="0">
              <a:solidFill>
                <a:schemeClr val="accent6"/>
              </a:solidFill>
              <a:cs typeface="+mn-ea"/>
              <a:sym typeface="+mn-lt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AFC98E9D-0CDD-4968-8566-CB7DE4381705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110"/>
          <a:stretch/>
        </p:blipFill>
        <p:spPr>
          <a:xfrm>
            <a:off x="-3186546" y="-111249"/>
            <a:ext cx="11686333" cy="13938498"/>
          </a:xfrm>
          <a:prstGeom prst="trapezoid">
            <a:avLst/>
          </a:prstGeom>
        </p:spPr>
      </p:pic>
    </p:spTree>
    <p:extLst>
      <p:ext uri="{BB962C8B-B14F-4D97-AF65-F5344CB8AC3E}">
        <p14:creationId xmlns:p14="http://schemas.microsoft.com/office/powerpoint/2010/main" val="1860750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150"/>
                            </p:stCondLst>
                            <p:childTnLst>
                              <p:par>
                                <p:cTn id="6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800"/>
                            </p:stCondLst>
                            <p:childTnLst>
                              <p:par>
                                <p:cTn id="7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450"/>
                            </p:stCondLst>
                            <p:childTnLst>
                              <p:par>
                                <p:cTn id="8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2" grpId="0"/>
      <p:bldP spid="13" grpId="0" animBg="1"/>
      <p:bldP spid="14" grpId="0"/>
      <p:bldP spid="15" grpId="0" animBg="1"/>
      <p:bldP spid="16" grpId="0"/>
      <p:bldP spid="17" grpId="0" animBg="1"/>
      <p:bldP spid="18" grpId="0"/>
      <p:bldP spid="19" grpId="0"/>
      <p:bldP spid="20" grpId="0"/>
      <p:bldP spid="22" grpId="0"/>
      <p:bldP spid="23" grpId="0"/>
      <p:bldP spid="25" grpId="0"/>
      <p:bldP spid="2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003230" y="4627558"/>
            <a:ext cx="15842697" cy="4463957"/>
          </a:xfrm>
          <a:prstGeom prst="rect">
            <a:avLst/>
          </a:prstGeom>
          <a:solidFill>
            <a:schemeClr val="tx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9" name="半闭框 8"/>
          <p:cNvSpPr/>
          <p:nvPr/>
        </p:nvSpPr>
        <p:spPr>
          <a:xfrm>
            <a:off x="3701877" y="4314721"/>
            <a:ext cx="2133600" cy="2079748"/>
          </a:xfrm>
          <a:prstGeom prst="halfFrame">
            <a:avLst>
              <a:gd name="adj1" fmla="val 8438"/>
              <a:gd name="adj2" fmla="val 8017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半闭框 12"/>
          <p:cNvSpPr/>
          <p:nvPr/>
        </p:nvSpPr>
        <p:spPr>
          <a:xfrm rot="10800000">
            <a:off x="18000060" y="7290926"/>
            <a:ext cx="2133600" cy="2090566"/>
          </a:xfrm>
          <a:prstGeom prst="halfFrame">
            <a:avLst>
              <a:gd name="adj1" fmla="val 8438"/>
              <a:gd name="adj2" fmla="val 8017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6780125" y="5430414"/>
            <a:ext cx="10817401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dirty="0">
                <a:solidFill>
                  <a:schemeClr val="bg1"/>
                </a:solidFill>
                <a:cs typeface="+mn-ea"/>
                <a:sym typeface="+mn-lt"/>
              </a:rPr>
              <a:t>PART THREE</a:t>
            </a:r>
          </a:p>
        </p:txBody>
      </p:sp>
      <p:sp>
        <p:nvSpPr>
          <p:cNvPr id="11" name="矩形 10"/>
          <p:cNvSpPr/>
          <p:nvPr/>
        </p:nvSpPr>
        <p:spPr>
          <a:xfrm>
            <a:off x="6726408" y="7119750"/>
            <a:ext cx="10924834" cy="1445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8796" b="1" dirty="0">
                <a:solidFill>
                  <a:schemeClr val="bg1"/>
                </a:solidFill>
                <a:cs typeface="+mn-ea"/>
                <a:sym typeface="+mn-lt"/>
              </a:rPr>
              <a:t>市场分析</a:t>
            </a:r>
            <a:endParaRPr lang="en-US" altLang="zh-CN" sz="8796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70661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2" presetClass="entr" presetSubtype="6" accel="84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3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4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9" accel="84000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7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8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0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7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 tmFilter="0,0; .5, 1; 1, 1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9" grpId="0" animBg="1"/>
          <p:bldP spid="13" grpId="0" animBg="1"/>
          <p:bldP spid="10" grpId="0"/>
          <p:bldP spid="1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2" presetClass="entr" presetSubtype="6" accel="84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9" accel="84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0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7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 tmFilter="0,0; .5, 1; 1, 1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9" grpId="0" animBg="1"/>
          <p:bldP spid="13" grpId="0" animBg="1"/>
          <p:bldP spid="10" grpId="0"/>
          <p:bldP spid="11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Group 46"/>
          <p:cNvGrpSpPr/>
          <p:nvPr/>
        </p:nvGrpSpPr>
        <p:grpSpPr>
          <a:xfrm>
            <a:off x="6008975" y="483017"/>
            <a:ext cx="12359700" cy="2079087"/>
            <a:chOff x="5988388" y="483017"/>
            <a:chExt cx="12359700" cy="2079087"/>
          </a:xfrm>
        </p:grpSpPr>
        <p:sp>
          <p:nvSpPr>
            <p:cNvPr id="48" name="TextBox 47"/>
            <p:cNvSpPr txBox="1"/>
            <p:nvPr/>
          </p:nvSpPr>
          <p:spPr>
            <a:xfrm>
              <a:off x="5988388" y="483017"/>
              <a:ext cx="12359700" cy="1446532"/>
            </a:xfrm>
            <a:prstGeom prst="rect">
              <a:avLst/>
            </a:prstGeom>
            <a:noFill/>
          </p:spPr>
          <p:txBody>
            <a:bodyPr wrap="square" lIns="91422" tIns="45711" rIns="91422" bIns="45711" rtlCol="0">
              <a:spAutoFit/>
            </a:bodyPr>
            <a:lstStyle/>
            <a:p>
              <a:pPr algn="ctr"/>
              <a:r>
                <a:rPr lang="zh-CN" altLang="en-US" sz="8800" b="1" dirty="0">
                  <a:solidFill>
                    <a:schemeClr val="tx2"/>
                  </a:solidFill>
                  <a:cs typeface="+mn-ea"/>
                  <a:sym typeface="+mn-lt"/>
                </a:rPr>
                <a:t>此处添加标题</a:t>
              </a:r>
              <a:endParaRPr lang="id-ID" altLang="zh-CN" sz="8800" b="1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11412311" y="2470667"/>
              <a:ext cx="1553038" cy="91437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339" tIns="45672" rIns="91339" bIns="45672" rtlCol="0" anchor="ctr"/>
            <a:lstStyle/>
            <a:p>
              <a:pPr algn="ctr"/>
              <a:endParaRPr lang="en-US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50" name="Subtitle 2"/>
            <p:cNvSpPr txBox="1">
              <a:spLocks/>
            </p:cNvSpPr>
            <p:nvPr/>
          </p:nvSpPr>
          <p:spPr>
            <a:xfrm>
              <a:off x="6361236" y="1634834"/>
              <a:ext cx="11655185" cy="839116"/>
            </a:xfrm>
            <a:prstGeom prst="rect">
              <a:avLst/>
            </a:prstGeom>
          </p:spPr>
          <p:txBody>
            <a:bodyPr vert="horz" lIns="217490" tIns="108745" rIns="217490" bIns="108745" rtlCol="0">
              <a:norm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3100" dirty="0">
                  <a:latin typeface="+mn-lt"/>
                  <a:cs typeface="+mn-ea"/>
                  <a:sym typeface="+mn-lt"/>
                </a:rPr>
                <a:t>单击此处添加副标题</a:t>
              </a:r>
              <a:r>
                <a:rPr lang="zh-CN" altLang="en-US" sz="3100" dirty="0">
                  <a:solidFill>
                    <a:schemeClr val="accent1"/>
                  </a:solidFill>
                  <a:latin typeface="+mn-lt"/>
                  <a:cs typeface="+mn-ea"/>
                  <a:sym typeface="+mn-lt"/>
                </a:rPr>
                <a:t>或详细文本描述</a:t>
              </a:r>
              <a:endParaRPr lang="en-US" sz="3100" dirty="0">
                <a:solidFill>
                  <a:schemeClr val="accent1"/>
                </a:solidFill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8640982" y="3243003"/>
            <a:ext cx="3678179" cy="4701838"/>
            <a:chOff x="8596422" y="3243003"/>
            <a:chExt cx="3678179" cy="4701838"/>
          </a:xfrm>
        </p:grpSpPr>
        <p:sp>
          <p:nvSpPr>
            <p:cNvPr id="51" name="Freeform 5"/>
            <p:cNvSpPr>
              <a:spLocks/>
            </p:cNvSpPr>
            <p:nvPr/>
          </p:nvSpPr>
          <p:spPr bwMode="auto">
            <a:xfrm rot="18900000">
              <a:off x="8596422" y="3243003"/>
              <a:ext cx="3678179" cy="4701838"/>
            </a:xfrm>
            <a:custGeom>
              <a:avLst/>
              <a:gdLst>
                <a:gd name="T0" fmla="*/ 174 w 348"/>
                <a:gd name="T1" fmla="*/ 0 h 444"/>
                <a:gd name="T2" fmla="*/ 59 w 348"/>
                <a:gd name="T3" fmla="*/ 115 h 444"/>
                <a:gd name="T4" fmla="*/ 59 w 348"/>
                <a:gd name="T5" fmla="*/ 328 h 444"/>
                <a:gd name="T6" fmla="*/ 174 w 348"/>
                <a:gd name="T7" fmla="*/ 444 h 444"/>
                <a:gd name="T8" fmla="*/ 290 w 348"/>
                <a:gd name="T9" fmla="*/ 328 h 444"/>
                <a:gd name="T10" fmla="*/ 290 w 348"/>
                <a:gd name="T11" fmla="*/ 115 h 444"/>
                <a:gd name="T12" fmla="*/ 174 w 348"/>
                <a:gd name="T13" fmla="*/ 0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8" h="444">
                  <a:moveTo>
                    <a:pt x="174" y="0"/>
                  </a:moveTo>
                  <a:cubicBezTo>
                    <a:pt x="59" y="115"/>
                    <a:pt x="59" y="115"/>
                    <a:pt x="59" y="115"/>
                  </a:cubicBezTo>
                  <a:cubicBezTo>
                    <a:pt x="0" y="174"/>
                    <a:pt x="0" y="270"/>
                    <a:pt x="59" y="328"/>
                  </a:cubicBezTo>
                  <a:cubicBezTo>
                    <a:pt x="174" y="444"/>
                    <a:pt x="174" y="444"/>
                    <a:pt x="174" y="444"/>
                  </a:cubicBezTo>
                  <a:cubicBezTo>
                    <a:pt x="290" y="328"/>
                    <a:pt x="290" y="328"/>
                    <a:pt x="290" y="328"/>
                  </a:cubicBezTo>
                  <a:cubicBezTo>
                    <a:pt x="348" y="270"/>
                    <a:pt x="348" y="174"/>
                    <a:pt x="290" y="115"/>
                  </a:cubicBezTo>
                  <a:cubicBezTo>
                    <a:pt x="174" y="0"/>
                    <a:pt x="174" y="0"/>
                    <a:pt x="174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219419" tIns="109710" rIns="219419" bIns="109710" numCol="1" anchor="t" anchorCtr="0" compatLnSpc="1">
              <a:prstTxWarp prst="textNoShape">
                <a:avLst/>
              </a:prstTxWarp>
            </a:bodyPr>
            <a:lstStyle/>
            <a:p>
              <a:endParaRPr lang="bg-BG">
                <a:cs typeface="+mn-ea"/>
                <a:sym typeface="+mn-lt"/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8953104" y="3981103"/>
              <a:ext cx="2858554" cy="2923841"/>
            </a:xfrm>
            <a:prstGeom prst="rect">
              <a:avLst/>
            </a:prstGeom>
            <a:noFill/>
          </p:spPr>
          <p:txBody>
            <a:bodyPr wrap="square" lIns="182843" tIns="91422" rIns="182843" bIns="91422" rtlCol="0">
              <a:spAutoFit/>
            </a:bodyPr>
            <a:lstStyle/>
            <a:p>
              <a:pPr algn="ctr"/>
              <a:r>
                <a:rPr lang="id-ID" sz="17800" b="1" dirty="0">
                  <a:solidFill>
                    <a:schemeClr val="bg1"/>
                  </a:solidFill>
                  <a:cs typeface="+mn-ea"/>
                  <a:sym typeface="+mn-lt"/>
                </a:rPr>
                <a:t>S</a:t>
              </a: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11558323" y="3754352"/>
            <a:ext cx="4700613" cy="3679138"/>
            <a:chOff x="11513763" y="3754352"/>
            <a:chExt cx="4700613" cy="3679138"/>
          </a:xfrm>
        </p:grpSpPr>
        <p:sp>
          <p:nvSpPr>
            <p:cNvPr id="52" name="Freeform 5"/>
            <p:cNvSpPr>
              <a:spLocks/>
            </p:cNvSpPr>
            <p:nvPr/>
          </p:nvSpPr>
          <p:spPr bwMode="auto">
            <a:xfrm rot="2700000">
              <a:off x="12024501" y="3243614"/>
              <a:ext cx="3679138" cy="4700613"/>
            </a:xfrm>
            <a:custGeom>
              <a:avLst/>
              <a:gdLst>
                <a:gd name="T0" fmla="*/ 174 w 348"/>
                <a:gd name="T1" fmla="*/ 0 h 444"/>
                <a:gd name="T2" fmla="*/ 59 w 348"/>
                <a:gd name="T3" fmla="*/ 115 h 444"/>
                <a:gd name="T4" fmla="*/ 59 w 348"/>
                <a:gd name="T5" fmla="*/ 328 h 444"/>
                <a:gd name="T6" fmla="*/ 174 w 348"/>
                <a:gd name="T7" fmla="*/ 444 h 444"/>
                <a:gd name="T8" fmla="*/ 290 w 348"/>
                <a:gd name="T9" fmla="*/ 328 h 444"/>
                <a:gd name="T10" fmla="*/ 290 w 348"/>
                <a:gd name="T11" fmla="*/ 115 h 444"/>
                <a:gd name="T12" fmla="*/ 174 w 348"/>
                <a:gd name="T13" fmla="*/ 0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8" h="444">
                  <a:moveTo>
                    <a:pt x="174" y="0"/>
                  </a:moveTo>
                  <a:cubicBezTo>
                    <a:pt x="59" y="115"/>
                    <a:pt x="59" y="115"/>
                    <a:pt x="59" y="115"/>
                  </a:cubicBezTo>
                  <a:cubicBezTo>
                    <a:pt x="0" y="174"/>
                    <a:pt x="0" y="270"/>
                    <a:pt x="59" y="328"/>
                  </a:cubicBezTo>
                  <a:cubicBezTo>
                    <a:pt x="174" y="444"/>
                    <a:pt x="174" y="444"/>
                    <a:pt x="174" y="444"/>
                  </a:cubicBezTo>
                  <a:cubicBezTo>
                    <a:pt x="290" y="328"/>
                    <a:pt x="290" y="328"/>
                    <a:pt x="290" y="328"/>
                  </a:cubicBezTo>
                  <a:cubicBezTo>
                    <a:pt x="348" y="270"/>
                    <a:pt x="348" y="174"/>
                    <a:pt x="290" y="115"/>
                  </a:cubicBezTo>
                  <a:cubicBezTo>
                    <a:pt x="174" y="0"/>
                    <a:pt x="174" y="0"/>
                    <a:pt x="174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219419" tIns="109710" rIns="219419" bIns="109710" numCol="1" anchor="t" anchorCtr="0" compatLnSpc="1">
              <a:prstTxWarp prst="textNoShape">
                <a:avLst/>
              </a:prstTxWarp>
            </a:bodyPr>
            <a:lstStyle/>
            <a:p>
              <a:endParaRPr lang="bg-BG">
                <a:cs typeface="+mn-ea"/>
                <a:sym typeface="+mn-lt"/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12459131" y="3981102"/>
              <a:ext cx="2858554" cy="2831508"/>
            </a:xfrm>
            <a:prstGeom prst="rect">
              <a:avLst/>
            </a:prstGeom>
            <a:noFill/>
          </p:spPr>
          <p:txBody>
            <a:bodyPr wrap="square" lIns="182843" tIns="91422" rIns="182843" bIns="91422" rtlCol="0">
              <a:spAutoFit/>
            </a:bodyPr>
            <a:lstStyle/>
            <a:p>
              <a:pPr algn="ctr"/>
              <a:r>
                <a:rPr lang="id-ID" sz="17300" b="1" dirty="0">
                  <a:solidFill>
                    <a:schemeClr val="bg1"/>
                  </a:solidFill>
                  <a:cs typeface="+mn-ea"/>
                  <a:sym typeface="+mn-lt"/>
                </a:rPr>
                <a:t>W</a:t>
              </a: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8129760" y="7177666"/>
            <a:ext cx="4700613" cy="3679138"/>
            <a:chOff x="8085200" y="7177666"/>
            <a:chExt cx="4700613" cy="3679138"/>
          </a:xfrm>
        </p:grpSpPr>
        <p:sp>
          <p:nvSpPr>
            <p:cNvPr id="53" name="Freeform 5"/>
            <p:cNvSpPr>
              <a:spLocks/>
            </p:cNvSpPr>
            <p:nvPr/>
          </p:nvSpPr>
          <p:spPr bwMode="auto">
            <a:xfrm rot="2700000" flipH="1">
              <a:off x="8595938" y="6666928"/>
              <a:ext cx="3679138" cy="4700613"/>
            </a:xfrm>
            <a:custGeom>
              <a:avLst/>
              <a:gdLst>
                <a:gd name="T0" fmla="*/ 174 w 348"/>
                <a:gd name="T1" fmla="*/ 0 h 444"/>
                <a:gd name="T2" fmla="*/ 59 w 348"/>
                <a:gd name="T3" fmla="*/ 115 h 444"/>
                <a:gd name="T4" fmla="*/ 59 w 348"/>
                <a:gd name="T5" fmla="*/ 328 h 444"/>
                <a:gd name="T6" fmla="*/ 174 w 348"/>
                <a:gd name="T7" fmla="*/ 444 h 444"/>
                <a:gd name="T8" fmla="*/ 290 w 348"/>
                <a:gd name="T9" fmla="*/ 328 h 444"/>
                <a:gd name="T10" fmla="*/ 290 w 348"/>
                <a:gd name="T11" fmla="*/ 115 h 444"/>
                <a:gd name="T12" fmla="*/ 174 w 348"/>
                <a:gd name="T13" fmla="*/ 0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8" h="444">
                  <a:moveTo>
                    <a:pt x="174" y="0"/>
                  </a:moveTo>
                  <a:cubicBezTo>
                    <a:pt x="59" y="115"/>
                    <a:pt x="59" y="115"/>
                    <a:pt x="59" y="115"/>
                  </a:cubicBezTo>
                  <a:cubicBezTo>
                    <a:pt x="0" y="174"/>
                    <a:pt x="0" y="270"/>
                    <a:pt x="59" y="328"/>
                  </a:cubicBezTo>
                  <a:cubicBezTo>
                    <a:pt x="174" y="444"/>
                    <a:pt x="174" y="444"/>
                    <a:pt x="174" y="444"/>
                  </a:cubicBezTo>
                  <a:cubicBezTo>
                    <a:pt x="290" y="328"/>
                    <a:pt x="290" y="328"/>
                    <a:pt x="290" y="328"/>
                  </a:cubicBezTo>
                  <a:cubicBezTo>
                    <a:pt x="348" y="270"/>
                    <a:pt x="348" y="174"/>
                    <a:pt x="290" y="115"/>
                  </a:cubicBezTo>
                  <a:cubicBezTo>
                    <a:pt x="174" y="0"/>
                    <a:pt x="174" y="0"/>
                    <a:pt x="174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219419" tIns="109710" rIns="219419" bIns="109710" numCol="1" anchor="t" anchorCtr="0" compatLnSpc="1">
              <a:prstTxWarp prst="textNoShape">
                <a:avLst/>
              </a:prstTxWarp>
            </a:bodyPr>
            <a:lstStyle/>
            <a:p>
              <a:endParaRPr lang="bg-BG">
                <a:cs typeface="+mn-ea"/>
                <a:sym typeface="+mn-lt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8975384" y="7389911"/>
              <a:ext cx="2858554" cy="2923841"/>
            </a:xfrm>
            <a:prstGeom prst="rect">
              <a:avLst/>
            </a:prstGeom>
            <a:noFill/>
          </p:spPr>
          <p:txBody>
            <a:bodyPr wrap="square" lIns="182843" tIns="91422" rIns="182843" bIns="91422" rtlCol="0">
              <a:spAutoFit/>
            </a:bodyPr>
            <a:lstStyle/>
            <a:p>
              <a:pPr algn="ctr"/>
              <a:r>
                <a:rPr lang="id-ID" sz="17800" b="1" dirty="0">
                  <a:solidFill>
                    <a:schemeClr val="bg1"/>
                  </a:solidFill>
                  <a:cs typeface="+mn-ea"/>
                  <a:sym typeface="+mn-lt"/>
                </a:rPr>
                <a:t>O</a:t>
              </a: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12069538" y="6666318"/>
            <a:ext cx="3678179" cy="4701838"/>
            <a:chOff x="12024978" y="6666318"/>
            <a:chExt cx="3678179" cy="4701838"/>
          </a:xfrm>
        </p:grpSpPr>
        <p:sp>
          <p:nvSpPr>
            <p:cNvPr id="54" name="Freeform 5"/>
            <p:cNvSpPr>
              <a:spLocks/>
            </p:cNvSpPr>
            <p:nvPr/>
          </p:nvSpPr>
          <p:spPr bwMode="auto">
            <a:xfrm rot="18900000" flipH="1">
              <a:off x="12024978" y="6666318"/>
              <a:ext cx="3678179" cy="4701838"/>
            </a:xfrm>
            <a:custGeom>
              <a:avLst/>
              <a:gdLst>
                <a:gd name="T0" fmla="*/ 174 w 348"/>
                <a:gd name="T1" fmla="*/ 0 h 444"/>
                <a:gd name="T2" fmla="*/ 59 w 348"/>
                <a:gd name="T3" fmla="*/ 115 h 444"/>
                <a:gd name="T4" fmla="*/ 59 w 348"/>
                <a:gd name="T5" fmla="*/ 328 h 444"/>
                <a:gd name="T6" fmla="*/ 174 w 348"/>
                <a:gd name="T7" fmla="*/ 444 h 444"/>
                <a:gd name="T8" fmla="*/ 290 w 348"/>
                <a:gd name="T9" fmla="*/ 328 h 444"/>
                <a:gd name="T10" fmla="*/ 290 w 348"/>
                <a:gd name="T11" fmla="*/ 115 h 444"/>
                <a:gd name="T12" fmla="*/ 174 w 348"/>
                <a:gd name="T13" fmla="*/ 0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8" h="444">
                  <a:moveTo>
                    <a:pt x="174" y="0"/>
                  </a:moveTo>
                  <a:cubicBezTo>
                    <a:pt x="59" y="115"/>
                    <a:pt x="59" y="115"/>
                    <a:pt x="59" y="115"/>
                  </a:cubicBezTo>
                  <a:cubicBezTo>
                    <a:pt x="0" y="174"/>
                    <a:pt x="0" y="270"/>
                    <a:pt x="59" y="328"/>
                  </a:cubicBezTo>
                  <a:cubicBezTo>
                    <a:pt x="174" y="444"/>
                    <a:pt x="174" y="444"/>
                    <a:pt x="174" y="444"/>
                  </a:cubicBezTo>
                  <a:cubicBezTo>
                    <a:pt x="290" y="328"/>
                    <a:pt x="290" y="328"/>
                    <a:pt x="290" y="328"/>
                  </a:cubicBezTo>
                  <a:cubicBezTo>
                    <a:pt x="348" y="270"/>
                    <a:pt x="348" y="174"/>
                    <a:pt x="290" y="115"/>
                  </a:cubicBezTo>
                  <a:cubicBezTo>
                    <a:pt x="174" y="0"/>
                    <a:pt x="174" y="0"/>
                    <a:pt x="174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219419" tIns="109710" rIns="219419" bIns="109710" numCol="1" anchor="t" anchorCtr="0" compatLnSpc="1">
              <a:prstTxWarp prst="textNoShape">
                <a:avLst/>
              </a:prstTxWarp>
            </a:bodyPr>
            <a:lstStyle/>
            <a:p>
              <a:endParaRPr lang="bg-BG">
                <a:cs typeface="+mn-ea"/>
                <a:sym typeface="+mn-lt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12347732" y="7389911"/>
              <a:ext cx="2858554" cy="2923841"/>
            </a:xfrm>
            <a:prstGeom prst="rect">
              <a:avLst/>
            </a:prstGeom>
            <a:noFill/>
          </p:spPr>
          <p:txBody>
            <a:bodyPr wrap="square" lIns="182843" tIns="91422" rIns="182843" bIns="91422" rtlCol="0">
              <a:spAutoFit/>
            </a:bodyPr>
            <a:lstStyle/>
            <a:p>
              <a:pPr algn="ctr"/>
              <a:r>
                <a:rPr lang="id-ID" sz="17800" b="1" dirty="0">
                  <a:solidFill>
                    <a:schemeClr val="bg1"/>
                  </a:solidFill>
                  <a:cs typeface="+mn-ea"/>
                  <a:sym typeface="+mn-lt"/>
                </a:rPr>
                <a:t>T</a:t>
              </a:r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2163222" y="4477634"/>
            <a:ext cx="5456719" cy="1692743"/>
            <a:chOff x="2163222" y="4477634"/>
            <a:chExt cx="5456719" cy="1692743"/>
          </a:xfrm>
        </p:grpSpPr>
        <p:sp>
          <p:nvSpPr>
            <p:cNvPr id="23" name="TextBox 22"/>
            <p:cNvSpPr txBox="1"/>
            <p:nvPr/>
          </p:nvSpPr>
          <p:spPr>
            <a:xfrm>
              <a:off x="3715656" y="4477634"/>
              <a:ext cx="3904285" cy="1692743"/>
            </a:xfrm>
            <a:prstGeom prst="rect">
              <a:avLst/>
            </a:prstGeom>
            <a:noFill/>
          </p:spPr>
          <p:txBody>
            <a:bodyPr wrap="square" lIns="0" tIns="121892" rIns="0" bIns="0" rtlCol="0">
              <a:spAutoFit/>
            </a:bodyPr>
            <a:lstStyle/>
            <a:p>
              <a:r>
                <a:rPr lang="zh-CN" altLang="en-US" sz="3000" dirty="0">
                  <a:solidFill>
                    <a:schemeClr val="tx2"/>
                  </a:solidFill>
                  <a:cs typeface="+mn-ea"/>
                  <a:sym typeface="+mn-lt"/>
                </a:rPr>
                <a:t>产品优势</a:t>
              </a:r>
              <a:endParaRPr lang="en-US" sz="3000" dirty="0">
                <a:solidFill>
                  <a:schemeClr val="tx2"/>
                </a:solidFill>
                <a:cs typeface="+mn-ea"/>
                <a:sym typeface="+mn-lt"/>
              </a:endParaRPr>
            </a:p>
            <a:p>
              <a:r>
                <a:rPr lang="zh-CN" altLang="en-US" sz="2400" dirty="0">
                  <a:cs typeface="+mn-ea"/>
                  <a:sym typeface="+mn-lt"/>
                </a:rPr>
                <a:t>此处添加详细文本描述，建议与标题相关并符合整体语言风格</a:t>
              </a:r>
              <a:endParaRPr lang="en-US" sz="2400" dirty="0">
                <a:cs typeface="+mn-ea"/>
                <a:sym typeface="+mn-lt"/>
              </a:endParaRPr>
            </a:p>
          </p:txBody>
        </p:sp>
        <p:grpSp>
          <p:nvGrpSpPr>
            <p:cNvPr id="34" name="Group 33"/>
            <p:cNvGrpSpPr/>
            <p:nvPr/>
          </p:nvGrpSpPr>
          <p:grpSpPr>
            <a:xfrm>
              <a:off x="2163222" y="4675182"/>
              <a:ext cx="1312452" cy="1312794"/>
              <a:chOff x="2163222" y="4675182"/>
              <a:chExt cx="1312452" cy="1312794"/>
            </a:xfrm>
          </p:grpSpPr>
          <p:sp>
            <p:nvSpPr>
              <p:cNvPr id="22" name="Oval 21"/>
              <p:cNvSpPr/>
              <p:nvPr/>
            </p:nvSpPr>
            <p:spPr>
              <a:xfrm>
                <a:off x="2163222" y="4675182"/>
                <a:ext cx="1312452" cy="1312794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243785" tIns="121892" rIns="243785" bIns="121892" rtlCol="0" anchor="ctr"/>
              <a:lstStyle/>
              <a:p>
                <a:pPr algn="ctr"/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64" name="Freeform 2"/>
              <p:cNvSpPr>
                <a:spLocks noChangeArrowheads="1"/>
              </p:cNvSpPr>
              <p:nvPr/>
            </p:nvSpPr>
            <p:spPr bwMode="auto">
              <a:xfrm>
                <a:off x="2492792" y="4959721"/>
                <a:ext cx="693093" cy="693273"/>
              </a:xfrm>
              <a:custGeom>
                <a:avLst/>
                <a:gdLst>
                  <a:gd name="T0" fmla="*/ 3437 w 6844"/>
                  <a:gd name="T1" fmla="*/ 1719 h 6844"/>
                  <a:gd name="T2" fmla="*/ 3437 w 6844"/>
                  <a:gd name="T3" fmla="*/ 2875 h 6844"/>
                  <a:gd name="T4" fmla="*/ 3437 w 6844"/>
                  <a:gd name="T5" fmla="*/ 1719 h 6844"/>
                  <a:gd name="T6" fmla="*/ 6843 w 6844"/>
                  <a:gd name="T7" fmla="*/ 188 h 6844"/>
                  <a:gd name="T8" fmla="*/ 5437 w 6844"/>
                  <a:gd name="T9" fmla="*/ 2375 h 6844"/>
                  <a:gd name="T10" fmla="*/ 5124 w 6844"/>
                  <a:gd name="T11" fmla="*/ 1250 h 6844"/>
                  <a:gd name="T12" fmla="*/ 5093 w 6844"/>
                  <a:gd name="T13" fmla="*/ 2719 h 6844"/>
                  <a:gd name="T14" fmla="*/ 4437 w 6844"/>
                  <a:gd name="T15" fmla="*/ 3749 h 6844"/>
                  <a:gd name="T16" fmla="*/ 5218 w 6844"/>
                  <a:gd name="T17" fmla="*/ 4562 h 6844"/>
                  <a:gd name="T18" fmla="*/ 5218 w 6844"/>
                  <a:gd name="T19" fmla="*/ 4593 h 6844"/>
                  <a:gd name="T20" fmla="*/ 5124 w 6844"/>
                  <a:gd name="T21" fmla="*/ 6624 h 6844"/>
                  <a:gd name="T22" fmla="*/ 4812 w 6844"/>
                  <a:gd name="T23" fmla="*/ 6843 h 6844"/>
                  <a:gd name="T24" fmla="*/ 4812 w 6844"/>
                  <a:gd name="T25" fmla="*/ 5093 h 6844"/>
                  <a:gd name="T26" fmla="*/ 2594 w 6844"/>
                  <a:gd name="T27" fmla="*/ 5812 h 6844"/>
                  <a:gd name="T28" fmla="*/ 2438 w 6844"/>
                  <a:gd name="T29" fmla="*/ 5968 h 6844"/>
                  <a:gd name="T30" fmla="*/ 875 w 6844"/>
                  <a:gd name="T31" fmla="*/ 6843 h 6844"/>
                  <a:gd name="T32" fmla="*/ 719 w 6844"/>
                  <a:gd name="T33" fmla="*/ 6312 h 6844"/>
                  <a:gd name="T34" fmla="*/ 2844 w 6844"/>
                  <a:gd name="T35" fmla="*/ 4562 h 6844"/>
                  <a:gd name="T36" fmla="*/ 1782 w 6844"/>
                  <a:gd name="T37" fmla="*/ 2750 h 6844"/>
                  <a:gd name="T38" fmla="*/ 1719 w 6844"/>
                  <a:gd name="T39" fmla="*/ 2594 h 6844"/>
                  <a:gd name="T40" fmla="*/ 1250 w 6844"/>
                  <a:gd name="T41" fmla="*/ 1313 h 6844"/>
                  <a:gd name="T42" fmla="*/ 407 w 6844"/>
                  <a:gd name="T43" fmla="*/ 2563 h 6844"/>
                  <a:gd name="T44" fmla="*/ 1032 w 6844"/>
                  <a:gd name="T45" fmla="*/ 32 h 6844"/>
                  <a:gd name="T46" fmla="*/ 1813 w 6844"/>
                  <a:gd name="T47" fmla="*/ 938 h 6844"/>
                  <a:gd name="T48" fmla="*/ 2157 w 6844"/>
                  <a:gd name="T49" fmla="*/ 907 h 6844"/>
                  <a:gd name="T50" fmla="*/ 4718 w 6844"/>
                  <a:gd name="T51" fmla="*/ 907 h 6844"/>
                  <a:gd name="T52" fmla="*/ 5031 w 6844"/>
                  <a:gd name="T53" fmla="*/ 938 h 6844"/>
                  <a:gd name="T54" fmla="*/ 5812 w 6844"/>
                  <a:gd name="T55" fmla="*/ 0 h 6844"/>
                  <a:gd name="T56" fmla="*/ 4562 w 6844"/>
                  <a:gd name="T57" fmla="*/ 1188 h 6844"/>
                  <a:gd name="T58" fmla="*/ 3437 w 6844"/>
                  <a:gd name="T59" fmla="*/ 1157 h 6844"/>
                  <a:gd name="T60" fmla="*/ 2282 w 6844"/>
                  <a:gd name="T61" fmla="*/ 2469 h 6844"/>
                  <a:gd name="T62" fmla="*/ 3718 w 6844"/>
                  <a:gd name="T63" fmla="*/ 3157 h 6844"/>
                  <a:gd name="T64" fmla="*/ 4562 w 6844"/>
                  <a:gd name="T65" fmla="*/ 1188 h 6844"/>
                  <a:gd name="T66" fmla="*/ 4562 w 6844"/>
                  <a:gd name="T67" fmla="*/ 1188 h 68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844" h="6844">
                    <a:moveTo>
                      <a:pt x="3437" y="1719"/>
                    </a:moveTo>
                    <a:lnTo>
                      <a:pt x="3437" y="1719"/>
                    </a:lnTo>
                    <a:cubicBezTo>
                      <a:pt x="3749" y="1719"/>
                      <a:pt x="3999" y="2000"/>
                      <a:pt x="3999" y="2313"/>
                    </a:cubicBezTo>
                    <a:cubicBezTo>
                      <a:pt x="3999" y="2625"/>
                      <a:pt x="3749" y="2875"/>
                      <a:pt x="3437" y="2875"/>
                    </a:cubicBezTo>
                    <a:cubicBezTo>
                      <a:pt x="3125" y="2875"/>
                      <a:pt x="2844" y="2625"/>
                      <a:pt x="2844" y="2313"/>
                    </a:cubicBezTo>
                    <a:cubicBezTo>
                      <a:pt x="2844" y="2000"/>
                      <a:pt x="3125" y="1719"/>
                      <a:pt x="3437" y="1719"/>
                    </a:cubicBezTo>
                    <a:close/>
                    <a:moveTo>
                      <a:pt x="6843" y="188"/>
                    </a:moveTo>
                    <a:lnTo>
                      <a:pt x="6843" y="188"/>
                    </a:lnTo>
                    <a:cubicBezTo>
                      <a:pt x="6437" y="2532"/>
                      <a:pt x="6437" y="2532"/>
                      <a:pt x="6437" y="2532"/>
                    </a:cubicBezTo>
                    <a:cubicBezTo>
                      <a:pt x="5437" y="2375"/>
                      <a:pt x="5437" y="2375"/>
                      <a:pt x="5437" y="2375"/>
                    </a:cubicBezTo>
                    <a:cubicBezTo>
                      <a:pt x="5593" y="1282"/>
                      <a:pt x="5593" y="1282"/>
                      <a:pt x="5593" y="1282"/>
                    </a:cubicBezTo>
                    <a:cubicBezTo>
                      <a:pt x="5468" y="1282"/>
                      <a:pt x="5312" y="1250"/>
                      <a:pt x="5124" y="1250"/>
                    </a:cubicBezTo>
                    <a:cubicBezTo>
                      <a:pt x="5124" y="2594"/>
                      <a:pt x="5124" y="2594"/>
                      <a:pt x="5124" y="2594"/>
                    </a:cubicBezTo>
                    <a:cubicBezTo>
                      <a:pt x="5124" y="2625"/>
                      <a:pt x="5124" y="2688"/>
                      <a:pt x="5093" y="2719"/>
                    </a:cubicBezTo>
                    <a:lnTo>
                      <a:pt x="5093" y="2750"/>
                    </a:lnTo>
                    <a:cubicBezTo>
                      <a:pt x="4437" y="3749"/>
                      <a:pt x="4437" y="3749"/>
                      <a:pt x="4437" y="3749"/>
                    </a:cubicBezTo>
                    <a:cubicBezTo>
                      <a:pt x="4249" y="4281"/>
                      <a:pt x="4249" y="4281"/>
                      <a:pt x="4249" y="4281"/>
                    </a:cubicBezTo>
                    <a:cubicBezTo>
                      <a:pt x="5218" y="4562"/>
                      <a:pt x="5218" y="4562"/>
                      <a:pt x="5218" y="4562"/>
                    </a:cubicBezTo>
                    <a:cubicBezTo>
                      <a:pt x="5218" y="4562"/>
                      <a:pt x="5218" y="4562"/>
                      <a:pt x="5187" y="4593"/>
                    </a:cubicBezTo>
                    <a:cubicBezTo>
                      <a:pt x="5218" y="4593"/>
                      <a:pt x="5218" y="4593"/>
                      <a:pt x="5218" y="4593"/>
                    </a:cubicBezTo>
                    <a:cubicBezTo>
                      <a:pt x="5343" y="4624"/>
                      <a:pt x="5437" y="4749"/>
                      <a:pt x="5406" y="4906"/>
                    </a:cubicBezTo>
                    <a:cubicBezTo>
                      <a:pt x="5124" y="6624"/>
                      <a:pt x="5124" y="6624"/>
                      <a:pt x="5124" y="6624"/>
                    </a:cubicBezTo>
                    <a:cubicBezTo>
                      <a:pt x="5093" y="6749"/>
                      <a:pt x="4999" y="6843"/>
                      <a:pt x="4843" y="6843"/>
                    </a:cubicBezTo>
                    <a:lnTo>
                      <a:pt x="4812" y="6843"/>
                    </a:lnTo>
                    <a:cubicBezTo>
                      <a:pt x="4656" y="6812"/>
                      <a:pt x="4531" y="6687"/>
                      <a:pt x="4562" y="6531"/>
                    </a:cubicBezTo>
                    <a:cubicBezTo>
                      <a:pt x="4812" y="5093"/>
                      <a:pt x="4812" y="5093"/>
                      <a:pt x="4812" y="5093"/>
                    </a:cubicBezTo>
                    <a:cubicBezTo>
                      <a:pt x="3531" y="5124"/>
                      <a:pt x="3531" y="5124"/>
                      <a:pt x="3531" y="5124"/>
                    </a:cubicBezTo>
                    <a:cubicBezTo>
                      <a:pt x="2594" y="5812"/>
                      <a:pt x="2594" y="5812"/>
                      <a:pt x="2594" y="5812"/>
                    </a:cubicBezTo>
                    <a:cubicBezTo>
                      <a:pt x="2500" y="5906"/>
                      <a:pt x="2500" y="5906"/>
                      <a:pt x="2500" y="5906"/>
                    </a:cubicBezTo>
                    <a:cubicBezTo>
                      <a:pt x="2469" y="5937"/>
                      <a:pt x="2469" y="5937"/>
                      <a:pt x="2438" y="5968"/>
                    </a:cubicBezTo>
                    <a:cubicBezTo>
                      <a:pt x="1000" y="6812"/>
                      <a:pt x="1000" y="6812"/>
                      <a:pt x="1000" y="6812"/>
                    </a:cubicBezTo>
                    <a:cubicBezTo>
                      <a:pt x="969" y="6843"/>
                      <a:pt x="907" y="6843"/>
                      <a:pt x="875" y="6843"/>
                    </a:cubicBezTo>
                    <a:cubicBezTo>
                      <a:pt x="782" y="6843"/>
                      <a:pt x="688" y="6812"/>
                      <a:pt x="625" y="6718"/>
                    </a:cubicBezTo>
                    <a:cubicBezTo>
                      <a:pt x="532" y="6562"/>
                      <a:pt x="594" y="6406"/>
                      <a:pt x="719" y="6312"/>
                    </a:cubicBezTo>
                    <a:cubicBezTo>
                      <a:pt x="1969" y="5562"/>
                      <a:pt x="1969" y="5562"/>
                      <a:pt x="1969" y="5562"/>
                    </a:cubicBezTo>
                    <a:cubicBezTo>
                      <a:pt x="2844" y="4562"/>
                      <a:pt x="2844" y="4562"/>
                      <a:pt x="2844" y="4562"/>
                    </a:cubicBezTo>
                    <a:cubicBezTo>
                      <a:pt x="2563" y="3718"/>
                      <a:pt x="2563" y="3718"/>
                      <a:pt x="2563" y="3718"/>
                    </a:cubicBezTo>
                    <a:cubicBezTo>
                      <a:pt x="1782" y="2750"/>
                      <a:pt x="1782" y="2750"/>
                      <a:pt x="1782" y="2750"/>
                    </a:cubicBezTo>
                    <a:lnTo>
                      <a:pt x="1782" y="2750"/>
                    </a:lnTo>
                    <a:cubicBezTo>
                      <a:pt x="1750" y="2688"/>
                      <a:pt x="1719" y="2657"/>
                      <a:pt x="1719" y="2594"/>
                    </a:cubicBezTo>
                    <a:cubicBezTo>
                      <a:pt x="1719" y="1250"/>
                      <a:pt x="1719" y="1250"/>
                      <a:pt x="1719" y="1250"/>
                    </a:cubicBezTo>
                    <a:cubicBezTo>
                      <a:pt x="1532" y="1250"/>
                      <a:pt x="1375" y="1282"/>
                      <a:pt x="1250" y="1313"/>
                    </a:cubicBezTo>
                    <a:cubicBezTo>
                      <a:pt x="1407" y="2375"/>
                      <a:pt x="1407" y="2375"/>
                      <a:pt x="1407" y="2375"/>
                    </a:cubicBezTo>
                    <a:cubicBezTo>
                      <a:pt x="407" y="2563"/>
                      <a:pt x="407" y="2563"/>
                      <a:pt x="407" y="2563"/>
                    </a:cubicBezTo>
                    <a:cubicBezTo>
                      <a:pt x="0" y="188"/>
                      <a:pt x="0" y="188"/>
                      <a:pt x="0" y="188"/>
                    </a:cubicBezTo>
                    <a:cubicBezTo>
                      <a:pt x="1032" y="32"/>
                      <a:pt x="1032" y="32"/>
                      <a:pt x="1032" y="32"/>
                    </a:cubicBezTo>
                    <a:cubicBezTo>
                      <a:pt x="1188" y="1032"/>
                      <a:pt x="1188" y="1032"/>
                      <a:pt x="1188" y="1032"/>
                    </a:cubicBezTo>
                    <a:cubicBezTo>
                      <a:pt x="1375" y="1000"/>
                      <a:pt x="1594" y="969"/>
                      <a:pt x="1813" y="938"/>
                    </a:cubicBezTo>
                    <a:cubicBezTo>
                      <a:pt x="1875" y="907"/>
                      <a:pt x="1938" y="875"/>
                      <a:pt x="2000" y="875"/>
                    </a:cubicBezTo>
                    <a:cubicBezTo>
                      <a:pt x="2063" y="875"/>
                      <a:pt x="2094" y="907"/>
                      <a:pt x="2157" y="907"/>
                    </a:cubicBezTo>
                    <a:cubicBezTo>
                      <a:pt x="2532" y="907"/>
                      <a:pt x="2938" y="875"/>
                      <a:pt x="3437" y="875"/>
                    </a:cubicBezTo>
                    <a:cubicBezTo>
                      <a:pt x="3906" y="875"/>
                      <a:pt x="4343" y="907"/>
                      <a:pt x="4718" y="907"/>
                    </a:cubicBezTo>
                    <a:cubicBezTo>
                      <a:pt x="4749" y="907"/>
                      <a:pt x="4781" y="875"/>
                      <a:pt x="4843" y="875"/>
                    </a:cubicBezTo>
                    <a:cubicBezTo>
                      <a:pt x="4906" y="875"/>
                      <a:pt x="4968" y="907"/>
                      <a:pt x="5031" y="938"/>
                    </a:cubicBezTo>
                    <a:cubicBezTo>
                      <a:pt x="5281" y="969"/>
                      <a:pt x="5468" y="1000"/>
                      <a:pt x="5656" y="1000"/>
                    </a:cubicBezTo>
                    <a:cubicBezTo>
                      <a:pt x="5812" y="0"/>
                      <a:pt x="5812" y="0"/>
                      <a:pt x="5812" y="0"/>
                    </a:cubicBezTo>
                    <a:lnTo>
                      <a:pt x="6843" y="188"/>
                    </a:lnTo>
                    <a:close/>
                    <a:moveTo>
                      <a:pt x="4562" y="1188"/>
                    </a:moveTo>
                    <a:lnTo>
                      <a:pt x="4562" y="1188"/>
                    </a:lnTo>
                    <a:cubicBezTo>
                      <a:pt x="4218" y="1188"/>
                      <a:pt x="3843" y="1157"/>
                      <a:pt x="3437" y="1157"/>
                    </a:cubicBezTo>
                    <a:cubicBezTo>
                      <a:pt x="3000" y="1157"/>
                      <a:pt x="2625" y="1188"/>
                      <a:pt x="2282" y="1188"/>
                    </a:cubicBezTo>
                    <a:cubicBezTo>
                      <a:pt x="2282" y="2469"/>
                      <a:pt x="2282" y="2469"/>
                      <a:pt x="2282" y="2469"/>
                    </a:cubicBezTo>
                    <a:cubicBezTo>
                      <a:pt x="3157" y="3157"/>
                      <a:pt x="3157" y="3157"/>
                      <a:pt x="3157" y="3157"/>
                    </a:cubicBezTo>
                    <a:cubicBezTo>
                      <a:pt x="3718" y="3157"/>
                      <a:pt x="3718" y="3157"/>
                      <a:pt x="3718" y="3157"/>
                    </a:cubicBezTo>
                    <a:cubicBezTo>
                      <a:pt x="4562" y="2469"/>
                      <a:pt x="4562" y="2469"/>
                      <a:pt x="4562" y="2469"/>
                    </a:cubicBezTo>
                    <a:lnTo>
                      <a:pt x="4562" y="1188"/>
                    </a:lnTo>
                    <a:close/>
                    <a:moveTo>
                      <a:pt x="4562" y="1188"/>
                    </a:moveTo>
                    <a:lnTo>
                      <a:pt x="4562" y="118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lIns="243797" tIns="121899" rIns="243797" bIns="121899" anchor="ctr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0" name="Group 69"/>
          <p:cNvGrpSpPr/>
          <p:nvPr/>
        </p:nvGrpSpPr>
        <p:grpSpPr>
          <a:xfrm>
            <a:off x="16961077" y="4466790"/>
            <a:ext cx="5557226" cy="1692743"/>
            <a:chOff x="16961077" y="4466790"/>
            <a:chExt cx="5557226" cy="1692743"/>
          </a:xfrm>
        </p:grpSpPr>
        <p:sp>
          <p:nvSpPr>
            <p:cNvPr id="26" name="TextBox 25"/>
            <p:cNvSpPr txBox="1"/>
            <p:nvPr/>
          </p:nvSpPr>
          <p:spPr>
            <a:xfrm>
              <a:off x="18513512" y="4466790"/>
              <a:ext cx="4004791" cy="1692743"/>
            </a:xfrm>
            <a:prstGeom prst="rect">
              <a:avLst/>
            </a:prstGeom>
            <a:noFill/>
          </p:spPr>
          <p:txBody>
            <a:bodyPr wrap="square" lIns="0" tIns="121892" rIns="0" bIns="0" rtlCol="0">
              <a:spAutoFit/>
            </a:bodyPr>
            <a:lstStyle/>
            <a:p>
              <a:r>
                <a:rPr lang="zh-CN" altLang="en-US" sz="3000" dirty="0">
                  <a:solidFill>
                    <a:schemeClr val="tx2"/>
                  </a:solidFill>
                  <a:cs typeface="+mn-ea"/>
                  <a:sym typeface="+mn-lt"/>
                </a:rPr>
                <a:t>产品劣势</a:t>
              </a:r>
              <a:endParaRPr lang="en-US" sz="3000" dirty="0">
                <a:solidFill>
                  <a:schemeClr val="tx2"/>
                </a:solidFill>
                <a:cs typeface="+mn-ea"/>
                <a:sym typeface="+mn-lt"/>
              </a:endParaRPr>
            </a:p>
            <a:p>
              <a:r>
                <a:rPr lang="zh-CN" altLang="en-US" sz="2400" dirty="0">
                  <a:cs typeface="+mn-ea"/>
                  <a:sym typeface="+mn-lt"/>
                </a:rPr>
                <a:t>此处添加详细文本描述，建议与标题相关并符合整体语言风格</a:t>
              </a:r>
              <a:endParaRPr lang="en-US" sz="2400" dirty="0">
                <a:cs typeface="+mn-ea"/>
                <a:sym typeface="+mn-lt"/>
              </a:endParaRPr>
            </a:p>
          </p:txBody>
        </p:sp>
        <p:grpSp>
          <p:nvGrpSpPr>
            <p:cNvPr id="30" name="Group 29"/>
            <p:cNvGrpSpPr/>
            <p:nvPr/>
          </p:nvGrpSpPr>
          <p:grpSpPr>
            <a:xfrm>
              <a:off x="16961077" y="4664338"/>
              <a:ext cx="1312454" cy="1312794"/>
              <a:chOff x="16961077" y="4664338"/>
              <a:chExt cx="1312454" cy="1312794"/>
            </a:xfrm>
          </p:grpSpPr>
          <p:sp>
            <p:nvSpPr>
              <p:cNvPr id="32" name="Oval 31"/>
              <p:cNvSpPr/>
              <p:nvPr/>
            </p:nvSpPr>
            <p:spPr>
              <a:xfrm>
                <a:off x="16961077" y="4664338"/>
                <a:ext cx="1312454" cy="1312794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182843" tIns="91422" rIns="182843" bIns="91422" rtlCol="0" anchor="ctr"/>
              <a:lstStyle/>
              <a:p>
                <a:pPr algn="ctr"/>
                <a:r>
                  <a:rPr lang="en-US" dirty="0">
                    <a:cs typeface="+mn-ea"/>
                    <a:sym typeface="+mn-lt"/>
                  </a:rPr>
                  <a:t> </a:t>
                </a:r>
              </a:p>
            </p:txBody>
          </p:sp>
          <p:sp>
            <p:nvSpPr>
              <p:cNvPr id="65" name="Freeform 3"/>
              <p:cNvSpPr>
                <a:spLocks noChangeArrowheads="1"/>
              </p:cNvSpPr>
              <p:nvPr/>
            </p:nvSpPr>
            <p:spPr bwMode="auto">
              <a:xfrm>
                <a:off x="17321877" y="5035861"/>
                <a:ext cx="670572" cy="514855"/>
              </a:xfrm>
              <a:custGeom>
                <a:avLst/>
                <a:gdLst>
                  <a:gd name="T0" fmla="*/ 3034 w 6392"/>
                  <a:gd name="T1" fmla="*/ 2260 h 4907"/>
                  <a:gd name="T2" fmla="*/ 2582 w 6392"/>
                  <a:gd name="T3" fmla="*/ 1937 h 4907"/>
                  <a:gd name="T4" fmla="*/ 1421 w 6392"/>
                  <a:gd name="T5" fmla="*/ 2196 h 4907"/>
                  <a:gd name="T6" fmla="*/ 388 w 6392"/>
                  <a:gd name="T7" fmla="*/ 4583 h 4907"/>
                  <a:gd name="T8" fmla="*/ 2712 w 6392"/>
                  <a:gd name="T9" fmla="*/ 3551 h 4907"/>
                  <a:gd name="T10" fmla="*/ 3034 w 6392"/>
                  <a:gd name="T11" fmla="*/ 2260 h 4907"/>
                  <a:gd name="T12" fmla="*/ 2454 w 6392"/>
                  <a:gd name="T13" fmla="*/ 3228 h 4907"/>
                  <a:gd name="T14" fmla="*/ 711 w 6392"/>
                  <a:gd name="T15" fmla="*/ 4261 h 4907"/>
                  <a:gd name="T16" fmla="*/ 1679 w 6392"/>
                  <a:gd name="T17" fmla="*/ 2518 h 4907"/>
                  <a:gd name="T18" fmla="*/ 1874 w 6392"/>
                  <a:gd name="T19" fmla="*/ 2648 h 4907"/>
                  <a:gd name="T20" fmla="*/ 2260 w 6392"/>
                  <a:gd name="T21" fmla="*/ 3034 h 4907"/>
                  <a:gd name="T22" fmla="*/ 2454 w 6392"/>
                  <a:gd name="T23" fmla="*/ 3228 h 4907"/>
                  <a:gd name="T24" fmla="*/ 6197 w 6392"/>
                  <a:gd name="T25" fmla="*/ 710 h 4907"/>
                  <a:gd name="T26" fmla="*/ 3615 w 6392"/>
                  <a:gd name="T27" fmla="*/ 646 h 4907"/>
                  <a:gd name="T28" fmla="*/ 2776 w 6392"/>
                  <a:gd name="T29" fmla="*/ 1679 h 4907"/>
                  <a:gd name="T30" fmla="*/ 3034 w 6392"/>
                  <a:gd name="T31" fmla="*/ 2196 h 4907"/>
                  <a:gd name="T32" fmla="*/ 4326 w 6392"/>
                  <a:gd name="T33" fmla="*/ 2454 h 4907"/>
                  <a:gd name="T34" fmla="*/ 6197 w 6392"/>
                  <a:gd name="T35" fmla="*/ 710 h 4907"/>
                  <a:gd name="T36" fmla="*/ 5489 w 6392"/>
                  <a:gd name="T37" fmla="*/ 1549 h 4907"/>
                  <a:gd name="T38" fmla="*/ 3681 w 6392"/>
                  <a:gd name="T39" fmla="*/ 1937 h 4907"/>
                  <a:gd name="T40" fmla="*/ 4067 w 6392"/>
                  <a:gd name="T41" fmla="*/ 1485 h 4907"/>
                  <a:gd name="T42" fmla="*/ 3487 w 6392"/>
                  <a:gd name="T43" fmla="*/ 1421 h 4907"/>
                  <a:gd name="T44" fmla="*/ 5164 w 6392"/>
                  <a:gd name="T45" fmla="*/ 582 h 4907"/>
                  <a:gd name="T46" fmla="*/ 5489 w 6392"/>
                  <a:gd name="T47" fmla="*/ 1549 h 4907"/>
                  <a:gd name="T48" fmla="*/ 3165 w 6392"/>
                  <a:gd name="T49" fmla="*/ 2260 h 4907"/>
                  <a:gd name="T50" fmla="*/ 3423 w 6392"/>
                  <a:gd name="T51" fmla="*/ 3098 h 4907"/>
                  <a:gd name="T52" fmla="*/ 3423 w 6392"/>
                  <a:gd name="T53" fmla="*/ 2582 h 4907"/>
                  <a:gd name="T54" fmla="*/ 3165 w 6392"/>
                  <a:gd name="T55" fmla="*/ 2260 h 4907"/>
                  <a:gd name="T56" fmla="*/ 2196 w 6392"/>
                  <a:gd name="T57" fmla="*/ 1615 h 4907"/>
                  <a:gd name="T58" fmla="*/ 2066 w 6392"/>
                  <a:gd name="T59" fmla="*/ 1163 h 4907"/>
                  <a:gd name="T60" fmla="*/ 2518 w 6392"/>
                  <a:gd name="T61" fmla="*/ 1549 h 4907"/>
                  <a:gd name="T62" fmla="*/ 2582 w 6392"/>
                  <a:gd name="T63" fmla="*/ 1873 h 4907"/>
                  <a:gd name="T64" fmla="*/ 2196 w 6392"/>
                  <a:gd name="T65" fmla="*/ 1615 h 4907"/>
                  <a:gd name="T66" fmla="*/ 2196 w 6392"/>
                  <a:gd name="T67" fmla="*/ 1615 h 49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392" h="4907">
                    <a:moveTo>
                      <a:pt x="3034" y="2260"/>
                    </a:moveTo>
                    <a:lnTo>
                      <a:pt x="3034" y="2260"/>
                    </a:lnTo>
                    <a:cubicBezTo>
                      <a:pt x="2776" y="2196"/>
                      <a:pt x="2776" y="2196"/>
                      <a:pt x="2776" y="2196"/>
                    </a:cubicBezTo>
                    <a:cubicBezTo>
                      <a:pt x="2582" y="1937"/>
                      <a:pt x="2582" y="1937"/>
                      <a:pt x="2582" y="1937"/>
                    </a:cubicBezTo>
                    <a:cubicBezTo>
                      <a:pt x="2454" y="2001"/>
                      <a:pt x="2454" y="2001"/>
                      <a:pt x="2454" y="2001"/>
                    </a:cubicBezTo>
                    <a:cubicBezTo>
                      <a:pt x="2132" y="1873"/>
                      <a:pt x="1679" y="1937"/>
                      <a:pt x="1421" y="2196"/>
                    </a:cubicBezTo>
                    <a:cubicBezTo>
                      <a:pt x="388" y="3228"/>
                      <a:pt x="388" y="3228"/>
                      <a:pt x="388" y="3228"/>
                    </a:cubicBezTo>
                    <a:cubicBezTo>
                      <a:pt x="0" y="3615"/>
                      <a:pt x="0" y="4197"/>
                      <a:pt x="388" y="4583"/>
                    </a:cubicBezTo>
                    <a:cubicBezTo>
                      <a:pt x="775" y="4906"/>
                      <a:pt x="1357" y="4906"/>
                      <a:pt x="1743" y="4583"/>
                    </a:cubicBezTo>
                    <a:cubicBezTo>
                      <a:pt x="2712" y="3551"/>
                      <a:pt x="2712" y="3551"/>
                      <a:pt x="2712" y="3551"/>
                    </a:cubicBezTo>
                    <a:cubicBezTo>
                      <a:pt x="3034" y="3228"/>
                      <a:pt x="3099" y="2776"/>
                      <a:pt x="2906" y="2454"/>
                    </a:cubicBezTo>
                    <a:lnTo>
                      <a:pt x="3034" y="2260"/>
                    </a:lnTo>
                    <a:close/>
                    <a:moveTo>
                      <a:pt x="2454" y="3228"/>
                    </a:moveTo>
                    <a:lnTo>
                      <a:pt x="2454" y="3228"/>
                    </a:lnTo>
                    <a:cubicBezTo>
                      <a:pt x="1421" y="4261"/>
                      <a:pt x="1421" y="4261"/>
                      <a:pt x="1421" y="4261"/>
                    </a:cubicBezTo>
                    <a:cubicBezTo>
                      <a:pt x="1227" y="4455"/>
                      <a:pt x="905" y="4455"/>
                      <a:pt x="711" y="4261"/>
                    </a:cubicBezTo>
                    <a:cubicBezTo>
                      <a:pt x="516" y="4067"/>
                      <a:pt x="516" y="3745"/>
                      <a:pt x="711" y="3551"/>
                    </a:cubicBezTo>
                    <a:cubicBezTo>
                      <a:pt x="1679" y="2518"/>
                      <a:pt x="1679" y="2518"/>
                      <a:pt x="1679" y="2518"/>
                    </a:cubicBezTo>
                    <a:cubicBezTo>
                      <a:pt x="1807" y="2390"/>
                      <a:pt x="2002" y="2324"/>
                      <a:pt x="2132" y="2390"/>
                    </a:cubicBezTo>
                    <a:cubicBezTo>
                      <a:pt x="1874" y="2648"/>
                      <a:pt x="1874" y="2648"/>
                      <a:pt x="1874" y="2648"/>
                    </a:cubicBezTo>
                    <a:cubicBezTo>
                      <a:pt x="1743" y="2776"/>
                      <a:pt x="1743" y="2970"/>
                      <a:pt x="1874" y="3034"/>
                    </a:cubicBezTo>
                    <a:cubicBezTo>
                      <a:pt x="1938" y="3164"/>
                      <a:pt x="2132" y="3164"/>
                      <a:pt x="2260" y="3034"/>
                    </a:cubicBezTo>
                    <a:cubicBezTo>
                      <a:pt x="2582" y="2776"/>
                      <a:pt x="2582" y="2776"/>
                      <a:pt x="2582" y="2776"/>
                    </a:cubicBezTo>
                    <a:cubicBezTo>
                      <a:pt x="2582" y="2906"/>
                      <a:pt x="2582" y="3098"/>
                      <a:pt x="2454" y="3228"/>
                    </a:cubicBezTo>
                    <a:close/>
                    <a:moveTo>
                      <a:pt x="6197" y="710"/>
                    </a:moveTo>
                    <a:lnTo>
                      <a:pt x="6197" y="710"/>
                    </a:lnTo>
                    <a:cubicBezTo>
                      <a:pt x="6005" y="258"/>
                      <a:pt x="5489" y="0"/>
                      <a:pt x="4972" y="194"/>
                    </a:cubicBezTo>
                    <a:cubicBezTo>
                      <a:pt x="3615" y="646"/>
                      <a:pt x="3615" y="646"/>
                      <a:pt x="3615" y="646"/>
                    </a:cubicBezTo>
                    <a:cubicBezTo>
                      <a:pt x="3229" y="841"/>
                      <a:pt x="3034" y="1163"/>
                      <a:pt x="3034" y="1549"/>
                    </a:cubicBezTo>
                    <a:cubicBezTo>
                      <a:pt x="2776" y="1679"/>
                      <a:pt x="2776" y="1679"/>
                      <a:pt x="2776" y="1679"/>
                    </a:cubicBezTo>
                    <a:cubicBezTo>
                      <a:pt x="2840" y="2001"/>
                      <a:pt x="2840" y="2001"/>
                      <a:pt x="2840" y="2001"/>
                    </a:cubicBezTo>
                    <a:cubicBezTo>
                      <a:pt x="3034" y="2196"/>
                      <a:pt x="3034" y="2196"/>
                      <a:pt x="3034" y="2196"/>
                    </a:cubicBezTo>
                    <a:cubicBezTo>
                      <a:pt x="3229" y="2132"/>
                      <a:pt x="3229" y="2132"/>
                      <a:pt x="3229" y="2132"/>
                    </a:cubicBezTo>
                    <a:cubicBezTo>
                      <a:pt x="3487" y="2454"/>
                      <a:pt x="3939" y="2582"/>
                      <a:pt x="4326" y="2454"/>
                    </a:cubicBezTo>
                    <a:cubicBezTo>
                      <a:pt x="5681" y="1937"/>
                      <a:pt x="5681" y="1937"/>
                      <a:pt x="5681" y="1937"/>
                    </a:cubicBezTo>
                    <a:cubicBezTo>
                      <a:pt x="6133" y="1743"/>
                      <a:pt x="6391" y="1227"/>
                      <a:pt x="6197" y="710"/>
                    </a:cubicBezTo>
                    <a:close/>
                    <a:moveTo>
                      <a:pt x="5489" y="1549"/>
                    </a:moveTo>
                    <a:lnTo>
                      <a:pt x="5489" y="1549"/>
                    </a:lnTo>
                    <a:cubicBezTo>
                      <a:pt x="4131" y="2065"/>
                      <a:pt x="4131" y="2065"/>
                      <a:pt x="4131" y="2065"/>
                    </a:cubicBezTo>
                    <a:cubicBezTo>
                      <a:pt x="4003" y="2132"/>
                      <a:pt x="3809" y="2065"/>
                      <a:pt x="3681" y="1937"/>
                    </a:cubicBezTo>
                    <a:cubicBezTo>
                      <a:pt x="3939" y="1873"/>
                      <a:pt x="3939" y="1873"/>
                      <a:pt x="3939" y="1873"/>
                    </a:cubicBezTo>
                    <a:cubicBezTo>
                      <a:pt x="4067" y="1807"/>
                      <a:pt x="4131" y="1679"/>
                      <a:pt x="4067" y="1485"/>
                    </a:cubicBezTo>
                    <a:cubicBezTo>
                      <a:pt x="4003" y="1357"/>
                      <a:pt x="3873" y="1291"/>
                      <a:pt x="3681" y="1291"/>
                    </a:cubicBezTo>
                    <a:cubicBezTo>
                      <a:pt x="3487" y="1421"/>
                      <a:pt x="3487" y="1421"/>
                      <a:pt x="3487" y="1421"/>
                    </a:cubicBezTo>
                    <a:cubicBezTo>
                      <a:pt x="3551" y="1227"/>
                      <a:pt x="3615" y="1163"/>
                      <a:pt x="3809" y="1099"/>
                    </a:cubicBezTo>
                    <a:cubicBezTo>
                      <a:pt x="5164" y="582"/>
                      <a:pt x="5164" y="582"/>
                      <a:pt x="5164" y="582"/>
                    </a:cubicBezTo>
                    <a:cubicBezTo>
                      <a:pt x="5422" y="452"/>
                      <a:pt x="5681" y="646"/>
                      <a:pt x="5811" y="905"/>
                    </a:cubicBezTo>
                    <a:cubicBezTo>
                      <a:pt x="5875" y="1163"/>
                      <a:pt x="5747" y="1421"/>
                      <a:pt x="5489" y="1549"/>
                    </a:cubicBezTo>
                    <a:close/>
                    <a:moveTo>
                      <a:pt x="3165" y="2260"/>
                    </a:moveTo>
                    <a:lnTo>
                      <a:pt x="3165" y="2260"/>
                    </a:lnTo>
                    <a:cubicBezTo>
                      <a:pt x="3551" y="2518"/>
                      <a:pt x="3551" y="2518"/>
                      <a:pt x="3551" y="2518"/>
                    </a:cubicBezTo>
                    <a:cubicBezTo>
                      <a:pt x="3423" y="3098"/>
                      <a:pt x="3423" y="3098"/>
                      <a:pt x="3423" y="3098"/>
                    </a:cubicBezTo>
                    <a:cubicBezTo>
                      <a:pt x="3293" y="3098"/>
                      <a:pt x="3293" y="3098"/>
                      <a:pt x="3293" y="3098"/>
                    </a:cubicBezTo>
                    <a:cubicBezTo>
                      <a:pt x="3423" y="2582"/>
                      <a:pt x="3423" y="2582"/>
                      <a:pt x="3423" y="2582"/>
                    </a:cubicBezTo>
                    <a:cubicBezTo>
                      <a:pt x="3034" y="2324"/>
                      <a:pt x="3034" y="2324"/>
                      <a:pt x="3034" y="2324"/>
                    </a:cubicBezTo>
                    <a:lnTo>
                      <a:pt x="3165" y="2260"/>
                    </a:lnTo>
                    <a:close/>
                    <a:moveTo>
                      <a:pt x="2196" y="1615"/>
                    </a:moveTo>
                    <a:lnTo>
                      <a:pt x="2196" y="1615"/>
                    </a:lnTo>
                    <a:cubicBezTo>
                      <a:pt x="1938" y="1163"/>
                      <a:pt x="1938" y="1163"/>
                      <a:pt x="1938" y="1163"/>
                    </a:cubicBezTo>
                    <a:cubicBezTo>
                      <a:pt x="2066" y="1163"/>
                      <a:pt x="2066" y="1163"/>
                      <a:pt x="2066" y="1163"/>
                    </a:cubicBezTo>
                    <a:cubicBezTo>
                      <a:pt x="2260" y="1549"/>
                      <a:pt x="2260" y="1549"/>
                      <a:pt x="2260" y="1549"/>
                    </a:cubicBezTo>
                    <a:cubicBezTo>
                      <a:pt x="2518" y="1549"/>
                      <a:pt x="2518" y="1549"/>
                      <a:pt x="2518" y="1549"/>
                    </a:cubicBezTo>
                    <a:cubicBezTo>
                      <a:pt x="2648" y="1807"/>
                      <a:pt x="2648" y="1807"/>
                      <a:pt x="2648" y="1807"/>
                    </a:cubicBezTo>
                    <a:cubicBezTo>
                      <a:pt x="2582" y="1873"/>
                      <a:pt x="2582" y="1873"/>
                      <a:pt x="2582" y="1873"/>
                    </a:cubicBezTo>
                    <a:cubicBezTo>
                      <a:pt x="2454" y="1679"/>
                      <a:pt x="2454" y="1679"/>
                      <a:pt x="2454" y="1679"/>
                    </a:cubicBezTo>
                    <a:lnTo>
                      <a:pt x="2196" y="1615"/>
                    </a:lnTo>
                    <a:close/>
                    <a:moveTo>
                      <a:pt x="2196" y="1615"/>
                    </a:moveTo>
                    <a:lnTo>
                      <a:pt x="2196" y="161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lIns="243797" tIns="121899" rIns="243797" bIns="121899" anchor="ctr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9" name="Group 68"/>
          <p:cNvGrpSpPr/>
          <p:nvPr/>
        </p:nvGrpSpPr>
        <p:grpSpPr>
          <a:xfrm>
            <a:off x="2185502" y="8064673"/>
            <a:ext cx="5434439" cy="1692743"/>
            <a:chOff x="2185502" y="8064673"/>
            <a:chExt cx="5434439" cy="1692743"/>
          </a:xfrm>
        </p:grpSpPr>
        <p:sp>
          <p:nvSpPr>
            <p:cNvPr id="25" name="TextBox 24"/>
            <p:cNvSpPr txBox="1"/>
            <p:nvPr/>
          </p:nvSpPr>
          <p:spPr>
            <a:xfrm>
              <a:off x="3737937" y="8064673"/>
              <a:ext cx="3882004" cy="1692743"/>
            </a:xfrm>
            <a:prstGeom prst="rect">
              <a:avLst/>
            </a:prstGeom>
            <a:noFill/>
          </p:spPr>
          <p:txBody>
            <a:bodyPr wrap="square" lIns="0" tIns="121892" rIns="0" bIns="0" rtlCol="0">
              <a:spAutoFit/>
            </a:bodyPr>
            <a:lstStyle/>
            <a:p>
              <a:r>
                <a:rPr lang="zh-CN" altLang="en-US" sz="3000" dirty="0">
                  <a:solidFill>
                    <a:schemeClr val="tx2"/>
                  </a:solidFill>
                  <a:cs typeface="+mn-ea"/>
                  <a:sym typeface="+mn-lt"/>
                </a:rPr>
                <a:t>机会点</a:t>
              </a:r>
              <a:endParaRPr lang="en-US" sz="3000" dirty="0">
                <a:solidFill>
                  <a:schemeClr val="tx2"/>
                </a:solidFill>
                <a:cs typeface="+mn-ea"/>
                <a:sym typeface="+mn-lt"/>
              </a:endParaRPr>
            </a:p>
            <a:p>
              <a:r>
                <a:rPr lang="zh-CN" altLang="en-US" sz="2400" dirty="0">
                  <a:cs typeface="+mn-ea"/>
                  <a:sym typeface="+mn-lt"/>
                </a:rPr>
                <a:t>此处添加详细文本描述，建议与标题相关并符合整体语言风格</a:t>
              </a:r>
              <a:endParaRPr lang="en-US" sz="2400" dirty="0">
                <a:cs typeface="+mn-ea"/>
                <a:sym typeface="+mn-lt"/>
              </a:endParaRPr>
            </a:p>
          </p:txBody>
        </p:sp>
        <p:grpSp>
          <p:nvGrpSpPr>
            <p:cNvPr id="33" name="Group 32"/>
            <p:cNvGrpSpPr/>
            <p:nvPr/>
          </p:nvGrpSpPr>
          <p:grpSpPr>
            <a:xfrm>
              <a:off x="2185502" y="8262221"/>
              <a:ext cx="1312452" cy="1312794"/>
              <a:chOff x="2185502" y="8262221"/>
              <a:chExt cx="1312452" cy="1312794"/>
            </a:xfrm>
          </p:grpSpPr>
          <p:sp>
            <p:nvSpPr>
              <p:cNvPr id="24" name="Oval 23"/>
              <p:cNvSpPr/>
              <p:nvPr/>
            </p:nvSpPr>
            <p:spPr>
              <a:xfrm>
                <a:off x="2185502" y="8262221"/>
                <a:ext cx="1312452" cy="1312794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243785" tIns="121892" rIns="243785" bIns="121892" rtlCol="0" anchor="ctr"/>
              <a:lstStyle/>
              <a:p>
                <a:pPr algn="ctr"/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66" name="Freeform 1"/>
              <p:cNvSpPr>
                <a:spLocks noChangeArrowheads="1"/>
              </p:cNvSpPr>
              <p:nvPr/>
            </p:nvSpPr>
            <p:spPr bwMode="auto">
              <a:xfrm>
                <a:off x="2601873" y="8668010"/>
                <a:ext cx="478384" cy="478508"/>
              </a:xfrm>
              <a:custGeom>
                <a:avLst/>
                <a:gdLst>
                  <a:gd name="T0" fmla="*/ 4905 w 5031"/>
                  <a:gd name="T1" fmla="*/ 0 h 5031"/>
                  <a:gd name="T2" fmla="*/ 4905 w 5031"/>
                  <a:gd name="T3" fmla="*/ 0 h 5031"/>
                  <a:gd name="T4" fmla="*/ 125 w 5031"/>
                  <a:gd name="T5" fmla="*/ 0 h 5031"/>
                  <a:gd name="T6" fmla="*/ 0 w 5031"/>
                  <a:gd name="T7" fmla="*/ 125 h 5031"/>
                  <a:gd name="T8" fmla="*/ 0 w 5031"/>
                  <a:gd name="T9" fmla="*/ 4905 h 5031"/>
                  <a:gd name="T10" fmla="*/ 125 w 5031"/>
                  <a:gd name="T11" fmla="*/ 5030 h 5031"/>
                  <a:gd name="T12" fmla="*/ 4905 w 5031"/>
                  <a:gd name="T13" fmla="*/ 5030 h 5031"/>
                  <a:gd name="T14" fmla="*/ 5030 w 5031"/>
                  <a:gd name="T15" fmla="*/ 4905 h 5031"/>
                  <a:gd name="T16" fmla="*/ 5030 w 5031"/>
                  <a:gd name="T17" fmla="*/ 125 h 5031"/>
                  <a:gd name="T18" fmla="*/ 4905 w 5031"/>
                  <a:gd name="T19" fmla="*/ 0 h 5031"/>
                  <a:gd name="T20" fmla="*/ 3687 w 5031"/>
                  <a:gd name="T21" fmla="*/ 2624 h 5031"/>
                  <a:gd name="T22" fmla="*/ 3687 w 5031"/>
                  <a:gd name="T23" fmla="*/ 2624 h 5031"/>
                  <a:gd name="T24" fmla="*/ 3624 w 5031"/>
                  <a:gd name="T25" fmla="*/ 2687 h 5031"/>
                  <a:gd name="T26" fmla="*/ 3562 w 5031"/>
                  <a:gd name="T27" fmla="*/ 2687 h 5031"/>
                  <a:gd name="T28" fmla="*/ 3187 w 5031"/>
                  <a:gd name="T29" fmla="*/ 2313 h 5031"/>
                  <a:gd name="T30" fmla="*/ 1688 w 5031"/>
                  <a:gd name="T31" fmla="*/ 3812 h 5031"/>
                  <a:gd name="T32" fmla="*/ 1625 w 5031"/>
                  <a:gd name="T33" fmla="*/ 3843 h 5031"/>
                  <a:gd name="T34" fmla="*/ 1563 w 5031"/>
                  <a:gd name="T35" fmla="*/ 3812 h 5031"/>
                  <a:gd name="T36" fmla="*/ 1219 w 5031"/>
                  <a:gd name="T37" fmla="*/ 3468 h 5031"/>
                  <a:gd name="T38" fmla="*/ 1188 w 5031"/>
                  <a:gd name="T39" fmla="*/ 3405 h 5031"/>
                  <a:gd name="T40" fmla="*/ 1219 w 5031"/>
                  <a:gd name="T41" fmla="*/ 3343 h 5031"/>
                  <a:gd name="T42" fmla="*/ 2718 w 5031"/>
                  <a:gd name="T43" fmla="*/ 1844 h 5031"/>
                  <a:gd name="T44" fmla="*/ 2344 w 5031"/>
                  <a:gd name="T45" fmla="*/ 1469 h 5031"/>
                  <a:gd name="T46" fmla="*/ 2344 w 5031"/>
                  <a:gd name="T47" fmla="*/ 1406 h 5031"/>
                  <a:gd name="T48" fmla="*/ 2406 w 5031"/>
                  <a:gd name="T49" fmla="*/ 1344 h 5031"/>
                  <a:gd name="T50" fmla="*/ 3749 w 5031"/>
                  <a:gd name="T51" fmla="*/ 1188 h 5031"/>
                  <a:gd name="T52" fmla="*/ 3812 w 5031"/>
                  <a:gd name="T53" fmla="*/ 1219 h 5031"/>
                  <a:gd name="T54" fmla="*/ 3843 w 5031"/>
                  <a:gd name="T55" fmla="*/ 1281 h 5031"/>
                  <a:gd name="T56" fmla="*/ 3687 w 5031"/>
                  <a:gd name="T57" fmla="*/ 2624 h 5031"/>
                  <a:gd name="T58" fmla="*/ 3687 w 5031"/>
                  <a:gd name="T59" fmla="*/ 2624 h 5031"/>
                  <a:gd name="T60" fmla="*/ 3687 w 5031"/>
                  <a:gd name="T61" fmla="*/ 2624 h 50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031" h="5031">
                    <a:moveTo>
                      <a:pt x="4905" y="0"/>
                    </a:moveTo>
                    <a:lnTo>
                      <a:pt x="4905" y="0"/>
                    </a:lnTo>
                    <a:cubicBezTo>
                      <a:pt x="125" y="0"/>
                      <a:pt x="125" y="0"/>
                      <a:pt x="125" y="0"/>
                    </a:cubicBezTo>
                    <a:cubicBezTo>
                      <a:pt x="62" y="0"/>
                      <a:pt x="0" y="62"/>
                      <a:pt x="0" y="125"/>
                    </a:cubicBezTo>
                    <a:cubicBezTo>
                      <a:pt x="0" y="4905"/>
                      <a:pt x="0" y="4905"/>
                      <a:pt x="0" y="4905"/>
                    </a:cubicBezTo>
                    <a:cubicBezTo>
                      <a:pt x="0" y="4968"/>
                      <a:pt x="62" y="5030"/>
                      <a:pt x="125" y="5030"/>
                    </a:cubicBezTo>
                    <a:cubicBezTo>
                      <a:pt x="4905" y="5030"/>
                      <a:pt x="4905" y="5030"/>
                      <a:pt x="4905" y="5030"/>
                    </a:cubicBezTo>
                    <a:cubicBezTo>
                      <a:pt x="4968" y="5030"/>
                      <a:pt x="5030" y="4968"/>
                      <a:pt x="5030" y="4905"/>
                    </a:cubicBezTo>
                    <a:cubicBezTo>
                      <a:pt x="5030" y="125"/>
                      <a:pt x="5030" y="125"/>
                      <a:pt x="5030" y="125"/>
                    </a:cubicBezTo>
                    <a:cubicBezTo>
                      <a:pt x="5030" y="62"/>
                      <a:pt x="4968" y="0"/>
                      <a:pt x="4905" y="0"/>
                    </a:cubicBezTo>
                    <a:close/>
                    <a:moveTo>
                      <a:pt x="3687" y="2624"/>
                    </a:moveTo>
                    <a:lnTo>
                      <a:pt x="3687" y="2624"/>
                    </a:lnTo>
                    <a:cubicBezTo>
                      <a:pt x="3687" y="2655"/>
                      <a:pt x="3655" y="2687"/>
                      <a:pt x="3624" y="2687"/>
                    </a:cubicBezTo>
                    <a:cubicBezTo>
                      <a:pt x="3593" y="2687"/>
                      <a:pt x="3562" y="2687"/>
                      <a:pt x="3562" y="2687"/>
                    </a:cubicBezTo>
                    <a:cubicBezTo>
                      <a:pt x="3187" y="2313"/>
                      <a:pt x="3187" y="2313"/>
                      <a:pt x="3187" y="2313"/>
                    </a:cubicBezTo>
                    <a:cubicBezTo>
                      <a:pt x="1688" y="3812"/>
                      <a:pt x="1688" y="3812"/>
                      <a:pt x="1688" y="3812"/>
                    </a:cubicBezTo>
                    <a:cubicBezTo>
                      <a:pt x="1656" y="3812"/>
                      <a:pt x="1625" y="3843"/>
                      <a:pt x="1625" y="3843"/>
                    </a:cubicBezTo>
                    <a:cubicBezTo>
                      <a:pt x="1594" y="3843"/>
                      <a:pt x="1594" y="3812"/>
                      <a:pt x="1563" y="3812"/>
                    </a:cubicBezTo>
                    <a:cubicBezTo>
                      <a:pt x="1219" y="3468"/>
                      <a:pt x="1219" y="3468"/>
                      <a:pt x="1219" y="3468"/>
                    </a:cubicBezTo>
                    <a:cubicBezTo>
                      <a:pt x="1219" y="3437"/>
                      <a:pt x="1188" y="3437"/>
                      <a:pt x="1188" y="3405"/>
                    </a:cubicBezTo>
                    <a:cubicBezTo>
                      <a:pt x="1188" y="3374"/>
                      <a:pt x="1219" y="3374"/>
                      <a:pt x="1219" y="3343"/>
                    </a:cubicBezTo>
                    <a:cubicBezTo>
                      <a:pt x="2718" y="1844"/>
                      <a:pt x="2718" y="1844"/>
                      <a:pt x="2718" y="1844"/>
                    </a:cubicBezTo>
                    <a:cubicBezTo>
                      <a:pt x="2344" y="1469"/>
                      <a:pt x="2344" y="1469"/>
                      <a:pt x="2344" y="1469"/>
                    </a:cubicBezTo>
                    <a:cubicBezTo>
                      <a:pt x="2344" y="1469"/>
                      <a:pt x="2313" y="1438"/>
                      <a:pt x="2344" y="1406"/>
                    </a:cubicBezTo>
                    <a:cubicBezTo>
                      <a:pt x="2344" y="1375"/>
                      <a:pt x="2375" y="1344"/>
                      <a:pt x="2406" y="1344"/>
                    </a:cubicBezTo>
                    <a:cubicBezTo>
                      <a:pt x="3749" y="1188"/>
                      <a:pt x="3749" y="1188"/>
                      <a:pt x="3749" y="1188"/>
                    </a:cubicBezTo>
                    <a:cubicBezTo>
                      <a:pt x="3780" y="1188"/>
                      <a:pt x="3780" y="1188"/>
                      <a:pt x="3812" y="1219"/>
                    </a:cubicBezTo>
                    <a:cubicBezTo>
                      <a:pt x="3812" y="1250"/>
                      <a:pt x="3843" y="1250"/>
                      <a:pt x="3843" y="1281"/>
                    </a:cubicBezTo>
                    <a:lnTo>
                      <a:pt x="3687" y="2624"/>
                    </a:lnTo>
                    <a:close/>
                    <a:moveTo>
                      <a:pt x="3687" y="2624"/>
                    </a:moveTo>
                    <a:lnTo>
                      <a:pt x="3687" y="262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lIns="243797" tIns="121899" rIns="243797" bIns="121899" anchor="ctr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1" name="Group 70"/>
          <p:cNvGrpSpPr/>
          <p:nvPr/>
        </p:nvGrpSpPr>
        <p:grpSpPr>
          <a:xfrm>
            <a:off x="16961077" y="8030666"/>
            <a:ext cx="5557226" cy="1692743"/>
            <a:chOff x="16961077" y="8030666"/>
            <a:chExt cx="5557226" cy="1692743"/>
          </a:xfrm>
        </p:grpSpPr>
        <p:sp>
          <p:nvSpPr>
            <p:cNvPr id="28" name="TextBox 27"/>
            <p:cNvSpPr txBox="1"/>
            <p:nvPr/>
          </p:nvSpPr>
          <p:spPr>
            <a:xfrm>
              <a:off x="18513513" y="8030666"/>
              <a:ext cx="4004790" cy="1692743"/>
            </a:xfrm>
            <a:prstGeom prst="rect">
              <a:avLst/>
            </a:prstGeom>
            <a:noFill/>
          </p:spPr>
          <p:txBody>
            <a:bodyPr wrap="square" lIns="0" tIns="121892" rIns="0" bIns="0" rtlCol="0">
              <a:spAutoFit/>
            </a:bodyPr>
            <a:lstStyle/>
            <a:p>
              <a:r>
                <a:rPr lang="zh-CN" altLang="en-US" sz="3000" dirty="0">
                  <a:solidFill>
                    <a:schemeClr val="tx2"/>
                  </a:solidFill>
                  <a:cs typeface="+mn-ea"/>
                  <a:sym typeface="+mn-lt"/>
                </a:rPr>
                <a:t>风险点</a:t>
              </a:r>
              <a:endParaRPr lang="en-US" sz="3000" dirty="0">
                <a:solidFill>
                  <a:schemeClr val="tx2"/>
                </a:solidFill>
                <a:cs typeface="+mn-ea"/>
                <a:sym typeface="+mn-lt"/>
              </a:endParaRPr>
            </a:p>
            <a:p>
              <a:r>
                <a:rPr lang="zh-CN" altLang="en-US" sz="2400" dirty="0">
                  <a:cs typeface="+mn-ea"/>
                  <a:sym typeface="+mn-lt"/>
                </a:rPr>
                <a:t>此处添加详细文本描述，建议与标题相关并符合整体语言风格</a:t>
              </a:r>
              <a:endParaRPr lang="en-US" sz="2400" dirty="0">
                <a:cs typeface="+mn-ea"/>
                <a:sym typeface="+mn-lt"/>
              </a:endParaRPr>
            </a:p>
          </p:txBody>
        </p:sp>
        <p:grpSp>
          <p:nvGrpSpPr>
            <p:cNvPr id="31" name="Group 30"/>
            <p:cNvGrpSpPr/>
            <p:nvPr/>
          </p:nvGrpSpPr>
          <p:grpSpPr>
            <a:xfrm>
              <a:off x="16961077" y="8228214"/>
              <a:ext cx="1312452" cy="1312794"/>
              <a:chOff x="16961077" y="8228214"/>
              <a:chExt cx="1312452" cy="1312794"/>
            </a:xfrm>
          </p:grpSpPr>
          <p:sp>
            <p:nvSpPr>
              <p:cNvPr id="27" name="Oval 26"/>
              <p:cNvSpPr/>
              <p:nvPr/>
            </p:nvSpPr>
            <p:spPr>
              <a:xfrm>
                <a:off x="16961077" y="8228214"/>
                <a:ext cx="1312452" cy="1312794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243785" tIns="121892" rIns="243785" bIns="121892" rtlCol="0" anchor="ctr"/>
              <a:lstStyle/>
              <a:p>
                <a:pPr algn="ctr"/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67" name="Freeform 4"/>
              <p:cNvSpPr>
                <a:spLocks noChangeArrowheads="1"/>
              </p:cNvSpPr>
              <p:nvPr/>
            </p:nvSpPr>
            <p:spPr bwMode="auto">
              <a:xfrm>
                <a:off x="17344156" y="8604489"/>
                <a:ext cx="586436" cy="586589"/>
              </a:xfrm>
              <a:custGeom>
                <a:avLst/>
                <a:gdLst>
                  <a:gd name="T0" fmla="*/ 2374 w 2594"/>
                  <a:gd name="T1" fmla="*/ 0 h 2594"/>
                  <a:gd name="T2" fmla="*/ 2374 w 2594"/>
                  <a:gd name="T3" fmla="*/ 0 h 2594"/>
                  <a:gd name="T4" fmla="*/ 219 w 2594"/>
                  <a:gd name="T5" fmla="*/ 0 h 2594"/>
                  <a:gd name="T6" fmla="*/ 0 w 2594"/>
                  <a:gd name="T7" fmla="*/ 219 h 2594"/>
                  <a:gd name="T8" fmla="*/ 0 w 2594"/>
                  <a:gd name="T9" fmla="*/ 2374 h 2594"/>
                  <a:gd name="T10" fmla="*/ 219 w 2594"/>
                  <a:gd name="T11" fmla="*/ 2593 h 2594"/>
                  <a:gd name="T12" fmla="*/ 2374 w 2594"/>
                  <a:gd name="T13" fmla="*/ 2593 h 2594"/>
                  <a:gd name="T14" fmla="*/ 2593 w 2594"/>
                  <a:gd name="T15" fmla="*/ 2374 h 2594"/>
                  <a:gd name="T16" fmla="*/ 2593 w 2594"/>
                  <a:gd name="T17" fmla="*/ 219 h 2594"/>
                  <a:gd name="T18" fmla="*/ 2374 w 2594"/>
                  <a:gd name="T19" fmla="*/ 0 h 2594"/>
                  <a:gd name="T20" fmla="*/ 2249 w 2594"/>
                  <a:gd name="T21" fmla="*/ 250 h 2594"/>
                  <a:gd name="T22" fmla="*/ 2249 w 2594"/>
                  <a:gd name="T23" fmla="*/ 250 h 2594"/>
                  <a:gd name="T24" fmla="*/ 2343 w 2594"/>
                  <a:gd name="T25" fmla="*/ 313 h 2594"/>
                  <a:gd name="T26" fmla="*/ 2249 w 2594"/>
                  <a:gd name="T27" fmla="*/ 407 h 2594"/>
                  <a:gd name="T28" fmla="*/ 2156 w 2594"/>
                  <a:gd name="T29" fmla="*/ 313 h 2594"/>
                  <a:gd name="T30" fmla="*/ 2249 w 2594"/>
                  <a:gd name="T31" fmla="*/ 250 h 2594"/>
                  <a:gd name="T32" fmla="*/ 1937 w 2594"/>
                  <a:gd name="T33" fmla="*/ 250 h 2594"/>
                  <a:gd name="T34" fmla="*/ 1937 w 2594"/>
                  <a:gd name="T35" fmla="*/ 250 h 2594"/>
                  <a:gd name="T36" fmla="*/ 2031 w 2594"/>
                  <a:gd name="T37" fmla="*/ 313 h 2594"/>
                  <a:gd name="T38" fmla="*/ 1937 w 2594"/>
                  <a:gd name="T39" fmla="*/ 407 h 2594"/>
                  <a:gd name="T40" fmla="*/ 1843 w 2594"/>
                  <a:gd name="T41" fmla="*/ 313 h 2594"/>
                  <a:gd name="T42" fmla="*/ 1937 w 2594"/>
                  <a:gd name="T43" fmla="*/ 250 h 2594"/>
                  <a:gd name="T44" fmla="*/ 2343 w 2594"/>
                  <a:gd name="T45" fmla="*/ 2343 h 2594"/>
                  <a:gd name="T46" fmla="*/ 2343 w 2594"/>
                  <a:gd name="T47" fmla="*/ 2343 h 2594"/>
                  <a:gd name="T48" fmla="*/ 250 w 2594"/>
                  <a:gd name="T49" fmla="*/ 2343 h 2594"/>
                  <a:gd name="T50" fmla="*/ 250 w 2594"/>
                  <a:gd name="T51" fmla="*/ 625 h 2594"/>
                  <a:gd name="T52" fmla="*/ 2343 w 2594"/>
                  <a:gd name="T53" fmla="*/ 625 h 2594"/>
                  <a:gd name="T54" fmla="*/ 2343 w 2594"/>
                  <a:gd name="T55" fmla="*/ 2343 h 2594"/>
                  <a:gd name="T56" fmla="*/ 594 w 2594"/>
                  <a:gd name="T57" fmla="*/ 2093 h 2594"/>
                  <a:gd name="T58" fmla="*/ 594 w 2594"/>
                  <a:gd name="T59" fmla="*/ 2093 h 2594"/>
                  <a:gd name="T60" fmla="*/ 1999 w 2594"/>
                  <a:gd name="T61" fmla="*/ 2093 h 2594"/>
                  <a:gd name="T62" fmla="*/ 2031 w 2594"/>
                  <a:gd name="T63" fmla="*/ 2062 h 2594"/>
                  <a:gd name="T64" fmla="*/ 2031 w 2594"/>
                  <a:gd name="T65" fmla="*/ 2031 h 2594"/>
                  <a:gd name="T66" fmla="*/ 1343 w 2594"/>
                  <a:gd name="T67" fmla="*/ 844 h 2594"/>
                  <a:gd name="T68" fmla="*/ 1312 w 2594"/>
                  <a:gd name="T69" fmla="*/ 813 h 2594"/>
                  <a:gd name="T70" fmla="*/ 1250 w 2594"/>
                  <a:gd name="T71" fmla="*/ 844 h 2594"/>
                  <a:gd name="T72" fmla="*/ 563 w 2594"/>
                  <a:gd name="T73" fmla="*/ 2031 h 2594"/>
                  <a:gd name="T74" fmla="*/ 563 w 2594"/>
                  <a:gd name="T75" fmla="*/ 2093 h 2594"/>
                  <a:gd name="T76" fmla="*/ 594 w 2594"/>
                  <a:gd name="T77" fmla="*/ 2093 h 2594"/>
                  <a:gd name="T78" fmla="*/ 1374 w 2594"/>
                  <a:gd name="T79" fmla="*/ 1937 h 2594"/>
                  <a:gd name="T80" fmla="*/ 1374 w 2594"/>
                  <a:gd name="T81" fmla="*/ 1937 h 2594"/>
                  <a:gd name="T82" fmla="*/ 1343 w 2594"/>
                  <a:gd name="T83" fmla="*/ 1968 h 2594"/>
                  <a:gd name="T84" fmla="*/ 1250 w 2594"/>
                  <a:gd name="T85" fmla="*/ 1968 h 2594"/>
                  <a:gd name="T86" fmla="*/ 1219 w 2594"/>
                  <a:gd name="T87" fmla="*/ 1937 h 2594"/>
                  <a:gd name="T88" fmla="*/ 1219 w 2594"/>
                  <a:gd name="T89" fmla="*/ 1843 h 2594"/>
                  <a:gd name="T90" fmla="*/ 1250 w 2594"/>
                  <a:gd name="T91" fmla="*/ 1812 h 2594"/>
                  <a:gd name="T92" fmla="*/ 1343 w 2594"/>
                  <a:gd name="T93" fmla="*/ 1812 h 2594"/>
                  <a:gd name="T94" fmla="*/ 1374 w 2594"/>
                  <a:gd name="T95" fmla="*/ 1843 h 2594"/>
                  <a:gd name="T96" fmla="*/ 1374 w 2594"/>
                  <a:gd name="T97" fmla="*/ 1937 h 2594"/>
                  <a:gd name="T98" fmla="*/ 1219 w 2594"/>
                  <a:gd name="T99" fmla="*/ 1125 h 2594"/>
                  <a:gd name="T100" fmla="*/ 1219 w 2594"/>
                  <a:gd name="T101" fmla="*/ 1125 h 2594"/>
                  <a:gd name="T102" fmla="*/ 1374 w 2594"/>
                  <a:gd name="T103" fmla="*/ 1125 h 2594"/>
                  <a:gd name="T104" fmla="*/ 1406 w 2594"/>
                  <a:gd name="T105" fmla="*/ 1157 h 2594"/>
                  <a:gd name="T106" fmla="*/ 1374 w 2594"/>
                  <a:gd name="T107" fmla="*/ 1718 h 2594"/>
                  <a:gd name="T108" fmla="*/ 1343 w 2594"/>
                  <a:gd name="T109" fmla="*/ 1749 h 2594"/>
                  <a:gd name="T110" fmla="*/ 1250 w 2594"/>
                  <a:gd name="T111" fmla="*/ 1749 h 2594"/>
                  <a:gd name="T112" fmla="*/ 1219 w 2594"/>
                  <a:gd name="T113" fmla="*/ 1718 h 2594"/>
                  <a:gd name="T114" fmla="*/ 1219 w 2594"/>
                  <a:gd name="T115" fmla="*/ 1157 h 2594"/>
                  <a:gd name="T116" fmla="*/ 1219 w 2594"/>
                  <a:gd name="T117" fmla="*/ 1125 h 2594"/>
                  <a:gd name="T118" fmla="*/ 1219 w 2594"/>
                  <a:gd name="T119" fmla="*/ 1125 h 2594"/>
                  <a:gd name="T120" fmla="*/ 1219 w 2594"/>
                  <a:gd name="T121" fmla="*/ 1125 h 25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594" h="2594">
                    <a:moveTo>
                      <a:pt x="2374" y="0"/>
                    </a:moveTo>
                    <a:lnTo>
                      <a:pt x="2374" y="0"/>
                    </a:lnTo>
                    <a:cubicBezTo>
                      <a:pt x="219" y="0"/>
                      <a:pt x="219" y="0"/>
                      <a:pt x="219" y="0"/>
                    </a:cubicBezTo>
                    <a:cubicBezTo>
                      <a:pt x="94" y="0"/>
                      <a:pt x="0" y="94"/>
                      <a:pt x="0" y="219"/>
                    </a:cubicBezTo>
                    <a:cubicBezTo>
                      <a:pt x="0" y="2374"/>
                      <a:pt x="0" y="2374"/>
                      <a:pt x="0" y="2374"/>
                    </a:cubicBezTo>
                    <a:cubicBezTo>
                      <a:pt x="0" y="2499"/>
                      <a:pt x="94" y="2593"/>
                      <a:pt x="219" y="2593"/>
                    </a:cubicBezTo>
                    <a:cubicBezTo>
                      <a:pt x="2374" y="2593"/>
                      <a:pt x="2374" y="2593"/>
                      <a:pt x="2374" y="2593"/>
                    </a:cubicBezTo>
                    <a:cubicBezTo>
                      <a:pt x="2499" y="2593"/>
                      <a:pt x="2593" y="2499"/>
                      <a:pt x="2593" y="2374"/>
                    </a:cubicBezTo>
                    <a:cubicBezTo>
                      <a:pt x="2593" y="219"/>
                      <a:pt x="2593" y="219"/>
                      <a:pt x="2593" y="219"/>
                    </a:cubicBezTo>
                    <a:cubicBezTo>
                      <a:pt x="2593" y="94"/>
                      <a:pt x="2499" y="0"/>
                      <a:pt x="2374" y="0"/>
                    </a:cubicBezTo>
                    <a:close/>
                    <a:moveTo>
                      <a:pt x="2249" y="250"/>
                    </a:moveTo>
                    <a:lnTo>
                      <a:pt x="2249" y="250"/>
                    </a:lnTo>
                    <a:cubicBezTo>
                      <a:pt x="2312" y="250"/>
                      <a:pt x="2343" y="282"/>
                      <a:pt x="2343" y="313"/>
                    </a:cubicBezTo>
                    <a:cubicBezTo>
                      <a:pt x="2343" y="375"/>
                      <a:pt x="2312" y="407"/>
                      <a:pt x="2249" y="407"/>
                    </a:cubicBezTo>
                    <a:cubicBezTo>
                      <a:pt x="2187" y="407"/>
                      <a:pt x="2156" y="375"/>
                      <a:pt x="2156" y="313"/>
                    </a:cubicBezTo>
                    <a:cubicBezTo>
                      <a:pt x="2156" y="282"/>
                      <a:pt x="2187" y="250"/>
                      <a:pt x="2249" y="250"/>
                    </a:cubicBezTo>
                    <a:close/>
                    <a:moveTo>
                      <a:pt x="1937" y="250"/>
                    </a:moveTo>
                    <a:lnTo>
                      <a:pt x="1937" y="250"/>
                    </a:lnTo>
                    <a:cubicBezTo>
                      <a:pt x="1999" y="250"/>
                      <a:pt x="2031" y="282"/>
                      <a:pt x="2031" y="313"/>
                    </a:cubicBezTo>
                    <a:cubicBezTo>
                      <a:pt x="2031" y="375"/>
                      <a:pt x="1999" y="407"/>
                      <a:pt x="1937" y="407"/>
                    </a:cubicBezTo>
                    <a:cubicBezTo>
                      <a:pt x="1906" y="407"/>
                      <a:pt x="1843" y="375"/>
                      <a:pt x="1843" y="313"/>
                    </a:cubicBezTo>
                    <a:cubicBezTo>
                      <a:pt x="1843" y="282"/>
                      <a:pt x="1906" y="250"/>
                      <a:pt x="1937" y="250"/>
                    </a:cubicBezTo>
                    <a:close/>
                    <a:moveTo>
                      <a:pt x="2343" y="2343"/>
                    </a:moveTo>
                    <a:lnTo>
                      <a:pt x="2343" y="2343"/>
                    </a:lnTo>
                    <a:cubicBezTo>
                      <a:pt x="250" y="2343"/>
                      <a:pt x="250" y="2343"/>
                      <a:pt x="250" y="2343"/>
                    </a:cubicBezTo>
                    <a:cubicBezTo>
                      <a:pt x="250" y="625"/>
                      <a:pt x="250" y="625"/>
                      <a:pt x="250" y="625"/>
                    </a:cubicBezTo>
                    <a:cubicBezTo>
                      <a:pt x="2343" y="625"/>
                      <a:pt x="2343" y="625"/>
                      <a:pt x="2343" y="625"/>
                    </a:cubicBezTo>
                    <a:lnTo>
                      <a:pt x="2343" y="2343"/>
                    </a:lnTo>
                    <a:close/>
                    <a:moveTo>
                      <a:pt x="594" y="2093"/>
                    </a:moveTo>
                    <a:lnTo>
                      <a:pt x="594" y="2093"/>
                    </a:lnTo>
                    <a:cubicBezTo>
                      <a:pt x="1999" y="2093"/>
                      <a:pt x="1999" y="2093"/>
                      <a:pt x="1999" y="2093"/>
                    </a:cubicBezTo>
                    <a:cubicBezTo>
                      <a:pt x="2031" y="2093"/>
                      <a:pt x="2031" y="2093"/>
                      <a:pt x="2031" y="2062"/>
                    </a:cubicBezTo>
                    <a:lnTo>
                      <a:pt x="2031" y="2031"/>
                    </a:lnTo>
                    <a:cubicBezTo>
                      <a:pt x="1343" y="844"/>
                      <a:pt x="1343" y="844"/>
                      <a:pt x="1343" y="844"/>
                    </a:cubicBezTo>
                    <a:cubicBezTo>
                      <a:pt x="1343" y="813"/>
                      <a:pt x="1312" y="813"/>
                      <a:pt x="1312" y="813"/>
                    </a:cubicBezTo>
                    <a:cubicBezTo>
                      <a:pt x="1281" y="813"/>
                      <a:pt x="1281" y="813"/>
                      <a:pt x="1250" y="844"/>
                    </a:cubicBezTo>
                    <a:cubicBezTo>
                      <a:pt x="563" y="2031"/>
                      <a:pt x="563" y="2031"/>
                      <a:pt x="563" y="2031"/>
                    </a:cubicBezTo>
                    <a:cubicBezTo>
                      <a:pt x="563" y="2062"/>
                      <a:pt x="563" y="2062"/>
                      <a:pt x="563" y="2093"/>
                    </a:cubicBezTo>
                    <a:lnTo>
                      <a:pt x="594" y="2093"/>
                    </a:lnTo>
                    <a:close/>
                    <a:moveTo>
                      <a:pt x="1374" y="1937"/>
                    </a:moveTo>
                    <a:lnTo>
                      <a:pt x="1374" y="1937"/>
                    </a:lnTo>
                    <a:cubicBezTo>
                      <a:pt x="1374" y="1968"/>
                      <a:pt x="1374" y="1968"/>
                      <a:pt x="1343" y="1968"/>
                    </a:cubicBezTo>
                    <a:cubicBezTo>
                      <a:pt x="1250" y="1968"/>
                      <a:pt x="1250" y="1968"/>
                      <a:pt x="1250" y="1968"/>
                    </a:cubicBezTo>
                    <a:cubicBezTo>
                      <a:pt x="1219" y="1968"/>
                      <a:pt x="1219" y="1968"/>
                      <a:pt x="1219" y="1937"/>
                    </a:cubicBezTo>
                    <a:cubicBezTo>
                      <a:pt x="1219" y="1843"/>
                      <a:pt x="1219" y="1843"/>
                      <a:pt x="1219" y="1843"/>
                    </a:cubicBezTo>
                    <a:cubicBezTo>
                      <a:pt x="1219" y="1812"/>
                      <a:pt x="1219" y="1812"/>
                      <a:pt x="1250" y="1812"/>
                    </a:cubicBezTo>
                    <a:cubicBezTo>
                      <a:pt x="1343" y="1812"/>
                      <a:pt x="1343" y="1812"/>
                      <a:pt x="1343" y="1812"/>
                    </a:cubicBezTo>
                    <a:cubicBezTo>
                      <a:pt x="1374" y="1812"/>
                      <a:pt x="1374" y="1812"/>
                      <a:pt x="1374" y="1843"/>
                    </a:cubicBezTo>
                    <a:lnTo>
                      <a:pt x="1374" y="1937"/>
                    </a:lnTo>
                    <a:close/>
                    <a:moveTo>
                      <a:pt x="1219" y="1125"/>
                    </a:moveTo>
                    <a:lnTo>
                      <a:pt x="1219" y="1125"/>
                    </a:lnTo>
                    <a:cubicBezTo>
                      <a:pt x="1374" y="1125"/>
                      <a:pt x="1374" y="1125"/>
                      <a:pt x="1374" y="1125"/>
                    </a:cubicBezTo>
                    <a:lnTo>
                      <a:pt x="1406" y="1157"/>
                    </a:lnTo>
                    <a:cubicBezTo>
                      <a:pt x="1374" y="1718"/>
                      <a:pt x="1374" y="1718"/>
                      <a:pt x="1374" y="1718"/>
                    </a:cubicBezTo>
                    <a:cubicBezTo>
                      <a:pt x="1374" y="1749"/>
                      <a:pt x="1374" y="1749"/>
                      <a:pt x="1343" y="1749"/>
                    </a:cubicBezTo>
                    <a:cubicBezTo>
                      <a:pt x="1250" y="1749"/>
                      <a:pt x="1250" y="1749"/>
                      <a:pt x="1250" y="1749"/>
                    </a:cubicBezTo>
                    <a:cubicBezTo>
                      <a:pt x="1219" y="1749"/>
                      <a:pt x="1219" y="1749"/>
                      <a:pt x="1219" y="1718"/>
                    </a:cubicBezTo>
                    <a:cubicBezTo>
                      <a:pt x="1219" y="1157"/>
                      <a:pt x="1219" y="1157"/>
                      <a:pt x="1219" y="1157"/>
                    </a:cubicBezTo>
                    <a:lnTo>
                      <a:pt x="1219" y="1125"/>
                    </a:lnTo>
                    <a:close/>
                    <a:moveTo>
                      <a:pt x="1219" y="1125"/>
                    </a:moveTo>
                    <a:lnTo>
                      <a:pt x="1219" y="112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lIns="243797" tIns="121899" rIns="243797" bIns="121899" anchor="ctr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80592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Shape 3921"/>
          <p:cNvSpPr/>
          <p:nvPr/>
        </p:nvSpPr>
        <p:spPr>
          <a:xfrm>
            <a:off x="8084218" y="5557441"/>
            <a:ext cx="4422644" cy="44237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1">
              <a:alpha val="75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lvl="0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>
              <a:cs typeface="+mn-ea"/>
              <a:sym typeface="+mn-lt"/>
            </a:endParaRPr>
          </a:p>
        </p:txBody>
      </p:sp>
      <p:sp>
        <p:nvSpPr>
          <p:cNvPr id="214" name="Shape 3922"/>
          <p:cNvSpPr/>
          <p:nvPr/>
        </p:nvSpPr>
        <p:spPr>
          <a:xfrm>
            <a:off x="11787103" y="5557441"/>
            <a:ext cx="4422646" cy="44237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2">
              <a:alpha val="75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lvl="0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>
              <a:cs typeface="+mn-ea"/>
              <a:sym typeface="+mn-lt"/>
            </a:endParaRPr>
          </a:p>
        </p:txBody>
      </p:sp>
      <p:grpSp>
        <p:nvGrpSpPr>
          <p:cNvPr id="216" name="Group 3929"/>
          <p:cNvGrpSpPr/>
          <p:nvPr/>
        </p:nvGrpSpPr>
        <p:grpSpPr>
          <a:xfrm>
            <a:off x="9802959" y="6525579"/>
            <a:ext cx="985167" cy="2487522"/>
            <a:chOff x="0" y="0"/>
            <a:chExt cx="1037079" cy="2617920"/>
          </a:xfrm>
        </p:grpSpPr>
        <p:sp>
          <p:nvSpPr>
            <p:cNvPr id="220" name="Shape 3927"/>
            <p:cNvSpPr/>
            <p:nvPr/>
          </p:nvSpPr>
          <p:spPr>
            <a:xfrm>
              <a:off x="0" y="448465"/>
              <a:ext cx="1037080" cy="21694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38" y="0"/>
                  </a:moveTo>
                  <a:cubicBezTo>
                    <a:pt x="5538" y="0"/>
                    <a:pt x="5538" y="0"/>
                    <a:pt x="5538" y="0"/>
                  </a:cubicBezTo>
                  <a:cubicBezTo>
                    <a:pt x="1662" y="0"/>
                    <a:pt x="0" y="1580"/>
                    <a:pt x="0" y="2107"/>
                  </a:cubicBezTo>
                  <a:cubicBezTo>
                    <a:pt x="0" y="9746"/>
                    <a:pt x="0" y="9746"/>
                    <a:pt x="0" y="9746"/>
                  </a:cubicBezTo>
                  <a:cubicBezTo>
                    <a:pt x="0" y="10141"/>
                    <a:pt x="831" y="10537"/>
                    <a:pt x="1938" y="10537"/>
                  </a:cubicBezTo>
                  <a:cubicBezTo>
                    <a:pt x="3046" y="10537"/>
                    <a:pt x="3600" y="10141"/>
                    <a:pt x="3600" y="9746"/>
                  </a:cubicBezTo>
                  <a:cubicBezTo>
                    <a:pt x="3600" y="3424"/>
                    <a:pt x="3600" y="3424"/>
                    <a:pt x="3600" y="3424"/>
                  </a:cubicBezTo>
                  <a:cubicBezTo>
                    <a:pt x="5262" y="3424"/>
                    <a:pt x="5262" y="3424"/>
                    <a:pt x="5262" y="3424"/>
                  </a:cubicBezTo>
                  <a:cubicBezTo>
                    <a:pt x="5262" y="9483"/>
                    <a:pt x="5262" y="9483"/>
                    <a:pt x="5262" y="9483"/>
                  </a:cubicBezTo>
                  <a:cubicBezTo>
                    <a:pt x="5262" y="9483"/>
                    <a:pt x="5262" y="9615"/>
                    <a:pt x="5262" y="9746"/>
                  </a:cubicBezTo>
                  <a:cubicBezTo>
                    <a:pt x="5262" y="20283"/>
                    <a:pt x="5262" y="20283"/>
                    <a:pt x="5262" y="20283"/>
                  </a:cubicBezTo>
                  <a:cubicBezTo>
                    <a:pt x="5262" y="21073"/>
                    <a:pt x="6369" y="21600"/>
                    <a:pt x="7754" y="21600"/>
                  </a:cubicBezTo>
                  <a:cubicBezTo>
                    <a:pt x="9138" y="21600"/>
                    <a:pt x="10246" y="21073"/>
                    <a:pt x="10246" y="20283"/>
                  </a:cubicBezTo>
                  <a:cubicBezTo>
                    <a:pt x="10246" y="10932"/>
                    <a:pt x="10246" y="10932"/>
                    <a:pt x="10246" y="10932"/>
                  </a:cubicBezTo>
                  <a:cubicBezTo>
                    <a:pt x="11354" y="10932"/>
                    <a:pt x="11354" y="10932"/>
                    <a:pt x="11354" y="10932"/>
                  </a:cubicBezTo>
                  <a:cubicBezTo>
                    <a:pt x="11354" y="20283"/>
                    <a:pt x="11354" y="20283"/>
                    <a:pt x="11354" y="20283"/>
                  </a:cubicBezTo>
                  <a:cubicBezTo>
                    <a:pt x="11354" y="21073"/>
                    <a:pt x="12462" y="21600"/>
                    <a:pt x="13846" y="21600"/>
                  </a:cubicBezTo>
                  <a:cubicBezTo>
                    <a:pt x="15231" y="21600"/>
                    <a:pt x="16338" y="21073"/>
                    <a:pt x="16338" y="20283"/>
                  </a:cubicBezTo>
                  <a:cubicBezTo>
                    <a:pt x="16338" y="3424"/>
                    <a:pt x="16338" y="3424"/>
                    <a:pt x="16338" y="3424"/>
                  </a:cubicBezTo>
                  <a:cubicBezTo>
                    <a:pt x="17723" y="3424"/>
                    <a:pt x="17723" y="3424"/>
                    <a:pt x="17723" y="3424"/>
                  </a:cubicBezTo>
                  <a:cubicBezTo>
                    <a:pt x="17723" y="9746"/>
                    <a:pt x="17723" y="9746"/>
                    <a:pt x="17723" y="9746"/>
                  </a:cubicBezTo>
                  <a:cubicBezTo>
                    <a:pt x="17723" y="10141"/>
                    <a:pt x="18554" y="10537"/>
                    <a:pt x="19662" y="10537"/>
                  </a:cubicBezTo>
                  <a:cubicBezTo>
                    <a:pt x="20769" y="10537"/>
                    <a:pt x="21600" y="10141"/>
                    <a:pt x="21600" y="9746"/>
                  </a:cubicBezTo>
                  <a:cubicBezTo>
                    <a:pt x="21600" y="1976"/>
                    <a:pt x="21600" y="1976"/>
                    <a:pt x="21600" y="1976"/>
                  </a:cubicBezTo>
                  <a:cubicBezTo>
                    <a:pt x="21600" y="1317"/>
                    <a:pt x="19938" y="0"/>
                    <a:pt x="16338" y="0"/>
                  </a:cubicBezTo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algn="l"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221" name="Shape 3928"/>
            <p:cNvSpPr/>
            <p:nvPr/>
          </p:nvSpPr>
          <p:spPr>
            <a:xfrm>
              <a:off x="319533" y="0"/>
              <a:ext cx="414836" cy="4092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algn="l"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17" name="Group 3932"/>
          <p:cNvGrpSpPr/>
          <p:nvPr/>
        </p:nvGrpSpPr>
        <p:grpSpPr>
          <a:xfrm>
            <a:off x="13426682" y="6530909"/>
            <a:ext cx="1143492" cy="2482194"/>
            <a:chOff x="0" y="0"/>
            <a:chExt cx="1203747" cy="2612311"/>
          </a:xfrm>
        </p:grpSpPr>
        <p:sp>
          <p:nvSpPr>
            <p:cNvPr id="218" name="Shape 3930"/>
            <p:cNvSpPr/>
            <p:nvPr/>
          </p:nvSpPr>
          <p:spPr>
            <a:xfrm>
              <a:off x="399397" y="0"/>
              <a:ext cx="386804" cy="3868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algn="l"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219" name="Shape 3931"/>
            <p:cNvSpPr/>
            <p:nvPr/>
          </p:nvSpPr>
          <p:spPr>
            <a:xfrm>
              <a:off x="-1" y="465283"/>
              <a:ext cx="1203749" cy="21470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76" h="21600" extrusionOk="0">
                  <a:moveTo>
                    <a:pt x="21191" y="8000"/>
                  </a:moveTo>
                  <a:cubicBezTo>
                    <a:pt x="17435" y="1333"/>
                    <a:pt x="17435" y="1333"/>
                    <a:pt x="17435" y="1333"/>
                  </a:cubicBezTo>
                  <a:cubicBezTo>
                    <a:pt x="17200" y="533"/>
                    <a:pt x="16261" y="0"/>
                    <a:pt x="14852" y="0"/>
                  </a:cubicBezTo>
                  <a:cubicBezTo>
                    <a:pt x="6400" y="0"/>
                    <a:pt x="6400" y="0"/>
                    <a:pt x="6400" y="0"/>
                  </a:cubicBezTo>
                  <a:cubicBezTo>
                    <a:pt x="5461" y="0"/>
                    <a:pt x="4756" y="267"/>
                    <a:pt x="4287" y="667"/>
                  </a:cubicBezTo>
                  <a:cubicBezTo>
                    <a:pt x="4052" y="800"/>
                    <a:pt x="4052" y="800"/>
                    <a:pt x="4052" y="933"/>
                  </a:cubicBezTo>
                  <a:lnTo>
                    <a:pt x="4052" y="933"/>
                  </a:lnTo>
                  <a:lnTo>
                    <a:pt x="3817" y="1067"/>
                  </a:lnTo>
                  <a:cubicBezTo>
                    <a:pt x="61" y="8000"/>
                    <a:pt x="61" y="8000"/>
                    <a:pt x="61" y="8000"/>
                  </a:cubicBezTo>
                  <a:cubicBezTo>
                    <a:pt x="-174" y="8400"/>
                    <a:pt x="296" y="8933"/>
                    <a:pt x="1000" y="9067"/>
                  </a:cubicBezTo>
                  <a:cubicBezTo>
                    <a:pt x="1939" y="9200"/>
                    <a:pt x="2878" y="8933"/>
                    <a:pt x="3113" y="8533"/>
                  </a:cubicBezTo>
                  <a:cubicBezTo>
                    <a:pt x="5930" y="3067"/>
                    <a:pt x="5930" y="3067"/>
                    <a:pt x="5930" y="3067"/>
                  </a:cubicBezTo>
                  <a:cubicBezTo>
                    <a:pt x="6165" y="3067"/>
                    <a:pt x="6165" y="3067"/>
                    <a:pt x="6400" y="3067"/>
                  </a:cubicBezTo>
                  <a:cubicBezTo>
                    <a:pt x="6635" y="3067"/>
                    <a:pt x="6635" y="3067"/>
                    <a:pt x="6635" y="3067"/>
                  </a:cubicBezTo>
                  <a:cubicBezTo>
                    <a:pt x="1939" y="12800"/>
                    <a:pt x="1939" y="12800"/>
                    <a:pt x="1939" y="12800"/>
                  </a:cubicBezTo>
                  <a:cubicBezTo>
                    <a:pt x="6635" y="12800"/>
                    <a:pt x="6635" y="12800"/>
                    <a:pt x="6635" y="12800"/>
                  </a:cubicBezTo>
                  <a:cubicBezTo>
                    <a:pt x="6635" y="20667"/>
                    <a:pt x="6635" y="20667"/>
                    <a:pt x="6635" y="20667"/>
                  </a:cubicBezTo>
                  <a:cubicBezTo>
                    <a:pt x="6635" y="21200"/>
                    <a:pt x="7574" y="21600"/>
                    <a:pt x="8513" y="21600"/>
                  </a:cubicBezTo>
                  <a:cubicBezTo>
                    <a:pt x="9452" y="21600"/>
                    <a:pt x="10156" y="21200"/>
                    <a:pt x="10156" y="20667"/>
                  </a:cubicBezTo>
                  <a:cubicBezTo>
                    <a:pt x="10156" y="12800"/>
                    <a:pt x="10156" y="12800"/>
                    <a:pt x="10156" y="12800"/>
                  </a:cubicBezTo>
                  <a:cubicBezTo>
                    <a:pt x="11330" y="12800"/>
                    <a:pt x="11330" y="12800"/>
                    <a:pt x="11330" y="12800"/>
                  </a:cubicBezTo>
                  <a:cubicBezTo>
                    <a:pt x="11330" y="20667"/>
                    <a:pt x="11330" y="20667"/>
                    <a:pt x="11330" y="20667"/>
                  </a:cubicBezTo>
                  <a:cubicBezTo>
                    <a:pt x="11330" y="21200"/>
                    <a:pt x="12035" y="21600"/>
                    <a:pt x="12974" y="21600"/>
                  </a:cubicBezTo>
                  <a:cubicBezTo>
                    <a:pt x="13913" y="21600"/>
                    <a:pt x="14852" y="21200"/>
                    <a:pt x="14852" y="20667"/>
                  </a:cubicBezTo>
                  <a:cubicBezTo>
                    <a:pt x="14852" y="12800"/>
                    <a:pt x="14852" y="12800"/>
                    <a:pt x="14852" y="12800"/>
                  </a:cubicBezTo>
                  <a:cubicBezTo>
                    <a:pt x="19313" y="12800"/>
                    <a:pt x="19313" y="12800"/>
                    <a:pt x="19313" y="12800"/>
                  </a:cubicBezTo>
                  <a:cubicBezTo>
                    <a:pt x="14617" y="3067"/>
                    <a:pt x="14617" y="3067"/>
                    <a:pt x="14617" y="3067"/>
                  </a:cubicBezTo>
                  <a:cubicBezTo>
                    <a:pt x="14852" y="3067"/>
                    <a:pt x="14852" y="3067"/>
                    <a:pt x="14852" y="3067"/>
                  </a:cubicBezTo>
                  <a:cubicBezTo>
                    <a:pt x="15087" y="3067"/>
                    <a:pt x="15087" y="3067"/>
                    <a:pt x="15087" y="3067"/>
                  </a:cubicBezTo>
                  <a:cubicBezTo>
                    <a:pt x="18374" y="8533"/>
                    <a:pt x="18374" y="8533"/>
                    <a:pt x="18374" y="8533"/>
                  </a:cubicBezTo>
                  <a:cubicBezTo>
                    <a:pt x="18609" y="8933"/>
                    <a:pt x="19548" y="9200"/>
                    <a:pt x="20252" y="9067"/>
                  </a:cubicBezTo>
                  <a:cubicBezTo>
                    <a:pt x="21191" y="8933"/>
                    <a:pt x="21426" y="8400"/>
                    <a:pt x="21191" y="8000"/>
                  </a:cubicBezTo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algn="l"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>
                <a:cs typeface="+mn-ea"/>
                <a:sym typeface="+mn-lt"/>
              </a:endParaRPr>
            </a:p>
          </p:txBody>
        </p:sp>
      </p:grpSp>
      <p:sp>
        <p:nvSpPr>
          <p:cNvPr id="222" name="Shape 3958"/>
          <p:cNvSpPr/>
          <p:nvPr/>
        </p:nvSpPr>
        <p:spPr>
          <a:xfrm>
            <a:off x="5764300" y="3787281"/>
            <a:ext cx="3692648" cy="26525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cubicBezTo>
                  <a:pt x="20214" y="9302"/>
                  <a:pt x="13014" y="2102"/>
                  <a:pt x="0" y="0"/>
                </a:cubicBezTo>
              </a:path>
            </a:pathLst>
          </a:custGeom>
          <a:ln w="6350">
            <a:solidFill>
              <a:srgbClr val="53585F"/>
            </a:solidFill>
            <a:miter lim="400000"/>
            <a:headEnd type="oval"/>
            <a:tailEnd type="triangle"/>
          </a:ln>
        </p:spPr>
        <p:txBody>
          <a:bodyPr lIns="182843" tIns="91422" rIns="182843" bIns="91422"/>
          <a:lstStyle/>
          <a:p>
            <a:pPr lvl="0"/>
            <a:endParaRPr>
              <a:cs typeface="+mn-ea"/>
              <a:sym typeface="+mn-lt"/>
            </a:endParaRPr>
          </a:p>
        </p:txBody>
      </p:sp>
      <p:sp>
        <p:nvSpPr>
          <p:cNvPr id="223" name="Shape 3959"/>
          <p:cNvSpPr/>
          <p:nvPr/>
        </p:nvSpPr>
        <p:spPr>
          <a:xfrm>
            <a:off x="5865873" y="9434564"/>
            <a:ext cx="3591075" cy="209971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8160" extrusionOk="0">
                <a:moveTo>
                  <a:pt x="21600" y="0"/>
                </a:moveTo>
                <a:cubicBezTo>
                  <a:pt x="15161" y="16259"/>
                  <a:pt x="7961" y="21600"/>
                  <a:pt x="0" y="16023"/>
                </a:cubicBezTo>
              </a:path>
            </a:pathLst>
          </a:custGeom>
          <a:ln w="6350">
            <a:solidFill>
              <a:srgbClr val="53585F"/>
            </a:solidFill>
            <a:miter lim="400000"/>
            <a:headEnd type="oval"/>
            <a:tailEnd type="triangle"/>
          </a:ln>
        </p:spPr>
        <p:txBody>
          <a:bodyPr lIns="182843" tIns="91422" rIns="182843" bIns="91422"/>
          <a:lstStyle/>
          <a:p>
            <a:pPr lvl="0"/>
            <a:endParaRPr>
              <a:cs typeface="+mn-ea"/>
              <a:sym typeface="+mn-lt"/>
            </a:endParaRPr>
          </a:p>
        </p:txBody>
      </p:sp>
      <p:sp>
        <p:nvSpPr>
          <p:cNvPr id="224" name="Shape 3960"/>
          <p:cNvSpPr/>
          <p:nvPr/>
        </p:nvSpPr>
        <p:spPr>
          <a:xfrm>
            <a:off x="5662726" y="7394081"/>
            <a:ext cx="2962062" cy="5926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cubicBezTo>
                  <a:pt x="19185" y="8290"/>
                  <a:pt x="11985" y="1090"/>
                  <a:pt x="0" y="0"/>
                </a:cubicBezTo>
              </a:path>
            </a:pathLst>
          </a:custGeom>
          <a:ln w="6350">
            <a:solidFill>
              <a:srgbClr val="53585F"/>
            </a:solidFill>
            <a:miter lim="400000"/>
            <a:headEnd type="oval"/>
            <a:tailEnd type="triangle"/>
          </a:ln>
        </p:spPr>
        <p:txBody>
          <a:bodyPr lIns="182843" tIns="91422" rIns="182843" bIns="91422"/>
          <a:lstStyle/>
          <a:p>
            <a:pPr lvl="0"/>
            <a:endParaRPr>
              <a:cs typeface="+mn-ea"/>
              <a:sym typeface="+mn-lt"/>
            </a:endParaRPr>
          </a:p>
        </p:txBody>
      </p:sp>
      <p:sp>
        <p:nvSpPr>
          <p:cNvPr id="225" name="Shape 3961"/>
          <p:cNvSpPr/>
          <p:nvPr/>
        </p:nvSpPr>
        <p:spPr>
          <a:xfrm>
            <a:off x="14920704" y="3787281"/>
            <a:ext cx="4225909" cy="26525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cubicBezTo>
                  <a:pt x="1386" y="9302"/>
                  <a:pt x="8586" y="2102"/>
                  <a:pt x="21600" y="0"/>
                </a:cubicBezTo>
              </a:path>
            </a:pathLst>
          </a:custGeom>
          <a:ln w="6350">
            <a:solidFill>
              <a:srgbClr val="53585F"/>
            </a:solidFill>
            <a:miter lim="400000"/>
            <a:headEnd type="oval"/>
            <a:tailEnd type="triangle"/>
          </a:ln>
        </p:spPr>
        <p:txBody>
          <a:bodyPr lIns="182843" tIns="91422" rIns="182843" bIns="91422"/>
          <a:lstStyle/>
          <a:p>
            <a:pPr lvl="0"/>
            <a:endParaRPr>
              <a:cs typeface="+mn-ea"/>
              <a:sym typeface="+mn-lt"/>
            </a:endParaRPr>
          </a:p>
        </p:txBody>
      </p:sp>
      <p:sp>
        <p:nvSpPr>
          <p:cNvPr id="226" name="Shape 3962"/>
          <p:cNvSpPr/>
          <p:nvPr/>
        </p:nvSpPr>
        <p:spPr>
          <a:xfrm>
            <a:off x="14902307" y="9434564"/>
            <a:ext cx="4117337" cy="209971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8160" extrusionOk="0">
                <a:moveTo>
                  <a:pt x="0" y="0"/>
                </a:moveTo>
                <a:cubicBezTo>
                  <a:pt x="6439" y="16259"/>
                  <a:pt x="13639" y="21600"/>
                  <a:pt x="21600" y="16023"/>
                </a:cubicBezTo>
              </a:path>
            </a:pathLst>
          </a:custGeom>
          <a:ln w="6350">
            <a:solidFill>
              <a:srgbClr val="53585F"/>
            </a:solidFill>
            <a:miter lim="400000"/>
            <a:headEnd type="oval"/>
            <a:tailEnd type="triangle"/>
          </a:ln>
        </p:spPr>
        <p:txBody>
          <a:bodyPr lIns="182843" tIns="91422" rIns="182843" bIns="91422"/>
          <a:lstStyle/>
          <a:p>
            <a:pPr lvl="0"/>
            <a:endParaRPr>
              <a:cs typeface="+mn-ea"/>
              <a:sym typeface="+mn-lt"/>
            </a:endParaRPr>
          </a:p>
        </p:txBody>
      </p:sp>
      <p:sp>
        <p:nvSpPr>
          <p:cNvPr id="227" name="Shape 3963"/>
          <p:cNvSpPr/>
          <p:nvPr/>
        </p:nvSpPr>
        <p:spPr>
          <a:xfrm>
            <a:off x="15702853" y="7394081"/>
            <a:ext cx="3189827" cy="5926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cubicBezTo>
                  <a:pt x="2415" y="8290"/>
                  <a:pt x="9615" y="1090"/>
                  <a:pt x="21600" y="0"/>
                </a:cubicBezTo>
              </a:path>
            </a:pathLst>
          </a:custGeom>
          <a:ln w="6350">
            <a:solidFill>
              <a:srgbClr val="53585F"/>
            </a:solidFill>
            <a:miter lim="400000"/>
            <a:headEnd type="oval"/>
            <a:tailEnd type="triangle"/>
          </a:ln>
        </p:spPr>
        <p:txBody>
          <a:bodyPr lIns="182843" tIns="91422" rIns="182843" bIns="91422"/>
          <a:lstStyle/>
          <a:p>
            <a:pPr lvl="0"/>
            <a:endParaRPr>
              <a:cs typeface="+mn-ea"/>
              <a:sym typeface="+mn-lt"/>
            </a:endParaRPr>
          </a:p>
        </p:txBody>
      </p:sp>
      <p:grpSp>
        <p:nvGrpSpPr>
          <p:cNvPr id="240" name="Group 239"/>
          <p:cNvGrpSpPr/>
          <p:nvPr/>
        </p:nvGrpSpPr>
        <p:grpSpPr>
          <a:xfrm>
            <a:off x="2654251" y="2124171"/>
            <a:ext cx="3428107" cy="3327470"/>
            <a:chOff x="1000362" y="871756"/>
            <a:chExt cx="1285875" cy="1247799"/>
          </a:xfrm>
        </p:grpSpPr>
        <p:sp>
          <p:nvSpPr>
            <p:cNvPr id="241" name="Teardrop 240"/>
            <p:cNvSpPr/>
            <p:nvPr/>
          </p:nvSpPr>
          <p:spPr bwMode="auto">
            <a:xfrm rot="8100000">
              <a:off x="1430575" y="871756"/>
              <a:ext cx="417512" cy="417512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42" name="Content Placeholder 2"/>
            <p:cNvSpPr txBox="1">
              <a:spLocks/>
            </p:cNvSpPr>
            <p:nvPr/>
          </p:nvSpPr>
          <p:spPr bwMode="auto">
            <a:xfrm>
              <a:off x="1000362" y="1357530"/>
              <a:ext cx="1285875" cy="762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algn="ctr">
                <a:spcBef>
                  <a:spcPct val="20000"/>
                </a:spcBef>
                <a:buFont typeface="Arial" charset="0"/>
                <a:buNone/>
              </a:pPr>
              <a:r>
                <a:rPr lang="zh-CN" altLang="en-US" sz="3200" dirty="0">
                  <a:solidFill>
                    <a:schemeClr val="tx2"/>
                  </a:solidFill>
                  <a:latin typeface="+mn-lt"/>
                  <a:ea typeface="+mn-ea"/>
                  <a:cs typeface="+mn-ea"/>
                  <a:sym typeface="+mn-lt"/>
                </a:rPr>
                <a:t>收入</a:t>
              </a:r>
              <a:endParaRPr lang="en-US" sz="32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algn="ctr">
                <a:spcBef>
                  <a:spcPct val="20000"/>
                </a:spcBef>
                <a:buFont typeface="Arial" charset="0"/>
                <a:buNone/>
              </a:pPr>
              <a:r>
                <a:rPr lang="zh-CN" altLang="en-US" sz="2400" dirty="0">
                  <a:latin typeface="+mn-lt"/>
                  <a:ea typeface="+mn-ea"/>
                  <a:cs typeface="+mn-ea"/>
                  <a:sym typeface="+mn-lt"/>
                </a:rPr>
                <a:t>此处添加详细文本描述，建议与标题相关并符合整体语言风格</a:t>
              </a:r>
              <a:endParaRPr lang="en-US" sz="24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243" name="Group 4699"/>
            <p:cNvGrpSpPr>
              <a:grpSpLocks/>
            </p:cNvGrpSpPr>
            <p:nvPr/>
          </p:nvGrpSpPr>
          <p:grpSpPr bwMode="auto">
            <a:xfrm>
              <a:off x="1520226" y="1020230"/>
              <a:ext cx="241710" cy="167336"/>
              <a:chOff x="3908425" y="4124324"/>
              <a:chExt cx="546100" cy="319088"/>
            </a:xfrm>
            <a:solidFill>
              <a:schemeClr val="bg1"/>
            </a:solidFill>
          </p:grpSpPr>
          <p:sp>
            <p:nvSpPr>
              <p:cNvPr id="244" name="Freeform 413"/>
              <p:cNvSpPr>
                <a:spLocks noChangeArrowheads="1"/>
              </p:cNvSpPr>
              <p:nvPr/>
            </p:nvSpPr>
            <p:spPr bwMode="auto">
              <a:xfrm>
                <a:off x="4019550" y="4262437"/>
                <a:ext cx="36513" cy="174625"/>
              </a:xfrm>
              <a:custGeom>
                <a:avLst/>
                <a:gdLst>
                  <a:gd name="T0" fmla="*/ 83 w 101"/>
                  <a:gd name="T1" fmla="*/ 8 h 485"/>
                  <a:gd name="T2" fmla="*/ 33 w 101"/>
                  <a:gd name="T3" fmla="*/ 8 h 485"/>
                  <a:gd name="T4" fmla="*/ 16 w 101"/>
                  <a:gd name="T5" fmla="*/ 8 h 485"/>
                  <a:gd name="T6" fmla="*/ 0 w 101"/>
                  <a:gd name="T7" fmla="*/ 33 h 485"/>
                  <a:gd name="T8" fmla="*/ 50 w 101"/>
                  <a:gd name="T9" fmla="*/ 476 h 485"/>
                  <a:gd name="T10" fmla="*/ 67 w 101"/>
                  <a:gd name="T11" fmla="*/ 484 h 485"/>
                  <a:gd name="T12" fmla="*/ 75 w 101"/>
                  <a:gd name="T13" fmla="*/ 476 h 485"/>
                  <a:gd name="T14" fmla="*/ 100 w 101"/>
                  <a:gd name="T15" fmla="*/ 33 h 485"/>
                  <a:gd name="T16" fmla="*/ 83 w 101"/>
                  <a:gd name="T17" fmla="*/ 8 h 485"/>
                  <a:gd name="T18" fmla="*/ 83 w 101"/>
                  <a:gd name="T19" fmla="*/ 8 h 485"/>
                  <a:gd name="T20" fmla="*/ 83 w 101"/>
                  <a:gd name="T21" fmla="*/ 8 h 4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1" h="485">
                    <a:moveTo>
                      <a:pt x="83" y="8"/>
                    </a:moveTo>
                    <a:cubicBezTo>
                      <a:pt x="33" y="8"/>
                      <a:pt x="33" y="8"/>
                      <a:pt x="33" y="8"/>
                    </a:cubicBezTo>
                    <a:cubicBezTo>
                      <a:pt x="25" y="0"/>
                      <a:pt x="16" y="8"/>
                      <a:pt x="16" y="8"/>
                    </a:cubicBezTo>
                    <a:cubicBezTo>
                      <a:pt x="8" y="16"/>
                      <a:pt x="0" y="25"/>
                      <a:pt x="0" y="33"/>
                    </a:cubicBezTo>
                    <a:cubicBezTo>
                      <a:pt x="50" y="476"/>
                      <a:pt x="50" y="476"/>
                      <a:pt x="50" y="476"/>
                    </a:cubicBezTo>
                    <a:cubicBezTo>
                      <a:pt x="50" y="476"/>
                      <a:pt x="58" y="484"/>
                      <a:pt x="67" y="484"/>
                    </a:cubicBezTo>
                    <a:cubicBezTo>
                      <a:pt x="75" y="484"/>
                      <a:pt x="75" y="476"/>
                      <a:pt x="75" y="476"/>
                    </a:cubicBezTo>
                    <a:cubicBezTo>
                      <a:pt x="100" y="33"/>
                      <a:pt x="100" y="33"/>
                      <a:pt x="100" y="33"/>
                    </a:cubicBezTo>
                    <a:cubicBezTo>
                      <a:pt x="100" y="25"/>
                      <a:pt x="92" y="16"/>
                      <a:pt x="83" y="8"/>
                    </a:cubicBezTo>
                    <a:close/>
                    <a:moveTo>
                      <a:pt x="83" y="8"/>
                    </a:moveTo>
                    <a:lnTo>
                      <a:pt x="83" y="8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5" name="Freeform 414"/>
              <p:cNvSpPr>
                <a:spLocks noChangeArrowheads="1"/>
              </p:cNvSpPr>
              <p:nvPr/>
            </p:nvSpPr>
            <p:spPr bwMode="auto">
              <a:xfrm>
                <a:off x="4059238" y="4271962"/>
                <a:ext cx="166687" cy="171450"/>
              </a:xfrm>
              <a:custGeom>
                <a:avLst/>
                <a:gdLst>
                  <a:gd name="T0" fmla="*/ 452 w 461"/>
                  <a:gd name="T1" fmla="*/ 67 h 477"/>
                  <a:gd name="T2" fmla="*/ 51 w 461"/>
                  <a:gd name="T3" fmla="*/ 0 h 477"/>
                  <a:gd name="T4" fmla="*/ 42 w 461"/>
                  <a:gd name="T5" fmla="*/ 8 h 477"/>
                  <a:gd name="T6" fmla="*/ 42 w 461"/>
                  <a:gd name="T7" fmla="*/ 16 h 477"/>
                  <a:gd name="T8" fmla="*/ 0 w 461"/>
                  <a:gd name="T9" fmla="*/ 459 h 477"/>
                  <a:gd name="T10" fmla="*/ 9 w 461"/>
                  <a:gd name="T11" fmla="*/ 468 h 477"/>
                  <a:gd name="T12" fmla="*/ 17 w 461"/>
                  <a:gd name="T13" fmla="*/ 476 h 477"/>
                  <a:gd name="T14" fmla="*/ 17 w 461"/>
                  <a:gd name="T15" fmla="*/ 468 h 477"/>
                  <a:gd name="T16" fmla="*/ 452 w 461"/>
                  <a:gd name="T17" fmla="*/ 83 h 477"/>
                  <a:gd name="T18" fmla="*/ 460 w 461"/>
                  <a:gd name="T19" fmla="*/ 75 h 477"/>
                  <a:gd name="T20" fmla="*/ 452 w 461"/>
                  <a:gd name="T21" fmla="*/ 67 h 477"/>
                  <a:gd name="T22" fmla="*/ 452 w 461"/>
                  <a:gd name="T23" fmla="*/ 67 h 477"/>
                  <a:gd name="T24" fmla="*/ 452 w 461"/>
                  <a:gd name="T25" fmla="*/ 67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61" h="477">
                    <a:moveTo>
                      <a:pt x="452" y="67"/>
                    </a:moveTo>
                    <a:cubicBezTo>
                      <a:pt x="51" y="0"/>
                      <a:pt x="51" y="0"/>
                      <a:pt x="51" y="0"/>
                    </a:cubicBezTo>
                    <a:lnTo>
                      <a:pt x="42" y="8"/>
                    </a:lnTo>
                    <a:lnTo>
                      <a:pt x="42" y="16"/>
                    </a:lnTo>
                    <a:cubicBezTo>
                      <a:pt x="0" y="459"/>
                      <a:pt x="0" y="459"/>
                      <a:pt x="0" y="459"/>
                    </a:cubicBezTo>
                    <a:cubicBezTo>
                      <a:pt x="0" y="468"/>
                      <a:pt x="0" y="468"/>
                      <a:pt x="9" y="468"/>
                    </a:cubicBezTo>
                    <a:cubicBezTo>
                      <a:pt x="9" y="476"/>
                      <a:pt x="9" y="476"/>
                      <a:pt x="17" y="476"/>
                    </a:cubicBezTo>
                    <a:lnTo>
                      <a:pt x="17" y="468"/>
                    </a:lnTo>
                    <a:cubicBezTo>
                      <a:pt x="452" y="83"/>
                      <a:pt x="452" y="83"/>
                      <a:pt x="452" y="83"/>
                    </a:cubicBezTo>
                    <a:cubicBezTo>
                      <a:pt x="460" y="83"/>
                      <a:pt x="460" y="75"/>
                      <a:pt x="460" y="75"/>
                    </a:cubicBezTo>
                    <a:cubicBezTo>
                      <a:pt x="460" y="67"/>
                      <a:pt x="452" y="67"/>
                      <a:pt x="452" y="67"/>
                    </a:cubicBezTo>
                    <a:close/>
                    <a:moveTo>
                      <a:pt x="452" y="67"/>
                    </a:moveTo>
                    <a:lnTo>
                      <a:pt x="452" y="67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6" name="Freeform 415"/>
              <p:cNvSpPr>
                <a:spLocks noChangeArrowheads="1"/>
              </p:cNvSpPr>
              <p:nvPr/>
            </p:nvSpPr>
            <p:spPr bwMode="auto">
              <a:xfrm>
                <a:off x="3908425" y="4124324"/>
                <a:ext cx="546100" cy="177800"/>
              </a:xfrm>
              <a:custGeom>
                <a:avLst/>
                <a:gdLst>
                  <a:gd name="T0" fmla="*/ 1514 w 1515"/>
                  <a:gd name="T1" fmla="*/ 0 h 494"/>
                  <a:gd name="T2" fmla="*/ 1497 w 1515"/>
                  <a:gd name="T3" fmla="*/ 0 h 494"/>
                  <a:gd name="T4" fmla="*/ 17 w 1515"/>
                  <a:gd name="T5" fmla="*/ 276 h 494"/>
                  <a:gd name="T6" fmla="*/ 0 w 1515"/>
                  <a:gd name="T7" fmla="*/ 293 h 494"/>
                  <a:gd name="T8" fmla="*/ 17 w 1515"/>
                  <a:gd name="T9" fmla="*/ 301 h 494"/>
                  <a:gd name="T10" fmla="*/ 335 w 1515"/>
                  <a:gd name="T11" fmla="*/ 359 h 494"/>
                  <a:gd name="T12" fmla="*/ 377 w 1515"/>
                  <a:gd name="T13" fmla="*/ 351 h 494"/>
                  <a:gd name="T14" fmla="*/ 1171 w 1515"/>
                  <a:gd name="T15" fmla="*/ 117 h 494"/>
                  <a:gd name="T16" fmla="*/ 502 w 1515"/>
                  <a:gd name="T17" fmla="*/ 368 h 494"/>
                  <a:gd name="T18" fmla="*/ 494 w 1515"/>
                  <a:gd name="T19" fmla="*/ 376 h 494"/>
                  <a:gd name="T20" fmla="*/ 502 w 1515"/>
                  <a:gd name="T21" fmla="*/ 385 h 494"/>
                  <a:gd name="T22" fmla="*/ 1154 w 1515"/>
                  <a:gd name="T23" fmla="*/ 493 h 494"/>
                  <a:gd name="T24" fmla="*/ 1204 w 1515"/>
                  <a:gd name="T25" fmla="*/ 468 h 494"/>
                  <a:gd name="T26" fmla="*/ 1514 w 1515"/>
                  <a:gd name="T27" fmla="*/ 17 h 494"/>
                  <a:gd name="T28" fmla="*/ 1514 w 1515"/>
                  <a:gd name="T29" fmla="*/ 0 h 494"/>
                  <a:gd name="T30" fmla="*/ 1514 w 1515"/>
                  <a:gd name="T31" fmla="*/ 0 h 494"/>
                  <a:gd name="T32" fmla="*/ 1514 w 1515"/>
                  <a:gd name="T33" fmla="*/ 0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515" h="494">
                    <a:moveTo>
                      <a:pt x="1514" y="0"/>
                    </a:moveTo>
                    <a:cubicBezTo>
                      <a:pt x="1505" y="0"/>
                      <a:pt x="1497" y="0"/>
                      <a:pt x="1497" y="0"/>
                    </a:cubicBezTo>
                    <a:cubicBezTo>
                      <a:pt x="17" y="276"/>
                      <a:pt x="17" y="276"/>
                      <a:pt x="17" y="276"/>
                    </a:cubicBezTo>
                    <a:cubicBezTo>
                      <a:pt x="9" y="276"/>
                      <a:pt x="0" y="284"/>
                      <a:pt x="0" y="293"/>
                    </a:cubicBezTo>
                    <a:cubicBezTo>
                      <a:pt x="0" y="293"/>
                      <a:pt x="9" y="301"/>
                      <a:pt x="17" y="301"/>
                    </a:cubicBezTo>
                    <a:cubicBezTo>
                      <a:pt x="335" y="359"/>
                      <a:pt x="335" y="359"/>
                      <a:pt x="335" y="359"/>
                    </a:cubicBezTo>
                    <a:cubicBezTo>
                      <a:pt x="343" y="359"/>
                      <a:pt x="360" y="359"/>
                      <a:pt x="377" y="351"/>
                    </a:cubicBezTo>
                    <a:cubicBezTo>
                      <a:pt x="1171" y="117"/>
                      <a:pt x="1171" y="117"/>
                      <a:pt x="1171" y="117"/>
                    </a:cubicBezTo>
                    <a:cubicBezTo>
                      <a:pt x="502" y="368"/>
                      <a:pt x="502" y="368"/>
                      <a:pt x="502" y="368"/>
                    </a:cubicBezTo>
                    <a:cubicBezTo>
                      <a:pt x="502" y="368"/>
                      <a:pt x="494" y="368"/>
                      <a:pt x="494" y="376"/>
                    </a:cubicBezTo>
                    <a:cubicBezTo>
                      <a:pt x="494" y="385"/>
                      <a:pt x="502" y="385"/>
                      <a:pt x="502" y="385"/>
                    </a:cubicBezTo>
                    <a:cubicBezTo>
                      <a:pt x="1154" y="493"/>
                      <a:pt x="1154" y="493"/>
                      <a:pt x="1154" y="493"/>
                    </a:cubicBezTo>
                    <a:cubicBezTo>
                      <a:pt x="1171" y="493"/>
                      <a:pt x="1188" y="485"/>
                      <a:pt x="1204" y="468"/>
                    </a:cubicBezTo>
                    <a:cubicBezTo>
                      <a:pt x="1514" y="17"/>
                      <a:pt x="1514" y="17"/>
                      <a:pt x="1514" y="17"/>
                    </a:cubicBezTo>
                    <a:cubicBezTo>
                      <a:pt x="1514" y="8"/>
                      <a:pt x="1514" y="8"/>
                      <a:pt x="1514" y="0"/>
                    </a:cubicBezTo>
                    <a:close/>
                    <a:moveTo>
                      <a:pt x="1514" y="0"/>
                    </a:moveTo>
                    <a:lnTo>
                      <a:pt x="1514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47" name="Group 246"/>
          <p:cNvGrpSpPr/>
          <p:nvPr/>
        </p:nvGrpSpPr>
        <p:grpSpPr>
          <a:xfrm>
            <a:off x="18552077" y="2136959"/>
            <a:ext cx="3428107" cy="3327470"/>
            <a:chOff x="9278455" y="1168739"/>
            <a:chExt cx="1714500" cy="1663735"/>
          </a:xfrm>
        </p:grpSpPr>
        <p:sp>
          <p:nvSpPr>
            <p:cNvPr id="248" name="Teardrop 247"/>
            <p:cNvSpPr/>
            <p:nvPr/>
          </p:nvSpPr>
          <p:spPr bwMode="auto">
            <a:xfrm rot="8100000">
              <a:off x="9852069" y="1168739"/>
              <a:ext cx="556683" cy="556683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anchor="ctr"/>
            <a:lstStyle/>
            <a:p>
              <a:pPr algn="ctr">
                <a:defRPr/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49" name="Content Placeholder 2"/>
            <p:cNvSpPr txBox="1">
              <a:spLocks/>
            </p:cNvSpPr>
            <p:nvPr/>
          </p:nvSpPr>
          <p:spPr bwMode="auto">
            <a:xfrm>
              <a:off x="9278455" y="1816439"/>
              <a:ext cx="1714500" cy="10160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17" tIns="60958" rIns="121917" bIns="60958"/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algn="ctr">
                <a:spcBef>
                  <a:spcPct val="20000"/>
                </a:spcBef>
                <a:buFont typeface="Arial" charset="0"/>
                <a:buNone/>
              </a:pPr>
              <a:r>
                <a:rPr lang="zh-CN" altLang="en-US" sz="3200" dirty="0">
                  <a:solidFill>
                    <a:schemeClr val="tx2"/>
                  </a:solidFill>
                  <a:latin typeface="+mn-lt"/>
                  <a:ea typeface="+mn-ea"/>
                  <a:cs typeface="+mn-ea"/>
                  <a:sym typeface="+mn-lt"/>
                </a:rPr>
                <a:t>使用率</a:t>
              </a:r>
              <a:endParaRPr lang="en-US" sz="32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algn="ctr">
                <a:spcBef>
                  <a:spcPct val="20000"/>
                </a:spcBef>
                <a:buFont typeface="Arial" charset="0"/>
                <a:buNone/>
              </a:pPr>
              <a:r>
                <a:rPr lang="zh-CN" altLang="en-US" sz="2400" dirty="0">
                  <a:latin typeface="+mn-lt"/>
                  <a:ea typeface="+mn-ea"/>
                  <a:cs typeface="+mn-ea"/>
                  <a:sym typeface="+mn-lt"/>
                </a:rPr>
                <a:t>此处添加详细文本描述，建议与标题相关并符合整体语言风格</a:t>
              </a:r>
              <a:endParaRPr lang="en-US" sz="24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0" name="Freeform 429"/>
            <p:cNvSpPr>
              <a:spLocks noChangeArrowheads="1"/>
            </p:cNvSpPr>
            <p:nvPr/>
          </p:nvSpPr>
          <p:spPr bwMode="auto">
            <a:xfrm>
              <a:off x="10000271" y="1293967"/>
              <a:ext cx="302205" cy="300039"/>
            </a:xfrm>
            <a:custGeom>
              <a:avLst/>
              <a:gdLst>
                <a:gd name="T0" fmla="*/ 1162 w 1230"/>
                <a:gd name="T1" fmla="*/ 383 h 1221"/>
                <a:gd name="T2" fmla="*/ 1112 w 1230"/>
                <a:gd name="T3" fmla="*/ 433 h 1221"/>
                <a:gd name="T4" fmla="*/ 794 w 1230"/>
                <a:gd name="T5" fmla="*/ 116 h 1221"/>
                <a:gd name="T6" fmla="*/ 844 w 1230"/>
                <a:gd name="T7" fmla="*/ 57 h 1221"/>
                <a:gd name="T8" fmla="*/ 1061 w 1230"/>
                <a:gd name="T9" fmla="*/ 57 h 1221"/>
                <a:gd name="T10" fmla="*/ 1162 w 1230"/>
                <a:gd name="T11" fmla="*/ 166 h 1221"/>
                <a:gd name="T12" fmla="*/ 1162 w 1230"/>
                <a:gd name="T13" fmla="*/ 383 h 1221"/>
                <a:gd name="T14" fmla="*/ 418 w 1230"/>
                <a:gd name="T15" fmla="*/ 1019 h 1221"/>
                <a:gd name="T16" fmla="*/ 418 w 1230"/>
                <a:gd name="T17" fmla="*/ 1077 h 1221"/>
                <a:gd name="T18" fmla="*/ 468 w 1230"/>
                <a:gd name="T19" fmla="*/ 1077 h 1221"/>
                <a:gd name="T20" fmla="*/ 1061 w 1230"/>
                <a:gd name="T21" fmla="*/ 484 h 1221"/>
                <a:gd name="T22" fmla="*/ 1003 w 1230"/>
                <a:gd name="T23" fmla="*/ 433 h 1221"/>
                <a:gd name="T24" fmla="*/ 418 w 1230"/>
                <a:gd name="T25" fmla="*/ 1019 h 1221"/>
                <a:gd name="T26" fmla="*/ 150 w 1230"/>
                <a:gd name="T27" fmla="*/ 751 h 1221"/>
                <a:gd name="T28" fmla="*/ 150 w 1230"/>
                <a:gd name="T29" fmla="*/ 810 h 1221"/>
                <a:gd name="T30" fmla="*/ 209 w 1230"/>
                <a:gd name="T31" fmla="*/ 810 h 1221"/>
                <a:gd name="T32" fmla="*/ 794 w 1230"/>
                <a:gd name="T33" fmla="*/ 216 h 1221"/>
                <a:gd name="T34" fmla="*/ 735 w 1230"/>
                <a:gd name="T35" fmla="*/ 166 h 1221"/>
                <a:gd name="T36" fmla="*/ 150 w 1230"/>
                <a:gd name="T37" fmla="*/ 751 h 1221"/>
                <a:gd name="T38" fmla="*/ 844 w 1230"/>
                <a:gd name="T39" fmla="*/ 275 h 1221"/>
                <a:gd name="T40" fmla="*/ 259 w 1230"/>
                <a:gd name="T41" fmla="*/ 860 h 1221"/>
                <a:gd name="T42" fmla="*/ 259 w 1230"/>
                <a:gd name="T43" fmla="*/ 969 h 1221"/>
                <a:gd name="T44" fmla="*/ 367 w 1230"/>
                <a:gd name="T45" fmla="*/ 969 h 1221"/>
                <a:gd name="T46" fmla="*/ 953 w 1230"/>
                <a:gd name="T47" fmla="*/ 383 h 1221"/>
                <a:gd name="T48" fmla="*/ 844 w 1230"/>
                <a:gd name="T49" fmla="*/ 275 h 1221"/>
                <a:gd name="T50" fmla="*/ 367 w 1230"/>
                <a:gd name="T51" fmla="*/ 1127 h 1221"/>
                <a:gd name="T52" fmla="*/ 334 w 1230"/>
                <a:gd name="T53" fmla="*/ 1061 h 1221"/>
                <a:gd name="T54" fmla="*/ 309 w 1230"/>
                <a:gd name="T55" fmla="*/ 1061 h 1221"/>
                <a:gd name="T56" fmla="*/ 209 w 1230"/>
                <a:gd name="T57" fmla="*/ 1019 h 1221"/>
                <a:gd name="T58" fmla="*/ 158 w 1230"/>
                <a:gd name="T59" fmla="*/ 910 h 1221"/>
                <a:gd name="T60" fmla="*/ 167 w 1230"/>
                <a:gd name="T61" fmla="*/ 893 h 1221"/>
                <a:gd name="T62" fmla="*/ 100 w 1230"/>
                <a:gd name="T63" fmla="*/ 860 h 1221"/>
                <a:gd name="T64" fmla="*/ 92 w 1230"/>
                <a:gd name="T65" fmla="*/ 852 h 1221"/>
                <a:gd name="T66" fmla="*/ 0 w 1230"/>
                <a:gd name="T67" fmla="*/ 1220 h 1221"/>
                <a:gd name="T68" fmla="*/ 367 w 1230"/>
                <a:gd name="T69" fmla="*/ 1127 h 1221"/>
                <a:gd name="T70" fmla="*/ 367 w 1230"/>
                <a:gd name="T71" fmla="*/ 1127 h 1221"/>
                <a:gd name="T72" fmla="*/ 367 w 1230"/>
                <a:gd name="T73" fmla="*/ 1127 h 1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30" h="1221">
                  <a:moveTo>
                    <a:pt x="1162" y="383"/>
                  </a:moveTo>
                  <a:cubicBezTo>
                    <a:pt x="1112" y="433"/>
                    <a:pt x="1112" y="433"/>
                    <a:pt x="1112" y="433"/>
                  </a:cubicBezTo>
                  <a:cubicBezTo>
                    <a:pt x="794" y="116"/>
                    <a:pt x="794" y="116"/>
                    <a:pt x="794" y="116"/>
                  </a:cubicBezTo>
                  <a:cubicBezTo>
                    <a:pt x="844" y="57"/>
                    <a:pt x="844" y="57"/>
                    <a:pt x="844" y="57"/>
                  </a:cubicBezTo>
                  <a:cubicBezTo>
                    <a:pt x="903" y="0"/>
                    <a:pt x="1003" y="0"/>
                    <a:pt x="1061" y="57"/>
                  </a:cubicBezTo>
                  <a:cubicBezTo>
                    <a:pt x="1162" y="166"/>
                    <a:pt x="1162" y="166"/>
                    <a:pt x="1162" y="166"/>
                  </a:cubicBezTo>
                  <a:cubicBezTo>
                    <a:pt x="1229" y="225"/>
                    <a:pt x="1229" y="325"/>
                    <a:pt x="1162" y="383"/>
                  </a:cubicBezTo>
                  <a:close/>
                  <a:moveTo>
                    <a:pt x="418" y="1019"/>
                  </a:moveTo>
                  <a:cubicBezTo>
                    <a:pt x="401" y="1035"/>
                    <a:pt x="401" y="1061"/>
                    <a:pt x="418" y="1077"/>
                  </a:cubicBezTo>
                  <a:cubicBezTo>
                    <a:pt x="434" y="1086"/>
                    <a:pt x="459" y="1086"/>
                    <a:pt x="468" y="1077"/>
                  </a:cubicBezTo>
                  <a:cubicBezTo>
                    <a:pt x="1061" y="484"/>
                    <a:pt x="1061" y="484"/>
                    <a:pt x="1061" y="484"/>
                  </a:cubicBezTo>
                  <a:cubicBezTo>
                    <a:pt x="1003" y="433"/>
                    <a:pt x="1003" y="433"/>
                    <a:pt x="1003" y="433"/>
                  </a:cubicBezTo>
                  <a:lnTo>
                    <a:pt x="418" y="1019"/>
                  </a:lnTo>
                  <a:close/>
                  <a:moveTo>
                    <a:pt x="150" y="751"/>
                  </a:moveTo>
                  <a:cubicBezTo>
                    <a:pt x="133" y="768"/>
                    <a:pt x="133" y="793"/>
                    <a:pt x="150" y="810"/>
                  </a:cubicBezTo>
                  <a:cubicBezTo>
                    <a:pt x="167" y="818"/>
                    <a:pt x="192" y="818"/>
                    <a:pt x="209" y="810"/>
                  </a:cubicBezTo>
                  <a:cubicBezTo>
                    <a:pt x="794" y="216"/>
                    <a:pt x="794" y="216"/>
                    <a:pt x="794" y="216"/>
                  </a:cubicBezTo>
                  <a:cubicBezTo>
                    <a:pt x="735" y="166"/>
                    <a:pt x="735" y="166"/>
                    <a:pt x="735" y="166"/>
                  </a:cubicBezTo>
                  <a:lnTo>
                    <a:pt x="150" y="751"/>
                  </a:lnTo>
                  <a:close/>
                  <a:moveTo>
                    <a:pt x="844" y="275"/>
                  </a:moveTo>
                  <a:cubicBezTo>
                    <a:pt x="259" y="860"/>
                    <a:pt x="259" y="860"/>
                    <a:pt x="259" y="860"/>
                  </a:cubicBezTo>
                  <a:cubicBezTo>
                    <a:pt x="225" y="893"/>
                    <a:pt x="225" y="935"/>
                    <a:pt x="259" y="969"/>
                  </a:cubicBezTo>
                  <a:cubicBezTo>
                    <a:pt x="284" y="994"/>
                    <a:pt x="334" y="994"/>
                    <a:pt x="367" y="969"/>
                  </a:cubicBezTo>
                  <a:cubicBezTo>
                    <a:pt x="953" y="383"/>
                    <a:pt x="953" y="383"/>
                    <a:pt x="953" y="383"/>
                  </a:cubicBezTo>
                  <a:lnTo>
                    <a:pt x="844" y="275"/>
                  </a:lnTo>
                  <a:close/>
                  <a:moveTo>
                    <a:pt x="367" y="1127"/>
                  </a:moveTo>
                  <a:cubicBezTo>
                    <a:pt x="351" y="1111"/>
                    <a:pt x="343" y="1086"/>
                    <a:pt x="334" y="1061"/>
                  </a:cubicBezTo>
                  <a:cubicBezTo>
                    <a:pt x="326" y="1061"/>
                    <a:pt x="317" y="1061"/>
                    <a:pt x="309" y="1061"/>
                  </a:cubicBezTo>
                  <a:cubicBezTo>
                    <a:pt x="276" y="1061"/>
                    <a:pt x="234" y="1052"/>
                    <a:pt x="209" y="1019"/>
                  </a:cubicBezTo>
                  <a:cubicBezTo>
                    <a:pt x="175" y="994"/>
                    <a:pt x="158" y="952"/>
                    <a:pt x="158" y="910"/>
                  </a:cubicBezTo>
                  <a:cubicBezTo>
                    <a:pt x="158" y="910"/>
                    <a:pt x="158" y="902"/>
                    <a:pt x="167" y="893"/>
                  </a:cubicBezTo>
                  <a:cubicBezTo>
                    <a:pt x="142" y="885"/>
                    <a:pt x="117" y="877"/>
                    <a:pt x="100" y="860"/>
                  </a:cubicBezTo>
                  <a:lnTo>
                    <a:pt x="92" y="852"/>
                  </a:lnTo>
                  <a:cubicBezTo>
                    <a:pt x="0" y="1220"/>
                    <a:pt x="0" y="1220"/>
                    <a:pt x="0" y="1220"/>
                  </a:cubicBezTo>
                  <a:cubicBezTo>
                    <a:pt x="367" y="1127"/>
                    <a:pt x="367" y="1127"/>
                    <a:pt x="367" y="1127"/>
                  </a:cubicBezTo>
                  <a:close/>
                  <a:moveTo>
                    <a:pt x="367" y="1127"/>
                  </a:moveTo>
                  <a:lnTo>
                    <a:pt x="367" y="112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121917" tIns="60958" rIns="121917" bIns="60958" anchor="ctr"/>
            <a:lstStyle/>
            <a:p>
              <a:pPr>
                <a:defRPr/>
              </a:pPr>
              <a:endParaRPr lang="en-US" dirty="0">
                <a:cs typeface="+mn-ea"/>
                <a:sym typeface="+mn-lt"/>
              </a:endParaRPr>
            </a:p>
          </p:txBody>
        </p:sp>
      </p:grpSp>
      <p:grpSp>
        <p:nvGrpSpPr>
          <p:cNvPr id="251" name="Group 250"/>
          <p:cNvGrpSpPr/>
          <p:nvPr/>
        </p:nvGrpSpPr>
        <p:grpSpPr>
          <a:xfrm>
            <a:off x="2654251" y="9470411"/>
            <a:ext cx="3428107" cy="3327470"/>
            <a:chOff x="1327471" y="4835465"/>
            <a:chExt cx="1714500" cy="1663735"/>
          </a:xfrm>
        </p:grpSpPr>
        <p:sp>
          <p:nvSpPr>
            <p:cNvPr id="252" name="Teardrop 251"/>
            <p:cNvSpPr/>
            <p:nvPr/>
          </p:nvSpPr>
          <p:spPr bwMode="auto">
            <a:xfrm rot="8100000">
              <a:off x="1901085" y="4835465"/>
              <a:ext cx="556683" cy="556683"/>
            </a:xfrm>
            <a:prstGeom prst="teardrop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anchor="ctr"/>
            <a:lstStyle/>
            <a:p>
              <a:pPr algn="ctr">
                <a:defRPr/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53" name="Content Placeholder 2"/>
            <p:cNvSpPr txBox="1">
              <a:spLocks/>
            </p:cNvSpPr>
            <p:nvPr/>
          </p:nvSpPr>
          <p:spPr bwMode="auto">
            <a:xfrm>
              <a:off x="1327471" y="5483165"/>
              <a:ext cx="1714500" cy="10160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17" tIns="60958" rIns="121917" bIns="60958"/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algn="ctr">
                <a:spcBef>
                  <a:spcPct val="20000"/>
                </a:spcBef>
                <a:buFont typeface="Arial" charset="0"/>
                <a:buNone/>
              </a:pPr>
              <a:r>
                <a:rPr lang="zh-CN" altLang="en-US" sz="3200" dirty="0">
                  <a:solidFill>
                    <a:schemeClr val="tx2"/>
                  </a:solidFill>
                  <a:latin typeface="+mn-lt"/>
                  <a:ea typeface="+mn-ea"/>
                  <a:cs typeface="+mn-ea"/>
                  <a:sym typeface="+mn-lt"/>
                </a:rPr>
                <a:t>本地</a:t>
              </a:r>
              <a:endParaRPr lang="en-US" sz="32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algn="ctr">
                <a:spcBef>
                  <a:spcPct val="20000"/>
                </a:spcBef>
                <a:buFont typeface="Arial" charset="0"/>
                <a:buNone/>
              </a:pPr>
              <a:r>
                <a:rPr lang="zh-CN" altLang="en-US" sz="2400" dirty="0">
                  <a:latin typeface="+mn-lt"/>
                  <a:ea typeface="+mn-ea"/>
                  <a:cs typeface="+mn-ea"/>
                  <a:sym typeface="+mn-lt"/>
                </a:rPr>
                <a:t>此处添加详细文本描述，建议与标题相关并符合整体语言风格</a:t>
              </a:r>
              <a:endParaRPr lang="en-US" sz="24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254" name="Group 253"/>
            <p:cNvGrpSpPr/>
            <p:nvPr/>
          </p:nvGrpSpPr>
          <p:grpSpPr>
            <a:xfrm>
              <a:off x="2037765" y="4951388"/>
              <a:ext cx="294784" cy="429075"/>
              <a:chOff x="1533086" y="3713538"/>
              <a:chExt cx="221088" cy="321806"/>
            </a:xfrm>
          </p:grpSpPr>
          <p:sp>
            <p:nvSpPr>
              <p:cNvPr id="255" name="Freeform 166"/>
              <p:cNvSpPr>
                <a:spLocks noChangeArrowheads="1"/>
              </p:cNvSpPr>
              <p:nvPr/>
            </p:nvSpPr>
            <p:spPr bwMode="auto">
              <a:xfrm>
                <a:off x="1533086" y="3713538"/>
                <a:ext cx="221088" cy="321806"/>
              </a:xfrm>
              <a:custGeom>
                <a:avLst/>
                <a:gdLst>
                  <a:gd name="T0" fmla="*/ 396 w 793"/>
                  <a:gd name="T1" fmla="*/ 146 h 1157"/>
                  <a:gd name="T2" fmla="*/ 553 w 793"/>
                  <a:gd name="T3" fmla="*/ 209 h 1157"/>
                  <a:gd name="T4" fmla="*/ 615 w 793"/>
                  <a:gd name="T5" fmla="*/ 365 h 1157"/>
                  <a:gd name="T6" fmla="*/ 553 w 793"/>
                  <a:gd name="T7" fmla="*/ 511 h 1157"/>
                  <a:gd name="T8" fmla="*/ 396 w 793"/>
                  <a:gd name="T9" fmla="*/ 709 h 1157"/>
                  <a:gd name="T10" fmla="*/ 240 w 793"/>
                  <a:gd name="T11" fmla="*/ 511 h 1157"/>
                  <a:gd name="T12" fmla="*/ 178 w 793"/>
                  <a:gd name="T13" fmla="*/ 365 h 1157"/>
                  <a:gd name="T14" fmla="*/ 240 w 793"/>
                  <a:gd name="T15" fmla="*/ 209 h 1157"/>
                  <a:gd name="T16" fmla="*/ 396 w 793"/>
                  <a:gd name="T17" fmla="*/ 146 h 1157"/>
                  <a:gd name="T18" fmla="*/ 396 w 793"/>
                  <a:gd name="T19" fmla="*/ 0 h 1157"/>
                  <a:gd name="T20" fmla="*/ 136 w 793"/>
                  <a:gd name="T21" fmla="*/ 105 h 1157"/>
                  <a:gd name="T22" fmla="*/ 136 w 793"/>
                  <a:gd name="T23" fmla="*/ 615 h 1157"/>
                  <a:gd name="T24" fmla="*/ 396 w 793"/>
                  <a:gd name="T25" fmla="*/ 1156 h 1157"/>
                  <a:gd name="T26" fmla="*/ 646 w 793"/>
                  <a:gd name="T27" fmla="*/ 615 h 1157"/>
                  <a:gd name="T28" fmla="*/ 646 w 793"/>
                  <a:gd name="T29" fmla="*/ 105 h 1157"/>
                  <a:gd name="T30" fmla="*/ 396 w 793"/>
                  <a:gd name="T31" fmla="*/ 0 h 1157"/>
                  <a:gd name="T32" fmla="*/ 396 w 793"/>
                  <a:gd name="T33" fmla="*/ 146 h 1157"/>
                  <a:gd name="T34" fmla="*/ 396 w 793"/>
                  <a:gd name="T35" fmla="*/ 0 h 1157"/>
                  <a:gd name="T36" fmla="*/ 396 w 793"/>
                  <a:gd name="T37" fmla="*/ 0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93" h="1157">
                    <a:moveTo>
                      <a:pt x="396" y="146"/>
                    </a:moveTo>
                    <a:cubicBezTo>
                      <a:pt x="448" y="146"/>
                      <a:pt x="511" y="167"/>
                      <a:pt x="553" y="209"/>
                    </a:cubicBezTo>
                    <a:cubicBezTo>
                      <a:pt x="584" y="250"/>
                      <a:pt x="615" y="302"/>
                      <a:pt x="615" y="365"/>
                    </a:cubicBezTo>
                    <a:cubicBezTo>
                      <a:pt x="615" y="417"/>
                      <a:pt x="584" y="469"/>
                      <a:pt x="553" y="511"/>
                    </a:cubicBezTo>
                    <a:cubicBezTo>
                      <a:pt x="542" y="521"/>
                      <a:pt x="469" y="594"/>
                      <a:pt x="396" y="709"/>
                    </a:cubicBezTo>
                    <a:cubicBezTo>
                      <a:pt x="323" y="594"/>
                      <a:pt x="250" y="521"/>
                      <a:pt x="240" y="511"/>
                    </a:cubicBezTo>
                    <a:cubicBezTo>
                      <a:pt x="198" y="469"/>
                      <a:pt x="178" y="417"/>
                      <a:pt x="178" y="365"/>
                    </a:cubicBezTo>
                    <a:cubicBezTo>
                      <a:pt x="178" y="302"/>
                      <a:pt x="198" y="250"/>
                      <a:pt x="240" y="209"/>
                    </a:cubicBezTo>
                    <a:cubicBezTo>
                      <a:pt x="282" y="167"/>
                      <a:pt x="334" y="146"/>
                      <a:pt x="396" y="146"/>
                    </a:cubicBezTo>
                    <a:lnTo>
                      <a:pt x="396" y="0"/>
                    </a:lnTo>
                    <a:cubicBezTo>
                      <a:pt x="303" y="0"/>
                      <a:pt x="209" y="32"/>
                      <a:pt x="136" y="105"/>
                    </a:cubicBezTo>
                    <a:cubicBezTo>
                      <a:pt x="0" y="250"/>
                      <a:pt x="0" y="480"/>
                      <a:pt x="136" y="615"/>
                    </a:cubicBezTo>
                    <a:cubicBezTo>
                      <a:pt x="136" y="615"/>
                      <a:pt x="396" y="865"/>
                      <a:pt x="396" y="1156"/>
                    </a:cubicBezTo>
                    <a:cubicBezTo>
                      <a:pt x="396" y="865"/>
                      <a:pt x="646" y="615"/>
                      <a:pt x="646" y="615"/>
                    </a:cubicBezTo>
                    <a:cubicBezTo>
                      <a:pt x="792" y="480"/>
                      <a:pt x="792" y="250"/>
                      <a:pt x="646" y="105"/>
                    </a:cubicBezTo>
                    <a:cubicBezTo>
                      <a:pt x="584" y="32"/>
                      <a:pt x="490" y="0"/>
                      <a:pt x="396" y="0"/>
                    </a:cubicBezTo>
                    <a:lnTo>
                      <a:pt x="396" y="146"/>
                    </a:lnTo>
                    <a:close/>
                    <a:moveTo>
                      <a:pt x="396" y="0"/>
                    </a:moveTo>
                    <a:lnTo>
                      <a:pt x="39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56" name="Freeform 167"/>
              <p:cNvSpPr>
                <a:spLocks noChangeArrowheads="1"/>
              </p:cNvSpPr>
              <p:nvPr/>
            </p:nvSpPr>
            <p:spPr bwMode="auto">
              <a:xfrm>
                <a:off x="1622749" y="3794604"/>
                <a:ext cx="40533" cy="40532"/>
              </a:xfrm>
              <a:custGeom>
                <a:avLst/>
                <a:gdLst>
                  <a:gd name="T0" fmla="*/ 146 w 147"/>
                  <a:gd name="T1" fmla="*/ 73 h 147"/>
                  <a:gd name="T2" fmla="*/ 73 w 147"/>
                  <a:gd name="T3" fmla="*/ 146 h 147"/>
                  <a:gd name="T4" fmla="*/ 0 w 147"/>
                  <a:gd name="T5" fmla="*/ 73 h 147"/>
                  <a:gd name="T6" fmla="*/ 73 w 147"/>
                  <a:gd name="T7" fmla="*/ 0 h 147"/>
                  <a:gd name="T8" fmla="*/ 146 w 147"/>
                  <a:gd name="T9" fmla="*/ 73 h 147"/>
                  <a:gd name="T10" fmla="*/ 146 w 147"/>
                  <a:gd name="T11" fmla="*/ 73 h 147"/>
                  <a:gd name="T12" fmla="*/ 146 w 147"/>
                  <a:gd name="T13" fmla="*/ 73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7" h="147">
                    <a:moveTo>
                      <a:pt x="146" y="73"/>
                    </a:moveTo>
                    <a:cubicBezTo>
                      <a:pt x="146" y="104"/>
                      <a:pt x="115" y="146"/>
                      <a:pt x="73" y="146"/>
                    </a:cubicBezTo>
                    <a:cubicBezTo>
                      <a:pt x="32" y="146"/>
                      <a:pt x="0" y="104"/>
                      <a:pt x="0" y="73"/>
                    </a:cubicBezTo>
                    <a:cubicBezTo>
                      <a:pt x="0" y="31"/>
                      <a:pt x="32" y="0"/>
                      <a:pt x="73" y="0"/>
                    </a:cubicBezTo>
                    <a:cubicBezTo>
                      <a:pt x="115" y="0"/>
                      <a:pt x="146" y="31"/>
                      <a:pt x="146" y="73"/>
                    </a:cubicBezTo>
                    <a:close/>
                    <a:moveTo>
                      <a:pt x="146" y="73"/>
                    </a:moveTo>
                    <a:lnTo>
                      <a:pt x="146" y="7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57" name="Group 256"/>
          <p:cNvGrpSpPr/>
          <p:nvPr/>
        </p:nvGrpSpPr>
        <p:grpSpPr>
          <a:xfrm>
            <a:off x="2654251" y="5728351"/>
            <a:ext cx="3428107" cy="3327470"/>
            <a:chOff x="1327471" y="2964435"/>
            <a:chExt cx="1714500" cy="1663735"/>
          </a:xfrm>
        </p:grpSpPr>
        <p:sp>
          <p:nvSpPr>
            <p:cNvPr id="258" name="Teardrop 257"/>
            <p:cNvSpPr/>
            <p:nvPr/>
          </p:nvSpPr>
          <p:spPr bwMode="auto">
            <a:xfrm rot="8100000">
              <a:off x="1901085" y="2964435"/>
              <a:ext cx="556683" cy="556683"/>
            </a:xfrm>
            <a:prstGeom prst="teardrop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anchor="ctr"/>
            <a:lstStyle/>
            <a:p>
              <a:pPr algn="ctr">
                <a:defRPr/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59" name="Content Placeholder 2"/>
            <p:cNvSpPr txBox="1">
              <a:spLocks/>
            </p:cNvSpPr>
            <p:nvPr/>
          </p:nvSpPr>
          <p:spPr bwMode="auto">
            <a:xfrm>
              <a:off x="1327471" y="3612135"/>
              <a:ext cx="1714500" cy="10160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17" tIns="60958" rIns="121917" bIns="60958"/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algn="ctr">
                <a:spcBef>
                  <a:spcPct val="20000"/>
                </a:spcBef>
                <a:buFont typeface="Arial" charset="0"/>
                <a:buNone/>
              </a:pPr>
              <a:r>
                <a:rPr lang="zh-CN" altLang="en-US" sz="3200" dirty="0">
                  <a:solidFill>
                    <a:schemeClr val="tx2"/>
                  </a:solidFill>
                  <a:latin typeface="+mn-lt"/>
                  <a:ea typeface="+mn-ea"/>
                  <a:cs typeface="+mn-ea"/>
                  <a:sym typeface="+mn-lt"/>
                </a:rPr>
                <a:t>出差</a:t>
              </a:r>
              <a:endParaRPr lang="en-US" sz="32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algn="ctr">
                <a:spcBef>
                  <a:spcPct val="20000"/>
                </a:spcBef>
                <a:buFont typeface="Arial" charset="0"/>
                <a:buNone/>
              </a:pPr>
              <a:r>
                <a:rPr lang="zh-CN" altLang="en-US" sz="2400" dirty="0">
                  <a:latin typeface="+mn-lt"/>
                  <a:ea typeface="+mn-ea"/>
                  <a:cs typeface="+mn-ea"/>
                  <a:sym typeface="+mn-lt"/>
                </a:rPr>
                <a:t>此处添加详细文本描述，建议与标题相关并符合整体语言风格</a:t>
              </a:r>
              <a:endParaRPr lang="en-US" sz="24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260" name="Group 259"/>
            <p:cNvGrpSpPr/>
            <p:nvPr/>
          </p:nvGrpSpPr>
          <p:grpSpPr>
            <a:xfrm>
              <a:off x="2033519" y="3086714"/>
              <a:ext cx="296967" cy="352647"/>
              <a:chOff x="2060819" y="1388284"/>
              <a:chExt cx="271040" cy="321860"/>
            </a:xfrm>
            <a:solidFill>
              <a:schemeClr val="bg1"/>
            </a:solidFill>
          </p:grpSpPr>
          <p:sp>
            <p:nvSpPr>
              <p:cNvPr id="261" name="Freeform 201"/>
              <p:cNvSpPr>
                <a:spLocks noChangeArrowheads="1"/>
              </p:cNvSpPr>
              <p:nvPr/>
            </p:nvSpPr>
            <p:spPr bwMode="auto">
              <a:xfrm>
                <a:off x="2060819" y="1388284"/>
                <a:ext cx="271040" cy="307527"/>
              </a:xfrm>
              <a:custGeom>
                <a:avLst/>
                <a:gdLst>
                  <a:gd name="T0" fmla="*/ 718 w 917"/>
                  <a:gd name="T1" fmla="*/ 583 h 1042"/>
                  <a:gd name="T2" fmla="*/ 853 w 917"/>
                  <a:gd name="T3" fmla="*/ 354 h 1042"/>
                  <a:gd name="T4" fmla="*/ 885 w 917"/>
                  <a:gd name="T5" fmla="*/ 270 h 1042"/>
                  <a:gd name="T6" fmla="*/ 895 w 917"/>
                  <a:gd name="T7" fmla="*/ 229 h 1042"/>
                  <a:gd name="T8" fmla="*/ 895 w 917"/>
                  <a:gd name="T9" fmla="*/ 208 h 1042"/>
                  <a:gd name="T10" fmla="*/ 906 w 917"/>
                  <a:gd name="T11" fmla="*/ 93 h 1042"/>
                  <a:gd name="T12" fmla="*/ 906 w 917"/>
                  <a:gd name="T13" fmla="*/ 41 h 1042"/>
                  <a:gd name="T14" fmla="*/ 906 w 917"/>
                  <a:gd name="T15" fmla="*/ 20 h 1042"/>
                  <a:gd name="T16" fmla="*/ 906 w 917"/>
                  <a:gd name="T17" fmla="*/ 10 h 1042"/>
                  <a:gd name="T18" fmla="*/ 895 w 917"/>
                  <a:gd name="T19" fmla="*/ 0 h 1042"/>
                  <a:gd name="T20" fmla="*/ 885 w 917"/>
                  <a:gd name="T21" fmla="*/ 0 h 1042"/>
                  <a:gd name="T22" fmla="*/ 864 w 917"/>
                  <a:gd name="T23" fmla="*/ 10 h 1042"/>
                  <a:gd name="T24" fmla="*/ 812 w 917"/>
                  <a:gd name="T25" fmla="*/ 20 h 1042"/>
                  <a:gd name="T26" fmla="*/ 635 w 917"/>
                  <a:gd name="T27" fmla="*/ 104 h 1042"/>
                  <a:gd name="T28" fmla="*/ 395 w 917"/>
                  <a:gd name="T29" fmla="*/ 333 h 1042"/>
                  <a:gd name="T30" fmla="*/ 333 w 917"/>
                  <a:gd name="T31" fmla="*/ 375 h 1042"/>
                  <a:gd name="T32" fmla="*/ 10 w 917"/>
                  <a:gd name="T33" fmla="*/ 583 h 1042"/>
                  <a:gd name="T34" fmla="*/ 41 w 917"/>
                  <a:gd name="T35" fmla="*/ 625 h 1042"/>
                  <a:gd name="T36" fmla="*/ 531 w 917"/>
                  <a:gd name="T37" fmla="*/ 999 h 1042"/>
                  <a:gd name="T38" fmla="*/ 562 w 917"/>
                  <a:gd name="T39" fmla="*/ 1020 h 1042"/>
                  <a:gd name="T40" fmla="*/ 698 w 917"/>
                  <a:gd name="T41" fmla="*/ 656 h 1042"/>
                  <a:gd name="T42" fmla="*/ 718 w 917"/>
                  <a:gd name="T43" fmla="*/ 583 h 1042"/>
                  <a:gd name="T44" fmla="*/ 666 w 917"/>
                  <a:gd name="T45" fmla="*/ 458 h 1042"/>
                  <a:gd name="T46" fmla="*/ 562 w 917"/>
                  <a:gd name="T47" fmla="*/ 468 h 1042"/>
                  <a:gd name="T48" fmla="*/ 520 w 917"/>
                  <a:gd name="T49" fmla="*/ 354 h 1042"/>
                  <a:gd name="T50" fmla="*/ 531 w 917"/>
                  <a:gd name="T51" fmla="*/ 333 h 1042"/>
                  <a:gd name="T52" fmla="*/ 645 w 917"/>
                  <a:gd name="T53" fmla="*/ 323 h 1042"/>
                  <a:gd name="T54" fmla="*/ 677 w 917"/>
                  <a:gd name="T55" fmla="*/ 437 h 1042"/>
                  <a:gd name="T56" fmla="*/ 666 w 917"/>
                  <a:gd name="T57" fmla="*/ 458 h 1042"/>
                  <a:gd name="T58" fmla="*/ 666 w 917"/>
                  <a:gd name="T59" fmla="*/ 458 h 1042"/>
                  <a:gd name="T60" fmla="*/ 666 w 917"/>
                  <a:gd name="T61" fmla="*/ 458 h 10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917" h="1042">
                    <a:moveTo>
                      <a:pt x="718" y="583"/>
                    </a:moveTo>
                    <a:cubicBezTo>
                      <a:pt x="781" y="500"/>
                      <a:pt x="823" y="427"/>
                      <a:pt x="853" y="354"/>
                    </a:cubicBezTo>
                    <a:cubicBezTo>
                      <a:pt x="864" y="333"/>
                      <a:pt x="874" y="302"/>
                      <a:pt x="885" y="270"/>
                    </a:cubicBezTo>
                    <a:cubicBezTo>
                      <a:pt x="885" y="260"/>
                      <a:pt x="885" y="250"/>
                      <a:pt x="895" y="229"/>
                    </a:cubicBezTo>
                    <a:cubicBezTo>
                      <a:pt x="895" y="218"/>
                      <a:pt x="895" y="218"/>
                      <a:pt x="895" y="208"/>
                    </a:cubicBezTo>
                    <a:cubicBezTo>
                      <a:pt x="906" y="166"/>
                      <a:pt x="906" y="125"/>
                      <a:pt x="906" y="93"/>
                    </a:cubicBezTo>
                    <a:cubicBezTo>
                      <a:pt x="906" y="73"/>
                      <a:pt x="906" y="52"/>
                      <a:pt x="906" y="41"/>
                    </a:cubicBezTo>
                    <a:cubicBezTo>
                      <a:pt x="906" y="31"/>
                      <a:pt x="916" y="31"/>
                      <a:pt x="906" y="20"/>
                    </a:cubicBezTo>
                    <a:lnTo>
                      <a:pt x="906" y="10"/>
                    </a:lnTo>
                    <a:cubicBezTo>
                      <a:pt x="916" y="0"/>
                      <a:pt x="906" y="0"/>
                      <a:pt x="895" y="0"/>
                    </a:cubicBezTo>
                    <a:lnTo>
                      <a:pt x="885" y="0"/>
                    </a:lnTo>
                    <a:cubicBezTo>
                      <a:pt x="874" y="0"/>
                      <a:pt x="874" y="10"/>
                      <a:pt x="864" y="10"/>
                    </a:cubicBezTo>
                    <a:cubicBezTo>
                      <a:pt x="864" y="20"/>
                      <a:pt x="843" y="20"/>
                      <a:pt x="812" y="20"/>
                    </a:cubicBezTo>
                    <a:cubicBezTo>
                      <a:pt x="770" y="31"/>
                      <a:pt x="708" y="52"/>
                      <a:pt x="635" y="104"/>
                    </a:cubicBezTo>
                    <a:cubicBezTo>
                      <a:pt x="510" y="177"/>
                      <a:pt x="437" y="281"/>
                      <a:pt x="395" y="333"/>
                    </a:cubicBezTo>
                    <a:cubicBezTo>
                      <a:pt x="385" y="354"/>
                      <a:pt x="354" y="375"/>
                      <a:pt x="333" y="375"/>
                    </a:cubicBezTo>
                    <a:cubicBezTo>
                      <a:pt x="125" y="364"/>
                      <a:pt x="41" y="510"/>
                      <a:pt x="10" y="583"/>
                    </a:cubicBezTo>
                    <a:cubicBezTo>
                      <a:pt x="0" y="604"/>
                      <a:pt x="10" y="625"/>
                      <a:pt x="41" y="625"/>
                    </a:cubicBezTo>
                    <a:cubicBezTo>
                      <a:pt x="489" y="614"/>
                      <a:pt x="531" y="885"/>
                      <a:pt x="531" y="999"/>
                    </a:cubicBezTo>
                    <a:cubicBezTo>
                      <a:pt x="520" y="1031"/>
                      <a:pt x="541" y="1041"/>
                      <a:pt x="562" y="1020"/>
                    </a:cubicBezTo>
                    <a:cubicBezTo>
                      <a:pt x="729" y="926"/>
                      <a:pt x="718" y="739"/>
                      <a:pt x="698" y="656"/>
                    </a:cubicBezTo>
                    <a:cubicBezTo>
                      <a:pt x="698" y="635"/>
                      <a:pt x="708" y="593"/>
                      <a:pt x="718" y="583"/>
                    </a:cubicBezTo>
                    <a:close/>
                    <a:moveTo>
                      <a:pt x="666" y="458"/>
                    </a:moveTo>
                    <a:cubicBezTo>
                      <a:pt x="645" y="489"/>
                      <a:pt x="593" y="489"/>
                      <a:pt x="562" y="468"/>
                    </a:cubicBezTo>
                    <a:cubicBezTo>
                      <a:pt x="510" y="448"/>
                      <a:pt x="500" y="395"/>
                      <a:pt x="520" y="354"/>
                    </a:cubicBezTo>
                    <a:cubicBezTo>
                      <a:pt x="531" y="343"/>
                      <a:pt x="531" y="343"/>
                      <a:pt x="531" y="333"/>
                    </a:cubicBezTo>
                    <a:cubicBezTo>
                      <a:pt x="562" y="302"/>
                      <a:pt x="604" y="302"/>
                      <a:pt x="645" y="323"/>
                    </a:cubicBezTo>
                    <a:cubicBezTo>
                      <a:pt x="687" y="343"/>
                      <a:pt x="708" y="395"/>
                      <a:pt x="677" y="437"/>
                    </a:cubicBezTo>
                    <a:cubicBezTo>
                      <a:pt x="677" y="448"/>
                      <a:pt x="677" y="448"/>
                      <a:pt x="666" y="458"/>
                    </a:cubicBezTo>
                    <a:close/>
                    <a:moveTo>
                      <a:pt x="666" y="458"/>
                    </a:moveTo>
                    <a:lnTo>
                      <a:pt x="666" y="458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62" name="Freeform 202"/>
              <p:cNvSpPr>
                <a:spLocks noChangeArrowheads="1"/>
              </p:cNvSpPr>
              <p:nvPr/>
            </p:nvSpPr>
            <p:spPr bwMode="auto">
              <a:xfrm>
                <a:off x="2131185" y="1637172"/>
                <a:ext cx="58639" cy="67760"/>
              </a:xfrm>
              <a:custGeom>
                <a:avLst/>
                <a:gdLst>
                  <a:gd name="T0" fmla="*/ 42 w 199"/>
                  <a:gd name="T1" fmla="*/ 219 h 230"/>
                  <a:gd name="T2" fmla="*/ 188 w 199"/>
                  <a:gd name="T3" fmla="*/ 31 h 230"/>
                  <a:gd name="T4" fmla="*/ 156 w 199"/>
                  <a:gd name="T5" fmla="*/ 10 h 230"/>
                  <a:gd name="T6" fmla="*/ 11 w 199"/>
                  <a:gd name="T7" fmla="*/ 198 h 230"/>
                  <a:gd name="T8" fmla="*/ 42 w 199"/>
                  <a:gd name="T9" fmla="*/ 219 h 230"/>
                  <a:gd name="T10" fmla="*/ 42 w 199"/>
                  <a:gd name="T11" fmla="*/ 219 h 230"/>
                  <a:gd name="T12" fmla="*/ 42 w 199"/>
                  <a:gd name="T13" fmla="*/ 219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9" h="230">
                    <a:moveTo>
                      <a:pt x="42" y="219"/>
                    </a:moveTo>
                    <a:cubicBezTo>
                      <a:pt x="115" y="177"/>
                      <a:pt x="167" y="83"/>
                      <a:pt x="188" y="31"/>
                    </a:cubicBezTo>
                    <a:cubicBezTo>
                      <a:pt x="198" y="10"/>
                      <a:pt x="177" y="0"/>
                      <a:pt x="156" y="10"/>
                    </a:cubicBezTo>
                    <a:cubicBezTo>
                      <a:pt x="73" y="63"/>
                      <a:pt x="31" y="146"/>
                      <a:pt x="11" y="198"/>
                    </a:cubicBezTo>
                    <a:cubicBezTo>
                      <a:pt x="0" y="219"/>
                      <a:pt x="21" y="229"/>
                      <a:pt x="42" y="219"/>
                    </a:cubicBezTo>
                    <a:close/>
                    <a:moveTo>
                      <a:pt x="42" y="219"/>
                    </a:moveTo>
                    <a:lnTo>
                      <a:pt x="42" y="2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63" name="Freeform 203"/>
              <p:cNvSpPr>
                <a:spLocks noChangeArrowheads="1"/>
              </p:cNvSpPr>
              <p:nvPr/>
            </p:nvSpPr>
            <p:spPr bwMode="auto">
              <a:xfrm>
                <a:off x="2084274" y="1615019"/>
                <a:ext cx="76882" cy="95125"/>
              </a:xfrm>
              <a:custGeom>
                <a:avLst/>
                <a:gdLst>
                  <a:gd name="T0" fmla="*/ 31 w 261"/>
                  <a:gd name="T1" fmla="*/ 313 h 324"/>
                  <a:gd name="T2" fmla="*/ 250 w 261"/>
                  <a:gd name="T3" fmla="*/ 31 h 324"/>
                  <a:gd name="T4" fmla="*/ 219 w 261"/>
                  <a:gd name="T5" fmla="*/ 11 h 324"/>
                  <a:gd name="T6" fmla="*/ 10 w 261"/>
                  <a:gd name="T7" fmla="*/ 292 h 324"/>
                  <a:gd name="T8" fmla="*/ 31 w 261"/>
                  <a:gd name="T9" fmla="*/ 313 h 324"/>
                  <a:gd name="T10" fmla="*/ 31 w 261"/>
                  <a:gd name="T11" fmla="*/ 313 h 324"/>
                  <a:gd name="T12" fmla="*/ 31 w 261"/>
                  <a:gd name="T13" fmla="*/ 313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1" h="324">
                    <a:moveTo>
                      <a:pt x="31" y="313"/>
                    </a:moveTo>
                    <a:cubicBezTo>
                      <a:pt x="156" y="240"/>
                      <a:pt x="219" y="104"/>
                      <a:pt x="250" y="31"/>
                    </a:cubicBezTo>
                    <a:cubicBezTo>
                      <a:pt x="260" y="11"/>
                      <a:pt x="240" y="0"/>
                      <a:pt x="219" y="11"/>
                    </a:cubicBezTo>
                    <a:cubicBezTo>
                      <a:pt x="94" y="83"/>
                      <a:pt x="31" y="219"/>
                      <a:pt x="10" y="292"/>
                    </a:cubicBezTo>
                    <a:cubicBezTo>
                      <a:pt x="0" y="313"/>
                      <a:pt x="10" y="323"/>
                      <a:pt x="31" y="313"/>
                    </a:cubicBezTo>
                    <a:close/>
                    <a:moveTo>
                      <a:pt x="31" y="313"/>
                    </a:moveTo>
                    <a:lnTo>
                      <a:pt x="31" y="313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64" name="Freeform 204"/>
              <p:cNvSpPr>
                <a:spLocks noChangeArrowheads="1"/>
              </p:cNvSpPr>
              <p:nvPr/>
            </p:nvSpPr>
            <p:spPr bwMode="auto">
              <a:xfrm>
                <a:off x="2075153" y="1591564"/>
                <a:ext cx="58638" cy="70366"/>
              </a:xfrm>
              <a:custGeom>
                <a:avLst/>
                <a:gdLst>
                  <a:gd name="T0" fmla="*/ 41 w 199"/>
                  <a:gd name="T1" fmla="*/ 229 h 240"/>
                  <a:gd name="T2" fmla="*/ 187 w 199"/>
                  <a:gd name="T3" fmla="*/ 42 h 240"/>
                  <a:gd name="T4" fmla="*/ 156 w 199"/>
                  <a:gd name="T5" fmla="*/ 21 h 240"/>
                  <a:gd name="T6" fmla="*/ 10 w 199"/>
                  <a:gd name="T7" fmla="*/ 208 h 240"/>
                  <a:gd name="T8" fmla="*/ 41 w 199"/>
                  <a:gd name="T9" fmla="*/ 229 h 240"/>
                  <a:gd name="T10" fmla="*/ 41 w 199"/>
                  <a:gd name="T11" fmla="*/ 229 h 240"/>
                  <a:gd name="T12" fmla="*/ 41 w 199"/>
                  <a:gd name="T13" fmla="*/ 229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9" h="240">
                    <a:moveTo>
                      <a:pt x="41" y="229"/>
                    </a:moveTo>
                    <a:cubicBezTo>
                      <a:pt x="114" y="177"/>
                      <a:pt x="166" y="94"/>
                      <a:pt x="187" y="42"/>
                    </a:cubicBezTo>
                    <a:cubicBezTo>
                      <a:pt x="198" y="21"/>
                      <a:pt x="177" y="0"/>
                      <a:pt x="156" y="21"/>
                    </a:cubicBezTo>
                    <a:cubicBezTo>
                      <a:pt x="73" y="73"/>
                      <a:pt x="31" y="156"/>
                      <a:pt x="10" y="208"/>
                    </a:cubicBezTo>
                    <a:cubicBezTo>
                      <a:pt x="0" y="229"/>
                      <a:pt x="10" y="239"/>
                      <a:pt x="41" y="229"/>
                    </a:cubicBezTo>
                    <a:close/>
                    <a:moveTo>
                      <a:pt x="41" y="229"/>
                    </a:moveTo>
                    <a:lnTo>
                      <a:pt x="41" y="22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65" name="Group 264"/>
          <p:cNvGrpSpPr/>
          <p:nvPr/>
        </p:nvGrpSpPr>
        <p:grpSpPr>
          <a:xfrm>
            <a:off x="18552077" y="5741134"/>
            <a:ext cx="3428107" cy="3327460"/>
            <a:chOff x="9278455" y="2970827"/>
            <a:chExt cx="1714500" cy="1663730"/>
          </a:xfrm>
        </p:grpSpPr>
        <p:sp>
          <p:nvSpPr>
            <p:cNvPr id="266" name="Teardrop 265"/>
            <p:cNvSpPr/>
            <p:nvPr/>
          </p:nvSpPr>
          <p:spPr bwMode="auto">
            <a:xfrm rot="8100000">
              <a:off x="9852069" y="2970827"/>
              <a:ext cx="556683" cy="556683"/>
            </a:xfrm>
            <a:prstGeom prst="teardrop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anchor="ctr"/>
            <a:lstStyle/>
            <a:p>
              <a:pPr algn="ctr">
                <a:defRPr/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67" name="Content Placeholder 2"/>
            <p:cNvSpPr txBox="1">
              <a:spLocks/>
            </p:cNvSpPr>
            <p:nvPr/>
          </p:nvSpPr>
          <p:spPr bwMode="auto">
            <a:xfrm>
              <a:off x="9278455" y="3618522"/>
              <a:ext cx="1714500" cy="10160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17" tIns="60958" rIns="121917" bIns="60958"/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algn="ctr">
                <a:spcBef>
                  <a:spcPct val="20000"/>
                </a:spcBef>
                <a:buFont typeface="Arial" charset="0"/>
                <a:buNone/>
              </a:pPr>
              <a:r>
                <a:rPr lang="zh-CN" altLang="en-US" sz="3200" dirty="0">
                  <a:solidFill>
                    <a:schemeClr val="tx2"/>
                  </a:solidFill>
                  <a:latin typeface="+mn-lt"/>
                  <a:ea typeface="+mn-ea"/>
                  <a:cs typeface="+mn-ea"/>
                  <a:sym typeface="+mn-lt"/>
                </a:rPr>
                <a:t>生活</a:t>
              </a:r>
              <a:endParaRPr lang="en-US" sz="32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algn="ctr">
                <a:spcBef>
                  <a:spcPct val="20000"/>
                </a:spcBef>
                <a:buFont typeface="Arial" charset="0"/>
                <a:buNone/>
              </a:pPr>
              <a:r>
                <a:rPr lang="zh-CN" altLang="en-US" sz="2400" dirty="0">
                  <a:latin typeface="+mn-lt"/>
                  <a:ea typeface="+mn-ea"/>
                  <a:cs typeface="+mn-ea"/>
                  <a:sym typeface="+mn-lt"/>
                </a:rPr>
                <a:t>此处添加详细文本描述，建议与标题相关并符合整体语言风格</a:t>
              </a:r>
              <a:endParaRPr lang="en-US" sz="24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8" name="Freeform 298"/>
            <p:cNvSpPr>
              <a:spLocks noChangeArrowheads="1"/>
            </p:cNvSpPr>
            <p:nvPr/>
          </p:nvSpPr>
          <p:spPr bwMode="auto">
            <a:xfrm>
              <a:off x="9955994" y="3082627"/>
              <a:ext cx="346012" cy="346012"/>
            </a:xfrm>
            <a:custGeom>
              <a:avLst/>
              <a:gdLst>
                <a:gd name="T0" fmla="*/ 852 w 1606"/>
                <a:gd name="T1" fmla="*/ 0 h 1607"/>
                <a:gd name="T2" fmla="*/ 0 w 1606"/>
                <a:gd name="T3" fmla="*/ 753 h 1607"/>
                <a:gd name="T4" fmla="*/ 752 w 1606"/>
                <a:gd name="T5" fmla="*/ 1606 h 1607"/>
                <a:gd name="T6" fmla="*/ 1605 w 1606"/>
                <a:gd name="T7" fmla="*/ 853 h 1607"/>
                <a:gd name="T8" fmla="*/ 501 w 1606"/>
                <a:gd name="T9" fmla="*/ 176 h 1607"/>
                <a:gd name="T10" fmla="*/ 217 w 1606"/>
                <a:gd name="T11" fmla="*/ 427 h 1607"/>
                <a:gd name="T12" fmla="*/ 158 w 1606"/>
                <a:gd name="T13" fmla="*/ 535 h 1607"/>
                <a:gd name="T14" fmla="*/ 317 w 1606"/>
                <a:gd name="T15" fmla="*/ 753 h 1607"/>
                <a:gd name="T16" fmla="*/ 158 w 1606"/>
                <a:gd name="T17" fmla="*/ 535 h 1607"/>
                <a:gd name="T18" fmla="*/ 317 w 1606"/>
                <a:gd name="T19" fmla="*/ 853 h 1607"/>
                <a:gd name="T20" fmla="*/ 158 w 1606"/>
                <a:gd name="T21" fmla="*/ 1071 h 1607"/>
                <a:gd name="T22" fmla="*/ 217 w 1606"/>
                <a:gd name="T23" fmla="*/ 1179 h 1607"/>
                <a:gd name="T24" fmla="*/ 501 w 1606"/>
                <a:gd name="T25" fmla="*/ 1430 h 1607"/>
                <a:gd name="T26" fmla="*/ 752 w 1606"/>
                <a:gd name="T27" fmla="*/ 1497 h 1607"/>
                <a:gd name="T28" fmla="*/ 752 w 1606"/>
                <a:gd name="T29" fmla="*/ 1179 h 1607"/>
                <a:gd name="T30" fmla="*/ 752 w 1606"/>
                <a:gd name="T31" fmla="*/ 1071 h 1607"/>
                <a:gd name="T32" fmla="*/ 426 w 1606"/>
                <a:gd name="T33" fmla="*/ 853 h 1607"/>
                <a:gd name="T34" fmla="*/ 752 w 1606"/>
                <a:gd name="T35" fmla="*/ 1071 h 1607"/>
                <a:gd name="T36" fmla="*/ 426 w 1606"/>
                <a:gd name="T37" fmla="*/ 753 h 1607"/>
                <a:gd name="T38" fmla="*/ 752 w 1606"/>
                <a:gd name="T39" fmla="*/ 535 h 1607"/>
                <a:gd name="T40" fmla="*/ 752 w 1606"/>
                <a:gd name="T41" fmla="*/ 427 h 1607"/>
                <a:gd name="T42" fmla="*/ 752 w 1606"/>
                <a:gd name="T43" fmla="*/ 109 h 1607"/>
                <a:gd name="T44" fmla="*/ 1387 w 1606"/>
                <a:gd name="T45" fmla="*/ 427 h 1607"/>
                <a:gd name="T46" fmla="*/ 1103 w 1606"/>
                <a:gd name="T47" fmla="*/ 176 h 1607"/>
                <a:gd name="T48" fmla="*/ 852 w 1606"/>
                <a:gd name="T49" fmla="*/ 109 h 1607"/>
                <a:gd name="T50" fmla="*/ 852 w 1606"/>
                <a:gd name="T51" fmla="*/ 427 h 1607"/>
                <a:gd name="T52" fmla="*/ 852 w 1606"/>
                <a:gd name="T53" fmla="*/ 535 h 1607"/>
                <a:gd name="T54" fmla="*/ 1178 w 1606"/>
                <a:gd name="T55" fmla="*/ 753 h 1607"/>
                <a:gd name="T56" fmla="*/ 852 w 1606"/>
                <a:gd name="T57" fmla="*/ 535 h 1607"/>
                <a:gd name="T58" fmla="*/ 1178 w 1606"/>
                <a:gd name="T59" fmla="*/ 853 h 1607"/>
                <a:gd name="T60" fmla="*/ 852 w 1606"/>
                <a:gd name="T61" fmla="*/ 1071 h 1607"/>
                <a:gd name="T62" fmla="*/ 852 w 1606"/>
                <a:gd name="T63" fmla="*/ 1497 h 1607"/>
                <a:gd name="T64" fmla="*/ 1120 w 1606"/>
                <a:gd name="T65" fmla="*/ 1179 h 1607"/>
                <a:gd name="T66" fmla="*/ 1103 w 1606"/>
                <a:gd name="T67" fmla="*/ 1430 h 1607"/>
                <a:gd name="T68" fmla="*/ 1387 w 1606"/>
                <a:gd name="T69" fmla="*/ 1179 h 1607"/>
                <a:gd name="T70" fmla="*/ 1446 w 1606"/>
                <a:gd name="T71" fmla="*/ 1071 h 1607"/>
                <a:gd name="T72" fmla="*/ 1287 w 1606"/>
                <a:gd name="T73" fmla="*/ 853 h 1607"/>
                <a:gd name="T74" fmla="*/ 1446 w 1606"/>
                <a:gd name="T75" fmla="*/ 1071 h 1607"/>
                <a:gd name="T76" fmla="*/ 1254 w 1606"/>
                <a:gd name="T77" fmla="*/ 535 h 1607"/>
                <a:gd name="T78" fmla="*/ 1496 w 1606"/>
                <a:gd name="T79" fmla="*/ 753 h 1607"/>
                <a:gd name="T80" fmla="*/ 1287 w 1606"/>
                <a:gd name="T81" fmla="*/ 753 h 1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06" h="1607">
                  <a:moveTo>
                    <a:pt x="1605" y="753"/>
                  </a:moveTo>
                  <a:cubicBezTo>
                    <a:pt x="1580" y="352"/>
                    <a:pt x="1254" y="26"/>
                    <a:pt x="852" y="0"/>
                  </a:cubicBezTo>
                  <a:cubicBezTo>
                    <a:pt x="752" y="0"/>
                    <a:pt x="752" y="0"/>
                    <a:pt x="752" y="0"/>
                  </a:cubicBezTo>
                  <a:cubicBezTo>
                    <a:pt x="351" y="26"/>
                    <a:pt x="25" y="352"/>
                    <a:pt x="0" y="753"/>
                  </a:cubicBezTo>
                  <a:cubicBezTo>
                    <a:pt x="0" y="853"/>
                    <a:pt x="0" y="853"/>
                    <a:pt x="0" y="853"/>
                  </a:cubicBezTo>
                  <a:cubicBezTo>
                    <a:pt x="25" y="1255"/>
                    <a:pt x="351" y="1581"/>
                    <a:pt x="752" y="1606"/>
                  </a:cubicBezTo>
                  <a:cubicBezTo>
                    <a:pt x="852" y="1606"/>
                    <a:pt x="852" y="1606"/>
                    <a:pt x="852" y="1606"/>
                  </a:cubicBezTo>
                  <a:cubicBezTo>
                    <a:pt x="1254" y="1581"/>
                    <a:pt x="1580" y="1255"/>
                    <a:pt x="1605" y="853"/>
                  </a:cubicBezTo>
                  <a:cubicBezTo>
                    <a:pt x="1605" y="753"/>
                    <a:pt x="1605" y="753"/>
                    <a:pt x="1605" y="753"/>
                  </a:cubicBezTo>
                  <a:close/>
                  <a:moveTo>
                    <a:pt x="501" y="176"/>
                  </a:moveTo>
                  <a:cubicBezTo>
                    <a:pt x="451" y="243"/>
                    <a:pt x="409" y="327"/>
                    <a:pt x="376" y="427"/>
                  </a:cubicBezTo>
                  <a:cubicBezTo>
                    <a:pt x="217" y="427"/>
                    <a:pt x="217" y="427"/>
                    <a:pt x="217" y="427"/>
                  </a:cubicBezTo>
                  <a:cubicBezTo>
                    <a:pt x="284" y="318"/>
                    <a:pt x="384" y="226"/>
                    <a:pt x="501" y="176"/>
                  </a:cubicBezTo>
                  <a:close/>
                  <a:moveTo>
                    <a:pt x="158" y="535"/>
                  </a:moveTo>
                  <a:cubicBezTo>
                    <a:pt x="351" y="535"/>
                    <a:pt x="351" y="535"/>
                    <a:pt x="351" y="535"/>
                  </a:cubicBezTo>
                  <a:cubicBezTo>
                    <a:pt x="334" y="602"/>
                    <a:pt x="326" y="678"/>
                    <a:pt x="317" y="753"/>
                  </a:cubicBezTo>
                  <a:cubicBezTo>
                    <a:pt x="108" y="753"/>
                    <a:pt x="108" y="753"/>
                    <a:pt x="108" y="753"/>
                  </a:cubicBezTo>
                  <a:cubicBezTo>
                    <a:pt x="108" y="678"/>
                    <a:pt x="133" y="602"/>
                    <a:pt x="158" y="535"/>
                  </a:cubicBezTo>
                  <a:close/>
                  <a:moveTo>
                    <a:pt x="108" y="853"/>
                  </a:moveTo>
                  <a:cubicBezTo>
                    <a:pt x="317" y="853"/>
                    <a:pt x="317" y="853"/>
                    <a:pt x="317" y="853"/>
                  </a:cubicBezTo>
                  <a:cubicBezTo>
                    <a:pt x="326" y="929"/>
                    <a:pt x="334" y="1004"/>
                    <a:pt x="351" y="1071"/>
                  </a:cubicBezTo>
                  <a:cubicBezTo>
                    <a:pt x="158" y="1071"/>
                    <a:pt x="158" y="1071"/>
                    <a:pt x="158" y="1071"/>
                  </a:cubicBezTo>
                  <a:cubicBezTo>
                    <a:pt x="133" y="1004"/>
                    <a:pt x="108" y="929"/>
                    <a:pt x="108" y="853"/>
                  </a:cubicBezTo>
                  <a:close/>
                  <a:moveTo>
                    <a:pt x="217" y="1179"/>
                  </a:moveTo>
                  <a:cubicBezTo>
                    <a:pt x="376" y="1179"/>
                    <a:pt x="376" y="1179"/>
                    <a:pt x="376" y="1179"/>
                  </a:cubicBezTo>
                  <a:cubicBezTo>
                    <a:pt x="409" y="1280"/>
                    <a:pt x="451" y="1363"/>
                    <a:pt x="501" y="1430"/>
                  </a:cubicBezTo>
                  <a:cubicBezTo>
                    <a:pt x="384" y="1380"/>
                    <a:pt x="284" y="1288"/>
                    <a:pt x="217" y="1179"/>
                  </a:cubicBezTo>
                  <a:close/>
                  <a:moveTo>
                    <a:pt x="752" y="1497"/>
                  </a:moveTo>
                  <a:cubicBezTo>
                    <a:pt x="635" y="1464"/>
                    <a:pt x="543" y="1346"/>
                    <a:pt x="484" y="1179"/>
                  </a:cubicBezTo>
                  <a:cubicBezTo>
                    <a:pt x="752" y="1179"/>
                    <a:pt x="752" y="1179"/>
                    <a:pt x="752" y="1179"/>
                  </a:cubicBezTo>
                  <a:lnTo>
                    <a:pt x="752" y="1497"/>
                  </a:lnTo>
                  <a:close/>
                  <a:moveTo>
                    <a:pt x="752" y="1071"/>
                  </a:moveTo>
                  <a:cubicBezTo>
                    <a:pt x="459" y="1071"/>
                    <a:pt x="459" y="1071"/>
                    <a:pt x="459" y="1071"/>
                  </a:cubicBezTo>
                  <a:cubicBezTo>
                    <a:pt x="443" y="1004"/>
                    <a:pt x="434" y="929"/>
                    <a:pt x="426" y="853"/>
                  </a:cubicBezTo>
                  <a:cubicBezTo>
                    <a:pt x="752" y="853"/>
                    <a:pt x="752" y="853"/>
                    <a:pt x="752" y="853"/>
                  </a:cubicBezTo>
                  <a:lnTo>
                    <a:pt x="752" y="1071"/>
                  </a:lnTo>
                  <a:close/>
                  <a:moveTo>
                    <a:pt x="752" y="753"/>
                  </a:moveTo>
                  <a:cubicBezTo>
                    <a:pt x="426" y="753"/>
                    <a:pt x="426" y="753"/>
                    <a:pt x="426" y="753"/>
                  </a:cubicBezTo>
                  <a:cubicBezTo>
                    <a:pt x="434" y="678"/>
                    <a:pt x="443" y="602"/>
                    <a:pt x="459" y="535"/>
                  </a:cubicBezTo>
                  <a:cubicBezTo>
                    <a:pt x="752" y="535"/>
                    <a:pt x="752" y="535"/>
                    <a:pt x="752" y="535"/>
                  </a:cubicBezTo>
                  <a:lnTo>
                    <a:pt x="752" y="753"/>
                  </a:lnTo>
                  <a:close/>
                  <a:moveTo>
                    <a:pt x="752" y="427"/>
                  </a:moveTo>
                  <a:cubicBezTo>
                    <a:pt x="484" y="427"/>
                    <a:pt x="484" y="427"/>
                    <a:pt x="484" y="427"/>
                  </a:cubicBezTo>
                  <a:cubicBezTo>
                    <a:pt x="543" y="260"/>
                    <a:pt x="635" y="142"/>
                    <a:pt x="752" y="109"/>
                  </a:cubicBezTo>
                  <a:lnTo>
                    <a:pt x="752" y="427"/>
                  </a:lnTo>
                  <a:close/>
                  <a:moveTo>
                    <a:pt x="1387" y="427"/>
                  </a:moveTo>
                  <a:cubicBezTo>
                    <a:pt x="1229" y="427"/>
                    <a:pt x="1229" y="427"/>
                    <a:pt x="1229" y="427"/>
                  </a:cubicBezTo>
                  <a:cubicBezTo>
                    <a:pt x="1195" y="327"/>
                    <a:pt x="1153" y="243"/>
                    <a:pt x="1103" y="176"/>
                  </a:cubicBezTo>
                  <a:cubicBezTo>
                    <a:pt x="1220" y="226"/>
                    <a:pt x="1320" y="318"/>
                    <a:pt x="1387" y="427"/>
                  </a:cubicBezTo>
                  <a:close/>
                  <a:moveTo>
                    <a:pt x="852" y="109"/>
                  </a:moveTo>
                  <a:cubicBezTo>
                    <a:pt x="969" y="142"/>
                    <a:pt x="1061" y="260"/>
                    <a:pt x="1120" y="427"/>
                  </a:cubicBezTo>
                  <a:cubicBezTo>
                    <a:pt x="852" y="427"/>
                    <a:pt x="852" y="427"/>
                    <a:pt x="852" y="427"/>
                  </a:cubicBezTo>
                  <a:lnTo>
                    <a:pt x="852" y="109"/>
                  </a:lnTo>
                  <a:close/>
                  <a:moveTo>
                    <a:pt x="852" y="535"/>
                  </a:moveTo>
                  <a:cubicBezTo>
                    <a:pt x="1153" y="535"/>
                    <a:pt x="1153" y="535"/>
                    <a:pt x="1153" y="535"/>
                  </a:cubicBezTo>
                  <a:cubicBezTo>
                    <a:pt x="1162" y="602"/>
                    <a:pt x="1170" y="678"/>
                    <a:pt x="1178" y="753"/>
                  </a:cubicBezTo>
                  <a:cubicBezTo>
                    <a:pt x="852" y="753"/>
                    <a:pt x="852" y="753"/>
                    <a:pt x="852" y="753"/>
                  </a:cubicBezTo>
                  <a:lnTo>
                    <a:pt x="852" y="535"/>
                  </a:lnTo>
                  <a:close/>
                  <a:moveTo>
                    <a:pt x="852" y="853"/>
                  </a:moveTo>
                  <a:cubicBezTo>
                    <a:pt x="1178" y="853"/>
                    <a:pt x="1178" y="853"/>
                    <a:pt x="1178" y="853"/>
                  </a:cubicBezTo>
                  <a:cubicBezTo>
                    <a:pt x="1170" y="929"/>
                    <a:pt x="1162" y="1004"/>
                    <a:pt x="1153" y="1071"/>
                  </a:cubicBezTo>
                  <a:cubicBezTo>
                    <a:pt x="852" y="1071"/>
                    <a:pt x="852" y="1071"/>
                    <a:pt x="852" y="1071"/>
                  </a:cubicBezTo>
                  <a:lnTo>
                    <a:pt x="852" y="853"/>
                  </a:lnTo>
                  <a:close/>
                  <a:moveTo>
                    <a:pt x="852" y="1497"/>
                  </a:moveTo>
                  <a:cubicBezTo>
                    <a:pt x="852" y="1179"/>
                    <a:pt x="852" y="1179"/>
                    <a:pt x="852" y="1179"/>
                  </a:cubicBezTo>
                  <a:cubicBezTo>
                    <a:pt x="1120" y="1179"/>
                    <a:pt x="1120" y="1179"/>
                    <a:pt x="1120" y="1179"/>
                  </a:cubicBezTo>
                  <a:cubicBezTo>
                    <a:pt x="1061" y="1346"/>
                    <a:pt x="969" y="1464"/>
                    <a:pt x="852" y="1497"/>
                  </a:cubicBezTo>
                  <a:close/>
                  <a:moveTo>
                    <a:pt x="1103" y="1430"/>
                  </a:moveTo>
                  <a:cubicBezTo>
                    <a:pt x="1153" y="1363"/>
                    <a:pt x="1195" y="1280"/>
                    <a:pt x="1229" y="1179"/>
                  </a:cubicBezTo>
                  <a:cubicBezTo>
                    <a:pt x="1387" y="1179"/>
                    <a:pt x="1387" y="1179"/>
                    <a:pt x="1387" y="1179"/>
                  </a:cubicBezTo>
                  <a:cubicBezTo>
                    <a:pt x="1320" y="1288"/>
                    <a:pt x="1220" y="1380"/>
                    <a:pt x="1103" y="1430"/>
                  </a:cubicBezTo>
                  <a:close/>
                  <a:moveTo>
                    <a:pt x="1446" y="1071"/>
                  </a:moveTo>
                  <a:cubicBezTo>
                    <a:pt x="1254" y="1071"/>
                    <a:pt x="1254" y="1071"/>
                    <a:pt x="1254" y="1071"/>
                  </a:cubicBezTo>
                  <a:cubicBezTo>
                    <a:pt x="1270" y="1004"/>
                    <a:pt x="1279" y="929"/>
                    <a:pt x="1287" y="853"/>
                  </a:cubicBezTo>
                  <a:cubicBezTo>
                    <a:pt x="1496" y="853"/>
                    <a:pt x="1496" y="853"/>
                    <a:pt x="1496" y="853"/>
                  </a:cubicBezTo>
                  <a:cubicBezTo>
                    <a:pt x="1496" y="929"/>
                    <a:pt x="1471" y="1004"/>
                    <a:pt x="1446" y="1071"/>
                  </a:cubicBezTo>
                  <a:close/>
                  <a:moveTo>
                    <a:pt x="1287" y="753"/>
                  </a:moveTo>
                  <a:cubicBezTo>
                    <a:pt x="1279" y="678"/>
                    <a:pt x="1270" y="602"/>
                    <a:pt x="1254" y="535"/>
                  </a:cubicBezTo>
                  <a:cubicBezTo>
                    <a:pt x="1446" y="535"/>
                    <a:pt x="1446" y="535"/>
                    <a:pt x="1446" y="535"/>
                  </a:cubicBezTo>
                  <a:cubicBezTo>
                    <a:pt x="1471" y="602"/>
                    <a:pt x="1496" y="678"/>
                    <a:pt x="1496" y="753"/>
                  </a:cubicBezTo>
                  <a:lnTo>
                    <a:pt x="1287" y="753"/>
                  </a:lnTo>
                  <a:close/>
                  <a:moveTo>
                    <a:pt x="1287" y="753"/>
                  </a:moveTo>
                  <a:lnTo>
                    <a:pt x="1287" y="7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121917" tIns="60958" rIns="121917" bIns="60958" anchor="ctr"/>
            <a:lstStyle/>
            <a:p>
              <a:pPr>
                <a:defRPr/>
              </a:pPr>
              <a:endParaRPr lang="en-US" dirty="0">
                <a:cs typeface="+mn-ea"/>
                <a:sym typeface="+mn-lt"/>
              </a:endParaRPr>
            </a:p>
          </p:txBody>
        </p:sp>
      </p:grpSp>
      <p:grpSp>
        <p:nvGrpSpPr>
          <p:cNvPr id="269" name="Group 268"/>
          <p:cNvGrpSpPr/>
          <p:nvPr/>
        </p:nvGrpSpPr>
        <p:grpSpPr>
          <a:xfrm>
            <a:off x="18552077" y="9483195"/>
            <a:ext cx="3428107" cy="3327470"/>
            <a:chOff x="9278455" y="4841857"/>
            <a:chExt cx="1714500" cy="1663735"/>
          </a:xfrm>
        </p:grpSpPr>
        <p:sp>
          <p:nvSpPr>
            <p:cNvPr id="270" name="Teardrop 269"/>
            <p:cNvSpPr/>
            <p:nvPr/>
          </p:nvSpPr>
          <p:spPr bwMode="auto">
            <a:xfrm rot="8100000">
              <a:off x="9852069" y="4841857"/>
              <a:ext cx="556683" cy="556683"/>
            </a:xfrm>
            <a:prstGeom prst="teardrop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anchor="ctr"/>
            <a:lstStyle/>
            <a:p>
              <a:pPr algn="ctr">
                <a:defRPr/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71" name="Content Placeholder 2"/>
            <p:cNvSpPr txBox="1">
              <a:spLocks/>
            </p:cNvSpPr>
            <p:nvPr/>
          </p:nvSpPr>
          <p:spPr bwMode="auto">
            <a:xfrm>
              <a:off x="9278455" y="5489557"/>
              <a:ext cx="1714500" cy="10160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17" tIns="60958" rIns="121917" bIns="60958"/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algn="ctr">
                <a:spcBef>
                  <a:spcPct val="20000"/>
                </a:spcBef>
                <a:buFont typeface="Arial" charset="0"/>
                <a:buNone/>
              </a:pPr>
              <a:r>
                <a:rPr lang="zh-CN" altLang="en-US" sz="3200" dirty="0">
                  <a:solidFill>
                    <a:schemeClr val="tx2"/>
                  </a:solidFill>
                  <a:latin typeface="+mn-lt"/>
                  <a:ea typeface="+mn-ea"/>
                  <a:cs typeface="+mn-ea"/>
                  <a:sym typeface="+mn-lt"/>
                </a:rPr>
                <a:t>购物</a:t>
              </a:r>
              <a:endParaRPr lang="en-US" sz="32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algn="ctr">
                <a:spcBef>
                  <a:spcPct val="20000"/>
                </a:spcBef>
                <a:buFont typeface="Arial" charset="0"/>
                <a:buNone/>
              </a:pPr>
              <a:r>
                <a:rPr lang="zh-CN" altLang="en-US" sz="2400" dirty="0">
                  <a:latin typeface="+mn-lt"/>
                  <a:ea typeface="+mn-ea"/>
                  <a:cs typeface="+mn-ea"/>
                  <a:sym typeface="+mn-lt"/>
                </a:rPr>
                <a:t>此处添加详细文本描述，建议与标题相关并符合整体语言风格</a:t>
              </a:r>
              <a:endParaRPr lang="en-US" sz="24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2" name="Freeform 576"/>
            <p:cNvSpPr>
              <a:spLocks noChangeArrowheads="1"/>
            </p:cNvSpPr>
            <p:nvPr/>
          </p:nvSpPr>
          <p:spPr bwMode="auto">
            <a:xfrm>
              <a:off x="9974502" y="4969156"/>
              <a:ext cx="321257" cy="321257"/>
            </a:xfrm>
            <a:custGeom>
              <a:avLst/>
              <a:gdLst>
                <a:gd name="T0" fmla="*/ 1664 w 1690"/>
                <a:gd name="T1" fmla="*/ 1037 h 1690"/>
                <a:gd name="T2" fmla="*/ 1689 w 1690"/>
                <a:gd name="T3" fmla="*/ 1037 h 1690"/>
                <a:gd name="T4" fmla="*/ 1689 w 1690"/>
                <a:gd name="T5" fmla="*/ 669 h 1690"/>
                <a:gd name="T6" fmla="*/ 1446 w 1690"/>
                <a:gd name="T7" fmla="*/ 669 h 1690"/>
                <a:gd name="T8" fmla="*/ 1396 w 1690"/>
                <a:gd name="T9" fmla="*/ 543 h 1690"/>
                <a:gd name="T10" fmla="*/ 1547 w 1690"/>
                <a:gd name="T11" fmla="*/ 393 h 1690"/>
                <a:gd name="T12" fmla="*/ 1572 w 1690"/>
                <a:gd name="T13" fmla="*/ 376 h 1690"/>
                <a:gd name="T14" fmla="*/ 1547 w 1690"/>
                <a:gd name="T15" fmla="*/ 359 h 1690"/>
                <a:gd name="T16" fmla="*/ 1329 w 1690"/>
                <a:gd name="T17" fmla="*/ 134 h 1690"/>
                <a:gd name="T18" fmla="*/ 1312 w 1690"/>
                <a:gd name="T19" fmla="*/ 117 h 1690"/>
                <a:gd name="T20" fmla="*/ 1288 w 1690"/>
                <a:gd name="T21" fmla="*/ 134 h 1690"/>
                <a:gd name="T22" fmla="*/ 1137 w 1690"/>
                <a:gd name="T23" fmla="*/ 284 h 1690"/>
                <a:gd name="T24" fmla="*/ 1020 w 1690"/>
                <a:gd name="T25" fmla="*/ 234 h 1690"/>
                <a:gd name="T26" fmla="*/ 1020 w 1690"/>
                <a:gd name="T27" fmla="*/ 0 h 1690"/>
                <a:gd name="T28" fmla="*/ 660 w 1690"/>
                <a:gd name="T29" fmla="*/ 0 h 1690"/>
                <a:gd name="T30" fmla="*/ 660 w 1690"/>
                <a:gd name="T31" fmla="*/ 234 h 1690"/>
                <a:gd name="T32" fmla="*/ 552 w 1690"/>
                <a:gd name="T33" fmla="*/ 284 h 1690"/>
                <a:gd name="T34" fmla="*/ 401 w 1690"/>
                <a:gd name="T35" fmla="*/ 134 h 1690"/>
                <a:gd name="T36" fmla="*/ 385 w 1690"/>
                <a:gd name="T37" fmla="*/ 117 h 1690"/>
                <a:gd name="T38" fmla="*/ 125 w 1690"/>
                <a:gd name="T39" fmla="*/ 376 h 1690"/>
                <a:gd name="T40" fmla="*/ 142 w 1690"/>
                <a:gd name="T41" fmla="*/ 393 h 1690"/>
                <a:gd name="T42" fmla="*/ 284 w 1690"/>
                <a:gd name="T43" fmla="*/ 535 h 1690"/>
                <a:gd name="T44" fmla="*/ 234 w 1690"/>
                <a:gd name="T45" fmla="*/ 660 h 1690"/>
                <a:gd name="T46" fmla="*/ 0 w 1690"/>
                <a:gd name="T47" fmla="*/ 660 h 1690"/>
                <a:gd name="T48" fmla="*/ 0 w 1690"/>
                <a:gd name="T49" fmla="*/ 1028 h 1690"/>
                <a:gd name="T50" fmla="*/ 234 w 1690"/>
                <a:gd name="T51" fmla="*/ 1028 h 1690"/>
                <a:gd name="T52" fmla="*/ 284 w 1690"/>
                <a:gd name="T53" fmla="*/ 1154 h 1690"/>
                <a:gd name="T54" fmla="*/ 142 w 1690"/>
                <a:gd name="T55" fmla="*/ 1296 h 1690"/>
                <a:gd name="T56" fmla="*/ 125 w 1690"/>
                <a:gd name="T57" fmla="*/ 1312 h 1690"/>
                <a:gd name="T58" fmla="*/ 142 w 1690"/>
                <a:gd name="T59" fmla="*/ 1338 h 1690"/>
                <a:gd name="T60" fmla="*/ 359 w 1690"/>
                <a:gd name="T61" fmla="*/ 1555 h 1690"/>
                <a:gd name="T62" fmla="*/ 385 w 1690"/>
                <a:gd name="T63" fmla="*/ 1572 h 1690"/>
                <a:gd name="T64" fmla="*/ 401 w 1690"/>
                <a:gd name="T65" fmla="*/ 1555 h 1690"/>
                <a:gd name="T66" fmla="*/ 552 w 1690"/>
                <a:gd name="T67" fmla="*/ 1413 h 1690"/>
                <a:gd name="T68" fmla="*/ 669 w 1690"/>
                <a:gd name="T69" fmla="*/ 1455 h 1690"/>
                <a:gd name="T70" fmla="*/ 669 w 1690"/>
                <a:gd name="T71" fmla="*/ 1689 h 1690"/>
                <a:gd name="T72" fmla="*/ 1037 w 1690"/>
                <a:gd name="T73" fmla="*/ 1689 h 1690"/>
                <a:gd name="T74" fmla="*/ 1037 w 1690"/>
                <a:gd name="T75" fmla="*/ 1455 h 1690"/>
                <a:gd name="T76" fmla="*/ 1137 w 1690"/>
                <a:gd name="T77" fmla="*/ 1404 h 1690"/>
                <a:gd name="T78" fmla="*/ 1312 w 1690"/>
                <a:gd name="T79" fmla="*/ 1572 h 1690"/>
                <a:gd name="T80" fmla="*/ 1329 w 1690"/>
                <a:gd name="T81" fmla="*/ 1555 h 1690"/>
                <a:gd name="T82" fmla="*/ 1547 w 1690"/>
                <a:gd name="T83" fmla="*/ 1338 h 1690"/>
                <a:gd name="T84" fmla="*/ 1572 w 1690"/>
                <a:gd name="T85" fmla="*/ 1312 h 1690"/>
                <a:gd name="T86" fmla="*/ 1396 w 1690"/>
                <a:gd name="T87" fmla="*/ 1145 h 1690"/>
                <a:gd name="T88" fmla="*/ 1446 w 1690"/>
                <a:gd name="T89" fmla="*/ 1037 h 1690"/>
                <a:gd name="T90" fmla="*/ 1664 w 1690"/>
                <a:gd name="T91" fmla="*/ 1037 h 1690"/>
                <a:gd name="T92" fmla="*/ 1221 w 1690"/>
                <a:gd name="T93" fmla="*/ 844 h 1690"/>
                <a:gd name="T94" fmla="*/ 844 w 1690"/>
                <a:gd name="T95" fmla="*/ 1229 h 1690"/>
                <a:gd name="T96" fmla="*/ 460 w 1690"/>
                <a:gd name="T97" fmla="*/ 844 h 1690"/>
                <a:gd name="T98" fmla="*/ 844 w 1690"/>
                <a:gd name="T99" fmla="*/ 468 h 1690"/>
                <a:gd name="T100" fmla="*/ 1221 w 1690"/>
                <a:gd name="T101" fmla="*/ 844 h 1690"/>
                <a:gd name="T102" fmla="*/ 1221 w 1690"/>
                <a:gd name="T103" fmla="*/ 844 h 1690"/>
                <a:gd name="T104" fmla="*/ 1221 w 1690"/>
                <a:gd name="T105" fmla="*/ 844 h 1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690" h="1690">
                  <a:moveTo>
                    <a:pt x="1664" y="1037"/>
                  </a:moveTo>
                  <a:cubicBezTo>
                    <a:pt x="1689" y="1037"/>
                    <a:pt x="1689" y="1037"/>
                    <a:pt x="1689" y="1037"/>
                  </a:cubicBezTo>
                  <a:cubicBezTo>
                    <a:pt x="1689" y="669"/>
                    <a:pt x="1689" y="669"/>
                    <a:pt x="1689" y="669"/>
                  </a:cubicBezTo>
                  <a:cubicBezTo>
                    <a:pt x="1446" y="669"/>
                    <a:pt x="1446" y="669"/>
                    <a:pt x="1446" y="669"/>
                  </a:cubicBezTo>
                  <a:cubicBezTo>
                    <a:pt x="1438" y="627"/>
                    <a:pt x="1421" y="585"/>
                    <a:pt x="1396" y="543"/>
                  </a:cubicBezTo>
                  <a:cubicBezTo>
                    <a:pt x="1547" y="393"/>
                    <a:pt x="1547" y="393"/>
                    <a:pt x="1547" y="393"/>
                  </a:cubicBezTo>
                  <a:cubicBezTo>
                    <a:pt x="1572" y="376"/>
                    <a:pt x="1572" y="376"/>
                    <a:pt x="1572" y="376"/>
                  </a:cubicBezTo>
                  <a:cubicBezTo>
                    <a:pt x="1547" y="359"/>
                    <a:pt x="1547" y="359"/>
                    <a:pt x="1547" y="359"/>
                  </a:cubicBezTo>
                  <a:cubicBezTo>
                    <a:pt x="1329" y="134"/>
                    <a:pt x="1329" y="134"/>
                    <a:pt x="1329" y="134"/>
                  </a:cubicBezTo>
                  <a:cubicBezTo>
                    <a:pt x="1312" y="117"/>
                    <a:pt x="1312" y="117"/>
                    <a:pt x="1312" y="117"/>
                  </a:cubicBezTo>
                  <a:cubicBezTo>
                    <a:pt x="1288" y="134"/>
                    <a:pt x="1288" y="134"/>
                    <a:pt x="1288" y="134"/>
                  </a:cubicBezTo>
                  <a:cubicBezTo>
                    <a:pt x="1137" y="284"/>
                    <a:pt x="1137" y="284"/>
                    <a:pt x="1137" y="284"/>
                  </a:cubicBezTo>
                  <a:cubicBezTo>
                    <a:pt x="1104" y="267"/>
                    <a:pt x="1062" y="251"/>
                    <a:pt x="1020" y="234"/>
                  </a:cubicBezTo>
                  <a:cubicBezTo>
                    <a:pt x="1020" y="0"/>
                    <a:pt x="1020" y="0"/>
                    <a:pt x="1020" y="0"/>
                  </a:cubicBezTo>
                  <a:cubicBezTo>
                    <a:pt x="660" y="0"/>
                    <a:pt x="660" y="0"/>
                    <a:pt x="660" y="0"/>
                  </a:cubicBezTo>
                  <a:cubicBezTo>
                    <a:pt x="660" y="234"/>
                    <a:pt x="660" y="234"/>
                    <a:pt x="660" y="234"/>
                  </a:cubicBezTo>
                  <a:cubicBezTo>
                    <a:pt x="619" y="251"/>
                    <a:pt x="585" y="267"/>
                    <a:pt x="552" y="284"/>
                  </a:cubicBezTo>
                  <a:cubicBezTo>
                    <a:pt x="401" y="134"/>
                    <a:pt x="401" y="134"/>
                    <a:pt x="401" y="134"/>
                  </a:cubicBezTo>
                  <a:cubicBezTo>
                    <a:pt x="385" y="117"/>
                    <a:pt x="385" y="117"/>
                    <a:pt x="385" y="117"/>
                  </a:cubicBezTo>
                  <a:cubicBezTo>
                    <a:pt x="125" y="376"/>
                    <a:pt x="125" y="376"/>
                    <a:pt x="125" y="376"/>
                  </a:cubicBezTo>
                  <a:cubicBezTo>
                    <a:pt x="142" y="393"/>
                    <a:pt x="142" y="393"/>
                    <a:pt x="142" y="393"/>
                  </a:cubicBezTo>
                  <a:cubicBezTo>
                    <a:pt x="284" y="535"/>
                    <a:pt x="284" y="535"/>
                    <a:pt x="284" y="535"/>
                  </a:cubicBezTo>
                  <a:cubicBezTo>
                    <a:pt x="267" y="577"/>
                    <a:pt x="251" y="619"/>
                    <a:pt x="234" y="660"/>
                  </a:cubicBezTo>
                  <a:cubicBezTo>
                    <a:pt x="0" y="660"/>
                    <a:pt x="0" y="660"/>
                    <a:pt x="0" y="660"/>
                  </a:cubicBezTo>
                  <a:cubicBezTo>
                    <a:pt x="0" y="1028"/>
                    <a:pt x="0" y="1028"/>
                    <a:pt x="0" y="1028"/>
                  </a:cubicBezTo>
                  <a:cubicBezTo>
                    <a:pt x="234" y="1028"/>
                    <a:pt x="234" y="1028"/>
                    <a:pt x="234" y="1028"/>
                  </a:cubicBezTo>
                  <a:cubicBezTo>
                    <a:pt x="242" y="1070"/>
                    <a:pt x="259" y="1112"/>
                    <a:pt x="284" y="1154"/>
                  </a:cubicBezTo>
                  <a:cubicBezTo>
                    <a:pt x="142" y="1296"/>
                    <a:pt x="142" y="1296"/>
                    <a:pt x="142" y="1296"/>
                  </a:cubicBezTo>
                  <a:cubicBezTo>
                    <a:pt x="125" y="1312"/>
                    <a:pt x="125" y="1312"/>
                    <a:pt x="125" y="1312"/>
                  </a:cubicBezTo>
                  <a:cubicBezTo>
                    <a:pt x="142" y="1338"/>
                    <a:pt x="142" y="1338"/>
                    <a:pt x="142" y="1338"/>
                  </a:cubicBezTo>
                  <a:cubicBezTo>
                    <a:pt x="359" y="1555"/>
                    <a:pt x="359" y="1555"/>
                    <a:pt x="359" y="1555"/>
                  </a:cubicBezTo>
                  <a:cubicBezTo>
                    <a:pt x="385" y="1572"/>
                    <a:pt x="385" y="1572"/>
                    <a:pt x="385" y="1572"/>
                  </a:cubicBezTo>
                  <a:cubicBezTo>
                    <a:pt x="401" y="1555"/>
                    <a:pt x="401" y="1555"/>
                    <a:pt x="401" y="1555"/>
                  </a:cubicBezTo>
                  <a:cubicBezTo>
                    <a:pt x="552" y="1413"/>
                    <a:pt x="552" y="1413"/>
                    <a:pt x="552" y="1413"/>
                  </a:cubicBezTo>
                  <a:cubicBezTo>
                    <a:pt x="585" y="1430"/>
                    <a:pt x="627" y="1446"/>
                    <a:pt x="669" y="1455"/>
                  </a:cubicBezTo>
                  <a:cubicBezTo>
                    <a:pt x="669" y="1689"/>
                    <a:pt x="669" y="1689"/>
                    <a:pt x="669" y="1689"/>
                  </a:cubicBezTo>
                  <a:cubicBezTo>
                    <a:pt x="1037" y="1689"/>
                    <a:pt x="1037" y="1689"/>
                    <a:pt x="1037" y="1689"/>
                  </a:cubicBezTo>
                  <a:cubicBezTo>
                    <a:pt x="1037" y="1455"/>
                    <a:pt x="1037" y="1455"/>
                    <a:pt x="1037" y="1455"/>
                  </a:cubicBezTo>
                  <a:cubicBezTo>
                    <a:pt x="1070" y="1438"/>
                    <a:pt x="1104" y="1421"/>
                    <a:pt x="1137" y="1404"/>
                  </a:cubicBezTo>
                  <a:cubicBezTo>
                    <a:pt x="1312" y="1572"/>
                    <a:pt x="1312" y="1572"/>
                    <a:pt x="1312" y="1572"/>
                  </a:cubicBezTo>
                  <a:cubicBezTo>
                    <a:pt x="1329" y="1555"/>
                    <a:pt x="1329" y="1555"/>
                    <a:pt x="1329" y="1555"/>
                  </a:cubicBezTo>
                  <a:cubicBezTo>
                    <a:pt x="1547" y="1338"/>
                    <a:pt x="1547" y="1338"/>
                    <a:pt x="1547" y="1338"/>
                  </a:cubicBezTo>
                  <a:cubicBezTo>
                    <a:pt x="1572" y="1312"/>
                    <a:pt x="1572" y="1312"/>
                    <a:pt x="1572" y="1312"/>
                  </a:cubicBezTo>
                  <a:cubicBezTo>
                    <a:pt x="1396" y="1145"/>
                    <a:pt x="1396" y="1145"/>
                    <a:pt x="1396" y="1145"/>
                  </a:cubicBezTo>
                  <a:cubicBezTo>
                    <a:pt x="1421" y="1112"/>
                    <a:pt x="1438" y="1070"/>
                    <a:pt x="1446" y="1037"/>
                  </a:cubicBezTo>
                  <a:cubicBezTo>
                    <a:pt x="1664" y="1037"/>
                    <a:pt x="1664" y="1037"/>
                    <a:pt x="1664" y="1037"/>
                  </a:cubicBezTo>
                  <a:close/>
                  <a:moveTo>
                    <a:pt x="1221" y="844"/>
                  </a:moveTo>
                  <a:cubicBezTo>
                    <a:pt x="1221" y="1053"/>
                    <a:pt x="1053" y="1229"/>
                    <a:pt x="844" y="1229"/>
                  </a:cubicBezTo>
                  <a:cubicBezTo>
                    <a:pt x="635" y="1229"/>
                    <a:pt x="460" y="1053"/>
                    <a:pt x="460" y="844"/>
                  </a:cubicBezTo>
                  <a:cubicBezTo>
                    <a:pt x="460" y="635"/>
                    <a:pt x="635" y="468"/>
                    <a:pt x="844" y="468"/>
                  </a:cubicBezTo>
                  <a:cubicBezTo>
                    <a:pt x="1053" y="468"/>
                    <a:pt x="1221" y="635"/>
                    <a:pt x="1221" y="844"/>
                  </a:cubicBezTo>
                  <a:close/>
                  <a:moveTo>
                    <a:pt x="1221" y="844"/>
                  </a:moveTo>
                  <a:lnTo>
                    <a:pt x="1221" y="8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121917" tIns="60958" rIns="121917" bIns="60958" anchor="ctr"/>
            <a:lstStyle/>
            <a:p>
              <a:pPr>
                <a:defRPr/>
              </a:pPr>
              <a:endParaRPr lang="en-US" dirty="0">
                <a:cs typeface="+mn-ea"/>
                <a:sym typeface="+mn-lt"/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6008975" y="483017"/>
            <a:ext cx="12359700" cy="2079087"/>
            <a:chOff x="5988388" y="483017"/>
            <a:chExt cx="12359700" cy="2079087"/>
          </a:xfrm>
        </p:grpSpPr>
        <p:sp>
          <p:nvSpPr>
            <p:cNvPr id="52" name="TextBox 51"/>
            <p:cNvSpPr txBox="1"/>
            <p:nvPr/>
          </p:nvSpPr>
          <p:spPr>
            <a:xfrm>
              <a:off x="5988388" y="483017"/>
              <a:ext cx="12359700" cy="1446532"/>
            </a:xfrm>
            <a:prstGeom prst="rect">
              <a:avLst/>
            </a:prstGeom>
            <a:noFill/>
          </p:spPr>
          <p:txBody>
            <a:bodyPr wrap="square" lIns="91422" tIns="45711" rIns="91422" bIns="45711" rtlCol="0">
              <a:spAutoFit/>
            </a:bodyPr>
            <a:lstStyle/>
            <a:p>
              <a:pPr algn="ctr"/>
              <a:r>
                <a:rPr lang="zh-CN" altLang="en-US" sz="8800" b="1" dirty="0">
                  <a:solidFill>
                    <a:schemeClr val="tx2"/>
                  </a:solidFill>
                  <a:cs typeface="+mn-ea"/>
                  <a:sym typeface="+mn-lt"/>
                </a:rPr>
                <a:t>此处添加标题</a:t>
              </a:r>
              <a:endParaRPr lang="id-ID" altLang="zh-CN" sz="8800" b="1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11412311" y="2470667"/>
              <a:ext cx="1553038" cy="91437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339" tIns="45672" rIns="91339" bIns="45672" rtlCol="0" anchor="ctr"/>
            <a:lstStyle/>
            <a:p>
              <a:pPr algn="ctr"/>
              <a:endParaRPr lang="en-US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54" name="Subtitle 2"/>
            <p:cNvSpPr txBox="1">
              <a:spLocks/>
            </p:cNvSpPr>
            <p:nvPr/>
          </p:nvSpPr>
          <p:spPr>
            <a:xfrm>
              <a:off x="6361236" y="1634834"/>
              <a:ext cx="11655185" cy="839116"/>
            </a:xfrm>
            <a:prstGeom prst="rect">
              <a:avLst/>
            </a:prstGeom>
          </p:spPr>
          <p:txBody>
            <a:bodyPr vert="horz" lIns="217490" tIns="108745" rIns="217490" bIns="108745" rtlCol="0">
              <a:norm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3100" dirty="0">
                  <a:latin typeface="+mn-lt"/>
                  <a:cs typeface="+mn-ea"/>
                  <a:sym typeface="+mn-lt"/>
                </a:rPr>
                <a:t>单击此处添加副标题</a:t>
              </a:r>
              <a:r>
                <a:rPr lang="zh-CN" altLang="en-US" sz="3100" dirty="0">
                  <a:solidFill>
                    <a:schemeClr val="accent1"/>
                  </a:solidFill>
                  <a:latin typeface="+mn-lt"/>
                  <a:cs typeface="+mn-ea"/>
                  <a:sym typeface="+mn-lt"/>
                </a:rPr>
                <a:t>或详细文本描述</a:t>
              </a:r>
              <a:endParaRPr lang="en-US" sz="3100" dirty="0">
                <a:solidFill>
                  <a:schemeClr val="accent1"/>
                </a:solidFill>
                <a:latin typeface="+mn-lt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71871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500"/>
                            </p:stCondLst>
                            <p:childTnLst>
                              <p:par>
                                <p:cTn id="6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000"/>
                            </p:stCondLst>
                            <p:childTnLst>
                              <p:par>
                                <p:cTn id="7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500"/>
                            </p:stCondLst>
                            <p:childTnLst>
                              <p:par>
                                <p:cTn id="7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0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500"/>
                            </p:stCondLst>
                            <p:childTnLst>
                              <p:par>
                                <p:cTn id="8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6" grpId="0" animBg="1"/>
      <p:bldP spid="214" grpId="0" animBg="1"/>
      <p:bldP spid="222" grpId="0" animBg="1"/>
      <p:bldP spid="223" grpId="0" animBg="1"/>
      <p:bldP spid="224" grpId="0" animBg="1"/>
      <p:bldP spid="225" grpId="0" animBg="1"/>
      <p:bldP spid="226" grpId="0" animBg="1"/>
      <p:bldP spid="22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5" name="Group 104"/>
          <p:cNvGrpSpPr/>
          <p:nvPr/>
        </p:nvGrpSpPr>
        <p:grpSpPr>
          <a:xfrm>
            <a:off x="1733605" y="483017"/>
            <a:ext cx="20962938" cy="2079087"/>
            <a:chOff x="1713018" y="483017"/>
            <a:chExt cx="20962938" cy="2079087"/>
          </a:xfrm>
        </p:grpSpPr>
        <p:sp>
          <p:nvSpPr>
            <p:cNvPr id="106" name="TextBox 105"/>
            <p:cNvSpPr txBox="1"/>
            <p:nvPr/>
          </p:nvSpPr>
          <p:spPr>
            <a:xfrm>
              <a:off x="1713018" y="483017"/>
              <a:ext cx="20962938" cy="1446532"/>
            </a:xfrm>
            <a:prstGeom prst="rect">
              <a:avLst/>
            </a:prstGeom>
            <a:noFill/>
          </p:spPr>
          <p:txBody>
            <a:bodyPr wrap="square" lIns="91422" tIns="45711" rIns="91422" bIns="45711" rtlCol="0">
              <a:spAutoFit/>
            </a:bodyPr>
            <a:lstStyle/>
            <a:p>
              <a:pPr algn="ctr"/>
              <a:r>
                <a:rPr lang="zh-CN" altLang="en-US" sz="8800" b="1" dirty="0">
                  <a:solidFill>
                    <a:schemeClr val="tx2"/>
                  </a:solidFill>
                  <a:cs typeface="+mn-ea"/>
                  <a:sym typeface="+mn-lt"/>
                </a:rPr>
                <a:t>此处添加标题</a:t>
              </a:r>
              <a:endParaRPr lang="id-ID" altLang="zh-CN" sz="8800" b="1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107" name="Rectangle 106"/>
            <p:cNvSpPr/>
            <p:nvPr/>
          </p:nvSpPr>
          <p:spPr>
            <a:xfrm>
              <a:off x="11412311" y="2470667"/>
              <a:ext cx="1553038" cy="91437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339" tIns="45672" rIns="91339" bIns="45672" rtlCol="0" anchor="ctr"/>
            <a:lstStyle/>
            <a:p>
              <a:pPr algn="ctr"/>
              <a:endParaRPr lang="en-US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108" name="Subtitle 2"/>
            <p:cNvSpPr txBox="1">
              <a:spLocks/>
            </p:cNvSpPr>
            <p:nvPr/>
          </p:nvSpPr>
          <p:spPr>
            <a:xfrm>
              <a:off x="6361236" y="1634834"/>
              <a:ext cx="11655185" cy="839116"/>
            </a:xfrm>
            <a:prstGeom prst="rect">
              <a:avLst/>
            </a:prstGeom>
          </p:spPr>
          <p:txBody>
            <a:bodyPr vert="horz" lIns="217490" tIns="108745" rIns="217490" bIns="108745" rtlCol="0">
              <a:norm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3100" dirty="0">
                  <a:latin typeface="+mn-lt"/>
                  <a:cs typeface="+mn-ea"/>
                  <a:sym typeface="+mn-lt"/>
                </a:rPr>
                <a:t>单击此处添加副标题</a:t>
              </a:r>
              <a:r>
                <a:rPr lang="zh-CN" altLang="en-US" sz="3100" dirty="0">
                  <a:solidFill>
                    <a:schemeClr val="accent1"/>
                  </a:solidFill>
                  <a:latin typeface="+mn-lt"/>
                  <a:cs typeface="+mn-ea"/>
                  <a:sym typeface="+mn-lt"/>
                </a:rPr>
                <a:t>或详细文本描述</a:t>
              </a:r>
              <a:endParaRPr lang="en-US" sz="3100" dirty="0">
                <a:solidFill>
                  <a:schemeClr val="accent1"/>
                </a:solidFill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2802340" y="4626945"/>
            <a:ext cx="6748923" cy="5691334"/>
            <a:chOff x="2116116" y="1357314"/>
            <a:chExt cx="11765602" cy="9921875"/>
          </a:xfrm>
        </p:grpSpPr>
        <p:sp>
          <p:nvSpPr>
            <p:cNvPr id="29" name="Freeform 1"/>
            <p:cNvSpPr>
              <a:spLocks noChangeArrowheads="1"/>
            </p:cNvSpPr>
            <p:nvPr/>
          </p:nvSpPr>
          <p:spPr bwMode="auto">
            <a:xfrm>
              <a:off x="10324000" y="1357314"/>
              <a:ext cx="3557718" cy="1994958"/>
            </a:xfrm>
            <a:custGeom>
              <a:avLst/>
              <a:gdLst>
                <a:gd name="T0" fmla="*/ 5242 w 5933"/>
                <a:gd name="T1" fmla="*/ 0 h 3325"/>
                <a:gd name="T2" fmla="*/ 5242 w 5933"/>
                <a:gd name="T3" fmla="*/ 0 h 3325"/>
                <a:gd name="T4" fmla="*/ 2540 w 5933"/>
                <a:gd name="T5" fmla="*/ 0 h 3325"/>
                <a:gd name="T6" fmla="*/ 2514 w 5933"/>
                <a:gd name="T7" fmla="*/ 0 h 3325"/>
                <a:gd name="T8" fmla="*/ 1906 w 5933"/>
                <a:gd name="T9" fmla="*/ 460 h 3325"/>
                <a:gd name="T10" fmla="*/ 0 w 5933"/>
                <a:gd name="T11" fmla="*/ 3324 h 3325"/>
                <a:gd name="T12" fmla="*/ 1230 w 5933"/>
                <a:gd name="T13" fmla="*/ 3324 h 3325"/>
                <a:gd name="T14" fmla="*/ 1230 w 5933"/>
                <a:gd name="T15" fmla="*/ 3202 h 3325"/>
                <a:gd name="T16" fmla="*/ 1163 w 5933"/>
                <a:gd name="T17" fmla="*/ 3080 h 3325"/>
                <a:gd name="T18" fmla="*/ 1041 w 5933"/>
                <a:gd name="T19" fmla="*/ 2756 h 3325"/>
                <a:gd name="T20" fmla="*/ 1163 w 5933"/>
                <a:gd name="T21" fmla="*/ 2378 h 3325"/>
                <a:gd name="T22" fmla="*/ 1595 w 5933"/>
                <a:gd name="T23" fmla="*/ 2189 h 3325"/>
                <a:gd name="T24" fmla="*/ 2027 w 5933"/>
                <a:gd name="T25" fmla="*/ 2378 h 3325"/>
                <a:gd name="T26" fmla="*/ 2149 w 5933"/>
                <a:gd name="T27" fmla="*/ 2756 h 3325"/>
                <a:gd name="T28" fmla="*/ 2014 w 5933"/>
                <a:gd name="T29" fmla="*/ 3094 h 3325"/>
                <a:gd name="T30" fmla="*/ 1933 w 5933"/>
                <a:gd name="T31" fmla="*/ 3229 h 3325"/>
                <a:gd name="T32" fmla="*/ 1933 w 5933"/>
                <a:gd name="T33" fmla="*/ 3324 h 3325"/>
                <a:gd name="T34" fmla="*/ 2514 w 5933"/>
                <a:gd name="T35" fmla="*/ 3324 h 3325"/>
                <a:gd name="T36" fmla="*/ 3027 w 5933"/>
                <a:gd name="T37" fmla="*/ 1351 h 3325"/>
                <a:gd name="T38" fmla="*/ 5242 w 5933"/>
                <a:gd name="T39" fmla="*/ 1351 h 3325"/>
                <a:gd name="T40" fmla="*/ 5932 w 5933"/>
                <a:gd name="T41" fmla="*/ 676 h 3325"/>
                <a:gd name="T42" fmla="*/ 5242 w 5933"/>
                <a:gd name="T43" fmla="*/ 0 h 3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933" h="3325">
                  <a:moveTo>
                    <a:pt x="5242" y="0"/>
                  </a:moveTo>
                  <a:lnTo>
                    <a:pt x="5242" y="0"/>
                  </a:lnTo>
                  <a:cubicBezTo>
                    <a:pt x="2540" y="0"/>
                    <a:pt x="2540" y="0"/>
                    <a:pt x="2540" y="0"/>
                  </a:cubicBezTo>
                  <a:cubicBezTo>
                    <a:pt x="2527" y="0"/>
                    <a:pt x="2527" y="0"/>
                    <a:pt x="2514" y="0"/>
                  </a:cubicBezTo>
                  <a:cubicBezTo>
                    <a:pt x="2243" y="27"/>
                    <a:pt x="1906" y="460"/>
                    <a:pt x="1906" y="460"/>
                  </a:cubicBezTo>
                  <a:cubicBezTo>
                    <a:pt x="0" y="3324"/>
                    <a:pt x="0" y="3324"/>
                    <a:pt x="0" y="3324"/>
                  </a:cubicBezTo>
                  <a:cubicBezTo>
                    <a:pt x="1230" y="3324"/>
                    <a:pt x="1230" y="3324"/>
                    <a:pt x="1230" y="3324"/>
                  </a:cubicBezTo>
                  <a:cubicBezTo>
                    <a:pt x="1230" y="3202"/>
                    <a:pt x="1230" y="3202"/>
                    <a:pt x="1230" y="3202"/>
                  </a:cubicBezTo>
                  <a:cubicBezTo>
                    <a:pt x="1230" y="3175"/>
                    <a:pt x="1230" y="3175"/>
                    <a:pt x="1163" y="3080"/>
                  </a:cubicBezTo>
                  <a:cubicBezTo>
                    <a:pt x="1109" y="3013"/>
                    <a:pt x="1041" y="2905"/>
                    <a:pt x="1041" y="2756"/>
                  </a:cubicBezTo>
                  <a:cubicBezTo>
                    <a:pt x="1041" y="2634"/>
                    <a:pt x="1068" y="2486"/>
                    <a:pt x="1163" y="2378"/>
                  </a:cubicBezTo>
                  <a:cubicBezTo>
                    <a:pt x="1243" y="2270"/>
                    <a:pt x="1406" y="2189"/>
                    <a:pt x="1595" y="2189"/>
                  </a:cubicBezTo>
                  <a:cubicBezTo>
                    <a:pt x="1784" y="2189"/>
                    <a:pt x="1946" y="2270"/>
                    <a:pt x="2027" y="2378"/>
                  </a:cubicBezTo>
                  <a:cubicBezTo>
                    <a:pt x="2122" y="2486"/>
                    <a:pt x="2149" y="2621"/>
                    <a:pt x="2149" y="2756"/>
                  </a:cubicBezTo>
                  <a:cubicBezTo>
                    <a:pt x="2149" y="2905"/>
                    <a:pt x="2068" y="3026"/>
                    <a:pt x="2014" y="3094"/>
                  </a:cubicBezTo>
                  <a:cubicBezTo>
                    <a:pt x="1946" y="3188"/>
                    <a:pt x="1933" y="3202"/>
                    <a:pt x="1933" y="3229"/>
                  </a:cubicBezTo>
                  <a:cubicBezTo>
                    <a:pt x="1933" y="3324"/>
                    <a:pt x="1933" y="3324"/>
                    <a:pt x="1933" y="3324"/>
                  </a:cubicBezTo>
                  <a:cubicBezTo>
                    <a:pt x="2514" y="3324"/>
                    <a:pt x="2514" y="3324"/>
                    <a:pt x="2514" y="3324"/>
                  </a:cubicBezTo>
                  <a:cubicBezTo>
                    <a:pt x="3027" y="1351"/>
                    <a:pt x="3027" y="1351"/>
                    <a:pt x="3027" y="1351"/>
                  </a:cubicBezTo>
                  <a:cubicBezTo>
                    <a:pt x="5242" y="1351"/>
                    <a:pt x="5242" y="1351"/>
                    <a:pt x="5242" y="1351"/>
                  </a:cubicBezTo>
                  <a:cubicBezTo>
                    <a:pt x="5594" y="1364"/>
                    <a:pt x="5932" y="1041"/>
                    <a:pt x="5932" y="676"/>
                  </a:cubicBezTo>
                  <a:cubicBezTo>
                    <a:pt x="5932" y="324"/>
                    <a:pt x="5594" y="0"/>
                    <a:pt x="5242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152366" tIns="76183" rIns="152366" bIns="76183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0" name="Freeform 2"/>
            <p:cNvSpPr>
              <a:spLocks noChangeArrowheads="1"/>
            </p:cNvSpPr>
            <p:nvPr/>
          </p:nvSpPr>
          <p:spPr bwMode="auto">
            <a:xfrm>
              <a:off x="2116116" y="3513668"/>
              <a:ext cx="3338172" cy="1531938"/>
            </a:xfrm>
            <a:custGeom>
              <a:avLst/>
              <a:gdLst>
                <a:gd name="T0" fmla="*/ 5471 w 5567"/>
                <a:gd name="T1" fmla="*/ 1013 h 2554"/>
                <a:gd name="T2" fmla="*/ 5471 w 5567"/>
                <a:gd name="T3" fmla="*/ 1013 h 2554"/>
                <a:gd name="T4" fmla="*/ 5228 w 5567"/>
                <a:gd name="T5" fmla="*/ 945 h 2554"/>
                <a:gd name="T6" fmla="*/ 5026 w 5567"/>
                <a:gd name="T7" fmla="*/ 1026 h 2554"/>
                <a:gd name="T8" fmla="*/ 4783 w 5567"/>
                <a:gd name="T9" fmla="*/ 1135 h 2554"/>
                <a:gd name="T10" fmla="*/ 4296 w 5567"/>
                <a:gd name="T11" fmla="*/ 1135 h 2554"/>
                <a:gd name="T12" fmla="*/ 4296 w 5567"/>
                <a:gd name="T13" fmla="*/ 0 h 2554"/>
                <a:gd name="T14" fmla="*/ 500 w 5567"/>
                <a:gd name="T15" fmla="*/ 0 h 2554"/>
                <a:gd name="T16" fmla="*/ 162 w 5567"/>
                <a:gd name="T17" fmla="*/ 229 h 2554"/>
                <a:gd name="T18" fmla="*/ 54 w 5567"/>
                <a:gd name="T19" fmla="*/ 824 h 2554"/>
                <a:gd name="T20" fmla="*/ 554 w 5567"/>
                <a:gd name="T21" fmla="*/ 2553 h 2554"/>
                <a:gd name="T22" fmla="*/ 2094 w 5567"/>
                <a:gd name="T23" fmla="*/ 2553 h 2554"/>
                <a:gd name="T24" fmla="*/ 2094 w 5567"/>
                <a:gd name="T25" fmla="*/ 2472 h 2554"/>
                <a:gd name="T26" fmla="*/ 2013 w 5567"/>
                <a:gd name="T27" fmla="*/ 2337 h 2554"/>
                <a:gd name="T28" fmla="*/ 1878 w 5567"/>
                <a:gd name="T29" fmla="*/ 1999 h 2554"/>
                <a:gd name="T30" fmla="*/ 1999 w 5567"/>
                <a:gd name="T31" fmla="*/ 1621 h 2554"/>
                <a:gd name="T32" fmla="*/ 2432 w 5567"/>
                <a:gd name="T33" fmla="*/ 1432 h 2554"/>
                <a:gd name="T34" fmla="*/ 2864 w 5567"/>
                <a:gd name="T35" fmla="*/ 1621 h 2554"/>
                <a:gd name="T36" fmla="*/ 2985 w 5567"/>
                <a:gd name="T37" fmla="*/ 1999 h 2554"/>
                <a:gd name="T38" fmla="*/ 2864 w 5567"/>
                <a:gd name="T39" fmla="*/ 2323 h 2554"/>
                <a:gd name="T40" fmla="*/ 2796 w 5567"/>
                <a:gd name="T41" fmla="*/ 2445 h 2554"/>
                <a:gd name="T42" fmla="*/ 2796 w 5567"/>
                <a:gd name="T43" fmla="*/ 2553 h 2554"/>
                <a:gd name="T44" fmla="*/ 4296 w 5567"/>
                <a:gd name="T45" fmla="*/ 2553 h 2554"/>
                <a:gd name="T46" fmla="*/ 4296 w 5567"/>
                <a:gd name="T47" fmla="*/ 1391 h 2554"/>
                <a:gd name="T48" fmla="*/ 4769 w 5567"/>
                <a:gd name="T49" fmla="*/ 1391 h 2554"/>
                <a:gd name="T50" fmla="*/ 4769 w 5567"/>
                <a:gd name="T51" fmla="*/ 1391 h 2554"/>
                <a:gd name="T52" fmla="*/ 5026 w 5567"/>
                <a:gd name="T53" fmla="*/ 1526 h 2554"/>
                <a:gd name="T54" fmla="*/ 5228 w 5567"/>
                <a:gd name="T55" fmla="*/ 1607 h 2554"/>
                <a:gd name="T56" fmla="*/ 5458 w 5567"/>
                <a:gd name="T57" fmla="*/ 1540 h 2554"/>
                <a:gd name="T58" fmla="*/ 5566 w 5567"/>
                <a:gd name="T59" fmla="*/ 1269 h 2554"/>
                <a:gd name="T60" fmla="*/ 5471 w 5567"/>
                <a:gd name="T61" fmla="*/ 1013 h 2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567" h="2554">
                  <a:moveTo>
                    <a:pt x="5471" y="1013"/>
                  </a:moveTo>
                  <a:lnTo>
                    <a:pt x="5471" y="1013"/>
                  </a:lnTo>
                  <a:cubicBezTo>
                    <a:pt x="5404" y="959"/>
                    <a:pt x="5323" y="945"/>
                    <a:pt x="5228" y="945"/>
                  </a:cubicBezTo>
                  <a:cubicBezTo>
                    <a:pt x="5147" y="945"/>
                    <a:pt x="5093" y="972"/>
                    <a:pt x="5026" y="1026"/>
                  </a:cubicBezTo>
                  <a:cubicBezTo>
                    <a:pt x="4958" y="1067"/>
                    <a:pt x="4891" y="1135"/>
                    <a:pt x="4783" y="1135"/>
                  </a:cubicBezTo>
                  <a:cubicBezTo>
                    <a:pt x="4296" y="1135"/>
                    <a:pt x="4296" y="1135"/>
                    <a:pt x="4296" y="1135"/>
                  </a:cubicBezTo>
                  <a:cubicBezTo>
                    <a:pt x="4296" y="0"/>
                    <a:pt x="4296" y="0"/>
                    <a:pt x="4296" y="0"/>
                  </a:cubicBezTo>
                  <a:cubicBezTo>
                    <a:pt x="500" y="0"/>
                    <a:pt x="500" y="0"/>
                    <a:pt x="500" y="0"/>
                  </a:cubicBezTo>
                  <a:cubicBezTo>
                    <a:pt x="365" y="40"/>
                    <a:pt x="243" y="121"/>
                    <a:pt x="162" y="229"/>
                  </a:cubicBezTo>
                  <a:cubicBezTo>
                    <a:pt x="40" y="405"/>
                    <a:pt x="0" y="621"/>
                    <a:pt x="54" y="824"/>
                  </a:cubicBezTo>
                  <a:cubicBezTo>
                    <a:pt x="554" y="2553"/>
                    <a:pt x="554" y="2553"/>
                    <a:pt x="554" y="2553"/>
                  </a:cubicBezTo>
                  <a:cubicBezTo>
                    <a:pt x="2094" y="2553"/>
                    <a:pt x="2094" y="2553"/>
                    <a:pt x="2094" y="2553"/>
                  </a:cubicBezTo>
                  <a:cubicBezTo>
                    <a:pt x="2094" y="2472"/>
                    <a:pt x="2094" y="2472"/>
                    <a:pt x="2094" y="2472"/>
                  </a:cubicBezTo>
                  <a:cubicBezTo>
                    <a:pt x="2094" y="2445"/>
                    <a:pt x="2081" y="2418"/>
                    <a:pt x="2013" y="2337"/>
                  </a:cubicBezTo>
                  <a:cubicBezTo>
                    <a:pt x="1945" y="2256"/>
                    <a:pt x="1878" y="2148"/>
                    <a:pt x="1878" y="1999"/>
                  </a:cubicBezTo>
                  <a:cubicBezTo>
                    <a:pt x="1878" y="1864"/>
                    <a:pt x="1905" y="1729"/>
                    <a:pt x="1999" y="1621"/>
                  </a:cubicBezTo>
                  <a:cubicBezTo>
                    <a:pt x="2081" y="1513"/>
                    <a:pt x="2243" y="1432"/>
                    <a:pt x="2432" y="1432"/>
                  </a:cubicBezTo>
                  <a:cubicBezTo>
                    <a:pt x="2607" y="1432"/>
                    <a:pt x="2783" y="1513"/>
                    <a:pt x="2864" y="1621"/>
                  </a:cubicBezTo>
                  <a:cubicBezTo>
                    <a:pt x="2959" y="1729"/>
                    <a:pt x="2985" y="1864"/>
                    <a:pt x="2985" y="1999"/>
                  </a:cubicBezTo>
                  <a:cubicBezTo>
                    <a:pt x="2985" y="2134"/>
                    <a:pt x="2918" y="2256"/>
                    <a:pt x="2864" y="2323"/>
                  </a:cubicBezTo>
                  <a:cubicBezTo>
                    <a:pt x="2796" y="2418"/>
                    <a:pt x="2796" y="2418"/>
                    <a:pt x="2796" y="2445"/>
                  </a:cubicBezTo>
                  <a:cubicBezTo>
                    <a:pt x="2796" y="2553"/>
                    <a:pt x="2796" y="2553"/>
                    <a:pt x="2796" y="2553"/>
                  </a:cubicBezTo>
                  <a:cubicBezTo>
                    <a:pt x="4296" y="2553"/>
                    <a:pt x="4296" y="2553"/>
                    <a:pt x="4296" y="2553"/>
                  </a:cubicBezTo>
                  <a:cubicBezTo>
                    <a:pt x="4296" y="1391"/>
                    <a:pt x="4296" y="1391"/>
                    <a:pt x="4296" y="1391"/>
                  </a:cubicBezTo>
                  <a:cubicBezTo>
                    <a:pt x="4769" y="1391"/>
                    <a:pt x="4769" y="1391"/>
                    <a:pt x="4769" y="1391"/>
                  </a:cubicBezTo>
                  <a:lnTo>
                    <a:pt x="4769" y="1391"/>
                  </a:lnTo>
                  <a:cubicBezTo>
                    <a:pt x="4891" y="1391"/>
                    <a:pt x="4958" y="1472"/>
                    <a:pt x="5026" y="1526"/>
                  </a:cubicBezTo>
                  <a:cubicBezTo>
                    <a:pt x="5080" y="1580"/>
                    <a:pt x="5147" y="1607"/>
                    <a:pt x="5228" y="1607"/>
                  </a:cubicBezTo>
                  <a:cubicBezTo>
                    <a:pt x="5323" y="1607"/>
                    <a:pt x="5404" y="1594"/>
                    <a:pt x="5458" y="1540"/>
                  </a:cubicBezTo>
                  <a:cubicBezTo>
                    <a:pt x="5525" y="1499"/>
                    <a:pt x="5566" y="1418"/>
                    <a:pt x="5566" y="1269"/>
                  </a:cubicBezTo>
                  <a:cubicBezTo>
                    <a:pt x="5566" y="1135"/>
                    <a:pt x="5525" y="1053"/>
                    <a:pt x="5471" y="1013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152366" tIns="76183" rIns="152366" bIns="76183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1" name="Freeform 3"/>
            <p:cNvSpPr>
              <a:spLocks noChangeArrowheads="1"/>
            </p:cNvSpPr>
            <p:nvPr/>
          </p:nvSpPr>
          <p:spPr bwMode="auto">
            <a:xfrm>
              <a:off x="4853841" y="3513668"/>
              <a:ext cx="4253392" cy="1531938"/>
            </a:xfrm>
            <a:custGeom>
              <a:avLst/>
              <a:gdLst>
                <a:gd name="T0" fmla="*/ 6984 w 7093"/>
                <a:gd name="T1" fmla="*/ 1013 h 2554"/>
                <a:gd name="T2" fmla="*/ 6984 w 7093"/>
                <a:gd name="T3" fmla="*/ 1013 h 2554"/>
                <a:gd name="T4" fmla="*/ 6741 w 7093"/>
                <a:gd name="T5" fmla="*/ 945 h 2554"/>
                <a:gd name="T6" fmla="*/ 6538 w 7093"/>
                <a:gd name="T7" fmla="*/ 1026 h 2554"/>
                <a:gd name="T8" fmla="*/ 6295 w 7093"/>
                <a:gd name="T9" fmla="*/ 1135 h 2554"/>
                <a:gd name="T10" fmla="*/ 5849 w 7093"/>
                <a:gd name="T11" fmla="*/ 1135 h 2554"/>
                <a:gd name="T12" fmla="*/ 5849 w 7093"/>
                <a:gd name="T13" fmla="*/ 0 h 2554"/>
                <a:gd name="T14" fmla="*/ 0 w 7093"/>
                <a:gd name="T15" fmla="*/ 0 h 2554"/>
                <a:gd name="T16" fmla="*/ 0 w 7093"/>
                <a:gd name="T17" fmla="*/ 918 h 2554"/>
                <a:gd name="T18" fmla="*/ 217 w 7093"/>
                <a:gd name="T19" fmla="*/ 918 h 2554"/>
                <a:gd name="T20" fmla="*/ 325 w 7093"/>
                <a:gd name="T21" fmla="*/ 837 h 2554"/>
                <a:gd name="T22" fmla="*/ 662 w 7093"/>
                <a:gd name="T23" fmla="*/ 716 h 2554"/>
                <a:gd name="T24" fmla="*/ 1041 w 7093"/>
                <a:gd name="T25" fmla="*/ 837 h 2554"/>
                <a:gd name="T26" fmla="*/ 1216 w 7093"/>
                <a:gd name="T27" fmla="*/ 1283 h 2554"/>
                <a:gd name="T28" fmla="*/ 1041 w 7093"/>
                <a:gd name="T29" fmla="*/ 1716 h 2554"/>
                <a:gd name="T30" fmla="*/ 662 w 7093"/>
                <a:gd name="T31" fmla="*/ 1837 h 2554"/>
                <a:gd name="T32" fmla="*/ 311 w 7093"/>
                <a:gd name="T33" fmla="*/ 1702 h 2554"/>
                <a:gd name="T34" fmla="*/ 189 w 7093"/>
                <a:gd name="T35" fmla="*/ 1607 h 2554"/>
                <a:gd name="T36" fmla="*/ 0 w 7093"/>
                <a:gd name="T37" fmla="*/ 1607 h 2554"/>
                <a:gd name="T38" fmla="*/ 0 w 7093"/>
                <a:gd name="T39" fmla="*/ 2553 h 2554"/>
                <a:gd name="T40" fmla="*/ 3135 w 7093"/>
                <a:gd name="T41" fmla="*/ 2553 h 2554"/>
                <a:gd name="T42" fmla="*/ 3135 w 7093"/>
                <a:gd name="T43" fmla="*/ 2472 h 2554"/>
                <a:gd name="T44" fmla="*/ 3054 w 7093"/>
                <a:gd name="T45" fmla="*/ 2337 h 2554"/>
                <a:gd name="T46" fmla="*/ 2919 w 7093"/>
                <a:gd name="T47" fmla="*/ 1999 h 2554"/>
                <a:gd name="T48" fmla="*/ 3040 w 7093"/>
                <a:gd name="T49" fmla="*/ 1621 h 2554"/>
                <a:gd name="T50" fmla="*/ 3472 w 7093"/>
                <a:gd name="T51" fmla="*/ 1432 h 2554"/>
                <a:gd name="T52" fmla="*/ 3905 w 7093"/>
                <a:gd name="T53" fmla="*/ 1621 h 2554"/>
                <a:gd name="T54" fmla="*/ 4026 w 7093"/>
                <a:gd name="T55" fmla="*/ 1999 h 2554"/>
                <a:gd name="T56" fmla="*/ 3905 w 7093"/>
                <a:gd name="T57" fmla="*/ 2323 h 2554"/>
                <a:gd name="T58" fmla="*/ 3837 w 7093"/>
                <a:gd name="T59" fmla="*/ 2445 h 2554"/>
                <a:gd name="T60" fmla="*/ 3837 w 7093"/>
                <a:gd name="T61" fmla="*/ 2553 h 2554"/>
                <a:gd name="T62" fmla="*/ 5849 w 7093"/>
                <a:gd name="T63" fmla="*/ 2553 h 2554"/>
                <a:gd name="T64" fmla="*/ 5849 w 7093"/>
                <a:gd name="T65" fmla="*/ 1391 h 2554"/>
                <a:gd name="T66" fmla="*/ 6282 w 7093"/>
                <a:gd name="T67" fmla="*/ 1391 h 2554"/>
                <a:gd name="T68" fmla="*/ 6295 w 7093"/>
                <a:gd name="T69" fmla="*/ 1391 h 2554"/>
                <a:gd name="T70" fmla="*/ 6538 w 7093"/>
                <a:gd name="T71" fmla="*/ 1526 h 2554"/>
                <a:gd name="T72" fmla="*/ 6741 w 7093"/>
                <a:gd name="T73" fmla="*/ 1607 h 2554"/>
                <a:gd name="T74" fmla="*/ 6984 w 7093"/>
                <a:gd name="T75" fmla="*/ 1540 h 2554"/>
                <a:gd name="T76" fmla="*/ 7079 w 7093"/>
                <a:gd name="T77" fmla="*/ 1269 h 2554"/>
                <a:gd name="T78" fmla="*/ 6984 w 7093"/>
                <a:gd name="T79" fmla="*/ 1013 h 2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093" h="2554">
                  <a:moveTo>
                    <a:pt x="6984" y="1013"/>
                  </a:moveTo>
                  <a:lnTo>
                    <a:pt x="6984" y="1013"/>
                  </a:lnTo>
                  <a:cubicBezTo>
                    <a:pt x="6917" y="959"/>
                    <a:pt x="6835" y="945"/>
                    <a:pt x="6741" y="945"/>
                  </a:cubicBezTo>
                  <a:cubicBezTo>
                    <a:pt x="6660" y="945"/>
                    <a:pt x="6606" y="972"/>
                    <a:pt x="6538" y="1026"/>
                  </a:cubicBezTo>
                  <a:cubicBezTo>
                    <a:pt x="6470" y="1067"/>
                    <a:pt x="6403" y="1135"/>
                    <a:pt x="6295" y="1135"/>
                  </a:cubicBezTo>
                  <a:cubicBezTo>
                    <a:pt x="5849" y="1135"/>
                    <a:pt x="5849" y="1135"/>
                    <a:pt x="5849" y="1135"/>
                  </a:cubicBezTo>
                  <a:cubicBezTo>
                    <a:pt x="5849" y="0"/>
                    <a:pt x="5849" y="0"/>
                    <a:pt x="584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918"/>
                    <a:pt x="0" y="918"/>
                    <a:pt x="0" y="918"/>
                  </a:cubicBezTo>
                  <a:cubicBezTo>
                    <a:pt x="217" y="918"/>
                    <a:pt x="217" y="918"/>
                    <a:pt x="217" y="918"/>
                  </a:cubicBezTo>
                  <a:cubicBezTo>
                    <a:pt x="230" y="918"/>
                    <a:pt x="243" y="905"/>
                    <a:pt x="325" y="837"/>
                  </a:cubicBezTo>
                  <a:cubicBezTo>
                    <a:pt x="406" y="783"/>
                    <a:pt x="514" y="716"/>
                    <a:pt x="662" y="716"/>
                  </a:cubicBezTo>
                  <a:cubicBezTo>
                    <a:pt x="784" y="716"/>
                    <a:pt x="919" y="743"/>
                    <a:pt x="1041" y="837"/>
                  </a:cubicBezTo>
                  <a:cubicBezTo>
                    <a:pt x="1149" y="918"/>
                    <a:pt x="1230" y="1094"/>
                    <a:pt x="1216" y="1283"/>
                  </a:cubicBezTo>
                  <a:cubicBezTo>
                    <a:pt x="1216" y="1459"/>
                    <a:pt x="1149" y="1621"/>
                    <a:pt x="1041" y="1716"/>
                  </a:cubicBezTo>
                  <a:cubicBezTo>
                    <a:pt x="919" y="1810"/>
                    <a:pt x="784" y="1837"/>
                    <a:pt x="662" y="1837"/>
                  </a:cubicBezTo>
                  <a:cubicBezTo>
                    <a:pt x="514" y="1837"/>
                    <a:pt x="392" y="1756"/>
                    <a:pt x="311" y="1702"/>
                  </a:cubicBezTo>
                  <a:cubicBezTo>
                    <a:pt x="230" y="1621"/>
                    <a:pt x="217" y="1607"/>
                    <a:pt x="189" y="1607"/>
                  </a:cubicBezTo>
                  <a:cubicBezTo>
                    <a:pt x="0" y="1607"/>
                    <a:pt x="0" y="1607"/>
                    <a:pt x="0" y="1607"/>
                  </a:cubicBezTo>
                  <a:cubicBezTo>
                    <a:pt x="0" y="2553"/>
                    <a:pt x="0" y="2553"/>
                    <a:pt x="0" y="2553"/>
                  </a:cubicBezTo>
                  <a:cubicBezTo>
                    <a:pt x="3135" y="2553"/>
                    <a:pt x="3135" y="2553"/>
                    <a:pt x="3135" y="2553"/>
                  </a:cubicBezTo>
                  <a:cubicBezTo>
                    <a:pt x="3135" y="2472"/>
                    <a:pt x="3135" y="2472"/>
                    <a:pt x="3135" y="2472"/>
                  </a:cubicBezTo>
                  <a:cubicBezTo>
                    <a:pt x="3135" y="2445"/>
                    <a:pt x="3121" y="2418"/>
                    <a:pt x="3054" y="2337"/>
                  </a:cubicBezTo>
                  <a:cubicBezTo>
                    <a:pt x="2999" y="2256"/>
                    <a:pt x="2919" y="2148"/>
                    <a:pt x="2919" y="1999"/>
                  </a:cubicBezTo>
                  <a:cubicBezTo>
                    <a:pt x="2919" y="1864"/>
                    <a:pt x="2945" y="1729"/>
                    <a:pt x="3040" y="1621"/>
                  </a:cubicBezTo>
                  <a:cubicBezTo>
                    <a:pt x="3121" y="1513"/>
                    <a:pt x="3283" y="1432"/>
                    <a:pt x="3472" y="1432"/>
                  </a:cubicBezTo>
                  <a:cubicBezTo>
                    <a:pt x="3661" y="1432"/>
                    <a:pt x="3823" y="1513"/>
                    <a:pt x="3905" y="1621"/>
                  </a:cubicBezTo>
                  <a:cubicBezTo>
                    <a:pt x="3999" y="1729"/>
                    <a:pt x="4026" y="1864"/>
                    <a:pt x="4026" y="1999"/>
                  </a:cubicBezTo>
                  <a:cubicBezTo>
                    <a:pt x="4026" y="2134"/>
                    <a:pt x="3959" y="2256"/>
                    <a:pt x="3905" y="2323"/>
                  </a:cubicBezTo>
                  <a:cubicBezTo>
                    <a:pt x="3837" y="2418"/>
                    <a:pt x="3837" y="2418"/>
                    <a:pt x="3837" y="2445"/>
                  </a:cubicBezTo>
                  <a:cubicBezTo>
                    <a:pt x="3837" y="2553"/>
                    <a:pt x="3837" y="2553"/>
                    <a:pt x="3837" y="2553"/>
                  </a:cubicBezTo>
                  <a:cubicBezTo>
                    <a:pt x="5849" y="2553"/>
                    <a:pt x="5849" y="2553"/>
                    <a:pt x="5849" y="2553"/>
                  </a:cubicBezTo>
                  <a:cubicBezTo>
                    <a:pt x="5849" y="1391"/>
                    <a:pt x="5849" y="1391"/>
                    <a:pt x="5849" y="1391"/>
                  </a:cubicBezTo>
                  <a:cubicBezTo>
                    <a:pt x="6282" y="1391"/>
                    <a:pt x="6282" y="1391"/>
                    <a:pt x="6282" y="1391"/>
                  </a:cubicBezTo>
                  <a:cubicBezTo>
                    <a:pt x="6295" y="1391"/>
                    <a:pt x="6295" y="1391"/>
                    <a:pt x="6295" y="1391"/>
                  </a:cubicBezTo>
                  <a:cubicBezTo>
                    <a:pt x="6403" y="1391"/>
                    <a:pt x="6470" y="1472"/>
                    <a:pt x="6538" y="1526"/>
                  </a:cubicBezTo>
                  <a:cubicBezTo>
                    <a:pt x="6606" y="1580"/>
                    <a:pt x="6660" y="1607"/>
                    <a:pt x="6741" y="1607"/>
                  </a:cubicBezTo>
                  <a:cubicBezTo>
                    <a:pt x="6835" y="1607"/>
                    <a:pt x="6917" y="1594"/>
                    <a:pt x="6984" y="1540"/>
                  </a:cubicBezTo>
                  <a:cubicBezTo>
                    <a:pt x="7038" y="1499"/>
                    <a:pt x="7079" y="1418"/>
                    <a:pt x="7079" y="1269"/>
                  </a:cubicBezTo>
                  <a:cubicBezTo>
                    <a:pt x="7092" y="1135"/>
                    <a:pt x="7038" y="1053"/>
                    <a:pt x="6984" y="1013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152366" tIns="76183" rIns="152366" bIns="76183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2" name="Freeform 4"/>
            <p:cNvSpPr>
              <a:spLocks noChangeArrowheads="1"/>
            </p:cNvSpPr>
            <p:nvPr/>
          </p:nvSpPr>
          <p:spPr bwMode="auto">
            <a:xfrm>
              <a:off x="8525301" y="2799292"/>
              <a:ext cx="3266752" cy="2246313"/>
            </a:xfrm>
            <a:custGeom>
              <a:avLst/>
              <a:gdLst>
                <a:gd name="T0" fmla="*/ 4702 w 5446"/>
                <a:gd name="T1" fmla="*/ 810 h 3743"/>
                <a:gd name="T2" fmla="*/ 4702 w 5446"/>
                <a:gd name="T3" fmla="*/ 810 h 3743"/>
                <a:gd name="T4" fmla="*/ 4702 w 5446"/>
                <a:gd name="T5" fmla="*/ 797 h 3743"/>
                <a:gd name="T6" fmla="*/ 4837 w 5446"/>
                <a:gd name="T7" fmla="*/ 554 h 3743"/>
                <a:gd name="T8" fmla="*/ 4932 w 5446"/>
                <a:gd name="T9" fmla="*/ 351 h 3743"/>
                <a:gd name="T10" fmla="*/ 4864 w 5446"/>
                <a:gd name="T11" fmla="*/ 108 h 3743"/>
                <a:gd name="T12" fmla="*/ 4594 w 5446"/>
                <a:gd name="T13" fmla="*/ 13 h 3743"/>
                <a:gd name="T14" fmla="*/ 4324 w 5446"/>
                <a:gd name="T15" fmla="*/ 108 h 3743"/>
                <a:gd name="T16" fmla="*/ 4256 w 5446"/>
                <a:gd name="T17" fmla="*/ 351 h 3743"/>
                <a:gd name="T18" fmla="*/ 4337 w 5446"/>
                <a:gd name="T19" fmla="*/ 554 h 3743"/>
                <a:gd name="T20" fmla="*/ 4445 w 5446"/>
                <a:gd name="T21" fmla="*/ 797 h 3743"/>
                <a:gd name="T22" fmla="*/ 4445 w 5446"/>
                <a:gd name="T23" fmla="*/ 1189 h 3743"/>
                <a:gd name="T24" fmla="*/ 0 w 5446"/>
                <a:gd name="T25" fmla="*/ 1189 h 3743"/>
                <a:gd name="T26" fmla="*/ 0 w 5446"/>
                <a:gd name="T27" fmla="*/ 2107 h 3743"/>
                <a:gd name="T28" fmla="*/ 176 w 5446"/>
                <a:gd name="T29" fmla="*/ 2107 h 3743"/>
                <a:gd name="T30" fmla="*/ 284 w 5446"/>
                <a:gd name="T31" fmla="*/ 2026 h 3743"/>
                <a:gd name="T32" fmla="*/ 622 w 5446"/>
                <a:gd name="T33" fmla="*/ 1905 h 3743"/>
                <a:gd name="T34" fmla="*/ 1000 w 5446"/>
                <a:gd name="T35" fmla="*/ 2026 h 3743"/>
                <a:gd name="T36" fmla="*/ 1189 w 5446"/>
                <a:gd name="T37" fmla="*/ 2472 h 3743"/>
                <a:gd name="T38" fmla="*/ 1000 w 5446"/>
                <a:gd name="T39" fmla="*/ 2905 h 3743"/>
                <a:gd name="T40" fmla="*/ 622 w 5446"/>
                <a:gd name="T41" fmla="*/ 3026 h 3743"/>
                <a:gd name="T42" fmla="*/ 284 w 5446"/>
                <a:gd name="T43" fmla="*/ 2891 h 3743"/>
                <a:gd name="T44" fmla="*/ 149 w 5446"/>
                <a:gd name="T45" fmla="*/ 2796 h 3743"/>
                <a:gd name="T46" fmla="*/ 0 w 5446"/>
                <a:gd name="T47" fmla="*/ 2796 h 3743"/>
                <a:gd name="T48" fmla="*/ 0 w 5446"/>
                <a:gd name="T49" fmla="*/ 3742 h 3743"/>
                <a:gd name="T50" fmla="*/ 2027 w 5446"/>
                <a:gd name="T51" fmla="*/ 3742 h 3743"/>
                <a:gd name="T52" fmla="*/ 2027 w 5446"/>
                <a:gd name="T53" fmla="*/ 3661 h 3743"/>
                <a:gd name="T54" fmla="*/ 1933 w 5446"/>
                <a:gd name="T55" fmla="*/ 3526 h 3743"/>
                <a:gd name="T56" fmla="*/ 1797 w 5446"/>
                <a:gd name="T57" fmla="*/ 3188 h 3743"/>
                <a:gd name="T58" fmla="*/ 1919 w 5446"/>
                <a:gd name="T59" fmla="*/ 2810 h 3743"/>
                <a:gd name="T60" fmla="*/ 2351 w 5446"/>
                <a:gd name="T61" fmla="*/ 2621 h 3743"/>
                <a:gd name="T62" fmla="*/ 2797 w 5446"/>
                <a:gd name="T63" fmla="*/ 2810 h 3743"/>
                <a:gd name="T64" fmla="*/ 2919 w 5446"/>
                <a:gd name="T65" fmla="*/ 3188 h 3743"/>
                <a:gd name="T66" fmla="*/ 2797 w 5446"/>
                <a:gd name="T67" fmla="*/ 3512 h 3743"/>
                <a:gd name="T68" fmla="*/ 2716 w 5446"/>
                <a:gd name="T69" fmla="*/ 3634 h 3743"/>
                <a:gd name="T70" fmla="*/ 2716 w 5446"/>
                <a:gd name="T71" fmla="*/ 3742 h 3743"/>
                <a:gd name="T72" fmla="*/ 4783 w 5446"/>
                <a:gd name="T73" fmla="*/ 3742 h 3743"/>
                <a:gd name="T74" fmla="*/ 5445 w 5446"/>
                <a:gd name="T75" fmla="*/ 1189 h 3743"/>
                <a:gd name="T76" fmla="*/ 4702 w 5446"/>
                <a:gd name="T77" fmla="*/ 1189 h 3743"/>
                <a:gd name="T78" fmla="*/ 4702 w 5446"/>
                <a:gd name="T79" fmla="*/ 810 h 3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446" h="3743">
                  <a:moveTo>
                    <a:pt x="4702" y="810"/>
                  </a:moveTo>
                  <a:lnTo>
                    <a:pt x="4702" y="810"/>
                  </a:lnTo>
                  <a:cubicBezTo>
                    <a:pt x="4702" y="797"/>
                    <a:pt x="4702" y="797"/>
                    <a:pt x="4702" y="797"/>
                  </a:cubicBezTo>
                  <a:cubicBezTo>
                    <a:pt x="4715" y="689"/>
                    <a:pt x="4783" y="621"/>
                    <a:pt x="4837" y="554"/>
                  </a:cubicBezTo>
                  <a:cubicBezTo>
                    <a:pt x="4891" y="486"/>
                    <a:pt x="4932" y="432"/>
                    <a:pt x="4932" y="351"/>
                  </a:cubicBezTo>
                  <a:cubicBezTo>
                    <a:pt x="4932" y="257"/>
                    <a:pt x="4905" y="175"/>
                    <a:pt x="4864" y="108"/>
                  </a:cubicBezTo>
                  <a:cubicBezTo>
                    <a:pt x="4810" y="54"/>
                    <a:pt x="4729" y="13"/>
                    <a:pt x="4594" y="13"/>
                  </a:cubicBezTo>
                  <a:cubicBezTo>
                    <a:pt x="4445" y="0"/>
                    <a:pt x="4378" y="41"/>
                    <a:pt x="4324" y="108"/>
                  </a:cubicBezTo>
                  <a:cubicBezTo>
                    <a:pt x="4283" y="162"/>
                    <a:pt x="4256" y="257"/>
                    <a:pt x="4256" y="351"/>
                  </a:cubicBezTo>
                  <a:cubicBezTo>
                    <a:pt x="4256" y="432"/>
                    <a:pt x="4296" y="486"/>
                    <a:pt x="4337" y="554"/>
                  </a:cubicBezTo>
                  <a:cubicBezTo>
                    <a:pt x="4378" y="621"/>
                    <a:pt x="4445" y="689"/>
                    <a:pt x="4445" y="797"/>
                  </a:cubicBezTo>
                  <a:cubicBezTo>
                    <a:pt x="4445" y="1189"/>
                    <a:pt x="4445" y="1189"/>
                    <a:pt x="4445" y="1189"/>
                  </a:cubicBezTo>
                  <a:cubicBezTo>
                    <a:pt x="0" y="1189"/>
                    <a:pt x="0" y="1189"/>
                    <a:pt x="0" y="1189"/>
                  </a:cubicBezTo>
                  <a:cubicBezTo>
                    <a:pt x="0" y="2107"/>
                    <a:pt x="0" y="2107"/>
                    <a:pt x="0" y="2107"/>
                  </a:cubicBezTo>
                  <a:cubicBezTo>
                    <a:pt x="176" y="2107"/>
                    <a:pt x="176" y="2107"/>
                    <a:pt x="176" y="2107"/>
                  </a:cubicBezTo>
                  <a:cubicBezTo>
                    <a:pt x="189" y="2107"/>
                    <a:pt x="203" y="2094"/>
                    <a:pt x="284" y="2026"/>
                  </a:cubicBezTo>
                  <a:cubicBezTo>
                    <a:pt x="365" y="1972"/>
                    <a:pt x="473" y="1905"/>
                    <a:pt x="622" y="1905"/>
                  </a:cubicBezTo>
                  <a:cubicBezTo>
                    <a:pt x="744" y="1905"/>
                    <a:pt x="878" y="1932"/>
                    <a:pt x="1000" y="2026"/>
                  </a:cubicBezTo>
                  <a:cubicBezTo>
                    <a:pt x="1108" y="2107"/>
                    <a:pt x="1189" y="2283"/>
                    <a:pt x="1189" y="2472"/>
                  </a:cubicBezTo>
                  <a:cubicBezTo>
                    <a:pt x="1176" y="2648"/>
                    <a:pt x="1108" y="2810"/>
                    <a:pt x="1000" y="2905"/>
                  </a:cubicBezTo>
                  <a:cubicBezTo>
                    <a:pt x="892" y="2999"/>
                    <a:pt x="744" y="3026"/>
                    <a:pt x="622" y="3026"/>
                  </a:cubicBezTo>
                  <a:cubicBezTo>
                    <a:pt x="473" y="3026"/>
                    <a:pt x="351" y="2945"/>
                    <a:pt x="284" y="2891"/>
                  </a:cubicBezTo>
                  <a:cubicBezTo>
                    <a:pt x="189" y="2810"/>
                    <a:pt x="176" y="2796"/>
                    <a:pt x="149" y="2796"/>
                  </a:cubicBezTo>
                  <a:cubicBezTo>
                    <a:pt x="0" y="2796"/>
                    <a:pt x="0" y="2796"/>
                    <a:pt x="0" y="2796"/>
                  </a:cubicBezTo>
                  <a:cubicBezTo>
                    <a:pt x="0" y="3742"/>
                    <a:pt x="0" y="3742"/>
                    <a:pt x="0" y="3742"/>
                  </a:cubicBezTo>
                  <a:cubicBezTo>
                    <a:pt x="2027" y="3742"/>
                    <a:pt x="2027" y="3742"/>
                    <a:pt x="2027" y="3742"/>
                  </a:cubicBezTo>
                  <a:cubicBezTo>
                    <a:pt x="2027" y="3661"/>
                    <a:pt x="2027" y="3661"/>
                    <a:pt x="2027" y="3661"/>
                  </a:cubicBezTo>
                  <a:cubicBezTo>
                    <a:pt x="2027" y="3634"/>
                    <a:pt x="2013" y="3607"/>
                    <a:pt x="1933" y="3526"/>
                  </a:cubicBezTo>
                  <a:cubicBezTo>
                    <a:pt x="1878" y="3445"/>
                    <a:pt x="1797" y="3337"/>
                    <a:pt x="1797" y="3188"/>
                  </a:cubicBezTo>
                  <a:cubicBezTo>
                    <a:pt x="1797" y="3053"/>
                    <a:pt x="1824" y="2918"/>
                    <a:pt x="1919" y="2810"/>
                  </a:cubicBezTo>
                  <a:cubicBezTo>
                    <a:pt x="2013" y="2702"/>
                    <a:pt x="2175" y="2621"/>
                    <a:pt x="2351" y="2621"/>
                  </a:cubicBezTo>
                  <a:cubicBezTo>
                    <a:pt x="2540" y="2621"/>
                    <a:pt x="2716" y="2702"/>
                    <a:pt x="2797" y="2810"/>
                  </a:cubicBezTo>
                  <a:cubicBezTo>
                    <a:pt x="2891" y="2918"/>
                    <a:pt x="2919" y="3053"/>
                    <a:pt x="2919" y="3188"/>
                  </a:cubicBezTo>
                  <a:cubicBezTo>
                    <a:pt x="2919" y="3323"/>
                    <a:pt x="2851" y="3445"/>
                    <a:pt x="2797" y="3512"/>
                  </a:cubicBezTo>
                  <a:cubicBezTo>
                    <a:pt x="2729" y="3607"/>
                    <a:pt x="2716" y="3607"/>
                    <a:pt x="2716" y="3634"/>
                  </a:cubicBezTo>
                  <a:cubicBezTo>
                    <a:pt x="2716" y="3742"/>
                    <a:pt x="2716" y="3742"/>
                    <a:pt x="2716" y="3742"/>
                  </a:cubicBezTo>
                  <a:cubicBezTo>
                    <a:pt x="4783" y="3742"/>
                    <a:pt x="4783" y="3742"/>
                    <a:pt x="4783" y="3742"/>
                  </a:cubicBezTo>
                  <a:cubicBezTo>
                    <a:pt x="5445" y="1189"/>
                    <a:pt x="5445" y="1189"/>
                    <a:pt x="5445" y="1189"/>
                  </a:cubicBezTo>
                  <a:cubicBezTo>
                    <a:pt x="4702" y="1189"/>
                    <a:pt x="4702" y="1189"/>
                    <a:pt x="4702" y="1189"/>
                  </a:cubicBezTo>
                  <a:lnTo>
                    <a:pt x="4702" y="810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152366" tIns="76183" rIns="152366" bIns="76183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3" name="Freeform 5"/>
            <p:cNvSpPr>
              <a:spLocks noChangeArrowheads="1"/>
            </p:cNvSpPr>
            <p:nvPr/>
          </p:nvSpPr>
          <p:spPr bwMode="auto">
            <a:xfrm>
              <a:off x="2486437" y="4500564"/>
              <a:ext cx="2862046" cy="2958042"/>
            </a:xfrm>
            <a:custGeom>
              <a:avLst/>
              <a:gdLst>
                <a:gd name="T0" fmla="*/ 1945 w 4770"/>
                <a:gd name="T1" fmla="*/ 797 h 4931"/>
                <a:gd name="T2" fmla="*/ 1945 w 4770"/>
                <a:gd name="T3" fmla="*/ 797 h 4931"/>
                <a:gd name="T4" fmla="*/ 2067 w 4770"/>
                <a:gd name="T5" fmla="*/ 554 h 4931"/>
                <a:gd name="T6" fmla="*/ 2148 w 4770"/>
                <a:gd name="T7" fmla="*/ 351 h 4931"/>
                <a:gd name="T8" fmla="*/ 2081 w 4770"/>
                <a:gd name="T9" fmla="*/ 108 h 4931"/>
                <a:gd name="T10" fmla="*/ 1811 w 4770"/>
                <a:gd name="T11" fmla="*/ 0 h 4931"/>
                <a:gd name="T12" fmla="*/ 1540 w 4770"/>
                <a:gd name="T13" fmla="*/ 108 h 4931"/>
                <a:gd name="T14" fmla="*/ 1473 w 4770"/>
                <a:gd name="T15" fmla="*/ 351 h 4931"/>
                <a:gd name="T16" fmla="*/ 1554 w 4770"/>
                <a:gd name="T17" fmla="*/ 554 h 4931"/>
                <a:gd name="T18" fmla="*/ 1703 w 4770"/>
                <a:gd name="T19" fmla="*/ 797 h 4931"/>
                <a:gd name="T20" fmla="*/ 1703 w 4770"/>
                <a:gd name="T21" fmla="*/ 810 h 4931"/>
                <a:gd name="T22" fmla="*/ 1703 w 4770"/>
                <a:gd name="T23" fmla="*/ 1175 h 4931"/>
                <a:gd name="T24" fmla="*/ 0 w 4770"/>
                <a:gd name="T25" fmla="*/ 1175 h 4931"/>
                <a:gd name="T26" fmla="*/ 730 w 4770"/>
                <a:gd name="T27" fmla="*/ 3727 h 4931"/>
                <a:gd name="T28" fmla="*/ 2675 w 4770"/>
                <a:gd name="T29" fmla="*/ 3727 h 4931"/>
                <a:gd name="T30" fmla="*/ 2675 w 4770"/>
                <a:gd name="T31" fmla="*/ 4133 h 4931"/>
                <a:gd name="T32" fmla="*/ 2675 w 4770"/>
                <a:gd name="T33" fmla="*/ 4133 h 4931"/>
                <a:gd name="T34" fmla="*/ 2540 w 4770"/>
                <a:gd name="T35" fmla="*/ 4376 h 4931"/>
                <a:gd name="T36" fmla="*/ 2459 w 4770"/>
                <a:gd name="T37" fmla="*/ 4578 h 4931"/>
                <a:gd name="T38" fmla="*/ 2527 w 4770"/>
                <a:gd name="T39" fmla="*/ 4822 h 4931"/>
                <a:gd name="T40" fmla="*/ 2797 w 4770"/>
                <a:gd name="T41" fmla="*/ 4930 h 4931"/>
                <a:gd name="T42" fmla="*/ 3054 w 4770"/>
                <a:gd name="T43" fmla="*/ 4822 h 4931"/>
                <a:gd name="T44" fmla="*/ 3135 w 4770"/>
                <a:gd name="T45" fmla="*/ 4578 h 4931"/>
                <a:gd name="T46" fmla="*/ 3040 w 4770"/>
                <a:gd name="T47" fmla="*/ 4376 h 4931"/>
                <a:gd name="T48" fmla="*/ 2932 w 4770"/>
                <a:gd name="T49" fmla="*/ 4146 h 4931"/>
                <a:gd name="T50" fmla="*/ 2932 w 4770"/>
                <a:gd name="T51" fmla="*/ 3727 h 4931"/>
                <a:gd name="T52" fmla="*/ 4769 w 4770"/>
                <a:gd name="T53" fmla="*/ 3727 h 4931"/>
                <a:gd name="T54" fmla="*/ 4769 w 4770"/>
                <a:gd name="T55" fmla="*/ 2783 h 4931"/>
                <a:gd name="T56" fmla="*/ 4621 w 4770"/>
                <a:gd name="T57" fmla="*/ 2783 h 4931"/>
                <a:gd name="T58" fmla="*/ 4499 w 4770"/>
                <a:gd name="T59" fmla="*/ 2864 h 4931"/>
                <a:gd name="T60" fmla="*/ 4162 w 4770"/>
                <a:gd name="T61" fmla="*/ 2999 h 4931"/>
                <a:gd name="T62" fmla="*/ 3783 w 4770"/>
                <a:gd name="T63" fmla="*/ 2891 h 4931"/>
                <a:gd name="T64" fmla="*/ 3594 w 4770"/>
                <a:gd name="T65" fmla="*/ 2445 h 4931"/>
                <a:gd name="T66" fmla="*/ 3769 w 4770"/>
                <a:gd name="T67" fmla="*/ 2012 h 4931"/>
                <a:gd name="T68" fmla="*/ 4162 w 4770"/>
                <a:gd name="T69" fmla="*/ 1891 h 4931"/>
                <a:gd name="T70" fmla="*/ 4486 w 4770"/>
                <a:gd name="T71" fmla="*/ 2012 h 4931"/>
                <a:gd name="T72" fmla="*/ 4594 w 4770"/>
                <a:gd name="T73" fmla="*/ 2080 h 4931"/>
                <a:gd name="T74" fmla="*/ 4769 w 4770"/>
                <a:gd name="T75" fmla="*/ 2080 h 4931"/>
                <a:gd name="T76" fmla="*/ 4769 w 4770"/>
                <a:gd name="T77" fmla="*/ 1175 h 4931"/>
                <a:gd name="T78" fmla="*/ 1945 w 4770"/>
                <a:gd name="T79" fmla="*/ 1175 h 4931"/>
                <a:gd name="T80" fmla="*/ 1945 w 4770"/>
                <a:gd name="T81" fmla="*/ 797 h 49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770" h="4931">
                  <a:moveTo>
                    <a:pt x="1945" y="797"/>
                  </a:moveTo>
                  <a:lnTo>
                    <a:pt x="1945" y="797"/>
                  </a:lnTo>
                  <a:cubicBezTo>
                    <a:pt x="1945" y="689"/>
                    <a:pt x="2013" y="621"/>
                    <a:pt x="2067" y="554"/>
                  </a:cubicBezTo>
                  <a:cubicBezTo>
                    <a:pt x="2108" y="486"/>
                    <a:pt x="2148" y="432"/>
                    <a:pt x="2148" y="351"/>
                  </a:cubicBezTo>
                  <a:cubicBezTo>
                    <a:pt x="2148" y="256"/>
                    <a:pt x="2121" y="162"/>
                    <a:pt x="2081" y="108"/>
                  </a:cubicBezTo>
                  <a:cubicBezTo>
                    <a:pt x="2027" y="40"/>
                    <a:pt x="1945" y="0"/>
                    <a:pt x="1811" y="0"/>
                  </a:cubicBezTo>
                  <a:cubicBezTo>
                    <a:pt x="1662" y="14"/>
                    <a:pt x="1594" y="54"/>
                    <a:pt x="1540" y="108"/>
                  </a:cubicBezTo>
                  <a:cubicBezTo>
                    <a:pt x="1500" y="162"/>
                    <a:pt x="1473" y="256"/>
                    <a:pt x="1473" y="351"/>
                  </a:cubicBezTo>
                  <a:cubicBezTo>
                    <a:pt x="1473" y="432"/>
                    <a:pt x="1514" y="486"/>
                    <a:pt x="1554" y="554"/>
                  </a:cubicBezTo>
                  <a:cubicBezTo>
                    <a:pt x="1608" y="621"/>
                    <a:pt x="1689" y="689"/>
                    <a:pt x="1703" y="797"/>
                  </a:cubicBezTo>
                  <a:cubicBezTo>
                    <a:pt x="1703" y="797"/>
                    <a:pt x="1703" y="797"/>
                    <a:pt x="1703" y="810"/>
                  </a:cubicBezTo>
                  <a:cubicBezTo>
                    <a:pt x="1703" y="1175"/>
                    <a:pt x="1703" y="1175"/>
                    <a:pt x="1703" y="1175"/>
                  </a:cubicBezTo>
                  <a:cubicBezTo>
                    <a:pt x="0" y="1175"/>
                    <a:pt x="0" y="1175"/>
                    <a:pt x="0" y="1175"/>
                  </a:cubicBezTo>
                  <a:cubicBezTo>
                    <a:pt x="730" y="3727"/>
                    <a:pt x="730" y="3727"/>
                    <a:pt x="730" y="3727"/>
                  </a:cubicBezTo>
                  <a:cubicBezTo>
                    <a:pt x="2675" y="3727"/>
                    <a:pt x="2675" y="3727"/>
                    <a:pt x="2675" y="3727"/>
                  </a:cubicBezTo>
                  <a:cubicBezTo>
                    <a:pt x="2675" y="4133"/>
                    <a:pt x="2675" y="4133"/>
                    <a:pt x="2675" y="4133"/>
                  </a:cubicBezTo>
                  <a:lnTo>
                    <a:pt x="2675" y="4133"/>
                  </a:lnTo>
                  <a:cubicBezTo>
                    <a:pt x="2662" y="4241"/>
                    <a:pt x="2594" y="4308"/>
                    <a:pt x="2540" y="4376"/>
                  </a:cubicBezTo>
                  <a:cubicBezTo>
                    <a:pt x="2486" y="4444"/>
                    <a:pt x="2459" y="4498"/>
                    <a:pt x="2459" y="4578"/>
                  </a:cubicBezTo>
                  <a:cubicBezTo>
                    <a:pt x="2459" y="4673"/>
                    <a:pt x="2472" y="4768"/>
                    <a:pt x="2527" y="4822"/>
                  </a:cubicBezTo>
                  <a:cubicBezTo>
                    <a:pt x="2567" y="4876"/>
                    <a:pt x="2648" y="4930"/>
                    <a:pt x="2797" y="4930"/>
                  </a:cubicBezTo>
                  <a:cubicBezTo>
                    <a:pt x="2932" y="4930"/>
                    <a:pt x="3013" y="4889"/>
                    <a:pt x="3054" y="4822"/>
                  </a:cubicBezTo>
                  <a:cubicBezTo>
                    <a:pt x="3108" y="4768"/>
                    <a:pt x="3135" y="4673"/>
                    <a:pt x="3135" y="4578"/>
                  </a:cubicBezTo>
                  <a:cubicBezTo>
                    <a:pt x="3135" y="4498"/>
                    <a:pt x="3094" y="4444"/>
                    <a:pt x="3040" y="4376"/>
                  </a:cubicBezTo>
                  <a:cubicBezTo>
                    <a:pt x="2999" y="4322"/>
                    <a:pt x="2932" y="4254"/>
                    <a:pt x="2932" y="4146"/>
                  </a:cubicBezTo>
                  <a:cubicBezTo>
                    <a:pt x="2932" y="3727"/>
                    <a:pt x="2932" y="3727"/>
                    <a:pt x="2932" y="3727"/>
                  </a:cubicBezTo>
                  <a:cubicBezTo>
                    <a:pt x="4769" y="3727"/>
                    <a:pt x="4769" y="3727"/>
                    <a:pt x="4769" y="3727"/>
                  </a:cubicBezTo>
                  <a:cubicBezTo>
                    <a:pt x="4769" y="2783"/>
                    <a:pt x="4769" y="2783"/>
                    <a:pt x="4769" y="2783"/>
                  </a:cubicBezTo>
                  <a:cubicBezTo>
                    <a:pt x="4621" y="2783"/>
                    <a:pt x="4621" y="2783"/>
                    <a:pt x="4621" y="2783"/>
                  </a:cubicBezTo>
                  <a:cubicBezTo>
                    <a:pt x="4607" y="2783"/>
                    <a:pt x="4580" y="2796"/>
                    <a:pt x="4499" y="2864"/>
                  </a:cubicBezTo>
                  <a:cubicBezTo>
                    <a:pt x="4418" y="2932"/>
                    <a:pt x="4310" y="2999"/>
                    <a:pt x="4162" y="2999"/>
                  </a:cubicBezTo>
                  <a:cubicBezTo>
                    <a:pt x="4026" y="2999"/>
                    <a:pt x="3891" y="2972"/>
                    <a:pt x="3783" y="2891"/>
                  </a:cubicBezTo>
                  <a:cubicBezTo>
                    <a:pt x="3675" y="2796"/>
                    <a:pt x="3594" y="2634"/>
                    <a:pt x="3594" y="2445"/>
                  </a:cubicBezTo>
                  <a:cubicBezTo>
                    <a:pt x="3594" y="2269"/>
                    <a:pt x="3675" y="2094"/>
                    <a:pt x="3769" y="2012"/>
                  </a:cubicBezTo>
                  <a:cubicBezTo>
                    <a:pt x="3891" y="1918"/>
                    <a:pt x="4026" y="1891"/>
                    <a:pt x="4162" y="1891"/>
                  </a:cubicBezTo>
                  <a:cubicBezTo>
                    <a:pt x="4296" y="1891"/>
                    <a:pt x="4418" y="1959"/>
                    <a:pt x="4486" y="2012"/>
                  </a:cubicBezTo>
                  <a:cubicBezTo>
                    <a:pt x="4580" y="2080"/>
                    <a:pt x="4580" y="2080"/>
                    <a:pt x="4594" y="2080"/>
                  </a:cubicBezTo>
                  <a:cubicBezTo>
                    <a:pt x="4769" y="2080"/>
                    <a:pt x="4769" y="2080"/>
                    <a:pt x="4769" y="2080"/>
                  </a:cubicBezTo>
                  <a:cubicBezTo>
                    <a:pt x="4769" y="1175"/>
                    <a:pt x="4769" y="1175"/>
                    <a:pt x="4769" y="1175"/>
                  </a:cubicBezTo>
                  <a:cubicBezTo>
                    <a:pt x="1945" y="1175"/>
                    <a:pt x="1945" y="1175"/>
                    <a:pt x="1945" y="1175"/>
                  </a:cubicBezTo>
                  <a:lnTo>
                    <a:pt x="1945" y="797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152366" tIns="76183" rIns="152366" bIns="76183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4" name="Freeform 6"/>
            <p:cNvSpPr>
              <a:spLocks noChangeArrowheads="1"/>
            </p:cNvSpPr>
            <p:nvPr/>
          </p:nvSpPr>
          <p:spPr bwMode="auto">
            <a:xfrm>
              <a:off x="4771840" y="4500564"/>
              <a:ext cx="3589462" cy="2958042"/>
            </a:xfrm>
            <a:custGeom>
              <a:avLst/>
              <a:gdLst>
                <a:gd name="T0" fmla="*/ 3742 w 5985"/>
                <a:gd name="T1" fmla="*/ 797 h 4931"/>
                <a:gd name="T2" fmla="*/ 3742 w 5985"/>
                <a:gd name="T3" fmla="*/ 797 h 4931"/>
                <a:gd name="T4" fmla="*/ 3864 w 5985"/>
                <a:gd name="T5" fmla="*/ 554 h 4931"/>
                <a:gd name="T6" fmla="*/ 3945 w 5985"/>
                <a:gd name="T7" fmla="*/ 351 h 4931"/>
                <a:gd name="T8" fmla="*/ 3878 w 5985"/>
                <a:gd name="T9" fmla="*/ 108 h 4931"/>
                <a:gd name="T10" fmla="*/ 3607 w 5985"/>
                <a:gd name="T11" fmla="*/ 0 h 4931"/>
                <a:gd name="T12" fmla="*/ 3337 w 5985"/>
                <a:gd name="T13" fmla="*/ 108 h 4931"/>
                <a:gd name="T14" fmla="*/ 3270 w 5985"/>
                <a:gd name="T15" fmla="*/ 351 h 4931"/>
                <a:gd name="T16" fmla="*/ 3364 w 5985"/>
                <a:gd name="T17" fmla="*/ 554 h 4931"/>
                <a:gd name="T18" fmla="*/ 3499 w 5985"/>
                <a:gd name="T19" fmla="*/ 797 h 4931"/>
                <a:gd name="T20" fmla="*/ 3499 w 5985"/>
                <a:gd name="T21" fmla="*/ 810 h 4931"/>
                <a:gd name="T22" fmla="*/ 3499 w 5985"/>
                <a:gd name="T23" fmla="*/ 1175 h 4931"/>
                <a:gd name="T24" fmla="*/ 1230 w 5985"/>
                <a:gd name="T25" fmla="*/ 1175 h 4931"/>
                <a:gd name="T26" fmla="*/ 1230 w 5985"/>
                <a:gd name="T27" fmla="*/ 2310 h 4931"/>
                <a:gd name="T28" fmla="*/ 797 w 5985"/>
                <a:gd name="T29" fmla="*/ 2310 h 4931"/>
                <a:gd name="T30" fmla="*/ 554 w 5985"/>
                <a:gd name="T31" fmla="*/ 2188 h 4931"/>
                <a:gd name="T32" fmla="*/ 352 w 5985"/>
                <a:gd name="T33" fmla="*/ 2107 h 4931"/>
                <a:gd name="T34" fmla="*/ 108 w 5985"/>
                <a:gd name="T35" fmla="*/ 2188 h 4931"/>
                <a:gd name="T36" fmla="*/ 0 w 5985"/>
                <a:gd name="T37" fmla="*/ 2445 h 4931"/>
                <a:gd name="T38" fmla="*/ 108 w 5985"/>
                <a:gd name="T39" fmla="*/ 2715 h 4931"/>
                <a:gd name="T40" fmla="*/ 352 w 5985"/>
                <a:gd name="T41" fmla="*/ 2783 h 4931"/>
                <a:gd name="T42" fmla="*/ 554 w 5985"/>
                <a:gd name="T43" fmla="*/ 2702 h 4931"/>
                <a:gd name="T44" fmla="*/ 797 w 5985"/>
                <a:gd name="T45" fmla="*/ 2553 h 4931"/>
                <a:gd name="T46" fmla="*/ 811 w 5985"/>
                <a:gd name="T47" fmla="*/ 2553 h 4931"/>
                <a:gd name="T48" fmla="*/ 1230 w 5985"/>
                <a:gd name="T49" fmla="*/ 2553 h 4931"/>
                <a:gd name="T50" fmla="*/ 1230 w 5985"/>
                <a:gd name="T51" fmla="*/ 3727 h 4931"/>
                <a:gd name="T52" fmla="*/ 2837 w 5985"/>
                <a:gd name="T53" fmla="*/ 3727 h 4931"/>
                <a:gd name="T54" fmla="*/ 2837 w 5985"/>
                <a:gd name="T55" fmla="*/ 4133 h 4931"/>
                <a:gd name="T56" fmla="*/ 2837 w 5985"/>
                <a:gd name="T57" fmla="*/ 4133 h 4931"/>
                <a:gd name="T58" fmla="*/ 2702 w 5985"/>
                <a:gd name="T59" fmla="*/ 4376 h 4931"/>
                <a:gd name="T60" fmla="*/ 2607 w 5985"/>
                <a:gd name="T61" fmla="*/ 4578 h 4931"/>
                <a:gd name="T62" fmla="*/ 2689 w 5985"/>
                <a:gd name="T63" fmla="*/ 4822 h 4931"/>
                <a:gd name="T64" fmla="*/ 2946 w 5985"/>
                <a:gd name="T65" fmla="*/ 4930 h 4931"/>
                <a:gd name="T66" fmla="*/ 3216 w 5985"/>
                <a:gd name="T67" fmla="*/ 4822 h 4931"/>
                <a:gd name="T68" fmla="*/ 3283 w 5985"/>
                <a:gd name="T69" fmla="*/ 4578 h 4931"/>
                <a:gd name="T70" fmla="*/ 3202 w 5985"/>
                <a:gd name="T71" fmla="*/ 4376 h 4931"/>
                <a:gd name="T72" fmla="*/ 3094 w 5985"/>
                <a:gd name="T73" fmla="*/ 4146 h 4931"/>
                <a:gd name="T74" fmla="*/ 3094 w 5985"/>
                <a:gd name="T75" fmla="*/ 3727 h 4931"/>
                <a:gd name="T76" fmla="*/ 5984 w 5985"/>
                <a:gd name="T77" fmla="*/ 3727 h 4931"/>
                <a:gd name="T78" fmla="*/ 5984 w 5985"/>
                <a:gd name="T79" fmla="*/ 2783 h 4931"/>
                <a:gd name="T80" fmla="*/ 5836 w 5985"/>
                <a:gd name="T81" fmla="*/ 2783 h 4931"/>
                <a:gd name="T82" fmla="*/ 5714 w 5985"/>
                <a:gd name="T83" fmla="*/ 2864 h 4931"/>
                <a:gd name="T84" fmla="*/ 5377 w 5985"/>
                <a:gd name="T85" fmla="*/ 2999 h 4931"/>
                <a:gd name="T86" fmla="*/ 4999 w 5985"/>
                <a:gd name="T87" fmla="*/ 2891 h 4931"/>
                <a:gd name="T88" fmla="*/ 4810 w 5985"/>
                <a:gd name="T89" fmla="*/ 2445 h 4931"/>
                <a:gd name="T90" fmla="*/ 4985 w 5985"/>
                <a:gd name="T91" fmla="*/ 2012 h 4931"/>
                <a:gd name="T92" fmla="*/ 5377 w 5985"/>
                <a:gd name="T93" fmla="*/ 1891 h 4931"/>
                <a:gd name="T94" fmla="*/ 5701 w 5985"/>
                <a:gd name="T95" fmla="*/ 2012 h 4931"/>
                <a:gd name="T96" fmla="*/ 5809 w 5985"/>
                <a:gd name="T97" fmla="*/ 2080 h 4931"/>
                <a:gd name="T98" fmla="*/ 5984 w 5985"/>
                <a:gd name="T99" fmla="*/ 2080 h 4931"/>
                <a:gd name="T100" fmla="*/ 5984 w 5985"/>
                <a:gd name="T101" fmla="*/ 1175 h 4931"/>
                <a:gd name="T102" fmla="*/ 3742 w 5985"/>
                <a:gd name="T103" fmla="*/ 1175 h 4931"/>
                <a:gd name="T104" fmla="*/ 3742 w 5985"/>
                <a:gd name="T105" fmla="*/ 797 h 49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985" h="4931">
                  <a:moveTo>
                    <a:pt x="3742" y="797"/>
                  </a:moveTo>
                  <a:lnTo>
                    <a:pt x="3742" y="797"/>
                  </a:lnTo>
                  <a:cubicBezTo>
                    <a:pt x="3742" y="689"/>
                    <a:pt x="3810" y="621"/>
                    <a:pt x="3864" y="554"/>
                  </a:cubicBezTo>
                  <a:cubicBezTo>
                    <a:pt x="3904" y="486"/>
                    <a:pt x="3945" y="432"/>
                    <a:pt x="3945" y="351"/>
                  </a:cubicBezTo>
                  <a:cubicBezTo>
                    <a:pt x="3945" y="256"/>
                    <a:pt x="3918" y="162"/>
                    <a:pt x="3878" y="108"/>
                  </a:cubicBezTo>
                  <a:cubicBezTo>
                    <a:pt x="3824" y="40"/>
                    <a:pt x="3756" y="0"/>
                    <a:pt x="3607" y="0"/>
                  </a:cubicBezTo>
                  <a:cubicBezTo>
                    <a:pt x="3472" y="14"/>
                    <a:pt x="3391" y="54"/>
                    <a:pt x="3337" y="108"/>
                  </a:cubicBezTo>
                  <a:cubicBezTo>
                    <a:pt x="3297" y="162"/>
                    <a:pt x="3270" y="256"/>
                    <a:pt x="3270" y="351"/>
                  </a:cubicBezTo>
                  <a:cubicBezTo>
                    <a:pt x="3270" y="432"/>
                    <a:pt x="3310" y="486"/>
                    <a:pt x="3364" y="554"/>
                  </a:cubicBezTo>
                  <a:cubicBezTo>
                    <a:pt x="3418" y="621"/>
                    <a:pt x="3486" y="689"/>
                    <a:pt x="3499" y="797"/>
                  </a:cubicBezTo>
                  <a:cubicBezTo>
                    <a:pt x="3499" y="797"/>
                    <a:pt x="3499" y="797"/>
                    <a:pt x="3499" y="810"/>
                  </a:cubicBezTo>
                  <a:cubicBezTo>
                    <a:pt x="3499" y="1175"/>
                    <a:pt x="3499" y="1175"/>
                    <a:pt x="3499" y="1175"/>
                  </a:cubicBezTo>
                  <a:cubicBezTo>
                    <a:pt x="1230" y="1175"/>
                    <a:pt x="1230" y="1175"/>
                    <a:pt x="1230" y="1175"/>
                  </a:cubicBezTo>
                  <a:cubicBezTo>
                    <a:pt x="1230" y="2310"/>
                    <a:pt x="1230" y="2310"/>
                    <a:pt x="1230" y="2310"/>
                  </a:cubicBezTo>
                  <a:cubicBezTo>
                    <a:pt x="797" y="2310"/>
                    <a:pt x="797" y="2310"/>
                    <a:pt x="797" y="2310"/>
                  </a:cubicBezTo>
                  <a:cubicBezTo>
                    <a:pt x="676" y="2310"/>
                    <a:pt x="608" y="2242"/>
                    <a:pt x="554" y="2188"/>
                  </a:cubicBezTo>
                  <a:cubicBezTo>
                    <a:pt x="486" y="2148"/>
                    <a:pt x="432" y="2107"/>
                    <a:pt x="352" y="2107"/>
                  </a:cubicBezTo>
                  <a:cubicBezTo>
                    <a:pt x="257" y="2107"/>
                    <a:pt x="162" y="2134"/>
                    <a:pt x="108" y="2188"/>
                  </a:cubicBezTo>
                  <a:cubicBezTo>
                    <a:pt x="41" y="2229"/>
                    <a:pt x="0" y="2310"/>
                    <a:pt x="0" y="2445"/>
                  </a:cubicBezTo>
                  <a:cubicBezTo>
                    <a:pt x="0" y="2593"/>
                    <a:pt x="54" y="2661"/>
                    <a:pt x="108" y="2715"/>
                  </a:cubicBezTo>
                  <a:cubicBezTo>
                    <a:pt x="162" y="2756"/>
                    <a:pt x="257" y="2783"/>
                    <a:pt x="352" y="2783"/>
                  </a:cubicBezTo>
                  <a:cubicBezTo>
                    <a:pt x="432" y="2783"/>
                    <a:pt x="486" y="2742"/>
                    <a:pt x="554" y="2702"/>
                  </a:cubicBezTo>
                  <a:cubicBezTo>
                    <a:pt x="622" y="2648"/>
                    <a:pt x="689" y="2567"/>
                    <a:pt x="797" y="2553"/>
                  </a:cubicBezTo>
                  <a:cubicBezTo>
                    <a:pt x="811" y="2553"/>
                    <a:pt x="811" y="2553"/>
                    <a:pt x="811" y="2553"/>
                  </a:cubicBezTo>
                  <a:cubicBezTo>
                    <a:pt x="1230" y="2553"/>
                    <a:pt x="1230" y="2553"/>
                    <a:pt x="1230" y="2553"/>
                  </a:cubicBezTo>
                  <a:cubicBezTo>
                    <a:pt x="1230" y="3727"/>
                    <a:pt x="1230" y="3727"/>
                    <a:pt x="1230" y="3727"/>
                  </a:cubicBezTo>
                  <a:cubicBezTo>
                    <a:pt x="2837" y="3727"/>
                    <a:pt x="2837" y="3727"/>
                    <a:pt x="2837" y="3727"/>
                  </a:cubicBezTo>
                  <a:cubicBezTo>
                    <a:pt x="2837" y="4133"/>
                    <a:pt x="2837" y="4133"/>
                    <a:pt x="2837" y="4133"/>
                  </a:cubicBezTo>
                  <a:lnTo>
                    <a:pt x="2837" y="4133"/>
                  </a:lnTo>
                  <a:cubicBezTo>
                    <a:pt x="2824" y="4241"/>
                    <a:pt x="2756" y="4308"/>
                    <a:pt x="2702" y="4376"/>
                  </a:cubicBezTo>
                  <a:cubicBezTo>
                    <a:pt x="2648" y="4444"/>
                    <a:pt x="2607" y="4498"/>
                    <a:pt x="2607" y="4578"/>
                  </a:cubicBezTo>
                  <a:cubicBezTo>
                    <a:pt x="2607" y="4673"/>
                    <a:pt x="2635" y="4768"/>
                    <a:pt x="2689" y="4822"/>
                  </a:cubicBezTo>
                  <a:cubicBezTo>
                    <a:pt x="2729" y="4876"/>
                    <a:pt x="2810" y="4930"/>
                    <a:pt x="2946" y="4930"/>
                  </a:cubicBezTo>
                  <a:cubicBezTo>
                    <a:pt x="3094" y="4930"/>
                    <a:pt x="3162" y="4889"/>
                    <a:pt x="3216" y="4822"/>
                  </a:cubicBezTo>
                  <a:cubicBezTo>
                    <a:pt x="3256" y="4768"/>
                    <a:pt x="3283" y="4673"/>
                    <a:pt x="3283" y="4578"/>
                  </a:cubicBezTo>
                  <a:cubicBezTo>
                    <a:pt x="3283" y="4498"/>
                    <a:pt x="3256" y="4444"/>
                    <a:pt x="3202" y="4376"/>
                  </a:cubicBezTo>
                  <a:cubicBezTo>
                    <a:pt x="3162" y="4322"/>
                    <a:pt x="3094" y="4254"/>
                    <a:pt x="3094" y="4146"/>
                  </a:cubicBezTo>
                  <a:cubicBezTo>
                    <a:pt x="3094" y="3727"/>
                    <a:pt x="3094" y="3727"/>
                    <a:pt x="3094" y="3727"/>
                  </a:cubicBezTo>
                  <a:cubicBezTo>
                    <a:pt x="5984" y="3727"/>
                    <a:pt x="5984" y="3727"/>
                    <a:pt x="5984" y="3727"/>
                  </a:cubicBezTo>
                  <a:cubicBezTo>
                    <a:pt x="5984" y="2783"/>
                    <a:pt x="5984" y="2783"/>
                    <a:pt x="5984" y="2783"/>
                  </a:cubicBezTo>
                  <a:cubicBezTo>
                    <a:pt x="5836" y="2783"/>
                    <a:pt x="5836" y="2783"/>
                    <a:pt x="5836" y="2783"/>
                  </a:cubicBezTo>
                  <a:cubicBezTo>
                    <a:pt x="5822" y="2783"/>
                    <a:pt x="5795" y="2796"/>
                    <a:pt x="5714" y="2864"/>
                  </a:cubicBezTo>
                  <a:cubicBezTo>
                    <a:pt x="5633" y="2932"/>
                    <a:pt x="5525" y="2999"/>
                    <a:pt x="5377" y="2999"/>
                  </a:cubicBezTo>
                  <a:cubicBezTo>
                    <a:pt x="5242" y="2999"/>
                    <a:pt x="5107" y="2972"/>
                    <a:pt x="4999" y="2891"/>
                  </a:cubicBezTo>
                  <a:cubicBezTo>
                    <a:pt x="4891" y="2796"/>
                    <a:pt x="4810" y="2634"/>
                    <a:pt x="4810" y="2445"/>
                  </a:cubicBezTo>
                  <a:cubicBezTo>
                    <a:pt x="4810" y="2269"/>
                    <a:pt x="4877" y="2094"/>
                    <a:pt x="4985" y="2012"/>
                  </a:cubicBezTo>
                  <a:cubicBezTo>
                    <a:pt x="5107" y="1918"/>
                    <a:pt x="5242" y="1891"/>
                    <a:pt x="5377" y="1891"/>
                  </a:cubicBezTo>
                  <a:cubicBezTo>
                    <a:pt x="5511" y="1891"/>
                    <a:pt x="5633" y="1959"/>
                    <a:pt x="5701" y="2012"/>
                  </a:cubicBezTo>
                  <a:cubicBezTo>
                    <a:pt x="5795" y="2080"/>
                    <a:pt x="5795" y="2080"/>
                    <a:pt x="5809" y="2080"/>
                  </a:cubicBezTo>
                  <a:cubicBezTo>
                    <a:pt x="5984" y="2080"/>
                    <a:pt x="5984" y="2080"/>
                    <a:pt x="5984" y="2080"/>
                  </a:cubicBezTo>
                  <a:cubicBezTo>
                    <a:pt x="5984" y="1175"/>
                    <a:pt x="5984" y="1175"/>
                    <a:pt x="5984" y="1175"/>
                  </a:cubicBezTo>
                  <a:cubicBezTo>
                    <a:pt x="3742" y="1175"/>
                    <a:pt x="3742" y="1175"/>
                    <a:pt x="3742" y="1175"/>
                  </a:cubicBezTo>
                  <a:lnTo>
                    <a:pt x="3742" y="797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152366" tIns="76183" rIns="152366" bIns="76183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5" name="Freeform 7"/>
            <p:cNvSpPr>
              <a:spLocks noChangeArrowheads="1"/>
            </p:cNvSpPr>
            <p:nvPr/>
          </p:nvSpPr>
          <p:spPr bwMode="auto">
            <a:xfrm>
              <a:off x="7787305" y="4500564"/>
              <a:ext cx="3565655" cy="2958042"/>
            </a:xfrm>
            <a:custGeom>
              <a:avLst/>
              <a:gdLst>
                <a:gd name="T0" fmla="*/ 3728 w 5944"/>
                <a:gd name="T1" fmla="*/ 797 h 4931"/>
                <a:gd name="T2" fmla="*/ 3728 w 5944"/>
                <a:gd name="T3" fmla="*/ 797 h 4931"/>
                <a:gd name="T4" fmla="*/ 3836 w 5944"/>
                <a:gd name="T5" fmla="*/ 554 h 4931"/>
                <a:gd name="T6" fmla="*/ 3917 w 5944"/>
                <a:gd name="T7" fmla="*/ 351 h 4931"/>
                <a:gd name="T8" fmla="*/ 3849 w 5944"/>
                <a:gd name="T9" fmla="*/ 108 h 4931"/>
                <a:gd name="T10" fmla="*/ 3593 w 5944"/>
                <a:gd name="T11" fmla="*/ 0 h 4931"/>
                <a:gd name="T12" fmla="*/ 3323 w 5944"/>
                <a:gd name="T13" fmla="*/ 108 h 4931"/>
                <a:gd name="T14" fmla="*/ 3255 w 5944"/>
                <a:gd name="T15" fmla="*/ 351 h 4931"/>
                <a:gd name="T16" fmla="*/ 3336 w 5944"/>
                <a:gd name="T17" fmla="*/ 554 h 4931"/>
                <a:gd name="T18" fmla="*/ 3471 w 5944"/>
                <a:gd name="T19" fmla="*/ 797 h 4931"/>
                <a:gd name="T20" fmla="*/ 3471 w 5944"/>
                <a:gd name="T21" fmla="*/ 810 h 4931"/>
                <a:gd name="T22" fmla="*/ 3471 w 5944"/>
                <a:gd name="T23" fmla="*/ 1175 h 4931"/>
                <a:gd name="T24" fmla="*/ 1228 w 5944"/>
                <a:gd name="T25" fmla="*/ 1175 h 4931"/>
                <a:gd name="T26" fmla="*/ 1228 w 5944"/>
                <a:gd name="T27" fmla="*/ 2310 h 4931"/>
                <a:gd name="T28" fmla="*/ 783 w 5944"/>
                <a:gd name="T29" fmla="*/ 2310 h 4931"/>
                <a:gd name="T30" fmla="*/ 553 w 5944"/>
                <a:gd name="T31" fmla="*/ 2188 h 4931"/>
                <a:gd name="T32" fmla="*/ 351 w 5944"/>
                <a:gd name="T33" fmla="*/ 2107 h 4931"/>
                <a:gd name="T34" fmla="*/ 108 w 5944"/>
                <a:gd name="T35" fmla="*/ 2188 h 4931"/>
                <a:gd name="T36" fmla="*/ 0 w 5944"/>
                <a:gd name="T37" fmla="*/ 2445 h 4931"/>
                <a:gd name="T38" fmla="*/ 108 w 5944"/>
                <a:gd name="T39" fmla="*/ 2715 h 4931"/>
                <a:gd name="T40" fmla="*/ 351 w 5944"/>
                <a:gd name="T41" fmla="*/ 2783 h 4931"/>
                <a:gd name="T42" fmla="*/ 553 w 5944"/>
                <a:gd name="T43" fmla="*/ 2702 h 4931"/>
                <a:gd name="T44" fmla="*/ 796 w 5944"/>
                <a:gd name="T45" fmla="*/ 2553 h 4931"/>
                <a:gd name="T46" fmla="*/ 796 w 5944"/>
                <a:gd name="T47" fmla="*/ 2553 h 4931"/>
                <a:gd name="T48" fmla="*/ 1228 w 5944"/>
                <a:gd name="T49" fmla="*/ 2553 h 4931"/>
                <a:gd name="T50" fmla="*/ 1228 w 5944"/>
                <a:gd name="T51" fmla="*/ 3727 h 4931"/>
                <a:gd name="T52" fmla="*/ 2444 w 5944"/>
                <a:gd name="T53" fmla="*/ 3727 h 4931"/>
                <a:gd name="T54" fmla="*/ 2444 w 5944"/>
                <a:gd name="T55" fmla="*/ 4133 h 4931"/>
                <a:gd name="T56" fmla="*/ 2444 w 5944"/>
                <a:gd name="T57" fmla="*/ 4133 h 4931"/>
                <a:gd name="T58" fmla="*/ 2309 w 5944"/>
                <a:gd name="T59" fmla="*/ 4376 h 4931"/>
                <a:gd name="T60" fmla="*/ 2228 w 5944"/>
                <a:gd name="T61" fmla="*/ 4578 h 4931"/>
                <a:gd name="T62" fmla="*/ 2296 w 5944"/>
                <a:gd name="T63" fmla="*/ 4822 h 4931"/>
                <a:gd name="T64" fmla="*/ 2566 w 5944"/>
                <a:gd name="T65" fmla="*/ 4930 h 4931"/>
                <a:gd name="T66" fmla="*/ 2822 w 5944"/>
                <a:gd name="T67" fmla="*/ 4822 h 4931"/>
                <a:gd name="T68" fmla="*/ 2904 w 5944"/>
                <a:gd name="T69" fmla="*/ 4578 h 4931"/>
                <a:gd name="T70" fmla="*/ 2822 w 5944"/>
                <a:gd name="T71" fmla="*/ 4376 h 4931"/>
                <a:gd name="T72" fmla="*/ 2701 w 5944"/>
                <a:gd name="T73" fmla="*/ 4146 h 4931"/>
                <a:gd name="T74" fmla="*/ 2701 w 5944"/>
                <a:gd name="T75" fmla="*/ 3727 h 4931"/>
                <a:gd name="T76" fmla="*/ 5281 w 5944"/>
                <a:gd name="T77" fmla="*/ 3727 h 4931"/>
                <a:gd name="T78" fmla="*/ 5943 w 5944"/>
                <a:gd name="T79" fmla="*/ 1175 h 4931"/>
                <a:gd name="T80" fmla="*/ 3728 w 5944"/>
                <a:gd name="T81" fmla="*/ 1175 h 4931"/>
                <a:gd name="T82" fmla="*/ 3728 w 5944"/>
                <a:gd name="T83" fmla="*/ 797 h 49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944" h="4931">
                  <a:moveTo>
                    <a:pt x="3728" y="797"/>
                  </a:moveTo>
                  <a:lnTo>
                    <a:pt x="3728" y="797"/>
                  </a:lnTo>
                  <a:cubicBezTo>
                    <a:pt x="3728" y="689"/>
                    <a:pt x="3795" y="621"/>
                    <a:pt x="3836" y="554"/>
                  </a:cubicBezTo>
                  <a:cubicBezTo>
                    <a:pt x="3890" y="486"/>
                    <a:pt x="3917" y="432"/>
                    <a:pt x="3917" y="351"/>
                  </a:cubicBezTo>
                  <a:cubicBezTo>
                    <a:pt x="3917" y="256"/>
                    <a:pt x="3903" y="162"/>
                    <a:pt x="3849" y="108"/>
                  </a:cubicBezTo>
                  <a:cubicBezTo>
                    <a:pt x="3809" y="40"/>
                    <a:pt x="3728" y="0"/>
                    <a:pt x="3593" y="0"/>
                  </a:cubicBezTo>
                  <a:cubicBezTo>
                    <a:pt x="3444" y="14"/>
                    <a:pt x="3363" y="54"/>
                    <a:pt x="3323" y="108"/>
                  </a:cubicBezTo>
                  <a:cubicBezTo>
                    <a:pt x="3269" y="162"/>
                    <a:pt x="3255" y="256"/>
                    <a:pt x="3255" y="351"/>
                  </a:cubicBezTo>
                  <a:cubicBezTo>
                    <a:pt x="3255" y="432"/>
                    <a:pt x="3282" y="486"/>
                    <a:pt x="3336" y="554"/>
                  </a:cubicBezTo>
                  <a:cubicBezTo>
                    <a:pt x="3390" y="621"/>
                    <a:pt x="3458" y="689"/>
                    <a:pt x="3471" y="797"/>
                  </a:cubicBezTo>
                  <a:cubicBezTo>
                    <a:pt x="3471" y="797"/>
                    <a:pt x="3471" y="797"/>
                    <a:pt x="3471" y="810"/>
                  </a:cubicBezTo>
                  <a:cubicBezTo>
                    <a:pt x="3471" y="1175"/>
                    <a:pt x="3471" y="1175"/>
                    <a:pt x="3471" y="1175"/>
                  </a:cubicBezTo>
                  <a:cubicBezTo>
                    <a:pt x="1228" y="1175"/>
                    <a:pt x="1228" y="1175"/>
                    <a:pt x="1228" y="1175"/>
                  </a:cubicBezTo>
                  <a:cubicBezTo>
                    <a:pt x="1228" y="2310"/>
                    <a:pt x="1228" y="2310"/>
                    <a:pt x="1228" y="2310"/>
                  </a:cubicBezTo>
                  <a:cubicBezTo>
                    <a:pt x="783" y="2310"/>
                    <a:pt x="783" y="2310"/>
                    <a:pt x="783" y="2310"/>
                  </a:cubicBezTo>
                  <a:cubicBezTo>
                    <a:pt x="675" y="2310"/>
                    <a:pt x="607" y="2242"/>
                    <a:pt x="553" y="2188"/>
                  </a:cubicBezTo>
                  <a:cubicBezTo>
                    <a:pt x="485" y="2148"/>
                    <a:pt x="431" y="2107"/>
                    <a:pt x="351" y="2107"/>
                  </a:cubicBezTo>
                  <a:cubicBezTo>
                    <a:pt x="257" y="2107"/>
                    <a:pt x="162" y="2134"/>
                    <a:pt x="108" y="2188"/>
                  </a:cubicBezTo>
                  <a:cubicBezTo>
                    <a:pt x="41" y="2229"/>
                    <a:pt x="0" y="2310"/>
                    <a:pt x="0" y="2445"/>
                  </a:cubicBezTo>
                  <a:cubicBezTo>
                    <a:pt x="0" y="2593"/>
                    <a:pt x="54" y="2661"/>
                    <a:pt x="108" y="2715"/>
                  </a:cubicBezTo>
                  <a:cubicBezTo>
                    <a:pt x="162" y="2756"/>
                    <a:pt x="257" y="2783"/>
                    <a:pt x="351" y="2783"/>
                  </a:cubicBezTo>
                  <a:cubicBezTo>
                    <a:pt x="431" y="2783"/>
                    <a:pt x="485" y="2742"/>
                    <a:pt x="553" y="2702"/>
                  </a:cubicBezTo>
                  <a:cubicBezTo>
                    <a:pt x="621" y="2648"/>
                    <a:pt x="688" y="2567"/>
                    <a:pt x="796" y="2553"/>
                  </a:cubicBezTo>
                  <a:lnTo>
                    <a:pt x="796" y="2553"/>
                  </a:lnTo>
                  <a:cubicBezTo>
                    <a:pt x="1228" y="2553"/>
                    <a:pt x="1228" y="2553"/>
                    <a:pt x="1228" y="2553"/>
                  </a:cubicBezTo>
                  <a:cubicBezTo>
                    <a:pt x="1228" y="3727"/>
                    <a:pt x="1228" y="3727"/>
                    <a:pt x="1228" y="3727"/>
                  </a:cubicBezTo>
                  <a:cubicBezTo>
                    <a:pt x="2444" y="3727"/>
                    <a:pt x="2444" y="3727"/>
                    <a:pt x="2444" y="3727"/>
                  </a:cubicBezTo>
                  <a:cubicBezTo>
                    <a:pt x="2444" y="4133"/>
                    <a:pt x="2444" y="4133"/>
                    <a:pt x="2444" y="4133"/>
                  </a:cubicBezTo>
                  <a:lnTo>
                    <a:pt x="2444" y="4133"/>
                  </a:lnTo>
                  <a:cubicBezTo>
                    <a:pt x="2444" y="4241"/>
                    <a:pt x="2363" y="4308"/>
                    <a:pt x="2309" y="4376"/>
                  </a:cubicBezTo>
                  <a:cubicBezTo>
                    <a:pt x="2269" y="4444"/>
                    <a:pt x="2228" y="4498"/>
                    <a:pt x="2228" y="4578"/>
                  </a:cubicBezTo>
                  <a:cubicBezTo>
                    <a:pt x="2228" y="4673"/>
                    <a:pt x="2241" y="4768"/>
                    <a:pt x="2296" y="4822"/>
                  </a:cubicBezTo>
                  <a:cubicBezTo>
                    <a:pt x="2350" y="4876"/>
                    <a:pt x="2417" y="4930"/>
                    <a:pt x="2566" y="4930"/>
                  </a:cubicBezTo>
                  <a:cubicBezTo>
                    <a:pt x="2701" y="4930"/>
                    <a:pt x="2782" y="4889"/>
                    <a:pt x="2822" y="4822"/>
                  </a:cubicBezTo>
                  <a:cubicBezTo>
                    <a:pt x="2876" y="4768"/>
                    <a:pt x="2904" y="4673"/>
                    <a:pt x="2904" y="4578"/>
                  </a:cubicBezTo>
                  <a:cubicBezTo>
                    <a:pt x="2904" y="4498"/>
                    <a:pt x="2863" y="4444"/>
                    <a:pt x="2822" y="4376"/>
                  </a:cubicBezTo>
                  <a:cubicBezTo>
                    <a:pt x="2768" y="4322"/>
                    <a:pt x="2701" y="4254"/>
                    <a:pt x="2701" y="4146"/>
                  </a:cubicBezTo>
                  <a:cubicBezTo>
                    <a:pt x="2701" y="3727"/>
                    <a:pt x="2701" y="3727"/>
                    <a:pt x="2701" y="3727"/>
                  </a:cubicBezTo>
                  <a:cubicBezTo>
                    <a:pt x="5281" y="3727"/>
                    <a:pt x="5281" y="3727"/>
                    <a:pt x="5281" y="3727"/>
                  </a:cubicBezTo>
                  <a:cubicBezTo>
                    <a:pt x="5943" y="1175"/>
                    <a:pt x="5943" y="1175"/>
                    <a:pt x="5943" y="1175"/>
                  </a:cubicBezTo>
                  <a:cubicBezTo>
                    <a:pt x="3728" y="1175"/>
                    <a:pt x="3728" y="1175"/>
                    <a:pt x="3728" y="1175"/>
                  </a:cubicBezTo>
                  <a:lnTo>
                    <a:pt x="3728" y="797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152366" tIns="76183" rIns="152366" bIns="76183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6" name="Freeform 8"/>
            <p:cNvSpPr>
              <a:spLocks noChangeArrowheads="1"/>
            </p:cNvSpPr>
            <p:nvPr/>
          </p:nvSpPr>
          <p:spPr bwMode="auto">
            <a:xfrm>
              <a:off x="2973143" y="6892397"/>
              <a:ext cx="2375340" cy="1460500"/>
            </a:xfrm>
            <a:custGeom>
              <a:avLst/>
              <a:gdLst>
                <a:gd name="T0" fmla="*/ 2337 w 3959"/>
                <a:gd name="T1" fmla="*/ 162 h 2433"/>
                <a:gd name="T2" fmla="*/ 2337 w 3959"/>
                <a:gd name="T3" fmla="*/ 162 h 2433"/>
                <a:gd name="T4" fmla="*/ 2418 w 3959"/>
                <a:gd name="T5" fmla="*/ 270 h 2433"/>
                <a:gd name="T6" fmla="*/ 2540 w 3959"/>
                <a:gd name="T7" fmla="*/ 594 h 2433"/>
                <a:gd name="T8" fmla="*/ 2418 w 3959"/>
                <a:gd name="T9" fmla="*/ 986 h 2433"/>
                <a:gd name="T10" fmla="*/ 1972 w 3959"/>
                <a:gd name="T11" fmla="*/ 1162 h 2433"/>
                <a:gd name="T12" fmla="*/ 1540 w 3959"/>
                <a:gd name="T13" fmla="*/ 986 h 2433"/>
                <a:gd name="T14" fmla="*/ 1419 w 3959"/>
                <a:gd name="T15" fmla="*/ 594 h 2433"/>
                <a:gd name="T16" fmla="*/ 1553 w 3959"/>
                <a:gd name="T17" fmla="*/ 257 h 2433"/>
                <a:gd name="T18" fmla="*/ 1648 w 3959"/>
                <a:gd name="T19" fmla="*/ 135 h 2433"/>
                <a:gd name="T20" fmla="*/ 1648 w 3959"/>
                <a:gd name="T21" fmla="*/ 0 h 2433"/>
                <a:gd name="T22" fmla="*/ 0 w 3959"/>
                <a:gd name="T23" fmla="*/ 0 h 2433"/>
                <a:gd name="T24" fmla="*/ 513 w 3959"/>
                <a:gd name="T25" fmla="*/ 1811 h 2433"/>
                <a:gd name="T26" fmla="*/ 729 w 3959"/>
                <a:gd name="T27" fmla="*/ 2148 h 2433"/>
                <a:gd name="T28" fmla="*/ 729 w 3959"/>
                <a:gd name="T29" fmla="*/ 2148 h 2433"/>
                <a:gd name="T30" fmla="*/ 1297 w 3959"/>
                <a:gd name="T31" fmla="*/ 2432 h 2433"/>
                <a:gd name="T32" fmla="*/ 3958 w 3959"/>
                <a:gd name="T33" fmla="*/ 2432 h 2433"/>
                <a:gd name="T34" fmla="*/ 3958 w 3959"/>
                <a:gd name="T35" fmla="*/ 1554 h 2433"/>
                <a:gd name="T36" fmla="*/ 3810 w 3959"/>
                <a:gd name="T37" fmla="*/ 1554 h 2433"/>
                <a:gd name="T38" fmla="*/ 3688 w 3959"/>
                <a:gd name="T39" fmla="*/ 1635 h 2433"/>
                <a:gd name="T40" fmla="*/ 3351 w 3959"/>
                <a:gd name="T41" fmla="*/ 1770 h 2433"/>
                <a:gd name="T42" fmla="*/ 2972 w 3959"/>
                <a:gd name="T43" fmla="*/ 1648 h 2433"/>
                <a:gd name="T44" fmla="*/ 2783 w 3959"/>
                <a:gd name="T45" fmla="*/ 1216 h 2433"/>
                <a:gd name="T46" fmla="*/ 2958 w 3959"/>
                <a:gd name="T47" fmla="*/ 784 h 2433"/>
                <a:gd name="T48" fmla="*/ 3351 w 3959"/>
                <a:gd name="T49" fmla="*/ 662 h 2433"/>
                <a:gd name="T50" fmla="*/ 3675 w 3959"/>
                <a:gd name="T51" fmla="*/ 784 h 2433"/>
                <a:gd name="T52" fmla="*/ 3783 w 3959"/>
                <a:gd name="T53" fmla="*/ 851 h 2433"/>
                <a:gd name="T54" fmla="*/ 3958 w 3959"/>
                <a:gd name="T55" fmla="*/ 851 h 2433"/>
                <a:gd name="T56" fmla="*/ 3958 w 3959"/>
                <a:gd name="T57" fmla="*/ 0 h 2433"/>
                <a:gd name="T58" fmla="*/ 2337 w 3959"/>
                <a:gd name="T59" fmla="*/ 0 h 2433"/>
                <a:gd name="T60" fmla="*/ 2337 w 3959"/>
                <a:gd name="T61" fmla="*/ 162 h 2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959" h="2433">
                  <a:moveTo>
                    <a:pt x="2337" y="162"/>
                  </a:moveTo>
                  <a:lnTo>
                    <a:pt x="2337" y="162"/>
                  </a:lnTo>
                  <a:cubicBezTo>
                    <a:pt x="2337" y="176"/>
                    <a:pt x="2351" y="176"/>
                    <a:pt x="2418" y="270"/>
                  </a:cubicBezTo>
                  <a:cubicBezTo>
                    <a:pt x="2472" y="338"/>
                    <a:pt x="2540" y="460"/>
                    <a:pt x="2540" y="594"/>
                  </a:cubicBezTo>
                  <a:cubicBezTo>
                    <a:pt x="2540" y="730"/>
                    <a:pt x="2513" y="865"/>
                    <a:pt x="2418" y="986"/>
                  </a:cubicBezTo>
                  <a:cubicBezTo>
                    <a:pt x="2337" y="1094"/>
                    <a:pt x="2162" y="1162"/>
                    <a:pt x="1972" y="1162"/>
                  </a:cubicBezTo>
                  <a:cubicBezTo>
                    <a:pt x="1797" y="1162"/>
                    <a:pt x="1635" y="1081"/>
                    <a:pt x="1540" y="986"/>
                  </a:cubicBezTo>
                  <a:cubicBezTo>
                    <a:pt x="1445" y="865"/>
                    <a:pt x="1419" y="730"/>
                    <a:pt x="1419" y="594"/>
                  </a:cubicBezTo>
                  <a:cubicBezTo>
                    <a:pt x="1419" y="446"/>
                    <a:pt x="1499" y="338"/>
                    <a:pt x="1553" y="257"/>
                  </a:cubicBezTo>
                  <a:cubicBezTo>
                    <a:pt x="1621" y="176"/>
                    <a:pt x="1648" y="149"/>
                    <a:pt x="1648" y="135"/>
                  </a:cubicBezTo>
                  <a:cubicBezTo>
                    <a:pt x="1648" y="0"/>
                    <a:pt x="1648" y="0"/>
                    <a:pt x="164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13" y="1811"/>
                    <a:pt x="513" y="1811"/>
                    <a:pt x="513" y="1811"/>
                  </a:cubicBezTo>
                  <a:cubicBezTo>
                    <a:pt x="554" y="1932"/>
                    <a:pt x="621" y="2053"/>
                    <a:pt x="729" y="2148"/>
                  </a:cubicBezTo>
                  <a:lnTo>
                    <a:pt x="729" y="2148"/>
                  </a:lnTo>
                  <a:cubicBezTo>
                    <a:pt x="865" y="2324"/>
                    <a:pt x="1081" y="2432"/>
                    <a:pt x="1297" y="2432"/>
                  </a:cubicBezTo>
                  <a:cubicBezTo>
                    <a:pt x="3958" y="2432"/>
                    <a:pt x="3958" y="2432"/>
                    <a:pt x="3958" y="2432"/>
                  </a:cubicBezTo>
                  <a:cubicBezTo>
                    <a:pt x="3958" y="1554"/>
                    <a:pt x="3958" y="1554"/>
                    <a:pt x="3958" y="1554"/>
                  </a:cubicBezTo>
                  <a:cubicBezTo>
                    <a:pt x="3810" y="1554"/>
                    <a:pt x="3810" y="1554"/>
                    <a:pt x="3810" y="1554"/>
                  </a:cubicBezTo>
                  <a:cubicBezTo>
                    <a:pt x="3796" y="1554"/>
                    <a:pt x="3769" y="1567"/>
                    <a:pt x="3688" y="1635"/>
                  </a:cubicBezTo>
                  <a:cubicBezTo>
                    <a:pt x="3607" y="1702"/>
                    <a:pt x="3499" y="1770"/>
                    <a:pt x="3351" y="1770"/>
                  </a:cubicBezTo>
                  <a:cubicBezTo>
                    <a:pt x="3215" y="1770"/>
                    <a:pt x="3080" y="1743"/>
                    <a:pt x="2972" y="1648"/>
                  </a:cubicBezTo>
                  <a:cubicBezTo>
                    <a:pt x="2864" y="1567"/>
                    <a:pt x="2783" y="1405"/>
                    <a:pt x="2783" y="1216"/>
                  </a:cubicBezTo>
                  <a:cubicBezTo>
                    <a:pt x="2783" y="1040"/>
                    <a:pt x="2864" y="865"/>
                    <a:pt x="2958" y="784"/>
                  </a:cubicBezTo>
                  <a:cubicBezTo>
                    <a:pt x="3080" y="689"/>
                    <a:pt x="3215" y="662"/>
                    <a:pt x="3351" y="662"/>
                  </a:cubicBezTo>
                  <a:cubicBezTo>
                    <a:pt x="3485" y="662"/>
                    <a:pt x="3607" y="730"/>
                    <a:pt x="3675" y="784"/>
                  </a:cubicBezTo>
                  <a:cubicBezTo>
                    <a:pt x="3769" y="851"/>
                    <a:pt x="3769" y="851"/>
                    <a:pt x="3783" y="851"/>
                  </a:cubicBezTo>
                  <a:cubicBezTo>
                    <a:pt x="3958" y="851"/>
                    <a:pt x="3958" y="851"/>
                    <a:pt x="3958" y="851"/>
                  </a:cubicBezTo>
                  <a:cubicBezTo>
                    <a:pt x="3958" y="0"/>
                    <a:pt x="3958" y="0"/>
                    <a:pt x="3958" y="0"/>
                  </a:cubicBezTo>
                  <a:cubicBezTo>
                    <a:pt x="2337" y="0"/>
                    <a:pt x="2337" y="0"/>
                    <a:pt x="2337" y="0"/>
                  </a:cubicBezTo>
                  <a:lnTo>
                    <a:pt x="2337" y="162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152366" tIns="76183" rIns="152366" bIns="76183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7" name="Freeform 9"/>
            <p:cNvSpPr>
              <a:spLocks noChangeArrowheads="1"/>
            </p:cNvSpPr>
            <p:nvPr/>
          </p:nvSpPr>
          <p:spPr bwMode="auto">
            <a:xfrm>
              <a:off x="3597397" y="9599084"/>
              <a:ext cx="706254" cy="664105"/>
            </a:xfrm>
            <a:custGeom>
              <a:avLst/>
              <a:gdLst>
                <a:gd name="T0" fmla="*/ 608 w 1176"/>
                <a:gd name="T1" fmla="*/ 351 h 1109"/>
                <a:gd name="T2" fmla="*/ 608 w 1176"/>
                <a:gd name="T3" fmla="*/ 351 h 1109"/>
                <a:gd name="T4" fmla="*/ 365 w 1176"/>
                <a:gd name="T5" fmla="*/ 419 h 1109"/>
                <a:gd name="T6" fmla="*/ 149 w 1176"/>
                <a:gd name="T7" fmla="*/ 487 h 1109"/>
                <a:gd name="T8" fmla="*/ 14 w 1176"/>
                <a:gd name="T9" fmla="*/ 703 h 1109"/>
                <a:gd name="T10" fmla="*/ 122 w 1176"/>
                <a:gd name="T11" fmla="*/ 973 h 1109"/>
                <a:gd name="T12" fmla="*/ 379 w 1176"/>
                <a:gd name="T13" fmla="*/ 1108 h 1109"/>
                <a:gd name="T14" fmla="*/ 595 w 1176"/>
                <a:gd name="T15" fmla="*/ 1000 h 1109"/>
                <a:gd name="T16" fmla="*/ 689 w 1176"/>
                <a:gd name="T17" fmla="*/ 797 h 1109"/>
                <a:gd name="T18" fmla="*/ 784 w 1176"/>
                <a:gd name="T19" fmla="*/ 527 h 1109"/>
                <a:gd name="T20" fmla="*/ 797 w 1176"/>
                <a:gd name="T21" fmla="*/ 527 h 1109"/>
                <a:gd name="T22" fmla="*/ 1175 w 1176"/>
                <a:gd name="T23" fmla="*/ 189 h 1109"/>
                <a:gd name="T24" fmla="*/ 1014 w 1176"/>
                <a:gd name="T25" fmla="*/ 0 h 1109"/>
                <a:gd name="T26" fmla="*/ 608 w 1176"/>
                <a:gd name="T27" fmla="*/ 351 h 1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76" h="1109">
                  <a:moveTo>
                    <a:pt x="608" y="351"/>
                  </a:moveTo>
                  <a:lnTo>
                    <a:pt x="608" y="351"/>
                  </a:lnTo>
                  <a:cubicBezTo>
                    <a:pt x="527" y="419"/>
                    <a:pt x="433" y="406"/>
                    <a:pt x="365" y="419"/>
                  </a:cubicBezTo>
                  <a:cubicBezTo>
                    <a:pt x="284" y="433"/>
                    <a:pt x="216" y="433"/>
                    <a:pt x="149" y="487"/>
                  </a:cubicBezTo>
                  <a:cubicBezTo>
                    <a:pt x="81" y="554"/>
                    <a:pt x="27" y="622"/>
                    <a:pt x="14" y="703"/>
                  </a:cubicBezTo>
                  <a:cubicBezTo>
                    <a:pt x="0" y="784"/>
                    <a:pt x="27" y="865"/>
                    <a:pt x="122" y="973"/>
                  </a:cubicBezTo>
                  <a:cubicBezTo>
                    <a:pt x="216" y="1081"/>
                    <a:pt x="297" y="1108"/>
                    <a:pt x="379" y="1108"/>
                  </a:cubicBezTo>
                  <a:cubicBezTo>
                    <a:pt x="446" y="1095"/>
                    <a:pt x="527" y="1054"/>
                    <a:pt x="595" y="1000"/>
                  </a:cubicBezTo>
                  <a:cubicBezTo>
                    <a:pt x="662" y="946"/>
                    <a:pt x="676" y="878"/>
                    <a:pt x="689" y="797"/>
                  </a:cubicBezTo>
                  <a:cubicBezTo>
                    <a:pt x="703" y="716"/>
                    <a:pt x="703" y="608"/>
                    <a:pt x="784" y="527"/>
                  </a:cubicBezTo>
                  <a:cubicBezTo>
                    <a:pt x="784" y="527"/>
                    <a:pt x="784" y="527"/>
                    <a:pt x="797" y="527"/>
                  </a:cubicBezTo>
                  <a:cubicBezTo>
                    <a:pt x="1175" y="189"/>
                    <a:pt x="1175" y="189"/>
                    <a:pt x="1175" y="189"/>
                  </a:cubicBezTo>
                  <a:cubicBezTo>
                    <a:pt x="1014" y="0"/>
                    <a:pt x="1014" y="0"/>
                    <a:pt x="1014" y="0"/>
                  </a:cubicBezTo>
                  <a:lnTo>
                    <a:pt x="608" y="351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152366" tIns="76183" rIns="152366" bIns="76183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8" name="Freeform 10"/>
            <p:cNvSpPr>
              <a:spLocks noChangeArrowheads="1"/>
            </p:cNvSpPr>
            <p:nvPr/>
          </p:nvSpPr>
          <p:spPr bwMode="auto">
            <a:xfrm>
              <a:off x="4771841" y="6892397"/>
              <a:ext cx="3541849" cy="1460500"/>
            </a:xfrm>
            <a:custGeom>
              <a:avLst/>
              <a:gdLst>
                <a:gd name="T0" fmla="*/ 5795 w 5904"/>
                <a:gd name="T1" fmla="*/ 946 h 2433"/>
                <a:gd name="T2" fmla="*/ 5795 w 5904"/>
                <a:gd name="T3" fmla="*/ 946 h 2433"/>
                <a:gd name="T4" fmla="*/ 5552 w 5904"/>
                <a:gd name="T5" fmla="*/ 878 h 2433"/>
                <a:gd name="T6" fmla="*/ 5350 w 5904"/>
                <a:gd name="T7" fmla="*/ 959 h 2433"/>
                <a:gd name="T8" fmla="*/ 5107 w 5904"/>
                <a:gd name="T9" fmla="*/ 1081 h 2433"/>
                <a:gd name="T10" fmla="*/ 4675 w 5904"/>
                <a:gd name="T11" fmla="*/ 1081 h 2433"/>
                <a:gd name="T12" fmla="*/ 4675 w 5904"/>
                <a:gd name="T13" fmla="*/ 0 h 2433"/>
                <a:gd name="T14" fmla="*/ 3310 w 5904"/>
                <a:gd name="T15" fmla="*/ 0 h 2433"/>
                <a:gd name="T16" fmla="*/ 3310 w 5904"/>
                <a:gd name="T17" fmla="*/ 162 h 2433"/>
                <a:gd name="T18" fmla="*/ 3378 w 5904"/>
                <a:gd name="T19" fmla="*/ 270 h 2433"/>
                <a:gd name="T20" fmla="*/ 3499 w 5904"/>
                <a:gd name="T21" fmla="*/ 594 h 2433"/>
                <a:gd name="T22" fmla="*/ 3391 w 5904"/>
                <a:gd name="T23" fmla="*/ 986 h 2433"/>
                <a:gd name="T24" fmla="*/ 2946 w 5904"/>
                <a:gd name="T25" fmla="*/ 1162 h 2433"/>
                <a:gd name="T26" fmla="*/ 2513 w 5904"/>
                <a:gd name="T27" fmla="*/ 986 h 2433"/>
                <a:gd name="T28" fmla="*/ 2391 w 5904"/>
                <a:gd name="T29" fmla="*/ 594 h 2433"/>
                <a:gd name="T30" fmla="*/ 2527 w 5904"/>
                <a:gd name="T31" fmla="*/ 257 h 2433"/>
                <a:gd name="T32" fmla="*/ 2621 w 5904"/>
                <a:gd name="T33" fmla="*/ 135 h 2433"/>
                <a:gd name="T34" fmla="*/ 2621 w 5904"/>
                <a:gd name="T35" fmla="*/ 0 h 2433"/>
                <a:gd name="T36" fmla="*/ 1230 w 5904"/>
                <a:gd name="T37" fmla="*/ 0 h 2433"/>
                <a:gd name="T38" fmla="*/ 1230 w 5904"/>
                <a:gd name="T39" fmla="*/ 1081 h 2433"/>
                <a:gd name="T40" fmla="*/ 784 w 5904"/>
                <a:gd name="T41" fmla="*/ 1081 h 2433"/>
                <a:gd name="T42" fmla="*/ 554 w 5904"/>
                <a:gd name="T43" fmla="*/ 959 h 2433"/>
                <a:gd name="T44" fmla="*/ 352 w 5904"/>
                <a:gd name="T45" fmla="*/ 878 h 2433"/>
                <a:gd name="T46" fmla="*/ 108 w 5904"/>
                <a:gd name="T47" fmla="*/ 946 h 2433"/>
                <a:gd name="T48" fmla="*/ 0 w 5904"/>
                <a:gd name="T49" fmla="*/ 1216 h 2433"/>
                <a:gd name="T50" fmla="*/ 108 w 5904"/>
                <a:gd name="T51" fmla="*/ 1486 h 2433"/>
                <a:gd name="T52" fmla="*/ 352 w 5904"/>
                <a:gd name="T53" fmla="*/ 1554 h 2433"/>
                <a:gd name="T54" fmla="*/ 554 w 5904"/>
                <a:gd name="T55" fmla="*/ 1472 h 2433"/>
                <a:gd name="T56" fmla="*/ 797 w 5904"/>
                <a:gd name="T57" fmla="*/ 1324 h 2433"/>
                <a:gd name="T58" fmla="*/ 797 w 5904"/>
                <a:gd name="T59" fmla="*/ 1324 h 2433"/>
                <a:gd name="T60" fmla="*/ 1230 w 5904"/>
                <a:gd name="T61" fmla="*/ 1324 h 2433"/>
                <a:gd name="T62" fmla="*/ 1230 w 5904"/>
                <a:gd name="T63" fmla="*/ 2432 h 2433"/>
                <a:gd name="T64" fmla="*/ 4675 w 5904"/>
                <a:gd name="T65" fmla="*/ 2432 h 2433"/>
                <a:gd name="T66" fmla="*/ 4675 w 5904"/>
                <a:gd name="T67" fmla="*/ 1324 h 2433"/>
                <a:gd name="T68" fmla="*/ 5093 w 5904"/>
                <a:gd name="T69" fmla="*/ 1324 h 2433"/>
                <a:gd name="T70" fmla="*/ 5107 w 5904"/>
                <a:gd name="T71" fmla="*/ 1324 h 2433"/>
                <a:gd name="T72" fmla="*/ 5350 w 5904"/>
                <a:gd name="T73" fmla="*/ 1472 h 2433"/>
                <a:gd name="T74" fmla="*/ 5552 w 5904"/>
                <a:gd name="T75" fmla="*/ 1554 h 2433"/>
                <a:gd name="T76" fmla="*/ 5795 w 5904"/>
                <a:gd name="T77" fmla="*/ 1486 h 2433"/>
                <a:gd name="T78" fmla="*/ 5890 w 5904"/>
                <a:gd name="T79" fmla="*/ 1216 h 2433"/>
                <a:gd name="T80" fmla="*/ 5795 w 5904"/>
                <a:gd name="T81" fmla="*/ 946 h 2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904" h="2433">
                  <a:moveTo>
                    <a:pt x="5795" y="946"/>
                  </a:moveTo>
                  <a:lnTo>
                    <a:pt x="5795" y="946"/>
                  </a:lnTo>
                  <a:cubicBezTo>
                    <a:pt x="5741" y="905"/>
                    <a:pt x="5647" y="878"/>
                    <a:pt x="5552" y="878"/>
                  </a:cubicBezTo>
                  <a:cubicBezTo>
                    <a:pt x="5471" y="878"/>
                    <a:pt x="5417" y="919"/>
                    <a:pt x="5350" y="959"/>
                  </a:cubicBezTo>
                  <a:cubicBezTo>
                    <a:pt x="5283" y="1013"/>
                    <a:pt x="5215" y="1081"/>
                    <a:pt x="5107" y="1081"/>
                  </a:cubicBezTo>
                  <a:cubicBezTo>
                    <a:pt x="4675" y="1081"/>
                    <a:pt x="4675" y="1081"/>
                    <a:pt x="4675" y="1081"/>
                  </a:cubicBezTo>
                  <a:cubicBezTo>
                    <a:pt x="4675" y="0"/>
                    <a:pt x="4675" y="0"/>
                    <a:pt x="4675" y="0"/>
                  </a:cubicBezTo>
                  <a:cubicBezTo>
                    <a:pt x="3310" y="0"/>
                    <a:pt x="3310" y="0"/>
                    <a:pt x="3310" y="0"/>
                  </a:cubicBezTo>
                  <a:cubicBezTo>
                    <a:pt x="3310" y="162"/>
                    <a:pt x="3310" y="162"/>
                    <a:pt x="3310" y="162"/>
                  </a:cubicBezTo>
                  <a:cubicBezTo>
                    <a:pt x="3310" y="176"/>
                    <a:pt x="3324" y="176"/>
                    <a:pt x="3378" y="270"/>
                  </a:cubicBezTo>
                  <a:cubicBezTo>
                    <a:pt x="3432" y="338"/>
                    <a:pt x="3499" y="460"/>
                    <a:pt x="3499" y="594"/>
                  </a:cubicBezTo>
                  <a:cubicBezTo>
                    <a:pt x="3499" y="730"/>
                    <a:pt x="3486" y="865"/>
                    <a:pt x="3391" y="986"/>
                  </a:cubicBezTo>
                  <a:cubicBezTo>
                    <a:pt x="3297" y="1094"/>
                    <a:pt x="3134" y="1162"/>
                    <a:pt x="2946" y="1162"/>
                  </a:cubicBezTo>
                  <a:cubicBezTo>
                    <a:pt x="2756" y="1162"/>
                    <a:pt x="2594" y="1081"/>
                    <a:pt x="2513" y="986"/>
                  </a:cubicBezTo>
                  <a:cubicBezTo>
                    <a:pt x="2419" y="865"/>
                    <a:pt x="2391" y="730"/>
                    <a:pt x="2391" y="594"/>
                  </a:cubicBezTo>
                  <a:cubicBezTo>
                    <a:pt x="2391" y="446"/>
                    <a:pt x="2473" y="338"/>
                    <a:pt x="2527" y="257"/>
                  </a:cubicBezTo>
                  <a:cubicBezTo>
                    <a:pt x="2594" y="176"/>
                    <a:pt x="2607" y="149"/>
                    <a:pt x="2621" y="135"/>
                  </a:cubicBezTo>
                  <a:cubicBezTo>
                    <a:pt x="2621" y="0"/>
                    <a:pt x="2621" y="0"/>
                    <a:pt x="2621" y="0"/>
                  </a:cubicBezTo>
                  <a:cubicBezTo>
                    <a:pt x="1230" y="0"/>
                    <a:pt x="1230" y="0"/>
                    <a:pt x="1230" y="0"/>
                  </a:cubicBezTo>
                  <a:cubicBezTo>
                    <a:pt x="1230" y="1081"/>
                    <a:pt x="1230" y="1081"/>
                    <a:pt x="1230" y="1081"/>
                  </a:cubicBezTo>
                  <a:cubicBezTo>
                    <a:pt x="784" y="1081"/>
                    <a:pt x="784" y="1081"/>
                    <a:pt x="784" y="1081"/>
                  </a:cubicBezTo>
                  <a:cubicBezTo>
                    <a:pt x="676" y="1081"/>
                    <a:pt x="608" y="1013"/>
                    <a:pt x="554" y="959"/>
                  </a:cubicBezTo>
                  <a:cubicBezTo>
                    <a:pt x="486" y="919"/>
                    <a:pt x="419" y="878"/>
                    <a:pt x="352" y="878"/>
                  </a:cubicBezTo>
                  <a:cubicBezTo>
                    <a:pt x="257" y="878"/>
                    <a:pt x="162" y="905"/>
                    <a:pt x="108" y="946"/>
                  </a:cubicBezTo>
                  <a:cubicBezTo>
                    <a:pt x="41" y="1000"/>
                    <a:pt x="0" y="1081"/>
                    <a:pt x="0" y="1216"/>
                  </a:cubicBezTo>
                  <a:cubicBezTo>
                    <a:pt x="0" y="1364"/>
                    <a:pt x="54" y="1432"/>
                    <a:pt x="108" y="1486"/>
                  </a:cubicBezTo>
                  <a:cubicBezTo>
                    <a:pt x="162" y="1527"/>
                    <a:pt x="244" y="1554"/>
                    <a:pt x="352" y="1554"/>
                  </a:cubicBezTo>
                  <a:cubicBezTo>
                    <a:pt x="432" y="1554"/>
                    <a:pt x="486" y="1513"/>
                    <a:pt x="554" y="1472"/>
                  </a:cubicBezTo>
                  <a:cubicBezTo>
                    <a:pt x="622" y="1418"/>
                    <a:pt x="689" y="1338"/>
                    <a:pt x="797" y="1324"/>
                  </a:cubicBezTo>
                  <a:lnTo>
                    <a:pt x="797" y="1324"/>
                  </a:lnTo>
                  <a:cubicBezTo>
                    <a:pt x="1230" y="1324"/>
                    <a:pt x="1230" y="1324"/>
                    <a:pt x="1230" y="1324"/>
                  </a:cubicBezTo>
                  <a:cubicBezTo>
                    <a:pt x="1230" y="2432"/>
                    <a:pt x="1230" y="2432"/>
                    <a:pt x="1230" y="2432"/>
                  </a:cubicBezTo>
                  <a:cubicBezTo>
                    <a:pt x="4675" y="2432"/>
                    <a:pt x="4675" y="2432"/>
                    <a:pt x="4675" y="2432"/>
                  </a:cubicBezTo>
                  <a:cubicBezTo>
                    <a:pt x="4675" y="1324"/>
                    <a:pt x="4675" y="1324"/>
                    <a:pt x="4675" y="1324"/>
                  </a:cubicBezTo>
                  <a:cubicBezTo>
                    <a:pt x="5093" y="1324"/>
                    <a:pt x="5093" y="1324"/>
                    <a:pt x="5093" y="1324"/>
                  </a:cubicBezTo>
                  <a:cubicBezTo>
                    <a:pt x="5107" y="1324"/>
                    <a:pt x="5107" y="1324"/>
                    <a:pt x="5107" y="1324"/>
                  </a:cubicBezTo>
                  <a:cubicBezTo>
                    <a:pt x="5215" y="1338"/>
                    <a:pt x="5283" y="1418"/>
                    <a:pt x="5350" y="1472"/>
                  </a:cubicBezTo>
                  <a:cubicBezTo>
                    <a:pt x="5417" y="1513"/>
                    <a:pt x="5471" y="1554"/>
                    <a:pt x="5552" y="1554"/>
                  </a:cubicBezTo>
                  <a:cubicBezTo>
                    <a:pt x="5647" y="1554"/>
                    <a:pt x="5727" y="1527"/>
                    <a:pt x="5795" y="1486"/>
                  </a:cubicBezTo>
                  <a:cubicBezTo>
                    <a:pt x="5849" y="1432"/>
                    <a:pt x="5890" y="1364"/>
                    <a:pt x="5890" y="1216"/>
                  </a:cubicBezTo>
                  <a:cubicBezTo>
                    <a:pt x="5903" y="1081"/>
                    <a:pt x="5862" y="1000"/>
                    <a:pt x="5795" y="946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152366" tIns="76183" rIns="152366" bIns="76183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9" name="Freeform 11"/>
            <p:cNvSpPr>
              <a:spLocks noChangeArrowheads="1"/>
            </p:cNvSpPr>
            <p:nvPr/>
          </p:nvSpPr>
          <p:spPr bwMode="auto">
            <a:xfrm>
              <a:off x="9271232" y="9599084"/>
              <a:ext cx="698318" cy="664105"/>
            </a:xfrm>
            <a:custGeom>
              <a:avLst/>
              <a:gdLst>
                <a:gd name="T0" fmla="*/ 608 w 1163"/>
                <a:gd name="T1" fmla="*/ 351 h 1109"/>
                <a:gd name="T2" fmla="*/ 608 w 1163"/>
                <a:gd name="T3" fmla="*/ 351 h 1109"/>
                <a:gd name="T4" fmla="*/ 351 w 1163"/>
                <a:gd name="T5" fmla="*/ 419 h 1109"/>
                <a:gd name="T6" fmla="*/ 149 w 1163"/>
                <a:gd name="T7" fmla="*/ 487 h 1109"/>
                <a:gd name="T8" fmla="*/ 14 w 1163"/>
                <a:gd name="T9" fmla="*/ 703 h 1109"/>
                <a:gd name="T10" fmla="*/ 108 w 1163"/>
                <a:gd name="T11" fmla="*/ 973 h 1109"/>
                <a:gd name="T12" fmla="*/ 365 w 1163"/>
                <a:gd name="T13" fmla="*/ 1108 h 1109"/>
                <a:gd name="T14" fmla="*/ 595 w 1163"/>
                <a:gd name="T15" fmla="*/ 1000 h 1109"/>
                <a:gd name="T16" fmla="*/ 690 w 1163"/>
                <a:gd name="T17" fmla="*/ 797 h 1109"/>
                <a:gd name="T18" fmla="*/ 784 w 1163"/>
                <a:gd name="T19" fmla="*/ 527 h 1109"/>
                <a:gd name="T20" fmla="*/ 784 w 1163"/>
                <a:gd name="T21" fmla="*/ 527 h 1109"/>
                <a:gd name="T22" fmla="*/ 1162 w 1163"/>
                <a:gd name="T23" fmla="*/ 189 h 1109"/>
                <a:gd name="T24" fmla="*/ 1000 w 1163"/>
                <a:gd name="T25" fmla="*/ 0 h 1109"/>
                <a:gd name="T26" fmla="*/ 608 w 1163"/>
                <a:gd name="T27" fmla="*/ 351 h 1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63" h="1109">
                  <a:moveTo>
                    <a:pt x="608" y="351"/>
                  </a:moveTo>
                  <a:lnTo>
                    <a:pt x="608" y="351"/>
                  </a:lnTo>
                  <a:cubicBezTo>
                    <a:pt x="527" y="419"/>
                    <a:pt x="433" y="406"/>
                    <a:pt x="351" y="419"/>
                  </a:cubicBezTo>
                  <a:cubicBezTo>
                    <a:pt x="271" y="433"/>
                    <a:pt x="203" y="433"/>
                    <a:pt x="149" y="487"/>
                  </a:cubicBezTo>
                  <a:cubicBezTo>
                    <a:pt x="81" y="554"/>
                    <a:pt x="27" y="622"/>
                    <a:pt x="14" y="703"/>
                  </a:cubicBezTo>
                  <a:cubicBezTo>
                    <a:pt x="0" y="784"/>
                    <a:pt x="14" y="865"/>
                    <a:pt x="108" y="973"/>
                  </a:cubicBezTo>
                  <a:cubicBezTo>
                    <a:pt x="203" y="1081"/>
                    <a:pt x="284" y="1108"/>
                    <a:pt x="365" y="1108"/>
                  </a:cubicBezTo>
                  <a:cubicBezTo>
                    <a:pt x="446" y="1095"/>
                    <a:pt x="514" y="1054"/>
                    <a:pt x="595" y="1000"/>
                  </a:cubicBezTo>
                  <a:cubicBezTo>
                    <a:pt x="649" y="946"/>
                    <a:pt x="676" y="878"/>
                    <a:pt x="690" y="797"/>
                  </a:cubicBezTo>
                  <a:cubicBezTo>
                    <a:pt x="703" y="716"/>
                    <a:pt x="703" y="608"/>
                    <a:pt x="784" y="527"/>
                  </a:cubicBezTo>
                  <a:lnTo>
                    <a:pt x="784" y="527"/>
                  </a:lnTo>
                  <a:cubicBezTo>
                    <a:pt x="1162" y="189"/>
                    <a:pt x="1162" y="189"/>
                    <a:pt x="1162" y="189"/>
                  </a:cubicBezTo>
                  <a:cubicBezTo>
                    <a:pt x="1000" y="0"/>
                    <a:pt x="1000" y="0"/>
                    <a:pt x="1000" y="0"/>
                  </a:cubicBezTo>
                  <a:lnTo>
                    <a:pt x="608" y="351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152366" tIns="76183" rIns="152366" bIns="76183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0" name="Freeform 12"/>
            <p:cNvSpPr>
              <a:spLocks noChangeArrowheads="1"/>
            </p:cNvSpPr>
            <p:nvPr/>
          </p:nvSpPr>
          <p:spPr bwMode="auto">
            <a:xfrm>
              <a:off x="7731758" y="6892397"/>
              <a:ext cx="3184754" cy="1460500"/>
            </a:xfrm>
            <a:custGeom>
              <a:avLst/>
              <a:gdLst>
                <a:gd name="T0" fmla="*/ 3026 w 5310"/>
                <a:gd name="T1" fmla="*/ 162 h 2433"/>
                <a:gd name="T2" fmla="*/ 3026 w 5310"/>
                <a:gd name="T3" fmla="*/ 162 h 2433"/>
                <a:gd name="T4" fmla="*/ 3093 w 5310"/>
                <a:gd name="T5" fmla="*/ 270 h 2433"/>
                <a:gd name="T6" fmla="*/ 3215 w 5310"/>
                <a:gd name="T7" fmla="*/ 594 h 2433"/>
                <a:gd name="T8" fmla="*/ 3093 w 5310"/>
                <a:gd name="T9" fmla="*/ 986 h 2433"/>
                <a:gd name="T10" fmla="*/ 2661 w 5310"/>
                <a:gd name="T11" fmla="*/ 1162 h 2433"/>
                <a:gd name="T12" fmla="*/ 2215 w 5310"/>
                <a:gd name="T13" fmla="*/ 986 h 2433"/>
                <a:gd name="T14" fmla="*/ 2107 w 5310"/>
                <a:gd name="T15" fmla="*/ 594 h 2433"/>
                <a:gd name="T16" fmla="*/ 2242 w 5310"/>
                <a:gd name="T17" fmla="*/ 257 h 2433"/>
                <a:gd name="T18" fmla="*/ 2323 w 5310"/>
                <a:gd name="T19" fmla="*/ 135 h 2433"/>
                <a:gd name="T20" fmla="*/ 2323 w 5310"/>
                <a:gd name="T21" fmla="*/ 0 h 2433"/>
                <a:gd name="T22" fmla="*/ 0 w 5310"/>
                <a:gd name="T23" fmla="*/ 0 h 2433"/>
                <a:gd name="T24" fmla="*/ 0 w 5310"/>
                <a:gd name="T25" fmla="*/ 851 h 2433"/>
                <a:gd name="T26" fmla="*/ 176 w 5310"/>
                <a:gd name="T27" fmla="*/ 851 h 2433"/>
                <a:gd name="T28" fmla="*/ 298 w 5310"/>
                <a:gd name="T29" fmla="*/ 784 h 2433"/>
                <a:gd name="T30" fmla="*/ 621 w 5310"/>
                <a:gd name="T31" fmla="*/ 662 h 2433"/>
                <a:gd name="T32" fmla="*/ 999 w 5310"/>
                <a:gd name="T33" fmla="*/ 784 h 2433"/>
                <a:gd name="T34" fmla="*/ 1188 w 5310"/>
                <a:gd name="T35" fmla="*/ 1216 h 2433"/>
                <a:gd name="T36" fmla="*/ 999 w 5310"/>
                <a:gd name="T37" fmla="*/ 1648 h 2433"/>
                <a:gd name="T38" fmla="*/ 621 w 5310"/>
                <a:gd name="T39" fmla="*/ 1770 h 2433"/>
                <a:gd name="T40" fmla="*/ 284 w 5310"/>
                <a:gd name="T41" fmla="*/ 1635 h 2433"/>
                <a:gd name="T42" fmla="*/ 149 w 5310"/>
                <a:gd name="T43" fmla="*/ 1554 h 2433"/>
                <a:gd name="T44" fmla="*/ 0 w 5310"/>
                <a:gd name="T45" fmla="*/ 1554 h 2433"/>
                <a:gd name="T46" fmla="*/ 0 w 5310"/>
                <a:gd name="T47" fmla="*/ 2432 h 2433"/>
                <a:gd name="T48" fmla="*/ 4160 w 5310"/>
                <a:gd name="T49" fmla="*/ 2432 h 2433"/>
                <a:gd name="T50" fmla="*/ 4809 w 5310"/>
                <a:gd name="T51" fmla="*/ 1973 h 2433"/>
                <a:gd name="T52" fmla="*/ 5309 w 5310"/>
                <a:gd name="T53" fmla="*/ 0 h 2433"/>
                <a:gd name="T54" fmla="*/ 3026 w 5310"/>
                <a:gd name="T55" fmla="*/ 0 h 2433"/>
                <a:gd name="T56" fmla="*/ 3026 w 5310"/>
                <a:gd name="T57" fmla="*/ 162 h 2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310" h="2433">
                  <a:moveTo>
                    <a:pt x="3026" y="162"/>
                  </a:moveTo>
                  <a:lnTo>
                    <a:pt x="3026" y="162"/>
                  </a:lnTo>
                  <a:cubicBezTo>
                    <a:pt x="3026" y="176"/>
                    <a:pt x="3026" y="176"/>
                    <a:pt x="3093" y="270"/>
                  </a:cubicBezTo>
                  <a:cubicBezTo>
                    <a:pt x="3147" y="338"/>
                    <a:pt x="3215" y="460"/>
                    <a:pt x="3215" y="594"/>
                  </a:cubicBezTo>
                  <a:cubicBezTo>
                    <a:pt x="3215" y="730"/>
                    <a:pt x="3188" y="865"/>
                    <a:pt x="3093" y="986"/>
                  </a:cubicBezTo>
                  <a:cubicBezTo>
                    <a:pt x="3012" y="1094"/>
                    <a:pt x="2837" y="1162"/>
                    <a:pt x="2661" y="1162"/>
                  </a:cubicBezTo>
                  <a:cubicBezTo>
                    <a:pt x="2472" y="1162"/>
                    <a:pt x="2310" y="1081"/>
                    <a:pt x="2215" y="986"/>
                  </a:cubicBezTo>
                  <a:cubicBezTo>
                    <a:pt x="2121" y="865"/>
                    <a:pt x="2107" y="730"/>
                    <a:pt x="2107" y="594"/>
                  </a:cubicBezTo>
                  <a:cubicBezTo>
                    <a:pt x="2107" y="446"/>
                    <a:pt x="2175" y="338"/>
                    <a:pt x="2242" y="257"/>
                  </a:cubicBezTo>
                  <a:cubicBezTo>
                    <a:pt x="2310" y="176"/>
                    <a:pt x="2323" y="149"/>
                    <a:pt x="2323" y="135"/>
                  </a:cubicBezTo>
                  <a:cubicBezTo>
                    <a:pt x="2323" y="0"/>
                    <a:pt x="2323" y="0"/>
                    <a:pt x="232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51"/>
                    <a:pt x="0" y="851"/>
                    <a:pt x="0" y="851"/>
                  </a:cubicBezTo>
                  <a:cubicBezTo>
                    <a:pt x="176" y="851"/>
                    <a:pt x="176" y="851"/>
                    <a:pt x="176" y="851"/>
                  </a:cubicBezTo>
                  <a:cubicBezTo>
                    <a:pt x="203" y="851"/>
                    <a:pt x="203" y="851"/>
                    <a:pt x="298" y="784"/>
                  </a:cubicBezTo>
                  <a:cubicBezTo>
                    <a:pt x="365" y="730"/>
                    <a:pt x="472" y="662"/>
                    <a:pt x="621" y="662"/>
                  </a:cubicBezTo>
                  <a:cubicBezTo>
                    <a:pt x="742" y="662"/>
                    <a:pt x="891" y="689"/>
                    <a:pt x="999" y="784"/>
                  </a:cubicBezTo>
                  <a:cubicBezTo>
                    <a:pt x="1107" y="865"/>
                    <a:pt x="1188" y="1040"/>
                    <a:pt x="1188" y="1216"/>
                  </a:cubicBezTo>
                  <a:cubicBezTo>
                    <a:pt x="1188" y="1405"/>
                    <a:pt x="1107" y="1567"/>
                    <a:pt x="999" y="1648"/>
                  </a:cubicBezTo>
                  <a:cubicBezTo>
                    <a:pt x="891" y="1743"/>
                    <a:pt x="756" y="1770"/>
                    <a:pt x="621" y="1770"/>
                  </a:cubicBezTo>
                  <a:cubicBezTo>
                    <a:pt x="472" y="1770"/>
                    <a:pt x="352" y="1702"/>
                    <a:pt x="284" y="1635"/>
                  </a:cubicBezTo>
                  <a:cubicBezTo>
                    <a:pt x="190" y="1567"/>
                    <a:pt x="176" y="1554"/>
                    <a:pt x="149" y="1554"/>
                  </a:cubicBezTo>
                  <a:cubicBezTo>
                    <a:pt x="0" y="1554"/>
                    <a:pt x="0" y="1554"/>
                    <a:pt x="0" y="1554"/>
                  </a:cubicBezTo>
                  <a:cubicBezTo>
                    <a:pt x="0" y="2432"/>
                    <a:pt x="0" y="2432"/>
                    <a:pt x="0" y="2432"/>
                  </a:cubicBezTo>
                  <a:cubicBezTo>
                    <a:pt x="4160" y="2432"/>
                    <a:pt x="4160" y="2432"/>
                    <a:pt x="4160" y="2432"/>
                  </a:cubicBezTo>
                  <a:cubicBezTo>
                    <a:pt x="4444" y="2432"/>
                    <a:pt x="4715" y="2229"/>
                    <a:pt x="4809" y="1973"/>
                  </a:cubicBezTo>
                  <a:cubicBezTo>
                    <a:pt x="5309" y="0"/>
                    <a:pt x="5309" y="0"/>
                    <a:pt x="5309" y="0"/>
                  </a:cubicBezTo>
                  <a:cubicBezTo>
                    <a:pt x="3026" y="0"/>
                    <a:pt x="3026" y="0"/>
                    <a:pt x="3026" y="0"/>
                  </a:cubicBezTo>
                  <a:lnTo>
                    <a:pt x="3026" y="162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152366" tIns="76183" rIns="152366" bIns="76183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1" name="Freeform 13"/>
            <p:cNvSpPr>
              <a:spLocks noChangeArrowheads="1"/>
            </p:cNvSpPr>
            <p:nvPr/>
          </p:nvSpPr>
          <p:spPr bwMode="auto">
            <a:xfrm>
              <a:off x="2608112" y="8585731"/>
              <a:ext cx="2690113" cy="2693458"/>
            </a:xfrm>
            <a:custGeom>
              <a:avLst/>
              <a:gdLst>
                <a:gd name="T0" fmla="*/ 2243 w 4486"/>
                <a:gd name="T1" fmla="*/ 0 h 4487"/>
                <a:gd name="T2" fmla="*/ 2243 w 4486"/>
                <a:gd name="T3" fmla="*/ 0 h 4487"/>
                <a:gd name="T4" fmla="*/ 0 w 4486"/>
                <a:gd name="T5" fmla="*/ 2243 h 4487"/>
                <a:gd name="T6" fmla="*/ 2243 w 4486"/>
                <a:gd name="T7" fmla="*/ 4486 h 4487"/>
                <a:gd name="T8" fmla="*/ 4485 w 4486"/>
                <a:gd name="T9" fmla="*/ 2243 h 4487"/>
                <a:gd name="T10" fmla="*/ 2243 w 4486"/>
                <a:gd name="T11" fmla="*/ 0 h 4487"/>
                <a:gd name="T12" fmla="*/ 2972 w 4486"/>
                <a:gd name="T13" fmla="*/ 2040 h 4487"/>
                <a:gd name="T14" fmla="*/ 2972 w 4486"/>
                <a:gd name="T15" fmla="*/ 2040 h 4487"/>
                <a:gd name="T16" fmla="*/ 2972 w 4486"/>
                <a:gd name="T17" fmla="*/ 2040 h 4487"/>
                <a:gd name="T18" fmla="*/ 2594 w 4486"/>
                <a:gd name="T19" fmla="*/ 2378 h 4487"/>
                <a:gd name="T20" fmla="*/ 2554 w 4486"/>
                <a:gd name="T21" fmla="*/ 2527 h 4487"/>
                <a:gd name="T22" fmla="*/ 2391 w 4486"/>
                <a:gd name="T23" fmla="*/ 2851 h 4487"/>
                <a:gd name="T24" fmla="*/ 2027 w 4486"/>
                <a:gd name="T25" fmla="*/ 3013 h 4487"/>
                <a:gd name="T26" fmla="*/ 1608 w 4486"/>
                <a:gd name="T27" fmla="*/ 2810 h 4487"/>
                <a:gd name="T28" fmla="*/ 1445 w 4486"/>
                <a:gd name="T29" fmla="*/ 2351 h 4487"/>
                <a:gd name="T30" fmla="*/ 1662 w 4486"/>
                <a:gd name="T31" fmla="*/ 2014 h 4487"/>
                <a:gd name="T32" fmla="*/ 1986 w 4486"/>
                <a:gd name="T33" fmla="*/ 1892 h 4487"/>
                <a:gd name="T34" fmla="*/ 2121 w 4486"/>
                <a:gd name="T35" fmla="*/ 1865 h 4487"/>
                <a:gd name="T36" fmla="*/ 2513 w 4486"/>
                <a:gd name="T37" fmla="*/ 1527 h 4487"/>
                <a:gd name="T38" fmla="*/ 2648 w 4486"/>
                <a:gd name="T39" fmla="*/ 1473 h 4487"/>
                <a:gd name="T40" fmla="*/ 2823 w 4486"/>
                <a:gd name="T41" fmla="*/ 1541 h 4487"/>
                <a:gd name="T42" fmla="*/ 2986 w 4486"/>
                <a:gd name="T43" fmla="*/ 1730 h 4487"/>
                <a:gd name="T44" fmla="*/ 2972 w 4486"/>
                <a:gd name="T45" fmla="*/ 2040 h 4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486" h="4487">
                  <a:moveTo>
                    <a:pt x="2243" y="0"/>
                  </a:moveTo>
                  <a:lnTo>
                    <a:pt x="2243" y="0"/>
                  </a:lnTo>
                  <a:cubicBezTo>
                    <a:pt x="1000" y="0"/>
                    <a:pt x="0" y="1000"/>
                    <a:pt x="0" y="2243"/>
                  </a:cubicBezTo>
                  <a:cubicBezTo>
                    <a:pt x="0" y="3486"/>
                    <a:pt x="1000" y="4486"/>
                    <a:pt x="2243" y="4486"/>
                  </a:cubicBezTo>
                  <a:cubicBezTo>
                    <a:pt x="3486" y="4486"/>
                    <a:pt x="4485" y="3486"/>
                    <a:pt x="4485" y="2243"/>
                  </a:cubicBezTo>
                  <a:cubicBezTo>
                    <a:pt x="4485" y="1000"/>
                    <a:pt x="3486" y="0"/>
                    <a:pt x="2243" y="0"/>
                  </a:cubicBezTo>
                  <a:close/>
                  <a:moveTo>
                    <a:pt x="2972" y="2040"/>
                  </a:moveTo>
                  <a:lnTo>
                    <a:pt x="2972" y="2040"/>
                  </a:lnTo>
                  <a:lnTo>
                    <a:pt x="2972" y="2040"/>
                  </a:lnTo>
                  <a:cubicBezTo>
                    <a:pt x="2594" y="2378"/>
                    <a:pt x="2594" y="2378"/>
                    <a:pt x="2594" y="2378"/>
                  </a:cubicBezTo>
                  <a:cubicBezTo>
                    <a:pt x="2580" y="2392"/>
                    <a:pt x="2580" y="2419"/>
                    <a:pt x="2554" y="2527"/>
                  </a:cubicBezTo>
                  <a:cubicBezTo>
                    <a:pt x="2540" y="2621"/>
                    <a:pt x="2499" y="2756"/>
                    <a:pt x="2391" y="2851"/>
                  </a:cubicBezTo>
                  <a:cubicBezTo>
                    <a:pt x="2297" y="2932"/>
                    <a:pt x="2175" y="3000"/>
                    <a:pt x="2027" y="3013"/>
                  </a:cubicBezTo>
                  <a:cubicBezTo>
                    <a:pt x="1891" y="3013"/>
                    <a:pt x="1729" y="2946"/>
                    <a:pt x="1608" y="2810"/>
                  </a:cubicBezTo>
                  <a:cubicBezTo>
                    <a:pt x="1473" y="2676"/>
                    <a:pt x="1419" y="2486"/>
                    <a:pt x="1445" y="2351"/>
                  </a:cubicBezTo>
                  <a:cubicBezTo>
                    <a:pt x="1473" y="2203"/>
                    <a:pt x="1554" y="2095"/>
                    <a:pt x="1662" y="2014"/>
                  </a:cubicBezTo>
                  <a:cubicBezTo>
                    <a:pt x="1756" y="1919"/>
                    <a:pt x="1891" y="1892"/>
                    <a:pt x="1986" y="1892"/>
                  </a:cubicBezTo>
                  <a:cubicBezTo>
                    <a:pt x="2094" y="1878"/>
                    <a:pt x="2107" y="1878"/>
                    <a:pt x="2121" y="1865"/>
                  </a:cubicBezTo>
                  <a:cubicBezTo>
                    <a:pt x="2513" y="1527"/>
                    <a:pt x="2513" y="1527"/>
                    <a:pt x="2513" y="1527"/>
                  </a:cubicBezTo>
                  <a:cubicBezTo>
                    <a:pt x="2540" y="1487"/>
                    <a:pt x="2594" y="1473"/>
                    <a:pt x="2648" y="1473"/>
                  </a:cubicBezTo>
                  <a:cubicBezTo>
                    <a:pt x="2716" y="1459"/>
                    <a:pt x="2770" y="1487"/>
                    <a:pt x="2823" y="1541"/>
                  </a:cubicBezTo>
                  <a:cubicBezTo>
                    <a:pt x="2986" y="1730"/>
                    <a:pt x="2986" y="1730"/>
                    <a:pt x="2986" y="1730"/>
                  </a:cubicBezTo>
                  <a:cubicBezTo>
                    <a:pt x="3067" y="1824"/>
                    <a:pt x="3053" y="1960"/>
                    <a:pt x="2972" y="204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152366" tIns="76183" rIns="152366" bIns="76183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2" name="Freeform 14"/>
            <p:cNvSpPr>
              <a:spLocks noChangeArrowheads="1"/>
            </p:cNvSpPr>
            <p:nvPr/>
          </p:nvSpPr>
          <p:spPr bwMode="auto">
            <a:xfrm>
              <a:off x="8274012" y="8585731"/>
              <a:ext cx="2698047" cy="2693458"/>
            </a:xfrm>
            <a:custGeom>
              <a:avLst/>
              <a:gdLst>
                <a:gd name="T0" fmla="*/ 2242 w 4499"/>
                <a:gd name="T1" fmla="*/ 0 h 4487"/>
                <a:gd name="T2" fmla="*/ 2242 w 4499"/>
                <a:gd name="T3" fmla="*/ 0 h 4487"/>
                <a:gd name="T4" fmla="*/ 0 w 4499"/>
                <a:gd name="T5" fmla="*/ 2243 h 4487"/>
                <a:gd name="T6" fmla="*/ 2242 w 4499"/>
                <a:gd name="T7" fmla="*/ 4486 h 4487"/>
                <a:gd name="T8" fmla="*/ 4498 w 4499"/>
                <a:gd name="T9" fmla="*/ 2243 h 4487"/>
                <a:gd name="T10" fmla="*/ 2242 w 4499"/>
                <a:gd name="T11" fmla="*/ 0 h 4487"/>
                <a:gd name="T12" fmla="*/ 2972 w 4499"/>
                <a:gd name="T13" fmla="*/ 2040 h 4487"/>
                <a:gd name="T14" fmla="*/ 2972 w 4499"/>
                <a:gd name="T15" fmla="*/ 2040 h 4487"/>
                <a:gd name="T16" fmla="*/ 2972 w 4499"/>
                <a:gd name="T17" fmla="*/ 2040 h 4487"/>
                <a:gd name="T18" fmla="*/ 2593 w 4499"/>
                <a:gd name="T19" fmla="*/ 2378 h 4487"/>
                <a:gd name="T20" fmla="*/ 2566 w 4499"/>
                <a:gd name="T21" fmla="*/ 2527 h 4487"/>
                <a:gd name="T22" fmla="*/ 2391 w 4499"/>
                <a:gd name="T23" fmla="*/ 2851 h 4487"/>
                <a:gd name="T24" fmla="*/ 2026 w 4499"/>
                <a:gd name="T25" fmla="*/ 3013 h 4487"/>
                <a:gd name="T26" fmla="*/ 1607 w 4499"/>
                <a:gd name="T27" fmla="*/ 2810 h 4487"/>
                <a:gd name="T28" fmla="*/ 1459 w 4499"/>
                <a:gd name="T29" fmla="*/ 2351 h 4487"/>
                <a:gd name="T30" fmla="*/ 1661 w 4499"/>
                <a:gd name="T31" fmla="*/ 2014 h 4487"/>
                <a:gd name="T32" fmla="*/ 1986 w 4499"/>
                <a:gd name="T33" fmla="*/ 1892 h 4487"/>
                <a:gd name="T34" fmla="*/ 2121 w 4499"/>
                <a:gd name="T35" fmla="*/ 1865 h 4487"/>
                <a:gd name="T36" fmla="*/ 2513 w 4499"/>
                <a:gd name="T37" fmla="*/ 1527 h 4487"/>
                <a:gd name="T38" fmla="*/ 2648 w 4499"/>
                <a:gd name="T39" fmla="*/ 1473 h 4487"/>
                <a:gd name="T40" fmla="*/ 2823 w 4499"/>
                <a:gd name="T41" fmla="*/ 1541 h 4487"/>
                <a:gd name="T42" fmla="*/ 2999 w 4499"/>
                <a:gd name="T43" fmla="*/ 1730 h 4487"/>
                <a:gd name="T44" fmla="*/ 2972 w 4499"/>
                <a:gd name="T45" fmla="*/ 2040 h 4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499" h="4487">
                  <a:moveTo>
                    <a:pt x="2242" y="0"/>
                  </a:moveTo>
                  <a:lnTo>
                    <a:pt x="2242" y="0"/>
                  </a:lnTo>
                  <a:cubicBezTo>
                    <a:pt x="1013" y="0"/>
                    <a:pt x="0" y="1000"/>
                    <a:pt x="0" y="2243"/>
                  </a:cubicBezTo>
                  <a:cubicBezTo>
                    <a:pt x="0" y="3486"/>
                    <a:pt x="1013" y="4486"/>
                    <a:pt x="2242" y="4486"/>
                  </a:cubicBezTo>
                  <a:cubicBezTo>
                    <a:pt x="3485" y="4486"/>
                    <a:pt x="4498" y="3486"/>
                    <a:pt x="4498" y="2243"/>
                  </a:cubicBezTo>
                  <a:cubicBezTo>
                    <a:pt x="4498" y="1000"/>
                    <a:pt x="3485" y="0"/>
                    <a:pt x="2242" y="0"/>
                  </a:cubicBezTo>
                  <a:close/>
                  <a:moveTo>
                    <a:pt x="2972" y="2040"/>
                  </a:moveTo>
                  <a:lnTo>
                    <a:pt x="2972" y="2040"/>
                  </a:lnTo>
                  <a:lnTo>
                    <a:pt x="2972" y="2040"/>
                  </a:lnTo>
                  <a:cubicBezTo>
                    <a:pt x="2593" y="2378"/>
                    <a:pt x="2593" y="2378"/>
                    <a:pt x="2593" y="2378"/>
                  </a:cubicBezTo>
                  <a:cubicBezTo>
                    <a:pt x="2580" y="2392"/>
                    <a:pt x="2580" y="2419"/>
                    <a:pt x="2566" y="2527"/>
                  </a:cubicBezTo>
                  <a:cubicBezTo>
                    <a:pt x="2539" y="2621"/>
                    <a:pt x="2513" y="2756"/>
                    <a:pt x="2391" y="2851"/>
                  </a:cubicBezTo>
                  <a:cubicBezTo>
                    <a:pt x="2296" y="2932"/>
                    <a:pt x="2175" y="3000"/>
                    <a:pt x="2026" y="3013"/>
                  </a:cubicBezTo>
                  <a:cubicBezTo>
                    <a:pt x="1891" y="3013"/>
                    <a:pt x="1729" y="2946"/>
                    <a:pt x="1607" y="2810"/>
                  </a:cubicBezTo>
                  <a:cubicBezTo>
                    <a:pt x="1486" y="2676"/>
                    <a:pt x="1431" y="2486"/>
                    <a:pt x="1459" y="2351"/>
                  </a:cubicBezTo>
                  <a:cubicBezTo>
                    <a:pt x="1486" y="2203"/>
                    <a:pt x="1567" y="2095"/>
                    <a:pt x="1661" y="2014"/>
                  </a:cubicBezTo>
                  <a:cubicBezTo>
                    <a:pt x="1769" y="1919"/>
                    <a:pt x="1904" y="1892"/>
                    <a:pt x="1986" y="1892"/>
                  </a:cubicBezTo>
                  <a:cubicBezTo>
                    <a:pt x="2094" y="1878"/>
                    <a:pt x="2107" y="1878"/>
                    <a:pt x="2121" y="1865"/>
                  </a:cubicBezTo>
                  <a:cubicBezTo>
                    <a:pt x="2513" y="1527"/>
                    <a:pt x="2513" y="1527"/>
                    <a:pt x="2513" y="1527"/>
                  </a:cubicBezTo>
                  <a:cubicBezTo>
                    <a:pt x="2553" y="1487"/>
                    <a:pt x="2593" y="1473"/>
                    <a:pt x="2648" y="1473"/>
                  </a:cubicBezTo>
                  <a:cubicBezTo>
                    <a:pt x="2715" y="1459"/>
                    <a:pt x="2783" y="1487"/>
                    <a:pt x="2823" y="1541"/>
                  </a:cubicBezTo>
                  <a:cubicBezTo>
                    <a:pt x="2999" y="1730"/>
                    <a:pt x="2999" y="1730"/>
                    <a:pt x="2999" y="1730"/>
                  </a:cubicBezTo>
                  <a:cubicBezTo>
                    <a:pt x="3080" y="1824"/>
                    <a:pt x="3066" y="1960"/>
                    <a:pt x="2972" y="204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152366" tIns="76183" rIns="152366" bIns="76183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11286488" y="4156683"/>
            <a:ext cx="11941655" cy="1147349"/>
            <a:chOff x="11598408" y="3889323"/>
            <a:chExt cx="11941655" cy="1147349"/>
          </a:xfrm>
        </p:grpSpPr>
        <p:sp>
          <p:nvSpPr>
            <p:cNvPr id="43" name="TextBox 42"/>
            <p:cNvSpPr txBox="1"/>
            <p:nvPr/>
          </p:nvSpPr>
          <p:spPr>
            <a:xfrm>
              <a:off x="12098059" y="4445777"/>
              <a:ext cx="11442004" cy="590895"/>
            </a:xfrm>
            <a:prstGeom prst="rect">
              <a:avLst/>
            </a:prstGeom>
            <a:noFill/>
          </p:spPr>
          <p:txBody>
            <a:bodyPr wrap="square" lIns="219419" tIns="109710" rIns="219419" bIns="109710" rtlCol="0">
              <a:spAutoFit/>
            </a:bodyPr>
            <a:lstStyle/>
            <a:p>
              <a:r>
                <a:rPr lang="zh-CN" altLang="en-US" sz="2400" dirty="0">
                  <a:cs typeface="+mn-ea"/>
                  <a:sym typeface="+mn-lt"/>
                </a:rPr>
                <a:t>此处添加详细文本描述，建议与标题相关并符合整体语言风格</a:t>
              </a:r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44" name="Freeform 222"/>
            <p:cNvSpPr>
              <a:spLocks noEditPoints="1"/>
            </p:cNvSpPr>
            <p:nvPr/>
          </p:nvSpPr>
          <p:spPr bwMode="auto">
            <a:xfrm>
              <a:off x="11598408" y="4009233"/>
              <a:ext cx="518612" cy="520896"/>
            </a:xfrm>
            <a:custGeom>
              <a:avLst/>
              <a:gdLst>
                <a:gd name="T0" fmla="*/ 206 w 412"/>
                <a:gd name="T1" fmla="*/ 0 h 412"/>
                <a:gd name="T2" fmla="*/ 0 w 412"/>
                <a:gd name="T3" fmla="*/ 206 h 412"/>
                <a:gd name="T4" fmla="*/ 206 w 412"/>
                <a:gd name="T5" fmla="*/ 412 h 412"/>
                <a:gd name="T6" fmla="*/ 412 w 412"/>
                <a:gd name="T7" fmla="*/ 206 h 412"/>
                <a:gd name="T8" fmla="*/ 206 w 412"/>
                <a:gd name="T9" fmla="*/ 0 h 412"/>
                <a:gd name="T10" fmla="*/ 171 w 412"/>
                <a:gd name="T11" fmla="*/ 317 h 412"/>
                <a:gd name="T12" fmla="*/ 74 w 412"/>
                <a:gd name="T13" fmla="*/ 220 h 412"/>
                <a:gd name="T14" fmla="*/ 115 w 412"/>
                <a:gd name="T15" fmla="*/ 178 h 412"/>
                <a:gd name="T16" fmla="*/ 171 w 412"/>
                <a:gd name="T17" fmla="*/ 234 h 412"/>
                <a:gd name="T18" fmla="*/ 300 w 412"/>
                <a:gd name="T19" fmla="*/ 105 h 412"/>
                <a:gd name="T20" fmla="*/ 341 w 412"/>
                <a:gd name="T21" fmla="*/ 146 h 412"/>
                <a:gd name="T22" fmla="*/ 171 w 412"/>
                <a:gd name="T23" fmla="*/ 317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2" h="412">
                  <a:moveTo>
                    <a:pt x="206" y="0"/>
                  </a:moveTo>
                  <a:cubicBezTo>
                    <a:pt x="92" y="0"/>
                    <a:pt x="0" y="92"/>
                    <a:pt x="0" y="206"/>
                  </a:cubicBezTo>
                  <a:cubicBezTo>
                    <a:pt x="0" y="320"/>
                    <a:pt x="92" y="412"/>
                    <a:pt x="206" y="412"/>
                  </a:cubicBezTo>
                  <a:cubicBezTo>
                    <a:pt x="320" y="412"/>
                    <a:pt x="412" y="320"/>
                    <a:pt x="412" y="206"/>
                  </a:cubicBezTo>
                  <a:cubicBezTo>
                    <a:pt x="412" y="92"/>
                    <a:pt x="320" y="0"/>
                    <a:pt x="206" y="0"/>
                  </a:cubicBezTo>
                  <a:close/>
                  <a:moveTo>
                    <a:pt x="171" y="317"/>
                  </a:moveTo>
                  <a:cubicBezTo>
                    <a:pt x="74" y="220"/>
                    <a:pt x="74" y="220"/>
                    <a:pt x="74" y="220"/>
                  </a:cubicBezTo>
                  <a:cubicBezTo>
                    <a:pt x="115" y="178"/>
                    <a:pt x="115" y="178"/>
                    <a:pt x="115" y="178"/>
                  </a:cubicBezTo>
                  <a:cubicBezTo>
                    <a:pt x="171" y="234"/>
                    <a:pt x="171" y="234"/>
                    <a:pt x="171" y="234"/>
                  </a:cubicBezTo>
                  <a:cubicBezTo>
                    <a:pt x="300" y="105"/>
                    <a:pt x="300" y="105"/>
                    <a:pt x="300" y="105"/>
                  </a:cubicBezTo>
                  <a:cubicBezTo>
                    <a:pt x="341" y="146"/>
                    <a:pt x="341" y="146"/>
                    <a:pt x="341" y="146"/>
                  </a:cubicBezTo>
                  <a:cubicBezTo>
                    <a:pt x="171" y="317"/>
                    <a:pt x="171" y="317"/>
                    <a:pt x="171" y="31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12119956" y="3889323"/>
              <a:ext cx="1754252" cy="738627"/>
            </a:xfrm>
            <a:prstGeom prst="rect">
              <a:avLst/>
            </a:prstGeom>
            <a:noFill/>
          </p:spPr>
          <p:txBody>
            <a:bodyPr wrap="none" lIns="182843" tIns="91422" rIns="182843" bIns="91422" rtlCol="0">
              <a:spAutoFit/>
            </a:bodyPr>
            <a:lstStyle/>
            <a:p>
              <a:r>
                <a:rPr lang="zh-CN" altLang="en-US" b="1" dirty="0">
                  <a:solidFill>
                    <a:schemeClr val="tx2"/>
                  </a:solidFill>
                  <a:cs typeface="+mn-ea"/>
                  <a:sym typeface="+mn-lt"/>
                </a:rPr>
                <a:t>预付费</a:t>
              </a:r>
              <a:endParaRPr lang="id-ID" b="1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11318378" y="5792693"/>
            <a:ext cx="11941655" cy="1147349"/>
            <a:chOff x="11630298" y="5525333"/>
            <a:chExt cx="11941655" cy="1147349"/>
          </a:xfrm>
        </p:grpSpPr>
        <p:sp>
          <p:nvSpPr>
            <p:cNvPr id="57" name="TextBox 56"/>
            <p:cNvSpPr txBox="1"/>
            <p:nvPr/>
          </p:nvSpPr>
          <p:spPr>
            <a:xfrm>
              <a:off x="12129949" y="6081787"/>
              <a:ext cx="11442004" cy="590895"/>
            </a:xfrm>
            <a:prstGeom prst="rect">
              <a:avLst/>
            </a:prstGeom>
            <a:noFill/>
          </p:spPr>
          <p:txBody>
            <a:bodyPr wrap="square" lIns="219419" tIns="109710" rIns="219419" bIns="109710" rtlCol="0">
              <a:spAutoFit/>
            </a:bodyPr>
            <a:lstStyle/>
            <a:p>
              <a:r>
                <a:rPr lang="zh-CN" altLang="en-US" sz="2400" dirty="0">
                  <a:cs typeface="+mn-ea"/>
                  <a:sym typeface="+mn-lt"/>
                </a:rPr>
                <a:t>此处添加详细文本描述，建议与标题相关并符合整体语言风格</a:t>
              </a:r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58" name="Freeform 222"/>
            <p:cNvSpPr>
              <a:spLocks noEditPoints="1"/>
            </p:cNvSpPr>
            <p:nvPr/>
          </p:nvSpPr>
          <p:spPr bwMode="auto">
            <a:xfrm>
              <a:off x="11630298" y="5645243"/>
              <a:ext cx="518612" cy="520896"/>
            </a:xfrm>
            <a:custGeom>
              <a:avLst/>
              <a:gdLst>
                <a:gd name="T0" fmla="*/ 206 w 412"/>
                <a:gd name="T1" fmla="*/ 0 h 412"/>
                <a:gd name="T2" fmla="*/ 0 w 412"/>
                <a:gd name="T3" fmla="*/ 206 h 412"/>
                <a:gd name="T4" fmla="*/ 206 w 412"/>
                <a:gd name="T5" fmla="*/ 412 h 412"/>
                <a:gd name="T6" fmla="*/ 412 w 412"/>
                <a:gd name="T7" fmla="*/ 206 h 412"/>
                <a:gd name="T8" fmla="*/ 206 w 412"/>
                <a:gd name="T9" fmla="*/ 0 h 412"/>
                <a:gd name="T10" fmla="*/ 171 w 412"/>
                <a:gd name="T11" fmla="*/ 317 h 412"/>
                <a:gd name="T12" fmla="*/ 74 w 412"/>
                <a:gd name="T13" fmla="*/ 220 h 412"/>
                <a:gd name="T14" fmla="*/ 115 w 412"/>
                <a:gd name="T15" fmla="*/ 178 h 412"/>
                <a:gd name="T16" fmla="*/ 171 w 412"/>
                <a:gd name="T17" fmla="*/ 234 h 412"/>
                <a:gd name="T18" fmla="*/ 300 w 412"/>
                <a:gd name="T19" fmla="*/ 105 h 412"/>
                <a:gd name="T20" fmla="*/ 341 w 412"/>
                <a:gd name="T21" fmla="*/ 146 h 412"/>
                <a:gd name="T22" fmla="*/ 171 w 412"/>
                <a:gd name="T23" fmla="*/ 317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2" h="412">
                  <a:moveTo>
                    <a:pt x="206" y="0"/>
                  </a:moveTo>
                  <a:cubicBezTo>
                    <a:pt x="92" y="0"/>
                    <a:pt x="0" y="92"/>
                    <a:pt x="0" y="206"/>
                  </a:cubicBezTo>
                  <a:cubicBezTo>
                    <a:pt x="0" y="320"/>
                    <a:pt x="92" y="412"/>
                    <a:pt x="206" y="412"/>
                  </a:cubicBezTo>
                  <a:cubicBezTo>
                    <a:pt x="320" y="412"/>
                    <a:pt x="412" y="320"/>
                    <a:pt x="412" y="206"/>
                  </a:cubicBezTo>
                  <a:cubicBezTo>
                    <a:pt x="412" y="92"/>
                    <a:pt x="320" y="0"/>
                    <a:pt x="206" y="0"/>
                  </a:cubicBezTo>
                  <a:close/>
                  <a:moveTo>
                    <a:pt x="171" y="317"/>
                  </a:moveTo>
                  <a:cubicBezTo>
                    <a:pt x="74" y="220"/>
                    <a:pt x="74" y="220"/>
                    <a:pt x="74" y="220"/>
                  </a:cubicBezTo>
                  <a:cubicBezTo>
                    <a:pt x="115" y="178"/>
                    <a:pt x="115" y="178"/>
                    <a:pt x="115" y="178"/>
                  </a:cubicBezTo>
                  <a:cubicBezTo>
                    <a:pt x="171" y="234"/>
                    <a:pt x="171" y="234"/>
                    <a:pt x="171" y="234"/>
                  </a:cubicBezTo>
                  <a:cubicBezTo>
                    <a:pt x="300" y="105"/>
                    <a:pt x="300" y="105"/>
                    <a:pt x="300" y="105"/>
                  </a:cubicBezTo>
                  <a:cubicBezTo>
                    <a:pt x="341" y="146"/>
                    <a:pt x="341" y="146"/>
                    <a:pt x="341" y="146"/>
                  </a:cubicBezTo>
                  <a:cubicBezTo>
                    <a:pt x="171" y="317"/>
                    <a:pt x="171" y="317"/>
                    <a:pt x="171" y="31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12151846" y="5525333"/>
              <a:ext cx="1754252" cy="738627"/>
            </a:xfrm>
            <a:prstGeom prst="rect">
              <a:avLst/>
            </a:prstGeom>
            <a:noFill/>
          </p:spPr>
          <p:txBody>
            <a:bodyPr wrap="none" lIns="182843" tIns="91422" rIns="182843" bIns="91422" rtlCol="0">
              <a:spAutoFit/>
            </a:bodyPr>
            <a:lstStyle/>
            <a:p>
              <a:r>
                <a:rPr lang="zh-CN" altLang="en-US" b="1" dirty="0">
                  <a:solidFill>
                    <a:schemeClr val="tx2"/>
                  </a:solidFill>
                  <a:cs typeface="+mn-ea"/>
                  <a:sym typeface="+mn-lt"/>
                </a:rPr>
                <a:t>后付费</a:t>
              </a:r>
              <a:endParaRPr lang="id-ID" b="1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11296480" y="7379958"/>
            <a:ext cx="11941655" cy="1147349"/>
            <a:chOff x="11608400" y="7112598"/>
            <a:chExt cx="11941655" cy="1147349"/>
          </a:xfrm>
        </p:grpSpPr>
        <p:sp>
          <p:nvSpPr>
            <p:cNvPr id="60" name="TextBox 59"/>
            <p:cNvSpPr txBox="1"/>
            <p:nvPr/>
          </p:nvSpPr>
          <p:spPr>
            <a:xfrm>
              <a:off x="12108051" y="7669052"/>
              <a:ext cx="11442004" cy="590895"/>
            </a:xfrm>
            <a:prstGeom prst="rect">
              <a:avLst/>
            </a:prstGeom>
            <a:noFill/>
          </p:spPr>
          <p:txBody>
            <a:bodyPr wrap="square" lIns="219419" tIns="109710" rIns="219419" bIns="109710" rtlCol="0">
              <a:spAutoFit/>
            </a:bodyPr>
            <a:lstStyle/>
            <a:p>
              <a:r>
                <a:rPr lang="zh-CN" altLang="en-US" sz="2400" dirty="0">
                  <a:cs typeface="+mn-ea"/>
                  <a:sym typeface="+mn-lt"/>
                </a:rPr>
                <a:t>此处添加详细文本描述，建议与标题相关并符合整体语言风格</a:t>
              </a:r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61" name="Freeform 222"/>
            <p:cNvSpPr>
              <a:spLocks noEditPoints="1"/>
            </p:cNvSpPr>
            <p:nvPr/>
          </p:nvSpPr>
          <p:spPr bwMode="auto">
            <a:xfrm>
              <a:off x="11608400" y="7232508"/>
              <a:ext cx="518612" cy="520896"/>
            </a:xfrm>
            <a:custGeom>
              <a:avLst/>
              <a:gdLst>
                <a:gd name="T0" fmla="*/ 206 w 412"/>
                <a:gd name="T1" fmla="*/ 0 h 412"/>
                <a:gd name="T2" fmla="*/ 0 w 412"/>
                <a:gd name="T3" fmla="*/ 206 h 412"/>
                <a:gd name="T4" fmla="*/ 206 w 412"/>
                <a:gd name="T5" fmla="*/ 412 h 412"/>
                <a:gd name="T6" fmla="*/ 412 w 412"/>
                <a:gd name="T7" fmla="*/ 206 h 412"/>
                <a:gd name="T8" fmla="*/ 206 w 412"/>
                <a:gd name="T9" fmla="*/ 0 h 412"/>
                <a:gd name="T10" fmla="*/ 171 w 412"/>
                <a:gd name="T11" fmla="*/ 317 h 412"/>
                <a:gd name="T12" fmla="*/ 74 w 412"/>
                <a:gd name="T13" fmla="*/ 220 h 412"/>
                <a:gd name="T14" fmla="*/ 115 w 412"/>
                <a:gd name="T15" fmla="*/ 178 h 412"/>
                <a:gd name="T16" fmla="*/ 171 w 412"/>
                <a:gd name="T17" fmla="*/ 234 h 412"/>
                <a:gd name="T18" fmla="*/ 300 w 412"/>
                <a:gd name="T19" fmla="*/ 105 h 412"/>
                <a:gd name="T20" fmla="*/ 341 w 412"/>
                <a:gd name="T21" fmla="*/ 146 h 412"/>
                <a:gd name="T22" fmla="*/ 171 w 412"/>
                <a:gd name="T23" fmla="*/ 317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2" h="412">
                  <a:moveTo>
                    <a:pt x="206" y="0"/>
                  </a:moveTo>
                  <a:cubicBezTo>
                    <a:pt x="92" y="0"/>
                    <a:pt x="0" y="92"/>
                    <a:pt x="0" y="206"/>
                  </a:cubicBezTo>
                  <a:cubicBezTo>
                    <a:pt x="0" y="320"/>
                    <a:pt x="92" y="412"/>
                    <a:pt x="206" y="412"/>
                  </a:cubicBezTo>
                  <a:cubicBezTo>
                    <a:pt x="320" y="412"/>
                    <a:pt x="412" y="320"/>
                    <a:pt x="412" y="206"/>
                  </a:cubicBezTo>
                  <a:cubicBezTo>
                    <a:pt x="412" y="92"/>
                    <a:pt x="320" y="0"/>
                    <a:pt x="206" y="0"/>
                  </a:cubicBezTo>
                  <a:close/>
                  <a:moveTo>
                    <a:pt x="171" y="317"/>
                  </a:moveTo>
                  <a:cubicBezTo>
                    <a:pt x="74" y="220"/>
                    <a:pt x="74" y="220"/>
                    <a:pt x="74" y="220"/>
                  </a:cubicBezTo>
                  <a:cubicBezTo>
                    <a:pt x="115" y="178"/>
                    <a:pt x="115" y="178"/>
                    <a:pt x="115" y="178"/>
                  </a:cubicBezTo>
                  <a:cubicBezTo>
                    <a:pt x="171" y="234"/>
                    <a:pt x="171" y="234"/>
                    <a:pt x="171" y="234"/>
                  </a:cubicBezTo>
                  <a:cubicBezTo>
                    <a:pt x="300" y="105"/>
                    <a:pt x="300" y="105"/>
                    <a:pt x="300" y="105"/>
                  </a:cubicBezTo>
                  <a:cubicBezTo>
                    <a:pt x="341" y="146"/>
                    <a:pt x="341" y="146"/>
                    <a:pt x="341" y="146"/>
                  </a:cubicBezTo>
                  <a:cubicBezTo>
                    <a:pt x="171" y="317"/>
                    <a:pt x="171" y="317"/>
                    <a:pt x="171" y="31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12129948" y="7112598"/>
              <a:ext cx="2215917" cy="738627"/>
            </a:xfrm>
            <a:prstGeom prst="rect">
              <a:avLst/>
            </a:prstGeom>
            <a:noFill/>
          </p:spPr>
          <p:txBody>
            <a:bodyPr wrap="none" lIns="182843" tIns="91422" rIns="182843" bIns="91422" rtlCol="0">
              <a:spAutoFit/>
            </a:bodyPr>
            <a:lstStyle/>
            <a:p>
              <a:r>
                <a:rPr lang="zh-CN" altLang="en-US" b="1" dirty="0">
                  <a:solidFill>
                    <a:schemeClr val="tx2"/>
                  </a:solidFill>
                  <a:cs typeface="+mn-ea"/>
                  <a:sym typeface="+mn-lt"/>
                </a:rPr>
                <a:t>策略营销</a:t>
              </a:r>
              <a:endParaRPr lang="id-ID" b="1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11328370" y="9015968"/>
            <a:ext cx="11941655" cy="1147349"/>
            <a:chOff x="11640290" y="8748608"/>
            <a:chExt cx="11941655" cy="1147349"/>
          </a:xfrm>
        </p:grpSpPr>
        <p:sp>
          <p:nvSpPr>
            <p:cNvPr id="64" name="TextBox 63"/>
            <p:cNvSpPr txBox="1"/>
            <p:nvPr/>
          </p:nvSpPr>
          <p:spPr>
            <a:xfrm>
              <a:off x="12139941" y="9305062"/>
              <a:ext cx="11442004" cy="590895"/>
            </a:xfrm>
            <a:prstGeom prst="rect">
              <a:avLst/>
            </a:prstGeom>
            <a:noFill/>
          </p:spPr>
          <p:txBody>
            <a:bodyPr wrap="square" lIns="219419" tIns="109710" rIns="219419" bIns="109710" rtlCol="0">
              <a:spAutoFit/>
            </a:bodyPr>
            <a:lstStyle/>
            <a:p>
              <a:r>
                <a:rPr lang="zh-CN" altLang="en-US" sz="2400" dirty="0">
                  <a:cs typeface="+mn-ea"/>
                  <a:sym typeface="+mn-lt"/>
                </a:rPr>
                <a:t>此处添加详细文本描述，建议与标题相关并符合整体语言风格</a:t>
              </a:r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65" name="Freeform 222"/>
            <p:cNvSpPr>
              <a:spLocks noEditPoints="1"/>
            </p:cNvSpPr>
            <p:nvPr/>
          </p:nvSpPr>
          <p:spPr bwMode="auto">
            <a:xfrm>
              <a:off x="11640290" y="8868518"/>
              <a:ext cx="518612" cy="520896"/>
            </a:xfrm>
            <a:custGeom>
              <a:avLst/>
              <a:gdLst>
                <a:gd name="T0" fmla="*/ 206 w 412"/>
                <a:gd name="T1" fmla="*/ 0 h 412"/>
                <a:gd name="T2" fmla="*/ 0 w 412"/>
                <a:gd name="T3" fmla="*/ 206 h 412"/>
                <a:gd name="T4" fmla="*/ 206 w 412"/>
                <a:gd name="T5" fmla="*/ 412 h 412"/>
                <a:gd name="T6" fmla="*/ 412 w 412"/>
                <a:gd name="T7" fmla="*/ 206 h 412"/>
                <a:gd name="T8" fmla="*/ 206 w 412"/>
                <a:gd name="T9" fmla="*/ 0 h 412"/>
                <a:gd name="T10" fmla="*/ 171 w 412"/>
                <a:gd name="T11" fmla="*/ 317 h 412"/>
                <a:gd name="T12" fmla="*/ 74 w 412"/>
                <a:gd name="T13" fmla="*/ 220 h 412"/>
                <a:gd name="T14" fmla="*/ 115 w 412"/>
                <a:gd name="T15" fmla="*/ 178 h 412"/>
                <a:gd name="T16" fmla="*/ 171 w 412"/>
                <a:gd name="T17" fmla="*/ 234 h 412"/>
                <a:gd name="T18" fmla="*/ 300 w 412"/>
                <a:gd name="T19" fmla="*/ 105 h 412"/>
                <a:gd name="T20" fmla="*/ 341 w 412"/>
                <a:gd name="T21" fmla="*/ 146 h 412"/>
                <a:gd name="T22" fmla="*/ 171 w 412"/>
                <a:gd name="T23" fmla="*/ 317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2" h="412">
                  <a:moveTo>
                    <a:pt x="206" y="0"/>
                  </a:moveTo>
                  <a:cubicBezTo>
                    <a:pt x="92" y="0"/>
                    <a:pt x="0" y="92"/>
                    <a:pt x="0" y="206"/>
                  </a:cubicBezTo>
                  <a:cubicBezTo>
                    <a:pt x="0" y="320"/>
                    <a:pt x="92" y="412"/>
                    <a:pt x="206" y="412"/>
                  </a:cubicBezTo>
                  <a:cubicBezTo>
                    <a:pt x="320" y="412"/>
                    <a:pt x="412" y="320"/>
                    <a:pt x="412" y="206"/>
                  </a:cubicBezTo>
                  <a:cubicBezTo>
                    <a:pt x="412" y="92"/>
                    <a:pt x="320" y="0"/>
                    <a:pt x="206" y="0"/>
                  </a:cubicBezTo>
                  <a:close/>
                  <a:moveTo>
                    <a:pt x="171" y="317"/>
                  </a:moveTo>
                  <a:cubicBezTo>
                    <a:pt x="74" y="220"/>
                    <a:pt x="74" y="220"/>
                    <a:pt x="74" y="220"/>
                  </a:cubicBezTo>
                  <a:cubicBezTo>
                    <a:pt x="115" y="178"/>
                    <a:pt x="115" y="178"/>
                    <a:pt x="115" y="178"/>
                  </a:cubicBezTo>
                  <a:cubicBezTo>
                    <a:pt x="171" y="234"/>
                    <a:pt x="171" y="234"/>
                    <a:pt x="171" y="234"/>
                  </a:cubicBezTo>
                  <a:cubicBezTo>
                    <a:pt x="300" y="105"/>
                    <a:pt x="300" y="105"/>
                    <a:pt x="300" y="105"/>
                  </a:cubicBezTo>
                  <a:cubicBezTo>
                    <a:pt x="341" y="146"/>
                    <a:pt x="341" y="146"/>
                    <a:pt x="341" y="146"/>
                  </a:cubicBezTo>
                  <a:cubicBezTo>
                    <a:pt x="171" y="317"/>
                    <a:pt x="171" y="317"/>
                    <a:pt x="171" y="31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12161838" y="8748608"/>
              <a:ext cx="1754252" cy="738627"/>
            </a:xfrm>
            <a:prstGeom prst="rect">
              <a:avLst/>
            </a:prstGeom>
            <a:noFill/>
          </p:spPr>
          <p:txBody>
            <a:bodyPr wrap="none" lIns="182843" tIns="91422" rIns="182843" bIns="91422" rtlCol="0">
              <a:spAutoFit/>
            </a:bodyPr>
            <a:lstStyle/>
            <a:p>
              <a:r>
                <a:rPr lang="zh-CN" altLang="en-US" b="1" dirty="0">
                  <a:solidFill>
                    <a:schemeClr val="tx2"/>
                  </a:solidFill>
                  <a:cs typeface="+mn-ea"/>
                  <a:sym typeface="+mn-lt"/>
                </a:rPr>
                <a:t>原创性</a:t>
              </a:r>
              <a:endParaRPr lang="id-ID" b="1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98499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561476" y="2954215"/>
            <a:ext cx="11254698" cy="7807570"/>
          </a:xfrm>
          <a:prstGeom prst="rect">
            <a:avLst/>
          </a:prstGeom>
          <a:solidFill>
            <a:schemeClr val="tx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2" name="TextBox 2"/>
          <p:cNvSpPr txBox="1"/>
          <p:nvPr/>
        </p:nvSpPr>
        <p:spPr>
          <a:xfrm>
            <a:off x="4829380" y="6412813"/>
            <a:ext cx="1471889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b="1" dirty="0">
                <a:solidFill>
                  <a:schemeClr val="bg1"/>
                </a:solidFill>
                <a:cs typeface="+mn-ea"/>
                <a:sym typeface="+mn-lt"/>
              </a:rPr>
              <a:t>谢谢您的欣赏</a:t>
            </a:r>
            <a:endParaRPr lang="en-US" sz="9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TextBox 59"/>
          <p:cNvSpPr txBox="1"/>
          <p:nvPr/>
        </p:nvSpPr>
        <p:spPr>
          <a:xfrm>
            <a:off x="4298495" y="4559994"/>
            <a:ext cx="1578066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3800" b="1" dirty="0">
                <a:solidFill>
                  <a:schemeClr val="bg1"/>
                </a:solidFill>
                <a:cs typeface="+mn-ea"/>
                <a:sym typeface="+mn-lt"/>
              </a:rPr>
              <a:t>THANK YOU</a:t>
            </a:r>
          </a:p>
        </p:txBody>
      </p:sp>
      <p:sp>
        <p:nvSpPr>
          <p:cNvPr id="24" name="TextBox 62"/>
          <p:cNvSpPr txBox="1"/>
          <p:nvPr/>
        </p:nvSpPr>
        <p:spPr>
          <a:xfrm>
            <a:off x="5098255" y="8058682"/>
            <a:ext cx="14181140" cy="9233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800" dirty="0">
                <a:solidFill>
                  <a:schemeClr val="bg1"/>
                </a:solidFill>
                <a:cs typeface="+mn-ea"/>
                <a:sym typeface="+mn-lt"/>
              </a:rPr>
              <a:t>Your content to play here, or through your copy, paste in this box, and select only </a:t>
            </a:r>
          </a:p>
          <a:p>
            <a:pPr algn="ctr"/>
            <a:r>
              <a:rPr lang="en-US" altLang="zh-CN" sz="1800" dirty="0">
                <a:solidFill>
                  <a:schemeClr val="bg1"/>
                </a:solidFill>
                <a:cs typeface="+mn-ea"/>
                <a:sym typeface="+mn-lt"/>
              </a:rPr>
              <a:t>the text. Your content to play here, or through your copy, paste in </a:t>
            </a:r>
          </a:p>
          <a:p>
            <a:pPr algn="ctr"/>
            <a:r>
              <a:rPr lang="en-US" altLang="zh-CN" sz="1800" dirty="0">
                <a:solidFill>
                  <a:schemeClr val="bg1"/>
                </a:solidFill>
                <a:cs typeface="+mn-ea"/>
                <a:sym typeface="+mn-lt"/>
              </a:rPr>
              <a:t>this box, and select only the text.</a:t>
            </a:r>
          </a:p>
        </p:txBody>
      </p:sp>
      <p:sp>
        <p:nvSpPr>
          <p:cNvPr id="32" name="半闭框 31"/>
          <p:cNvSpPr/>
          <p:nvPr/>
        </p:nvSpPr>
        <p:spPr>
          <a:xfrm>
            <a:off x="6260123" y="2641377"/>
            <a:ext cx="2133600" cy="3637531"/>
          </a:xfrm>
          <a:prstGeom prst="halfFrame">
            <a:avLst>
              <a:gd name="adj1" fmla="val 8438"/>
              <a:gd name="adj2" fmla="val 8017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半闭框 32"/>
          <p:cNvSpPr/>
          <p:nvPr/>
        </p:nvSpPr>
        <p:spPr>
          <a:xfrm rot="10800000">
            <a:off x="15983927" y="7406640"/>
            <a:ext cx="2133600" cy="3656451"/>
          </a:xfrm>
          <a:prstGeom prst="halfFrame">
            <a:avLst>
              <a:gd name="adj1" fmla="val 8438"/>
              <a:gd name="adj2" fmla="val 8017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32956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 tmFilter="0,0; .5, 1; 1, 1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19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850"/>
                                </p:stCondLst>
                                <p:childTnLst>
                                  <p:par>
                                    <p:cTn id="2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6" accel="84000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30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31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9" accel="84000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34" dur="1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35" dur="1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22" grpId="0"/>
          <p:bldP spid="23" grpId="0"/>
          <p:bldP spid="24" grpId="0"/>
          <p:bldP spid="32" grpId="0" animBg="1"/>
          <p:bldP spid="3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 tmFilter="0,0; .5, 1; 1, 1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19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850"/>
                                </p:stCondLst>
                                <p:childTnLst>
                                  <p:par>
                                    <p:cTn id="2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6" accel="84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9" accel="84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22" grpId="0"/>
          <p:bldP spid="23" grpId="0"/>
          <p:bldP spid="24" grpId="0"/>
          <p:bldP spid="32" grpId="0" animBg="1"/>
          <p:bldP spid="33" grpId="0" animBg="1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763EA997-9670-4872-BCB6-772660C7822D}"/>
              </a:ext>
            </a:extLst>
          </p:cNvPr>
          <p:cNvSpPr/>
          <p:nvPr/>
        </p:nvSpPr>
        <p:spPr>
          <a:xfrm>
            <a:off x="0" y="1786"/>
            <a:ext cx="24377650" cy="13712428"/>
          </a:xfrm>
          <a:prstGeom prst="rect">
            <a:avLst/>
          </a:prstGeom>
          <a:solidFill>
            <a:srgbClr val="4F4F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799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61052443-C228-4248-A8D5-04286301BEFB}"/>
              </a:ext>
            </a:extLst>
          </p:cNvPr>
          <p:cNvSpPr/>
          <p:nvPr/>
        </p:nvSpPr>
        <p:spPr>
          <a:xfrm>
            <a:off x="1695841" y="1969222"/>
            <a:ext cx="20985975" cy="977755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799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82105380-B5CF-42BE-9BAF-ADF9B4CA13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7651" y="3813558"/>
            <a:ext cx="6088892" cy="608889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A520A731-20D0-48DA-853F-89F57F7B574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32379" y="1475645"/>
            <a:ext cx="10625478" cy="5015228"/>
          </a:xfrm>
          <a:prstGeom prst="rect">
            <a:avLst/>
          </a:prstGeom>
        </p:spPr>
      </p:pic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43E1E98C-DC63-4585-8CD5-43F94ACB884B}"/>
              </a:ext>
            </a:extLst>
          </p:cNvPr>
          <p:cNvGrpSpPr/>
          <p:nvPr/>
        </p:nvGrpSpPr>
        <p:grpSpPr>
          <a:xfrm>
            <a:off x="12792751" y="6073045"/>
            <a:ext cx="8982634" cy="4137331"/>
            <a:chOff x="4979505" y="2582534"/>
            <a:chExt cx="3369365" cy="1551903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2A22C75A-21C0-4090-A60A-D136E3D666F2}"/>
                </a:ext>
              </a:extLst>
            </p:cNvPr>
            <p:cNvGrpSpPr/>
            <p:nvPr/>
          </p:nvGrpSpPr>
          <p:grpSpPr>
            <a:xfrm>
              <a:off x="4979505" y="2582534"/>
              <a:ext cx="2822713" cy="280823"/>
              <a:chOff x="4979504" y="2794317"/>
              <a:chExt cx="2822713" cy="280823"/>
            </a:xfrm>
          </p:grpSpPr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xmlns="" id="{6DB26955-520A-493B-B5B2-8D7F57E09FB7}"/>
                  </a:ext>
                </a:extLst>
              </p:cNvPr>
              <p:cNvSpPr txBox="1"/>
              <p:nvPr/>
            </p:nvSpPr>
            <p:spPr>
              <a:xfrm>
                <a:off x="5108713" y="2794317"/>
                <a:ext cx="2693504" cy="2808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4265" dirty="0">
                    <a:latin typeface="方正俊黑简体" panose="02000000000000000000" pitchFamily="2" charset="-122"/>
                    <a:ea typeface="方正俊黑简体" panose="02000000000000000000" pitchFamily="2" charset="-122"/>
                  </a:rPr>
                  <a:t>如需</a:t>
                </a:r>
                <a:r>
                  <a:rPr lang="en-US" altLang="zh-CN" sz="4265" dirty="0">
                    <a:latin typeface="方正俊黑简体" panose="02000000000000000000" pitchFamily="2" charset="-122"/>
                    <a:ea typeface="方正俊黑简体" panose="02000000000000000000" pitchFamily="2" charset="-122"/>
                  </a:rPr>
                  <a:t>PPT</a:t>
                </a:r>
                <a:r>
                  <a:rPr lang="zh-CN" altLang="en-US" sz="4265" dirty="0">
                    <a:latin typeface="方正俊黑简体" panose="02000000000000000000" pitchFamily="2" charset="-122"/>
                    <a:ea typeface="方正俊黑简体" panose="02000000000000000000" pitchFamily="2" charset="-122"/>
                  </a:rPr>
                  <a:t>定制，请联系阿豆</a:t>
                </a: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xmlns="" id="{0E28AF03-2D7F-426D-B6C6-239A6C06C0A7}"/>
                  </a:ext>
                </a:extLst>
              </p:cNvPr>
              <p:cNvSpPr/>
              <p:nvPr/>
            </p:nvSpPr>
            <p:spPr>
              <a:xfrm>
                <a:off x="4979504" y="2914092"/>
                <a:ext cx="99005" cy="99005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799"/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xmlns="" id="{DFE7D038-E424-4EC4-A874-0BC3474EA702}"/>
                </a:ext>
              </a:extLst>
            </p:cNvPr>
            <p:cNvGrpSpPr/>
            <p:nvPr/>
          </p:nvGrpSpPr>
          <p:grpSpPr>
            <a:xfrm>
              <a:off x="4979505" y="2900304"/>
              <a:ext cx="3369365" cy="280823"/>
              <a:chOff x="4979504" y="2794317"/>
              <a:chExt cx="3369365" cy="280823"/>
            </a:xfrm>
          </p:grpSpPr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xmlns="" id="{D3818BBB-8AF6-44FC-A776-21355F2C666D}"/>
                  </a:ext>
                </a:extLst>
              </p:cNvPr>
              <p:cNvSpPr txBox="1"/>
              <p:nvPr/>
            </p:nvSpPr>
            <p:spPr>
              <a:xfrm>
                <a:off x="5108712" y="2794317"/>
                <a:ext cx="3240157" cy="2808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4265" dirty="0">
                    <a:latin typeface="方正俊黑简体" panose="02000000000000000000" pitchFamily="2" charset="-122"/>
                    <a:ea typeface="方正俊黑简体" panose="02000000000000000000" pitchFamily="2" charset="-122"/>
                  </a:rPr>
                  <a:t>多年定制经验，服务好每一位客户</a:t>
                </a:r>
              </a:p>
            </p:txBody>
          </p:sp>
          <p:sp>
            <p:nvSpPr>
              <p:cNvPr id="15" name="椭圆 14">
                <a:extLst>
                  <a:ext uri="{FF2B5EF4-FFF2-40B4-BE49-F238E27FC236}">
                    <a16:creationId xmlns:a16="http://schemas.microsoft.com/office/drawing/2014/main" xmlns="" id="{0E7363E8-9EF3-4073-BFC1-999654CA1A40}"/>
                  </a:ext>
                </a:extLst>
              </p:cNvPr>
              <p:cNvSpPr/>
              <p:nvPr/>
            </p:nvSpPr>
            <p:spPr>
              <a:xfrm>
                <a:off x="4979504" y="2914092"/>
                <a:ext cx="99005" cy="99005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799"/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7EE40214-CF09-4880-9356-281C8EB87765}"/>
                </a:ext>
              </a:extLst>
            </p:cNvPr>
            <p:cNvGrpSpPr/>
            <p:nvPr/>
          </p:nvGrpSpPr>
          <p:grpSpPr>
            <a:xfrm>
              <a:off x="4979505" y="3218074"/>
              <a:ext cx="2822713" cy="280823"/>
              <a:chOff x="4979504" y="2794317"/>
              <a:chExt cx="2822713" cy="280823"/>
            </a:xfrm>
          </p:grpSpPr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xmlns="" id="{4CCAC67C-DCD6-4E00-87FE-6F64F67C7E83}"/>
                  </a:ext>
                </a:extLst>
              </p:cNvPr>
              <p:cNvSpPr txBox="1"/>
              <p:nvPr/>
            </p:nvSpPr>
            <p:spPr>
              <a:xfrm>
                <a:off x="5108713" y="2794317"/>
                <a:ext cx="2693504" cy="2808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4265" dirty="0">
                    <a:latin typeface="方正俊黑简体" panose="02000000000000000000" pitchFamily="2" charset="-122"/>
                    <a:ea typeface="方正俊黑简体" panose="02000000000000000000" pitchFamily="2" charset="-122"/>
                  </a:rPr>
                  <a:t>价格低，作品质量高</a:t>
                </a:r>
              </a:p>
            </p:txBody>
          </p:sp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xmlns="" id="{A46777E9-EAAC-4CB3-849F-4940EDBCB88A}"/>
                  </a:ext>
                </a:extLst>
              </p:cNvPr>
              <p:cNvSpPr/>
              <p:nvPr/>
            </p:nvSpPr>
            <p:spPr>
              <a:xfrm>
                <a:off x="4979504" y="2914092"/>
                <a:ext cx="99005" cy="99005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799"/>
              </a:p>
            </p:txBody>
          </p:sp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xmlns="" id="{28D779CD-F011-48CB-B87B-0FD6140FB832}"/>
                </a:ext>
              </a:extLst>
            </p:cNvPr>
            <p:cNvGrpSpPr/>
            <p:nvPr/>
          </p:nvGrpSpPr>
          <p:grpSpPr>
            <a:xfrm>
              <a:off x="4979505" y="3535844"/>
              <a:ext cx="2822713" cy="280823"/>
              <a:chOff x="4979504" y="2794317"/>
              <a:chExt cx="2822713" cy="280823"/>
            </a:xfrm>
          </p:grpSpPr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xmlns="" id="{2D62D0F6-A970-4DB4-8E99-B51C4D7A0245}"/>
                  </a:ext>
                </a:extLst>
              </p:cNvPr>
              <p:cNvSpPr txBox="1"/>
              <p:nvPr/>
            </p:nvSpPr>
            <p:spPr>
              <a:xfrm>
                <a:off x="5108713" y="2794317"/>
                <a:ext cx="2693504" cy="2808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4265" dirty="0">
                    <a:latin typeface="方正俊黑简体" panose="02000000000000000000" pitchFamily="2" charset="-122"/>
                    <a:ea typeface="方正俊黑简体" panose="02000000000000000000" pitchFamily="2" charset="-122"/>
                  </a:rPr>
                  <a:t>一次付费，修改到满意为止</a:t>
                </a:r>
              </a:p>
            </p:txBody>
          </p:sp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xmlns="" id="{ECE94E88-710B-476F-B124-81995A5F7DE1}"/>
                  </a:ext>
                </a:extLst>
              </p:cNvPr>
              <p:cNvSpPr/>
              <p:nvPr/>
            </p:nvSpPr>
            <p:spPr>
              <a:xfrm>
                <a:off x="4979504" y="2914092"/>
                <a:ext cx="99005" cy="99005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799"/>
              </a:p>
            </p:txBody>
          </p: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02213563-BDF3-4437-9FCA-9D90BBE3AB32}"/>
                </a:ext>
              </a:extLst>
            </p:cNvPr>
            <p:cNvGrpSpPr/>
            <p:nvPr/>
          </p:nvGrpSpPr>
          <p:grpSpPr>
            <a:xfrm>
              <a:off x="4979505" y="3853614"/>
              <a:ext cx="3231045" cy="280823"/>
              <a:chOff x="4979504" y="2794317"/>
              <a:chExt cx="3231045" cy="280823"/>
            </a:xfrm>
          </p:grpSpPr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xmlns="" id="{F264C32A-C54B-4B1C-9F4E-B4EE86B84475}"/>
                  </a:ext>
                </a:extLst>
              </p:cNvPr>
              <p:cNvSpPr txBox="1"/>
              <p:nvPr/>
            </p:nvSpPr>
            <p:spPr>
              <a:xfrm>
                <a:off x="5108713" y="2794317"/>
                <a:ext cx="3101836" cy="2808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4265" dirty="0">
                    <a:latin typeface="方正俊黑简体" panose="02000000000000000000" pitchFamily="2" charset="-122"/>
                    <a:ea typeface="方正俊黑简体" panose="02000000000000000000" pitchFamily="2" charset="-122"/>
                  </a:rPr>
                  <a:t>按时交稿，绝不耽误客户的时间</a:t>
                </a:r>
              </a:p>
            </p:txBody>
          </p:sp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xmlns="" id="{07942E08-42E0-4123-A381-75BFC0A35EDD}"/>
                  </a:ext>
                </a:extLst>
              </p:cNvPr>
              <p:cNvSpPr/>
              <p:nvPr/>
            </p:nvSpPr>
            <p:spPr>
              <a:xfrm>
                <a:off x="4979504" y="2914092"/>
                <a:ext cx="99005" cy="99005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799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801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阿豆</a:t>
            </a:r>
            <a:r>
              <a:rPr lang="en-US" altLang="zh-CN" dirty="0" smtClean="0"/>
              <a:t>PPT 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9D4842-1FAB-49FA-A486-3956E07C1AA1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4323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003230" y="4627558"/>
            <a:ext cx="15842697" cy="4463957"/>
          </a:xfrm>
          <a:prstGeom prst="rect">
            <a:avLst/>
          </a:prstGeom>
          <a:solidFill>
            <a:schemeClr val="tx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9" name="半闭框 8"/>
          <p:cNvSpPr/>
          <p:nvPr/>
        </p:nvSpPr>
        <p:spPr>
          <a:xfrm>
            <a:off x="3701877" y="4314721"/>
            <a:ext cx="2133600" cy="2079748"/>
          </a:xfrm>
          <a:prstGeom prst="halfFrame">
            <a:avLst>
              <a:gd name="adj1" fmla="val 8438"/>
              <a:gd name="adj2" fmla="val 8017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半闭框 12"/>
          <p:cNvSpPr/>
          <p:nvPr/>
        </p:nvSpPr>
        <p:spPr>
          <a:xfrm rot="10800000">
            <a:off x="18000060" y="7290926"/>
            <a:ext cx="2133600" cy="2090566"/>
          </a:xfrm>
          <a:prstGeom prst="halfFrame">
            <a:avLst>
              <a:gd name="adj1" fmla="val 8438"/>
              <a:gd name="adj2" fmla="val 8017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6780125" y="5430414"/>
            <a:ext cx="10817401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dirty="0">
                <a:solidFill>
                  <a:schemeClr val="bg1"/>
                </a:solidFill>
                <a:cs typeface="+mn-ea"/>
                <a:sym typeface="+mn-lt"/>
              </a:rPr>
              <a:t>PART ONE</a:t>
            </a:r>
          </a:p>
        </p:txBody>
      </p:sp>
      <p:sp>
        <p:nvSpPr>
          <p:cNvPr id="11" name="矩形 10"/>
          <p:cNvSpPr/>
          <p:nvPr/>
        </p:nvSpPr>
        <p:spPr>
          <a:xfrm>
            <a:off x="6726408" y="7119750"/>
            <a:ext cx="10924834" cy="1445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8796" b="1" dirty="0">
                <a:solidFill>
                  <a:schemeClr val="bg1"/>
                </a:solidFill>
                <a:cs typeface="+mn-ea"/>
                <a:sym typeface="+mn-lt"/>
              </a:rPr>
              <a:t>企业简介</a:t>
            </a:r>
            <a:endParaRPr lang="en-US" altLang="zh-CN" sz="8796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04109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2" presetClass="entr" presetSubtype="6" accel="84000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3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4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9" accel="84000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7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8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0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7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 tmFilter="0,0; .5, 1; 1, 1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9" grpId="0" animBg="1"/>
          <p:bldP spid="13" grpId="0" animBg="1"/>
          <p:bldP spid="10" grpId="0"/>
          <p:bldP spid="1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2" presetClass="entr" presetSubtype="6" accel="84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9" accel="84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0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7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 tmFilter="0,0; .5, 1; 1, 1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9" grpId="0" animBg="1"/>
          <p:bldP spid="13" grpId="0" animBg="1"/>
          <p:bldP spid="10" grpId="0"/>
          <p:bldP spid="11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/>
          <p:cNvSpPr txBox="1"/>
          <p:nvPr/>
        </p:nvSpPr>
        <p:spPr>
          <a:xfrm>
            <a:off x="1952118" y="8985918"/>
            <a:ext cx="20476590" cy="3535330"/>
          </a:xfrm>
          <a:prstGeom prst="rect">
            <a:avLst/>
          </a:prstGeom>
          <a:noFill/>
        </p:spPr>
        <p:txBody>
          <a:bodyPr wrap="square" lIns="0" tIns="0" rIns="243731" bIns="0" numCol="2" spcCol="731190" rtlCol="0">
            <a:noAutofit/>
          </a:bodyPr>
          <a:lstStyle/>
          <a:p>
            <a:pPr algn="just"/>
            <a:r>
              <a:rPr lang="zh-CN" altLang="en-US" sz="2600" b="1" dirty="0">
                <a:cs typeface="+mn-ea"/>
                <a:sym typeface="+mn-lt"/>
              </a:rPr>
              <a:t>此处添加详细文本描述</a:t>
            </a:r>
            <a:r>
              <a:rPr lang="zh-CN" altLang="en-US" sz="2600" dirty="0">
                <a:cs typeface="+mn-ea"/>
                <a:sym typeface="+mn-lt"/>
              </a:rPr>
              <a:t>，建议与标题相关并符合整体语言风格，语言描述尽量简洁生动。尽量将每页幻灯片的字数控制在</a:t>
            </a:r>
            <a:r>
              <a:rPr lang="en-US" altLang="zh-CN" sz="2600" dirty="0">
                <a:cs typeface="+mn-ea"/>
                <a:sym typeface="+mn-lt"/>
              </a:rPr>
              <a:t>200</a:t>
            </a:r>
            <a:r>
              <a:rPr lang="zh-CN" altLang="en-US" sz="2600" dirty="0"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2600" dirty="0">
                <a:cs typeface="+mn-ea"/>
                <a:sym typeface="+mn-lt"/>
              </a:rPr>
              <a:t>5</a:t>
            </a:r>
            <a:r>
              <a:rPr lang="zh-CN" altLang="en-US" sz="2600" dirty="0">
                <a:cs typeface="+mn-ea"/>
                <a:sym typeface="+mn-lt"/>
              </a:rPr>
              <a:t>分钟之内。</a:t>
            </a:r>
            <a:r>
              <a:rPr lang="en-US" sz="2600" dirty="0">
                <a:cs typeface="+mn-ea"/>
                <a:sym typeface="+mn-lt"/>
              </a:rPr>
              <a:t> </a:t>
            </a:r>
            <a:r>
              <a:rPr lang="zh-CN" altLang="en-US" sz="2600" dirty="0">
                <a:cs typeface="+mn-ea"/>
                <a:sym typeface="+mn-lt"/>
              </a:rPr>
              <a:t>此处添加详细文本描述，建议与标题相关并符合整体语言风格</a:t>
            </a:r>
            <a:endParaRPr lang="en-US" sz="2600" dirty="0">
              <a:cs typeface="+mn-ea"/>
              <a:sym typeface="+mn-lt"/>
            </a:endParaRPr>
          </a:p>
          <a:p>
            <a:pPr algn="just"/>
            <a:endParaRPr lang="en-US" sz="2600" dirty="0">
              <a:cs typeface="+mn-ea"/>
              <a:sym typeface="+mn-lt"/>
            </a:endParaRPr>
          </a:p>
          <a:p>
            <a:pPr algn="just"/>
            <a:r>
              <a:rPr lang="zh-CN" altLang="en-US" sz="2600" dirty="0"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2600" dirty="0">
                <a:cs typeface="+mn-ea"/>
                <a:sym typeface="+mn-lt"/>
              </a:rPr>
              <a:t>200</a:t>
            </a:r>
            <a:r>
              <a:rPr lang="zh-CN" altLang="en-US" sz="2600" dirty="0"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2600" dirty="0">
                <a:cs typeface="+mn-ea"/>
                <a:sym typeface="+mn-lt"/>
              </a:rPr>
              <a:t>5</a:t>
            </a:r>
            <a:r>
              <a:rPr lang="zh-CN" altLang="en-US" sz="2600" dirty="0">
                <a:cs typeface="+mn-ea"/>
                <a:sym typeface="+mn-lt"/>
              </a:rPr>
              <a:t>分钟之内。 </a:t>
            </a:r>
            <a:endParaRPr lang="en-US" altLang="zh-CN" sz="2600" dirty="0">
              <a:cs typeface="+mn-ea"/>
              <a:sym typeface="+mn-lt"/>
            </a:endParaRPr>
          </a:p>
          <a:p>
            <a:pPr algn="just"/>
            <a:endParaRPr lang="en-US" sz="2600" dirty="0">
              <a:cs typeface="+mn-ea"/>
              <a:sym typeface="+mn-lt"/>
            </a:endParaRPr>
          </a:p>
          <a:p>
            <a:pPr algn="just"/>
            <a:r>
              <a:rPr lang="zh-CN" altLang="en-US" sz="2600" dirty="0"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2600" dirty="0">
                <a:cs typeface="+mn-ea"/>
                <a:sym typeface="+mn-lt"/>
              </a:rPr>
              <a:t>200</a:t>
            </a:r>
            <a:r>
              <a:rPr lang="zh-CN" altLang="en-US" sz="2600" dirty="0"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2600" dirty="0">
                <a:cs typeface="+mn-ea"/>
                <a:sym typeface="+mn-lt"/>
              </a:rPr>
              <a:t>5</a:t>
            </a:r>
            <a:r>
              <a:rPr lang="zh-CN" altLang="en-US" sz="2600" dirty="0">
                <a:cs typeface="+mn-ea"/>
                <a:sym typeface="+mn-lt"/>
              </a:rPr>
              <a:t>分钟之内。 </a:t>
            </a:r>
            <a:endParaRPr lang="en-US" sz="2600" dirty="0">
              <a:cs typeface="+mn-ea"/>
              <a:sym typeface="+mn-lt"/>
            </a:endParaRPr>
          </a:p>
          <a:p>
            <a:pPr algn="just"/>
            <a:endParaRPr lang="en-US" sz="2600" dirty="0">
              <a:cs typeface="+mn-ea"/>
              <a:sym typeface="+mn-lt"/>
            </a:endParaRPr>
          </a:p>
          <a:p>
            <a:pPr algn="just"/>
            <a:r>
              <a:rPr lang="zh-CN" altLang="en-US" sz="2600" dirty="0"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2600" dirty="0">
                <a:cs typeface="+mn-ea"/>
                <a:sym typeface="+mn-lt"/>
              </a:rPr>
              <a:t>200</a:t>
            </a:r>
            <a:r>
              <a:rPr lang="zh-CN" altLang="en-US" sz="2600" dirty="0"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2600" dirty="0">
                <a:cs typeface="+mn-ea"/>
                <a:sym typeface="+mn-lt"/>
              </a:rPr>
              <a:t>5</a:t>
            </a:r>
            <a:r>
              <a:rPr lang="zh-CN" altLang="en-US" sz="2600" dirty="0">
                <a:cs typeface="+mn-ea"/>
                <a:sym typeface="+mn-lt"/>
              </a:rPr>
              <a:t>分钟之内。 此处添加详细文本描述</a:t>
            </a:r>
            <a:endParaRPr lang="en-US" sz="2600" dirty="0">
              <a:cs typeface="+mn-ea"/>
              <a:sym typeface="+mn-lt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6008975" y="483017"/>
            <a:ext cx="12359700" cy="2079087"/>
            <a:chOff x="5988388" y="483017"/>
            <a:chExt cx="12359700" cy="2079087"/>
          </a:xfrm>
        </p:grpSpPr>
        <p:sp>
          <p:nvSpPr>
            <p:cNvPr id="18" name="TextBox 17"/>
            <p:cNvSpPr txBox="1"/>
            <p:nvPr/>
          </p:nvSpPr>
          <p:spPr>
            <a:xfrm>
              <a:off x="5988388" y="483017"/>
              <a:ext cx="12359700" cy="1446532"/>
            </a:xfrm>
            <a:prstGeom prst="rect">
              <a:avLst/>
            </a:prstGeom>
            <a:noFill/>
          </p:spPr>
          <p:txBody>
            <a:bodyPr wrap="square" lIns="91422" tIns="45711" rIns="91422" bIns="45711" rtlCol="0">
              <a:spAutoFit/>
            </a:bodyPr>
            <a:lstStyle/>
            <a:p>
              <a:pPr algn="ctr"/>
              <a:r>
                <a:rPr lang="zh-CN" altLang="en-US" sz="8800" b="1" dirty="0">
                  <a:solidFill>
                    <a:schemeClr val="tx2"/>
                  </a:solidFill>
                  <a:cs typeface="+mn-ea"/>
                  <a:sym typeface="+mn-lt"/>
                </a:rPr>
                <a:t>关于我们</a:t>
              </a:r>
              <a:endParaRPr lang="id-ID" sz="8800" b="1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11412311" y="2470667"/>
              <a:ext cx="1553038" cy="91437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339" tIns="45672" rIns="91339" bIns="45672" rtlCol="0" anchor="ctr"/>
            <a:lstStyle/>
            <a:p>
              <a:pPr algn="ctr"/>
              <a:endParaRPr lang="en-US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20" name="Subtitle 2"/>
            <p:cNvSpPr txBox="1">
              <a:spLocks/>
            </p:cNvSpPr>
            <p:nvPr/>
          </p:nvSpPr>
          <p:spPr>
            <a:xfrm>
              <a:off x="6361236" y="1634834"/>
              <a:ext cx="11655185" cy="839116"/>
            </a:xfrm>
            <a:prstGeom prst="rect">
              <a:avLst/>
            </a:prstGeom>
          </p:spPr>
          <p:txBody>
            <a:bodyPr vert="horz" lIns="217490" tIns="108745" rIns="217490" bIns="108745" rtlCol="0">
              <a:norm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3100" dirty="0">
                  <a:latin typeface="+mn-lt"/>
                  <a:cs typeface="+mn-ea"/>
                  <a:sym typeface="+mn-lt"/>
                </a:rPr>
                <a:t>单击此处添加副标题</a:t>
              </a:r>
              <a:r>
                <a:rPr lang="zh-CN" altLang="en-US" sz="3100" dirty="0">
                  <a:solidFill>
                    <a:schemeClr val="accent1"/>
                  </a:solidFill>
                  <a:latin typeface="+mn-lt"/>
                  <a:cs typeface="+mn-ea"/>
                  <a:sym typeface="+mn-lt"/>
                </a:rPr>
                <a:t>或详细文本描述</a:t>
              </a:r>
              <a:endParaRPr lang="en-US" sz="3100" dirty="0">
                <a:solidFill>
                  <a:schemeClr val="accent1"/>
                </a:solidFill>
                <a:latin typeface="+mn-lt"/>
                <a:cs typeface="+mn-ea"/>
                <a:sym typeface="+mn-lt"/>
              </a:endParaRPr>
            </a:p>
          </p:txBody>
        </p:sp>
      </p:grpSp>
      <p:sp>
        <p:nvSpPr>
          <p:cNvPr id="11" name="Round Same Side Corner Rectangle 10"/>
          <p:cNvSpPr/>
          <p:nvPr/>
        </p:nvSpPr>
        <p:spPr>
          <a:xfrm rot="16200000" flipV="1">
            <a:off x="5388241" y="-1701244"/>
            <a:ext cx="3694528" cy="14805563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6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9419" tIns="109710" rIns="219419" bIns="109710" rtlCol="0" anchor="ctr"/>
          <a:lstStyle/>
          <a:p>
            <a:pPr algn="ctr"/>
            <a:endParaRPr lang="bg-BG">
              <a:cs typeface="+mn-ea"/>
              <a:sym typeface="+mn-lt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1587115" y="4173254"/>
            <a:ext cx="10556978" cy="2802111"/>
            <a:chOff x="701992" y="4122454"/>
            <a:chExt cx="10556978" cy="2802111"/>
          </a:xfrm>
        </p:grpSpPr>
        <p:sp>
          <p:nvSpPr>
            <p:cNvPr id="12" name="Title 13"/>
            <p:cNvSpPr txBox="1">
              <a:spLocks/>
            </p:cNvSpPr>
            <p:nvPr/>
          </p:nvSpPr>
          <p:spPr>
            <a:xfrm>
              <a:off x="1637916" y="4638565"/>
              <a:ext cx="8711056" cy="2286000"/>
            </a:xfrm>
            <a:prstGeom prst="rect">
              <a:avLst/>
            </a:prstGeom>
          </p:spPr>
          <p:txBody>
            <a:bodyPr vert="horz" lIns="182843" tIns="91422" rIns="182843" bIns="91422" rtlCol="0" anchor="ctr">
              <a:noAutofit/>
            </a:bodyPr>
            <a:lstStyle>
              <a:lvl1pPr algn="l" defTabSz="1828434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en-US" sz="6000" kern="1200">
                  <a:solidFill>
                    <a:schemeClr val="tx1"/>
                  </a:solidFill>
                  <a:latin typeface="Lato" panose="020F0502020204030203" pitchFamily="34" charset="0"/>
                  <a:ea typeface="+mj-ea"/>
                  <a:cs typeface="+mj-cs"/>
                </a:defRPr>
              </a:lvl1pPr>
            </a:lstStyle>
            <a:p>
              <a:r>
                <a:rPr lang="zh-CN" altLang="en-US" sz="4800" i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人只有献身于社会，才能找出那短暂而有风险的生命的意义。</a:t>
              </a:r>
              <a:endParaRPr lang="en-US" altLang="zh-CN" sz="4800" i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algn="r"/>
              <a:r>
                <a:rPr lang="zh-CN" altLang="en-US" sz="4800" i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 </a:t>
              </a:r>
              <a:r>
                <a:rPr lang="en-US" altLang="zh-CN" sz="4800" i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—— </a:t>
              </a:r>
              <a:r>
                <a:rPr lang="zh-CN" altLang="en-US" sz="4800" i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爱因斯坦</a:t>
              </a:r>
              <a:endParaRPr lang="en-US" sz="4000" i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Freeform 71"/>
            <p:cNvSpPr>
              <a:spLocks noChangeArrowheads="1"/>
            </p:cNvSpPr>
            <p:nvPr/>
          </p:nvSpPr>
          <p:spPr bwMode="auto">
            <a:xfrm>
              <a:off x="10348971" y="6137424"/>
              <a:ext cx="909999" cy="675742"/>
            </a:xfrm>
            <a:custGeom>
              <a:avLst/>
              <a:gdLst>
                <a:gd name="T0" fmla="*/ 70 w 444"/>
                <a:gd name="T1" fmla="*/ 0 h 329"/>
                <a:gd name="T2" fmla="*/ 70 w 444"/>
                <a:gd name="T3" fmla="*/ 0 h 329"/>
                <a:gd name="T4" fmla="*/ 0 w 444"/>
                <a:gd name="T5" fmla="*/ 70 h 329"/>
                <a:gd name="T6" fmla="*/ 70 w 444"/>
                <a:gd name="T7" fmla="*/ 150 h 329"/>
                <a:gd name="T8" fmla="*/ 0 w 444"/>
                <a:gd name="T9" fmla="*/ 291 h 329"/>
                <a:gd name="T10" fmla="*/ 0 w 444"/>
                <a:gd name="T11" fmla="*/ 328 h 329"/>
                <a:gd name="T12" fmla="*/ 70 w 444"/>
                <a:gd name="T13" fmla="*/ 0 h 329"/>
                <a:gd name="T14" fmla="*/ 275 w 444"/>
                <a:gd name="T15" fmla="*/ 0 h 329"/>
                <a:gd name="T16" fmla="*/ 275 w 444"/>
                <a:gd name="T17" fmla="*/ 0 h 329"/>
                <a:gd name="T18" fmla="*/ 204 w 444"/>
                <a:gd name="T19" fmla="*/ 70 h 329"/>
                <a:gd name="T20" fmla="*/ 275 w 444"/>
                <a:gd name="T21" fmla="*/ 150 h 329"/>
                <a:gd name="T22" fmla="*/ 204 w 444"/>
                <a:gd name="T23" fmla="*/ 291 h 329"/>
                <a:gd name="T24" fmla="*/ 204 w 444"/>
                <a:gd name="T25" fmla="*/ 328 h 329"/>
                <a:gd name="T26" fmla="*/ 275 w 444"/>
                <a:gd name="T27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4" h="329">
                  <a:moveTo>
                    <a:pt x="70" y="0"/>
                  </a:moveTo>
                  <a:lnTo>
                    <a:pt x="70" y="0"/>
                  </a:lnTo>
                  <a:cubicBezTo>
                    <a:pt x="26" y="0"/>
                    <a:pt x="0" y="35"/>
                    <a:pt x="0" y="70"/>
                  </a:cubicBezTo>
                  <a:cubicBezTo>
                    <a:pt x="0" y="115"/>
                    <a:pt x="26" y="150"/>
                    <a:pt x="70" y="150"/>
                  </a:cubicBezTo>
                  <a:cubicBezTo>
                    <a:pt x="142" y="150"/>
                    <a:pt x="98" y="291"/>
                    <a:pt x="0" y="291"/>
                  </a:cubicBezTo>
                  <a:cubicBezTo>
                    <a:pt x="0" y="328"/>
                    <a:pt x="0" y="328"/>
                    <a:pt x="0" y="328"/>
                  </a:cubicBezTo>
                  <a:cubicBezTo>
                    <a:pt x="168" y="328"/>
                    <a:pt x="239" y="0"/>
                    <a:pt x="70" y="0"/>
                  </a:cubicBezTo>
                  <a:close/>
                  <a:moveTo>
                    <a:pt x="275" y="0"/>
                  </a:moveTo>
                  <a:lnTo>
                    <a:pt x="275" y="0"/>
                  </a:lnTo>
                  <a:cubicBezTo>
                    <a:pt x="239" y="0"/>
                    <a:pt x="204" y="35"/>
                    <a:pt x="204" y="70"/>
                  </a:cubicBezTo>
                  <a:cubicBezTo>
                    <a:pt x="204" y="115"/>
                    <a:pt x="239" y="150"/>
                    <a:pt x="275" y="150"/>
                  </a:cubicBezTo>
                  <a:cubicBezTo>
                    <a:pt x="354" y="150"/>
                    <a:pt x="301" y="291"/>
                    <a:pt x="204" y="291"/>
                  </a:cubicBezTo>
                  <a:cubicBezTo>
                    <a:pt x="204" y="328"/>
                    <a:pt x="204" y="328"/>
                    <a:pt x="204" y="328"/>
                  </a:cubicBezTo>
                  <a:cubicBezTo>
                    <a:pt x="381" y="328"/>
                    <a:pt x="443" y="0"/>
                    <a:pt x="27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4" name="Freeform 71"/>
            <p:cNvSpPr>
              <a:spLocks noChangeArrowheads="1"/>
            </p:cNvSpPr>
            <p:nvPr/>
          </p:nvSpPr>
          <p:spPr bwMode="auto">
            <a:xfrm rot="11131217">
              <a:off x="701992" y="4122454"/>
              <a:ext cx="909999" cy="675742"/>
            </a:xfrm>
            <a:custGeom>
              <a:avLst/>
              <a:gdLst>
                <a:gd name="T0" fmla="*/ 70 w 444"/>
                <a:gd name="T1" fmla="*/ 0 h 329"/>
                <a:gd name="T2" fmla="*/ 70 w 444"/>
                <a:gd name="T3" fmla="*/ 0 h 329"/>
                <a:gd name="T4" fmla="*/ 0 w 444"/>
                <a:gd name="T5" fmla="*/ 70 h 329"/>
                <a:gd name="T6" fmla="*/ 70 w 444"/>
                <a:gd name="T7" fmla="*/ 150 h 329"/>
                <a:gd name="T8" fmla="*/ 0 w 444"/>
                <a:gd name="T9" fmla="*/ 291 h 329"/>
                <a:gd name="T10" fmla="*/ 0 w 444"/>
                <a:gd name="T11" fmla="*/ 328 h 329"/>
                <a:gd name="T12" fmla="*/ 70 w 444"/>
                <a:gd name="T13" fmla="*/ 0 h 329"/>
                <a:gd name="T14" fmla="*/ 275 w 444"/>
                <a:gd name="T15" fmla="*/ 0 h 329"/>
                <a:gd name="T16" fmla="*/ 275 w 444"/>
                <a:gd name="T17" fmla="*/ 0 h 329"/>
                <a:gd name="T18" fmla="*/ 204 w 444"/>
                <a:gd name="T19" fmla="*/ 70 h 329"/>
                <a:gd name="T20" fmla="*/ 275 w 444"/>
                <a:gd name="T21" fmla="*/ 150 h 329"/>
                <a:gd name="T22" fmla="*/ 204 w 444"/>
                <a:gd name="T23" fmla="*/ 291 h 329"/>
                <a:gd name="T24" fmla="*/ 204 w 444"/>
                <a:gd name="T25" fmla="*/ 328 h 329"/>
                <a:gd name="T26" fmla="*/ 275 w 444"/>
                <a:gd name="T27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4" h="329">
                  <a:moveTo>
                    <a:pt x="70" y="0"/>
                  </a:moveTo>
                  <a:lnTo>
                    <a:pt x="70" y="0"/>
                  </a:lnTo>
                  <a:cubicBezTo>
                    <a:pt x="26" y="0"/>
                    <a:pt x="0" y="35"/>
                    <a:pt x="0" y="70"/>
                  </a:cubicBezTo>
                  <a:cubicBezTo>
                    <a:pt x="0" y="115"/>
                    <a:pt x="26" y="150"/>
                    <a:pt x="70" y="150"/>
                  </a:cubicBezTo>
                  <a:cubicBezTo>
                    <a:pt x="142" y="150"/>
                    <a:pt x="98" y="291"/>
                    <a:pt x="0" y="291"/>
                  </a:cubicBezTo>
                  <a:cubicBezTo>
                    <a:pt x="0" y="328"/>
                    <a:pt x="0" y="328"/>
                    <a:pt x="0" y="328"/>
                  </a:cubicBezTo>
                  <a:cubicBezTo>
                    <a:pt x="168" y="328"/>
                    <a:pt x="239" y="0"/>
                    <a:pt x="70" y="0"/>
                  </a:cubicBezTo>
                  <a:close/>
                  <a:moveTo>
                    <a:pt x="275" y="0"/>
                  </a:moveTo>
                  <a:lnTo>
                    <a:pt x="275" y="0"/>
                  </a:lnTo>
                  <a:cubicBezTo>
                    <a:pt x="239" y="0"/>
                    <a:pt x="204" y="35"/>
                    <a:pt x="204" y="70"/>
                  </a:cubicBezTo>
                  <a:cubicBezTo>
                    <a:pt x="204" y="115"/>
                    <a:pt x="239" y="150"/>
                    <a:pt x="275" y="150"/>
                  </a:cubicBezTo>
                  <a:cubicBezTo>
                    <a:pt x="354" y="150"/>
                    <a:pt x="301" y="291"/>
                    <a:pt x="204" y="291"/>
                  </a:cubicBezTo>
                  <a:cubicBezTo>
                    <a:pt x="204" y="328"/>
                    <a:pt x="204" y="328"/>
                    <a:pt x="204" y="328"/>
                  </a:cubicBezTo>
                  <a:cubicBezTo>
                    <a:pt x="381" y="328"/>
                    <a:pt x="443" y="0"/>
                    <a:pt x="27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9004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Rectangle 78"/>
          <p:cNvSpPr/>
          <p:nvPr/>
        </p:nvSpPr>
        <p:spPr>
          <a:xfrm>
            <a:off x="12493739" y="3584485"/>
            <a:ext cx="1479473" cy="14798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43" tIns="91422" rIns="182843" bIns="91422" rtlCol="0"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sp>
        <p:nvSpPr>
          <p:cNvPr id="82" name="Rectangle 81"/>
          <p:cNvSpPr/>
          <p:nvPr/>
        </p:nvSpPr>
        <p:spPr>
          <a:xfrm>
            <a:off x="12493739" y="5652239"/>
            <a:ext cx="1479473" cy="147985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43" tIns="91422" rIns="182843" bIns="91422" rtlCol="0"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sp>
        <p:nvSpPr>
          <p:cNvPr id="116" name="Rectangle 115"/>
          <p:cNvSpPr/>
          <p:nvPr/>
        </p:nvSpPr>
        <p:spPr>
          <a:xfrm>
            <a:off x="12493739" y="7552681"/>
            <a:ext cx="1479473" cy="147985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43" tIns="91422" rIns="182843" bIns="91422" rtlCol="0"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sp>
        <p:nvSpPr>
          <p:cNvPr id="117" name="Rectangle 116"/>
          <p:cNvSpPr/>
          <p:nvPr/>
        </p:nvSpPr>
        <p:spPr>
          <a:xfrm>
            <a:off x="12493739" y="9620435"/>
            <a:ext cx="1479473" cy="147985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43" tIns="91422" rIns="182843" bIns="91422" rtlCol="0"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grpSp>
        <p:nvGrpSpPr>
          <p:cNvPr id="118" name="Group 117"/>
          <p:cNvGrpSpPr/>
          <p:nvPr/>
        </p:nvGrpSpPr>
        <p:grpSpPr>
          <a:xfrm>
            <a:off x="14534437" y="3445945"/>
            <a:ext cx="7768343" cy="1636594"/>
            <a:chOff x="6217425" y="2328987"/>
            <a:chExt cx="3885183" cy="818297"/>
          </a:xfrm>
        </p:grpSpPr>
        <p:sp>
          <p:nvSpPr>
            <p:cNvPr id="119" name="TextBox 118"/>
            <p:cNvSpPr txBox="1"/>
            <p:nvPr/>
          </p:nvSpPr>
          <p:spPr>
            <a:xfrm>
              <a:off x="6217426" y="2328987"/>
              <a:ext cx="983057" cy="3231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b="1" dirty="0">
                  <a:cs typeface="+mn-ea"/>
                  <a:sym typeface="+mn-lt"/>
                </a:rPr>
                <a:t>SEO </a:t>
              </a:r>
              <a:r>
                <a:rPr lang="zh-CN" altLang="en-US" b="1" dirty="0">
                  <a:cs typeface="+mn-ea"/>
                  <a:sym typeface="+mn-lt"/>
                </a:rPr>
                <a:t>分析</a:t>
              </a:r>
              <a:endParaRPr lang="id-ID" b="1" dirty="0">
                <a:cs typeface="+mn-ea"/>
                <a:sym typeface="+mn-lt"/>
              </a:endParaRPr>
            </a:p>
          </p:txBody>
        </p:sp>
        <p:sp>
          <p:nvSpPr>
            <p:cNvPr id="120" name="TextBox 119"/>
            <p:cNvSpPr txBox="1"/>
            <p:nvPr/>
          </p:nvSpPr>
          <p:spPr>
            <a:xfrm>
              <a:off x="6217425" y="2576230"/>
              <a:ext cx="3885183" cy="571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>
                  <a:cs typeface="+mn-ea"/>
                  <a:sym typeface="+mn-lt"/>
                </a:rPr>
                <a:t>此处添加详细文本描述，建议与标题相关并符合整体语言风格，语言描述尽量简洁生动。</a:t>
              </a:r>
              <a:endParaRPr lang="en-US" sz="2400" dirty="0">
                <a:cs typeface="+mn-ea"/>
                <a:sym typeface="+mn-lt"/>
              </a:endParaRPr>
            </a:p>
          </p:txBody>
        </p:sp>
      </p:grpSp>
      <p:grpSp>
        <p:nvGrpSpPr>
          <p:cNvPr id="121" name="Group 120"/>
          <p:cNvGrpSpPr/>
          <p:nvPr/>
        </p:nvGrpSpPr>
        <p:grpSpPr>
          <a:xfrm>
            <a:off x="14534436" y="5500789"/>
            <a:ext cx="7233612" cy="2271902"/>
            <a:chOff x="6217425" y="3333319"/>
            <a:chExt cx="3617748" cy="1135951"/>
          </a:xfrm>
        </p:grpSpPr>
        <p:sp>
          <p:nvSpPr>
            <p:cNvPr id="122" name="TextBox 121"/>
            <p:cNvSpPr txBox="1"/>
            <p:nvPr/>
          </p:nvSpPr>
          <p:spPr>
            <a:xfrm>
              <a:off x="6217426" y="3333319"/>
              <a:ext cx="554142" cy="3231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cs typeface="+mn-ea"/>
                  <a:sym typeface="+mn-lt"/>
                </a:rPr>
                <a:t>成就</a:t>
              </a:r>
              <a:endParaRPr lang="id-ID" b="1" dirty="0">
                <a:cs typeface="+mn-ea"/>
                <a:sym typeface="+mn-lt"/>
              </a:endParaRPr>
            </a:p>
          </p:txBody>
        </p:sp>
        <p:sp>
          <p:nvSpPr>
            <p:cNvPr id="123" name="TextBox 122"/>
            <p:cNvSpPr txBox="1"/>
            <p:nvPr/>
          </p:nvSpPr>
          <p:spPr>
            <a:xfrm>
              <a:off x="6217425" y="3592107"/>
              <a:ext cx="3617748" cy="8771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>
                  <a:cs typeface="+mn-ea"/>
                  <a:sym typeface="+mn-lt"/>
                </a:rPr>
                <a:t>此处添加详细文本描述，建议与标题相关并符合整体语言风格，语言描述尽量简洁生动。</a:t>
              </a:r>
              <a:endParaRPr lang="en-US" sz="2400" dirty="0"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endParaRPr lang="en-US" sz="2400" dirty="0">
                <a:cs typeface="+mn-ea"/>
                <a:sym typeface="+mn-lt"/>
              </a:endParaRPr>
            </a:p>
          </p:txBody>
        </p:sp>
      </p:grpSp>
      <p:grpSp>
        <p:nvGrpSpPr>
          <p:cNvPr id="124" name="Group 123"/>
          <p:cNvGrpSpPr/>
          <p:nvPr/>
        </p:nvGrpSpPr>
        <p:grpSpPr>
          <a:xfrm>
            <a:off x="14534436" y="7360351"/>
            <a:ext cx="7233612" cy="2271902"/>
            <a:chOff x="6217425" y="4297735"/>
            <a:chExt cx="3617748" cy="1135951"/>
          </a:xfrm>
        </p:grpSpPr>
        <p:sp>
          <p:nvSpPr>
            <p:cNvPr id="125" name="TextBox 124"/>
            <p:cNvSpPr txBox="1"/>
            <p:nvPr/>
          </p:nvSpPr>
          <p:spPr>
            <a:xfrm>
              <a:off x="6217426" y="4297735"/>
              <a:ext cx="1015927" cy="3231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cs typeface="+mn-ea"/>
                  <a:sym typeface="+mn-lt"/>
                </a:rPr>
                <a:t>计算方式</a:t>
              </a:r>
              <a:endParaRPr lang="id-ID" b="1" dirty="0">
                <a:cs typeface="+mn-ea"/>
                <a:sym typeface="+mn-lt"/>
              </a:endParaRPr>
            </a:p>
          </p:txBody>
        </p:sp>
        <p:sp>
          <p:nvSpPr>
            <p:cNvPr id="126" name="TextBox 125"/>
            <p:cNvSpPr txBox="1"/>
            <p:nvPr/>
          </p:nvSpPr>
          <p:spPr>
            <a:xfrm>
              <a:off x="6217425" y="4556523"/>
              <a:ext cx="3617748" cy="8771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>
                  <a:cs typeface="+mn-ea"/>
                  <a:sym typeface="+mn-lt"/>
                </a:rPr>
                <a:t>此处添加详细文本描述，建议与标题相关并符合整体语言风格，语言描述尽量简洁生动。</a:t>
              </a:r>
              <a:endParaRPr lang="en-US" sz="2400" dirty="0"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endParaRPr lang="en-US" sz="2400" dirty="0">
                <a:cs typeface="+mn-ea"/>
                <a:sym typeface="+mn-lt"/>
              </a:endParaRPr>
            </a:p>
          </p:txBody>
        </p:sp>
      </p:grpSp>
      <p:grpSp>
        <p:nvGrpSpPr>
          <p:cNvPr id="127" name="Group 126"/>
          <p:cNvGrpSpPr/>
          <p:nvPr/>
        </p:nvGrpSpPr>
        <p:grpSpPr>
          <a:xfrm>
            <a:off x="14534436" y="9427723"/>
            <a:ext cx="7233612" cy="2271902"/>
            <a:chOff x="6217425" y="5262151"/>
            <a:chExt cx="3617748" cy="1135951"/>
          </a:xfrm>
        </p:grpSpPr>
        <p:sp>
          <p:nvSpPr>
            <p:cNvPr id="128" name="TextBox 127"/>
            <p:cNvSpPr txBox="1"/>
            <p:nvPr/>
          </p:nvSpPr>
          <p:spPr>
            <a:xfrm>
              <a:off x="6217426" y="5262151"/>
              <a:ext cx="3111331" cy="3231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cs typeface="+mn-ea"/>
                  <a:sym typeface="+mn-lt"/>
                </a:rPr>
                <a:t>电力</a:t>
              </a:r>
              <a:endParaRPr lang="id-ID" b="1" dirty="0">
                <a:cs typeface="+mn-ea"/>
                <a:sym typeface="+mn-lt"/>
              </a:endParaRPr>
            </a:p>
          </p:txBody>
        </p:sp>
        <p:sp>
          <p:nvSpPr>
            <p:cNvPr id="129" name="TextBox 128"/>
            <p:cNvSpPr txBox="1"/>
            <p:nvPr/>
          </p:nvSpPr>
          <p:spPr>
            <a:xfrm>
              <a:off x="6217425" y="5520939"/>
              <a:ext cx="3617748" cy="8771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>
                  <a:cs typeface="+mn-ea"/>
                  <a:sym typeface="+mn-lt"/>
                </a:rPr>
                <a:t>此处添加详细文本描述，建议与标题相关并符合整体语言风格，语言描述尽量简洁生动。</a:t>
              </a:r>
              <a:endParaRPr lang="en-US" sz="2400" dirty="0"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endParaRPr lang="en-US" sz="2400" dirty="0">
                <a:cs typeface="+mn-ea"/>
                <a:sym typeface="+mn-lt"/>
              </a:endParaRPr>
            </a:p>
          </p:txBody>
        </p:sp>
      </p:grpSp>
      <p:sp>
        <p:nvSpPr>
          <p:cNvPr id="140" name="Rectangle 139"/>
          <p:cNvSpPr/>
          <p:nvPr/>
        </p:nvSpPr>
        <p:spPr>
          <a:xfrm>
            <a:off x="10485366" y="3565077"/>
            <a:ext cx="1479473" cy="14798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43" tIns="91422" rIns="182843" bIns="91422" rtlCol="0"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sp>
        <p:nvSpPr>
          <p:cNvPr id="141" name="Rectangle 140"/>
          <p:cNvSpPr/>
          <p:nvPr/>
        </p:nvSpPr>
        <p:spPr>
          <a:xfrm>
            <a:off x="10485366" y="5632831"/>
            <a:ext cx="1479473" cy="147985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43" tIns="91422" rIns="182843" bIns="91422" rtlCol="0"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sp>
        <p:nvSpPr>
          <p:cNvPr id="142" name="Rectangle 141"/>
          <p:cNvSpPr/>
          <p:nvPr/>
        </p:nvSpPr>
        <p:spPr>
          <a:xfrm>
            <a:off x="10485366" y="7533273"/>
            <a:ext cx="1479473" cy="147985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43" tIns="91422" rIns="182843" bIns="91422" rtlCol="0"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sp>
        <p:nvSpPr>
          <p:cNvPr id="143" name="Rectangle 142"/>
          <p:cNvSpPr/>
          <p:nvPr/>
        </p:nvSpPr>
        <p:spPr>
          <a:xfrm>
            <a:off x="10485366" y="9601027"/>
            <a:ext cx="1479473" cy="147985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43" tIns="91422" rIns="182843" bIns="91422" rtlCol="0"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grpSp>
        <p:nvGrpSpPr>
          <p:cNvPr id="154" name="Group 153"/>
          <p:cNvGrpSpPr/>
          <p:nvPr/>
        </p:nvGrpSpPr>
        <p:grpSpPr>
          <a:xfrm>
            <a:off x="2096256" y="3422855"/>
            <a:ext cx="7708050" cy="1639106"/>
            <a:chOff x="6217425" y="2316186"/>
            <a:chExt cx="4058835" cy="819553"/>
          </a:xfrm>
        </p:grpSpPr>
        <p:sp>
          <p:nvSpPr>
            <p:cNvPr id="155" name="TextBox 154"/>
            <p:cNvSpPr txBox="1"/>
            <p:nvPr/>
          </p:nvSpPr>
          <p:spPr>
            <a:xfrm>
              <a:off x="7400031" y="2316186"/>
              <a:ext cx="2757693" cy="3231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cs typeface="+mn-ea"/>
                  <a:sym typeface="+mn-lt"/>
                </a:rPr>
                <a:t>产品交付</a:t>
              </a:r>
              <a:endParaRPr lang="id-ID" b="1" dirty="0">
                <a:cs typeface="+mn-ea"/>
                <a:sym typeface="+mn-lt"/>
              </a:endParaRPr>
            </a:p>
          </p:txBody>
        </p:sp>
        <p:sp>
          <p:nvSpPr>
            <p:cNvPr id="156" name="TextBox 155"/>
            <p:cNvSpPr txBox="1"/>
            <p:nvPr/>
          </p:nvSpPr>
          <p:spPr>
            <a:xfrm>
              <a:off x="6217425" y="2564685"/>
              <a:ext cx="4058835" cy="571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2400" dirty="0">
                  <a:cs typeface="+mn-ea"/>
                  <a:sym typeface="+mn-lt"/>
                </a:rPr>
                <a:t>此处添加详细文本描述，建议与标题相关并符合整体语言风格，语言描述尽量简洁生动。</a:t>
              </a:r>
              <a:endParaRPr lang="en-US" sz="2400" dirty="0">
                <a:cs typeface="+mn-ea"/>
                <a:sym typeface="+mn-lt"/>
              </a:endParaRPr>
            </a:p>
          </p:txBody>
        </p:sp>
      </p:grpSp>
      <p:grpSp>
        <p:nvGrpSpPr>
          <p:cNvPr id="169" name="Group 168"/>
          <p:cNvGrpSpPr/>
          <p:nvPr/>
        </p:nvGrpSpPr>
        <p:grpSpPr>
          <a:xfrm>
            <a:off x="2090525" y="5487665"/>
            <a:ext cx="7708050" cy="1639106"/>
            <a:chOff x="6217425" y="2316186"/>
            <a:chExt cx="4058835" cy="819553"/>
          </a:xfrm>
        </p:grpSpPr>
        <p:sp>
          <p:nvSpPr>
            <p:cNvPr id="170" name="TextBox 169"/>
            <p:cNvSpPr txBox="1"/>
            <p:nvPr/>
          </p:nvSpPr>
          <p:spPr>
            <a:xfrm>
              <a:off x="7403049" y="2316186"/>
              <a:ext cx="2754675" cy="3231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cs typeface="+mn-ea"/>
                  <a:sym typeface="+mn-lt"/>
                </a:rPr>
                <a:t>电力</a:t>
              </a:r>
              <a:endParaRPr lang="id-ID" b="1" dirty="0">
                <a:cs typeface="+mn-ea"/>
                <a:sym typeface="+mn-lt"/>
              </a:endParaRPr>
            </a:p>
          </p:txBody>
        </p:sp>
        <p:sp>
          <p:nvSpPr>
            <p:cNvPr id="171" name="TextBox 170"/>
            <p:cNvSpPr txBox="1"/>
            <p:nvPr/>
          </p:nvSpPr>
          <p:spPr>
            <a:xfrm>
              <a:off x="6217425" y="2564685"/>
              <a:ext cx="4058835" cy="571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2400" dirty="0">
                  <a:cs typeface="+mn-ea"/>
                  <a:sym typeface="+mn-lt"/>
                </a:rPr>
                <a:t>此处添加详细文本描述，建议与标题相关并符合整体语言风格，语言描述尽量简洁生动。</a:t>
              </a:r>
              <a:endParaRPr lang="en-US" sz="2400" dirty="0">
                <a:cs typeface="+mn-ea"/>
                <a:sym typeface="+mn-lt"/>
              </a:endParaRPr>
            </a:p>
          </p:txBody>
        </p:sp>
      </p:grpSp>
      <p:grpSp>
        <p:nvGrpSpPr>
          <p:cNvPr id="172" name="Group 171"/>
          <p:cNvGrpSpPr/>
          <p:nvPr/>
        </p:nvGrpSpPr>
        <p:grpSpPr>
          <a:xfrm>
            <a:off x="2084633" y="7383117"/>
            <a:ext cx="7708050" cy="1639106"/>
            <a:chOff x="6217425" y="2316186"/>
            <a:chExt cx="4058835" cy="819553"/>
          </a:xfrm>
        </p:grpSpPr>
        <p:sp>
          <p:nvSpPr>
            <p:cNvPr id="173" name="TextBox 172"/>
            <p:cNvSpPr txBox="1"/>
            <p:nvPr/>
          </p:nvSpPr>
          <p:spPr>
            <a:xfrm>
              <a:off x="7260282" y="2316186"/>
              <a:ext cx="2897442" cy="3231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cs typeface="+mn-ea"/>
                  <a:sym typeface="+mn-lt"/>
                </a:rPr>
                <a:t>音乐</a:t>
              </a:r>
              <a:endParaRPr lang="id-ID" b="1" dirty="0">
                <a:cs typeface="+mn-ea"/>
                <a:sym typeface="+mn-lt"/>
              </a:endParaRPr>
            </a:p>
          </p:txBody>
        </p:sp>
        <p:sp>
          <p:nvSpPr>
            <p:cNvPr id="174" name="TextBox 173"/>
            <p:cNvSpPr txBox="1"/>
            <p:nvPr/>
          </p:nvSpPr>
          <p:spPr>
            <a:xfrm>
              <a:off x="6217425" y="2564685"/>
              <a:ext cx="4058835" cy="571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2400" dirty="0">
                  <a:cs typeface="+mn-ea"/>
                  <a:sym typeface="+mn-lt"/>
                </a:rPr>
                <a:t>此处添加详细文本描述，建议与标题相关并符合整体语言风格，语言描述尽量简洁生动。</a:t>
              </a:r>
              <a:endParaRPr lang="en-US" sz="2400" dirty="0">
                <a:cs typeface="+mn-ea"/>
                <a:sym typeface="+mn-lt"/>
              </a:endParaRPr>
            </a:p>
          </p:txBody>
        </p:sp>
      </p:grpSp>
      <p:grpSp>
        <p:nvGrpSpPr>
          <p:cNvPr id="175" name="Group 174"/>
          <p:cNvGrpSpPr/>
          <p:nvPr/>
        </p:nvGrpSpPr>
        <p:grpSpPr>
          <a:xfrm>
            <a:off x="2078902" y="9447927"/>
            <a:ext cx="7708050" cy="1639106"/>
            <a:chOff x="6217425" y="2316186"/>
            <a:chExt cx="4058835" cy="819553"/>
          </a:xfrm>
        </p:grpSpPr>
        <p:sp>
          <p:nvSpPr>
            <p:cNvPr id="176" name="TextBox 175"/>
            <p:cNvSpPr txBox="1"/>
            <p:nvPr/>
          </p:nvSpPr>
          <p:spPr>
            <a:xfrm>
              <a:off x="7263299" y="2316186"/>
              <a:ext cx="2894425" cy="3231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cs typeface="+mn-ea"/>
                  <a:sym typeface="+mn-lt"/>
                </a:rPr>
                <a:t>能源</a:t>
              </a:r>
              <a:endParaRPr lang="id-ID" b="1" dirty="0">
                <a:cs typeface="+mn-ea"/>
                <a:sym typeface="+mn-lt"/>
              </a:endParaRPr>
            </a:p>
          </p:txBody>
        </p:sp>
        <p:sp>
          <p:nvSpPr>
            <p:cNvPr id="177" name="TextBox 176"/>
            <p:cNvSpPr txBox="1"/>
            <p:nvPr/>
          </p:nvSpPr>
          <p:spPr>
            <a:xfrm>
              <a:off x="6217425" y="2564685"/>
              <a:ext cx="4058835" cy="571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2400" dirty="0">
                  <a:cs typeface="+mn-ea"/>
                  <a:sym typeface="+mn-lt"/>
                </a:rPr>
                <a:t>此处添加详细文本描述，建议与标题相关并符合整体语言风格，语言描述尽量简洁生动。</a:t>
              </a:r>
              <a:endParaRPr lang="en-US" sz="2400" dirty="0">
                <a:cs typeface="+mn-ea"/>
                <a:sym typeface="+mn-lt"/>
              </a:endParaRPr>
            </a:p>
          </p:txBody>
        </p:sp>
      </p:grpSp>
      <p:sp>
        <p:nvSpPr>
          <p:cNvPr id="178" name="AutoShape 124"/>
          <p:cNvSpPr>
            <a:spLocks/>
          </p:cNvSpPr>
          <p:nvPr/>
        </p:nvSpPr>
        <p:spPr bwMode="auto">
          <a:xfrm>
            <a:off x="10763418" y="3934631"/>
            <a:ext cx="920458" cy="73563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684" y="0"/>
                </a:moveTo>
                <a:cubicBezTo>
                  <a:pt x="20941" y="0"/>
                  <a:pt x="21159" y="103"/>
                  <a:pt x="21335" y="310"/>
                </a:cubicBezTo>
                <a:cubicBezTo>
                  <a:pt x="21511" y="518"/>
                  <a:pt x="21599" y="760"/>
                  <a:pt x="21599" y="1048"/>
                </a:cubicBezTo>
                <a:lnTo>
                  <a:pt x="21599" y="16238"/>
                </a:lnTo>
                <a:cubicBezTo>
                  <a:pt x="21599" y="16523"/>
                  <a:pt x="21511" y="16767"/>
                  <a:pt x="21335" y="16969"/>
                </a:cubicBezTo>
                <a:cubicBezTo>
                  <a:pt x="21161" y="17173"/>
                  <a:pt x="20943" y="17274"/>
                  <a:pt x="20684" y="17274"/>
                </a:cubicBezTo>
                <a:lnTo>
                  <a:pt x="19807" y="17274"/>
                </a:lnTo>
                <a:lnTo>
                  <a:pt x="19807" y="17369"/>
                </a:lnTo>
                <a:cubicBezTo>
                  <a:pt x="19807" y="17948"/>
                  <a:pt x="19709" y="18498"/>
                  <a:pt x="19513" y="19017"/>
                </a:cubicBezTo>
                <a:cubicBezTo>
                  <a:pt x="19317" y="19535"/>
                  <a:pt x="19060" y="19984"/>
                  <a:pt x="18746" y="20361"/>
                </a:cubicBezTo>
                <a:cubicBezTo>
                  <a:pt x="18433" y="20738"/>
                  <a:pt x="18051" y="21038"/>
                  <a:pt x="17608" y="21263"/>
                </a:cubicBezTo>
                <a:cubicBezTo>
                  <a:pt x="17167" y="21487"/>
                  <a:pt x="16697" y="21599"/>
                  <a:pt x="16197" y="21599"/>
                </a:cubicBezTo>
                <a:cubicBezTo>
                  <a:pt x="15705" y="21599"/>
                  <a:pt x="15237" y="21487"/>
                  <a:pt x="14796" y="21263"/>
                </a:cubicBezTo>
                <a:cubicBezTo>
                  <a:pt x="14353" y="21038"/>
                  <a:pt x="13973" y="20738"/>
                  <a:pt x="13653" y="20361"/>
                </a:cubicBezTo>
                <a:cubicBezTo>
                  <a:pt x="13332" y="19984"/>
                  <a:pt x="13077" y="19535"/>
                  <a:pt x="12886" y="19017"/>
                </a:cubicBezTo>
                <a:cubicBezTo>
                  <a:pt x="12695" y="18498"/>
                  <a:pt x="12600" y="17948"/>
                  <a:pt x="12600" y="17369"/>
                </a:cubicBezTo>
                <a:lnTo>
                  <a:pt x="12600" y="17274"/>
                </a:lnTo>
                <a:lnTo>
                  <a:pt x="9000" y="17274"/>
                </a:lnTo>
                <a:lnTo>
                  <a:pt x="9000" y="17369"/>
                </a:lnTo>
                <a:cubicBezTo>
                  <a:pt x="9000" y="17948"/>
                  <a:pt x="8904" y="18498"/>
                  <a:pt x="8713" y="19017"/>
                </a:cubicBezTo>
                <a:cubicBezTo>
                  <a:pt x="8522" y="19535"/>
                  <a:pt x="8265" y="19984"/>
                  <a:pt x="7946" y="20361"/>
                </a:cubicBezTo>
                <a:cubicBezTo>
                  <a:pt x="7628" y="20738"/>
                  <a:pt x="7244" y="21038"/>
                  <a:pt x="6803" y="21263"/>
                </a:cubicBezTo>
                <a:cubicBezTo>
                  <a:pt x="6360" y="21487"/>
                  <a:pt x="5894" y="21599"/>
                  <a:pt x="5402" y="21599"/>
                </a:cubicBezTo>
                <a:cubicBezTo>
                  <a:pt x="4910" y="21599"/>
                  <a:pt x="4442" y="21487"/>
                  <a:pt x="4004" y="21263"/>
                </a:cubicBezTo>
                <a:cubicBezTo>
                  <a:pt x="3558" y="21038"/>
                  <a:pt x="3178" y="20738"/>
                  <a:pt x="2857" y="20361"/>
                </a:cubicBezTo>
                <a:cubicBezTo>
                  <a:pt x="2537" y="19984"/>
                  <a:pt x="2282" y="19535"/>
                  <a:pt x="2091" y="19017"/>
                </a:cubicBezTo>
                <a:cubicBezTo>
                  <a:pt x="1900" y="18498"/>
                  <a:pt x="1804" y="17948"/>
                  <a:pt x="1804" y="17369"/>
                </a:cubicBezTo>
                <a:lnTo>
                  <a:pt x="1804" y="17274"/>
                </a:lnTo>
                <a:lnTo>
                  <a:pt x="891" y="17274"/>
                </a:lnTo>
                <a:cubicBezTo>
                  <a:pt x="646" y="17274"/>
                  <a:pt x="438" y="17168"/>
                  <a:pt x="262" y="16960"/>
                </a:cubicBezTo>
                <a:cubicBezTo>
                  <a:pt x="88" y="16756"/>
                  <a:pt x="0" y="16514"/>
                  <a:pt x="0" y="16238"/>
                </a:cubicBezTo>
                <a:lnTo>
                  <a:pt x="0" y="10668"/>
                </a:lnTo>
                <a:cubicBezTo>
                  <a:pt x="0" y="10441"/>
                  <a:pt x="26" y="10205"/>
                  <a:pt x="68" y="9960"/>
                </a:cubicBezTo>
                <a:cubicBezTo>
                  <a:pt x="117" y="9715"/>
                  <a:pt x="186" y="9474"/>
                  <a:pt x="274" y="9229"/>
                </a:cubicBezTo>
                <a:cubicBezTo>
                  <a:pt x="364" y="8984"/>
                  <a:pt x="470" y="8751"/>
                  <a:pt x="592" y="8526"/>
                </a:cubicBezTo>
                <a:cubicBezTo>
                  <a:pt x="712" y="8301"/>
                  <a:pt x="837" y="8114"/>
                  <a:pt x="959" y="7964"/>
                </a:cubicBezTo>
                <a:lnTo>
                  <a:pt x="3573" y="4906"/>
                </a:lnTo>
                <a:cubicBezTo>
                  <a:pt x="3697" y="4759"/>
                  <a:pt x="3857" y="4613"/>
                  <a:pt x="4053" y="4474"/>
                </a:cubicBezTo>
                <a:cubicBezTo>
                  <a:pt x="4248" y="4330"/>
                  <a:pt x="4449" y="4209"/>
                  <a:pt x="4657" y="4109"/>
                </a:cubicBezTo>
                <a:cubicBezTo>
                  <a:pt x="4863" y="4005"/>
                  <a:pt x="5071" y="3927"/>
                  <a:pt x="5277" y="3867"/>
                </a:cubicBezTo>
                <a:cubicBezTo>
                  <a:pt x="5485" y="3806"/>
                  <a:pt x="5686" y="3775"/>
                  <a:pt x="5882" y="3775"/>
                </a:cubicBezTo>
                <a:lnTo>
                  <a:pt x="6820" y="3775"/>
                </a:lnTo>
                <a:lnTo>
                  <a:pt x="6820" y="1048"/>
                </a:lnTo>
                <a:cubicBezTo>
                  <a:pt x="6820" y="760"/>
                  <a:pt x="6908" y="518"/>
                  <a:pt x="7082" y="310"/>
                </a:cubicBezTo>
                <a:cubicBezTo>
                  <a:pt x="7258" y="103"/>
                  <a:pt x="7464" y="0"/>
                  <a:pt x="7699" y="0"/>
                </a:cubicBezTo>
                <a:lnTo>
                  <a:pt x="20684" y="0"/>
                </a:lnTo>
                <a:close/>
                <a:moveTo>
                  <a:pt x="6791" y="6438"/>
                </a:moveTo>
                <a:lnTo>
                  <a:pt x="5877" y="6438"/>
                </a:lnTo>
                <a:cubicBezTo>
                  <a:pt x="5799" y="6438"/>
                  <a:pt x="5676" y="6478"/>
                  <a:pt x="5510" y="6550"/>
                </a:cubicBezTo>
                <a:cubicBezTo>
                  <a:pt x="5341" y="6625"/>
                  <a:pt x="5223" y="6703"/>
                  <a:pt x="5152" y="6784"/>
                </a:cubicBezTo>
                <a:lnTo>
                  <a:pt x="2539" y="9830"/>
                </a:lnTo>
                <a:cubicBezTo>
                  <a:pt x="2478" y="9902"/>
                  <a:pt x="2412" y="10040"/>
                  <a:pt x="2351" y="10239"/>
                </a:cubicBezTo>
                <a:cubicBezTo>
                  <a:pt x="2289" y="10435"/>
                  <a:pt x="2257" y="10579"/>
                  <a:pt x="2257" y="10671"/>
                </a:cubicBezTo>
                <a:lnTo>
                  <a:pt x="2257" y="11527"/>
                </a:lnTo>
                <a:lnTo>
                  <a:pt x="6795" y="11527"/>
                </a:lnTo>
                <a:lnTo>
                  <a:pt x="6795" y="6438"/>
                </a:lnTo>
                <a:close/>
                <a:moveTo>
                  <a:pt x="5395" y="18942"/>
                </a:moveTo>
                <a:cubicBezTo>
                  <a:pt x="5760" y="18942"/>
                  <a:pt x="6075" y="18789"/>
                  <a:pt x="6340" y="18481"/>
                </a:cubicBezTo>
                <a:cubicBezTo>
                  <a:pt x="6600" y="18173"/>
                  <a:pt x="6732" y="17804"/>
                  <a:pt x="6732" y="17372"/>
                </a:cubicBezTo>
                <a:cubicBezTo>
                  <a:pt x="6732" y="16940"/>
                  <a:pt x="6600" y="16569"/>
                  <a:pt x="6340" y="16252"/>
                </a:cubicBezTo>
                <a:cubicBezTo>
                  <a:pt x="6078" y="15944"/>
                  <a:pt x="5762" y="15786"/>
                  <a:pt x="5395" y="15786"/>
                </a:cubicBezTo>
                <a:cubicBezTo>
                  <a:pt x="5027" y="15786"/>
                  <a:pt x="4714" y="15941"/>
                  <a:pt x="4444" y="16246"/>
                </a:cubicBezTo>
                <a:cubicBezTo>
                  <a:pt x="4180" y="16557"/>
                  <a:pt x="4045" y="16932"/>
                  <a:pt x="4045" y="17372"/>
                </a:cubicBezTo>
                <a:cubicBezTo>
                  <a:pt x="4045" y="17804"/>
                  <a:pt x="4180" y="18173"/>
                  <a:pt x="4444" y="18481"/>
                </a:cubicBezTo>
                <a:cubicBezTo>
                  <a:pt x="4714" y="18789"/>
                  <a:pt x="5027" y="18942"/>
                  <a:pt x="5395" y="18942"/>
                </a:cubicBezTo>
                <a:moveTo>
                  <a:pt x="16195" y="18942"/>
                </a:moveTo>
                <a:cubicBezTo>
                  <a:pt x="16560" y="18942"/>
                  <a:pt x="16878" y="18789"/>
                  <a:pt x="17145" y="18481"/>
                </a:cubicBezTo>
                <a:cubicBezTo>
                  <a:pt x="17409" y="18173"/>
                  <a:pt x="17544" y="17804"/>
                  <a:pt x="17544" y="17372"/>
                </a:cubicBezTo>
                <a:cubicBezTo>
                  <a:pt x="17544" y="16940"/>
                  <a:pt x="17412" y="16569"/>
                  <a:pt x="17150" y="16252"/>
                </a:cubicBezTo>
                <a:cubicBezTo>
                  <a:pt x="16890" y="15944"/>
                  <a:pt x="16572" y="15786"/>
                  <a:pt x="16195" y="15786"/>
                </a:cubicBezTo>
                <a:cubicBezTo>
                  <a:pt x="15827" y="15786"/>
                  <a:pt x="15514" y="15941"/>
                  <a:pt x="15249" y="16246"/>
                </a:cubicBezTo>
                <a:cubicBezTo>
                  <a:pt x="14990" y="16557"/>
                  <a:pt x="14857" y="16932"/>
                  <a:pt x="14857" y="17372"/>
                </a:cubicBezTo>
                <a:cubicBezTo>
                  <a:pt x="14857" y="17804"/>
                  <a:pt x="14990" y="18173"/>
                  <a:pt x="15249" y="18481"/>
                </a:cubicBezTo>
                <a:cubicBezTo>
                  <a:pt x="15511" y="18789"/>
                  <a:pt x="15825" y="18942"/>
                  <a:pt x="16195" y="18942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79" name="AutoShape 122"/>
          <p:cNvSpPr>
            <a:spLocks/>
          </p:cNvSpPr>
          <p:nvPr/>
        </p:nvSpPr>
        <p:spPr bwMode="auto">
          <a:xfrm>
            <a:off x="12813953" y="5931119"/>
            <a:ext cx="814524" cy="89621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4921"/>
                </a:moveTo>
                <a:lnTo>
                  <a:pt x="21599" y="5871"/>
                </a:lnTo>
                <a:cubicBezTo>
                  <a:pt x="21192" y="6052"/>
                  <a:pt x="20518" y="6202"/>
                  <a:pt x="19564" y="6320"/>
                </a:cubicBezTo>
                <a:cubicBezTo>
                  <a:pt x="18617" y="6436"/>
                  <a:pt x="17593" y="6522"/>
                  <a:pt x="16494" y="6579"/>
                </a:cubicBezTo>
                <a:cubicBezTo>
                  <a:pt x="15398" y="6643"/>
                  <a:pt x="14330" y="6677"/>
                  <a:pt x="13290" y="6683"/>
                </a:cubicBezTo>
                <a:cubicBezTo>
                  <a:pt x="12253" y="6692"/>
                  <a:pt x="11427" y="6698"/>
                  <a:pt x="10808" y="6698"/>
                </a:cubicBezTo>
                <a:cubicBezTo>
                  <a:pt x="10200" y="6698"/>
                  <a:pt x="9374" y="6692"/>
                  <a:pt x="8326" y="6683"/>
                </a:cubicBezTo>
                <a:cubicBezTo>
                  <a:pt x="7276" y="6677"/>
                  <a:pt x="6204" y="6643"/>
                  <a:pt x="5105" y="6579"/>
                </a:cubicBezTo>
                <a:cubicBezTo>
                  <a:pt x="4009" y="6522"/>
                  <a:pt x="2993" y="6436"/>
                  <a:pt x="2053" y="6326"/>
                </a:cubicBezTo>
                <a:cubicBezTo>
                  <a:pt x="1116" y="6214"/>
                  <a:pt x="442" y="6064"/>
                  <a:pt x="34" y="5871"/>
                </a:cubicBezTo>
                <a:cubicBezTo>
                  <a:pt x="10" y="5724"/>
                  <a:pt x="0" y="5566"/>
                  <a:pt x="0" y="5393"/>
                </a:cubicBezTo>
                <a:lnTo>
                  <a:pt x="0" y="4921"/>
                </a:lnTo>
                <a:lnTo>
                  <a:pt x="0" y="4423"/>
                </a:lnTo>
                <a:cubicBezTo>
                  <a:pt x="0" y="4258"/>
                  <a:pt x="10" y="4092"/>
                  <a:pt x="34" y="3924"/>
                </a:cubicBezTo>
                <a:cubicBezTo>
                  <a:pt x="307" y="3801"/>
                  <a:pt x="701" y="3688"/>
                  <a:pt x="1213" y="3602"/>
                </a:cubicBezTo>
                <a:cubicBezTo>
                  <a:pt x="1717" y="3516"/>
                  <a:pt x="2257" y="3444"/>
                  <a:pt x="2830" y="3389"/>
                </a:cubicBezTo>
                <a:cubicBezTo>
                  <a:pt x="3404" y="3334"/>
                  <a:pt x="3971" y="3294"/>
                  <a:pt x="4528" y="3265"/>
                </a:cubicBezTo>
                <a:cubicBezTo>
                  <a:pt x="5084" y="3239"/>
                  <a:pt x="5516" y="3213"/>
                  <a:pt x="5827" y="3196"/>
                </a:cubicBezTo>
                <a:cubicBezTo>
                  <a:pt x="5737" y="2444"/>
                  <a:pt x="5800" y="1857"/>
                  <a:pt x="6017" y="1431"/>
                </a:cubicBezTo>
                <a:cubicBezTo>
                  <a:pt x="6232" y="1010"/>
                  <a:pt x="6560" y="693"/>
                  <a:pt x="7003" y="489"/>
                </a:cubicBezTo>
                <a:cubicBezTo>
                  <a:pt x="7441" y="282"/>
                  <a:pt x="7984" y="146"/>
                  <a:pt x="8631" y="86"/>
                </a:cubicBezTo>
                <a:cubicBezTo>
                  <a:pt x="9280" y="28"/>
                  <a:pt x="9999" y="0"/>
                  <a:pt x="10808" y="0"/>
                </a:cubicBezTo>
                <a:cubicBezTo>
                  <a:pt x="11417" y="0"/>
                  <a:pt x="12021" y="11"/>
                  <a:pt x="12619" y="40"/>
                </a:cubicBezTo>
                <a:cubicBezTo>
                  <a:pt x="13221" y="69"/>
                  <a:pt x="13757" y="164"/>
                  <a:pt x="14234" y="319"/>
                </a:cubicBezTo>
                <a:cubicBezTo>
                  <a:pt x="14707" y="483"/>
                  <a:pt x="15084" y="734"/>
                  <a:pt x="15367" y="1074"/>
                </a:cubicBezTo>
                <a:cubicBezTo>
                  <a:pt x="15647" y="1413"/>
                  <a:pt x="15789" y="1894"/>
                  <a:pt x="15789" y="2519"/>
                </a:cubicBezTo>
                <a:lnTo>
                  <a:pt x="15789" y="2850"/>
                </a:lnTo>
                <a:cubicBezTo>
                  <a:pt x="15789" y="2963"/>
                  <a:pt x="15775" y="3078"/>
                  <a:pt x="15758" y="3196"/>
                </a:cubicBezTo>
                <a:cubicBezTo>
                  <a:pt x="16076" y="3213"/>
                  <a:pt x="16511" y="3239"/>
                  <a:pt x="17061" y="3265"/>
                </a:cubicBezTo>
                <a:cubicBezTo>
                  <a:pt x="17611" y="3294"/>
                  <a:pt x="18178" y="3334"/>
                  <a:pt x="18758" y="3389"/>
                </a:cubicBezTo>
                <a:cubicBezTo>
                  <a:pt x="19335" y="3443"/>
                  <a:pt x="19885" y="3515"/>
                  <a:pt x="20404" y="3602"/>
                </a:cubicBezTo>
                <a:cubicBezTo>
                  <a:pt x="20922" y="3688"/>
                  <a:pt x="21323" y="3801"/>
                  <a:pt x="21596" y="3924"/>
                </a:cubicBezTo>
                <a:lnTo>
                  <a:pt x="21596" y="4921"/>
                </a:lnTo>
                <a:close/>
                <a:moveTo>
                  <a:pt x="10812" y="8296"/>
                </a:moveTo>
                <a:cubicBezTo>
                  <a:pt x="12236" y="8278"/>
                  <a:pt x="13656" y="8250"/>
                  <a:pt x="15080" y="8215"/>
                </a:cubicBezTo>
                <a:cubicBezTo>
                  <a:pt x="16501" y="8178"/>
                  <a:pt x="17925" y="8088"/>
                  <a:pt x="19353" y="7939"/>
                </a:cubicBezTo>
                <a:lnTo>
                  <a:pt x="19353" y="19477"/>
                </a:lnTo>
                <a:cubicBezTo>
                  <a:pt x="19353" y="20056"/>
                  <a:pt x="19107" y="20557"/>
                  <a:pt x="18620" y="20972"/>
                </a:cubicBezTo>
                <a:cubicBezTo>
                  <a:pt x="18133" y="21392"/>
                  <a:pt x="17542" y="21599"/>
                  <a:pt x="16847" y="21599"/>
                </a:cubicBezTo>
                <a:lnTo>
                  <a:pt x="4752" y="21599"/>
                </a:lnTo>
                <a:cubicBezTo>
                  <a:pt x="4058" y="21599"/>
                  <a:pt x="3460" y="21395"/>
                  <a:pt x="2955" y="20977"/>
                </a:cubicBezTo>
                <a:cubicBezTo>
                  <a:pt x="2450" y="20569"/>
                  <a:pt x="2201" y="20068"/>
                  <a:pt x="2201" y="19477"/>
                </a:cubicBezTo>
                <a:lnTo>
                  <a:pt x="2201" y="7939"/>
                </a:lnTo>
                <a:cubicBezTo>
                  <a:pt x="3560" y="8088"/>
                  <a:pt x="4904" y="8183"/>
                  <a:pt x="6239" y="8229"/>
                </a:cubicBezTo>
                <a:cubicBezTo>
                  <a:pt x="7576" y="8273"/>
                  <a:pt x="8917" y="8296"/>
                  <a:pt x="10276" y="8296"/>
                </a:cubicBezTo>
                <a:lnTo>
                  <a:pt x="10812" y="8296"/>
                </a:lnTo>
                <a:close/>
                <a:moveTo>
                  <a:pt x="6923" y="10395"/>
                </a:moveTo>
                <a:cubicBezTo>
                  <a:pt x="6923" y="10248"/>
                  <a:pt x="6857" y="10119"/>
                  <a:pt x="6733" y="10015"/>
                </a:cubicBezTo>
                <a:cubicBezTo>
                  <a:pt x="6605" y="9908"/>
                  <a:pt x="6453" y="9854"/>
                  <a:pt x="6277" y="9854"/>
                </a:cubicBezTo>
                <a:lnTo>
                  <a:pt x="5630" y="9854"/>
                </a:lnTo>
                <a:cubicBezTo>
                  <a:pt x="5450" y="9854"/>
                  <a:pt x="5305" y="9908"/>
                  <a:pt x="5191" y="10015"/>
                </a:cubicBezTo>
                <a:cubicBezTo>
                  <a:pt x="5074" y="10119"/>
                  <a:pt x="5015" y="10248"/>
                  <a:pt x="5015" y="10395"/>
                </a:cubicBezTo>
                <a:lnTo>
                  <a:pt x="5015" y="18858"/>
                </a:lnTo>
                <a:cubicBezTo>
                  <a:pt x="5015" y="19005"/>
                  <a:pt x="5074" y="19126"/>
                  <a:pt x="5191" y="19224"/>
                </a:cubicBezTo>
                <a:cubicBezTo>
                  <a:pt x="5305" y="19319"/>
                  <a:pt x="5450" y="19368"/>
                  <a:pt x="5630" y="19368"/>
                </a:cubicBezTo>
                <a:lnTo>
                  <a:pt x="6277" y="19368"/>
                </a:lnTo>
                <a:cubicBezTo>
                  <a:pt x="6453" y="19368"/>
                  <a:pt x="6605" y="19319"/>
                  <a:pt x="6733" y="19230"/>
                </a:cubicBezTo>
                <a:cubicBezTo>
                  <a:pt x="6857" y="19137"/>
                  <a:pt x="6923" y="19014"/>
                  <a:pt x="6923" y="18858"/>
                </a:cubicBezTo>
                <a:lnTo>
                  <a:pt x="6923" y="10395"/>
                </a:lnTo>
                <a:close/>
                <a:moveTo>
                  <a:pt x="8416" y="3141"/>
                </a:moveTo>
                <a:cubicBezTo>
                  <a:pt x="10006" y="3121"/>
                  <a:pt x="11607" y="3121"/>
                  <a:pt x="13231" y="3141"/>
                </a:cubicBezTo>
                <a:cubicBezTo>
                  <a:pt x="13231" y="3032"/>
                  <a:pt x="13242" y="2925"/>
                  <a:pt x="13266" y="2819"/>
                </a:cubicBezTo>
                <a:cubicBezTo>
                  <a:pt x="13286" y="2712"/>
                  <a:pt x="13286" y="2611"/>
                  <a:pt x="13266" y="2519"/>
                </a:cubicBezTo>
                <a:lnTo>
                  <a:pt x="13266" y="2315"/>
                </a:lnTo>
                <a:cubicBezTo>
                  <a:pt x="12879" y="2222"/>
                  <a:pt x="12471" y="2171"/>
                  <a:pt x="12042" y="2162"/>
                </a:cubicBezTo>
                <a:cubicBezTo>
                  <a:pt x="11610" y="2153"/>
                  <a:pt x="11202" y="2148"/>
                  <a:pt x="10819" y="2148"/>
                </a:cubicBezTo>
                <a:cubicBezTo>
                  <a:pt x="10411" y="2148"/>
                  <a:pt x="9996" y="2153"/>
                  <a:pt x="9574" y="2162"/>
                </a:cubicBezTo>
                <a:cubicBezTo>
                  <a:pt x="9149" y="2171"/>
                  <a:pt x="8741" y="2222"/>
                  <a:pt x="8354" y="2315"/>
                </a:cubicBezTo>
                <a:lnTo>
                  <a:pt x="8354" y="2519"/>
                </a:lnTo>
                <a:cubicBezTo>
                  <a:pt x="8354" y="2611"/>
                  <a:pt x="8357" y="2715"/>
                  <a:pt x="8371" y="2824"/>
                </a:cubicBezTo>
                <a:cubicBezTo>
                  <a:pt x="8375" y="2937"/>
                  <a:pt x="8392" y="3040"/>
                  <a:pt x="8416" y="3141"/>
                </a:cubicBezTo>
                <a:moveTo>
                  <a:pt x="11769" y="10395"/>
                </a:moveTo>
                <a:cubicBezTo>
                  <a:pt x="11769" y="10248"/>
                  <a:pt x="11707" y="10119"/>
                  <a:pt x="11582" y="10015"/>
                </a:cubicBezTo>
                <a:cubicBezTo>
                  <a:pt x="11451" y="9908"/>
                  <a:pt x="11299" y="9854"/>
                  <a:pt x="11123" y="9854"/>
                </a:cubicBezTo>
                <a:lnTo>
                  <a:pt x="10476" y="9854"/>
                </a:lnTo>
                <a:cubicBezTo>
                  <a:pt x="10300" y="9854"/>
                  <a:pt x="10151" y="9908"/>
                  <a:pt x="10037" y="10015"/>
                </a:cubicBezTo>
                <a:cubicBezTo>
                  <a:pt x="9923" y="10119"/>
                  <a:pt x="9865" y="10248"/>
                  <a:pt x="9865" y="10395"/>
                </a:cubicBezTo>
                <a:lnTo>
                  <a:pt x="9865" y="18858"/>
                </a:lnTo>
                <a:cubicBezTo>
                  <a:pt x="9865" y="19005"/>
                  <a:pt x="9920" y="19126"/>
                  <a:pt x="10030" y="19224"/>
                </a:cubicBezTo>
                <a:cubicBezTo>
                  <a:pt x="10141" y="19319"/>
                  <a:pt x="10286" y="19368"/>
                  <a:pt x="10476" y="19368"/>
                </a:cubicBezTo>
                <a:lnTo>
                  <a:pt x="11123" y="19368"/>
                </a:lnTo>
                <a:cubicBezTo>
                  <a:pt x="11299" y="19368"/>
                  <a:pt x="11451" y="19319"/>
                  <a:pt x="11582" y="19230"/>
                </a:cubicBezTo>
                <a:cubicBezTo>
                  <a:pt x="11707" y="19137"/>
                  <a:pt x="11769" y="19014"/>
                  <a:pt x="11769" y="18858"/>
                </a:cubicBezTo>
                <a:lnTo>
                  <a:pt x="11769" y="10395"/>
                </a:lnTo>
                <a:close/>
                <a:moveTo>
                  <a:pt x="14683" y="18858"/>
                </a:moveTo>
                <a:cubicBezTo>
                  <a:pt x="14683" y="19005"/>
                  <a:pt x="14745" y="19126"/>
                  <a:pt x="14866" y="19224"/>
                </a:cubicBezTo>
                <a:cubicBezTo>
                  <a:pt x="14987" y="19319"/>
                  <a:pt x="15143" y="19368"/>
                  <a:pt x="15333" y="19368"/>
                </a:cubicBezTo>
                <a:lnTo>
                  <a:pt x="15979" y="19368"/>
                </a:lnTo>
                <a:cubicBezTo>
                  <a:pt x="16155" y="19368"/>
                  <a:pt x="16308" y="19319"/>
                  <a:pt x="16432" y="19230"/>
                </a:cubicBezTo>
                <a:cubicBezTo>
                  <a:pt x="16560" y="19137"/>
                  <a:pt x="16629" y="19014"/>
                  <a:pt x="16629" y="18858"/>
                </a:cubicBezTo>
                <a:lnTo>
                  <a:pt x="16629" y="10395"/>
                </a:lnTo>
                <a:cubicBezTo>
                  <a:pt x="16629" y="10248"/>
                  <a:pt x="16560" y="10119"/>
                  <a:pt x="16432" y="10015"/>
                </a:cubicBezTo>
                <a:cubicBezTo>
                  <a:pt x="16308" y="9908"/>
                  <a:pt x="16155" y="9854"/>
                  <a:pt x="15979" y="9854"/>
                </a:cubicBezTo>
                <a:lnTo>
                  <a:pt x="15333" y="9854"/>
                </a:lnTo>
                <a:cubicBezTo>
                  <a:pt x="15153" y="9854"/>
                  <a:pt x="15001" y="9908"/>
                  <a:pt x="14877" y="10015"/>
                </a:cubicBezTo>
                <a:cubicBezTo>
                  <a:pt x="14752" y="10119"/>
                  <a:pt x="14683" y="10248"/>
                  <a:pt x="14683" y="10395"/>
                </a:cubicBezTo>
                <a:lnTo>
                  <a:pt x="14683" y="1885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80" name="AutoShape 123"/>
          <p:cNvSpPr>
            <a:spLocks/>
          </p:cNvSpPr>
          <p:nvPr/>
        </p:nvSpPr>
        <p:spPr bwMode="auto">
          <a:xfrm>
            <a:off x="12844965" y="3873673"/>
            <a:ext cx="814524" cy="89621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6949"/>
                </a:moveTo>
                <a:cubicBezTo>
                  <a:pt x="21599" y="7542"/>
                  <a:pt x="21407" y="8153"/>
                  <a:pt x="21017" y="8781"/>
                </a:cubicBezTo>
                <a:cubicBezTo>
                  <a:pt x="20628" y="9416"/>
                  <a:pt x="20109" y="10015"/>
                  <a:pt x="19458" y="10585"/>
                </a:cubicBezTo>
                <a:cubicBezTo>
                  <a:pt x="18806" y="11152"/>
                  <a:pt x="18040" y="11651"/>
                  <a:pt x="17159" y="12083"/>
                </a:cubicBezTo>
                <a:cubicBezTo>
                  <a:pt x="16275" y="12512"/>
                  <a:pt x="15327" y="12820"/>
                  <a:pt x="14315" y="12996"/>
                </a:cubicBezTo>
                <a:cubicBezTo>
                  <a:pt x="13880" y="13090"/>
                  <a:pt x="13492" y="13284"/>
                  <a:pt x="13151" y="13578"/>
                </a:cubicBezTo>
                <a:cubicBezTo>
                  <a:pt x="12809" y="13872"/>
                  <a:pt x="12641" y="14204"/>
                  <a:pt x="12641" y="14571"/>
                </a:cubicBezTo>
                <a:cubicBezTo>
                  <a:pt x="12641" y="14900"/>
                  <a:pt x="12713" y="15140"/>
                  <a:pt x="12865" y="15293"/>
                </a:cubicBezTo>
                <a:cubicBezTo>
                  <a:pt x="13015" y="15449"/>
                  <a:pt x="13177" y="15596"/>
                  <a:pt x="13364" y="15728"/>
                </a:cubicBezTo>
                <a:cubicBezTo>
                  <a:pt x="13546" y="15866"/>
                  <a:pt x="13717" y="16010"/>
                  <a:pt x="13874" y="16169"/>
                </a:cubicBezTo>
                <a:cubicBezTo>
                  <a:pt x="14032" y="16330"/>
                  <a:pt x="14125" y="16574"/>
                  <a:pt x="14160" y="16903"/>
                </a:cubicBezTo>
                <a:cubicBezTo>
                  <a:pt x="14195" y="17117"/>
                  <a:pt x="14187" y="17340"/>
                  <a:pt x="14133" y="17564"/>
                </a:cubicBezTo>
                <a:cubicBezTo>
                  <a:pt x="14099" y="17696"/>
                  <a:pt x="14200" y="17805"/>
                  <a:pt x="14432" y="17893"/>
                </a:cubicBezTo>
                <a:cubicBezTo>
                  <a:pt x="14667" y="17981"/>
                  <a:pt x="14956" y="18069"/>
                  <a:pt x="15295" y="18154"/>
                </a:cubicBezTo>
                <a:cubicBezTo>
                  <a:pt x="15637" y="18236"/>
                  <a:pt x="15987" y="18342"/>
                  <a:pt x="16344" y="18468"/>
                </a:cubicBezTo>
                <a:cubicBezTo>
                  <a:pt x="16705" y="18595"/>
                  <a:pt x="16975" y="18756"/>
                  <a:pt x="17164" y="18953"/>
                </a:cubicBezTo>
                <a:cubicBezTo>
                  <a:pt x="17266" y="19050"/>
                  <a:pt x="17351" y="19232"/>
                  <a:pt x="17415" y="19511"/>
                </a:cubicBezTo>
                <a:cubicBezTo>
                  <a:pt x="17477" y="19790"/>
                  <a:pt x="17519" y="20090"/>
                  <a:pt x="17535" y="20416"/>
                </a:cubicBezTo>
                <a:cubicBezTo>
                  <a:pt x="17554" y="20727"/>
                  <a:pt x="17527" y="21000"/>
                  <a:pt x="17463" y="21241"/>
                </a:cubicBezTo>
                <a:cubicBezTo>
                  <a:pt x="17394" y="21479"/>
                  <a:pt x="17268" y="21599"/>
                  <a:pt x="17089" y="21599"/>
                </a:cubicBezTo>
                <a:lnTo>
                  <a:pt x="4496" y="21599"/>
                </a:lnTo>
                <a:cubicBezTo>
                  <a:pt x="4328" y="21599"/>
                  <a:pt x="4205" y="21479"/>
                  <a:pt x="4130" y="21241"/>
                </a:cubicBezTo>
                <a:cubicBezTo>
                  <a:pt x="4061" y="21000"/>
                  <a:pt x="4032" y="20727"/>
                  <a:pt x="4048" y="20416"/>
                </a:cubicBezTo>
                <a:cubicBezTo>
                  <a:pt x="4066" y="20090"/>
                  <a:pt x="4109" y="19790"/>
                  <a:pt x="4170" y="19511"/>
                </a:cubicBezTo>
                <a:cubicBezTo>
                  <a:pt x="4235" y="19232"/>
                  <a:pt x="4317" y="19050"/>
                  <a:pt x="4421" y="18953"/>
                </a:cubicBezTo>
                <a:cubicBezTo>
                  <a:pt x="4616" y="18768"/>
                  <a:pt x="4889" y="18606"/>
                  <a:pt x="5239" y="18474"/>
                </a:cubicBezTo>
                <a:cubicBezTo>
                  <a:pt x="5588" y="18345"/>
                  <a:pt x="5933" y="18236"/>
                  <a:pt x="6269" y="18154"/>
                </a:cubicBezTo>
                <a:cubicBezTo>
                  <a:pt x="6606" y="18069"/>
                  <a:pt x="6897" y="17984"/>
                  <a:pt x="7145" y="17901"/>
                </a:cubicBezTo>
                <a:cubicBezTo>
                  <a:pt x="7394" y="17816"/>
                  <a:pt x="7498" y="17705"/>
                  <a:pt x="7463" y="17564"/>
                </a:cubicBezTo>
                <a:cubicBezTo>
                  <a:pt x="7428" y="17432"/>
                  <a:pt x="7412" y="17311"/>
                  <a:pt x="7412" y="17205"/>
                </a:cubicBezTo>
                <a:lnTo>
                  <a:pt x="7412" y="16903"/>
                </a:lnTo>
                <a:cubicBezTo>
                  <a:pt x="7428" y="16574"/>
                  <a:pt x="7519" y="16330"/>
                  <a:pt x="7687" y="16169"/>
                </a:cubicBezTo>
                <a:cubicBezTo>
                  <a:pt x="7853" y="16010"/>
                  <a:pt x="8034" y="15866"/>
                  <a:pt x="8224" y="15728"/>
                </a:cubicBezTo>
                <a:cubicBezTo>
                  <a:pt x="8416" y="15593"/>
                  <a:pt x="8584" y="15446"/>
                  <a:pt x="8729" y="15293"/>
                </a:cubicBezTo>
                <a:cubicBezTo>
                  <a:pt x="8873" y="15140"/>
                  <a:pt x="8945" y="14900"/>
                  <a:pt x="8945" y="14571"/>
                </a:cubicBezTo>
                <a:cubicBezTo>
                  <a:pt x="8945" y="14204"/>
                  <a:pt x="8777" y="13875"/>
                  <a:pt x="8440" y="13578"/>
                </a:cubicBezTo>
                <a:cubicBezTo>
                  <a:pt x="8104" y="13281"/>
                  <a:pt x="7706" y="13090"/>
                  <a:pt x="7247" y="12996"/>
                </a:cubicBezTo>
                <a:cubicBezTo>
                  <a:pt x="6251" y="12811"/>
                  <a:pt x="5311" y="12497"/>
                  <a:pt x="4435" y="12062"/>
                </a:cubicBezTo>
                <a:cubicBezTo>
                  <a:pt x="3554" y="11628"/>
                  <a:pt x="2790" y="11128"/>
                  <a:pt x="2133" y="10570"/>
                </a:cubicBezTo>
                <a:cubicBezTo>
                  <a:pt x="1479" y="10012"/>
                  <a:pt x="958" y="9416"/>
                  <a:pt x="574" y="8781"/>
                </a:cubicBezTo>
                <a:cubicBezTo>
                  <a:pt x="189" y="8153"/>
                  <a:pt x="0" y="7542"/>
                  <a:pt x="0" y="6949"/>
                </a:cubicBezTo>
                <a:lnTo>
                  <a:pt x="0" y="4320"/>
                </a:lnTo>
                <a:cubicBezTo>
                  <a:pt x="0" y="4009"/>
                  <a:pt x="93" y="3756"/>
                  <a:pt x="285" y="3553"/>
                </a:cubicBezTo>
                <a:cubicBezTo>
                  <a:pt x="475" y="3354"/>
                  <a:pt x="712" y="3254"/>
                  <a:pt x="998" y="3254"/>
                </a:cubicBezTo>
                <a:lnTo>
                  <a:pt x="5124" y="3254"/>
                </a:lnTo>
                <a:cubicBezTo>
                  <a:pt x="5108" y="3139"/>
                  <a:pt x="5097" y="3025"/>
                  <a:pt x="5097" y="2901"/>
                </a:cubicBezTo>
                <a:lnTo>
                  <a:pt x="5097" y="2564"/>
                </a:lnTo>
                <a:lnTo>
                  <a:pt x="5097" y="2505"/>
                </a:lnTo>
                <a:cubicBezTo>
                  <a:pt x="5097" y="2005"/>
                  <a:pt x="5118" y="1594"/>
                  <a:pt x="5156" y="1265"/>
                </a:cubicBezTo>
                <a:cubicBezTo>
                  <a:pt x="5193" y="939"/>
                  <a:pt x="5260" y="684"/>
                  <a:pt x="5353" y="499"/>
                </a:cubicBezTo>
                <a:cubicBezTo>
                  <a:pt x="5444" y="320"/>
                  <a:pt x="5580" y="187"/>
                  <a:pt x="5754" y="111"/>
                </a:cubicBezTo>
                <a:cubicBezTo>
                  <a:pt x="5928" y="38"/>
                  <a:pt x="6165" y="0"/>
                  <a:pt x="6464" y="0"/>
                </a:cubicBezTo>
                <a:lnTo>
                  <a:pt x="15132" y="0"/>
                </a:lnTo>
                <a:cubicBezTo>
                  <a:pt x="15410" y="0"/>
                  <a:pt x="15645" y="38"/>
                  <a:pt x="15829" y="111"/>
                </a:cubicBezTo>
                <a:cubicBezTo>
                  <a:pt x="16011" y="187"/>
                  <a:pt x="16149" y="320"/>
                  <a:pt x="16243" y="499"/>
                </a:cubicBezTo>
                <a:cubicBezTo>
                  <a:pt x="16336" y="684"/>
                  <a:pt x="16403" y="939"/>
                  <a:pt x="16435" y="1265"/>
                </a:cubicBezTo>
                <a:cubicBezTo>
                  <a:pt x="16470" y="1594"/>
                  <a:pt x="16486" y="2006"/>
                  <a:pt x="16486" y="2505"/>
                </a:cubicBezTo>
                <a:lnTo>
                  <a:pt x="16486" y="2863"/>
                </a:lnTo>
                <a:cubicBezTo>
                  <a:pt x="16486" y="2989"/>
                  <a:pt x="16478" y="3119"/>
                  <a:pt x="16459" y="3251"/>
                </a:cubicBezTo>
                <a:lnTo>
                  <a:pt x="20603" y="3251"/>
                </a:lnTo>
                <a:cubicBezTo>
                  <a:pt x="20884" y="3251"/>
                  <a:pt x="21119" y="3351"/>
                  <a:pt x="21314" y="3550"/>
                </a:cubicBezTo>
                <a:cubicBezTo>
                  <a:pt x="21503" y="3753"/>
                  <a:pt x="21599" y="4006"/>
                  <a:pt x="21599" y="4317"/>
                </a:cubicBezTo>
                <a:lnTo>
                  <a:pt x="21599" y="6949"/>
                </a:lnTo>
                <a:close/>
                <a:moveTo>
                  <a:pt x="6283" y="10550"/>
                </a:moveTo>
                <a:cubicBezTo>
                  <a:pt x="6072" y="9798"/>
                  <a:pt x="5882" y="8978"/>
                  <a:pt x="5714" y="8082"/>
                </a:cubicBezTo>
                <a:cubicBezTo>
                  <a:pt x="5548" y="7189"/>
                  <a:pt x="5407" y="6299"/>
                  <a:pt x="5287" y="5415"/>
                </a:cubicBezTo>
                <a:lnTo>
                  <a:pt x="1962" y="5415"/>
                </a:lnTo>
                <a:lnTo>
                  <a:pt x="1962" y="6949"/>
                </a:lnTo>
                <a:cubicBezTo>
                  <a:pt x="1962" y="7137"/>
                  <a:pt x="2064" y="7389"/>
                  <a:pt x="2264" y="7709"/>
                </a:cubicBezTo>
                <a:cubicBezTo>
                  <a:pt x="2462" y="8029"/>
                  <a:pt x="2753" y="8358"/>
                  <a:pt x="3126" y="8699"/>
                </a:cubicBezTo>
                <a:cubicBezTo>
                  <a:pt x="3500" y="9040"/>
                  <a:pt x="3954" y="9381"/>
                  <a:pt x="4488" y="9707"/>
                </a:cubicBezTo>
                <a:cubicBezTo>
                  <a:pt x="5022" y="10033"/>
                  <a:pt x="5618" y="10315"/>
                  <a:pt x="6283" y="10550"/>
                </a:cubicBezTo>
                <a:moveTo>
                  <a:pt x="19629" y="5415"/>
                </a:moveTo>
                <a:lnTo>
                  <a:pt x="16280" y="5415"/>
                </a:lnTo>
                <a:cubicBezTo>
                  <a:pt x="16179" y="6299"/>
                  <a:pt x="16043" y="7189"/>
                  <a:pt x="15877" y="8082"/>
                </a:cubicBezTo>
                <a:cubicBezTo>
                  <a:pt x="15712" y="8978"/>
                  <a:pt x="15522" y="9798"/>
                  <a:pt x="15308" y="10550"/>
                </a:cubicBezTo>
                <a:cubicBezTo>
                  <a:pt x="15973" y="10315"/>
                  <a:pt x="16574" y="10033"/>
                  <a:pt x="17105" y="9707"/>
                </a:cubicBezTo>
                <a:cubicBezTo>
                  <a:pt x="17637" y="9381"/>
                  <a:pt x="18091" y="9040"/>
                  <a:pt x="18467" y="8699"/>
                </a:cubicBezTo>
                <a:cubicBezTo>
                  <a:pt x="18844" y="8358"/>
                  <a:pt x="19130" y="8029"/>
                  <a:pt x="19330" y="7709"/>
                </a:cubicBezTo>
                <a:cubicBezTo>
                  <a:pt x="19530" y="7389"/>
                  <a:pt x="19629" y="7137"/>
                  <a:pt x="19629" y="6949"/>
                </a:cubicBezTo>
                <a:lnTo>
                  <a:pt x="19629" y="54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81" name="AutoShape 12"/>
          <p:cNvSpPr>
            <a:spLocks/>
          </p:cNvSpPr>
          <p:nvPr/>
        </p:nvSpPr>
        <p:spPr bwMode="auto">
          <a:xfrm>
            <a:off x="12879148" y="7909231"/>
            <a:ext cx="661960" cy="728346"/>
          </a:xfrm>
          <a:custGeom>
            <a:avLst/>
            <a:gdLst>
              <a:gd name="T0" fmla="+- 0 10802 114"/>
              <a:gd name="T1" fmla="*/ T0 w 21376"/>
              <a:gd name="T2" fmla="*/ 10800 h 21600"/>
              <a:gd name="T3" fmla="+- 0 10802 114"/>
              <a:gd name="T4" fmla="*/ T3 w 21376"/>
              <a:gd name="T5" fmla="*/ 10800 h 21600"/>
              <a:gd name="T6" fmla="+- 0 10802 114"/>
              <a:gd name="T7" fmla="*/ T6 w 21376"/>
              <a:gd name="T8" fmla="*/ 10800 h 21600"/>
              <a:gd name="T9" fmla="+- 0 10802 114"/>
              <a:gd name="T10" fmla="*/ T9 w 2137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76" h="21600">
                <a:moveTo>
                  <a:pt x="21036" y="18604"/>
                </a:moveTo>
                <a:cubicBezTo>
                  <a:pt x="21454" y="19261"/>
                  <a:pt x="21486" y="19922"/>
                  <a:pt x="21134" y="20586"/>
                </a:cubicBezTo>
                <a:cubicBezTo>
                  <a:pt x="20969" y="20915"/>
                  <a:pt x="20731" y="21168"/>
                  <a:pt x="20427" y="21338"/>
                </a:cubicBezTo>
                <a:cubicBezTo>
                  <a:pt x="20122" y="21514"/>
                  <a:pt x="19797" y="21599"/>
                  <a:pt x="19455" y="21599"/>
                </a:cubicBezTo>
                <a:lnTo>
                  <a:pt x="1928" y="21599"/>
                </a:lnTo>
                <a:cubicBezTo>
                  <a:pt x="1585" y="21599"/>
                  <a:pt x="1263" y="21514"/>
                  <a:pt x="965" y="21338"/>
                </a:cubicBezTo>
                <a:cubicBezTo>
                  <a:pt x="663" y="21168"/>
                  <a:pt x="425" y="20915"/>
                  <a:pt x="248" y="20586"/>
                </a:cubicBezTo>
                <a:cubicBezTo>
                  <a:pt x="-114" y="19914"/>
                  <a:pt x="-80" y="19250"/>
                  <a:pt x="344" y="18604"/>
                </a:cubicBezTo>
                <a:lnTo>
                  <a:pt x="7509" y="7313"/>
                </a:lnTo>
                <a:lnTo>
                  <a:pt x="7509" y="2167"/>
                </a:lnTo>
                <a:lnTo>
                  <a:pt x="6427" y="2167"/>
                </a:lnTo>
                <a:cubicBezTo>
                  <a:pt x="6122" y="2167"/>
                  <a:pt x="5870" y="2061"/>
                  <a:pt x="5670" y="1850"/>
                </a:cubicBezTo>
                <a:cubicBezTo>
                  <a:pt x="5473" y="1638"/>
                  <a:pt x="5371" y="1380"/>
                  <a:pt x="5371" y="1072"/>
                </a:cubicBezTo>
                <a:cubicBezTo>
                  <a:pt x="5371" y="778"/>
                  <a:pt x="5473" y="528"/>
                  <a:pt x="5670" y="320"/>
                </a:cubicBezTo>
                <a:cubicBezTo>
                  <a:pt x="5870" y="108"/>
                  <a:pt x="6122" y="0"/>
                  <a:pt x="6427" y="0"/>
                </a:cubicBezTo>
                <a:lnTo>
                  <a:pt x="14953" y="0"/>
                </a:lnTo>
                <a:cubicBezTo>
                  <a:pt x="15260" y="0"/>
                  <a:pt x="15515" y="108"/>
                  <a:pt x="15724" y="320"/>
                </a:cubicBezTo>
                <a:cubicBezTo>
                  <a:pt x="15933" y="528"/>
                  <a:pt x="16038" y="778"/>
                  <a:pt x="16038" y="1072"/>
                </a:cubicBezTo>
                <a:cubicBezTo>
                  <a:pt x="16038" y="1380"/>
                  <a:pt x="15933" y="1638"/>
                  <a:pt x="15724" y="1850"/>
                </a:cubicBezTo>
                <a:cubicBezTo>
                  <a:pt x="15515" y="2061"/>
                  <a:pt x="15260" y="2167"/>
                  <a:pt x="14953" y="2167"/>
                </a:cubicBezTo>
                <a:lnTo>
                  <a:pt x="13900" y="2167"/>
                </a:lnTo>
                <a:lnTo>
                  <a:pt x="13900" y="7339"/>
                </a:lnTo>
                <a:lnTo>
                  <a:pt x="21036" y="18604"/>
                </a:lnTo>
                <a:close/>
                <a:moveTo>
                  <a:pt x="5261" y="14865"/>
                </a:moveTo>
                <a:lnTo>
                  <a:pt x="16122" y="14865"/>
                </a:lnTo>
                <a:lnTo>
                  <a:pt x="11773" y="7974"/>
                </a:lnTo>
                <a:lnTo>
                  <a:pt x="11773" y="2167"/>
                </a:lnTo>
                <a:lnTo>
                  <a:pt x="9635" y="2167"/>
                </a:lnTo>
                <a:lnTo>
                  <a:pt x="9635" y="7947"/>
                </a:lnTo>
                <a:lnTo>
                  <a:pt x="5261" y="1486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82" name="AutoShape 14"/>
          <p:cNvSpPr>
            <a:spLocks/>
          </p:cNvSpPr>
          <p:nvPr/>
        </p:nvSpPr>
        <p:spPr bwMode="auto">
          <a:xfrm>
            <a:off x="10877425" y="10021457"/>
            <a:ext cx="664615" cy="72834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561" y="5503"/>
                </a:moveTo>
                <a:cubicBezTo>
                  <a:pt x="20836" y="5503"/>
                  <a:pt x="21078" y="5553"/>
                  <a:pt x="21285" y="5656"/>
                </a:cubicBezTo>
                <a:cubicBezTo>
                  <a:pt x="21498" y="5760"/>
                  <a:pt x="21599" y="5889"/>
                  <a:pt x="21599" y="6045"/>
                </a:cubicBezTo>
                <a:cubicBezTo>
                  <a:pt x="21599" y="6136"/>
                  <a:pt x="21585" y="6208"/>
                  <a:pt x="21556" y="6261"/>
                </a:cubicBezTo>
                <a:lnTo>
                  <a:pt x="8488" y="21266"/>
                </a:lnTo>
                <a:cubicBezTo>
                  <a:pt x="8333" y="21489"/>
                  <a:pt x="8000" y="21599"/>
                  <a:pt x="7493" y="21599"/>
                </a:cubicBezTo>
                <a:cubicBezTo>
                  <a:pt x="7217" y="21599"/>
                  <a:pt x="6961" y="21549"/>
                  <a:pt x="6729" y="21446"/>
                </a:cubicBezTo>
                <a:cubicBezTo>
                  <a:pt x="6497" y="21343"/>
                  <a:pt x="6381" y="21213"/>
                  <a:pt x="6381" y="21057"/>
                </a:cubicBezTo>
                <a:cubicBezTo>
                  <a:pt x="6381" y="21014"/>
                  <a:pt x="6406" y="20973"/>
                  <a:pt x="6454" y="20947"/>
                </a:cubicBezTo>
                <a:lnTo>
                  <a:pt x="11169" y="10444"/>
                </a:lnTo>
                <a:cubicBezTo>
                  <a:pt x="10985" y="10473"/>
                  <a:pt x="10613" y="10531"/>
                  <a:pt x="10058" y="10610"/>
                </a:cubicBezTo>
                <a:cubicBezTo>
                  <a:pt x="9502" y="10689"/>
                  <a:pt x="8874" y="10776"/>
                  <a:pt x="8164" y="10867"/>
                </a:cubicBezTo>
                <a:cubicBezTo>
                  <a:pt x="7454" y="10960"/>
                  <a:pt x="6705" y="11061"/>
                  <a:pt x="5922" y="11171"/>
                </a:cubicBezTo>
                <a:cubicBezTo>
                  <a:pt x="5135" y="11284"/>
                  <a:pt x="4401" y="11387"/>
                  <a:pt x="3724" y="11483"/>
                </a:cubicBezTo>
                <a:cubicBezTo>
                  <a:pt x="3043" y="11579"/>
                  <a:pt x="2459" y="11654"/>
                  <a:pt x="1966" y="11707"/>
                </a:cubicBezTo>
                <a:cubicBezTo>
                  <a:pt x="1473" y="11760"/>
                  <a:pt x="1178" y="11786"/>
                  <a:pt x="1087" y="11786"/>
                </a:cubicBezTo>
                <a:cubicBezTo>
                  <a:pt x="777" y="11786"/>
                  <a:pt x="521" y="11733"/>
                  <a:pt x="314" y="11623"/>
                </a:cubicBezTo>
                <a:cubicBezTo>
                  <a:pt x="106" y="11510"/>
                  <a:pt x="0" y="11385"/>
                  <a:pt x="0" y="11248"/>
                </a:cubicBezTo>
                <a:cubicBezTo>
                  <a:pt x="0" y="11186"/>
                  <a:pt x="14" y="11150"/>
                  <a:pt x="43" y="11133"/>
                </a:cubicBezTo>
                <a:lnTo>
                  <a:pt x="4879" y="424"/>
                </a:lnTo>
                <a:cubicBezTo>
                  <a:pt x="4942" y="302"/>
                  <a:pt x="5067" y="201"/>
                  <a:pt x="5261" y="120"/>
                </a:cubicBezTo>
                <a:cubicBezTo>
                  <a:pt x="5454" y="40"/>
                  <a:pt x="5671" y="0"/>
                  <a:pt x="5922" y="0"/>
                </a:cubicBezTo>
                <a:lnTo>
                  <a:pt x="13874" y="0"/>
                </a:lnTo>
                <a:cubicBezTo>
                  <a:pt x="14155" y="0"/>
                  <a:pt x="14396" y="52"/>
                  <a:pt x="14604" y="153"/>
                </a:cubicBezTo>
                <a:cubicBezTo>
                  <a:pt x="14812" y="256"/>
                  <a:pt x="14918" y="386"/>
                  <a:pt x="14918" y="539"/>
                </a:cubicBezTo>
                <a:cubicBezTo>
                  <a:pt x="14918" y="585"/>
                  <a:pt x="14908" y="623"/>
                  <a:pt x="14894" y="652"/>
                </a:cubicBezTo>
                <a:cubicBezTo>
                  <a:pt x="14879" y="686"/>
                  <a:pt x="14855" y="729"/>
                  <a:pt x="14821" y="779"/>
                </a:cubicBezTo>
                <a:lnTo>
                  <a:pt x="10662" y="6801"/>
                </a:lnTo>
                <a:cubicBezTo>
                  <a:pt x="10845" y="6770"/>
                  <a:pt x="11208" y="6719"/>
                  <a:pt x="11749" y="6647"/>
                </a:cubicBezTo>
                <a:cubicBezTo>
                  <a:pt x="12290" y="6573"/>
                  <a:pt x="12913" y="6491"/>
                  <a:pt x="13618" y="6398"/>
                </a:cubicBezTo>
                <a:cubicBezTo>
                  <a:pt x="14329" y="6307"/>
                  <a:pt x="15063" y="6206"/>
                  <a:pt x="15821" y="6095"/>
                </a:cubicBezTo>
                <a:cubicBezTo>
                  <a:pt x="16575" y="5983"/>
                  <a:pt x="17290" y="5884"/>
                  <a:pt x="17971" y="5800"/>
                </a:cubicBezTo>
                <a:cubicBezTo>
                  <a:pt x="18648" y="5719"/>
                  <a:pt x="19227" y="5647"/>
                  <a:pt x="19706" y="5589"/>
                </a:cubicBezTo>
                <a:cubicBezTo>
                  <a:pt x="20179" y="5534"/>
                  <a:pt x="20464" y="5503"/>
                  <a:pt x="20561" y="550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83" name="AutoShape 38"/>
          <p:cNvSpPr>
            <a:spLocks/>
          </p:cNvSpPr>
          <p:nvPr/>
        </p:nvSpPr>
        <p:spPr bwMode="auto">
          <a:xfrm>
            <a:off x="10877425" y="6052846"/>
            <a:ext cx="661960" cy="66478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872" y="2850"/>
                </a:moveTo>
                <a:cubicBezTo>
                  <a:pt x="18363" y="3806"/>
                  <a:pt x="19524" y="5033"/>
                  <a:pt x="20354" y="6530"/>
                </a:cubicBezTo>
                <a:cubicBezTo>
                  <a:pt x="21184" y="8031"/>
                  <a:pt x="21599" y="9635"/>
                  <a:pt x="21599" y="11342"/>
                </a:cubicBezTo>
                <a:cubicBezTo>
                  <a:pt x="21599" y="12759"/>
                  <a:pt x="21318" y="14087"/>
                  <a:pt x="20754" y="15328"/>
                </a:cubicBezTo>
                <a:cubicBezTo>
                  <a:pt x="20184" y="16569"/>
                  <a:pt x="19415" y="17654"/>
                  <a:pt x="18433" y="18587"/>
                </a:cubicBezTo>
                <a:cubicBezTo>
                  <a:pt x="17451" y="19520"/>
                  <a:pt x="16300" y="20255"/>
                  <a:pt x="14984" y="20793"/>
                </a:cubicBezTo>
                <a:cubicBezTo>
                  <a:pt x="13669" y="21332"/>
                  <a:pt x="12269" y="21599"/>
                  <a:pt x="10775" y="21599"/>
                </a:cubicBezTo>
                <a:cubicBezTo>
                  <a:pt x="9287" y="21599"/>
                  <a:pt x="7890" y="21332"/>
                  <a:pt x="6584" y="20793"/>
                </a:cubicBezTo>
                <a:cubicBezTo>
                  <a:pt x="5278" y="20255"/>
                  <a:pt x="4136" y="19520"/>
                  <a:pt x="3160" y="18587"/>
                </a:cubicBezTo>
                <a:cubicBezTo>
                  <a:pt x="2184" y="17654"/>
                  <a:pt x="1412" y="16569"/>
                  <a:pt x="845" y="15328"/>
                </a:cubicBezTo>
                <a:cubicBezTo>
                  <a:pt x="278" y="14087"/>
                  <a:pt x="0" y="12759"/>
                  <a:pt x="0" y="11342"/>
                </a:cubicBezTo>
                <a:cubicBezTo>
                  <a:pt x="0" y="9635"/>
                  <a:pt x="415" y="8031"/>
                  <a:pt x="1245" y="6530"/>
                </a:cubicBezTo>
                <a:cubicBezTo>
                  <a:pt x="2075" y="5033"/>
                  <a:pt x="3236" y="3806"/>
                  <a:pt x="4724" y="2850"/>
                </a:cubicBezTo>
                <a:cubicBezTo>
                  <a:pt x="4839" y="2761"/>
                  <a:pt x="4975" y="2732"/>
                  <a:pt x="5130" y="2770"/>
                </a:cubicBezTo>
                <a:cubicBezTo>
                  <a:pt x="5306" y="2804"/>
                  <a:pt x="5430" y="2879"/>
                  <a:pt x="5493" y="2989"/>
                </a:cubicBezTo>
                <a:lnTo>
                  <a:pt x="6800" y="4797"/>
                </a:lnTo>
                <a:cubicBezTo>
                  <a:pt x="6896" y="4906"/>
                  <a:pt x="6927" y="5033"/>
                  <a:pt x="6887" y="5174"/>
                </a:cubicBezTo>
                <a:cubicBezTo>
                  <a:pt x="6848" y="5318"/>
                  <a:pt x="6769" y="5436"/>
                  <a:pt x="6654" y="5525"/>
                </a:cubicBezTo>
                <a:cubicBezTo>
                  <a:pt x="5630" y="6185"/>
                  <a:pt x="4833" y="7026"/>
                  <a:pt x="4269" y="8042"/>
                </a:cubicBezTo>
                <a:cubicBezTo>
                  <a:pt x="3703" y="9056"/>
                  <a:pt x="3421" y="10156"/>
                  <a:pt x="3421" y="11342"/>
                </a:cubicBezTo>
                <a:cubicBezTo>
                  <a:pt x="3421" y="12298"/>
                  <a:pt x="3612" y="13208"/>
                  <a:pt x="3993" y="14066"/>
                </a:cubicBezTo>
                <a:cubicBezTo>
                  <a:pt x="4375" y="14925"/>
                  <a:pt x="4900" y="15667"/>
                  <a:pt x="5569" y="16298"/>
                </a:cubicBezTo>
                <a:cubicBezTo>
                  <a:pt x="6236" y="16929"/>
                  <a:pt x="7021" y="17430"/>
                  <a:pt x="7918" y="17796"/>
                </a:cubicBezTo>
                <a:cubicBezTo>
                  <a:pt x="8815" y="18161"/>
                  <a:pt x="9769" y="18346"/>
                  <a:pt x="10772" y="18346"/>
                </a:cubicBezTo>
                <a:cubicBezTo>
                  <a:pt x="11778" y="18346"/>
                  <a:pt x="12733" y="18161"/>
                  <a:pt x="13639" y="17796"/>
                </a:cubicBezTo>
                <a:cubicBezTo>
                  <a:pt x="14542" y="17430"/>
                  <a:pt x="15333" y="16929"/>
                  <a:pt x="16009" y="16298"/>
                </a:cubicBezTo>
                <a:cubicBezTo>
                  <a:pt x="16684" y="15668"/>
                  <a:pt x="17215" y="14927"/>
                  <a:pt x="17596" y="14075"/>
                </a:cubicBezTo>
                <a:cubicBezTo>
                  <a:pt x="17978" y="13220"/>
                  <a:pt x="18169" y="12307"/>
                  <a:pt x="18169" y="11342"/>
                </a:cubicBezTo>
                <a:cubicBezTo>
                  <a:pt x="18169" y="10156"/>
                  <a:pt x="17881" y="9056"/>
                  <a:pt x="17312" y="8042"/>
                </a:cubicBezTo>
                <a:cubicBezTo>
                  <a:pt x="16742" y="7023"/>
                  <a:pt x="15951" y="6185"/>
                  <a:pt x="14933" y="5525"/>
                </a:cubicBezTo>
                <a:cubicBezTo>
                  <a:pt x="14800" y="5436"/>
                  <a:pt x="14721" y="5324"/>
                  <a:pt x="14703" y="5197"/>
                </a:cubicBezTo>
                <a:cubicBezTo>
                  <a:pt x="14663" y="5050"/>
                  <a:pt x="14693" y="4915"/>
                  <a:pt x="14787" y="4797"/>
                </a:cubicBezTo>
                <a:lnTo>
                  <a:pt x="16066" y="2989"/>
                </a:lnTo>
                <a:cubicBezTo>
                  <a:pt x="16160" y="2879"/>
                  <a:pt x="16284" y="2810"/>
                  <a:pt x="16436" y="2784"/>
                </a:cubicBezTo>
                <a:cubicBezTo>
                  <a:pt x="16593" y="2755"/>
                  <a:pt x="16739" y="2778"/>
                  <a:pt x="16872" y="2850"/>
                </a:cubicBezTo>
                <a:moveTo>
                  <a:pt x="9663" y="10778"/>
                </a:moveTo>
                <a:cubicBezTo>
                  <a:pt x="9509" y="10778"/>
                  <a:pt x="9375" y="10726"/>
                  <a:pt x="9263" y="10625"/>
                </a:cubicBezTo>
                <a:cubicBezTo>
                  <a:pt x="9154" y="10524"/>
                  <a:pt x="9096" y="10398"/>
                  <a:pt x="9096" y="10239"/>
                </a:cubicBezTo>
                <a:lnTo>
                  <a:pt x="9096" y="535"/>
                </a:lnTo>
                <a:cubicBezTo>
                  <a:pt x="9096" y="388"/>
                  <a:pt x="9151" y="264"/>
                  <a:pt x="9257" y="158"/>
                </a:cubicBezTo>
                <a:cubicBezTo>
                  <a:pt x="9363" y="48"/>
                  <a:pt x="9496" y="0"/>
                  <a:pt x="9663" y="0"/>
                </a:cubicBezTo>
                <a:lnTo>
                  <a:pt x="11942" y="0"/>
                </a:lnTo>
                <a:cubicBezTo>
                  <a:pt x="12096" y="0"/>
                  <a:pt x="12230" y="48"/>
                  <a:pt x="12339" y="158"/>
                </a:cubicBezTo>
                <a:cubicBezTo>
                  <a:pt x="12451" y="264"/>
                  <a:pt x="12509" y="388"/>
                  <a:pt x="12509" y="535"/>
                </a:cubicBezTo>
                <a:lnTo>
                  <a:pt x="12509" y="10239"/>
                </a:lnTo>
                <a:cubicBezTo>
                  <a:pt x="12509" y="10386"/>
                  <a:pt x="12454" y="10513"/>
                  <a:pt x="12348" y="10620"/>
                </a:cubicBezTo>
                <a:cubicBezTo>
                  <a:pt x="12242" y="10723"/>
                  <a:pt x="12106" y="10778"/>
                  <a:pt x="11942" y="10778"/>
                </a:cubicBezTo>
                <a:lnTo>
                  <a:pt x="9663" y="1077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84" name="AutoShape 84"/>
          <p:cNvSpPr>
            <a:spLocks/>
          </p:cNvSpPr>
          <p:nvPr/>
        </p:nvSpPr>
        <p:spPr bwMode="auto">
          <a:xfrm>
            <a:off x="10854341" y="7903204"/>
            <a:ext cx="661960" cy="66478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792" y="0"/>
                </a:moveTo>
                <a:cubicBezTo>
                  <a:pt x="12101" y="0"/>
                  <a:pt x="13398" y="296"/>
                  <a:pt x="14685" y="897"/>
                </a:cubicBezTo>
                <a:cubicBezTo>
                  <a:pt x="15972" y="1496"/>
                  <a:pt x="17128" y="2309"/>
                  <a:pt x="18152" y="3337"/>
                </a:cubicBezTo>
                <a:cubicBezTo>
                  <a:pt x="19173" y="4365"/>
                  <a:pt x="20002" y="5565"/>
                  <a:pt x="20642" y="6941"/>
                </a:cubicBezTo>
                <a:cubicBezTo>
                  <a:pt x="21277" y="8313"/>
                  <a:pt x="21599" y="9784"/>
                  <a:pt x="21599" y="11354"/>
                </a:cubicBezTo>
                <a:cubicBezTo>
                  <a:pt x="21599" y="12995"/>
                  <a:pt x="21305" y="14571"/>
                  <a:pt x="20722" y="16085"/>
                </a:cubicBezTo>
                <a:lnTo>
                  <a:pt x="20416" y="16895"/>
                </a:lnTo>
                <a:lnTo>
                  <a:pt x="18455" y="17245"/>
                </a:lnTo>
                <a:cubicBezTo>
                  <a:pt x="18253" y="18183"/>
                  <a:pt x="17836" y="18965"/>
                  <a:pt x="17210" y="19589"/>
                </a:cubicBezTo>
                <a:cubicBezTo>
                  <a:pt x="16584" y="20207"/>
                  <a:pt x="15843" y="20521"/>
                  <a:pt x="14996" y="20521"/>
                </a:cubicBezTo>
                <a:lnTo>
                  <a:pt x="14996" y="21074"/>
                </a:lnTo>
                <a:cubicBezTo>
                  <a:pt x="14996" y="21218"/>
                  <a:pt x="14953" y="21343"/>
                  <a:pt x="14862" y="21447"/>
                </a:cubicBezTo>
                <a:cubicBezTo>
                  <a:pt x="14770" y="21549"/>
                  <a:pt x="14664" y="21599"/>
                  <a:pt x="14534" y="21599"/>
                </a:cubicBezTo>
                <a:lnTo>
                  <a:pt x="13633" y="21599"/>
                </a:lnTo>
                <a:cubicBezTo>
                  <a:pt x="13513" y="21599"/>
                  <a:pt x="13407" y="21549"/>
                  <a:pt x="13322" y="21447"/>
                </a:cubicBezTo>
                <a:cubicBezTo>
                  <a:pt x="13238" y="21343"/>
                  <a:pt x="13193" y="21218"/>
                  <a:pt x="13193" y="21074"/>
                </a:cubicBezTo>
                <a:lnTo>
                  <a:pt x="13193" y="11354"/>
                </a:lnTo>
                <a:cubicBezTo>
                  <a:pt x="13193" y="11210"/>
                  <a:pt x="13238" y="11081"/>
                  <a:pt x="13322" y="10970"/>
                </a:cubicBezTo>
                <a:cubicBezTo>
                  <a:pt x="13407" y="10857"/>
                  <a:pt x="13513" y="10798"/>
                  <a:pt x="13633" y="10798"/>
                </a:cubicBezTo>
                <a:lnTo>
                  <a:pt x="14534" y="10798"/>
                </a:lnTo>
                <a:cubicBezTo>
                  <a:pt x="14654" y="10798"/>
                  <a:pt x="14763" y="10857"/>
                  <a:pt x="14857" y="10970"/>
                </a:cubicBezTo>
                <a:cubicBezTo>
                  <a:pt x="14949" y="11081"/>
                  <a:pt x="14996" y="11210"/>
                  <a:pt x="14996" y="11354"/>
                </a:cubicBezTo>
                <a:lnTo>
                  <a:pt x="14996" y="11880"/>
                </a:lnTo>
                <a:cubicBezTo>
                  <a:pt x="15655" y="11880"/>
                  <a:pt x="16262" y="12077"/>
                  <a:pt x="16810" y="12476"/>
                </a:cubicBezTo>
                <a:cubicBezTo>
                  <a:pt x="17359" y="12874"/>
                  <a:pt x="17787" y="13396"/>
                  <a:pt x="18095" y="14046"/>
                </a:cubicBezTo>
                <a:lnTo>
                  <a:pt x="18533" y="13947"/>
                </a:lnTo>
                <a:cubicBezTo>
                  <a:pt x="18782" y="13136"/>
                  <a:pt x="18900" y="12272"/>
                  <a:pt x="18893" y="11354"/>
                </a:cubicBezTo>
                <a:cubicBezTo>
                  <a:pt x="18893" y="10228"/>
                  <a:pt x="18648" y="9177"/>
                  <a:pt x="18156" y="8194"/>
                </a:cubicBezTo>
                <a:cubicBezTo>
                  <a:pt x="17665" y="7220"/>
                  <a:pt x="17024" y="6362"/>
                  <a:pt x="16238" y="5622"/>
                </a:cubicBezTo>
                <a:cubicBezTo>
                  <a:pt x="15455" y="4882"/>
                  <a:pt x="14584" y="4300"/>
                  <a:pt x="13621" y="3877"/>
                </a:cubicBezTo>
                <a:cubicBezTo>
                  <a:pt x="12659" y="3456"/>
                  <a:pt x="11717" y="3241"/>
                  <a:pt x="10792" y="3241"/>
                </a:cubicBezTo>
                <a:cubicBezTo>
                  <a:pt x="9868" y="3241"/>
                  <a:pt x="8929" y="3456"/>
                  <a:pt x="7971" y="3877"/>
                </a:cubicBezTo>
                <a:cubicBezTo>
                  <a:pt x="7015" y="4300"/>
                  <a:pt x="6140" y="4879"/>
                  <a:pt x="5358" y="5608"/>
                </a:cubicBezTo>
                <a:cubicBezTo>
                  <a:pt x="4572" y="6336"/>
                  <a:pt x="3934" y="7198"/>
                  <a:pt x="3443" y="8183"/>
                </a:cubicBezTo>
                <a:cubicBezTo>
                  <a:pt x="2951" y="9171"/>
                  <a:pt x="2704" y="10219"/>
                  <a:pt x="2704" y="11329"/>
                </a:cubicBezTo>
                <a:cubicBezTo>
                  <a:pt x="2704" y="12267"/>
                  <a:pt x="2824" y="13136"/>
                  <a:pt x="3066" y="13947"/>
                </a:cubicBezTo>
                <a:lnTo>
                  <a:pt x="3504" y="14046"/>
                </a:lnTo>
                <a:cubicBezTo>
                  <a:pt x="3812" y="13396"/>
                  <a:pt x="4240" y="12874"/>
                  <a:pt x="4789" y="12476"/>
                </a:cubicBezTo>
                <a:cubicBezTo>
                  <a:pt x="5337" y="12077"/>
                  <a:pt x="5942" y="11880"/>
                  <a:pt x="6603" y="11880"/>
                </a:cubicBezTo>
                <a:lnTo>
                  <a:pt x="6603" y="11354"/>
                </a:lnTo>
                <a:cubicBezTo>
                  <a:pt x="6603" y="11210"/>
                  <a:pt x="6646" y="11081"/>
                  <a:pt x="6737" y="10970"/>
                </a:cubicBezTo>
                <a:cubicBezTo>
                  <a:pt x="6827" y="10857"/>
                  <a:pt x="6935" y="10798"/>
                  <a:pt x="7065" y="10798"/>
                </a:cubicBezTo>
                <a:lnTo>
                  <a:pt x="7966" y="10798"/>
                </a:lnTo>
                <a:cubicBezTo>
                  <a:pt x="8086" y="10798"/>
                  <a:pt x="8187" y="10857"/>
                  <a:pt x="8270" y="10970"/>
                </a:cubicBezTo>
                <a:cubicBezTo>
                  <a:pt x="8352" y="11081"/>
                  <a:pt x="8392" y="11210"/>
                  <a:pt x="8392" y="11354"/>
                </a:cubicBezTo>
                <a:lnTo>
                  <a:pt x="8392" y="21074"/>
                </a:lnTo>
                <a:cubicBezTo>
                  <a:pt x="8392" y="21218"/>
                  <a:pt x="8352" y="21343"/>
                  <a:pt x="8270" y="21447"/>
                </a:cubicBezTo>
                <a:cubicBezTo>
                  <a:pt x="8187" y="21549"/>
                  <a:pt x="8086" y="21599"/>
                  <a:pt x="7966" y="21599"/>
                </a:cubicBezTo>
                <a:lnTo>
                  <a:pt x="7065" y="21599"/>
                </a:lnTo>
                <a:cubicBezTo>
                  <a:pt x="6945" y="21599"/>
                  <a:pt x="6836" y="21549"/>
                  <a:pt x="6742" y="21447"/>
                </a:cubicBezTo>
                <a:cubicBezTo>
                  <a:pt x="6650" y="21343"/>
                  <a:pt x="6603" y="21218"/>
                  <a:pt x="6603" y="21074"/>
                </a:cubicBezTo>
                <a:lnTo>
                  <a:pt x="6603" y="20521"/>
                </a:lnTo>
                <a:cubicBezTo>
                  <a:pt x="6189" y="20521"/>
                  <a:pt x="5789" y="20436"/>
                  <a:pt x="5403" y="20270"/>
                </a:cubicBezTo>
                <a:cubicBezTo>
                  <a:pt x="5015" y="20103"/>
                  <a:pt x="4671" y="19877"/>
                  <a:pt x="4370" y="19589"/>
                </a:cubicBezTo>
                <a:cubicBezTo>
                  <a:pt x="4073" y="19298"/>
                  <a:pt x="3814" y="18956"/>
                  <a:pt x="3598" y="18558"/>
                </a:cubicBezTo>
                <a:cubicBezTo>
                  <a:pt x="3388" y="18163"/>
                  <a:pt x="3233" y="17725"/>
                  <a:pt x="3144" y="17245"/>
                </a:cubicBezTo>
                <a:lnTo>
                  <a:pt x="1172" y="16895"/>
                </a:lnTo>
                <a:lnTo>
                  <a:pt x="877" y="16085"/>
                </a:lnTo>
                <a:cubicBezTo>
                  <a:pt x="294" y="14571"/>
                  <a:pt x="0" y="12987"/>
                  <a:pt x="0" y="11326"/>
                </a:cubicBezTo>
                <a:cubicBezTo>
                  <a:pt x="0" y="9776"/>
                  <a:pt x="320" y="8310"/>
                  <a:pt x="957" y="6938"/>
                </a:cubicBezTo>
                <a:cubicBezTo>
                  <a:pt x="1595" y="5563"/>
                  <a:pt x="2426" y="4363"/>
                  <a:pt x="3447" y="3335"/>
                </a:cubicBezTo>
                <a:cubicBezTo>
                  <a:pt x="4469" y="2307"/>
                  <a:pt x="5622" y="1493"/>
                  <a:pt x="6909" y="895"/>
                </a:cubicBezTo>
                <a:cubicBezTo>
                  <a:pt x="8192" y="296"/>
                  <a:pt x="9486" y="0"/>
                  <a:pt x="10792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185" name="AutoShape 14"/>
          <p:cNvSpPr>
            <a:spLocks/>
          </p:cNvSpPr>
          <p:nvPr/>
        </p:nvSpPr>
        <p:spPr bwMode="auto">
          <a:xfrm>
            <a:off x="12940778" y="9998367"/>
            <a:ext cx="664615" cy="72834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561" y="5503"/>
                </a:moveTo>
                <a:cubicBezTo>
                  <a:pt x="20836" y="5503"/>
                  <a:pt x="21078" y="5553"/>
                  <a:pt x="21285" y="5656"/>
                </a:cubicBezTo>
                <a:cubicBezTo>
                  <a:pt x="21498" y="5760"/>
                  <a:pt x="21599" y="5889"/>
                  <a:pt x="21599" y="6045"/>
                </a:cubicBezTo>
                <a:cubicBezTo>
                  <a:pt x="21599" y="6136"/>
                  <a:pt x="21585" y="6208"/>
                  <a:pt x="21556" y="6261"/>
                </a:cubicBezTo>
                <a:lnTo>
                  <a:pt x="8488" y="21266"/>
                </a:lnTo>
                <a:cubicBezTo>
                  <a:pt x="8333" y="21489"/>
                  <a:pt x="8000" y="21599"/>
                  <a:pt x="7493" y="21599"/>
                </a:cubicBezTo>
                <a:cubicBezTo>
                  <a:pt x="7217" y="21599"/>
                  <a:pt x="6961" y="21549"/>
                  <a:pt x="6729" y="21446"/>
                </a:cubicBezTo>
                <a:cubicBezTo>
                  <a:pt x="6497" y="21343"/>
                  <a:pt x="6381" y="21213"/>
                  <a:pt x="6381" y="21057"/>
                </a:cubicBezTo>
                <a:cubicBezTo>
                  <a:pt x="6381" y="21014"/>
                  <a:pt x="6406" y="20973"/>
                  <a:pt x="6454" y="20947"/>
                </a:cubicBezTo>
                <a:lnTo>
                  <a:pt x="11169" y="10444"/>
                </a:lnTo>
                <a:cubicBezTo>
                  <a:pt x="10985" y="10473"/>
                  <a:pt x="10613" y="10531"/>
                  <a:pt x="10058" y="10610"/>
                </a:cubicBezTo>
                <a:cubicBezTo>
                  <a:pt x="9502" y="10689"/>
                  <a:pt x="8874" y="10776"/>
                  <a:pt x="8164" y="10867"/>
                </a:cubicBezTo>
                <a:cubicBezTo>
                  <a:pt x="7454" y="10960"/>
                  <a:pt x="6705" y="11061"/>
                  <a:pt x="5922" y="11171"/>
                </a:cubicBezTo>
                <a:cubicBezTo>
                  <a:pt x="5135" y="11284"/>
                  <a:pt x="4401" y="11387"/>
                  <a:pt x="3724" y="11483"/>
                </a:cubicBezTo>
                <a:cubicBezTo>
                  <a:pt x="3043" y="11579"/>
                  <a:pt x="2459" y="11654"/>
                  <a:pt x="1966" y="11707"/>
                </a:cubicBezTo>
                <a:cubicBezTo>
                  <a:pt x="1473" y="11760"/>
                  <a:pt x="1178" y="11786"/>
                  <a:pt x="1087" y="11786"/>
                </a:cubicBezTo>
                <a:cubicBezTo>
                  <a:pt x="777" y="11786"/>
                  <a:pt x="521" y="11733"/>
                  <a:pt x="314" y="11623"/>
                </a:cubicBezTo>
                <a:cubicBezTo>
                  <a:pt x="106" y="11510"/>
                  <a:pt x="0" y="11385"/>
                  <a:pt x="0" y="11248"/>
                </a:cubicBezTo>
                <a:cubicBezTo>
                  <a:pt x="0" y="11186"/>
                  <a:pt x="14" y="11150"/>
                  <a:pt x="43" y="11133"/>
                </a:cubicBezTo>
                <a:lnTo>
                  <a:pt x="4879" y="424"/>
                </a:lnTo>
                <a:cubicBezTo>
                  <a:pt x="4942" y="302"/>
                  <a:pt x="5067" y="201"/>
                  <a:pt x="5261" y="120"/>
                </a:cubicBezTo>
                <a:cubicBezTo>
                  <a:pt x="5454" y="40"/>
                  <a:pt x="5671" y="0"/>
                  <a:pt x="5922" y="0"/>
                </a:cubicBezTo>
                <a:lnTo>
                  <a:pt x="13874" y="0"/>
                </a:lnTo>
                <a:cubicBezTo>
                  <a:pt x="14155" y="0"/>
                  <a:pt x="14396" y="52"/>
                  <a:pt x="14604" y="153"/>
                </a:cubicBezTo>
                <a:cubicBezTo>
                  <a:pt x="14812" y="256"/>
                  <a:pt x="14918" y="386"/>
                  <a:pt x="14918" y="539"/>
                </a:cubicBezTo>
                <a:cubicBezTo>
                  <a:pt x="14918" y="585"/>
                  <a:pt x="14908" y="623"/>
                  <a:pt x="14894" y="652"/>
                </a:cubicBezTo>
                <a:cubicBezTo>
                  <a:pt x="14879" y="686"/>
                  <a:pt x="14855" y="729"/>
                  <a:pt x="14821" y="779"/>
                </a:cubicBezTo>
                <a:lnTo>
                  <a:pt x="10662" y="6801"/>
                </a:lnTo>
                <a:cubicBezTo>
                  <a:pt x="10845" y="6770"/>
                  <a:pt x="11208" y="6719"/>
                  <a:pt x="11749" y="6647"/>
                </a:cubicBezTo>
                <a:cubicBezTo>
                  <a:pt x="12290" y="6573"/>
                  <a:pt x="12913" y="6491"/>
                  <a:pt x="13618" y="6398"/>
                </a:cubicBezTo>
                <a:cubicBezTo>
                  <a:pt x="14329" y="6307"/>
                  <a:pt x="15063" y="6206"/>
                  <a:pt x="15821" y="6095"/>
                </a:cubicBezTo>
                <a:cubicBezTo>
                  <a:pt x="16575" y="5983"/>
                  <a:pt x="17290" y="5884"/>
                  <a:pt x="17971" y="5800"/>
                </a:cubicBezTo>
                <a:cubicBezTo>
                  <a:pt x="18648" y="5719"/>
                  <a:pt x="19227" y="5647"/>
                  <a:pt x="19706" y="5589"/>
                </a:cubicBezTo>
                <a:cubicBezTo>
                  <a:pt x="20179" y="5534"/>
                  <a:pt x="20464" y="5503"/>
                  <a:pt x="20561" y="550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58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44" name="Group 43"/>
          <p:cNvGrpSpPr/>
          <p:nvPr/>
        </p:nvGrpSpPr>
        <p:grpSpPr>
          <a:xfrm>
            <a:off x="6008975" y="483017"/>
            <a:ext cx="12359700" cy="2079087"/>
            <a:chOff x="5988388" y="483017"/>
            <a:chExt cx="12359700" cy="2079087"/>
          </a:xfrm>
        </p:grpSpPr>
        <p:sp>
          <p:nvSpPr>
            <p:cNvPr id="45" name="TextBox 44"/>
            <p:cNvSpPr txBox="1"/>
            <p:nvPr/>
          </p:nvSpPr>
          <p:spPr>
            <a:xfrm>
              <a:off x="5988388" y="483017"/>
              <a:ext cx="12359700" cy="1446532"/>
            </a:xfrm>
            <a:prstGeom prst="rect">
              <a:avLst/>
            </a:prstGeom>
            <a:noFill/>
          </p:spPr>
          <p:txBody>
            <a:bodyPr wrap="square" lIns="91422" tIns="45711" rIns="91422" bIns="45711" rtlCol="0">
              <a:spAutoFit/>
            </a:bodyPr>
            <a:lstStyle/>
            <a:p>
              <a:pPr algn="ctr"/>
              <a:r>
                <a:rPr lang="zh-CN" altLang="en-US" sz="8800" b="1" dirty="0">
                  <a:solidFill>
                    <a:schemeClr val="tx2"/>
                  </a:solidFill>
                  <a:cs typeface="+mn-ea"/>
                  <a:sym typeface="+mn-lt"/>
                </a:rPr>
                <a:t>服务领域</a:t>
              </a:r>
              <a:endParaRPr lang="id-ID" sz="8800" b="1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46" name="Rectangle 45"/>
            <p:cNvSpPr/>
            <p:nvPr/>
          </p:nvSpPr>
          <p:spPr>
            <a:xfrm>
              <a:off x="11412311" y="2470667"/>
              <a:ext cx="1553038" cy="91437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339" tIns="45672" rIns="91339" bIns="45672" rtlCol="0" anchor="ctr"/>
            <a:lstStyle/>
            <a:p>
              <a:pPr algn="ctr"/>
              <a:endParaRPr lang="en-US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47" name="Subtitle 2"/>
            <p:cNvSpPr txBox="1">
              <a:spLocks/>
            </p:cNvSpPr>
            <p:nvPr/>
          </p:nvSpPr>
          <p:spPr>
            <a:xfrm>
              <a:off x="6361236" y="1634834"/>
              <a:ext cx="11655185" cy="839116"/>
            </a:xfrm>
            <a:prstGeom prst="rect">
              <a:avLst/>
            </a:prstGeom>
          </p:spPr>
          <p:txBody>
            <a:bodyPr vert="horz" lIns="217490" tIns="108745" rIns="217490" bIns="108745" rtlCol="0">
              <a:norm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3100" dirty="0">
                  <a:latin typeface="+mn-lt"/>
                  <a:cs typeface="+mn-ea"/>
                  <a:sym typeface="+mn-lt"/>
                </a:rPr>
                <a:t>单击此处添加副标题</a:t>
              </a:r>
              <a:r>
                <a:rPr lang="zh-CN" altLang="en-US" sz="3100" dirty="0">
                  <a:solidFill>
                    <a:schemeClr val="accent1"/>
                  </a:solidFill>
                  <a:latin typeface="+mn-lt"/>
                  <a:cs typeface="+mn-ea"/>
                  <a:sym typeface="+mn-lt"/>
                </a:rPr>
                <a:t>或详细文本描述</a:t>
              </a:r>
              <a:endParaRPr lang="en-US" sz="3100" dirty="0">
                <a:solidFill>
                  <a:schemeClr val="accent1"/>
                </a:solidFill>
                <a:latin typeface="+mn-lt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74620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5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5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0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50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 animBg="1"/>
      <p:bldP spid="82" grpId="0" animBg="1"/>
      <p:bldP spid="116" grpId="0" animBg="1"/>
      <p:bldP spid="117" grpId="0" animBg="1"/>
      <p:bldP spid="140" grpId="0" animBg="1"/>
      <p:bldP spid="141" grpId="0" animBg="1"/>
      <p:bldP spid="142" grpId="0" animBg="1"/>
      <p:bldP spid="14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1"/>
          <p:cNvSpPr>
            <a:spLocks noChangeArrowheads="1"/>
          </p:cNvSpPr>
          <p:nvPr/>
        </p:nvSpPr>
        <p:spPr bwMode="auto">
          <a:xfrm>
            <a:off x="15138603" y="3934529"/>
            <a:ext cx="852466" cy="1350822"/>
          </a:xfrm>
          <a:custGeom>
            <a:avLst/>
            <a:gdLst>
              <a:gd name="T0" fmla="*/ 93 w 1282"/>
              <a:gd name="T1" fmla="*/ 344 h 2032"/>
              <a:gd name="T2" fmla="*/ 93 w 1282"/>
              <a:gd name="T3" fmla="*/ 344 h 2032"/>
              <a:gd name="T4" fmla="*/ 750 w 1282"/>
              <a:gd name="T5" fmla="*/ 1000 h 2032"/>
              <a:gd name="T6" fmla="*/ 93 w 1282"/>
              <a:gd name="T7" fmla="*/ 1656 h 2032"/>
              <a:gd name="T8" fmla="*/ 93 w 1282"/>
              <a:gd name="T9" fmla="*/ 1937 h 2032"/>
              <a:gd name="T10" fmla="*/ 375 w 1282"/>
              <a:gd name="T11" fmla="*/ 1937 h 2032"/>
              <a:gd name="T12" fmla="*/ 1281 w 1282"/>
              <a:gd name="T13" fmla="*/ 1000 h 2032"/>
              <a:gd name="T14" fmla="*/ 375 w 1282"/>
              <a:gd name="T15" fmla="*/ 94 h 2032"/>
              <a:gd name="T16" fmla="*/ 93 w 1282"/>
              <a:gd name="T17" fmla="*/ 94 h 2032"/>
              <a:gd name="T18" fmla="*/ 31 w 1282"/>
              <a:gd name="T19" fmla="*/ 219 h 2032"/>
              <a:gd name="T20" fmla="*/ 93 w 1282"/>
              <a:gd name="T21" fmla="*/ 344 h 20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82" h="2032">
                <a:moveTo>
                  <a:pt x="93" y="344"/>
                </a:moveTo>
                <a:lnTo>
                  <a:pt x="93" y="344"/>
                </a:lnTo>
                <a:cubicBezTo>
                  <a:pt x="750" y="1000"/>
                  <a:pt x="750" y="1000"/>
                  <a:pt x="750" y="1000"/>
                </a:cubicBezTo>
                <a:cubicBezTo>
                  <a:pt x="93" y="1656"/>
                  <a:pt x="93" y="1656"/>
                  <a:pt x="93" y="1656"/>
                </a:cubicBezTo>
                <a:cubicBezTo>
                  <a:pt x="0" y="1750"/>
                  <a:pt x="0" y="1875"/>
                  <a:pt x="93" y="1937"/>
                </a:cubicBezTo>
                <a:cubicBezTo>
                  <a:pt x="156" y="2031"/>
                  <a:pt x="281" y="2031"/>
                  <a:pt x="375" y="1937"/>
                </a:cubicBezTo>
                <a:cubicBezTo>
                  <a:pt x="1281" y="1000"/>
                  <a:pt x="1281" y="1000"/>
                  <a:pt x="1281" y="1000"/>
                </a:cubicBezTo>
                <a:cubicBezTo>
                  <a:pt x="375" y="94"/>
                  <a:pt x="375" y="94"/>
                  <a:pt x="375" y="94"/>
                </a:cubicBezTo>
                <a:cubicBezTo>
                  <a:pt x="281" y="0"/>
                  <a:pt x="156" y="0"/>
                  <a:pt x="93" y="94"/>
                </a:cubicBezTo>
                <a:cubicBezTo>
                  <a:pt x="62" y="125"/>
                  <a:pt x="31" y="156"/>
                  <a:pt x="31" y="219"/>
                </a:cubicBezTo>
                <a:cubicBezTo>
                  <a:pt x="31" y="281"/>
                  <a:pt x="62" y="313"/>
                  <a:pt x="93" y="344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182843" tIns="91422" rIns="182843" bIns="91422" anchor="ctr"/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36" name="Freeform 27"/>
          <p:cNvSpPr>
            <a:spLocks noChangeArrowheads="1"/>
          </p:cNvSpPr>
          <p:nvPr/>
        </p:nvSpPr>
        <p:spPr bwMode="auto">
          <a:xfrm>
            <a:off x="19371642" y="8751778"/>
            <a:ext cx="852468" cy="1330312"/>
          </a:xfrm>
          <a:custGeom>
            <a:avLst/>
            <a:gdLst>
              <a:gd name="T0" fmla="*/ 1219 w 1283"/>
              <a:gd name="T1" fmla="*/ 1656 h 2001"/>
              <a:gd name="T2" fmla="*/ 1219 w 1283"/>
              <a:gd name="T3" fmla="*/ 1656 h 2001"/>
              <a:gd name="T4" fmla="*/ 563 w 1283"/>
              <a:gd name="T5" fmla="*/ 1000 h 2001"/>
              <a:gd name="T6" fmla="*/ 1219 w 1283"/>
              <a:gd name="T7" fmla="*/ 344 h 2001"/>
              <a:gd name="T8" fmla="*/ 1219 w 1283"/>
              <a:gd name="T9" fmla="*/ 63 h 2001"/>
              <a:gd name="T10" fmla="*/ 938 w 1283"/>
              <a:gd name="T11" fmla="*/ 63 h 2001"/>
              <a:gd name="T12" fmla="*/ 0 w 1283"/>
              <a:gd name="T13" fmla="*/ 1000 h 2001"/>
              <a:gd name="T14" fmla="*/ 938 w 1283"/>
              <a:gd name="T15" fmla="*/ 1938 h 2001"/>
              <a:gd name="T16" fmla="*/ 1219 w 1283"/>
              <a:gd name="T17" fmla="*/ 1938 h 2001"/>
              <a:gd name="T18" fmla="*/ 1282 w 1283"/>
              <a:gd name="T19" fmla="*/ 1781 h 2001"/>
              <a:gd name="T20" fmla="*/ 1219 w 1283"/>
              <a:gd name="T21" fmla="*/ 1656 h 20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83" h="2001">
                <a:moveTo>
                  <a:pt x="1219" y="1656"/>
                </a:moveTo>
                <a:lnTo>
                  <a:pt x="1219" y="1656"/>
                </a:lnTo>
                <a:cubicBezTo>
                  <a:pt x="563" y="1000"/>
                  <a:pt x="563" y="1000"/>
                  <a:pt x="563" y="1000"/>
                </a:cubicBezTo>
                <a:cubicBezTo>
                  <a:pt x="1219" y="344"/>
                  <a:pt x="1219" y="344"/>
                  <a:pt x="1219" y="344"/>
                </a:cubicBezTo>
                <a:cubicBezTo>
                  <a:pt x="1282" y="250"/>
                  <a:pt x="1282" y="125"/>
                  <a:pt x="1219" y="63"/>
                </a:cubicBezTo>
                <a:cubicBezTo>
                  <a:pt x="1157" y="0"/>
                  <a:pt x="1032" y="0"/>
                  <a:pt x="938" y="63"/>
                </a:cubicBezTo>
                <a:cubicBezTo>
                  <a:pt x="0" y="1000"/>
                  <a:pt x="0" y="1000"/>
                  <a:pt x="0" y="1000"/>
                </a:cubicBezTo>
                <a:cubicBezTo>
                  <a:pt x="938" y="1938"/>
                  <a:pt x="938" y="1938"/>
                  <a:pt x="938" y="1938"/>
                </a:cubicBezTo>
                <a:cubicBezTo>
                  <a:pt x="1032" y="2000"/>
                  <a:pt x="1157" y="2000"/>
                  <a:pt x="1219" y="1938"/>
                </a:cubicBezTo>
                <a:cubicBezTo>
                  <a:pt x="1251" y="1875"/>
                  <a:pt x="1282" y="1844"/>
                  <a:pt x="1282" y="1781"/>
                </a:cubicBezTo>
                <a:cubicBezTo>
                  <a:pt x="1282" y="1719"/>
                  <a:pt x="1251" y="1688"/>
                  <a:pt x="1219" y="1656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182843" tIns="91422" rIns="182843" bIns="91422" anchor="ctr"/>
          <a:lstStyle/>
          <a:p>
            <a:endParaRPr lang="en-US" dirty="0">
              <a:cs typeface="+mn-ea"/>
              <a:sym typeface="+mn-lt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2748182" y="4476614"/>
            <a:ext cx="9880994" cy="5066320"/>
            <a:chOff x="6420323" y="2550227"/>
            <a:chExt cx="4941784" cy="2533160"/>
          </a:xfrm>
          <a:solidFill>
            <a:schemeClr val="bg1">
              <a:lumMod val="65000"/>
            </a:schemeClr>
          </a:solidFill>
        </p:grpSpPr>
        <p:sp>
          <p:nvSpPr>
            <p:cNvPr id="11" name="Freeform 2"/>
            <p:cNvSpPr>
              <a:spLocks noChangeArrowheads="1"/>
            </p:cNvSpPr>
            <p:nvPr/>
          </p:nvSpPr>
          <p:spPr bwMode="auto">
            <a:xfrm>
              <a:off x="7626100" y="2550227"/>
              <a:ext cx="134789" cy="134789"/>
            </a:xfrm>
            <a:custGeom>
              <a:avLst/>
              <a:gdLst>
                <a:gd name="T0" fmla="*/ 187 w 407"/>
                <a:gd name="T1" fmla="*/ 406 h 407"/>
                <a:gd name="T2" fmla="*/ 187 w 407"/>
                <a:gd name="T3" fmla="*/ 406 h 407"/>
                <a:gd name="T4" fmla="*/ 0 w 407"/>
                <a:gd name="T5" fmla="*/ 187 h 407"/>
                <a:gd name="T6" fmla="*/ 187 w 407"/>
                <a:gd name="T7" fmla="*/ 0 h 407"/>
                <a:gd name="T8" fmla="*/ 406 w 407"/>
                <a:gd name="T9" fmla="*/ 187 h 407"/>
                <a:gd name="T10" fmla="*/ 187 w 407"/>
                <a:gd name="T11" fmla="*/ 406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7" h="407">
                  <a:moveTo>
                    <a:pt x="187" y="406"/>
                  </a:moveTo>
                  <a:lnTo>
                    <a:pt x="187" y="406"/>
                  </a:lnTo>
                  <a:cubicBezTo>
                    <a:pt x="94" y="406"/>
                    <a:pt x="0" y="312"/>
                    <a:pt x="0" y="187"/>
                  </a:cubicBezTo>
                  <a:cubicBezTo>
                    <a:pt x="0" y="93"/>
                    <a:pt x="94" y="0"/>
                    <a:pt x="187" y="0"/>
                  </a:cubicBezTo>
                  <a:cubicBezTo>
                    <a:pt x="312" y="0"/>
                    <a:pt x="406" y="93"/>
                    <a:pt x="406" y="187"/>
                  </a:cubicBezTo>
                  <a:cubicBezTo>
                    <a:pt x="406" y="312"/>
                    <a:pt x="312" y="406"/>
                    <a:pt x="187" y="40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2" name="Freeform 3"/>
            <p:cNvSpPr>
              <a:spLocks noChangeArrowheads="1"/>
            </p:cNvSpPr>
            <p:nvPr/>
          </p:nvSpPr>
          <p:spPr bwMode="auto">
            <a:xfrm>
              <a:off x="7626100" y="4947132"/>
              <a:ext cx="134789" cy="136255"/>
            </a:xfrm>
            <a:custGeom>
              <a:avLst/>
              <a:gdLst>
                <a:gd name="T0" fmla="*/ 187 w 407"/>
                <a:gd name="T1" fmla="*/ 407 h 408"/>
                <a:gd name="T2" fmla="*/ 187 w 407"/>
                <a:gd name="T3" fmla="*/ 407 h 408"/>
                <a:gd name="T4" fmla="*/ 0 w 407"/>
                <a:gd name="T5" fmla="*/ 219 h 408"/>
                <a:gd name="T6" fmla="*/ 187 w 407"/>
                <a:gd name="T7" fmla="*/ 0 h 408"/>
                <a:gd name="T8" fmla="*/ 406 w 407"/>
                <a:gd name="T9" fmla="*/ 219 h 408"/>
                <a:gd name="T10" fmla="*/ 187 w 407"/>
                <a:gd name="T11" fmla="*/ 407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7" h="408">
                  <a:moveTo>
                    <a:pt x="187" y="407"/>
                  </a:moveTo>
                  <a:lnTo>
                    <a:pt x="187" y="407"/>
                  </a:lnTo>
                  <a:cubicBezTo>
                    <a:pt x="94" y="407"/>
                    <a:pt x="0" y="313"/>
                    <a:pt x="0" y="219"/>
                  </a:cubicBezTo>
                  <a:cubicBezTo>
                    <a:pt x="0" y="94"/>
                    <a:pt x="94" y="0"/>
                    <a:pt x="187" y="0"/>
                  </a:cubicBezTo>
                  <a:cubicBezTo>
                    <a:pt x="312" y="0"/>
                    <a:pt x="406" y="94"/>
                    <a:pt x="406" y="219"/>
                  </a:cubicBezTo>
                  <a:cubicBezTo>
                    <a:pt x="406" y="313"/>
                    <a:pt x="312" y="407"/>
                    <a:pt x="187" y="40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3" name="Freeform 4"/>
            <p:cNvSpPr>
              <a:spLocks noChangeArrowheads="1"/>
            </p:cNvSpPr>
            <p:nvPr/>
          </p:nvSpPr>
          <p:spPr bwMode="auto">
            <a:xfrm>
              <a:off x="8820178" y="3754540"/>
              <a:ext cx="134789" cy="124534"/>
            </a:xfrm>
            <a:custGeom>
              <a:avLst/>
              <a:gdLst>
                <a:gd name="T0" fmla="*/ 0 w 406"/>
                <a:gd name="T1" fmla="*/ 187 h 375"/>
                <a:gd name="T2" fmla="*/ 0 w 406"/>
                <a:gd name="T3" fmla="*/ 187 h 375"/>
                <a:gd name="T4" fmla="*/ 218 w 406"/>
                <a:gd name="T5" fmla="*/ 0 h 375"/>
                <a:gd name="T6" fmla="*/ 405 w 406"/>
                <a:gd name="T7" fmla="*/ 187 h 375"/>
                <a:gd name="T8" fmla="*/ 218 w 406"/>
                <a:gd name="T9" fmla="*/ 374 h 375"/>
                <a:gd name="T10" fmla="*/ 0 w 406"/>
                <a:gd name="T11" fmla="*/ 187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6" h="375">
                  <a:moveTo>
                    <a:pt x="0" y="187"/>
                  </a:moveTo>
                  <a:lnTo>
                    <a:pt x="0" y="187"/>
                  </a:lnTo>
                  <a:cubicBezTo>
                    <a:pt x="0" y="62"/>
                    <a:pt x="93" y="0"/>
                    <a:pt x="218" y="0"/>
                  </a:cubicBezTo>
                  <a:cubicBezTo>
                    <a:pt x="311" y="0"/>
                    <a:pt x="405" y="62"/>
                    <a:pt x="405" y="187"/>
                  </a:cubicBezTo>
                  <a:cubicBezTo>
                    <a:pt x="405" y="280"/>
                    <a:pt x="311" y="374"/>
                    <a:pt x="218" y="374"/>
                  </a:cubicBezTo>
                  <a:cubicBezTo>
                    <a:pt x="93" y="374"/>
                    <a:pt x="0" y="280"/>
                    <a:pt x="0" y="18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4" name="Freeform 5"/>
            <p:cNvSpPr>
              <a:spLocks noChangeArrowheads="1"/>
            </p:cNvSpPr>
            <p:nvPr/>
          </p:nvSpPr>
          <p:spPr bwMode="auto">
            <a:xfrm>
              <a:off x="6420323" y="3754540"/>
              <a:ext cx="134789" cy="124534"/>
            </a:xfrm>
            <a:custGeom>
              <a:avLst/>
              <a:gdLst>
                <a:gd name="T0" fmla="*/ 0 w 407"/>
                <a:gd name="T1" fmla="*/ 187 h 375"/>
                <a:gd name="T2" fmla="*/ 0 w 407"/>
                <a:gd name="T3" fmla="*/ 187 h 375"/>
                <a:gd name="T4" fmla="*/ 219 w 407"/>
                <a:gd name="T5" fmla="*/ 0 h 375"/>
                <a:gd name="T6" fmla="*/ 406 w 407"/>
                <a:gd name="T7" fmla="*/ 187 h 375"/>
                <a:gd name="T8" fmla="*/ 219 w 407"/>
                <a:gd name="T9" fmla="*/ 374 h 375"/>
                <a:gd name="T10" fmla="*/ 0 w 407"/>
                <a:gd name="T11" fmla="*/ 187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7" h="375">
                  <a:moveTo>
                    <a:pt x="0" y="187"/>
                  </a:moveTo>
                  <a:lnTo>
                    <a:pt x="0" y="187"/>
                  </a:lnTo>
                  <a:cubicBezTo>
                    <a:pt x="0" y="62"/>
                    <a:pt x="94" y="0"/>
                    <a:pt x="219" y="0"/>
                  </a:cubicBezTo>
                  <a:cubicBezTo>
                    <a:pt x="312" y="0"/>
                    <a:pt x="406" y="62"/>
                    <a:pt x="406" y="187"/>
                  </a:cubicBezTo>
                  <a:cubicBezTo>
                    <a:pt x="406" y="280"/>
                    <a:pt x="312" y="374"/>
                    <a:pt x="219" y="374"/>
                  </a:cubicBezTo>
                  <a:cubicBezTo>
                    <a:pt x="94" y="374"/>
                    <a:pt x="0" y="280"/>
                    <a:pt x="0" y="18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5" name="Freeform 6"/>
            <p:cNvSpPr>
              <a:spLocks noChangeArrowheads="1"/>
            </p:cNvSpPr>
            <p:nvPr/>
          </p:nvSpPr>
          <p:spPr bwMode="auto">
            <a:xfrm>
              <a:off x="6763157" y="4594043"/>
              <a:ext cx="146510" cy="145044"/>
            </a:xfrm>
            <a:custGeom>
              <a:avLst/>
              <a:gdLst>
                <a:gd name="T0" fmla="*/ 94 w 439"/>
                <a:gd name="T1" fmla="*/ 344 h 438"/>
                <a:gd name="T2" fmla="*/ 94 w 439"/>
                <a:gd name="T3" fmla="*/ 344 h 438"/>
                <a:gd name="T4" fmla="*/ 94 w 439"/>
                <a:gd name="T5" fmla="*/ 62 h 438"/>
                <a:gd name="T6" fmla="*/ 375 w 439"/>
                <a:gd name="T7" fmla="*/ 62 h 438"/>
                <a:gd name="T8" fmla="*/ 375 w 439"/>
                <a:gd name="T9" fmla="*/ 344 h 438"/>
                <a:gd name="T10" fmla="*/ 94 w 439"/>
                <a:gd name="T11" fmla="*/ 344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9" h="438">
                  <a:moveTo>
                    <a:pt x="94" y="344"/>
                  </a:moveTo>
                  <a:lnTo>
                    <a:pt x="94" y="344"/>
                  </a:lnTo>
                  <a:cubicBezTo>
                    <a:pt x="0" y="281"/>
                    <a:pt x="0" y="156"/>
                    <a:pt x="94" y="62"/>
                  </a:cubicBezTo>
                  <a:cubicBezTo>
                    <a:pt x="156" y="0"/>
                    <a:pt x="281" y="0"/>
                    <a:pt x="375" y="62"/>
                  </a:cubicBezTo>
                  <a:cubicBezTo>
                    <a:pt x="438" y="156"/>
                    <a:pt x="438" y="281"/>
                    <a:pt x="375" y="344"/>
                  </a:cubicBezTo>
                  <a:cubicBezTo>
                    <a:pt x="281" y="437"/>
                    <a:pt x="156" y="437"/>
                    <a:pt x="94" y="34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6" name="Freeform 7"/>
            <p:cNvSpPr>
              <a:spLocks noChangeArrowheads="1"/>
            </p:cNvSpPr>
            <p:nvPr/>
          </p:nvSpPr>
          <p:spPr bwMode="auto">
            <a:xfrm>
              <a:off x="8467068" y="4594043"/>
              <a:ext cx="146510" cy="145044"/>
            </a:xfrm>
            <a:custGeom>
              <a:avLst/>
              <a:gdLst>
                <a:gd name="T0" fmla="*/ 63 w 439"/>
                <a:gd name="T1" fmla="*/ 62 h 438"/>
                <a:gd name="T2" fmla="*/ 63 w 439"/>
                <a:gd name="T3" fmla="*/ 62 h 438"/>
                <a:gd name="T4" fmla="*/ 344 w 439"/>
                <a:gd name="T5" fmla="*/ 62 h 438"/>
                <a:gd name="T6" fmla="*/ 344 w 439"/>
                <a:gd name="T7" fmla="*/ 344 h 438"/>
                <a:gd name="T8" fmla="*/ 63 w 439"/>
                <a:gd name="T9" fmla="*/ 344 h 438"/>
                <a:gd name="T10" fmla="*/ 63 w 439"/>
                <a:gd name="T11" fmla="*/ 62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9" h="438">
                  <a:moveTo>
                    <a:pt x="63" y="62"/>
                  </a:moveTo>
                  <a:lnTo>
                    <a:pt x="63" y="62"/>
                  </a:lnTo>
                  <a:cubicBezTo>
                    <a:pt x="156" y="0"/>
                    <a:pt x="281" y="0"/>
                    <a:pt x="344" y="62"/>
                  </a:cubicBezTo>
                  <a:cubicBezTo>
                    <a:pt x="438" y="156"/>
                    <a:pt x="438" y="281"/>
                    <a:pt x="344" y="344"/>
                  </a:cubicBezTo>
                  <a:cubicBezTo>
                    <a:pt x="281" y="437"/>
                    <a:pt x="156" y="437"/>
                    <a:pt x="63" y="344"/>
                  </a:cubicBezTo>
                  <a:cubicBezTo>
                    <a:pt x="0" y="281"/>
                    <a:pt x="0" y="156"/>
                    <a:pt x="63" y="6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7" name="Freeform 8"/>
            <p:cNvSpPr>
              <a:spLocks noChangeArrowheads="1"/>
            </p:cNvSpPr>
            <p:nvPr/>
          </p:nvSpPr>
          <p:spPr bwMode="auto">
            <a:xfrm>
              <a:off x="6763157" y="2891596"/>
              <a:ext cx="146510" cy="145044"/>
            </a:xfrm>
            <a:custGeom>
              <a:avLst/>
              <a:gdLst>
                <a:gd name="T0" fmla="*/ 94 w 439"/>
                <a:gd name="T1" fmla="*/ 93 h 438"/>
                <a:gd name="T2" fmla="*/ 94 w 439"/>
                <a:gd name="T3" fmla="*/ 93 h 438"/>
                <a:gd name="T4" fmla="*/ 375 w 439"/>
                <a:gd name="T5" fmla="*/ 93 h 438"/>
                <a:gd name="T6" fmla="*/ 375 w 439"/>
                <a:gd name="T7" fmla="*/ 375 h 438"/>
                <a:gd name="T8" fmla="*/ 94 w 439"/>
                <a:gd name="T9" fmla="*/ 375 h 438"/>
                <a:gd name="T10" fmla="*/ 94 w 439"/>
                <a:gd name="T11" fmla="*/ 93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9" h="438">
                  <a:moveTo>
                    <a:pt x="94" y="93"/>
                  </a:moveTo>
                  <a:lnTo>
                    <a:pt x="94" y="93"/>
                  </a:lnTo>
                  <a:cubicBezTo>
                    <a:pt x="156" y="0"/>
                    <a:pt x="281" y="0"/>
                    <a:pt x="375" y="93"/>
                  </a:cubicBezTo>
                  <a:cubicBezTo>
                    <a:pt x="438" y="156"/>
                    <a:pt x="438" y="281"/>
                    <a:pt x="375" y="375"/>
                  </a:cubicBezTo>
                  <a:cubicBezTo>
                    <a:pt x="281" y="437"/>
                    <a:pt x="156" y="437"/>
                    <a:pt x="94" y="375"/>
                  </a:cubicBezTo>
                  <a:cubicBezTo>
                    <a:pt x="0" y="281"/>
                    <a:pt x="0" y="156"/>
                    <a:pt x="94" y="9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8" name="Freeform 9"/>
            <p:cNvSpPr>
              <a:spLocks noChangeArrowheads="1"/>
            </p:cNvSpPr>
            <p:nvPr/>
          </p:nvSpPr>
          <p:spPr bwMode="auto">
            <a:xfrm>
              <a:off x="7158734" y="4853365"/>
              <a:ext cx="145045" cy="146510"/>
            </a:xfrm>
            <a:custGeom>
              <a:avLst/>
              <a:gdLst>
                <a:gd name="T0" fmla="*/ 156 w 438"/>
                <a:gd name="T1" fmla="*/ 406 h 439"/>
                <a:gd name="T2" fmla="*/ 156 w 438"/>
                <a:gd name="T3" fmla="*/ 406 h 439"/>
                <a:gd name="T4" fmla="*/ 31 w 438"/>
                <a:gd name="T5" fmla="*/ 125 h 439"/>
                <a:gd name="T6" fmla="*/ 281 w 438"/>
                <a:gd name="T7" fmla="*/ 31 h 439"/>
                <a:gd name="T8" fmla="*/ 406 w 438"/>
                <a:gd name="T9" fmla="*/ 281 h 439"/>
                <a:gd name="T10" fmla="*/ 156 w 438"/>
                <a:gd name="T11" fmla="*/ 406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8" h="439">
                  <a:moveTo>
                    <a:pt x="156" y="406"/>
                  </a:moveTo>
                  <a:lnTo>
                    <a:pt x="156" y="406"/>
                  </a:lnTo>
                  <a:cubicBezTo>
                    <a:pt x="31" y="344"/>
                    <a:pt x="0" y="250"/>
                    <a:pt x="31" y="125"/>
                  </a:cubicBezTo>
                  <a:cubicBezTo>
                    <a:pt x="62" y="31"/>
                    <a:pt x="187" y="0"/>
                    <a:pt x="281" y="31"/>
                  </a:cubicBezTo>
                  <a:cubicBezTo>
                    <a:pt x="406" y="63"/>
                    <a:pt x="437" y="188"/>
                    <a:pt x="406" y="281"/>
                  </a:cubicBezTo>
                  <a:cubicBezTo>
                    <a:pt x="343" y="406"/>
                    <a:pt x="250" y="438"/>
                    <a:pt x="156" y="40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9" name="Freeform 10"/>
            <p:cNvSpPr>
              <a:spLocks noChangeArrowheads="1"/>
            </p:cNvSpPr>
            <p:nvPr/>
          </p:nvSpPr>
          <p:spPr bwMode="auto">
            <a:xfrm>
              <a:off x="8726391" y="4199930"/>
              <a:ext cx="146510" cy="146510"/>
            </a:xfrm>
            <a:custGeom>
              <a:avLst/>
              <a:gdLst>
                <a:gd name="T0" fmla="*/ 32 w 439"/>
                <a:gd name="T1" fmla="*/ 157 h 439"/>
                <a:gd name="T2" fmla="*/ 32 w 439"/>
                <a:gd name="T3" fmla="*/ 157 h 439"/>
                <a:gd name="T4" fmla="*/ 282 w 439"/>
                <a:gd name="T5" fmla="*/ 32 h 439"/>
                <a:gd name="T6" fmla="*/ 407 w 439"/>
                <a:gd name="T7" fmla="*/ 313 h 439"/>
                <a:gd name="T8" fmla="*/ 157 w 439"/>
                <a:gd name="T9" fmla="*/ 407 h 439"/>
                <a:gd name="T10" fmla="*/ 32 w 439"/>
                <a:gd name="T11" fmla="*/ 157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9" h="439">
                  <a:moveTo>
                    <a:pt x="32" y="157"/>
                  </a:moveTo>
                  <a:lnTo>
                    <a:pt x="32" y="157"/>
                  </a:lnTo>
                  <a:cubicBezTo>
                    <a:pt x="94" y="63"/>
                    <a:pt x="188" y="0"/>
                    <a:pt x="282" y="32"/>
                  </a:cubicBezTo>
                  <a:cubicBezTo>
                    <a:pt x="407" y="94"/>
                    <a:pt x="438" y="188"/>
                    <a:pt x="407" y="313"/>
                  </a:cubicBezTo>
                  <a:cubicBezTo>
                    <a:pt x="375" y="407"/>
                    <a:pt x="250" y="438"/>
                    <a:pt x="157" y="407"/>
                  </a:cubicBezTo>
                  <a:cubicBezTo>
                    <a:pt x="32" y="375"/>
                    <a:pt x="0" y="250"/>
                    <a:pt x="32" y="15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0" name="Freeform 11"/>
            <p:cNvSpPr>
              <a:spLocks noChangeArrowheads="1"/>
            </p:cNvSpPr>
            <p:nvPr/>
          </p:nvSpPr>
          <p:spPr bwMode="auto">
            <a:xfrm>
              <a:off x="6503833" y="3275452"/>
              <a:ext cx="156766" cy="156765"/>
            </a:xfrm>
            <a:custGeom>
              <a:avLst/>
              <a:gdLst>
                <a:gd name="T0" fmla="*/ 31 w 470"/>
                <a:gd name="T1" fmla="*/ 156 h 470"/>
                <a:gd name="T2" fmla="*/ 31 w 470"/>
                <a:gd name="T3" fmla="*/ 156 h 470"/>
                <a:gd name="T4" fmla="*/ 312 w 470"/>
                <a:gd name="T5" fmla="*/ 63 h 470"/>
                <a:gd name="T6" fmla="*/ 406 w 470"/>
                <a:gd name="T7" fmla="*/ 313 h 470"/>
                <a:gd name="T8" fmla="*/ 156 w 470"/>
                <a:gd name="T9" fmla="*/ 438 h 470"/>
                <a:gd name="T10" fmla="*/ 31 w 470"/>
                <a:gd name="T11" fmla="*/ 156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0" h="470">
                  <a:moveTo>
                    <a:pt x="31" y="156"/>
                  </a:moveTo>
                  <a:lnTo>
                    <a:pt x="31" y="156"/>
                  </a:lnTo>
                  <a:cubicBezTo>
                    <a:pt x="94" y="63"/>
                    <a:pt x="219" y="0"/>
                    <a:pt x="312" y="63"/>
                  </a:cubicBezTo>
                  <a:cubicBezTo>
                    <a:pt x="406" y="94"/>
                    <a:pt x="469" y="219"/>
                    <a:pt x="406" y="313"/>
                  </a:cubicBezTo>
                  <a:cubicBezTo>
                    <a:pt x="375" y="406"/>
                    <a:pt x="250" y="469"/>
                    <a:pt x="156" y="438"/>
                  </a:cubicBezTo>
                  <a:cubicBezTo>
                    <a:pt x="62" y="375"/>
                    <a:pt x="0" y="281"/>
                    <a:pt x="31" y="15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1" name="Freeform 12"/>
            <p:cNvSpPr>
              <a:spLocks noChangeArrowheads="1"/>
            </p:cNvSpPr>
            <p:nvPr/>
          </p:nvSpPr>
          <p:spPr bwMode="auto">
            <a:xfrm>
              <a:off x="6503833" y="4199930"/>
              <a:ext cx="156766" cy="146510"/>
            </a:xfrm>
            <a:custGeom>
              <a:avLst/>
              <a:gdLst>
                <a:gd name="T0" fmla="*/ 31 w 470"/>
                <a:gd name="T1" fmla="*/ 313 h 439"/>
                <a:gd name="T2" fmla="*/ 31 w 470"/>
                <a:gd name="T3" fmla="*/ 313 h 439"/>
                <a:gd name="T4" fmla="*/ 156 w 470"/>
                <a:gd name="T5" fmla="*/ 32 h 439"/>
                <a:gd name="T6" fmla="*/ 406 w 470"/>
                <a:gd name="T7" fmla="*/ 157 h 439"/>
                <a:gd name="T8" fmla="*/ 312 w 470"/>
                <a:gd name="T9" fmla="*/ 407 h 439"/>
                <a:gd name="T10" fmla="*/ 31 w 470"/>
                <a:gd name="T11" fmla="*/ 313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0" h="439">
                  <a:moveTo>
                    <a:pt x="31" y="313"/>
                  </a:moveTo>
                  <a:lnTo>
                    <a:pt x="31" y="313"/>
                  </a:lnTo>
                  <a:cubicBezTo>
                    <a:pt x="0" y="188"/>
                    <a:pt x="62" y="94"/>
                    <a:pt x="156" y="32"/>
                  </a:cubicBezTo>
                  <a:cubicBezTo>
                    <a:pt x="250" y="0"/>
                    <a:pt x="375" y="63"/>
                    <a:pt x="406" y="157"/>
                  </a:cubicBezTo>
                  <a:cubicBezTo>
                    <a:pt x="469" y="250"/>
                    <a:pt x="406" y="375"/>
                    <a:pt x="312" y="407"/>
                  </a:cubicBezTo>
                  <a:cubicBezTo>
                    <a:pt x="219" y="438"/>
                    <a:pt x="94" y="407"/>
                    <a:pt x="31" y="31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2" name="Freeform 13"/>
            <p:cNvSpPr>
              <a:spLocks noChangeArrowheads="1"/>
            </p:cNvSpPr>
            <p:nvPr/>
          </p:nvSpPr>
          <p:spPr bwMode="auto">
            <a:xfrm>
              <a:off x="8071491" y="4853365"/>
              <a:ext cx="155301" cy="146510"/>
            </a:xfrm>
            <a:custGeom>
              <a:avLst/>
              <a:gdLst>
                <a:gd name="T0" fmla="*/ 156 w 469"/>
                <a:gd name="T1" fmla="*/ 31 h 439"/>
                <a:gd name="T2" fmla="*/ 156 w 469"/>
                <a:gd name="T3" fmla="*/ 31 h 439"/>
                <a:gd name="T4" fmla="*/ 406 w 469"/>
                <a:gd name="T5" fmla="*/ 125 h 439"/>
                <a:gd name="T6" fmla="*/ 312 w 469"/>
                <a:gd name="T7" fmla="*/ 406 h 439"/>
                <a:gd name="T8" fmla="*/ 62 w 469"/>
                <a:gd name="T9" fmla="*/ 281 h 439"/>
                <a:gd name="T10" fmla="*/ 156 w 469"/>
                <a:gd name="T11" fmla="*/ 31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9" h="439">
                  <a:moveTo>
                    <a:pt x="156" y="31"/>
                  </a:moveTo>
                  <a:lnTo>
                    <a:pt x="156" y="31"/>
                  </a:lnTo>
                  <a:cubicBezTo>
                    <a:pt x="250" y="0"/>
                    <a:pt x="375" y="31"/>
                    <a:pt x="406" y="125"/>
                  </a:cubicBezTo>
                  <a:cubicBezTo>
                    <a:pt x="468" y="250"/>
                    <a:pt x="406" y="344"/>
                    <a:pt x="312" y="406"/>
                  </a:cubicBezTo>
                  <a:cubicBezTo>
                    <a:pt x="218" y="438"/>
                    <a:pt x="93" y="406"/>
                    <a:pt x="62" y="281"/>
                  </a:cubicBezTo>
                  <a:cubicBezTo>
                    <a:pt x="0" y="188"/>
                    <a:pt x="62" y="63"/>
                    <a:pt x="156" y="3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3" name="Freeform 14"/>
            <p:cNvSpPr>
              <a:spLocks noChangeArrowheads="1"/>
            </p:cNvSpPr>
            <p:nvPr/>
          </p:nvSpPr>
          <p:spPr bwMode="auto">
            <a:xfrm>
              <a:off x="7158734" y="2632273"/>
              <a:ext cx="145045" cy="145045"/>
            </a:xfrm>
            <a:custGeom>
              <a:avLst/>
              <a:gdLst>
                <a:gd name="T0" fmla="*/ 156 w 438"/>
                <a:gd name="T1" fmla="*/ 31 h 438"/>
                <a:gd name="T2" fmla="*/ 156 w 438"/>
                <a:gd name="T3" fmla="*/ 31 h 438"/>
                <a:gd name="T4" fmla="*/ 406 w 438"/>
                <a:gd name="T5" fmla="*/ 156 h 438"/>
                <a:gd name="T6" fmla="*/ 281 w 438"/>
                <a:gd name="T7" fmla="*/ 406 h 438"/>
                <a:gd name="T8" fmla="*/ 31 w 438"/>
                <a:gd name="T9" fmla="*/ 312 h 438"/>
                <a:gd name="T10" fmla="*/ 156 w 438"/>
                <a:gd name="T11" fmla="*/ 31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8" h="438">
                  <a:moveTo>
                    <a:pt x="156" y="31"/>
                  </a:moveTo>
                  <a:lnTo>
                    <a:pt x="156" y="31"/>
                  </a:lnTo>
                  <a:cubicBezTo>
                    <a:pt x="250" y="0"/>
                    <a:pt x="343" y="31"/>
                    <a:pt x="406" y="156"/>
                  </a:cubicBezTo>
                  <a:cubicBezTo>
                    <a:pt x="437" y="250"/>
                    <a:pt x="406" y="375"/>
                    <a:pt x="281" y="406"/>
                  </a:cubicBezTo>
                  <a:cubicBezTo>
                    <a:pt x="187" y="437"/>
                    <a:pt x="62" y="406"/>
                    <a:pt x="31" y="312"/>
                  </a:cubicBezTo>
                  <a:cubicBezTo>
                    <a:pt x="0" y="187"/>
                    <a:pt x="31" y="93"/>
                    <a:pt x="156" y="3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4" name="Freeform 15"/>
            <p:cNvSpPr>
              <a:spLocks noChangeArrowheads="1"/>
            </p:cNvSpPr>
            <p:nvPr/>
          </p:nvSpPr>
          <p:spPr bwMode="auto">
            <a:xfrm>
              <a:off x="7385824" y="2570739"/>
              <a:ext cx="146510" cy="134789"/>
            </a:xfrm>
            <a:custGeom>
              <a:avLst/>
              <a:gdLst>
                <a:gd name="T0" fmla="*/ 250 w 439"/>
                <a:gd name="T1" fmla="*/ 406 h 407"/>
                <a:gd name="T2" fmla="*/ 250 w 439"/>
                <a:gd name="T3" fmla="*/ 406 h 407"/>
                <a:gd name="T4" fmla="*/ 0 w 439"/>
                <a:gd name="T5" fmla="*/ 250 h 407"/>
                <a:gd name="T6" fmla="*/ 156 w 439"/>
                <a:gd name="T7" fmla="*/ 0 h 407"/>
                <a:gd name="T8" fmla="*/ 406 w 439"/>
                <a:gd name="T9" fmla="*/ 156 h 407"/>
                <a:gd name="T10" fmla="*/ 250 w 439"/>
                <a:gd name="T11" fmla="*/ 406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9" h="407">
                  <a:moveTo>
                    <a:pt x="250" y="406"/>
                  </a:moveTo>
                  <a:lnTo>
                    <a:pt x="250" y="406"/>
                  </a:lnTo>
                  <a:cubicBezTo>
                    <a:pt x="125" y="406"/>
                    <a:pt x="31" y="344"/>
                    <a:pt x="0" y="250"/>
                  </a:cubicBezTo>
                  <a:cubicBezTo>
                    <a:pt x="0" y="125"/>
                    <a:pt x="63" y="31"/>
                    <a:pt x="156" y="0"/>
                  </a:cubicBezTo>
                  <a:cubicBezTo>
                    <a:pt x="281" y="0"/>
                    <a:pt x="375" y="63"/>
                    <a:pt x="406" y="156"/>
                  </a:cubicBezTo>
                  <a:cubicBezTo>
                    <a:pt x="438" y="281"/>
                    <a:pt x="344" y="375"/>
                    <a:pt x="250" y="40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5" name="Freeform 16"/>
            <p:cNvSpPr>
              <a:spLocks noChangeArrowheads="1"/>
            </p:cNvSpPr>
            <p:nvPr/>
          </p:nvSpPr>
          <p:spPr bwMode="auto">
            <a:xfrm>
              <a:off x="7853191" y="4916365"/>
              <a:ext cx="146510" cy="145044"/>
            </a:xfrm>
            <a:custGeom>
              <a:avLst/>
              <a:gdLst>
                <a:gd name="T0" fmla="*/ 250 w 439"/>
                <a:gd name="T1" fmla="*/ 437 h 438"/>
                <a:gd name="T2" fmla="*/ 250 w 439"/>
                <a:gd name="T3" fmla="*/ 437 h 438"/>
                <a:gd name="T4" fmla="*/ 32 w 439"/>
                <a:gd name="T5" fmla="*/ 281 h 438"/>
                <a:gd name="T6" fmla="*/ 188 w 439"/>
                <a:gd name="T7" fmla="*/ 31 h 438"/>
                <a:gd name="T8" fmla="*/ 407 w 439"/>
                <a:gd name="T9" fmla="*/ 187 h 438"/>
                <a:gd name="T10" fmla="*/ 250 w 439"/>
                <a:gd name="T11" fmla="*/ 437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9" h="438">
                  <a:moveTo>
                    <a:pt x="250" y="437"/>
                  </a:moveTo>
                  <a:lnTo>
                    <a:pt x="250" y="437"/>
                  </a:lnTo>
                  <a:cubicBezTo>
                    <a:pt x="157" y="437"/>
                    <a:pt x="32" y="375"/>
                    <a:pt x="32" y="281"/>
                  </a:cubicBezTo>
                  <a:cubicBezTo>
                    <a:pt x="0" y="156"/>
                    <a:pt x="63" y="62"/>
                    <a:pt x="188" y="31"/>
                  </a:cubicBezTo>
                  <a:cubicBezTo>
                    <a:pt x="282" y="0"/>
                    <a:pt x="375" y="93"/>
                    <a:pt x="407" y="187"/>
                  </a:cubicBezTo>
                  <a:cubicBezTo>
                    <a:pt x="438" y="312"/>
                    <a:pt x="344" y="406"/>
                    <a:pt x="250" y="43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6" name="Freeform 17"/>
            <p:cNvSpPr>
              <a:spLocks noChangeArrowheads="1"/>
            </p:cNvSpPr>
            <p:nvPr/>
          </p:nvSpPr>
          <p:spPr bwMode="auto">
            <a:xfrm>
              <a:off x="6442299" y="3981631"/>
              <a:ext cx="146510" cy="134789"/>
            </a:xfrm>
            <a:custGeom>
              <a:avLst/>
              <a:gdLst>
                <a:gd name="T0" fmla="*/ 32 w 439"/>
                <a:gd name="T1" fmla="*/ 250 h 407"/>
                <a:gd name="T2" fmla="*/ 32 w 439"/>
                <a:gd name="T3" fmla="*/ 250 h 407"/>
                <a:gd name="T4" fmla="*/ 188 w 439"/>
                <a:gd name="T5" fmla="*/ 0 h 407"/>
                <a:gd name="T6" fmla="*/ 407 w 439"/>
                <a:gd name="T7" fmla="*/ 156 h 407"/>
                <a:gd name="T8" fmla="*/ 250 w 439"/>
                <a:gd name="T9" fmla="*/ 406 h 407"/>
                <a:gd name="T10" fmla="*/ 32 w 439"/>
                <a:gd name="T11" fmla="*/ 25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9" h="407">
                  <a:moveTo>
                    <a:pt x="32" y="250"/>
                  </a:moveTo>
                  <a:lnTo>
                    <a:pt x="32" y="250"/>
                  </a:lnTo>
                  <a:cubicBezTo>
                    <a:pt x="0" y="125"/>
                    <a:pt x="63" y="31"/>
                    <a:pt x="188" y="0"/>
                  </a:cubicBezTo>
                  <a:cubicBezTo>
                    <a:pt x="282" y="0"/>
                    <a:pt x="375" y="63"/>
                    <a:pt x="407" y="156"/>
                  </a:cubicBezTo>
                  <a:cubicBezTo>
                    <a:pt x="438" y="281"/>
                    <a:pt x="344" y="375"/>
                    <a:pt x="250" y="406"/>
                  </a:cubicBezTo>
                  <a:cubicBezTo>
                    <a:pt x="157" y="406"/>
                    <a:pt x="32" y="344"/>
                    <a:pt x="32" y="25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7" name="Freeform 18"/>
            <p:cNvSpPr>
              <a:spLocks noChangeArrowheads="1"/>
            </p:cNvSpPr>
            <p:nvPr/>
          </p:nvSpPr>
          <p:spPr bwMode="auto">
            <a:xfrm>
              <a:off x="6950689" y="4739087"/>
              <a:ext cx="145045" cy="146510"/>
            </a:xfrm>
            <a:custGeom>
              <a:avLst/>
              <a:gdLst>
                <a:gd name="T0" fmla="*/ 93 w 438"/>
                <a:gd name="T1" fmla="*/ 375 h 439"/>
                <a:gd name="T2" fmla="*/ 93 w 438"/>
                <a:gd name="T3" fmla="*/ 375 h 439"/>
                <a:gd name="T4" fmla="*/ 62 w 438"/>
                <a:gd name="T5" fmla="*/ 125 h 439"/>
                <a:gd name="T6" fmla="*/ 312 w 438"/>
                <a:gd name="T7" fmla="*/ 63 h 439"/>
                <a:gd name="T8" fmla="*/ 375 w 438"/>
                <a:gd name="T9" fmla="*/ 344 h 439"/>
                <a:gd name="T10" fmla="*/ 93 w 438"/>
                <a:gd name="T11" fmla="*/ 375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8" h="439">
                  <a:moveTo>
                    <a:pt x="93" y="375"/>
                  </a:moveTo>
                  <a:lnTo>
                    <a:pt x="93" y="375"/>
                  </a:lnTo>
                  <a:cubicBezTo>
                    <a:pt x="0" y="313"/>
                    <a:pt x="0" y="219"/>
                    <a:pt x="62" y="125"/>
                  </a:cubicBezTo>
                  <a:cubicBezTo>
                    <a:pt x="125" y="32"/>
                    <a:pt x="250" y="0"/>
                    <a:pt x="312" y="63"/>
                  </a:cubicBezTo>
                  <a:cubicBezTo>
                    <a:pt x="406" y="125"/>
                    <a:pt x="437" y="250"/>
                    <a:pt x="375" y="344"/>
                  </a:cubicBezTo>
                  <a:cubicBezTo>
                    <a:pt x="312" y="438"/>
                    <a:pt x="187" y="438"/>
                    <a:pt x="93" y="37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8" name="Freeform 19"/>
            <p:cNvSpPr>
              <a:spLocks noChangeArrowheads="1"/>
            </p:cNvSpPr>
            <p:nvPr/>
          </p:nvSpPr>
          <p:spPr bwMode="auto">
            <a:xfrm>
              <a:off x="8612114" y="4407975"/>
              <a:ext cx="155301" cy="146510"/>
            </a:xfrm>
            <a:custGeom>
              <a:avLst/>
              <a:gdLst>
                <a:gd name="T0" fmla="*/ 62 w 469"/>
                <a:gd name="T1" fmla="*/ 125 h 439"/>
                <a:gd name="T2" fmla="*/ 62 w 469"/>
                <a:gd name="T3" fmla="*/ 125 h 439"/>
                <a:gd name="T4" fmla="*/ 343 w 469"/>
                <a:gd name="T5" fmla="*/ 63 h 439"/>
                <a:gd name="T6" fmla="*/ 406 w 469"/>
                <a:gd name="T7" fmla="*/ 344 h 439"/>
                <a:gd name="T8" fmla="*/ 125 w 469"/>
                <a:gd name="T9" fmla="*/ 407 h 439"/>
                <a:gd name="T10" fmla="*/ 62 w 469"/>
                <a:gd name="T11" fmla="*/ 125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9" h="439">
                  <a:moveTo>
                    <a:pt x="62" y="125"/>
                  </a:moveTo>
                  <a:lnTo>
                    <a:pt x="62" y="125"/>
                  </a:lnTo>
                  <a:cubicBezTo>
                    <a:pt x="125" y="32"/>
                    <a:pt x="250" y="0"/>
                    <a:pt x="343" y="63"/>
                  </a:cubicBezTo>
                  <a:cubicBezTo>
                    <a:pt x="437" y="125"/>
                    <a:pt x="468" y="250"/>
                    <a:pt x="406" y="344"/>
                  </a:cubicBezTo>
                  <a:cubicBezTo>
                    <a:pt x="343" y="438"/>
                    <a:pt x="218" y="438"/>
                    <a:pt x="125" y="407"/>
                  </a:cubicBezTo>
                  <a:cubicBezTo>
                    <a:pt x="31" y="344"/>
                    <a:pt x="0" y="219"/>
                    <a:pt x="62" y="12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9" name="Freeform 20"/>
            <p:cNvSpPr>
              <a:spLocks noChangeArrowheads="1"/>
            </p:cNvSpPr>
            <p:nvPr/>
          </p:nvSpPr>
          <p:spPr bwMode="auto">
            <a:xfrm>
              <a:off x="6618111" y="3068873"/>
              <a:ext cx="145045" cy="156766"/>
            </a:xfrm>
            <a:custGeom>
              <a:avLst/>
              <a:gdLst>
                <a:gd name="T0" fmla="*/ 62 w 438"/>
                <a:gd name="T1" fmla="*/ 125 h 470"/>
                <a:gd name="T2" fmla="*/ 62 w 438"/>
                <a:gd name="T3" fmla="*/ 125 h 470"/>
                <a:gd name="T4" fmla="*/ 343 w 438"/>
                <a:gd name="T5" fmla="*/ 63 h 470"/>
                <a:gd name="T6" fmla="*/ 375 w 438"/>
                <a:gd name="T7" fmla="*/ 344 h 470"/>
                <a:gd name="T8" fmla="*/ 125 w 438"/>
                <a:gd name="T9" fmla="*/ 406 h 470"/>
                <a:gd name="T10" fmla="*/ 62 w 438"/>
                <a:gd name="T11" fmla="*/ 125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8" h="470">
                  <a:moveTo>
                    <a:pt x="62" y="125"/>
                  </a:moveTo>
                  <a:lnTo>
                    <a:pt x="62" y="125"/>
                  </a:lnTo>
                  <a:cubicBezTo>
                    <a:pt x="125" y="31"/>
                    <a:pt x="250" y="0"/>
                    <a:pt x="343" y="63"/>
                  </a:cubicBezTo>
                  <a:cubicBezTo>
                    <a:pt x="437" y="125"/>
                    <a:pt x="437" y="250"/>
                    <a:pt x="375" y="344"/>
                  </a:cubicBezTo>
                  <a:cubicBezTo>
                    <a:pt x="312" y="438"/>
                    <a:pt x="187" y="469"/>
                    <a:pt x="125" y="406"/>
                  </a:cubicBezTo>
                  <a:cubicBezTo>
                    <a:pt x="31" y="344"/>
                    <a:pt x="0" y="219"/>
                    <a:pt x="62" y="12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0" name="Freeform 21"/>
            <p:cNvSpPr>
              <a:spLocks noChangeArrowheads="1"/>
            </p:cNvSpPr>
            <p:nvPr/>
          </p:nvSpPr>
          <p:spPr bwMode="auto">
            <a:xfrm>
              <a:off x="7385824" y="4916365"/>
              <a:ext cx="146510" cy="145044"/>
            </a:xfrm>
            <a:custGeom>
              <a:avLst/>
              <a:gdLst>
                <a:gd name="T0" fmla="*/ 156 w 439"/>
                <a:gd name="T1" fmla="*/ 437 h 438"/>
                <a:gd name="T2" fmla="*/ 156 w 439"/>
                <a:gd name="T3" fmla="*/ 437 h 438"/>
                <a:gd name="T4" fmla="*/ 0 w 439"/>
                <a:gd name="T5" fmla="*/ 187 h 438"/>
                <a:gd name="T6" fmla="*/ 250 w 439"/>
                <a:gd name="T7" fmla="*/ 31 h 438"/>
                <a:gd name="T8" fmla="*/ 406 w 439"/>
                <a:gd name="T9" fmla="*/ 281 h 438"/>
                <a:gd name="T10" fmla="*/ 156 w 439"/>
                <a:gd name="T11" fmla="*/ 437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9" h="438">
                  <a:moveTo>
                    <a:pt x="156" y="437"/>
                  </a:moveTo>
                  <a:lnTo>
                    <a:pt x="156" y="437"/>
                  </a:lnTo>
                  <a:cubicBezTo>
                    <a:pt x="63" y="406"/>
                    <a:pt x="0" y="312"/>
                    <a:pt x="0" y="187"/>
                  </a:cubicBezTo>
                  <a:cubicBezTo>
                    <a:pt x="31" y="93"/>
                    <a:pt x="125" y="0"/>
                    <a:pt x="250" y="31"/>
                  </a:cubicBezTo>
                  <a:cubicBezTo>
                    <a:pt x="344" y="62"/>
                    <a:pt x="438" y="156"/>
                    <a:pt x="406" y="281"/>
                  </a:cubicBezTo>
                  <a:cubicBezTo>
                    <a:pt x="375" y="375"/>
                    <a:pt x="281" y="437"/>
                    <a:pt x="156" y="43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1" name="Freeform 22"/>
            <p:cNvSpPr>
              <a:spLocks noChangeArrowheads="1"/>
            </p:cNvSpPr>
            <p:nvPr/>
          </p:nvSpPr>
          <p:spPr bwMode="auto">
            <a:xfrm>
              <a:off x="8798181" y="3981631"/>
              <a:ext cx="145045" cy="134789"/>
            </a:xfrm>
            <a:custGeom>
              <a:avLst/>
              <a:gdLst>
                <a:gd name="T0" fmla="*/ 0 w 438"/>
                <a:gd name="T1" fmla="*/ 156 h 407"/>
                <a:gd name="T2" fmla="*/ 0 w 438"/>
                <a:gd name="T3" fmla="*/ 156 h 407"/>
                <a:gd name="T4" fmla="*/ 250 w 438"/>
                <a:gd name="T5" fmla="*/ 0 h 407"/>
                <a:gd name="T6" fmla="*/ 405 w 438"/>
                <a:gd name="T7" fmla="*/ 250 h 407"/>
                <a:gd name="T8" fmla="*/ 156 w 438"/>
                <a:gd name="T9" fmla="*/ 406 h 407"/>
                <a:gd name="T10" fmla="*/ 0 w 438"/>
                <a:gd name="T11" fmla="*/ 156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8" h="407">
                  <a:moveTo>
                    <a:pt x="0" y="156"/>
                  </a:moveTo>
                  <a:lnTo>
                    <a:pt x="0" y="156"/>
                  </a:lnTo>
                  <a:cubicBezTo>
                    <a:pt x="31" y="63"/>
                    <a:pt x="125" y="0"/>
                    <a:pt x="250" y="0"/>
                  </a:cubicBezTo>
                  <a:cubicBezTo>
                    <a:pt x="343" y="31"/>
                    <a:pt x="437" y="125"/>
                    <a:pt x="405" y="250"/>
                  </a:cubicBezTo>
                  <a:cubicBezTo>
                    <a:pt x="374" y="344"/>
                    <a:pt x="281" y="406"/>
                    <a:pt x="156" y="406"/>
                  </a:cubicBezTo>
                  <a:cubicBezTo>
                    <a:pt x="63" y="375"/>
                    <a:pt x="0" y="281"/>
                    <a:pt x="0" y="15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2" name="Freeform 23"/>
            <p:cNvSpPr>
              <a:spLocks noChangeArrowheads="1"/>
            </p:cNvSpPr>
            <p:nvPr/>
          </p:nvSpPr>
          <p:spPr bwMode="auto">
            <a:xfrm>
              <a:off x="6442299" y="3505473"/>
              <a:ext cx="146510" cy="145045"/>
            </a:xfrm>
            <a:custGeom>
              <a:avLst/>
              <a:gdLst>
                <a:gd name="T0" fmla="*/ 32 w 439"/>
                <a:gd name="T1" fmla="*/ 187 h 438"/>
                <a:gd name="T2" fmla="*/ 32 w 439"/>
                <a:gd name="T3" fmla="*/ 187 h 438"/>
                <a:gd name="T4" fmla="*/ 250 w 439"/>
                <a:gd name="T5" fmla="*/ 31 h 438"/>
                <a:gd name="T6" fmla="*/ 407 w 439"/>
                <a:gd name="T7" fmla="*/ 281 h 438"/>
                <a:gd name="T8" fmla="*/ 188 w 439"/>
                <a:gd name="T9" fmla="*/ 437 h 438"/>
                <a:gd name="T10" fmla="*/ 32 w 439"/>
                <a:gd name="T11" fmla="*/ 187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9" h="438">
                  <a:moveTo>
                    <a:pt x="32" y="187"/>
                  </a:moveTo>
                  <a:lnTo>
                    <a:pt x="32" y="187"/>
                  </a:lnTo>
                  <a:cubicBezTo>
                    <a:pt x="32" y="93"/>
                    <a:pt x="157" y="0"/>
                    <a:pt x="250" y="31"/>
                  </a:cubicBezTo>
                  <a:cubicBezTo>
                    <a:pt x="344" y="62"/>
                    <a:pt x="438" y="156"/>
                    <a:pt x="407" y="281"/>
                  </a:cubicBezTo>
                  <a:cubicBezTo>
                    <a:pt x="375" y="375"/>
                    <a:pt x="282" y="437"/>
                    <a:pt x="188" y="437"/>
                  </a:cubicBezTo>
                  <a:cubicBezTo>
                    <a:pt x="63" y="406"/>
                    <a:pt x="0" y="312"/>
                    <a:pt x="32" y="18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3" name="Freeform 24"/>
            <p:cNvSpPr>
              <a:spLocks noChangeArrowheads="1"/>
            </p:cNvSpPr>
            <p:nvPr/>
          </p:nvSpPr>
          <p:spPr bwMode="auto">
            <a:xfrm>
              <a:off x="6618111" y="4407975"/>
              <a:ext cx="145045" cy="146510"/>
            </a:xfrm>
            <a:custGeom>
              <a:avLst/>
              <a:gdLst>
                <a:gd name="T0" fmla="*/ 62 w 438"/>
                <a:gd name="T1" fmla="*/ 344 h 439"/>
                <a:gd name="T2" fmla="*/ 62 w 438"/>
                <a:gd name="T3" fmla="*/ 344 h 439"/>
                <a:gd name="T4" fmla="*/ 125 w 438"/>
                <a:gd name="T5" fmla="*/ 63 h 439"/>
                <a:gd name="T6" fmla="*/ 375 w 438"/>
                <a:gd name="T7" fmla="*/ 125 h 439"/>
                <a:gd name="T8" fmla="*/ 343 w 438"/>
                <a:gd name="T9" fmla="*/ 407 h 439"/>
                <a:gd name="T10" fmla="*/ 62 w 438"/>
                <a:gd name="T11" fmla="*/ 344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8" h="439">
                  <a:moveTo>
                    <a:pt x="62" y="344"/>
                  </a:moveTo>
                  <a:lnTo>
                    <a:pt x="62" y="344"/>
                  </a:lnTo>
                  <a:cubicBezTo>
                    <a:pt x="0" y="250"/>
                    <a:pt x="31" y="125"/>
                    <a:pt x="125" y="63"/>
                  </a:cubicBezTo>
                  <a:cubicBezTo>
                    <a:pt x="187" y="0"/>
                    <a:pt x="312" y="32"/>
                    <a:pt x="375" y="125"/>
                  </a:cubicBezTo>
                  <a:cubicBezTo>
                    <a:pt x="437" y="219"/>
                    <a:pt x="437" y="344"/>
                    <a:pt x="343" y="407"/>
                  </a:cubicBezTo>
                  <a:cubicBezTo>
                    <a:pt x="250" y="438"/>
                    <a:pt x="125" y="438"/>
                    <a:pt x="62" y="34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4" name="Freeform 25"/>
            <p:cNvSpPr>
              <a:spLocks noChangeArrowheads="1"/>
            </p:cNvSpPr>
            <p:nvPr/>
          </p:nvSpPr>
          <p:spPr bwMode="auto">
            <a:xfrm>
              <a:off x="8279535" y="4739087"/>
              <a:ext cx="155301" cy="146510"/>
            </a:xfrm>
            <a:custGeom>
              <a:avLst/>
              <a:gdLst>
                <a:gd name="T0" fmla="*/ 125 w 469"/>
                <a:gd name="T1" fmla="*/ 63 h 439"/>
                <a:gd name="T2" fmla="*/ 125 w 469"/>
                <a:gd name="T3" fmla="*/ 63 h 439"/>
                <a:gd name="T4" fmla="*/ 406 w 469"/>
                <a:gd name="T5" fmla="*/ 125 h 439"/>
                <a:gd name="T6" fmla="*/ 343 w 469"/>
                <a:gd name="T7" fmla="*/ 375 h 439"/>
                <a:gd name="T8" fmla="*/ 62 w 469"/>
                <a:gd name="T9" fmla="*/ 344 h 439"/>
                <a:gd name="T10" fmla="*/ 125 w 469"/>
                <a:gd name="T11" fmla="*/ 63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9" h="439">
                  <a:moveTo>
                    <a:pt x="125" y="63"/>
                  </a:moveTo>
                  <a:lnTo>
                    <a:pt x="125" y="63"/>
                  </a:lnTo>
                  <a:cubicBezTo>
                    <a:pt x="218" y="0"/>
                    <a:pt x="343" y="32"/>
                    <a:pt x="406" y="125"/>
                  </a:cubicBezTo>
                  <a:cubicBezTo>
                    <a:pt x="468" y="219"/>
                    <a:pt x="437" y="313"/>
                    <a:pt x="343" y="375"/>
                  </a:cubicBezTo>
                  <a:cubicBezTo>
                    <a:pt x="250" y="438"/>
                    <a:pt x="125" y="438"/>
                    <a:pt x="62" y="344"/>
                  </a:cubicBezTo>
                  <a:cubicBezTo>
                    <a:pt x="0" y="250"/>
                    <a:pt x="31" y="125"/>
                    <a:pt x="125" y="6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5" name="Freeform 26"/>
            <p:cNvSpPr>
              <a:spLocks noChangeArrowheads="1"/>
            </p:cNvSpPr>
            <p:nvPr/>
          </p:nvSpPr>
          <p:spPr bwMode="auto">
            <a:xfrm>
              <a:off x="6950689" y="2746551"/>
              <a:ext cx="145045" cy="146510"/>
            </a:xfrm>
            <a:custGeom>
              <a:avLst/>
              <a:gdLst>
                <a:gd name="T0" fmla="*/ 93 w 438"/>
                <a:gd name="T1" fmla="*/ 63 h 439"/>
                <a:gd name="T2" fmla="*/ 93 w 438"/>
                <a:gd name="T3" fmla="*/ 63 h 439"/>
                <a:gd name="T4" fmla="*/ 375 w 438"/>
                <a:gd name="T5" fmla="*/ 94 h 439"/>
                <a:gd name="T6" fmla="*/ 312 w 438"/>
                <a:gd name="T7" fmla="*/ 375 h 439"/>
                <a:gd name="T8" fmla="*/ 62 w 438"/>
                <a:gd name="T9" fmla="*/ 313 h 439"/>
                <a:gd name="T10" fmla="*/ 93 w 438"/>
                <a:gd name="T11" fmla="*/ 63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8" h="439">
                  <a:moveTo>
                    <a:pt x="93" y="63"/>
                  </a:moveTo>
                  <a:lnTo>
                    <a:pt x="93" y="63"/>
                  </a:lnTo>
                  <a:cubicBezTo>
                    <a:pt x="187" y="0"/>
                    <a:pt x="312" y="0"/>
                    <a:pt x="375" y="94"/>
                  </a:cubicBezTo>
                  <a:cubicBezTo>
                    <a:pt x="437" y="188"/>
                    <a:pt x="406" y="313"/>
                    <a:pt x="312" y="375"/>
                  </a:cubicBezTo>
                  <a:cubicBezTo>
                    <a:pt x="250" y="438"/>
                    <a:pt x="125" y="407"/>
                    <a:pt x="62" y="313"/>
                  </a:cubicBezTo>
                  <a:cubicBezTo>
                    <a:pt x="0" y="219"/>
                    <a:pt x="0" y="94"/>
                    <a:pt x="93" y="6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7" name="Freeform 28"/>
            <p:cNvSpPr>
              <a:spLocks noChangeArrowheads="1"/>
            </p:cNvSpPr>
            <p:nvPr/>
          </p:nvSpPr>
          <p:spPr bwMode="auto">
            <a:xfrm>
              <a:off x="10023005" y="4947132"/>
              <a:ext cx="134789" cy="136255"/>
            </a:xfrm>
            <a:custGeom>
              <a:avLst/>
              <a:gdLst>
                <a:gd name="T0" fmla="*/ 187 w 407"/>
                <a:gd name="T1" fmla="*/ 0 h 408"/>
                <a:gd name="T2" fmla="*/ 187 w 407"/>
                <a:gd name="T3" fmla="*/ 0 h 408"/>
                <a:gd name="T4" fmla="*/ 406 w 407"/>
                <a:gd name="T5" fmla="*/ 219 h 408"/>
                <a:gd name="T6" fmla="*/ 187 w 407"/>
                <a:gd name="T7" fmla="*/ 407 h 408"/>
                <a:gd name="T8" fmla="*/ 0 w 407"/>
                <a:gd name="T9" fmla="*/ 219 h 408"/>
                <a:gd name="T10" fmla="*/ 187 w 407"/>
                <a:gd name="T11" fmla="*/ 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7" h="408">
                  <a:moveTo>
                    <a:pt x="187" y="0"/>
                  </a:moveTo>
                  <a:lnTo>
                    <a:pt x="187" y="0"/>
                  </a:lnTo>
                  <a:cubicBezTo>
                    <a:pt x="312" y="0"/>
                    <a:pt x="406" y="94"/>
                    <a:pt x="406" y="219"/>
                  </a:cubicBezTo>
                  <a:cubicBezTo>
                    <a:pt x="406" y="313"/>
                    <a:pt x="312" y="407"/>
                    <a:pt x="187" y="407"/>
                  </a:cubicBezTo>
                  <a:cubicBezTo>
                    <a:pt x="93" y="407"/>
                    <a:pt x="0" y="313"/>
                    <a:pt x="0" y="219"/>
                  </a:cubicBezTo>
                  <a:cubicBezTo>
                    <a:pt x="0" y="94"/>
                    <a:pt x="93" y="0"/>
                    <a:pt x="18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8" name="Freeform 29"/>
            <p:cNvSpPr>
              <a:spLocks noChangeArrowheads="1"/>
            </p:cNvSpPr>
            <p:nvPr/>
          </p:nvSpPr>
          <p:spPr bwMode="auto">
            <a:xfrm>
              <a:off x="10023005" y="2550227"/>
              <a:ext cx="134789" cy="134789"/>
            </a:xfrm>
            <a:custGeom>
              <a:avLst/>
              <a:gdLst>
                <a:gd name="T0" fmla="*/ 187 w 407"/>
                <a:gd name="T1" fmla="*/ 0 h 407"/>
                <a:gd name="T2" fmla="*/ 187 w 407"/>
                <a:gd name="T3" fmla="*/ 0 h 407"/>
                <a:gd name="T4" fmla="*/ 406 w 407"/>
                <a:gd name="T5" fmla="*/ 187 h 407"/>
                <a:gd name="T6" fmla="*/ 187 w 407"/>
                <a:gd name="T7" fmla="*/ 406 h 407"/>
                <a:gd name="T8" fmla="*/ 0 w 407"/>
                <a:gd name="T9" fmla="*/ 187 h 407"/>
                <a:gd name="T10" fmla="*/ 187 w 407"/>
                <a:gd name="T11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7" h="407">
                  <a:moveTo>
                    <a:pt x="187" y="0"/>
                  </a:moveTo>
                  <a:lnTo>
                    <a:pt x="187" y="0"/>
                  </a:lnTo>
                  <a:cubicBezTo>
                    <a:pt x="312" y="0"/>
                    <a:pt x="406" y="93"/>
                    <a:pt x="406" y="187"/>
                  </a:cubicBezTo>
                  <a:cubicBezTo>
                    <a:pt x="406" y="312"/>
                    <a:pt x="312" y="406"/>
                    <a:pt x="187" y="406"/>
                  </a:cubicBezTo>
                  <a:cubicBezTo>
                    <a:pt x="93" y="406"/>
                    <a:pt x="0" y="312"/>
                    <a:pt x="0" y="187"/>
                  </a:cubicBezTo>
                  <a:cubicBezTo>
                    <a:pt x="0" y="93"/>
                    <a:pt x="93" y="0"/>
                    <a:pt x="18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9" name="Freeform 30"/>
            <p:cNvSpPr>
              <a:spLocks noChangeArrowheads="1"/>
            </p:cNvSpPr>
            <p:nvPr/>
          </p:nvSpPr>
          <p:spPr bwMode="auto">
            <a:xfrm>
              <a:off x="11227318" y="3754540"/>
              <a:ext cx="134789" cy="124534"/>
            </a:xfrm>
            <a:custGeom>
              <a:avLst/>
              <a:gdLst>
                <a:gd name="T0" fmla="*/ 406 w 407"/>
                <a:gd name="T1" fmla="*/ 187 h 375"/>
                <a:gd name="T2" fmla="*/ 406 w 407"/>
                <a:gd name="T3" fmla="*/ 187 h 375"/>
                <a:gd name="T4" fmla="*/ 187 w 407"/>
                <a:gd name="T5" fmla="*/ 374 h 375"/>
                <a:gd name="T6" fmla="*/ 0 w 407"/>
                <a:gd name="T7" fmla="*/ 187 h 375"/>
                <a:gd name="T8" fmla="*/ 187 w 407"/>
                <a:gd name="T9" fmla="*/ 0 h 375"/>
                <a:gd name="T10" fmla="*/ 406 w 407"/>
                <a:gd name="T11" fmla="*/ 187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7" h="375">
                  <a:moveTo>
                    <a:pt x="406" y="187"/>
                  </a:moveTo>
                  <a:lnTo>
                    <a:pt x="406" y="187"/>
                  </a:lnTo>
                  <a:cubicBezTo>
                    <a:pt x="406" y="311"/>
                    <a:pt x="312" y="374"/>
                    <a:pt x="187" y="374"/>
                  </a:cubicBezTo>
                  <a:cubicBezTo>
                    <a:pt x="93" y="374"/>
                    <a:pt x="0" y="311"/>
                    <a:pt x="0" y="187"/>
                  </a:cubicBezTo>
                  <a:cubicBezTo>
                    <a:pt x="0" y="93"/>
                    <a:pt x="93" y="0"/>
                    <a:pt x="187" y="0"/>
                  </a:cubicBezTo>
                  <a:cubicBezTo>
                    <a:pt x="312" y="0"/>
                    <a:pt x="406" y="93"/>
                    <a:pt x="406" y="18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0" name="Freeform 31"/>
            <p:cNvSpPr>
              <a:spLocks noChangeArrowheads="1"/>
            </p:cNvSpPr>
            <p:nvPr/>
          </p:nvSpPr>
          <p:spPr bwMode="auto">
            <a:xfrm>
              <a:off x="10863973" y="2891596"/>
              <a:ext cx="145045" cy="145044"/>
            </a:xfrm>
            <a:custGeom>
              <a:avLst/>
              <a:gdLst>
                <a:gd name="T0" fmla="*/ 375 w 438"/>
                <a:gd name="T1" fmla="*/ 93 h 438"/>
                <a:gd name="T2" fmla="*/ 375 w 438"/>
                <a:gd name="T3" fmla="*/ 93 h 438"/>
                <a:gd name="T4" fmla="*/ 375 w 438"/>
                <a:gd name="T5" fmla="*/ 375 h 438"/>
                <a:gd name="T6" fmla="*/ 94 w 438"/>
                <a:gd name="T7" fmla="*/ 375 h 438"/>
                <a:gd name="T8" fmla="*/ 94 w 438"/>
                <a:gd name="T9" fmla="*/ 93 h 438"/>
                <a:gd name="T10" fmla="*/ 375 w 438"/>
                <a:gd name="T11" fmla="*/ 93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8" h="438">
                  <a:moveTo>
                    <a:pt x="375" y="93"/>
                  </a:moveTo>
                  <a:lnTo>
                    <a:pt x="375" y="93"/>
                  </a:lnTo>
                  <a:cubicBezTo>
                    <a:pt x="437" y="156"/>
                    <a:pt x="437" y="281"/>
                    <a:pt x="375" y="375"/>
                  </a:cubicBezTo>
                  <a:cubicBezTo>
                    <a:pt x="281" y="437"/>
                    <a:pt x="156" y="437"/>
                    <a:pt x="94" y="375"/>
                  </a:cubicBezTo>
                  <a:cubicBezTo>
                    <a:pt x="0" y="281"/>
                    <a:pt x="0" y="156"/>
                    <a:pt x="94" y="93"/>
                  </a:cubicBezTo>
                  <a:cubicBezTo>
                    <a:pt x="156" y="0"/>
                    <a:pt x="281" y="0"/>
                    <a:pt x="375" y="9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1" name="Freeform 32"/>
            <p:cNvSpPr>
              <a:spLocks noChangeArrowheads="1"/>
            </p:cNvSpPr>
            <p:nvPr/>
          </p:nvSpPr>
          <p:spPr bwMode="auto">
            <a:xfrm>
              <a:off x="9171782" y="2891596"/>
              <a:ext cx="146510" cy="145044"/>
            </a:xfrm>
            <a:custGeom>
              <a:avLst/>
              <a:gdLst>
                <a:gd name="T0" fmla="*/ 344 w 439"/>
                <a:gd name="T1" fmla="*/ 375 h 438"/>
                <a:gd name="T2" fmla="*/ 344 w 439"/>
                <a:gd name="T3" fmla="*/ 375 h 438"/>
                <a:gd name="T4" fmla="*/ 63 w 439"/>
                <a:gd name="T5" fmla="*/ 375 h 438"/>
                <a:gd name="T6" fmla="*/ 63 w 439"/>
                <a:gd name="T7" fmla="*/ 93 h 438"/>
                <a:gd name="T8" fmla="*/ 344 w 439"/>
                <a:gd name="T9" fmla="*/ 93 h 438"/>
                <a:gd name="T10" fmla="*/ 344 w 439"/>
                <a:gd name="T11" fmla="*/ 375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9" h="438">
                  <a:moveTo>
                    <a:pt x="344" y="375"/>
                  </a:moveTo>
                  <a:lnTo>
                    <a:pt x="344" y="375"/>
                  </a:lnTo>
                  <a:cubicBezTo>
                    <a:pt x="281" y="437"/>
                    <a:pt x="156" y="437"/>
                    <a:pt x="63" y="375"/>
                  </a:cubicBezTo>
                  <a:cubicBezTo>
                    <a:pt x="0" y="281"/>
                    <a:pt x="0" y="156"/>
                    <a:pt x="63" y="93"/>
                  </a:cubicBezTo>
                  <a:cubicBezTo>
                    <a:pt x="156" y="0"/>
                    <a:pt x="281" y="0"/>
                    <a:pt x="344" y="93"/>
                  </a:cubicBezTo>
                  <a:cubicBezTo>
                    <a:pt x="438" y="156"/>
                    <a:pt x="438" y="281"/>
                    <a:pt x="344" y="37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2" name="Freeform 33"/>
            <p:cNvSpPr>
              <a:spLocks noChangeArrowheads="1"/>
            </p:cNvSpPr>
            <p:nvPr/>
          </p:nvSpPr>
          <p:spPr bwMode="auto">
            <a:xfrm>
              <a:off x="10863973" y="4594043"/>
              <a:ext cx="145045" cy="145044"/>
            </a:xfrm>
            <a:custGeom>
              <a:avLst/>
              <a:gdLst>
                <a:gd name="T0" fmla="*/ 375 w 438"/>
                <a:gd name="T1" fmla="*/ 344 h 438"/>
                <a:gd name="T2" fmla="*/ 375 w 438"/>
                <a:gd name="T3" fmla="*/ 344 h 438"/>
                <a:gd name="T4" fmla="*/ 94 w 438"/>
                <a:gd name="T5" fmla="*/ 344 h 438"/>
                <a:gd name="T6" fmla="*/ 94 w 438"/>
                <a:gd name="T7" fmla="*/ 62 h 438"/>
                <a:gd name="T8" fmla="*/ 375 w 438"/>
                <a:gd name="T9" fmla="*/ 62 h 438"/>
                <a:gd name="T10" fmla="*/ 375 w 438"/>
                <a:gd name="T11" fmla="*/ 344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8" h="438">
                  <a:moveTo>
                    <a:pt x="375" y="344"/>
                  </a:moveTo>
                  <a:lnTo>
                    <a:pt x="375" y="344"/>
                  </a:lnTo>
                  <a:cubicBezTo>
                    <a:pt x="281" y="437"/>
                    <a:pt x="156" y="437"/>
                    <a:pt x="94" y="344"/>
                  </a:cubicBezTo>
                  <a:cubicBezTo>
                    <a:pt x="0" y="281"/>
                    <a:pt x="0" y="156"/>
                    <a:pt x="94" y="62"/>
                  </a:cubicBezTo>
                  <a:cubicBezTo>
                    <a:pt x="156" y="0"/>
                    <a:pt x="281" y="0"/>
                    <a:pt x="375" y="62"/>
                  </a:cubicBezTo>
                  <a:cubicBezTo>
                    <a:pt x="437" y="156"/>
                    <a:pt x="437" y="281"/>
                    <a:pt x="375" y="34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3" name="Freeform 34"/>
            <p:cNvSpPr>
              <a:spLocks noChangeArrowheads="1"/>
            </p:cNvSpPr>
            <p:nvPr/>
          </p:nvSpPr>
          <p:spPr bwMode="auto">
            <a:xfrm>
              <a:off x="10480116" y="2632273"/>
              <a:ext cx="145045" cy="155301"/>
            </a:xfrm>
            <a:custGeom>
              <a:avLst/>
              <a:gdLst>
                <a:gd name="T0" fmla="*/ 281 w 438"/>
                <a:gd name="T1" fmla="*/ 31 h 469"/>
                <a:gd name="T2" fmla="*/ 281 w 438"/>
                <a:gd name="T3" fmla="*/ 31 h 469"/>
                <a:gd name="T4" fmla="*/ 406 w 438"/>
                <a:gd name="T5" fmla="*/ 312 h 469"/>
                <a:gd name="T6" fmla="*/ 125 w 438"/>
                <a:gd name="T7" fmla="*/ 406 h 469"/>
                <a:gd name="T8" fmla="*/ 31 w 438"/>
                <a:gd name="T9" fmla="*/ 156 h 469"/>
                <a:gd name="T10" fmla="*/ 281 w 438"/>
                <a:gd name="T11" fmla="*/ 31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8" h="469">
                  <a:moveTo>
                    <a:pt x="281" y="31"/>
                  </a:moveTo>
                  <a:lnTo>
                    <a:pt x="281" y="31"/>
                  </a:lnTo>
                  <a:cubicBezTo>
                    <a:pt x="375" y="93"/>
                    <a:pt x="437" y="187"/>
                    <a:pt x="406" y="312"/>
                  </a:cubicBezTo>
                  <a:cubicBezTo>
                    <a:pt x="343" y="406"/>
                    <a:pt x="250" y="468"/>
                    <a:pt x="125" y="406"/>
                  </a:cubicBezTo>
                  <a:cubicBezTo>
                    <a:pt x="31" y="375"/>
                    <a:pt x="0" y="250"/>
                    <a:pt x="31" y="156"/>
                  </a:cubicBezTo>
                  <a:cubicBezTo>
                    <a:pt x="62" y="62"/>
                    <a:pt x="187" y="0"/>
                    <a:pt x="281" y="3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4" name="Freeform 35"/>
            <p:cNvSpPr>
              <a:spLocks noChangeArrowheads="1"/>
            </p:cNvSpPr>
            <p:nvPr/>
          </p:nvSpPr>
          <p:spPr bwMode="auto">
            <a:xfrm>
              <a:off x="8902203" y="3287173"/>
              <a:ext cx="155301" cy="146510"/>
            </a:xfrm>
            <a:custGeom>
              <a:avLst/>
              <a:gdLst>
                <a:gd name="T0" fmla="*/ 437 w 469"/>
                <a:gd name="T1" fmla="*/ 282 h 439"/>
                <a:gd name="T2" fmla="*/ 437 w 469"/>
                <a:gd name="T3" fmla="*/ 282 h 439"/>
                <a:gd name="T4" fmla="*/ 156 w 469"/>
                <a:gd name="T5" fmla="*/ 407 h 439"/>
                <a:gd name="T6" fmla="*/ 62 w 469"/>
                <a:gd name="T7" fmla="*/ 125 h 439"/>
                <a:gd name="T8" fmla="*/ 312 w 469"/>
                <a:gd name="T9" fmla="*/ 32 h 439"/>
                <a:gd name="T10" fmla="*/ 437 w 469"/>
                <a:gd name="T11" fmla="*/ 282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9" h="439">
                  <a:moveTo>
                    <a:pt x="437" y="282"/>
                  </a:moveTo>
                  <a:lnTo>
                    <a:pt x="437" y="282"/>
                  </a:lnTo>
                  <a:cubicBezTo>
                    <a:pt x="375" y="407"/>
                    <a:pt x="250" y="438"/>
                    <a:pt x="156" y="407"/>
                  </a:cubicBezTo>
                  <a:cubicBezTo>
                    <a:pt x="62" y="344"/>
                    <a:pt x="0" y="250"/>
                    <a:pt x="62" y="125"/>
                  </a:cubicBezTo>
                  <a:cubicBezTo>
                    <a:pt x="93" y="32"/>
                    <a:pt x="218" y="0"/>
                    <a:pt x="312" y="32"/>
                  </a:cubicBezTo>
                  <a:cubicBezTo>
                    <a:pt x="406" y="63"/>
                    <a:pt x="468" y="188"/>
                    <a:pt x="437" y="28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5" name="Freeform 36"/>
            <p:cNvSpPr>
              <a:spLocks noChangeArrowheads="1"/>
            </p:cNvSpPr>
            <p:nvPr/>
          </p:nvSpPr>
          <p:spPr bwMode="auto">
            <a:xfrm>
              <a:off x="11123296" y="4199930"/>
              <a:ext cx="156765" cy="156766"/>
            </a:xfrm>
            <a:custGeom>
              <a:avLst/>
              <a:gdLst>
                <a:gd name="T0" fmla="*/ 406 w 470"/>
                <a:gd name="T1" fmla="*/ 313 h 470"/>
                <a:gd name="T2" fmla="*/ 406 w 470"/>
                <a:gd name="T3" fmla="*/ 313 h 470"/>
                <a:gd name="T4" fmla="*/ 156 w 470"/>
                <a:gd name="T5" fmla="*/ 407 h 470"/>
                <a:gd name="T6" fmla="*/ 31 w 470"/>
                <a:gd name="T7" fmla="*/ 157 h 470"/>
                <a:gd name="T8" fmla="*/ 313 w 470"/>
                <a:gd name="T9" fmla="*/ 32 h 470"/>
                <a:gd name="T10" fmla="*/ 406 w 470"/>
                <a:gd name="T11" fmla="*/ 31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0" h="470">
                  <a:moveTo>
                    <a:pt x="406" y="313"/>
                  </a:moveTo>
                  <a:lnTo>
                    <a:pt x="406" y="313"/>
                  </a:lnTo>
                  <a:cubicBezTo>
                    <a:pt x="375" y="407"/>
                    <a:pt x="250" y="469"/>
                    <a:pt x="156" y="407"/>
                  </a:cubicBezTo>
                  <a:cubicBezTo>
                    <a:pt x="63" y="375"/>
                    <a:pt x="0" y="250"/>
                    <a:pt x="31" y="157"/>
                  </a:cubicBezTo>
                  <a:cubicBezTo>
                    <a:pt x="94" y="63"/>
                    <a:pt x="219" y="0"/>
                    <a:pt x="313" y="32"/>
                  </a:cubicBezTo>
                  <a:cubicBezTo>
                    <a:pt x="406" y="94"/>
                    <a:pt x="469" y="219"/>
                    <a:pt x="406" y="31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6" name="Freeform 37"/>
            <p:cNvSpPr>
              <a:spLocks noChangeArrowheads="1"/>
            </p:cNvSpPr>
            <p:nvPr/>
          </p:nvSpPr>
          <p:spPr bwMode="auto">
            <a:xfrm>
              <a:off x="11123296" y="3287173"/>
              <a:ext cx="156765" cy="146510"/>
            </a:xfrm>
            <a:custGeom>
              <a:avLst/>
              <a:gdLst>
                <a:gd name="T0" fmla="*/ 406 w 470"/>
                <a:gd name="T1" fmla="*/ 125 h 439"/>
                <a:gd name="T2" fmla="*/ 406 w 470"/>
                <a:gd name="T3" fmla="*/ 125 h 439"/>
                <a:gd name="T4" fmla="*/ 313 w 470"/>
                <a:gd name="T5" fmla="*/ 407 h 439"/>
                <a:gd name="T6" fmla="*/ 31 w 470"/>
                <a:gd name="T7" fmla="*/ 282 h 439"/>
                <a:gd name="T8" fmla="*/ 156 w 470"/>
                <a:gd name="T9" fmla="*/ 32 h 439"/>
                <a:gd name="T10" fmla="*/ 406 w 470"/>
                <a:gd name="T11" fmla="*/ 125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0" h="439">
                  <a:moveTo>
                    <a:pt x="406" y="125"/>
                  </a:moveTo>
                  <a:lnTo>
                    <a:pt x="406" y="125"/>
                  </a:lnTo>
                  <a:cubicBezTo>
                    <a:pt x="469" y="250"/>
                    <a:pt x="406" y="344"/>
                    <a:pt x="313" y="407"/>
                  </a:cubicBezTo>
                  <a:cubicBezTo>
                    <a:pt x="219" y="438"/>
                    <a:pt x="94" y="407"/>
                    <a:pt x="31" y="282"/>
                  </a:cubicBezTo>
                  <a:cubicBezTo>
                    <a:pt x="0" y="188"/>
                    <a:pt x="63" y="63"/>
                    <a:pt x="156" y="32"/>
                  </a:cubicBezTo>
                  <a:cubicBezTo>
                    <a:pt x="250" y="0"/>
                    <a:pt x="375" y="32"/>
                    <a:pt x="406" y="12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7" name="Freeform 38"/>
            <p:cNvSpPr>
              <a:spLocks noChangeArrowheads="1"/>
            </p:cNvSpPr>
            <p:nvPr/>
          </p:nvSpPr>
          <p:spPr bwMode="auto">
            <a:xfrm>
              <a:off x="9555638" y="2632273"/>
              <a:ext cx="146510" cy="155301"/>
            </a:xfrm>
            <a:custGeom>
              <a:avLst/>
              <a:gdLst>
                <a:gd name="T0" fmla="*/ 313 w 439"/>
                <a:gd name="T1" fmla="*/ 406 h 469"/>
                <a:gd name="T2" fmla="*/ 313 w 439"/>
                <a:gd name="T3" fmla="*/ 406 h 469"/>
                <a:gd name="T4" fmla="*/ 32 w 439"/>
                <a:gd name="T5" fmla="*/ 312 h 469"/>
                <a:gd name="T6" fmla="*/ 157 w 439"/>
                <a:gd name="T7" fmla="*/ 31 h 469"/>
                <a:gd name="T8" fmla="*/ 406 w 439"/>
                <a:gd name="T9" fmla="*/ 156 h 469"/>
                <a:gd name="T10" fmla="*/ 313 w 439"/>
                <a:gd name="T11" fmla="*/ 406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9" h="469">
                  <a:moveTo>
                    <a:pt x="313" y="406"/>
                  </a:moveTo>
                  <a:lnTo>
                    <a:pt x="313" y="406"/>
                  </a:lnTo>
                  <a:cubicBezTo>
                    <a:pt x="188" y="468"/>
                    <a:pt x="94" y="406"/>
                    <a:pt x="32" y="312"/>
                  </a:cubicBezTo>
                  <a:cubicBezTo>
                    <a:pt x="0" y="187"/>
                    <a:pt x="63" y="93"/>
                    <a:pt x="157" y="31"/>
                  </a:cubicBezTo>
                  <a:cubicBezTo>
                    <a:pt x="250" y="0"/>
                    <a:pt x="375" y="62"/>
                    <a:pt x="406" y="156"/>
                  </a:cubicBezTo>
                  <a:cubicBezTo>
                    <a:pt x="438" y="250"/>
                    <a:pt x="406" y="375"/>
                    <a:pt x="313" y="40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8" name="Freeform 39"/>
            <p:cNvSpPr>
              <a:spLocks noChangeArrowheads="1"/>
            </p:cNvSpPr>
            <p:nvPr/>
          </p:nvSpPr>
          <p:spPr bwMode="auto">
            <a:xfrm>
              <a:off x="10480116" y="4853365"/>
              <a:ext cx="145045" cy="146510"/>
            </a:xfrm>
            <a:custGeom>
              <a:avLst/>
              <a:gdLst>
                <a:gd name="T0" fmla="*/ 281 w 438"/>
                <a:gd name="T1" fmla="*/ 406 h 439"/>
                <a:gd name="T2" fmla="*/ 281 w 438"/>
                <a:gd name="T3" fmla="*/ 406 h 439"/>
                <a:gd name="T4" fmla="*/ 31 w 438"/>
                <a:gd name="T5" fmla="*/ 281 h 439"/>
                <a:gd name="T6" fmla="*/ 125 w 438"/>
                <a:gd name="T7" fmla="*/ 31 h 439"/>
                <a:gd name="T8" fmla="*/ 406 w 438"/>
                <a:gd name="T9" fmla="*/ 156 h 439"/>
                <a:gd name="T10" fmla="*/ 281 w 438"/>
                <a:gd name="T11" fmla="*/ 406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8" h="439">
                  <a:moveTo>
                    <a:pt x="281" y="406"/>
                  </a:moveTo>
                  <a:lnTo>
                    <a:pt x="281" y="406"/>
                  </a:lnTo>
                  <a:cubicBezTo>
                    <a:pt x="187" y="438"/>
                    <a:pt x="62" y="406"/>
                    <a:pt x="31" y="281"/>
                  </a:cubicBezTo>
                  <a:cubicBezTo>
                    <a:pt x="0" y="188"/>
                    <a:pt x="31" y="63"/>
                    <a:pt x="125" y="31"/>
                  </a:cubicBezTo>
                  <a:cubicBezTo>
                    <a:pt x="250" y="0"/>
                    <a:pt x="343" y="31"/>
                    <a:pt x="406" y="156"/>
                  </a:cubicBezTo>
                  <a:cubicBezTo>
                    <a:pt x="437" y="250"/>
                    <a:pt x="375" y="344"/>
                    <a:pt x="281" y="40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9" name="Freeform 40"/>
            <p:cNvSpPr>
              <a:spLocks noChangeArrowheads="1"/>
            </p:cNvSpPr>
            <p:nvPr/>
          </p:nvSpPr>
          <p:spPr bwMode="auto">
            <a:xfrm>
              <a:off x="10251561" y="4926620"/>
              <a:ext cx="146510" cy="134789"/>
            </a:xfrm>
            <a:custGeom>
              <a:avLst/>
              <a:gdLst>
                <a:gd name="T0" fmla="*/ 188 w 439"/>
                <a:gd name="T1" fmla="*/ 0 h 407"/>
                <a:gd name="T2" fmla="*/ 188 w 439"/>
                <a:gd name="T3" fmla="*/ 0 h 407"/>
                <a:gd name="T4" fmla="*/ 406 w 439"/>
                <a:gd name="T5" fmla="*/ 156 h 407"/>
                <a:gd name="T6" fmla="*/ 250 w 439"/>
                <a:gd name="T7" fmla="*/ 406 h 407"/>
                <a:gd name="T8" fmla="*/ 31 w 439"/>
                <a:gd name="T9" fmla="*/ 250 h 407"/>
                <a:gd name="T10" fmla="*/ 188 w 439"/>
                <a:gd name="T11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9" h="407">
                  <a:moveTo>
                    <a:pt x="188" y="0"/>
                  </a:moveTo>
                  <a:lnTo>
                    <a:pt x="188" y="0"/>
                  </a:lnTo>
                  <a:cubicBezTo>
                    <a:pt x="281" y="0"/>
                    <a:pt x="406" y="62"/>
                    <a:pt x="406" y="156"/>
                  </a:cubicBezTo>
                  <a:cubicBezTo>
                    <a:pt x="438" y="281"/>
                    <a:pt x="375" y="375"/>
                    <a:pt x="250" y="406"/>
                  </a:cubicBezTo>
                  <a:cubicBezTo>
                    <a:pt x="156" y="406"/>
                    <a:pt x="31" y="344"/>
                    <a:pt x="31" y="250"/>
                  </a:cubicBezTo>
                  <a:cubicBezTo>
                    <a:pt x="0" y="125"/>
                    <a:pt x="63" y="31"/>
                    <a:pt x="18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50" name="Freeform 41"/>
            <p:cNvSpPr>
              <a:spLocks noChangeArrowheads="1"/>
            </p:cNvSpPr>
            <p:nvPr/>
          </p:nvSpPr>
          <p:spPr bwMode="auto">
            <a:xfrm>
              <a:off x="9784194" y="2570739"/>
              <a:ext cx="145045" cy="146510"/>
            </a:xfrm>
            <a:custGeom>
              <a:avLst/>
              <a:gdLst>
                <a:gd name="T0" fmla="*/ 187 w 438"/>
                <a:gd name="T1" fmla="*/ 0 h 439"/>
                <a:gd name="T2" fmla="*/ 187 w 438"/>
                <a:gd name="T3" fmla="*/ 0 h 439"/>
                <a:gd name="T4" fmla="*/ 406 w 438"/>
                <a:gd name="T5" fmla="*/ 156 h 439"/>
                <a:gd name="T6" fmla="*/ 250 w 438"/>
                <a:gd name="T7" fmla="*/ 406 h 439"/>
                <a:gd name="T8" fmla="*/ 31 w 438"/>
                <a:gd name="T9" fmla="*/ 250 h 439"/>
                <a:gd name="T10" fmla="*/ 187 w 438"/>
                <a:gd name="T11" fmla="*/ 0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8" h="439">
                  <a:moveTo>
                    <a:pt x="187" y="0"/>
                  </a:moveTo>
                  <a:lnTo>
                    <a:pt x="187" y="0"/>
                  </a:lnTo>
                  <a:cubicBezTo>
                    <a:pt x="281" y="0"/>
                    <a:pt x="375" y="63"/>
                    <a:pt x="406" y="156"/>
                  </a:cubicBezTo>
                  <a:cubicBezTo>
                    <a:pt x="437" y="281"/>
                    <a:pt x="375" y="375"/>
                    <a:pt x="250" y="406"/>
                  </a:cubicBezTo>
                  <a:cubicBezTo>
                    <a:pt x="156" y="438"/>
                    <a:pt x="31" y="344"/>
                    <a:pt x="31" y="250"/>
                  </a:cubicBezTo>
                  <a:cubicBezTo>
                    <a:pt x="0" y="125"/>
                    <a:pt x="62" y="31"/>
                    <a:pt x="18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51" name="Freeform 42"/>
            <p:cNvSpPr>
              <a:spLocks noChangeArrowheads="1"/>
            </p:cNvSpPr>
            <p:nvPr/>
          </p:nvSpPr>
          <p:spPr bwMode="auto">
            <a:xfrm>
              <a:off x="11196551" y="3515729"/>
              <a:ext cx="145045" cy="134789"/>
            </a:xfrm>
            <a:custGeom>
              <a:avLst/>
              <a:gdLst>
                <a:gd name="T0" fmla="*/ 406 w 438"/>
                <a:gd name="T1" fmla="*/ 156 h 407"/>
                <a:gd name="T2" fmla="*/ 406 w 438"/>
                <a:gd name="T3" fmla="*/ 156 h 407"/>
                <a:gd name="T4" fmla="*/ 250 w 438"/>
                <a:gd name="T5" fmla="*/ 406 h 407"/>
                <a:gd name="T6" fmla="*/ 31 w 438"/>
                <a:gd name="T7" fmla="*/ 250 h 407"/>
                <a:gd name="T8" fmla="*/ 187 w 438"/>
                <a:gd name="T9" fmla="*/ 0 h 407"/>
                <a:gd name="T10" fmla="*/ 406 w 438"/>
                <a:gd name="T11" fmla="*/ 156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8" h="407">
                  <a:moveTo>
                    <a:pt x="406" y="156"/>
                  </a:moveTo>
                  <a:lnTo>
                    <a:pt x="406" y="156"/>
                  </a:lnTo>
                  <a:cubicBezTo>
                    <a:pt x="437" y="281"/>
                    <a:pt x="375" y="375"/>
                    <a:pt x="250" y="406"/>
                  </a:cubicBezTo>
                  <a:cubicBezTo>
                    <a:pt x="156" y="406"/>
                    <a:pt x="31" y="344"/>
                    <a:pt x="31" y="250"/>
                  </a:cubicBezTo>
                  <a:cubicBezTo>
                    <a:pt x="0" y="125"/>
                    <a:pt x="62" y="31"/>
                    <a:pt x="187" y="0"/>
                  </a:cubicBezTo>
                  <a:cubicBezTo>
                    <a:pt x="281" y="0"/>
                    <a:pt x="375" y="62"/>
                    <a:pt x="406" y="15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52" name="Freeform 43"/>
            <p:cNvSpPr>
              <a:spLocks noChangeArrowheads="1"/>
            </p:cNvSpPr>
            <p:nvPr/>
          </p:nvSpPr>
          <p:spPr bwMode="auto">
            <a:xfrm>
              <a:off x="10677905" y="2746551"/>
              <a:ext cx="156765" cy="146510"/>
            </a:xfrm>
            <a:custGeom>
              <a:avLst/>
              <a:gdLst>
                <a:gd name="T0" fmla="*/ 344 w 470"/>
                <a:gd name="T1" fmla="*/ 63 h 439"/>
                <a:gd name="T2" fmla="*/ 344 w 470"/>
                <a:gd name="T3" fmla="*/ 63 h 439"/>
                <a:gd name="T4" fmla="*/ 407 w 470"/>
                <a:gd name="T5" fmla="*/ 313 h 439"/>
                <a:gd name="T6" fmla="*/ 125 w 470"/>
                <a:gd name="T7" fmla="*/ 375 h 439"/>
                <a:gd name="T8" fmla="*/ 63 w 470"/>
                <a:gd name="T9" fmla="*/ 94 h 439"/>
                <a:gd name="T10" fmla="*/ 344 w 470"/>
                <a:gd name="T11" fmla="*/ 63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0" h="439">
                  <a:moveTo>
                    <a:pt x="344" y="63"/>
                  </a:moveTo>
                  <a:lnTo>
                    <a:pt x="344" y="63"/>
                  </a:lnTo>
                  <a:cubicBezTo>
                    <a:pt x="438" y="125"/>
                    <a:pt x="469" y="250"/>
                    <a:pt x="407" y="313"/>
                  </a:cubicBezTo>
                  <a:cubicBezTo>
                    <a:pt x="344" y="407"/>
                    <a:pt x="219" y="438"/>
                    <a:pt x="125" y="375"/>
                  </a:cubicBezTo>
                  <a:cubicBezTo>
                    <a:pt x="32" y="313"/>
                    <a:pt x="0" y="188"/>
                    <a:pt x="63" y="94"/>
                  </a:cubicBezTo>
                  <a:cubicBezTo>
                    <a:pt x="125" y="0"/>
                    <a:pt x="250" y="0"/>
                    <a:pt x="344" y="6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53" name="Freeform 44"/>
            <p:cNvSpPr>
              <a:spLocks noChangeArrowheads="1"/>
            </p:cNvSpPr>
            <p:nvPr/>
          </p:nvSpPr>
          <p:spPr bwMode="auto">
            <a:xfrm>
              <a:off x="9016481" y="3079129"/>
              <a:ext cx="156765" cy="146510"/>
            </a:xfrm>
            <a:custGeom>
              <a:avLst/>
              <a:gdLst>
                <a:gd name="T0" fmla="*/ 407 w 470"/>
                <a:gd name="T1" fmla="*/ 313 h 439"/>
                <a:gd name="T2" fmla="*/ 407 w 470"/>
                <a:gd name="T3" fmla="*/ 313 h 439"/>
                <a:gd name="T4" fmla="*/ 125 w 470"/>
                <a:gd name="T5" fmla="*/ 375 h 439"/>
                <a:gd name="T6" fmla="*/ 63 w 470"/>
                <a:gd name="T7" fmla="*/ 94 h 439"/>
                <a:gd name="T8" fmla="*/ 344 w 470"/>
                <a:gd name="T9" fmla="*/ 63 h 439"/>
                <a:gd name="T10" fmla="*/ 407 w 470"/>
                <a:gd name="T11" fmla="*/ 313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0" h="439">
                  <a:moveTo>
                    <a:pt x="407" y="313"/>
                  </a:moveTo>
                  <a:lnTo>
                    <a:pt x="407" y="313"/>
                  </a:lnTo>
                  <a:cubicBezTo>
                    <a:pt x="344" y="407"/>
                    <a:pt x="219" y="438"/>
                    <a:pt x="125" y="375"/>
                  </a:cubicBezTo>
                  <a:cubicBezTo>
                    <a:pt x="32" y="313"/>
                    <a:pt x="0" y="188"/>
                    <a:pt x="63" y="94"/>
                  </a:cubicBezTo>
                  <a:cubicBezTo>
                    <a:pt x="125" y="0"/>
                    <a:pt x="250" y="0"/>
                    <a:pt x="344" y="63"/>
                  </a:cubicBezTo>
                  <a:cubicBezTo>
                    <a:pt x="438" y="125"/>
                    <a:pt x="469" y="219"/>
                    <a:pt x="407" y="31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54" name="Freeform 45"/>
            <p:cNvSpPr>
              <a:spLocks noChangeArrowheads="1"/>
            </p:cNvSpPr>
            <p:nvPr/>
          </p:nvSpPr>
          <p:spPr bwMode="auto">
            <a:xfrm>
              <a:off x="11009018" y="4407975"/>
              <a:ext cx="156765" cy="156766"/>
            </a:xfrm>
            <a:custGeom>
              <a:avLst/>
              <a:gdLst>
                <a:gd name="T0" fmla="*/ 407 w 470"/>
                <a:gd name="T1" fmla="*/ 344 h 470"/>
                <a:gd name="T2" fmla="*/ 407 w 470"/>
                <a:gd name="T3" fmla="*/ 344 h 470"/>
                <a:gd name="T4" fmla="*/ 125 w 470"/>
                <a:gd name="T5" fmla="*/ 407 h 470"/>
                <a:gd name="T6" fmla="*/ 63 w 470"/>
                <a:gd name="T7" fmla="*/ 125 h 470"/>
                <a:gd name="T8" fmla="*/ 344 w 470"/>
                <a:gd name="T9" fmla="*/ 63 h 470"/>
                <a:gd name="T10" fmla="*/ 407 w 470"/>
                <a:gd name="T11" fmla="*/ 344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0" h="470">
                  <a:moveTo>
                    <a:pt x="407" y="344"/>
                  </a:moveTo>
                  <a:lnTo>
                    <a:pt x="407" y="344"/>
                  </a:lnTo>
                  <a:cubicBezTo>
                    <a:pt x="344" y="438"/>
                    <a:pt x="219" y="469"/>
                    <a:pt x="125" y="407"/>
                  </a:cubicBezTo>
                  <a:cubicBezTo>
                    <a:pt x="32" y="344"/>
                    <a:pt x="0" y="219"/>
                    <a:pt x="63" y="125"/>
                  </a:cubicBezTo>
                  <a:cubicBezTo>
                    <a:pt x="125" y="32"/>
                    <a:pt x="250" y="0"/>
                    <a:pt x="344" y="63"/>
                  </a:cubicBezTo>
                  <a:cubicBezTo>
                    <a:pt x="438" y="125"/>
                    <a:pt x="469" y="250"/>
                    <a:pt x="407" y="34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55" name="Freeform 46"/>
            <p:cNvSpPr>
              <a:spLocks noChangeArrowheads="1"/>
            </p:cNvSpPr>
            <p:nvPr/>
          </p:nvSpPr>
          <p:spPr bwMode="auto">
            <a:xfrm>
              <a:off x="10251561" y="2570739"/>
              <a:ext cx="146510" cy="146510"/>
            </a:xfrm>
            <a:custGeom>
              <a:avLst/>
              <a:gdLst>
                <a:gd name="T0" fmla="*/ 250 w 439"/>
                <a:gd name="T1" fmla="*/ 0 h 439"/>
                <a:gd name="T2" fmla="*/ 250 w 439"/>
                <a:gd name="T3" fmla="*/ 0 h 439"/>
                <a:gd name="T4" fmla="*/ 406 w 439"/>
                <a:gd name="T5" fmla="*/ 250 h 439"/>
                <a:gd name="T6" fmla="*/ 188 w 439"/>
                <a:gd name="T7" fmla="*/ 406 h 439"/>
                <a:gd name="T8" fmla="*/ 31 w 439"/>
                <a:gd name="T9" fmla="*/ 156 h 439"/>
                <a:gd name="T10" fmla="*/ 250 w 439"/>
                <a:gd name="T11" fmla="*/ 0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9" h="439">
                  <a:moveTo>
                    <a:pt x="250" y="0"/>
                  </a:moveTo>
                  <a:lnTo>
                    <a:pt x="250" y="0"/>
                  </a:lnTo>
                  <a:cubicBezTo>
                    <a:pt x="375" y="31"/>
                    <a:pt x="438" y="125"/>
                    <a:pt x="406" y="250"/>
                  </a:cubicBezTo>
                  <a:cubicBezTo>
                    <a:pt x="406" y="344"/>
                    <a:pt x="281" y="438"/>
                    <a:pt x="188" y="406"/>
                  </a:cubicBezTo>
                  <a:cubicBezTo>
                    <a:pt x="63" y="375"/>
                    <a:pt x="0" y="281"/>
                    <a:pt x="31" y="156"/>
                  </a:cubicBezTo>
                  <a:cubicBezTo>
                    <a:pt x="31" y="63"/>
                    <a:pt x="156" y="0"/>
                    <a:pt x="25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56" name="Freeform 47"/>
            <p:cNvSpPr>
              <a:spLocks noChangeArrowheads="1"/>
            </p:cNvSpPr>
            <p:nvPr/>
          </p:nvSpPr>
          <p:spPr bwMode="auto">
            <a:xfrm>
              <a:off x="8840669" y="3515729"/>
              <a:ext cx="145045" cy="134789"/>
            </a:xfrm>
            <a:custGeom>
              <a:avLst/>
              <a:gdLst>
                <a:gd name="T0" fmla="*/ 405 w 438"/>
                <a:gd name="T1" fmla="*/ 250 h 407"/>
                <a:gd name="T2" fmla="*/ 405 w 438"/>
                <a:gd name="T3" fmla="*/ 250 h 407"/>
                <a:gd name="T4" fmla="*/ 187 w 438"/>
                <a:gd name="T5" fmla="*/ 406 h 407"/>
                <a:gd name="T6" fmla="*/ 31 w 438"/>
                <a:gd name="T7" fmla="*/ 156 h 407"/>
                <a:gd name="T8" fmla="*/ 249 w 438"/>
                <a:gd name="T9" fmla="*/ 0 h 407"/>
                <a:gd name="T10" fmla="*/ 405 w 438"/>
                <a:gd name="T11" fmla="*/ 25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8" h="407">
                  <a:moveTo>
                    <a:pt x="405" y="250"/>
                  </a:moveTo>
                  <a:lnTo>
                    <a:pt x="405" y="250"/>
                  </a:lnTo>
                  <a:cubicBezTo>
                    <a:pt x="405" y="344"/>
                    <a:pt x="280" y="406"/>
                    <a:pt x="187" y="406"/>
                  </a:cubicBezTo>
                  <a:cubicBezTo>
                    <a:pt x="63" y="375"/>
                    <a:pt x="0" y="281"/>
                    <a:pt x="31" y="156"/>
                  </a:cubicBezTo>
                  <a:cubicBezTo>
                    <a:pt x="63" y="62"/>
                    <a:pt x="156" y="0"/>
                    <a:pt x="249" y="0"/>
                  </a:cubicBezTo>
                  <a:cubicBezTo>
                    <a:pt x="374" y="31"/>
                    <a:pt x="437" y="125"/>
                    <a:pt x="405" y="25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57" name="Freeform 48"/>
            <p:cNvSpPr>
              <a:spLocks noChangeArrowheads="1"/>
            </p:cNvSpPr>
            <p:nvPr/>
          </p:nvSpPr>
          <p:spPr bwMode="auto">
            <a:xfrm>
              <a:off x="11196551" y="3981631"/>
              <a:ext cx="145045" cy="146510"/>
            </a:xfrm>
            <a:custGeom>
              <a:avLst/>
              <a:gdLst>
                <a:gd name="T0" fmla="*/ 406 w 438"/>
                <a:gd name="T1" fmla="*/ 250 h 439"/>
                <a:gd name="T2" fmla="*/ 406 w 438"/>
                <a:gd name="T3" fmla="*/ 250 h 439"/>
                <a:gd name="T4" fmla="*/ 187 w 438"/>
                <a:gd name="T5" fmla="*/ 406 h 439"/>
                <a:gd name="T6" fmla="*/ 31 w 438"/>
                <a:gd name="T7" fmla="*/ 156 h 439"/>
                <a:gd name="T8" fmla="*/ 250 w 438"/>
                <a:gd name="T9" fmla="*/ 0 h 439"/>
                <a:gd name="T10" fmla="*/ 406 w 438"/>
                <a:gd name="T11" fmla="*/ 250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8" h="439">
                  <a:moveTo>
                    <a:pt x="406" y="250"/>
                  </a:moveTo>
                  <a:lnTo>
                    <a:pt x="406" y="250"/>
                  </a:lnTo>
                  <a:cubicBezTo>
                    <a:pt x="375" y="344"/>
                    <a:pt x="281" y="438"/>
                    <a:pt x="187" y="406"/>
                  </a:cubicBezTo>
                  <a:cubicBezTo>
                    <a:pt x="62" y="375"/>
                    <a:pt x="0" y="281"/>
                    <a:pt x="31" y="156"/>
                  </a:cubicBezTo>
                  <a:cubicBezTo>
                    <a:pt x="31" y="63"/>
                    <a:pt x="156" y="0"/>
                    <a:pt x="250" y="0"/>
                  </a:cubicBezTo>
                  <a:cubicBezTo>
                    <a:pt x="375" y="31"/>
                    <a:pt x="437" y="125"/>
                    <a:pt x="406" y="25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58" name="Freeform 49"/>
            <p:cNvSpPr>
              <a:spLocks noChangeArrowheads="1"/>
            </p:cNvSpPr>
            <p:nvPr/>
          </p:nvSpPr>
          <p:spPr bwMode="auto">
            <a:xfrm>
              <a:off x="11009018" y="3079129"/>
              <a:ext cx="156765" cy="146510"/>
            </a:xfrm>
            <a:custGeom>
              <a:avLst/>
              <a:gdLst>
                <a:gd name="T0" fmla="*/ 407 w 470"/>
                <a:gd name="T1" fmla="*/ 94 h 439"/>
                <a:gd name="T2" fmla="*/ 407 w 470"/>
                <a:gd name="T3" fmla="*/ 94 h 439"/>
                <a:gd name="T4" fmla="*/ 344 w 470"/>
                <a:gd name="T5" fmla="*/ 375 h 439"/>
                <a:gd name="T6" fmla="*/ 63 w 470"/>
                <a:gd name="T7" fmla="*/ 313 h 439"/>
                <a:gd name="T8" fmla="*/ 125 w 470"/>
                <a:gd name="T9" fmla="*/ 63 h 439"/>
                <a:gd name="T10" fmla="*/ 407 w 470"/>
                <a:gd name="T11" fmla="*/ 94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0" h="439">
                  <a:moveTo>
                    <a:pt x="407" y="94"/>
                  </a:moveTo>
                  <a:lnTo>
                    <a:pt x="407" y="94"/>
                  </a:lnTo>
                  <a:cubicBezTo>
                    <a:pt x="469" y="188"/>
                    <a:pt x="438" y="313"/>
                    <a:pt x="344" y="375"/>
                  </a:cubicBezTo>
                  <a:cubicBezTo>
                    <a:pt x="250" y="438"/>
                    <a:pt x="125" y="407"/>
                    <a:pt x="63" y="313"/>
                  </a:cubicBezTo>
                  <a:cubicBezTo>
                    <a:pt x="0" y="219"/>
                    <a:pt x="32" y="125"/>
                    <a:pt x="125" y="63"/>
                  </a:cubicBezTo>
                  <a:cubicBezTo>
                    <a:pt x="219" y="0"/>
                    <a:pt x="344" y="0"/>
                    <a:pt x="407" y="9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59" name="Freeform 50"/>
            <p:cNvSpPr>
              <a:spLocks noChangeArrowheads="1"/>
            </p:cNvSpPr>
            <p:nvPr/>
          </p:nvSpPr>
          <p:spPr bwMode="auto">
            <a:xfrm>
              <a:off x="9349059" y="2746551"/>
              <a:ext cx="146510" cy="146510"/>
            </a:xfrm>
            <a:custGeom>
              <a:avLst/>
              <a:gdLst>
                <a:gd name="T0" fmla="*/ 344 w 439"/>
                <a:gd name="T1" fmla="*/ 375 h 439"/>
                <a:gd name="T2" fmla="*/ 344 w 439"/>
                <a:gd name="T3" fmla="*/ 375 h 439"/>
                <a:gd name="T4" fmla="*/ 63 w 439"/>
                <a:gd name="T5" fmla="*/ 313 h 439"/>
                <a:gd name="T6" fmla="*/ 125 w 439"/>
                <a:gd name="T7" fmla="*/ 63 h 439"/>
                <a:gd name="T8" fmla="*/ 407 w 439"/>
                <a:gd name="T9" fmla="*/ 94 h 439"/>
                <a:gd name="T10" fmla="*/ 344 w 439"/>
                <a:gd name="T11" fmla="*/ 375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9" h="439">
                  <a:moveTo>
                    <a:pt x="344" y="375"/>
                  </a:moveTo>
                  <a:lnTo>
                    <a:pt x="344" y="375"/>
                  </a:lnTo>
                  <a:cubicBezTo>
                    <a:pt x="250" y="438"/>
                    <a:pt x="125" y="407"/>
                    <a:pt x="63" y="313"/>
                  </a:cubicBezTo>
                  <a:cubicBezTo>
                    <a:pt x="0" y="250"/>
                    <a:pt x="32" y="125"/>
                    <a:pt x="125" y="63"/>
                  </a:cubicBezTo>
                  <a:cubicBezTo>
                    <a:pt x="219" y="0"/>
                    <a:pt x="344" y="0"/>
                    <a:pt x="407" y="94"/>
                  </a:cubicBezTo>
                  <a:cubicBezTo>
                    <a:pt x="438" y="188"/>
                    <a:pt x="438" y="313"/>
                    <a:pt x="344" y="37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60" name="Freeform 51"/>
            <p:cNvSpPr>
              <a:spLocks noChangeArrowheads="1"/>
            </p:cNvSpPr>
            <p:nvPr/>
          </p:nvSpPr>
          <p:spPr bwMode="auto">
            <a:xfrm>
              <a:off x="10677905" y="4739087"/>
              <a:ext cx="156765" cy="156766"/>
            </a:xfrm>
            <a:custGeom>
              <a:avLst/>
              <a:gdLst>
                <a:gd name="T0" fmla="*/ 344 w 470"/>
                <a:gd name="T1" fmla="*/ 407 h 470"/>
                <a:gd name="T2" fmla="*/ 344 w 470"/>
                <a:gd name="T3" fmla="*/ 407 h 470"/>
                <a:gd name="T4" fmla="*/ 63 w 470"/>
                <a:gd name="T5" fmla="*/ 344 h 470"/>
                <a:gd name="T6" fmla="*/ 125 w 470"/>
                <a:gd name="T7" fmla="*/ 63 h 470"/>
                <a:gd name="T8" fmla="*/ 407 w 470"/>
                <a:gd name="T9" fmla="*/ 125 h 470"/>
                <a:gd name="T10" fmla="*/ 344 w 470"/>
                <a:gd name="T11" fmla="*/ 407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0" h="470">
                  <a:moveTo>
                    <a:pt x="344" y="407"/>
                  </a:moveTo>
                  <a:lnTo>
                    <a:pt x="344" y="407"/>
                  </a:lnTo>
                  <a:cubicBezTo>
                    <a:pt x="250" y="469"/>
                    <a:pt x="125" y="438"/>
                    <a:pt x="63" y="344"/>
                  </a:cubicBezTo>
                  <a:cubicBezTo>
                    <a:pt x="0" y="250"/>
                    <a:pt x="32" y="125"/>
                    <a:pt x="125" y="63"/>
                  </a:cubicBezTo>
                  <a:cubicBezTo>
                    <a:pt x="219" y="0"/>
                    <a:pt x="344" y="32"/>
                    <a:pt x="407" y="125"/>
                  </a:cubicBezTo>
                  <a:cubicBezTo>
                    <a:pt x="469" y="219"/>
                    <a:pt x="438" y="344"/>
                    <a:pt x="344" y="407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cs typeface="+mn-ea"/>
                <a:sym typeface="+mn-lt"/>
              </a:endParaRPr>
            </a:p>
          </p:txBody>
        </p:sp>
      </p:grpSp>
      <p:sp>
        <p:nvSpPr>
          <p:cNvPr id="8" name="Oval 7"/>
          <p:cNvSpPr/>
          <p:nvPr/>
        </p:nvSpPr>
        <p:spPr>
          <a:xfrm>
            <a:off x="17778840" y="8646413"/>
            <a:ext cx="1494949" cy="1495338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82843" tIns="91422" rIns="182843" bIns="91422"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9" name="Oval 8"/>
          <p:cNvSpPr/>
          <p:nvPr/>
        </p:nvSpPr>
        <p:spPr>
          <a:xfrm>
            <a:off x="16066279" y="3808183"/>
            <a:ext cx="1494949" cy="1495338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82843" tIns="91422" rIns="182843" bIns="91422"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61" name="Title 20"/>
          <p:cNvSpPr txBox="1">
            <a:spLocks/>
          </p:cNvSpPr>
          <p:nvPr/>
        </p:nvSpPr>
        <p:spPr>
          <a:xfrm>
            <a:off x="1691033" y="3385968"/>
            <a:ext cx="11557875" cy="677108"/>
          </a:xfrm>
          <a:prstGeom prst="rect">
            <a:avLst/>
          </a:prstGeom>
        </p:spPr>
        <p:txBody>
          <a:bodyPr vert="horz" wrap="square" lIns="243785" tIns="0" rIns="243785" bIns="0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l"/>
            <a:r>
              <a:rPr lang="zh-CN" altLang="en-US" sz="44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第一阶段 </a:t>
            </a:r>
            <a:r>
              <a:rPr lang="en-US" sz="44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: </a:t>
            </a:r>
            <a:r>
              <a:rPr lang="zh-CN" altLang="en-US" sz="44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设计和工作量</a:t>
            </a:r>
            <a:endParaRPr lang="en-US" sz="4400" dirty="0">
              <a:solidFill>
                <a:schemeClr val="tx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2" name="Title 20"/>
          <p:cNvSpPr txBox="1">
            <a:spLocks/>
          </p:cNvSpPr>
          <p:nvPr/>
        </p:nvSpPr>
        <p:spPr>
          <a:xfrm>
            <a:off x="1691029" y="4495346"/>
            <a:ext cx="10761083" cy="1686559"/>
          </a:xfrm>
          <a:prstGeom prst="rect">
            <a:avLst/>
          </a:prstGeom>
        </p:spPr>
        <p:txBody>
          <a:bodyPr vert="horz" wrap="square" lIns="243785" tIns="121892" rIns="243785" bIns="121892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l">
              <a:lnSpc>
                <a:spcPct val="130000"/>
              </a:lnSpc>
            </a:pPr>
            <a:r>
              <a:rPr lang="zh-CN" altLang="en-US" sz="24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sz="24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24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分钟之内。</a:t>
            </a:r>
            <a:endParaRPr lang="en-US" sz="24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3" name="Title 20"/>
          <p:cNvSpPr txBox="1">
            <a:spLocks/>
          </p:cNvSpPr>
          <p:nvPr/>
        </p:nvSpPr>
        <p:spPr>
          <a:xfrm>
            <a:off x="1691029" y="7262772"/>
            <a:ext cx="11557875" cy="677108"/>
          </a:xfrm>
          <a:prstGeom prst="rect">
            <a:avLst/>
          </a:prstGeom>
        </p:spPr>
        <p:txBody>
          <a:bodyPr vert="horz" wrap="square" lIns="243785" tIns="0" rIns="243785" bIns="0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l"/>
            <a:r>
              <a:rPr lang="zh-CN" altLang="en-US" sz="44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第二阶段 </a:t>
            </a:r>
            <a:r>
              <a:rPr lang="en-US" sz="44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: </a:t>
            </a:r>
            <a:r>
              <a:rPr lang="zh-CN" altLang="en-US" sz="44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质量和产品创意</a:t>
            </a:r>
            <a:endParaRPr lang="en-US" sz="4400" dirty="0">
              <a:solidFill>
                <a:schemeClr val="tx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4" name="Title 20"/>
          <p:cNvSpPr txBox="1">
            <a:spLocks/>
          </p:cNvSpPr>
          <p:nvPr/>
        </p:nvSpPr>
        <p:spPr>
          <a:xfrm>
            <a:off x="1691025" y="8372148"/>
            <a:ext cx="11557883" cy="1686559"/>
          </a:xfrm>
          <a:prstGeom prst="rect">
            <a:avLst/>
          </a:prstGeom>
        </p:spPr>
        <p:txBody>
          <a:bodyPr vert="horz" wrap="square" lIns="243785" tIns="121892" rIns="243785" bIns="121892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l">
              <a:lnSpc>
                <a:spcPct val="130000"/>
              </a:lnSpc>
            </a:pPr>
            <a:r>
              <a:rPr lang="zh-CN" altLang="en-US" sz="24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sz="24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24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24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分钟之内。</a:t>
            </a:r>
            <a:endParaRPr lang="en-US" sz="24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65" name="Straight Connector 64"/>
          <p:cNvCxnSpPr/>
          <p:nvPr/>
        </p:nvCxnSpPr>
        <p:spPr>
          <a:xfrm>
            <a:off x="1904262" y="6912386"/>
            <a:ext cx="10547850" cy="0"/>
          </a:xfrm>
          <a:prstGeom prst="line">
            <a:avLst/>
          </a:prstGeom>
          <a:ln w="12700" cmpd="sng">
            <a:solidFill>
              <a:srgbClr val="E5E5E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66" name="Group 4698"/>
          <p:cNvGrpSpPr>
            <a:grpSpLocks/>
          </p:cNvGrpSpPr>
          <p:nvPr/>
        </p:nvGrpSpPr>
        <p:grpSpPr bwMode="auto">
          <a:xfrm>
            <a:off x="16358475" y="4062017"/>
            <a:ext cx="901463" cy="883594"/>
            <a:chOff x="5427663" y="4046537"/>
            <a:chExt cx="395287" cy="387350"/>
          </a:xfrm>
          <a:solidFill>
            <a:schemeClr val="bg1"/>
          </a:solidFill>
        </p:grpSpPr>
        <p:sp>
          <p:nvSpPr>
            <p:cNvPr id="67" name="Freeform 418"/>
            <p:cNvSpPr>
              <a:spLocks noChangeArrowheads="1"/>
            </p:cNvSpPr>
            <p:nvPr/>
          </p:nvSpPr>
          <p:spPr bwMode="auto">
            <a:xfrm>
              <a:off x="5635625" y="4046537"/>
              <a:ext cx="187325" cy="184150"/>
            </a:xfrm>
            <a:custGeom>
              <a:avLst/>
              <a:gdLst>
                <a:gd name="T0" fmla="*/ 301 w 520"/>
                <a:gd name="T1" fmla="*/ 75 h 511"/>
                <a:gd name="T2" fmla="*/ 444 w 520"/>
                <a:gd name="T3" fmla="*/ 217 h 511"/>
                <a:gd name="T4" fmla="*/ 394 w 520"/>
                <a:gd name="T5" fmla="*/ 267 h 511"/>
                <a:gd name="T6" fmla="*/ 327 w 520"/>
                <a:gd name="T7" fmla="*/ 200 h 511"/>
                <a:gd name="T8" fmla="*/ 301 w 520"/>
                <a:gd name="T9" fmla="*/ 225 h 511"/>
                <a:gd name="T10" fmla="*/ 368 w 520"/>
                <a:gd name="T11" fmla="*/ 292 h 511"/>
                <a:gd name="T12" fmla="*/ 335 w 520"/>
                <a:gd name="T13" fmla="*/ 326 h 511"/>
                <a:gd name="T14" fmla="*/ 293 w 520"/>
                <a:gd name="T15" fmla="*/ 275 h 511"/>
                <a:gd name="T16" fmla="*/ 268 w 520"/>
                <a:gd name="T17" fmla="*/ 309 h 511"/>
                <a:gd name="T18" fmla="*/ 310 w 520"/>
                <a:gd name="T19" fmla="*/ 351 h 511"/>
                <a:gd name="T20" fmla="*/ 268 w 520"/>
                <a:gd name="T21" fmla="*/ 393 h 511"/>
                <a:gd name="T22" fmla="*/ 201 w 520"/>
                <a:gd name="T23" fmla="*/ 326 h 511"/>
                <a:gd name="T24" fmla="*/ 168 w 520"/>
                <a:gd name="T25" fmla="*/ 351 h 511"/>
                <a:gd name="T26" fmla="*/ 243 w 520"/>
                <a:gd name="T27" fmla="*/ 418 h 511"/>
                <a:gd name="T28" fmla="*/ 209 w 520"/>
                <a:gd name="T29" fmla="*/ 443 h 511"/>
                <a:gd name="T30" fmla="*/ 168 w 520"/>
                <a:gd name="T31" fmla="*/ 401 h 511"/>
                <a:gd name="T32" fmla="*/ 134 w 520"/>
                <a:gd name="T33" fmla="*/ 426 h 511"/>
                <a:gd name="T34" fmla="*/ 218 w 520"/>
                <a:gd name="T35" fmla="*/ 510 h 511"/>
                <a:gd name="T36" fmla="*/ 519 w 520"/>
                <a:gd name="T37" fmla="*/ 217 h 511"/>
                <a:gd name="T38" fmla="*/ 301 w 520"/>
                <a:gd name="T39" fmla="*/ 0 h 511"/>
                <a:gd name="T40" fmla="*/ 0 w 520"/>
                <a:gd name="T41" fmla="*/ 292 h 511"/>
                <a:gd name="T42" fmla="*/ 34 w 520"/>
                <a:gd name="T43" fmla="*/ 334 h 511"/>
                <a:gd name="T44" fmla="*/ 301 w 520"/>
                <a:gd name="T45" fmla="*/ 75 h 511"/>
                <a:gd name="T46" fmla="*/ 301 w 520"/>
                <a:gd name="T47" fmla="*/ 75 h 511"/>
                <a:gd name="T48" fmla="*/ 301 w 520"/>
                <a:gd name="T49" fmla="*/ 75 h 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20" h="511">
                  <a:moveTo>
                    <a:pt x="301" y="75"/>
                  </a:moveTo>
                  <a:lnTo>
                    <a:pt x="444" y="217"/>
                  </a:lnTo>
                  <a:lnTo>
                    <a:pt x="394" y="267"/>
                  </a:lnTo>
                  <a:lnTo>
                    <a:pt x="327" y="200"/>
                  </a:lnTo>
                  <a:lnTo>
                    <a:pt x="301" y="225"/>
                  </a:lnTo>
                  <a:lnTo>
                    <a:pt x="368" y="292"/>
                  </a:lnTo>
                  <a:lnTo>
                    <a:pt x="335" y="326"/>
                  </a:lnTo>
                  <a:lnTo>
                    <a:pt x="293" y="275"/>
                  </a:lnTo>
                  <a:lnTo>
                    <a:pt x="268" y="309"/>
                  </a:lnTo>
                  <a:lnTo>
                    <a:pt x="310" y="351"/>
                  </a:lnTo>
                  <a:lnTo>
                    <a:pt x="268" y="393"/>
                  </a:lnTo>
                  <a:lnTo>
                    <a:pt x="201" y="326"/>
                  </a:lnTo>
                  <a:lnTo>
                    <a:pt x="168" y="351"/>
                  </a:lnTo>
                  <a:lnTo>
                    <a:pt x="243" y="418"/>
                  </a:lnTo>
                  <a:lnTo>
                    <a:pt x="209" y="443"/>
                  </a:lnTo>
                  <a:lnTo>
                    <a:pt x="168" y="401"/>
                  </a:lnTo>
                  <a:lnTo>
                    <a:pt x="134" y="426"/>
                  </a:lnTo>
                  <a:lnTo>
                    <a:pt x="218" y="510"/>
                  </a:lnTo>
                  <a:lnTo>
                    <a:pt x="519" y="217"/>
                  </a:lnTo>
                  <a:lnTo>
                    <a:pt x="301" y="0"/>
                  </a:lnTo>
                  <a:lnTo>
                    <a:pt x="0" y="292"/>
                  </a:lnTo>
                  <a:lnTo>
                    <a:pt x="34" y="334"/>
                  </a:lnTo>
                  <a:lnTo>
                    <a:pt x="301" y="75"/>
                  </a:lnTo>
                  <a:close/>
                  <a:moveTo>
                    <a:pt x="301" y="75"/>
                  </a:moveTo>
                  <a:lnTo>
                    <a:pt x="301" y="75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68" name="Freeform 419"/>
            <p:cNvSpPr>
              <a:spLocks noChangeArrowheads="1"/>
            </p:cNvSpPr>
            <p:nvPr/>
          </p:nvSpPr>
          <p:spPr bwMode="auto">
            <a:xfrm>
              <a:off x="5635625" y="4046537"/>
              <a:ext cx="187325" cy="184150"/>
            </a:xfrm>
            <a:custGeom>
              <a:avLst/>
              <a:gdLst>
                <a:gd name="T0" fmla="*/ 301 w 520"/>
                <a:gd name="T1" fmla="*/ 75 h 511"/>
                <a:gd name="T2" fmla="*/ 444 w 520"/>
                <a:gd name="T3" fmla="*/ 217 h 511"/>
                <a:gd name="T4" fmla="*/ 394 w 520"/>
                <a:gd name="T5" fmla="*/ 267 h 511"/>
                <a:gd name="T6" fmla="*/ 327 w 520"/>
                <a:gd name="T7" fmla="*/ 200 h 511"/>
                <a:gd name="T8" fmla="*/ 301 w 520"/>
                <a:gd name="T9" fmla="*/ 225 h 511"/>
                <a:gd name="T10" fmla="*/ 368 w 520"/>
                <a:gd name="T11" fmla="*/ 292 h 511"/>
                <a:gd name="T12" fmla="*/ 335 w 520"/>
                <a:gd name="T13" fmla="*/ 326 h 511"/>
                <a:gd name="T14" fmla="*/ 293 w 520"/>
                <a:gd name="T15" fmla="*/ 275 h 511"/>
                <a:gd name="T16" fmla="*/ 268 w 520"/>
                <a:gd name="T17" fmla="*/ 309 h 511"/>
                <a:gd name="T18" fmla="*/ 310 w 520"/>
                <a:gd name="T19" fmla="*/ 351 h 511"/>
                <a:gd name="T20" fmla="*/ 268 w 520"/>
                <a:gd name="T21" fmla="*/ 393 h 511"/>
                <a:gd name="T22" fmla="*/ 201 w 520"/>
                <a:gd name="T23" fmla="*/ 326 h 511"/>
                <a:gd name="T24" fmla="*/ 168 w 520"/>
                <a:gd name="T25" fmla="*/ 351 h 511"/>
                <a:gd name="T26" fmla="*/ 243 w 520"/>
                <a:gd name="T27" fmla="*/ 418 h 511"/>
                <a:gd name="T28" fmla="*/ 209 w 520"/>
                <a:gd name="T29" fmla="*/ 443 h 511"/>
                <a:gd name="T30" fmla="*/ 168 w 520"/>
                <a:gd name="T31" fmla="*/ 401 h 511"/>
                <a:gd name="T32" fmla="*/ 134 w 520"/>
                <a:gd name="T33" fmla="*/ 426 h 511"/>
                <a:gd name="T34" fmla="*/ 218 w 520"/>
                <a:gd name="T35" fmla="*/ 510 h 511"/>
                <a:gd name="T36" fmla="*/ 519 w 520"/>
                <a:gd name="T37" fmla="*/ 217 h 511"/>
                <a:gd name="T38" fmla="*/ 301 w 520"/>
                <a:gd name="T39" fmla="*/ 0 h 511"/>
                <a:gd name="T40" fmla="*/ 0 w 520"/>
                <a:gd name="T41" fmla="*/ 292 h 511"/>
                <a:gd name="T42" fmla="*/ 34 w 520"/>
                <a:gd name="T43" fmla="*/ 334 h 511"/>
                <a:gd name="T44" fmla="*/ 301 w 520"/>
                <a:gd name="T45" fmla="*/ 75 h 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0" h="511">
                  <a:moveTo>
                    <a:pt x="301" y="75"/>
                  </a:moveTo>
                  <a:lnTo>
                    <a:pt x="444" y="217"/>
                  </a:lnTo>
                  <a:lnTo>
                    <a:pt x="394" y="267"/>
                  </a:lnTo>
                  <a:lnTo>
                    <a:pt x="327" y="200"/>
                  </a:lnTo>
                  <a:lnTo>
                    <a:pt x="301" y="225"/>
                  </a:lnTo>
                  <a:lnTo>
                    <a:pt x="368" y="292"/>
                  </a:lnTo>
                  <a:lnTo>
                    <a:pt x="335" y="326"/>
                  </a:lnTo>
                  <a:lnTo>
                    <a:pt x="293" y="275"/>
                  </a:lnTo>
                  <a:lnTo>
                    <a:pt x="268" y="309"/>
                  </a:lnTo>
                  <a:lnTo>
                    <a:pt x="310" y="351"/>
                  </a:lnTo>
                  <a:lnTo>
                    <a:pt x="268" y="393"/>
                  </a:lnTo>
                  <a:lnTo>
                    <a:pt x="201" y="326"/>
                  </a:lnTo>
                  <a:lnTo>
                    <a:pt x="168" y="351"/>
                  </a:lnTo>
                  <a:lnTo>
                    <a:pt x="243" y="418"/>
                  </a:lnTo>
                  <a:lnTo>
                    <a:pt x="209" y="443"/>
                  </a:lnTo>
                  <a:lnTo>
                    <a:pt x="168" y="401"/>
                  </a:lnTo>
                  <a:lnTo>
                    <a:pt x="134" y="426"/>
                  </a:lnTo>
                  <a:lnTo>
                    <a:pt x="218" y="510"/>
                  </a:lnTo>
                  <a:lnTo>
                    <a:pt x="519" y="217"/>
                  </a:lnTo>
                  <a:lnTo>
                    <a:pt x="301" y="0"/>
                  </a:lnTo>
                  <a:lnTo>
                    <a:pt x="0" y="292"/>
                  </a:lnTo>
                  <a:lnTo>
                    <a:pt x="34" y="334"/>
                  </a:lnTo>
                  <a:lnTo>
                    <a:pt x="301" y="75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69" name="Freeform 420"/>
            <p:cNvSpPr>
              <a:spLocks noChangeArrowheads="1"/>
            </p:cNvSpPr>
            <p:nvPr/>
          </p:nvSpPr>
          <p:spPr bwMode="auto">
            <a:xfrm>
              <a:off x="5743575" y="4073524"/>
              <a:ext cx="1588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70" name="Freeform 421"/>
            <p:cNvSpPr>
              <a:spLocks noChangeArrowheads="1"/>
            </p:cNvSpPr>
            <p:nvPr/>
          </p:nvSpPr>
          <p:spPr bwMode="auto">
            <a:xfrm>
              <a:off x="5427663" y="4229099"/>
              <a:ext cx="204787" cy="204788"/>
            </a:xfrm>
            <a:custGeom>
              <a:avLst/>
              <a:gdLst>
                <a:gd name="T0" fmla="*/ 451 w 569"/>
                <a:gd name="T1" fmla="*/ 158 h 569"/>
                <a:gd name="T2" fmla="*/ 501 w 569"/>
                <a:gd name="T3" fmla="*/ 209 h 569"/>
                <a:gd name="T4" fmla="*/ 468 w 569"/>
                <a:gd name="T5" fmla="*/ 251 h 569"/>
                <a:gd name="T6" fmla="*/ 393 w 569"/>
                <a:gd name="T7" fmla="*/ 175 h 569"/>
                <a:gd name="T8" fmla="*/ 368 w 569"/>
                <a:gd name="T9" fmla="*/ 200 h 569"/>
                <a:gd name="T10" fmla="*/ 443 w 569"/>
                <a:gd name="T11" fmla="*/ 275 h 569"/>
                <a:gd name="T12" fmla="*/ 409 w 569"/>
                <a:gd name="T13" fmla="*/ 309 h 569"/>
                <a:gd name="T14" fmla="*/ 359 w 569"/>
                <a:gd name="T15" fmla="*/ 251 h 569"/>
                <a:gd name="T16" fmla="*/ 334 w 569"/>
                <a:gd name="T17" fmla="*/ 284 h 569"/>
                <a:gd name="T18" fmla="*/ 384 w 569"/>
                <a:gd name="T19" fmla="*/ 334 h 569"/>
                <a:gd name="T20" fmla="*/ 342 w 569"/>
                <a:gd name="T21" fmla="*/ 376 h 569"/>
                <a:gd name="T22" fmla="*/ 267 w 569"/>
                <a:gd name="T23" fmla="*/ 301 h 569"/>
                <a:gd name="T24" fmla="*/ 234 w 569"/>
                <a:gd name="T25" fmla="*/ 326 h 569"/>
                <a:gd name="T26" fmla="*/ 309 w 569"/>
                <a:gd name="T27" fmla="*/ 401 h 569"/>
                <a:gd name="T28" fmla="*/ 284 w 569"/>
                <a:gd name="T29" fmla="*/ 434 h 569"/>
                <a:gd name="T30" fmla="*/ 234 w 569"/>
                <a:gd name="T31" fmla="*/ 376 h 569"/>
                <a:gd name="T32" fmla="*/ 200 w 569"/>
                <a:gd name="T33" fmla="*/ 409 h 569"/>
                <a:gd name="T34" fmla="*/ 250 w 569"/>
                <a:gd name="T35" fmla="*/ 459 h 569"/>
                <a:gd name="T36" fmla="*/ 217 w 569"/>
                <a:gd name="T37" fmla="*/ 493 h 569"/>
                <a:gd name="T38" fmla="*/ 75 w 569"/>
                <a:gd name="T39" fmla="*/ 351 h 569"/>
                <a:gd name="T40" fmla="*/ 393 w 569"/>
                <a:gd name="T41" fmla="*/ 41 h 569"/>
                <a:gd name="T42" fmla="*/ 351 w 569"/>
                <a:gd name="T43" fmla="*/ 0 h 569"/>
                <a:gd name="T44" fmla="*/ 0 w 569"/>
                <a:gd name="T45" fmla="*/ 351 h 569"/>
                <a:gd name="T46" fmla="*/ 217 w 569"/>
                <a:gd name="T47" fmla="*/ 568 h 569"/>
                <a:gd name="T48" fmla="*/ 568 w 569"/>
                <a:gd name="T49" fmla="*/ 225 h 569"/>
                <a:gd name="T50" fmla="*/ 484 w 569"/>
                <a:gd name="T51" fmla="*/ 133 h 569"/>
                <a:gd name="T52" fmla="*/ 451 w 569"/>
                <a:gd name="T53" fmla="*/ 158 h 569"/>
                <a:gd name="T54" fmla="*/ 451 w 569"/>
                <a:gd name="T55" fmla="*/ 158 h 569"/>
                <a:gd name="T56" fmla="*/ 451 w 569"/>
                <a:gd name="T57" fmla="*/ 158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69" h="569">
                  <a:moveTo>
                    <a:pt x="451" y="158"/>
                  </a:moveTo>
                  <a:lnTo>
                    <a:pt x="501" y="209"/>
                  </a:lnTo>
                  <a:lnTo>
                    <a:pt x="468" y="251"/>
                  </a:lnTo>
                  <a:lnTo>
                    <a:pt x="393" y="175"/>
                  </a:lnTo>
                  <a:lnTo>
                    <a:pt x="368" y="200"/>
                  </a:lnTo>
                  <a:lnTo>
                    <a:pt x="443" y="275"/>
                  </a:lnTo>
                  <a:lnTo>
                    <a:pt x="409" y="309"/>
                  </a:lnTo>
                  <a:lnTo>
                    <a:pt x="359" y="251"/>
                  </a:lnTo>
                  <a:lnTo>
                    <a:pt x="334" y="284"/>
                  </a:lnTo>
                  <a:lnTo>
                    <a:pt x="384" y="334"/>
                  </a:lnTo>
                  <a:lnTo>
                    <a:pt x="342" y="376"/>
                  </a:lnTo>
                  <a:lnTo>
                    <a:pt x="267" y="301"/>
                  </a:lnTo>
                  <a:lnTo>
                    <a:pt x="234" y="326"/>
                  </a:lnTo>
                  <a:lnTo>
                    <a:pt x="309" y="401"/>
                  </a:lnTo>
                  <a:lnTo>
                    <a:pt x="284" y="434"/>
                  </a:lnTo>
                  <a:lnTo>
                    <a:pt x="234" y="376"/>
                  </a:lnTo>
                  <a:lnTo>
                    <a:pt x="200" y="409"/>
                  </a:lnTo>
                  <a:lnTo>
                    <a:pt x="250" y="459"/>
                  </a:lnTo>
                  <a:lnTo>
                    <a:pt x="217" y="493"/>
                  </a:lnTo>
                  <a:lnTo>
                    <a:pt x="75" y="351"/>
                  </a:lnTo>
                  <a:lnTo>
                    <a:pt x="393" y="41"/>
                  </a:lnTo>
                  <a:lnTo>
                    <a:pt x="351" y="0"/>
                  </a:lnTo>
                  <a:lnTo>
                    <a:pt x="0" y="351"/>
                  </a:lnTo>
                  <a:lnTo>
                    <a:pt x="217" y="568"/>
                  </a:lnTo>
                  <a:lnTo>
                    <a:pt x="568" y="225"/>
                  </a:lnTo>
                  <a:lnTo>
                    <a:pt x="484" y="133"/>
                  </a:lnTo>
                  <a:lnTo>
                    <a:pt x="451" y="158"/>
                  </a:lnTo>
                  <a:close/>
                  <a:moveTo>
                    <a:pt x="451" y="158"/>
                  </a:moveTo>
                  <a:lnTo>
                    <a:pt x="451" y="158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71" name="Freeform 422"/>
            <p:cNvSpPr>
              <a:spLocks noChangeArrowheads="1"/>
            </p:cNvSpPr>
            <p:nvPr/>
          </p:nvSpPr>
          <p:spPr bwMode="auto">
            <a:xfrm>
              <a:off x="5427663" y="4229099"/>
              <a:ext cx="204787" cy="204788"/>
            </a:xfrm>
            <a:custGeom>
              <a:avLst/>
              <a:gdLst>
                <a:gd name="T0" fmla="*/ 451 w 569"/>
                <a:gd name="T1" fmla="*/ 158 h 569"/>
                <a:gd name="T2" fmla="*/ 501 w 569"/>
                <a:gd name="T3" fmla="*/ 209 h 569"/>
                <a:gd name="T4" fmla="*/ 468 w 569"/>
                <a:gd name="T5" fmla="*/ 251 h 569"/>
                <a:gd name="T6" fmla="*/ 393 w 569"/>
                <a:gd name="T7" fmla="*/ 175 h 569"/>
                <a:gd name="T8" fmla="*/ 368 w 569"/>
                <a:gd name="T9" fmla="*/ 200 h 569"/>
                <a:gd name="T10" fmla="*/ 443 w 569"/>
                <a:gd name="T11" fmla="*/ 275 h 569"/>
                <a:gd name="T12" fmla="*/ 409 w 569"/>
                <a:gd name="T13" fmla="*/ 309 h 569"/>
                <a:gd name="T14" fmla="*/ 359 w 569"/>
                <a:gd name="T15" fmla="*/ 251 h 569"/>
                <a:gd name="T16" fmla="*/ 334 w 569"/>
                <a:gd name="T17" fmla="*/ 284 h 569"/>
                <a:gd name="T18" fmla="*/ 384 w 569"/>
                <a:gd name="T19" fmla="*/ 334 h 569"/>
                <a:gd name="T20" fmla="*/ 342 w 569"/>
                <a:gd name="T21" fmla="*/ 376 h 569"/>
                <a:gd name="T22" fmla="*/ 267 w 569"/>
                <a:gd name="T23" fmla="*/ 301 h 569"/>
                <a:gd name="T24" fmla="*/ 234 w 569"/>
                <a:gd name="T25" fmla="*/ 326 h 569"/>
                <a:gd name="T26" fmla="*/ 309 w 569"/>
                <a:gd name="T27" fmla="*/ 401 h 569"/>
                <a:gd name="T28" fmla="*/ 284 w 569"/>
                <a:gd name="T29" fmla="*/ 434 h 569"/>
                <a:gd name="T30" fmla="*/ 234 w 569"/>
                <a:gd name="T31" fmla="*/ 376 h 569"/>
                <a:gd name="T32" fmla="*/ 200 w 569"/>
                <a:gd name="T33" fmla="*/ 409 h 569"/>
                <a:gd name="T34" fmla="*/ 250 w 569"/>
                <a:gd name="T35" fmla="*/ 459 h 569"/>
                <a:gd name="T36" fmla="*/ 217 w 569"/>
                <a:gd name="T37" fmla="*/ 493 h 569"/>
                <a:gd name="T38" fmla="*/ 75 w 569"/>
                <a:gd name="T39" fmla="*/ 351 h 569"/>
                <a:gd name="T40" fmla="*/ 393 w 569"/>
                <a:gd name="T41" fmla="*/ 41 h 569"/>
                <a:gd name="T42" fmla="*/ 351 w 569"/>
                <a:gd name="T43" fmla="*/ 0 h 569"/>
                <a:gd name="T44" fmla="*/ 0 w 569"/>
                <a:gd name="T45" fmla="*/ 351 h 569"/>
                <a:gd name="T46" fmla="*/ 217 w 569"/>
                <a:gd name="T47" fmla="*/ 568 h 569"/>
                <a:gd name="T48" fmla="*/ 568 w 569"/>
                <a:gd name="T49" fmla="*/ 225 h 569"/>
                <a:gd name="T50" fmla="*/ 484 w 569"/>
                <a:gd name="T51" fmla="*/ 133 h 569"/>
                <a:gd name="T52" fmla="*/ 451 w 569"/>
                <a:gd name="T53" fmla="*/ 158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9" h="569">
                  <a:moveTo>
                    <a:pt x="451" y="158"/>
                  </a:moveTo>
                  <a:lnTo>
                    <a:pt x="501" y="209"/>
                  </a:lnTo>
                  <a:lnTo>
                    <a:pt x="468" y="251"/>
                  </a:lnTo>
                  <a:lnTo>
                    <a:pt x="393" y="175"/>
                  </a:lnTo>
                  <a:lnTo>
                    <a:pt x="368" y="200"/>
                  </a:lnTo>
                  <a:lnTo>
                    <a:pt x="443" y="275"/>
                  </a:lnTo>
                  <a:lnTo>
                    <a:pt x="409" y="309"/>
                  </a:lnTo>
                  <a:lnTo>
                    <a:pt x="359" y="251"/>
                  </a:lnTo>
                  <a:lnTo>
                    <a:pt x="334" y="284"/>
                  </a:lnTo>
                  <a:lnTo>
                    <a:pt x="384" y="334"/>
                  </a:lnTo>
                  <a:lnTo>
                    <a:pt x="342" y="376"/>
                  </a:lnTo>
                  <a:lnTo>
                    <a:pt x="267" y="301"/>
                  </a:lnTo>
                  <a:lnTo>
                    <a:pt x="234" y="326"/>
                  </a:lnTo>
                  <a:lnTo>
                    <a:pt x="309" y="401"/>
                  </a:lnTo>
                  <a:lnTo>
                    <a:pt x="284" y="434"/>
                  </a:lnTo>
                  <a:lnTo>
                    <a:pt x="234" y="376"/>
                  </a:lnTo>
                  <a:lnTo>
                    <a:pt x="200" y="409"/>
                  </a:lnTo>
                  <a:lnTo>
                    <a:pt x="250" y="459"/>
                  </a:lnTo>
                  <a:lnTo>
                    <a:pt x="217" y="493"/>
                  </a:lnTo>
                  <a:lnTo>
                    <a:pt x="75" y="351"/>
                  </a:lnTo>
                  <a:lnTo>
                    <a:pt x="393" y="41"/>
                  </a:lnTo>
                  <a:lnTo>
                    <a:pt x="351" y="0"/>
                  </a:lnTo>
                  <a:lnTo>
                    <a:pt x="0" y="351"/>
                  </a:lnTo>
                  <a:lnTo>
                    <a:pt x="217" y="568"/>
                  </a:lnTo>
                  <a:lnTo>
                    <a:pt x="568" y="225"/>
                  </a:lnTo>
                  <a:lnTo>
                    <a:pt x="484" y="133"/>
                  </a:lnTo>
                  <a:lnTo>
                    <a:pt x="451" y="15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72" name="Freeform 423"/>
            <p:cNvSpPr>
              <a:spLocks noChangeArrowheads="1"/>
            </p:cNvSpPr>
            <p:nvPr/>
          </p:nvSpPr>
          <p:spPr bwMode="auto">
            <a:xfrm>
              <a:off x="5591175" y="4286249"/>
              <a:ext cx="1588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73" name="Freeform 424"/>
            <p:cNvSpPr>
              <a:spLocks noChangeArrowheads="1"/>
            </p:cNvSpPr>
            <p:nvPr/>
          </p:nvSpPr>
          <p:spPr bwMode="auto">
            <a:xfrm>
              <a:off x="5473700" y="4070349"/>
              <a:ext cx="312738" cy="319088"/>
            </a:xfrm>
            <a:custGeom>
              <a:avLst/>
              <a:gdLst>
                <a:gd name="T0" fmla="*/ 318 w 870"/>
                <a:gd name="T1" fmla="*/ 142 h 887"/>
                <a:gd name="T2" fmla="*/ 167 w 870"/>
                <a:gd name="T3" fmla="*/ 0 h 887"/>
                <a:gd name="T4" fmla="*/ 0 w 870"/>
                <a:gd name="T5" fmla="*/ 167 h 887"/>
                <a:gd name="T6" fmla="*/ 142 w 870"/>
                <a:gd name="T7" fmla="*/ 317 h 887"/>
                <a:gd name="T8" fmla="*/ 594 w 870"/>
                <a:gd name="T9" fmla="*/ 760 h 887"/>
                <a:gd name="T10" fmla="*/ 869 w 870"/>
                <a:gd name="T11" fmla="*/ 886 h 887"/>
                <a:gd name="T12" fmla="*/ 769 w 870"/>
                <a:gd name="T13" fmla="*/ 601 h 887"/>
                <a:gd name="T14" fmla="*/ 318 w 870"/>
                <a:gd name="T15" fmla="*/ 142 h 887"/>
                <a:gd name="T16" fmla="*/ 117 w 870"/>
                <a:gd name="T17" fmla="*/ 225 h 887"/>
                <a:gd name="T18" fmla="*/ 58 w 870"/>
                <a:gd name="T19" fmla="*/ 167 h 887"/>
                <a:gd name="T20" fmla="*/ 167 w 870"/>
                <a:gd name="T21" fmla="*/ 58 h 887"/>
                <a:gd name="T22" fmla="*/ 226 w 870"/>
                <a:gd name="T23" fmla="*/ 116 h 887"/>
                <a:gd name="T24" fmla="*/ 117 w 870"/>
                <a:gd name="T25" fmla="*/ 225 h 887"/>
                <a:gd name="T26" fmla="*/ 769 w 870"/>
                <a:gd name="T27" fmla="*/ 819 h 887"/>
                <a:gd name="T28" fmla="*/ 610 w 870"/>
                <a:gd name="T29" fmla="*/ 744 h 887"/>
                <a:gd name="T30" fmla="*/ 594 w 870"/>
                <a:gd name="T31" fmla="*/ 727 h 887"/>
                <a:gd name="T32" fmla="*/ 677 w 870"/>
                <a:gd name="T33" fmla="*/ 735 h 887"/>
                <a:gd name="T34" fmla="*/ 669 w 870"/>
                <a:gd name="T35" fmla="*/ 668 h 887"/>
                <a:gd name="T36" fmla="*/ 736 w 870"/>
                <a:gd name="T37" fmla="*/ 677 h 887"/>
                <a:gd name="T38" fmla="*/ 736 w 870"/>
                <a:gd name="T39" fmla="*/ 593 h 887"/>
                <a:gd name="T40" fmla="*/ 752 w 870"/>
                <a:gd name="T41" fmla="*/ 610 h 887"/>
                <a:gd name="T42" fmla="*/ 811 w 870"/>
                <a:gd name="T43" fmla="*/ 769 h 887"/>
                <a:gd name="T44" fmla="*/ 769 w 870"/>
                <a:gd name="T45" fmla="*/ 819 h 887"/>
                <a:gd name="T46" fmla="*/ 769 w 870"/>
                <a:gd name="T47" fmla="*/ 819 h 887"/>
                <a:gd name="T48" fmla="*/ 769 w 870"/>
                <a:gd name="T49" fmla="*/ 819 h 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70" h="887">
                  <a:moveTo>
                    <a:pt x="318" y="142"/>
                  </a:moveTo>
                  <a:lnTo>
                    <a:pt x="167" y="0"/>
                  </a:lnTo>
                  <a:lnTo>
                    <a:pt x="0" y="167"/>
                  </a:lnTo>
                  <a:lnTo>
                    <a:pt x="142" y="317"/>
                  </a:lnTo>
                  <a:lnTo>
                    <a:pt x="594" y="760"/>
                  </a:lnTo>
                  <a:lnTo>
                    <a:pt x="869" y="886"/>
                  </a:lnTo>
                  <a:lnTo>
                    <a:pt x="769" y="601"/>
                  </a:lnTo>
                  <a:lnTo>
                    <a:pt x="318" y="142"/>
                  </a:lnTo>
                  <a:close/>
                  <a:moveTo>
                    <a:pt x="117" y="225"/>
                  </a:moveTo>
                  <a:lnTo>
                    <a:pt x="58" y="167"/>
                  </a:lnTo>
                  <a:lnTo>
                    <a:pt x="167" y="58"/>
                  </a:lnTo>
                  <a:lnTo>
                    <a:pt x="226" y="116"/>
                  </a:lnTo>
                  <a:lnTo>
                    <a:pt x="117" y="225"/>
                  </a:lnTo>
                  <a:close/>
                  <a:moveTo>
                    <a:pt x="769" y="819"/>
                  </a:moveTo>
                  <a:lnTo>
                    <a:pt x="610" y="744"/>
                  </a:lnTo>
                  <a:lnTo>
                    <a:pt x="594" y="727"/>
                  </a:lnTo>
                  <a:lnTo>
                    <a:pt x="677" y="735"/>
                  </a:lnTo>
                  <a:lnTo>
                    <a:pt x="669" y="668"/>
                  </a:lnTo>
                  <a:lnTo>
                    <a:pt x="736" y="677"/>
                  </a:lnTo>
                  <a:lnTo>
                    <a:pt x="736" y="593"/>
                  </a:lnTo>
                  <a:lnTo>
                    <a:pt x="752" y="610"/>
                  </a:lnTo>
                  <a:lnTo>
                    <a:pt x="811" y="769"/>
                  </a:lnTo>
                  <a:lnTo>
                    <a:pt x="769" y="819"/>
                  </a:lnTo>
                  <a:close/>
                  <a:moveTo>
                    <a:pt x="769" y="819"/>
                  </a:moveTo>
                  <a:lnTo>
                    <a:pt x="769" y="819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74" name="Freeform 425"/>
            <p:cNvSpPr>
              <a:spLocks noChangeArrowheads="1"/>
            </p:cNvSpPr>
            <p:nvPr/>
          </p:nvSpPr>
          <p:spPr bwMode="auto">
            <a:xfrm>
              <a:off x="5473700" y="4070349"/>
              <a:ext cx="312738" cy="319088"/>
            </a:xfrm>
            <a:custGeom>
              <a:avLst/>
              <a:gdLst>
                <a:gd name="T0" fmla="*/ 318 w 870"/>
                <a:gd name="T1" fmla="*/ 142 h 887"/>
                <a:gd name="T2" fmla="*/ 318 w 870"/>
                <a:gd name="T3" fmla="*/ 142 h 887"/>
                <a:gd name="T4" fmla="*/ 167 w 870"/>
                <a:gd name="T5" fmla="*/ 0 h 887"/>
                <a:gd name="T6" fmla="*/ 0 w 870"/>
                <a:gd name="T7" fmla="*/ 167 h 887"/>
                <a:gd name="T8" fmla="*/ 142 w 870"/>
                <a:gd name="T9" fmla="*/ 317 h 887"/>
                <a:gd name="T10" fmla="*/ 142 w 870"/>
                <a:gd name="T11" fmla="*/ 317 h 887"/>
                <a:gd name="T12" fmla="*/ 594 w 870"/>
                <a:gd name="T13" fmla="*/ 760 h 887"/>
                <a:gd name="T14" fmla="*/ 869 w 870"/>
                <a:gd name="T15" fmla="*/ 886 h 887"/>
                <a:gd name="T16" fmla="*/ 769 w 870"/>
                <a:gd name="T17" fmla="*/ 601 h 887"/>
                <a:gd name="T18" fmla="*/ 318 w 870"/>
                <a:gd name="T19" fmla="*/ 142 h 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70" h="887">
                  <a:moveTo>
                    <a:pt x="318" y="142"/>
                  </a:moveTo>
                  <a:lnTo>
                    <a:pt x="318" y="142"/>
                  </a:lnTo>
                  <a:lnTo>
                    <a:pt x="167" y="0"/>
                  </a:lnTo>
                  <a:lnTo>
                    <a:pt x="0" y="167"/>
                  </a:lnTo>
                  <a:lnTo>
                    <a:pt x="142" y="317"/>
                  </a:lnTo>
                  <a:lnTo>
                    <a:pt x="142" y="317"/>
                  </a:lnTo>
                  <a:lnTo>
                    <a:pt x="594" y="760"/>
                  </a:lnTo>
                  <a:lnTo>
                    <a:pt x="869" y="886"/>
                  </a:lnTo>
                  <a:lnTo>
                    <a:pt x="769" y="601"/>
                  </a:lnTo>
                  <a:lnTo>
                    <a:pt x="318" y="142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75" name="Freeform 426"/>
            <p:cNvSpPr>
              <a:spLocks noChangeArrowheads="1"/>
            </p:cNvSpPr>
            <p:nvPr/>
          </p:nvSpPr>
          <p:spPr bwMode="auto">
            <a:xfrm>
              <a:off x="5494338" y="4090987"/>
              <a:ext cx="60325" cy="60325"/>
            </a:xfrm>
            <a:custGeom>
              <a:avLst/>
              <a:gdLst>
                <a:gd name="T0" fmla="*/ 59 w 169"/>
                <a:gd name="T1" fmla="*/ 167 h 168"/>
                <a:gd name="T2" fmla="*/ 0 w 169"/>
                <a:gd name="T3" fmla="*/ 109 h 168"/>
                <a:gd name="T4" fmla="*/ 109 w 169"/>
                <a:gd name="T5" fmla="*/ 0 h 168"/>
                <a:gd name="T6" fmla="*/ 168 w 169"/>
                <a:gd name="T7" fmla="*/ 58 h 168"/>
                <a:gd name="T8" fmla="*/ 59 w 169"/>
                <a:gd name="T9" fmla="*/ 167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168">
                  <a:moveTo>
                    <a:pt x="59" y="167"/>
                  </a:moveTo>
                  <a:lnTo>
                    <a:pt x="0" y="109"/>
                  </a:lnTo>
                  <a:lnTo>
                    <a:pt x="109" y="0"/>
                  </a:lnTo>
                  <a:lnTo>
                    <a:pt x="168" y="58"/>
                  </a:lnTo>
                  <a:lnTo>
                    <a:pt x="59" y="167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76" name="Freeform 427"/>
            <p:cNvSpPr>
              <a:spLocks noChangeArrowheads="1"/>
            </p:cNvSpPr>
            <p:nvPr/>
          </p:nvSpPr>
          <p:spPr bwMode="auto">
            <a:xfrm>
              <a:off x="5688013" y="4283074"/>
              <a:ext cx="77787" cy="80963"/>
            </a:xfrm>
            <a:custGeom>
              <a:avLst/>
              <a:gdLst>
                <a:gd name="T0" fmla="*/ 175 w 218"/>
                <a:gd name="T1" fmla="*/ 226 h 227"/>
                <a:gd name="T2" fmla="*/ 16 w 218"/>
                <a:gd name="T3" fmla="*/ 151 h 227"/>
                <a:gd name="T4" fmla="*/ 0 w 218"/>
                <a:gd name="T5" fmla="*/ 134 h 227"/>
                <a:gd name="T6" fmla="*/ 83 w 218"/>
                <a:gd name="T7" fmla="*/ 142 h 227"/>
                <a:gd name="T8" fmla="*/ 75 w 218"/>
                <a:gd name="T9" fmla="*/ 75 h 227"/>
                <a:gd name="T10" fmla="*/ 142 w 218"/>
                <a:gd name="T11" fmla="*/ 84 h 227"/>
                <a:gd name="T12" fmla="*/ 142 w 218"/>
                <a:gd name="T13" fmla="*/ 0 h 227"/>
                <a:gd name="T14" fmla="*/ 158 w 218"/>
                <a:gd name="T15" fmla="*/ 17 h 227"/>
                <a:gd name="T16" fmla="*/ 217 w 218"/>
                <a:gd name="T17" fmla="*/ 176 h 227"/>
                <a:gd name="T18" fmla="*/ 175 w 218"/>
                <a:gd name="T19" fmla="*/ 226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8" h="227">
                  <a:moveTo>
                    <a:pt x="175" y="226"/>
                  </a:moveTo>
                  <a:lnTo>
                    <a:pt x="16" y="151"/>
                  </a:lnTo>
                  <a:lnTo>
                    <a:pt x="0" y="134"/>
                  </a:lnTo>
                  <a:lnTo>
                    <a:pt x="83" y="142"/>
                  </a:lnTo>
                  <a:lnTo>
                    <a:pt x="75" y="75"/>
                  </a:lnTo>
                  <a:lnTo>
                    <a:pt x="142" y="84"/>
                  </a:lnTo>
                  <a:lnTo>
                    <a:pt x="142" y="0"/>
                  </a:lnTo>
                  <a:lnTo>
                    <a:pt x="158" y="17"/>
                  </a:lnTo>
                  <a:lnTo>
                    <a:pt x="217" y="176"/>
                  </a:lnTo>
                  <a:lnTo>
                    <a:pt x="175" y="226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77" name="Freeform 428"/>
            <p:cNvSpPr>
              <a:spLocks noChangeArrowheads="1"/>
            </p:cNvSpPr>
            <p:nvPr/>
          </p:nvSpPr>
          <p:spPr bwMode="auto">
            <a:xfrm>
              <a:off x="5749925" y="4365624"/>
              <a:ext cx="1588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cs typeface="+mn-ea"/>
                <a:sym typeface="+mn-lt"/>
              </a:endParaRPr>
            </a:p>
          </p:txBody>
        </p:sp>
      </p:grpSp>
      <p:grpSp>
        <p:nvGrpSpPr>
          <p:cNvPr id="78" name="Group 4681"/>
          <p:cNvGrpSpPr>
            <a:grpSpLocks/>
          </p:cNvGrpSpPr>
          <p:nvPr/>
        </p:nvGrpSpPr>
        <p:grpSpPr bwMode="auto">
          <a:xfrm>
            <a:off x="18138822" y="8854334"/>
            <a:ext cx="736408" cy="965200"/>
            <a:chOff x="4576763" y="2300287"/>
            <a:chExt cx="276225" cy="361950"/>
          </a:xfrm>
          <a:solidFill>
            <a:schemeClr val="bg1"/>
          </a:solidFill>
        </p:grpSpPr>
        <p:sp>
          <p:nvSpPr>
            <p:cNvPr id="79" name="Freeform 250"/>
            <p:cNvSpPr>
              <a:spLocks noChangeArrowheads="1"/>
            </p:cNvSpPr>
            <p:nvPr/>
          </p:nvSpPr>
          <p:spPr bwMode="auto">
            <a:xfrm>
              <a:off x="4576763" y="2541587"/>
              <a:ext cx="120650" cy="120650"/>
            </a:xfrm>
            <a:custGeom>
              <a:avLst/>
              <a:gdLst>
                <a:gd name="T0" fmla="*/ 92 w 336"/>
                <a:gd name="T1" fmla="*/ 0 h 336"/>
                <a:gd name="T2" fmla="*/ 0 w 336"/>
                <a:gd name="T3" fmla="*/ 243 h 336"/>
                <a:gd name="T4" fmla="*/ 159 w 336"/>
                <a:gd name="T5" fmla="*/ 193 h 336"/>
                <a:gd name="T6" fmla="*/ 251 w 336"/>
                <a:gd name="T7" fmla="*/ 335 h 336"/>
                <a:gd name="T8" fmla="*/ 335 w 336"/>
                <a:gd name="T9" fmla="*/ 84 h 336"/>
                <a:gd name="T10" fmla="*/ 251 w 336"/>
                <a:gd name="T11" fmla="*/ 9 h 336"/>
                <a:gd name="T12" fmla="*/ 92 w 336"/>
                <a:gd name="T13" fmla="*/ 0 h 336"/>
                <a:gd name="T14" fmla="*/ 92 w 336"/>
                <a:gd name="T15" fmla="*/ 0 h 336"/>
                <a:gd name="T16" fmla="*/ 92 w 336"/>
                <a:gd name="T17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6" h="336">
                  <a:moveTo>
                    <a:pt x="92" y="0"/>
                  </a:moveTo>
                  <a:lnTo>
                    <a:pt x="0" y="243"/>
                  </a:lnTo>
                  <a:lnTo>
                    <a:pt x="159" y="193"/>
                  </a:lnTo>
                  <a:lnTo>
                    <a:pt x="251" y="335"/>
                  </a:lnTo>
                  <a:lnTo>
                    <a:pt x="335" y="84"/>
                  </a:lnTo>
                  <a:lnTo>
                    <a:pt x="251" y="9"/>
                  </a:lnTo>
                  <a:lnTo>
                    <a:pt x="92" y="0"/>
                  </a:lnTo>
                  <a:close/>
                  <a:moveTo>
                    <a:pt x="92" y="0"/>
                  </a:moveTo>
                  <a:lnTo>
                    <a:pt x="92" y="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80" name="Freeform 251"/>
            <p:cNvSpPr>
              <a:spLocks noChangeArrowheads="1"/>
            </p:cNvSpPr>
            <p:nvPr/>
          </p:nvSpPr>
          <p:spPr bwMode="auto">
            <a:xfrm>
              <a:off x="4576763" y="2541587"/>
              <a:ext cx="120650" cy="120650"/>
            </a:xfrm>
            <a:custGeom>
              <a:avLst/>
              <a:gdLst>
                <a:gd name="T0" fmla="*/ 92 w 336"/>
                <a:gd name="T1" fmla="*/ 0 h 336"/>
                <a:gd name="T2" fmla="*/ 0 w 336"/>
                <a:gd name="T3" fmla="*/ 243 h 336"/>
                <a:gd name="T4" fmla="*/ 159 w 336"/>
                <a:gd name="T5" fmla="*/ 193 h 336"/>
                <a:gd name="T6" fmla="*/ 251 w 336"/>
                <a:gd name="T7" fmla="*/ 335 h 336"/>
                <a:gd name="T8" fmla="*/ 335 w 336"/>
                <a:gd name="T9" fmla="*/ 84 h 336"/>
                <a:gd name="T10" fmla="*/ 251 w 336"/>
                <a:gd name="T11" fmla="*/ 9 h 336"/>
                <a:gd name="T12" fmla="*/ 92 w 336"/>
                <a:gd name="T13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6" h="336">
                  <a:moveTo>
                    <a:pt x="92" y="0"/>
                  </a:moveTo>
                  <a:lnTo>
                    <a:pt x="0" y="243"/>
                  </a:lnTo>
                  <a:lnTo>
                    <a:pt x="159" y="193"/>
                  </a:lnTo>
                  <a:lnTo>
                    <a:pt x="251" y="335"/>
                  </a:lnTo>
                  <a:lnTo>
                    <a:pt x="335" y="84"/>
                  </a:lnTo>
                  <a:lnTo>
                    <a:pt x="251" y="9"/>
                  </a:lnTo>
                  <a:lnTo>
                    <a:pt x="9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81" name="Freeform 252"/>
            <p:cNvSpPr>
              <a:spLocks noChangeArrowheads="1"/>
            </p:cNvSpPr>
            <p:nvPr/>
          </p:nvSpPr>
          <p:spPr bwMode="auto">
            <a:xfrm>
              <a:off x="4610100" y="2541587"/>
              <a:ext cx="1588" cy="1587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82" name="Freeform 253"/>
            <p:cNvSpPr>
              <a:spLocks noChangeArrowheads="1"/>
            </p:cNvSpPr>
            <p:nvPr/>
          </p:nvSpPr>
          <p:spPr bwMode="auto">
            <a:xfrm>
              <a:off x="4732338" y="2541587"/>
              <a:ext cx="120650" cy="120650"/>
            </a:xfrm>
            <a:custGeom>
              <a:avLst/>
              <a:gdLst>
                <a:gd name="T0" fmla="*/ 251 w 336"/>
                <a:gd name="T1" fmla="*/ 0 h 336"/>
                <a:gd name="T2" fmla="*/ 84 w 336"/>
                <a:gd name="T3" fmla="*/ 9 h 336"/>
                <a:gd name="T4" fmla="*/ 0 w 336"/>
                <a:gd name="T5" fmla="*/ 84 h 336"/>
                <a:gd name="T6" fmla="*/ 92 w 336"/>
                <a:gd name="T7" fmla="*/ 335 h 336"/>
                <a:gd name="T8" fmla="*/ 176 w 336"/>
                <a:gd name="T9" fmla="*/ 193 h 336"/>
                <a:gd name="T10" fmla="*/ 335 w 336"/>
                <a:gd name="T11" fmla="*/ 243 h 336"/>
                <a:gd name="T12" fmla="*/ 251 w 336"/>
                <a:gd name="T13" fmla="*/ 0 h 336"/>
                <a:gd name="T14" fmla="*/ 251 w 336"/>
                <a:gd name="T15" fmla="*/ 0 h 336"/>
                <a:gd name="T16" fmla="*/ 251 w 336"/>
                <a:gd name="T17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6" h="336">
                  <a:moveTo>
                    <a:pt x="251" y="0"/>
                  </a:moveTo>
                  <a:lnTo>
                    <a:pt x="84" y="9"/>
                  </a:lnTo>
                  <a:lnTo>
                    <a:pt x="0" y="84"/>
                  </a:lnTo>
                  <a:lnTo>
                    <a:pt x="92" y="335"/>
                  </a:lnTo>
                  <a:lnTo>
                    <a:pt x="176" y="193"/>
                  </a:lnTo>
                  <a:lnTo>
                    <a:pt x="335" y="243"/>
                  </a:lnTo>
                  <a:lnTo>
                    <a:pt x="251" y="0"/>
                  </a:lnTo>
                  <a:close/>
                  <a:moveTo>
                    <a:pt x="251" y="0"/>
                  </a:moveTo>
                  <a:lnTo>
                    <a:pt x="251" y="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83" name="Freeform 254"/>
            <p:cNvSpPr>
              <a:spLocks noChangeArrowheads="1"/>
            </p:cNvSpPr>
            <p:nvPr/>
          </p:nvSpPr>
          <p:spPr bwMode="auto">
            <a:xfrm>
              <a:off x="4732338" y="2541587"/>
              <a:ext cx="120650" cy="120650"/>
            </a:xfrm>
            <a:custGeom>
              <a:avLst/>
              <a:gdLst>
                <a:gd name="T0" fmla="*/ 251 w 336"/>
                <a:gd name="T1" fmla="*/ 0 h 336"/>
                <a:gd name="T2" fmla="*/ 84 w 336"/>
                <a:gd name="T3" fmla="*/ 9 h 336"/>
                <a:gd name="T4" fmla="*/ 0 w 336"/>
                <a:gd name="T5" fmla="*/ 84 h 336"/>
                <a:gd name="T6" fmla="*/ 92 w 336"/>
                <a:gd name="T7" fmla="*/ 335 h 336"/>
                <a:gd name="T8" fmla="*/ 176 w 336"/>
                <a:gd name="T9" fmla="*/ 193 h 336"/>
                <a:gd name="T10" fmla="*/ 335 w 336"/>
                <a:gd name="T11" fmla="*/ 243 h 336"/>
                <a:gd name="T12" fmla="*/ 251 w 336"/>
                <a:gd name="T13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6" h="336">
                  <a:moveTo>
                    <a:pt x="251" y="0"/>
                  </a:moveTo>
                  <a:lnTo>
                    <a:pt x="84" y="9"/>
                  </a:lnTo>
                  <a:lnTo>
                    <a:pt x="0" y="84"/>
                  </a:lnTo>
                  <a:lnTo>
                    <a:pt x="92" y="335"/>
                  </a:lnTo>
                  <a:lnTo>
                    <a:pt x="176" y="193"/>
                  </a:lnTo>
                  <a:lnTo>
                    <a:pt x="335" y="243"/>
                  </a:lnTo>
                  <a:lnTo>
                    <a:pt x="251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84" name="Freeform 255"/>
            <p:cNvSpPr>
              <a:spLocks noChangeArrowheads="1"/>
            </p:cNvSpPr>
            <p:nvPr/>
          </p:nvSpPr>
          <p:spPr bwMode="auto">
            <a:xfrm>
              <a:off x="4822825" y="2541587"/>
              <a:ext cx="1588" cy="1587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85" name="Freeform 256"/>
            <p:cNvSpPr>
              <a:spLocks noChangeArrowheads="1"/>
            </p:cNvSpPr>
            <p:nvPr/>
          </p:nvSpPr>
          <p:spPr bwMode="auto">
            <a:xfrm>
              <a:off x="4586288" y="2300287"/>
              <a:ext cx="261937" cy="258762"/>
            </a:xfrm>
            <a:custGeom>
              <a:avLst/>
              <a:gdLst>
                <a:gd name="T0" fmla="*/ 618 w 728"/>
                <a:gd name="T1" fmla="*/ 619 h 720"/>
                <a:gd name="T2" fmla="*/ 627 w 728"/>
                <a:gd name="T3" fmla="*/ 469 h 720"/>
                <a:gd name="T4" fmla="*/ 727 w 728"/>
                <a:gd name="T5" fmla="*/ 360 h 720"/>
                <a:gd name="T6" fmla="*/ 627 w 728"/>
                <a:gd name="T7" fmla="*/ 251 h 720"/>
                <a:gd name="T8" fmla="*/ 618 w 728"/>
                <a:gd name="T9" fmla="*/ 101 h 720"/>
                <a:gd name="T10" fmla="*/ 468 w 728"/>
                <a:gd name="T11" fmla="*/ 92 h 720"/>
                <a:gd name="T12" fmla="*/ 359 w 728"/>
                <a:gd name="T13" fmla="*/ 0 h 720"/>
                <a:gd name="T14" fmla="*/ 250 w 728"/>
                <a:gd name="T15" fmla="*/ 92 h 720"/>
                <a:gd name="T16" fmla="*/ 100 w 728"/>
                <a:gd name="T17" fmla="*/ 101 h 720"/>
                <a:gd name="T18" fmla="*/ 92 w 728"/>
                <a:gd name="T19" fmla="*/ 251 h 720"/>
                <a:gd name="T20" fmla="*/ 0 w 728"/>
                <a:gd name="T21" fmla="*/ 360 h 720"/>
                <a:gd name="T22" fmla="*/ 92 w 728"/>
                <a:gd name="T23" fmla="*/ 469 h 720"/>
                <a:gd name="T24" fmla="*/ 100 w 728"/>
                <a:gd name="T25" fmla="*/ 619 h 720"/>
                <a:gd name="T26" fmla="*/ 250 w 728"/>
                <a:gd name="T27" fmla="*/ 628 h 720"/>
                <a:gd name="T28" fmla="*/ 359 w 728"/>
                <a:gd name="T29" fmla="*/ 719 h 720"/>
                <a:gd name="T30" fmla="*/ 468 w 728"/>
                <a:gd name="T31" fmla="*/ 628 h 720"/>
                <a:gd name="T32" fmla="*/ 618 w 728"/>
                <a:gd name="T33" fmla="*/ 619 h 720"/>
                <a:gd name="T34" fmla="*/ 359 w 728"/>
                <a:gd name="T35" fmla="*/ 561 h 720"/>
                <a:gd name="T36" fmla="*/ 159 w 728"/>
                <a:gd name="T37" fmla="*/ 360 h 720"/>
                <a:gd name="T38" fmla="*/ 359 w 728"/>
                <a:gd name="T39" fmla="*/ 159 h 720"/>
                <a:gd name="T40" fmla="*/ 560 w 728"/>
                <a:gd name="T41" fmla="*/ 360 h 720"/>
                <a:gd name="T42" fmla="*/ 359 w 728"/>
                <a:gd name="T43" fmla="*/ 561 h 720"/>
                <a:gd name="T44" fmla="*/ 359 w 728"/>
                <a:gd name="T45" fmla="*/ 561 h 720"/>
                <a:gd name="T46" fmla="*/ 359 w 728"/>
                <a:gd name="T47" fmla="*/ 561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28" h="720">
                  <a:moveTo>
                    <a:pt x="618" y="619"/>
                  </a:moveTo>
                  <a:cubicBezTo>
                    <a:pt x="627" y="469"/>
                    <a:pt x="627" y="469"/>
                    <a:pt x="627" y="469"/>
                  </a:cubicBezTo>
                  <a:cubicBezTo>
                    <a:pt x="727" y="360"/>
                    <a:pt x="727" y="360"/>
                    <a:pt x="727" y="360"/>
                  </a:cubicBezTo>
                  <a:cubicBezTo>
                    <a:pt x="627" y="251"/>
                    <a:pt x="627" y="251"/>
                    <a:pt x="627" y="251"/>
                  </a:cubicBezTo>
                  <a:cubicBezTo>
                    <a:pt x="618" y="101"/>
                    <a:pt x="618" y="101"/>
                    <a:pt x="618" y="101"/>
                  </a:cubicBezTo>
                  <a:cubicBezTo>
                    <a:pt x="468" y="92"/>
                    <a:pt x="468" y="92"/>
                    <a:pt x="468" y="92"/>
                  </a:cubicBezTo>
                  <a:cubicBezTo>
                    <a:pt x="359" y="0"/>
                    <a:pt x="359" y="0"/>
                    <a:pt x="359" y="0"/>
                  </a:cubicBezTo>
                  <a:cubicBezTo>
                    <a:pt x="250" y="92"/>
                    <a:pt x="250" y="92"/>
                    <a:pt x="250" y="92"/>
                  </a:cubicBezTo>
                  <a:cubicBezTo>
                    <a:pt x="100" y="101"/>
                    <a:pt x="100" y="101"/>
                    <a:pt x="100" y="101"/>
                  </a:cubicBezTo>
                  <a:cubicBezTo>
                    <a:pt x="92" y="251"/>
                    <a:pt x="92" y="251"/>
                    <a:pt x="92" y="251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92" y="469"/>
                    <a:pt x="92" y="469"/>
                    <a:pt x="92" y="469"/>
                  </a:cubicBezTo>
                  <a:cubicBezTo>
                    <a:pt x="100" y="619"/>
                    <a:pt x="100" y="619"/>
                    <a:pt x="100" y="619"/>
                  </a:cubicBezTo>
                  <a:cubicBezTo>
                    <a:pt x="250" y="628"/>
                    <a:pt x="250" y="628"/>
                    <a:pt x="250" y="628"/>
                  </a:cubicBezTo>
                  <a:cubicBezTo>
                    <a:pt x="359" y="719"/>
                    <a:pt x="359" y="719"/>
                    <a:pt x="359" y="719"/>
                  </a:cubicBezTo>
                  <a:cubicBezTo>
                    <a:pt x="468" y="628"/>
                    <a:pt x="468" y="628"/>
                    <a:pt x="468" y="628"/>
                  </a:cubicBezTo>
                  <a:lnTo>
                    <a:pt x="618" y="619"/>
                  </a:lnTo>
                  <a:close/>
                  <a:moveTo>
                    <a:pt x="359" y="561"/>
                  </a:moveTo>
                  <a:cubicBezTo>
                    <a:pt x="250" y="561"/>
                    <a:pt x="159" y="469"/>
                    <a:pt x="159" y="360"/>
                  </a:cubicBezTo>
                  <a:cubicBezTo>
                    <a:pt x="159" y="243"/>
                    <a:pt x="250" y="159"/>
                    <a:pt x="359" y="159"/>
                  </a:cubicBezTo>
                  <a:cubicBezTo>
                    <a:pt x="468" y="159"/>
                    <a:pt x="560" y="243"/>
                    <a:pt x="560" y="360"/>
                  </a:cubicBezTo>
                  <a:cubicBezTo>
                    <a:pt x="560" y="469"/>
                    <a:pt x="468" y="561"/>
                    <a:pt x="359" y="561"/>
                  </a:cubicBezTo>
                  <a:close/>
                  <a:moveTo>
                    <a:pt x="359" y="561"/>
                  </a:moveTo>
                  <a:lnTo>
                    <a:pt x="359" y="561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86" name="Freeform 257"/>
            <p:cNvSpPr>
              <a:spLocks noChangeArrowheads="1"/>
            </p:cNvSpPr>
            <p:nvPr/>
          </p:nvSpPr>
          <p:spPr bwMode="auto">
            <a:xfrm>
              <a:off x="4691063" y="2387599"/>
              <a:ext cx="36512" cy="80963"/>
            </a:xfrm>
            <a:custGeom>
              <a:avLst/>
              <a:gdLst>
                <a:gd name="T0" fmla="*/ 0 w 102"/>
                <a:gd name="T1" fmla="*/ 33 h 227"/>
                <a:gd name="T2" fmla="*/ 9 w 102"/>
                <a:gd name="T3" fmla="*/ 67 h 227"/>
                <a:gd name="T4" fmla="*/ 50 w 102"/>
                <a:gd name="T5" fmla="*/ 50 h 227"/>
                <a:gd name="T6" fmla="*/ 50 w 102"/>
                <a:gd name="T7" fmla="*/ 226 h 227"/>
                <a:gd name="T8" fmla="*/ 101 w 102"/>
                <a:gd name="T9" fmla="*/ 226 h 227"/>
                <a:gd name="T10" fmla="*/ 101 w 102"/>
                <a:gd name="T11" fmla="*/ 0 h 227"/>
                <a:gd name="T12" fmla="*/ 59 w 102"/>
                <a:gd name="T13" fmla="*/ 0 h 227"/>
                <a:gd name="T14" fmla="*/ 0 w 102"/>
                <a:gd name="T15" fmla="*/ 33 h 227"/>
                <a:gd name="T16" fmla="*/ 0 w 102"/>
                <a:gd name="T17" fmla="*/ 33 h 227"/>
                <a:gd name="T18" fmla="*/ 0 w 102"/>
                <a:gd name="T19" fmla="*/ 33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2" h="227">
                  <a:moveTo>
                    <a:pt x="0" y="33"/>
                  </a:moveTo>
                  <a:lnTo>
                    <a:pt x="9" y="67"/>
                  </a:lnTo>
                  <a:lnTo>
                    <a:pt x="50" y="50"/>
                  </a:lnTo>
                  <a:lnTo>
                    <a:pt x="50" y="226"/>
                  </a:lnTo>
                  <a:lnTo>
                    <a:pt x="101" y="226"/>
                  </a:lnTo>
                  <a:lnTo>
                    <a:pt x="101" y="0"/>
                  </a:lnTo>
                  <a:lnTo>
                    <a:pt x="59" y="0"/>
                  </a:lnTo>
                  <a:lnTo>
                    <a:pt x="0" y="33"/>
                  </a:lnTo>
                  <a:close/>
                  <a:moveTo>
                    <a:pt x="0" y="33"/>
                  </a:moveTo>
                  <a:lnTo>
                    <a:pt x="0" y="33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87" name="Freeform 258"/>
            <p:cNvSpPr>
              <a:spLocks noChangeArrowheads="1"/>
            </p:cNvSpPr>
            <p:nvPr/>
          </p:nvSpPr>
          <p:spPr bwMode="auto">
            <a:xfrm>
              <a:off x="4691063" y="2387599"/>
              <a:ext cx="36512" cy="80963"/>
            </a:xfrm>
            <a:custGeom>
              <a:avLst/>
              <a:gdLst>
                <a:gd name="T0" fmla="*/ 0 w 102"/>
                <a:gd name="T1" fmla="*/ 33 h 227"/>
                <a:gd name="T2" fmla="*/ 9 w 102"/>
                <a:gd name="T3" fmla="*/ 67 h 227"/>
                <a:gd name="T4" fmla="*/ 50 w 102"/>
                <a:gd name="T5" fmla="*/ 50 h 227"/>
                <a:gd name="T6" fmla="*/ 50 w 102"/>
                <a:gd name="T7" fmla="*/ 50 h 227"/>
                <a:gd name="T8" fmla="*/ 50 w 102"/>
                <a:gd name="T9" fmla="*/ 226 h 227"/>
                <a:gd name="T10" fmla="*/ 101 w 102"/>
                <a:gd name="T11" fmla="*/ 226 h 227"/>
                <a:gd name="T12" fmla="*/ 101 w 102"/>
                <a:gd name="T13" fmla="*/ 0 h 227"/>
                <a:gd name="T14" fmla="*/ 59 w 102"/>
                <a:gd name="T15" fmla="*/ 0 h 227"/>
                <a:gd name="T16" fmla="*/ 0 w 102"/>
                <a:gd name="T17" fmla="*/ 33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" h="227">
                  <a:moveTo>
                    <a:pt x="0" y="33"/>
                  </a:moveTo>
                  <a:lnTo>
                    <a:pt x="9" y="67"/>
                  </a:lnTo>
                  <a:lnTo>
                    <a:pt x="50" y="50"/>
                  </a:lnTo>
                  <a:lnTo>
                    <a:pt x="50" y="50"/>
                  </a:lnTo>
                  <a:lnTo>
                    <a:pt x="50" y="226"/>
                  </a:lnTo>
                  <a:lnTo>
                    <a:pt x="101" y="226"/>
                  </a:lnTo>
                  <a:lnTo>
                    <a:pt x="101" y="0"/>
                  </a:lnTo>
                  <a:lnTo>
                    <a:pt x="59" y="0"/>
                  </a:lnTo>
                  <a:lnTo>
                    <a:pt x="0" y="33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88" name="Freeform 259"/>
            <p:cNvSpPr>
              <a:spLocks noChangeArrowheads="1"/>
            </p:cNvSpPr>
            <p:nvPr/>
          </p:nvSpPr>
          <p:spPr bwMode="auto">
            <a:xfrm>
              <a:off x="4691063" y="2400299"/>
              <a:ext cx="1587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cs typeface="+mn-ea"/>
                <a:sym typeface="+mn-lt"/>
              </a:endParaRPr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6008975" y="483017"/>
            <a:ext cx="12359700" cy="2079087"/>
            <a:chOff x="5988388" y="483017"/>
            <a:chExt cx="12359700" cy="2079087"/>
          </a:xfrm>
        </p:grpSpPr>
        <p:sp>
          <p:nvSpPr>
            <p:cNvPr id="90" name="TextBox 89"/>
            <p:cNvSpPr txBox="1"/>
            <p:nvPr/>
          </p:nvSpPr>
          <p:spPr>
            <a:xfrm>
              <a:off x="5988388" y="483017"/>
              <a:ext cx="12359700" cy="1446532"/>
            </a:xfrm>
            <a:prstGeom prst="rect">
              <a:avLst/>
            </a:prstGeom>
            <a:noFill/>
          </p:spPr>
          <p:txBody>
            <a:bodyPr wrap="square" lIns="91422" tIns="45711" rIns="91422" bIns="45711" rtlCol="0">
              <a:spAutoFit/>
            </a:bodyPr>
            <a:lstStyle/>
            <a:p>
              <a:pPr algn="ctr"/>
              <a:r>
                <a:rPr lang="zh-CN" altLang="en-US" sz="8800" b="1" dirty="0">
                  <a:solidFill>
                    <a:schemeClr val="tx2"/>
                  </a:solidFill>
                  <a:cs typeface="+mn-ea"/>
                  <a:sym typeface="+mn-lt"/>
                </a:rPr>
                <a:t>企业愿景</a:t>
              </a:r>
              <a:endParaRPr lang="id-ID" sz="8800" b="1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91" name="Rectangle 90"/>
            <p:cNvSpPr/>
            <p:nvPr/>
          </p:nvSpPr>
          <p:spPr>
            <a:xfrm>
              <a:off x="11412311" y="2470667"/>
              <a:ext cx="1553038" cy="91437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339" tIns="45672" rIns="91339" bIns="45672" rtlCol="0" anchor="ctr"/>
            <a:lstStyle/>
            <a:p>
              <a:pPr algn="ctr"/>
              <a:endParaRPr lang="en-US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92" name="Subtitle 2"/>
            <p:cNvSpPr txBox="1">
              <a:spLocks/>
            </p:cNvSpPr>
            <p:nvPr/>
          </p:nvSpPr>
          <p:spPr>
            <a:xfrm>
              <a:off x="6361236" y="1634834"/>
              <a:ext cx="11655185" cy="839116"/>
            </a:xfrm>
            <a:prstGeom prst="rect">
              <a:avLst/>
            </a:prstGeom>
          </p:spPr>
          <p:txBody>
            <a:bodyPr vert="horz" lIns="217490" tIns="108745" rIns="217490" bIns="108745" rtlCol="0">
              <a:norm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3100" dirty="0">
                  <a:latin typeface="+mn-lt"/>
                  <a:cs typeface="+mn-ea"/>
                  <a:sym typeface="+mn-lt"/>
                </a:rPr>
                <a:t>单击此处添加副标题</a:t>
              </a:r>
              <a:r>
                <a:rPr lang="zh-CN" altLang="en-US" sz="3100" dirty="0">
                  <a:solidFill>
                    <a:schemeClr val="accent1"/>
                  </a:solidFill>
                  <a:latin typeface="+mn-lt"/>
                  <a:cs typeface="+mn-ea"/>
                  <a:sym typeface="+mn-lt"/>
                </a:rPr>
                <a:t>或详细文本描述</a:t>
              </a:r>
              <a:endParaRPr lang="en-US" sz="3100" dirty="0">
                <a:solidFill>
                  <a:schemeClr val="accent1"/>
                </a:solidFill>
                <a:latin typeface="+mn-lt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60798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36" grpId="0" animBg="1"/>
      <p:bldP spid="8" grpId="0" animBg="1"/>
      <p:bldP spid="9" grpId="0" animBg="1"/>
      <p:bldP spid="61" grpId="0"/>
      <p:bldP spid="62" grpId="0"/>
      <p:bldP spid="63" grpId="0"/>
      <p:bldP spid="6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占位符 14">
            <a:extLst>
              <a:ext uri="{FF2B5EF4-FFF2-40B4-BE49-F238E27FC236}">
                <a16:creationId xmlns:a16="http://schemas.microsoft.com/office/drawing/2014/main" xmlns="" id="{8FE78ED6-26A3-4A41-AD20-28EDEB9BA8F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66" b="30566"/>
          <a:stretch>
            <a:fillRect/>
          </a:stretch>
        </p:blipFill>
        <p:spPr/>
      </p:pic>
      <p:sp>
        <p:nvSpPr>
          <p:cNvPr id="35" name="Rectangle 34"/>
          <p:cNvSpPr/>
          <p:nvPr/>
        </p:nvSpPr>
        <p:spPr>
          <a:xfrm>
            <a:off x="20587" y="3419724"/>
            <a:ext cx="24377655" cy="6316548"/>
          </a:xfrm>
          <a:prstGeom prst="rect">
            <a:avLst/>
          </a:prstGeom>
          <a:solidFill>
            <a:schemeClr val="accent6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797" tIns="121899" rIns="243797" bIns="121899"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6008975" y="483017"/>
            <a:ext cx="12359700" cy="2079087"/>
            <a:chOff x="5988388" y="483017"/>
            <a:chExt cx="12359700" cy="2079087"/>
          </a:xfrm>
        </p:grpSpPr>
        <p:sp>
          <p:nvSpPr>
            <p:cNvPr id="8" name="TextBox 7"/>
            <p:cNvSpPr txBox="1"/>
            <p:nvPr/>
          </p:nvSpPr>
          <p:spPr>
            <a:xfrm>
              <a:off x="5988388" y="483017"/>
              <a:ext cx="12359700" cy="1446532"/>
            </a:xfrm>
            <a:prstGeom prst="rect">
              <a:avLst/>
            </a:prstGeom>
            <a:noFill/>
          </p:spPr>
          <p:txBody>
            <a:bodyPr wrap="square" lIns="91422" tIns="45711" rIns="91422" bIns="45711" rtlCol="0">
              <a:spAutoFit/>
            </a:bodyPr>
            <a:lstStyle/>
            <a:p>
              <a:pPr algn="ctr"/>
              <a:r>
                <a:rPr lang="zh-CN" altLang="en-US" sz="8800" b="1" dirty="0">
                  <a:solidFill>
                    <a:schemeClr val="tx2"/>
                  </a:solidFill>
                  <a:cs typeface="+mn-ea"/>
                  <a:sym typeface="+mn-lt"/>
                </a:rPr>
                <a:t>商业模型</a:t>
              </a:r>
              <a:endParaRPr lang="id-ID" sz="8800" b="1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12311" y="2470667"/>
              <a:ext cx="1553038" cy="91437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339" tIns="45672" rIns="91339" bIns="45672" rtlCol="0" anchor="ctr"/>
            <a:lstStyle/>
            <a:p>
              <a:pPr algn="ctr"/>
              <a:endParaRPr lang="en-US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10" name="Subtitle 2"/>
            <p:cNvSpPr txBox="1">
              <a:spLocks/>
            </p:cNvSpPr>
            <p:nvPr/>
          </p:nvSpPr>
          <p:spPr>
            <a:xfrm>
              <a:off x="6361236" y="1634834"/>
              <a:ext cx="11655185" cy="839116"/>
            </a:xfrm>
            <a:prstGeom prst="rect">
              <a:avLst/>
            </a:prstGeom>
          </p:spPr>
          <p:txBody>
            <a:bodyPr vert="horz" lIns="217490" tIns="108745" rIns="217490" bIns="108745" rtlCol="0">
              <a:norm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3100" dirty="0">
                  <a:latin typeface="+mn-lt"/>
                  <a:cs typeface="+mn-ea"/>
                  <a:sym typeface="+mn-lt"/>
                </a:rPr>
                <a:t>单击此处添加副标题</a:t>
              </a:r>
              <a:r>
                <a:rPr lang="zh-CN" altLang="en-US" sz="3100" dirty="0">
                  <a:solidFill>
                    <a:schemeClr val="accent1"/>
                  </a:solidFill>
                  <a:latin typeface="+mn-lt"/>
                  <a:cs typeface="+mn-ea"/>
                  <a:sym typeface="+mn-lt"/>
                </a:rPr>
                <a:t>或详细文本描述</a:t>
              </a:r>
              <a:endParaRPr lang="en-US" sz="3100" dirty="0">
                <a:solidFill>
                  <a:schemeClr val="accent1"/>
                </a:solidFill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19318919" y="4261468"/>
            <a:ext cx="3852800" cy="4276857"/>
            <a:chOff x="19318919" y="4261468"/>
            <a:chExt cx="3852800" cy="4276857"/>
          </a:xfrm>
        </p:grpSpPr>
        <p:sp>
          <p:nvSpPr>
            <p:cNvPr id="25" name="TextBox 30"/>
            <p:cNvSpPr txBox="1">
              <a:spLocks noChangeArrowheads="1"/>
            </p:cNvSpPr>
            <p:nvPr/>
          </p:nvSpPr>
          <p:spPr bwMode="auto">
            <a:xfrm>
              <a:off x="19479863" y="6230001"/>
              <a:ext cx="3691856" cy="23083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numCol="1"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9pPr>
            </a:lstStyle>
            <a:p>
              <a:r>
                <a:rPr lang="zh-CN" altLang="en-US" sz="2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单击此处添加副标题或详细文本描述</a:t>
              </a:r>
              <a:endParaRPr lang="en-US" sz="2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endParaRPr lang="en-US" sz="2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r>
                <a:rPr lang="zh-CN" altLang="en-US" sz="24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此处添加详细文本描述，建议与标题相关并符合整体语言风格</a:t>
              </a:r>
              <a:endParaRPr lang="en-US" altLang="zh-CN" sz="2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8" name="TextBox 31"/>
            <p:cNvSpPr txBox="1">
              <a:spLocks noChangeArrowheads="1"/>
            </p:cNvSpPr>
            <p:nvPr/>
          </p:nvSpPr>
          <p:spPr bwMode="auto">
            <a:xfrm>
              <a:off x="19318919" y="5213503"/>
              <a:ext cx="3531534" cy="7848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zh-CN" altLang="en-US" sz="45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市场目标</a:t>
              </a:r>
              <a:endParaRPr lang="id-ID" sz="45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Rounded Rectangle 28"/>
            <p:cNvSpPr/>
            <p:nvPr/>
          </p:nvSpPr>
          <p:spPr>
            <a:xfrm>
              <a:off x="19562989" y="6076738"/>
              <a:ext cx="3044831" cy="32916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19419" tIns="109710" rIns="219419" bIns="109710" rtlCol="0" anchor="ctr"/>
            <a:lstStyle/>
            <a:p>
              <a:pPr algn="ctr"/>
              <a:endParaRPr lang="bg-BG">
                <a:cs typeface="+mn-ea"/>
                <a:sym typeface="+mn-lt"/>
              </a:endParaRPr>
            </a:p>
          </p:txBody>
        </p:sp>
        <p:sp>
          <p:nvSpPr>
            <p:cNvPr id="38" name="AutoShape 10"/>
            <p:cNvSpPr>
              <a:spLocks/>
            </p:cNvSpPr>
            <p:nvPr/>
          </p:nvSpPr>
          <p:spPr bwMode="auto">
            <a:xfrm>
              <a:off x="20639006" y="4261468"/>
              <a:ext cx="864801" cy="94772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63" y="0"/>
                  </a:moveTo>
                  <a:cubicBezTo>
                    <a:pt x="20630" y="0"/>
                    <a:pt x="20946" y="158"/>
                    <a:pt x="21208" y="475"/>
                  </a:cubicBezTo>
                  <a:cubicBezTo>
                    <a:pt x="21470" y="796"/>
                    <a:pt x="21599" y="1175"/>
                    <a:pt x="21599" y="1615"/>
                  </a:cubicBezTo>
                  <a:lnTo>
                    <a:pt x="21599" y="19984"/>
                  </a:lnTo>
                  <a:cubicBezTo>
                    <a:pt x="21599" y="20419"/>
                    <a:pt x="21470" y="20803"/>
                    <a:pt x="21208" y="21121"/>
                  </a:cubicBezTo>
                  <a:cubicBezTo>
                    <a:pt x="20946" y="21441"/>
                    <a:pt x="20630" y="21599"/>
                    <a:pt x="20263" y="21599"/>
                  </a:cubicBezTo>
                  <a:lnTo>
                    <a:pt x="1370" y="21599"/>
                  </a:lnTo>
                  <a:cubicBezTo>
                    <a:pt x="1003" y="21599"/>
                    <a:pt x="683" y="21441"/>
                    <a:pt x="411" y="21121"/>
                  </a:cubicBezTo>
                  <a:cubicBezTo>
                    <a:pt x="137" y="20803"/>
                    <a:pt x="0" y="20422"/>
                    <a:pt x="0" y="19984"/>
                  </a:cubicBezTo>
                  <a:lnTo>
                    <a:pt x="0" y="1615"/>
                  </a:lnTo>
                  <a:cubicBezTo>
                    <a:pt x="0" y="1175"/>
                    <a:pt x="137" y="796"/>
                    <a:pt x="411" y="475"/>
                  </a:cubicBezTo>
                  <a:cubicBezTo>
                    <a:pt x="683" y="158"/>
                    <a:pt x="1003" y="0"/>
                    <a:pt x="1370" y="0"/>
                  </a:cubicBezTo>
                  <a:lnTo>
                    <a:pt x="20263" y="0"/>
                  </a:lnTo>
                  <a:close/>
                  <a:moveTo>
                    <a:pt x="19805" y="2162"/>
                  </a:moveTo>
                  <a:lnTo>
                    <a:pt x="1804" y="2162"/>
                  </a:lnTo>
                  <a:lnTo>
                    <a:pt x="1804" y="19432"/>
                  </a:lnTo>
                  <a:lnTo>
                    <a:pt x="19805" y="19432"/>
                  </a:lnTo>
                  <a:lnTo>
                    <a:pt x="19805" y="2162"/>
                  </a:lnTo>
                  <a:close/>
                  <a:moveTo>
                    <a:pt x="5978" y="17886"/>
                  </a:moveTo>
                  <a:lnTo>
                    <a:pt x="3598" y="17886"/>
                  </a:lnTo>
                  <a:lnTo>
                    <a:pt x="3598" y="12784"/>
                  </a:lnTo>
                  <a:lnTo>
                    <a:pt x="5978" y="12784"/>
                  </a:lnTo>
                  <a:lnTo>
                    <a:pt x="5978" y="17886"/>
                  </a:lnTo>
                  <a:close/>
                  <a:moveTo>
                    <a:pt x="9961" y="17886"/>
                  </a:moveTo>
                  <a:lnTo>
                    <a:pt x="7606" y="17886"/>
                  </a:lnTo>
                  <a:lnTo>
                    <a:pt x="7606" y="6973"/>
                  </a:lnTo>
                  <a:lnTo>
                    <a:pt x="9961" y="6973"/>
                  </a:lnTo>
                  <a:lnTo>
                    <a:pt x="9961" y="17886"/>
                  </a:lnTo>
                  <a:close/>
                  <a:moveTo>
                    <a:pt x="14018" y="17886"/>
                  </a:moveTo>
                  <a:lnTo>
                    <a:pt x="11638" y="17886"/>
                  </a:lnTo>
                  <a:lnTo>
                    <a:pt x="11638" y="9561"/>
                  </a:lnTo>
                  <a:lnTo>
                    <a:pt x="14018" y="9561"/>
                  </a:lnTo>
                  <a:lnTo>
                    <a:pt x="14018" y="17886"/>
                  </a:lnTo>
                  <a:close/>
                  <a:moveTo>
                    <a:pt x="18001" y="17886"/>
                  </a:moveTo>
                  <a:lnTo>
                    <a:pt x="15621" y="17886"/>
                  </a:lnTo>
                  <a:lnTo>
                    <a:pt x="15621" y="4920"/>
                  </a:lnTo>
                  <a:lnTo>
                    <a:pt x="18001" y="4920"/>
                  </a:lnTo>
                  <a:lnTo>
                    <a:pt x="18001" y="1788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txBody>
            <a:bodyPr lIns="101578" tIns="101578" rIns="101578" bIns="101578" anchor="ctr"/>
            <a:lstStyle/>
            <a:p>
              <a:pPr defTabSz="914195">
                <a:defRPr/>
              </a:pPr>
              <a:endParaRPr lang="es-ES" sz="58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1489714" y="4144044"/>
            <a:ext cx="3943968" cy="4407947"/>
            <a:chOff x="1489714" y="4144044"/>
            <a:chExt cx="3943968" cy="4407947"/>
          </a:xfrm>
        </p:grpSpPr>
        <p:cxnSp>
          <p:nvCxnSpPr>
            <p:cNvPr id="82" name="Straight Connector 81"/>
            <p:cNvCxnSpPr/>
            <p:nvPr/>
          </p:nvCxnSpPr>
          <p:spPr>
            <a:xfrm>
              <a:off x="5433682" y="4525599"/>
              <a:ext cx="0" cy="3564717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4" name="TextBox 30"/>
            <p:cNvSpPr txBox="1">
              <a:spLocks noChangeArrowheads="1"/>
            </p:cNvSpPr>
            <p:nvPr/>
          </p:nvSpPr>
          <p:spPr bwMode="auto">
            <a:xfrm>
              <a:off x="1630806" y="6243667"/>
              <a:ext cx="3560551" cy="23083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numCol="1"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9pPr>
            </a:lstStyle>
            <a:p>
              <a:r>
                <a:rPr lang="zh-CN" altLang="en-US" sz="2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单击此处添加副标题或详细文本描述</a:t>
              </a:r>
              <a:endParaRPr lang="en-US" sz="2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endParaRPr lang="en-US" sz="2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r>
                <a:rPr lang="zh-CN" altLang="en-US" sz="24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此处添加详细文本描述，建议与标题相关并符合整体语言风格</a:t>
              </a:r>
              <a:endParaRPr lang="en-US" sz="2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7" name="TextBox 31"/>
            <p:cNvSpPr txBox="1">
              <a:spLocks noChangeArrowheads="1"/>
            </p:cNvSpPr>
            <p:nvPr/>
          </p:nvSpPr>
          <p:spPr bwMode="auto">
            <a:xfrm>
              <a:off x="1489714" y="5184576"/>
              <a:ext cx="3511681" cy="78483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zh-CN" altLang="en-US" sz="45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市场架构</a:t>
              </a:r>
              <a:endParaRPr lang="id-ID" sz="45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8" name="Rounded Rectangle 87"/>
            <p:cNvSpPr/>
            <p:nvPr/>
          </p:nvSpPr>
          <p:spPr>
            <a:xfrm>
              <a:off x="1729969" y="6047811"/>
              <a:ext cx="3044831" cy="32916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19419" tIns="109710" rIns="219419" bIns="109710" rtlCol="0" anchor="ctr"/>
            <a:lstStyle/>
            <a:p>
              <a:pPr algn="ctr"/>
              <a:endParaRPr lang="bg-BG">
                <a:cs typeface="+mn-ea"/>
                <a:sym typeface="+mn-lt"/>
              </a:endParaRPr>
            </a:p>
          </p:txBody>
        </p:sp>
        <p:sp>
          <p:nvSpPr>
            <p:cNvPr id="39" name="AutoShape 17"/>
            <p:cNvSpPr>
              <a:spLocks/>
            </p:cNvSpPr>
            <p:nvPr/>
          </p:nvSpPr>
          <p:spPr bwMode="auto">
            <a:xfrm>
              <a:off x="2812960" y="4144044"/>
              <a:ext cx="1047360" cy="104763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633" y="0"/>
                  </a:moveTo>
                  <a:cubicBezTo>
                    <a:pt x="20173" y="0"/>
                    <a:pt x="20638" y="158"/>
                    <a:pt x="21023" y="469"/>
                  </a:cubicBezTo>
                  <a:cubicBezTo>
                    <a:pt x="21405" y="780"/>
                    <a:pt x="21599" y="1154"/>
                    <a:pt x="21599" y="1586"/>
                  </a:cubicBezTo>
                  <a:lnTo>
                    <a:pt x="21599" y="20013"/>
                  </a:lnTo>
                  <a:cubicBezTo>
                    <a:pt x="21599" y="20445"/>
                    <a:pt x="21405" y="20816"/>
                    <a:pt x="21023" y="21130"/>
                  </a:cubicBezTo>
                  <a:cubicBezTo>
                    <a:pt x="20638" y="21438"/>
                    <a:pt x="20173" y="21599"/>
                    <a:pt x="19633" y="21599"/>
                  </a:cubicBezTo>
                  <a:cubicBezTo>
                    <a:pt x="19093" y="21599"/>
                    <a:pt x="18632" y="21447"/>
                    <a:pt x="18254" y="21145"/>
                  </a:cubicBezTo>
                  <a:lnTo>
                    <a:pt x="10807" y="15190"/>
                  </a:lnTo>
                  <a:lnTo>
                    <a:pt x="3359" y="21145"/>
                  </a:lnTo>
                  <a:cubicBezTo>
                    <a:pt x="2981" y="21447"/>
                    <a:pt x="2520" y="21599"/>
                    <a:pt x="1980" y="21599"/>
                  </a:cubicBezTo>
                  <a:cubicBezTo>
                    <a:pt x="1440" y="21599"/>
                    <a:pt x="975" y="21441"/>
                    <a:pt x="583" y="21130"/>
                  </a:cubicBezTo>
                  <a:cubicBezTo>
                    <a:pt x="194" y="20816"/>
                    <a:pt x="0" y="20445"/>
                    <a:pt x="0" y="20013"/>
                  </a:cubicBezTo>
                  <a:lnTo>
                    <a:pt x="0" y="1586"/>
                  </a:lnTo>
                  <a:cubicBezTo>
                    <a:pt x="0" y="1154"/>
                    <a:pt x="194" y="780"/>
                    <a:pt x="583" y="469"/>
                  </a:cubicBezTo>
                  <a:cubicBezTo>
                    <a:pt x="975" y="158"/>
                    <a:pt x="1440" y="0"/>
                    <a:pt x="1980" y="0"/>
                  </a:cubicBezTo>
                  <a:lnTo>
                    <a:pt x="19633" y="0"/>
                  </a:lnTo>
                  <a:close/>
                  <a:moveTo>
                    <a:pt x="2722" y="2150"/>
                  </a:moveTo>
                  <a:lnTo>
                    <a:pt x="2722" y="18608"/>
                  </a:lnTo>
                  <a:lnTo>
                    <a:pt x="10807" y="12115"/>
                  </a:lnTo>
                  <a:lnTo>
                    <a:pt x="18891" y="18608"/>
                  </a:lnTo>
                  <a:lnTo>
                    <a:pt x="18891" y="2150"/>
                  </a:lnTo>
                  <a:lnTo>
                    <a:pt x="2722" y="215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lIns="101578" tIns="101578" rIns="101578" bIns="101578" anchor="ctr"/>
            <a:lstStyle/>
            <a:p>
              <a:pPr defTabSz="914195">
                <a:defRPr/>
              </a:pPr>
              <a:endParaRPr lang="es-ES" sz="58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9797475" y="4329654"/>
            <a:ext cx="4702934" cy="4204513"/>
            <a:chOff x="9797475" y="4329654"/>
            <a:chExt cx="4702934" cy="4204513"/>
          </a:xfrm>
        </p:grpSpPr>
        <p:sp>
          <p:nvSpPr>
            <p:cNvPr id="86" name="TextBox 30"/>
            <p:cNvSpPr txBox="1">
              <a:spLocks noChangeArrowheads="1"/>
            </p:cNvSpPr>
            <p:nvPr/>
          </p:nvSpPr>
          <p:spPr bwMode="auto">
            <a:xfrm>
              <a:off x="10500545" y="6225843"/>
              <a:ext cx="3692133" cy="23083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numCol="1"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9pPr>
            </a:lstStyle>
            <a:p>
              <a:r>
                <a:rPr lang="zh-CN" altLang="en-US" sz="2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单击此处添加副标题或详细文本描述</a:t>
              </a:r>
              <a:endParaRPr lang="en-US" sz="2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endParaRPr lang="en-US" sz="2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r>
                <a:rPr lang="zh-CN" altLang="en-US" sz="24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此处添加详细文本描述，建议与标题相关并符合整体语言风格</a:t>
              </a:r>
              <a:endParaRPr lang="en-US" altLang="zh-CN" sz="2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1" name="TextBox 31"/>
            <p:cNvSpPr txBox="1">
              <a:spLocks noChangeArrowheads="1"/>
            </p:cNvSpPr>
            <p:nvPr/>
          </p:nvSpPr>
          <p:spPr bwMode="auto">
            <a:xfrm>
              <a:off x="9797475" y="5209196"/>
              <a:ext cx="4702934" cy="7848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zh-CN" altLang="en-US" sz="45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市场广告</a:t>
              </a:r>
              <a:endParaRPr lang="id-ID" sz="45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2" name="Rounded Rectangle 91"/>
            <p:cNvSpPr/>
            <p:nvPr/>
          </p:nvSpPr>
          <p:spPr>
            <a:xfrm>
              <a:off x="10614997" y="6072431"/>
              <a:ext cx="3044831" cy="32916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19419" tIns="109710" rIns="219419" bIns="109710" rtlCol="0" anchor="ctr"/>
            <a:lstStyle/>
            <a:p>
              <a:pPr algn="ctr"/>
              <a:endParaRPr lang="bg-BG">
                <a:cs typeface="+mn-ea"/>
                <a:sym typeface="+mn-lt"/>
              </a:endParaRPr>
            </a:p>
          </p:txBody>
        </p:sp>
        <p:cxnSp>
          <p:nvCxnSpPr>
            <p:cNvPr id="32" name="Straight Connector 31"/>
            <p:cNvCxnSpPr/>
            <p:nvPr/>
          </p:nvCxnSpPr>
          <p:spPr>
            <a:xfrm>
              <a:off x="14433524" y="4529906"/>
              <a:ext cx="0" cy="3564717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AutoShape 19"/>
            <p:cNvSpPr>
              <a:spLocks/>
            </p:cNvSpPr>
            <p:nvPr/>
          </p:nvSpPr>
          <p:spPr bwMode="auto">
            <a:xfrm>
              <a:off x="11912842" y="4329654"/>
              <a:ext cx="861346" cy="861569"/>
            </a:xfrm>
            <a:custGeom>
              <a:avLst/>
              <a:gdLst>
                <a:gd name="T0" fmla="*/ 10800 w 21600"/>
                <a:gd name="T1" fmla="*/ 10789 h 21579"/>
                <a:gd name="T2" fmla="*/ 10800 w 21600"/>
                <a:gd name="T3" fmla="*/ 10789 h 21579"/>
                <a:gd name="T4" fmla="*/ 10800 w 21600"/>
                <a:gd name="T5" fmla="*/ 10789 h 21579"/>
                <a:gd name="T6" fmla="*/ 10800 w 21600"/>
                <a:gd name="T7" fmla="*/ 10789 h 21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579">
                  <a:moveTo>
                    <a:pt x="21599" y="9391"/>
                  </a:moveTo>
                  <a:cubicBezTo>
                    <a:pt x="21599" y="9887"/>
                    <a:pt x="21472" y="10321"/>
                    <a:pt x="21218" y="10697"/>
                  </a:cubicBezTo>
                  <a:cubicBezTo>
                    <a:pt x="20963" y="11072"/>
                    <a:pt x="20647" y="11313"/>
                    <a:pt x="20263" y="11427"/>
                  </a:cubicBezTo>
                  <a:lnTo>
                    <a:pt x="20263" y="16610"/>
                  </a:lnTo>
                  <a:cubicBezTo>
                    <a:pt x="20263" y="17200"/>
                    <a:pt x="20087" y="17708"/>
                    <a:pt x="19729" y="18128"/>
                  </a:cubicBezTo>
                  <a:cubicBezTo>
                    <a:pt x="19374" y="18550"/>
                    <a:pt x="18951" y="18758"/>
                    <a:pt x="18459" y="18758"/>
                  </a:cubicBezTo>
                  <a:cubicBezTo>
                    <a:pt x="17927" y="18122"/>
                    <a:pt x="17286" y="17505"/>
                    <a:pt x="16537" y="16904"/>
                  </a:cubicBezTo>
                  <a:cubicBezTo>
                    <a:pt x="15785" y="16305"/>
                    <a:pt x="14980" y="15756"/>
                    <a:pt x="14116" y="15254"/>
                  </a:cubicBezTo>
                  <a:cubicBezTo>
                    <a:pt x="13254" y="14755"/>
                    <a:pt x="12363" y="14324"/>
                    <a:pt x="11449" y="13969"/>
                  </a:cubicBezTo>
                  <a:cubicBezTo>
                    <a:pt x="10536" y="13614"/>
                    <a:pt x="9648" y="13379"/>
                    <a:pt x="8788" y="13267"/>
                  </a:cubicBezTo>
                  <a:cubicBezTo>
                    <a:pt x="8453" y="13379"/>
                    <a:pt x="8179" y="13564"/>
                    <a:pt x="7968" y="13828"/>
                  </a:cubicBezTo>
                  <a:cubicBezTo>
                    <a:pt x="7758" y="14092"/>
                    <a:pt x="7613" y="14386"/>
                    <a:pt x="7535" y="14706"/>
                  </a:cubicBezTo>
                  <a:cubicBezTo>
                    <a:pt x="7457" y="15028"/>
                    <a:pt x="7449" y="15360"/>
                    <a:pt x="7510" y="15698"/>
                  </a:cubicBezTo>
                  <a:cubicBezTo>
                    <a:pt x="7574" y="16035"/>
                    <a:pt x="7719" y="16340"/>
                    <a:pt x="7946" y="16610"/>
                  </a:cubicBezTo>
                  <a:cubicBezTo>
                    <a:pt x="7750" y="16992"/>
                    <a:pt x="7660" y="17347"/>
                    <a:pt x="7677" y="17673"/>
                  </a:cubicBezTo>
                  <a:cubicBezTo>
                    <a:pt x="7692" y="17993"/>
                    <a:pt x="7772" y="18307"/>
                    <a:pt x="7917" y="18606"/>
                  </a:cubicBezTo>
                  <a:cubicBezTo>
                    <a:pt x="8059" y="18908"/>
                    <a:pt x="8255" y="19193"/>
                    <a:pt x="8497" y="19469"/>
                  </a:cubicBezTo>
                  <a:cubicBezTo>
                    <a:pt x="8737" y="19745"/>
                    <a:pt x="8996" y="20021"/>
                    <a:pt x="9271" y="20291"/>
                  </a:cubicBezTo>
                  <a:cubicBezTo>
                    <a:pt x="9114" y="20696"/>
                    <a:pt x="8842" y="21001"/>
                    <a:pt x="8455" y="21212"/>
                  </a:cubicBezTo>
                  <a:cubicBezTo>
                    <a:pt x="8069" y="21423"/>
                    <a:pt x="7655" y="21541"/>
                    <a:pt x="7212" y="21570"/>
                  </a:cubicBezTo>
                  <a:cubicBezTo>
                    <a:pt x="6771" y="21599"/>
                    <a:pt x="6340" y="21550"/>
                    <a:pt x="5917" y="21423"/>
                  </a:cubicBezTo>
                  <a:cubicBezTo>
                    <a:pt x="5496" y="21294"/>
                    <a:pt x="5163" y="21092"/>
                    <a:pt x="4923" y="20810"/>
                  </a:cubicBezTo>
                  <a:cubicBezTo>
                    <a:pt x="4781" y="20241"/>
                    <a:pt x="4624" y="19657"/>
                    <a:pt x="4453" y="19055"/>
                  </a:cubicBezTo>
                  <a:cubicBezTo>
                    <a:pt x="4281" y="18453"/>
                    <a:pt x="4139" y="17843"/>
                    <a:pt x="4032" y="17224"/>
                  </a:cubicBezTo>
                  <a:cubicBezTo>
                    <a:pt x="3921" y="16599"/>
                    <a:pt x="3868" y="15953"/>
                    <a:pt x="3868" y="15281"/>
                  </a:cubicBezTo>
                  <a:cubicBezTo>
                    <a:pt x="3868" y="14615"/>
                    <a:pt x="3961" y="13905"/>
                    <a:pt x="4149" y="13153"/>
                  </a:cubicBezTo>
                  <a:lnTo>
                    <a:pt x="1804" y="13153"/>
                  </a:lnTo>
                  <a:cubicBezTo>
                    <a:pt x="1312" y="13153"/>
                    <a:pt x="888" y="12945"/>
                    <a:pt x="533" y="12522"/>
                  </a:cubicBezTo>
                  <a:cubicBezTo>
                    <a:pt x="176" y="12100"/>
                    <a:pt x="0" y="11592"/>
                    <a:pt x="0" y="10990"/>
                  </a:cubicBezTo>
                  <a:lnTo>
                    <a:pt x="0" y="7774"/>
                  </a:lnTo>
                  <a:cubicBezTo>
                    <a:pt x="0" y="7184"/>
                    <a:pt x="176" y="6676"/>
                    <a:pt x="526" y="6245"/>
                  </a:cubicBezTo>
                  <a:cubicBezTo>
                    <a:pt x="878" y="5819"/>
                    <a:pt x="1304" y="5605"/>
                    <a:pt x="1804" y="5605"/>
                  </a:cubicBezTo>
                  <a:lnTo>
                    <a:pt x="7652" y="5605"/>
                  </a:lnTo>
                  <a:cubicBezTo>
                    <a:pt x="8551" y="5605"/>
                    <a:pt x="9508" y="5449"/>
                    <a:pt x="10524" y="5135"/>
                  </a:cubicBezTo>
                  <a:cubicBezTo>
                    <a:pt x="11540" y="4821"/>
                    <a:pt x="12536" y="4399"/>
                    <a:pt x="13511" y="3873"/>
                  </a:cubicBezTo>
                  <a:cubicBezTo>
                    <a:pt x="14488" y="3342"/>
                    <a:pt x="15408" y="2744"/>
                    <a:pt x="16272" y="2071"/>
                  </a:cubicBezTo>
                  <a:cubicBezTo>
                    <a:pt x="17134" y="1405"/>
                    <a:pt x="17864" y="713"/>
                    <a:pt x="18459" y="0"/>
                  </a:cubicBezTo>
                  <a:cubicBezTo>
                    <a:pt x="18951" y="0"/>
                    <a:pt x="19374" y="214"/>
                    <a:pt x="19729" y="633"/>
                  </a:cubicBezTo>
                  <a:cubicBezTo>
                    <a:pt x="20087" y="1056"/>
                    <a:pt x="20263" y="1567"/>
                    <a:pt x="20263" y="2165"/>
                  </a:cubicBezTo>
                  <a:lnTo>
                    <a:pt x="20263" y="7334"/>
                  </a:lnTo>
                  <a:cubicBezTo>
                    <a:pt x="20647" y="7445"/>
                    <a:pt x="20963" y="7692"/>
                    <a:pt x="21218" y="8070"/>
                  </a:cubicBezTo>
                  <a:cubicBezTo>
                    <a:pt x="21472" y="8454"/>
                    <a:pt x="21599" y="8895"/>
                    <a:pt x="21599" y="9391"/>
                  </a:cubicBezTo>
                  <a:moveTo>
                    <a:pt x="18459" y="2855"/>
                  </a:moveTo>
                  <a:cubicBezTo>
                    <a:pt x="17864" y="3407"/>
                    <a:pt x="17215" y="3941"/>
                    <a:pt x="16512" y="4451"/>
                  </a:cubicBezTo>
                  <a:cubicBezTo>
                    <a:pt x="15810" y="4962"/>
                    <a:pt x="15065" y="5423"/>
                    <a:pt x="14280" y="5834"/>
                  </a:cubicBezTo>
                  <a:cubicBezTo>
                    <a:pt x="13494" y="6245"/>
                    <a:pt x="12693" y="6609"/>
                    <a:pt x="11878" y="6923"/>
                  </a:cubicBezTo>
                  <a:cubicBezTo>
                    <a:pt x="11060" y="7237"/>
                    <a:pt x="10255" y="7462"/>
                    <a:pt x="9457" y="7603"/>
                  </a:cubicBezTo>
                  <a:lnTo>
                    <a:pt x="9457" y="11172"/>
                  </a:lnTo>
                  <a:cubicBezTo>
                    <a:pt x="10255" y="11325"/>
                    <a:pt x="11060" y="11554"/>
                    <a:pt x="11878" y="11862"/>
                  </a:cubicBezTo>
                  <a:cubicBezTo>
                    <a:pt x="12693" y="12170"/>
                    <a:pt x="13494" y="12537"/>
                    <a:pt x="14280" y="12956"/>
                  </a:cubicBezTo>
                  <a:cubicBezTo>
                    <a:pt x="15065" y="13379"/>
                    <a:pt x="15812" y="13843"/>
                    <a:pt x="16524" y="14347"/>
                  </a:cubicBezTo>
                  <a:cubicBezTo>
                    <a:pt x="17234" y="14855"/>
                    <a:pt x="17881" y="15380"/>
                    <a:pt x="18459" y="15920"/>
                  </a:cubicBezTo>
                  <a:lnTo>
                    <a:pt x="18459" y="285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lIns="101578" tIns="101578" rIns="101578" bIns="101578" anchor="ctr"/>
            <a:lstStyle/>
            <a:p>
              <a:pPr defTabSz="914195">
                <a:defRPr/>
              </a:pPr>
              <a:endParaRPr lang="es-ES" sz="58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14916317" y="4300846"/>
            <a:ext cx="3943968" cy="4255452"/>
            <a:chOff x="14916317" y="4300846"/>
            <a:chExt cx="3943968" cy="4255452"/>
          </a:xfrm>
        </p:grpSpPr>
        <p:cxnSp>
          <p:nvCxnSpPr>
            <p:cNvPr id="23" name="Straight Connector 22"/>
            <p:cNvCxnSpPr/>
            <p:nvPr/>
          </p:nvCxnSpPr>
          <p:spPr>
            <a:xfrm>
              <a:off x="18860285" y="4529906"/>
              <a:ext cx="0" cy="3564717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30"/>
            <p:cNvSpPr txBox="1">
              <a:spLocks noChangeArrowheads="1"/>
            </p:cNvSpPr>
            <p:nvPr/>
          </p:nvSpPr>
          <p:spPr bwMode="auto">
            <a:xfrm>
              <a:off x="15057409" y="6247974"/>
              <a:ext cx="3591368" cy="23083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numCol="1"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9pPr>
            </a:lstStyle>
            <a:p>
              <a:r>
                <a:rPr lang="zh-CN" altLang="en-US" sz="2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单击此处添加副标题或详细文本描述</a:t>
              </a:r>
              <a:endParaRPr lang="en-US" sz="2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endParaRPr lang="en-US" sz="2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r>
                <a:rPr lang="zh-CN" altLang="en-US" sz="24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此处添加详细文本描述，建议与标题相关并符合整体语言风格</a:t>
              </a:r>
              <a:endParaRPr lang="en-US" altLang="zh-CN" sz="2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TextBox 31"/>
            <p:cNvSpPr txBox="1">
              <a:spLocks noChangeArrowheads="1"/>
            </p:cNvSpPr>
            <p:nvPr/>
          </p:nvSpPr>
          <p:spPr bwMode="auto">
            <a:xfrm>
              <a:off x="14916317" y="5188883"/>
              <a:ext cx="3511681" cy="78483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zh-CN" altLang="en-US" sz="45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市场管理</a:t>
              </a:r>
              <a:endParaRPr lang="id-ID" sz="45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Rounded Rectangle 26"/>
            <p:cNvSpPr/>
            <p:nvPr/>
          </p:nvSpPr>
          <p:spPr>
            <a:xfrm>
              <a:off x="15156572" y="6052118"/>
              <a:ext cx="3044831" cy="32916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19419" tIns="109710" rIns="219419" bIns="109710" rtlCol="0" anchor="ctr"/>
            <a:lstStyle/>
            <a:p>
              <a:pPr algn="ctr"/>
              <a:endParaRPr lang="bg-BG">
                <a:cs typeface="+mn-ea"/>
                <a:sym typeface="+mn-lt"/>
              </a:endParaRPr>
            </a:p>
          </p:txBody>
        </p:sp>
        <p:sp>
          <p:nvSpPr>
            <p:cNvPr id="41" name="AutoShape 36"/>
            <p:cNvSpPr>
              <a:spLocks/>
            </p:cNvSpPr>
            <p:nvPr/>
          </p:nvSpPr>
          <p:spPr bwMode="auto">
            <a:xfrm>
              <a:off x="16222513" y="4300846"/>
              <a:ext cx="864801" cy="861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357" y="10218"/>
                  </a:moveTo>
                  <a:cubicBezTo>
                    <a:pt x="21518" y="10382"/>
                    <a:pt x="21599" y="10574"/>
                    <a:pt x="21599" y="10800"/>
                  </a:cubicBezTo>
                  <a:cubicBezTo>
                    <a:pt x="21599" y="11023"/>
                    <a:pt x="21518" y="11217"/>
                    <a:pt x="21357" y="11381"/>
                  </a:cubicBezTo>
                  <a:lnTo>
                    <a:pt x="17895" y="14840"/>
                  </a:lnTo>
                  <a:cubicBezTo>
                    <a:pt x="17649" y="15086"/>
                    <a:pt x="17448" y="15173"/>
                    <a:pt x="17285" y="15103"/>
                  </a:cubicBezTo>
                  <a:cubicBezTo>
                    <a:pt x="17121" y="15038"/>
                    <a:pt x="17042" y="14829"/>
                    <a:pt x="17042" y="14476"/>
                  </a:cubicBezTo>
                  <a:lnTo>
                    <a:pt x="17042" y="12096"/>
                  </a:lnTo>
                  <a:lnTo>
                    <a:pt x="12159" y="12096"/>
                  </a:lnTo>
                  <a:lnTo>
                    <a:pt x="12159" y="17031"/>
                  </a:lnTo>
                  <a:lnTo>
                    <a:pt x="14483" y="17031"/>
                  </a:lnTo>
                  <a:cubicBezTo>
                    <a:pt x="14836" y="17031"/>
                    <a:pt x="15048" y="17113"/>
                    <a:pt x="15121" y="17280"/>
                  </a:cubicBezTo>
                  <a:cubicBezTo>
                    <a:pt x="15192" y="17449"/>
                    <a:pt x="15102" y="17647"/>
                    <a:pt x="14850" y="17884"/>
                  </a:cubicBezTo>
                  <a:lnTo>
                    <a:pt x="11388" y="21340"/>
                  </a:lnTo>
                  <a:cubicBezTo>
                    <a:pt x="11225" y="21504"/>
                    <a:pt x="11032" y="21588"/>
                    <a:pt x="10807" y="21599"/>
                  </a:cubicBezTo>
                  <a:cubicBezTo>
                    <a:pt x="10581" y="21599"/>
                    <a:pt x="10389" y="21512"/>
                    <a:pt x="10225" y="21340"/>
                  </a:cubicBezTo>
                  <a:lnTo>
                    <a:pt x="6763" y="17884"/>
                  </a:lnTo>
                  <a:cubicBezTo>
                    <a:pt x="6520" y="17638"/>
                    <a:pt x="6430" y="17438"/>
                    <a:pt x="6492" y="17274"/>
                  </a:cubicBezTo>
                  <a:cubicBezTo>
                    <a:pt x="6554" y="17110"/>
                    <a:pt x="6763" y="17031"/>
                    <a:pt x="7116" y="17031"/>
                  </a:cubicBezTo>
                  <a:lnTo>
                    <a:pt x="9440" y="17031"/>
                  </a:lnTo>
                  <a:lnTo>
                    <a:pt x="9440" y="12096"/>
                  </a:lnTo>
                  <a:lnTo>
                    <a:pt x="4571" y="12096"/>
                  </a:lnTo>
                  <a:lnTo>
                    <a:pt x="4571" y="14476"/>
                  </a:lnTo>
                  <a:cubicBezTo>
                    <a:pt x="4571" y="14829"/>
                    <a:pt x="4489" y="15038"/>
                    <a:pt x="4320" y="15103"/>
                  </a:cubicBezTo>
                  <a:cubicBezTo>
                    <a:pt x="4153" y="15173"/>
                    <a:pt x="3950" y="15086"/>
                    <a:pt x="3704" y="14840"/>
                  </a:cubicBezTo>
                  <a:lnTo>
                    <a:pt x="242" y="11381"/>
                  </a:lnTo>
                  <a:cubicBezTo>
                    <a:pt x="81" y="11217"/>
                    <a:pt x="0" y="11023"/>
                    <a:pt x="0" y="10800"/>
                  </a:cubicBezTo>
                  <a:cubicBezTo>
                    <a:pt x="0" y="10574"/>
                    <a:pt x="81" y="10382"/>
                    <a:pt x="242" y="10218"/>
                  </a:cubicBezTo>
                  <a:lnTo>
                    <a:pt x="3704" y="6756"/>
                  </a:lnTo>
                  <a:cubicBezTo>
                    <a:pt x="3950" y="6513"/>
                    <a:pt x="4153" y="6426"/>
                    <a:pt x="4320" y="6494"/>
                  </a:cubicBezTo>
                  <a:cubicBezTo>
                    <a:pt x="4489" y="6561"/>
                    <a:pt x="4571" y="6770"/>
                    <a:pt x="4571" y="7120"/>
                  </a:cubicBezTo>
                  <a:lnTo>
                    <a:pt x="4571" y="9422"/>
                  </a:lnTo>
                  <a:lnTo>
                    <a:pt x="9440" y="9422"/>
                  </a:lnTo>
                  <a:lnTo>
                    <a:pt x="9440" y="4568"/>
                  </a:lnTo>
                  <a:lnTo>
                    <a:pt x="7116" y="4568"/>
                  </a:lnTo>
                  <a:cubicBezTo>
                    <a:pt x="6783" y="4568"/>
                    <a:pt x="6582" y="4486"/>
                    <a:pt x="6506" y="4317"/>
                  </a:cubicBezTo>
                  <a:cubicBezTo>
                    <a:pt x="6435" y="4153"/>
                    <a:pt x="6520" y="3950"/>
                    <a:pt x="6763" y="3715"/>
                  </a:cubicBezTo>
                  <a:lnTo>
                    <a:pt x="10225" y="256"/>
                  </a:lnTo>
                  <a:cubicBezTo>
                    <a:pt x="10389" y="93"/>
                    <a:pt x="10581" y="8"/>
                    <a:pt x="10807" y="0"/>
                  </a:cubicBezTo>
                  <a:cubicBezTo>
                    <a:pt x="11032" y="0"/>
                    <a:pt x="11225" y="84"/>
                    <a:pt x="11388" y="256"/>
                  </a:cubicBezTo>
                  <a:lnTo>
                    <a:pt x="14850" y="3715"/>
                  </a:lnTo>
                  <a:cubicBezTo>
                    <a:pt x="15093" y="3958"/>
                    <a:pt x="15181" y="4161"/>
                    <a:pt x="15113" y="4325"/>
                  </a:cubicBezTo>
                  <a:cubicBezTo>
                    <a:pt x="15048" y="4486"/>
                    <a:pt x="14836" y="4568"/>
                    <a:pt x="14483" y="4568"/>
                  </a:cubicBezTo>
                  <a:lnTo>
                    <a:pt x="12159" y="4568"/>
                  </a:lnTo>
                  <a:lnTo>
                    <a:pt x="12159" y="9422"/>
                  </a:lnTo>
                  <a:lnTo>
                    <a:pt x="17042" y="9422"/>
                  </a:lnTo>
                  <a:lnTo>
                    <a:pt x="17042" y="7120"/>
                  </a:lnTo>
                  <a:cubicBezTo>
                    <a:pt x="17042" y="6770"/>
                    <a:pt x="17121" y="6561"/>
                    <a:pt x="17285" y="6494"/>
                  </a:cubicBezTo>
                  <a:cubicBezTo>
                    <a:pt x="17448" y="6426"/>
                    <a:pt x="17649" y="6513"/>
                    <a:pt x="17895" y="6756"/>
                  </a:cubicBezTo>
                  <a:lnTo>
                    <a:pt x="21357" y="10218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lIns="101578" tIns="101578" rIns="101578" bIns="101578" anchor="ctr"/>
            <a:lstStyle/>
            <a:p>
              <a:pPr defTabSz="914195">
                <a:defRPr/>
              </a:pPr>
              <a:endParaRPr lang="es-ES" sz="58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5892316" y="4210884"/>
            <a:ext cx="3977894" cy="4323134"/>
            <a:chOff x="5892316" y="4210884"/>
            <a:chExt cx="3977894" cy="4323134"/>
          </a:xfrm>
        </p:grpSpPr>
        <p:cxnSp>
          <p:nvCxnSpPr>
            <p:cNvPr id="83" name="Straight Connector 82"/>
            <p:cNvCxnSpPr/>
            <p:nvPr/>
          </p:nvCxnSpPr>
          <p:spPr>
            <a:xfrm>
              <a:off x="9870210" y="4525599"/>
              <a:ext cx="0" cy="3564717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5" name="TextBox 30"/>
            <p:cNvSpPr txBox="1">
              <a:spLocks noChangeArrowheads="1"/>
            </p:cNvSpPr>
            <p:nvPr/>
          </p:nvSpPr>
          <p:spPr bwMode="auto">
            <a:xfrm>
              <a:off x="6053260" y="6225694"/>
              <a:ext cx="3549635" cy="23083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numCol="1"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9pPr>
            </a:lstStyle>
            <a:p>
              <a:r>
                <a:rPr lang="zh-CN" altLang="en-US" sz="2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单击此处添加副标题或详细文本描述</a:t>
              </a:r>
              <a:endParaRPr lang="en-US" sz="2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endParaRPr lang="en-US" sz="2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r>
                <a:rPr lang="zh-CN" altLang="en-US" sz="24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此处添加详细文本描述，建议与标题相关并符合整体语言风格</a:t>
              </a:r>
              <a:endParaRPr lang="en-US" altLang="zh-CN" sz="2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9" name="TextBox 31"/>
            <p:cNvSpPr txBox="1">
              <a:spLocks noChangeArrowheads="1"/>
            </p:cNvSpPr>
            <p:nvPr/>
          </p:nvSpPr>
          <p:spPr bwMode="auto">
            <a:xfrm>
              <a:off x="5892316" y="5209196"/>
              <a:ext cx="3531534" cy="7848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5pPr>
              <a:lvl6pPr marL="25146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6pPr>
              <a:lvl7pPr marL="29718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7pPr>
              <a:lvl8pPr marL="34290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8pPr>
              <a:lvl9pPr marL="3886200" indent="-228600" defTabSz="1827213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Lato Light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zh-CN" altLang="en-US" sz="45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市场策略</a:t>
              </a:r>
              <a:endParaRPr lang="id-ID" sz="45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0" name="Rounded Rectangle 89"/>
            <p:cNvSpPr/>
            <p:nvPr/>
          </p:nvSpPr>
          <p:spPr>
            <a:xfrm>
              <a:off x="6136386" y="6072431"/>
              <a:ext cx="3044831" cy="32916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19419" tIns="109710" rIns="219419" bIns="109710" rtlCol="0" anchor="ctr"/>
            <a:lstStyle/>
            <a:p>
              <a:pPr algn="ctr"/>
              <a:endParaRPr lang="bg-BG">
                <a:cs typeface="+mn-ea"/>
                <a:sym typeface="+mn-lt"/>
              </a:endParaRPr>
            </a:p>
          </p:txBody>
        </p:sp>
        <p:sp>
          <p:nvSpPr>
            <p:cNvPr id="42" name="AutoShape 114"/>
            <p:cNvSpPr>
              <a:spLocks/>
            </p:cNvSpPr>
            <p:nvPr/>
          </p:nvSpPr>
          <p:spPr bwMode="auto">
            <a:xfrm>
              <a:off x="7260097" y="4210884"/>
              <a:ext cx="947094" cy="95153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050" y="9182"/>
                  </a:moveTo>
                  <a:cubicBezTo>
                    <a:pt x="21200" y="9182"/>
                    <a:pt x="21329" y="9229"/>
                    <a:pt x="21435" y="9326"/>
                  </a:cubicBezTo>
                  <a:cubicBezTo>
                    <a:pt x="21544" y="9426"/>
                    <a:pt x="21599" y="9549"/>
                    <a:pt x="21599" y="9699"/>
                  </a:cubicBezTo>
                  <a:lnTo>
                    <a:pt x="21599" y="11867"/>
                  </a:lnTo>
                  <a:cubicBezTo>
                    <a:pt x="21599" y="12232"/>
                    <a:pt x="21415" y="12414"/>
                    <a:pt x="21050" y="12414"/>
                  </a:cubicBezTo>
                  <a:lnTo>
                    <a:pt x="18746" y="12414"/>
                  </a:lnTo>
                  <a:cubicBezTo>
                    <a:pt x="18575" y="13204"/>
                    <a:pt x="18299" y="13947"/>
                    <a:pt x="17915" y="14646"/>
                  </a:cubicBezTo>
                  <a:cubicBezTo>
                    <a:pt x="17530" y="15342"/>
                    <a:pt x="17066" y="15965"/>
                    <a:pt x="16517" y="16514"/>
                  </a:cubicBezTo>
                  <a:cubicBezTo>
                    <a:pt x="15968" y="17061"/>
                    <a:pt x="15346" y="17528"/>
                    <a:pt x="14647" y="17913"/>
                  </a:cubicBezTo>
                  <a:cubicBezTo>
                    <a:pt x="13948" y="18298"/>
                    <a:pt x="13206" y="18577"/>
                    <a:pt x="12419" y="18741"/>
                  </a:cubicBezTo>
                  <a:lnTo>
                    <a:pt x="12419" y="21050"/>
                  </a:lnTo>
                  <a:cubicBezTo>
                    <a:pt x="12419" y="21197"/>
                    <a:pt x="12369" y="21329"/>
                    <a:pt x="12269" y="21435"/>
                  </a:cubicBezTo>
                  <a:cubicBezTo>
                    <a:pt x="12172" y="21544"/>
                    <a:pt x="12049" y="21599"/>
                    <a:pt x="11896" y="21599"/>
                  </a:cubicBezTo>
                  <a:lnTo>
                    <a:pt x="9732" y="21599"/>
                  </a:lnTo>
                  <a:cubicBezTo>
                    <a:pt x="9368" y="21599"/>
                    <a:pt x="9183" y="21417"/>
                    <a:pt x="9183" y="21050"/>
                  </a:cubicBezTo>
                  <a:lnTo>
                    <a:pt x="9183" y="18741"/>
                  </a:lnTo>
                  <a:cubicBezTo>
                    <a:pt x="8396" y="18577"/>
                    <a:pt x="7654" y="18298"/>
                    <a:pt x="6955" y="17913"/>
                  </a:cubicBezTo>
                  <a:cubicBezTo>
                    <a:pt x="6259" y="17528"/>
                    <a:pt x="5634" y="17061"/>
                    <a:pt x="5085" y="16514"/>
                  </a:cubicBezTo>
                  <a:cubicBezTo>
                    <a:pt x="4536" y="15965"/>
                    <a:pt x="4069" y="15342"/>
                    <a:pt x="3687" y="14646"/>
                  </a:cubicBezTo>
                  <a:cubicBezTo>
                    <a:pt x="3300" y="13947"/>
                    <a:pt x="3024" y="13204"/>
                    <a:pt x="2856" y="12414"/>
                  </a:cubicBezTo>
                  <a:lnTo>
                    <a:pt x="551" y="12414"/>
                  </a:lnTo>
                  <a:cubicBezTo>
                    <a:pt x="187" y="12414"/>
                    <a:pt x="0" y="12231"/>
                    <a:pt x="0" y="11867"/>
                  </a:cubicBezTo>
                  <a:lnTo>
                    <a:pt x="0" y="9699"/>
                  </a:lnTo>
                  <a:cubicBezTo>
                    <a:pt x="0" y="9549"/>
                    <a:pt x="58" y="9426"/>
                    <a:pt x="167" y="9326"/>
                  </a:cubicBezTo>
                  <a:cubicBezTo>
                    <a:pt x="273" y="9229"/>
                    <a:pt x="402" y="9182"/>
                    <a:pt x="551" y="9182"/>
                  </a:cubicBezTo>
                  <a:lnTo>
                    <a:pt x="2856" y="9182"/>
                  </a:lnTo>
                  <a:cubicBezTo>
                    <a:pt x="3026" y="8392"/>
                    <a:pt x="3300" y="7652"/>
                    <a:pt x="3687" y="6953"/>
                  </a:cubicBezTo>
                  <a:cubicBezTo>
                    <a:pt x="4069" y="6251"/>
                    <a:pt x="4536" y="5631"/>
                    <a:pt x="5085" y="5081"/>
                  </a:cubicBezTo>
                  <a:cubicBezTo>
                    <a:pt x="5634" y="4532"/>
                    <a:pt x="6256" y="4065"/>
                    <a:pt x="6955" y="3680"/>
                  </a:cubicBezTo>
                  <a:cubicBezTo>
                    <a:pt x="7654" y="3298"/>
                    <a:pt x="8396" y="3022"/>
                    <a:pt x="9183" y="2852"/>
                  </a:cubicBezTo>
                  <a:lnTo>
                    <a:pt x="9183" y="546"/>
                  </a:lnTo>
                  <a:cubicBezTo>
                    <a:pt x="9183" y="181"/>
                    <a:pt x="9365" y="0"/>
                    <a:pt x="9732" y="0"/>
                  </a:cubicBezTo>
                  <a:lnTo>
                    <a:pt x="11896" y="0"/>
                  </a:lnTo>
                  <a:cubicBezTo>
                    <a:pt x="12049" y="0"/>
                    <a:pt x="12172" y="50"/>
                    <a:pt x="12269" y="158"/>
                  </a:cubicBezTo>
                  <a:cubicBezTo>
                    <a:pt x="12369" y="267"/>
                    <a:pt x="12419" y="396"/>
                    <a:pt x="12419" y="546"/>
                  </a:cubicBezTo>
                  <a:lnTo>
                    <a:pt x="12419" y="2852"/>
                  </a:lnTo>
                  <a:cubicBezTo>
                    <a:pt x="13206" y="3022"/>
                    <a:pt x="13948" y="3298"/>
                    <a:pt x="14647" y="3680"/>
                  </a:cubicBezTo>
                  <a:cubicBezTo>
                    <a:pt x="15343" y="4065"/>
                    <a:pt x="15968" y="4532"/>
                    <a:pt x="16517" y="5082"/>
                  </a:cubicBezTo>
                  <a:cubicBezTo>
                    <a:pt x="17066" y="5631"/>
                    <a:pt x="17530" y="6251"/>
                    <a:pt x="17915" y="6953"/>
                  </a:cubicBezTo>
                  <a:cubicBezTo>
                    <a:pt x="18299" y="7652"/>
                    <a:pt x="18578" y="8392"/>
                    <a:pt x="18746" y="9182"/>
                  </a:cubicBezTo>
                  <a:lnTo>
                    <a:pt x="21050" y="9182"/>
                  </a:lnTo>
                  <a:close/>
                  <a:moveTo>
                    <a:pt x="12419" y="16465"/>
                  </a:moveTo>
                  <a:cubicBezTo>
                    <a:pt x="13411" y="16194"/>
                    <a:pt x="14268" y="15698"/>
                    <a:pt x="14991" y="14981"/>
                  </a:cubicBezTo>
                  <a:cubicBezTo>
                    <a:pt x="15710" y="14264"/>
                    <a:pt x="16203" y="13410"/>
                    <a:pt x="16467" y="12414"/>
                  </a:cubicBezTo>
                  <a:lnTo>
                    <a:pt x="14048" y="12414"/>
                  </a:lnTo>
                  <a:cubicBezTo>
                    <a:pt x="13684" y="12414"/>
                    <a:pt x="13505" y="12231"/>
                    <a:pt x="13514" y="11867"/>
                  </a:cubicBezTo>
                  <a:lnTo>
                    <a:pt x="13514" y="9699"/>
                  </a:lnTo>
                  <a:cubicBezTo>
                    <a:pt x="13514" y="9549"/>
                    <a:pt x="13567" y="9426"/>
                    <a:pt x="13669" y="9326"/>
                  </a:cubicBezTo>
                  <a:cubicBezTo>
                    <a:pt x="13772" y="9229"/>
                    <a:pt x="13898" y="9182"/>
                    <a:pt x="14048" y="9182"/>
                  </a:cubicBezTo>
                  <a:lnTo>
                    <a:pt x="16467" y="9182"/>
                  </a:lnTo>
                  <a:cubicBezTo>
                    <a:pt x="16194" y="8186"/>
                    <a:pt x="15698" y="7332"/>
                    <a:pt x="14982" y="6609"/>
                  </a:cubicBezTo>
                  <a:cubicBezTo>
                    <a:pt x="14265" y="5883"/>
                    <a:pt x="13411" y="5390"/>
                    <a:pt x="12419" y="5131"/>
                  </a:cubicBezTo>
                  <a:lnTo>
                    <a:pt x="12419" y="7549"/>
                  </a:lnTo>
                  <a:cubicBezTo>
                    <a:pt x="12419" y="7699"/>
                    <a:pt x="12369" y="7828"/>
                    <a:pt x="12269" y="7928"/>
                  </a:cubicBezTo>
                  <a:cubicBezTo>
                    <a:pt x="12172" y="8031"/>
                    <a:pt x="12049" y="8081"/>
                    <a:pt x="11896" y="8081"/>
                  </a:cubicBezTo>
                  <a:lnTo>
                    <a:pt x="9732" y="8081"/>
                  </a:lnTo>
                  <a:cubicBezTo>
                    <a:pt x="9368" y="8081"/>
                    <a:pt x="9183" y="7905"/>
                    <a:pt x="9183" y="7549"/>
                  </a:cubicBezTo>
                  <a:lnTo>
                    <a:pt x="9183" y="5131"/>
                  </a:lnTo>
                  <a:cubicBezTo>
                    <a:pt x="8191" y="5402"/>
                    <a:pt x="7334" y="5895"/>
                    <a:pt x="6608" y="6612"/>
                  </a:cubicBezTo>
                  <a:cubicBezTo>
                    <a:pt x="5889" y="7332"/>
                    <a:pt x="5399" y="8187"/>
                    <a:pt x="5135" y="9182"/>
                  </a:cubicBezTo>
                  <a:lnTo>
                    <a:pt x="7580" y="9182"/>
                  </a:lnTo>
                  <a:cubicBezTo>
                    <a:pt x="7733" y="9182"/>
                    <a:pt x="7853" y="9229"/>
                    <a:pt x="7947" y="9326"/>
                  </a:cubicBezTo>
                  <a:cubicBezTo>
                    <a:pt x="8038" y="9426"/>
                    <a:pt x="8088" y="9550"/>
                    <a:pt x="8088" y="9700"/>
                  </a:cubicBezTo>
                  <a:lnTo>
                    <a:pt x="8088" y="11867"/>
                  </a:lnTo>
                  <a:cubicBezTo>
                    <a:pt x="8088" y="12017"/>
                    <a:pt x="8038" y="12144"/>
                    <a:pt x="7947" y="12252"/>
                  </a:cubicBezTo>
                  <a:cubicBezTo>
                    <a:pt x="7853" y="12364"/>
                    <a:pt x="7733" y="12414"/>
                    <a:pt x="7580" y="12414"/>
                  </a:cubicBezTo>
                  <a:lnTo>
                    <a:pt x="5135" y="12414"/>
                  </a:lnTo>
                  <a:cubicBezTo>
                    <a:pt x="5408" y="13410"/>
                    <a:pt x="5904" y="14267"/>
                    <a:pt x="6620" y="14990"/>
                  </a:cubicBezTo>
                  <a:cubicBezTo>
                    <a:pt x="7337" y="15710"/>
                    <a:pt x="8191" y="16203"/>
                    <a:pt x="9183" y="16465"/>
                  </a:cubicBezTo>
                  <a:lnTo>
                    <a:pt x="9183" y="14018"/>
                  </a:lnTo>
                  <a:cubicBezTo>
                    <a:pt x="9183" y="13868"/>
                    <a:pt x="9239" y="13744"/>
                    <a:pt x="9348" y="13653"/>
                  </a:cubicBezTo>
                  <a:cubicBezTo>
                    <a:pt x="9453" y="13559"/>
                    <a:pt x="9583" y="13512"/>
                    <a:pt x="9732" y="13512"/>
                  </a:cubicBezTo>
                  <a:lnTo>
                    <a:pt x="11896" y="13512"/>
                  </a:lnTo>
                  <a:cubicBezTo>
                    <a:pt x="12049" y="13512"/>
                    <a:pt x="12172" y="13559"/>
                    <a:pt x="12269" y="13653"/>
                  </a:cubicBezTo>
                  <a:cubicBezTo>
                    <a:pt x="12369" y="13744"/>
                    <a:pt x="12419" y="13868"/>
                    <a:pt x="12419" y="14018"/>
                  </a:cubicBezTo>
                  <a:lnTo>
                    <a:pt x="12419" y="1646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lIns="101578" tIns="101578" rIns="101578" bIns="101578" anchor="ctr"/>
            <a:lstStyle/>
            <a:p>
              <a:pPr defTabSz="914195">
                <a:defRPr/>
              </a:pPr>
              <a:endParaRPr lang="es-ES" sz="58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44" name="TextBox 43"/>
          <p:cNvSpPr txBox="1"/>
          <p:nvPr/>
        </p:nvSpPr>
        <p:spPr>
          <a:xfrm>
            <a:off x="2419260" y="10201216"/>
            <a:ext cx="19527035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>
                <a:cs typeface="+mn-ea"/>
                <a:sym typeface="+mn-lt"/>
              </a:rPr>
              <a:t>此处添加详细文本描述</a:t>
            </a:r>
            <a:r>
              <a:rPr lang="zh-CN" altLang="en-US" sz="2000" dirty="0">
                <a:cs typeface="+mn-ea"/>
                <a:sym typeface="+mn-lt"/>
              </a:rPr>
              <a:t>，建议与标题相关并符合整体语言风格，语言描述尽量简洁生动。尽量将每页幻灯片的字数控制在</a:t>
            </a:r>
            <a:r>
              <a:rPr lang="en-US" altLang="zh-CN" sz="2000" dirty="0">
                <a:cs typeface="+mn-ea"/>
                <a:sym typeface="+mn-lt"/>
              </a:rPr>
              <a:t>200</a:t>
            </a:r>
            <a:r>
              <a:rPr lang="zh-CN" altLang="en-US" sz="2000" dirty="0"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2000" dirty="0">
                <a:cs typeface="+mn-ea"/>
                <a:sym typeface="+mn-lt"/>
              </a:rPr>
              <a:t>5</a:t>
            </a:r>
            <a:r>
              <a:rPr lang="zh-CN" altLang="en-US" sz="2000" dirty="0">
                <a:cs typeface="+mn-ea"/>
                <a:sym typeface="+mn-lt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2000" dirty="0">
                <a:cs typeface="+mn-ea"/>
                <a:sym typeface="+mn-lt"/>
              </a:rPr>
              <a:t>200</a:t>
            </a:r>
            <a:r>
              <a:rPr lang="zh-CN" altLang="en-US" sz="2000" dirty="0"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2000" dirty="0">
                <a:cs typeface="+mn-ea"/>
                <a:sym typeface="+mn-lt"/>
              </a:rPr>
              <a:t>5</a:t>
            </a:r>
            <a:r>
              <a:rPr lang="zh-CN" altLang="en-US" sz="2000" dirty="0">
                <a:cs typeface="+mn-ea"/>
                <a:sym typeface="+mn-lt"/>
              </a:rPr>
              <a:t>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1675581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4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2654251" y="2324689"/>
            <a:ext cx="3428107" cy="3327470"/>
            <a:chOff x="1000362" y="871757"/>
            <a:chExt cx="1285875" cy="1247801"/>
          </a:xfrm>
        </p:grpSpPr>
        <p:sp>
          <p:nvSpPr>
            <p:cNvPr id="26" name="Teardrop 25"/>
            <p:cNvSpPr/>
            <p:nvPr/>
          </p:nvSpPr>
          <p:spPr bwMode="auto">
            <a:xfrm rot="8100000">
              <a:off x="1430575" y="871757"/>
              <a:ext cx="417512" cy="417512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7" name="Content Placeholder 2"/>
            <p:cNvSpPr txBox="1">
              <a:spLocks/>
            </p:cNvSpPr>
            <p:nvPr/>
          </p:nvSpPr>
          <p:spPr bwMode="auto">
            <a:xfrm>
              <a:off x="1000362" y="1357532"/>
              <a:ext cx="1285875" cy="7620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algn="ctr">
                <a:spcBef>
                  <a:spcPct val="20000"/>
                </a:spcBef>
                <a:buFont typeface="Arial" charset="0"/>
                <a:buNone/>
              </a:pPr>
              <a:r>
                <a:rPr lang="zh-CN" altLang="en-US" sz="3200" dirty="0">
                  <a:solidFill>
                    <a:schemeClr val="tx2"/>
                  </a:solidFill>
                  <a:latin typeface="+mn-lt"/>
                  <a:ea typeface="+mn-ea"/>
                  <a:cs typeface="+mn-ea"/>
                  <a:sym typeface="+mn-lt"/>
                </a:rPr>
                <a:t>商业</a:t>
              </a:r>
              <a:endParaRPr lang="en-US" sz="32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algn="ctr">
                <a:spcBef>
                  <a:spcPct val="20000"/>
                </a:spcBef>
                <a:buFont typeface="Arial" charset="0"/>
                <a:buNone/>
              </a:pPr>
              <a:r>
                <a:rPr lang="zh-CN" altLang="en-US" sz="2400" dirty="0">
                  <a:latin typeface="+mn-lt"/>
                  <a:ea typeface="+mn-ea"/>
                  <a:cs typeface="+mn-ea"/>
                  <a:sym typeface="+mn-lt"/>
                </a:rPr>
                <a:t>此处添加详细文本描述，建议与标题相关并符合整体语言风格</a:t>
              </a:r>
              <a:endParaRPr lang="en-US" sz="24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28" name="Group 4699"/>
            <p:cNvGrpSpPr>
              <a:grpSpLocks/>
            </p:cNvGrpSpPr>
            <p:nvPr/>
          </p:nvGrpSpPr>
          <p:grpSpPr bwMode="auto">
            <a:xfrm>
              <a:off x="1520226" y="1020230"/>
              <a:ext cx="241710" cy="167336"/>
              <a:chOff x="3908425" y="4124324"/>
              <a:chExt cx="546100" cy="319088"/>
            </a:xfrm>
            <a:solidFill>
              <a:schemeClr val="bg1"/>
            </a:solidFill>
          </p:grpSpPr>
          <p:sp>
            <p:nvSpPr>
              <p:cNvPr id="29" name="Freeform 413"/>
              <p:cNvSpPr>
                <a:spLocks noChangeArrowheads="1"/>
              </p:cNvSpPr>
              <p:nvPr/>
            </p:nvSpPr>
            <p:spPr bwMode="auto">
              <a:xfrm>
                <a:off x="4019550" y="4262437"/>
                <a:ext cx="36513" cy="174625"/>
              </a:xfrm>
              <a:custGeom>
                <a:avLst/>
                <a:gdLst>
                  <a:gd name="T0" fmla="*/ 83 w 101"/>
                  <a:gd name="T1" fmla="*/ 8 h 485"/>
                  <a:gd name="T2" fmla="*/ 33 w 101"/>
                  <a:gd name="T3" fmla="*/ 8 h 485"/>
                  <a:gd name="T4" fmla="*/ 16 w 101"/>
                  <a:gd name="T5" fmla="*/ 8 h 485"/>
                  <a:gd name="T6" fmla="*/ 0 w 101"/>
                  <a:gd name="T7" fmla="*/ 33 h 485"/>
                  <a:gd name="T8" fmla="*/ 50 w 101"/>
                  <a:gd name="T9" fmla="*/ 476 h 485"/>
                  <a:gd name="T10" fmla="*/ 67 w 101"/>
                  <a:gd name="T11" fmla="*/ 484 h 485"/>
                  <a:gd name="T12" fmla="*/ 75 w 101"/>
                  <a:gd name="T13" fmla="*/ 476 h 485"/>
                  <a:gd name="T14" fmla="*/ 100 w 101"/>
                  <a:gd name="T15" fmla="*/ 33 h 485"/>
                  <a:gd name="T16" fmla="*/ 83 w 101"/>
                  <a:gd name="T17" fmla="*/ 8 h 485"/>
                  <a:gd name="T18" fmla="*/ 83 w 101"/>
                  <a:gd name="T19" fmla="*/ 8 h 485"/>
                  <a:gd name="T20" fmla="*/ 83 w 101"/>
                  <a:gd name="T21" fmla="*/ 8 h 4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1" h="485">
                    <a:moveTo>
                      <a:pt x="83" y="8"/>
                    </a:moveTo>
                    <a:cubicBezTo>
                      <a:pt x="33" y="8"/>
                      <a:pt x="33" y="8"/>
                      <a:pt x="33" y="8"/>
                    </a:cubicBezTo>
                    <a:cubicBezTo>
                      <a:pt x="25" y="0"/>
                      <a:pt x="16" y="8"/>
                      <a:pt x="16" y="8"/>
                    </a:cubicBezTo>
                    <a:cubicBezTo>
                      <a:pt x="8" y="16"/>
                      <a:pt x="0" y="25"/>
                      <a:pt x="0" y="33"/>
                    </a:cubicBezTo>
                    <a:cubicBezTo>
                      <a:pt x="50" y="476"/>
                      <a:pt x="50" y="476"/>
                      <a:pt x="50" y="476"/>
                    </a:cubicBezTo>
                    <a:cubicBezTo>
                      <a:pt x="50" y="476"/>
                      <a:pt x="58" y="484"/>
                      <a:pt x="67" y="484"/>
                    </a:cubicBezTo>
                    <a:cubicBezTo>
                      <a:pt x="75" y="484"/>
                      <a:pt x="75" y="476"/>
                      <a:pt x="75" y="476"/>
                    </a:cubicBezTo>
                    <a:cubicBezTo>
                      <a:pt x="100" y="33"/>
                      <a:pt x="100" y="33"/>
                      <a:pt x="100" y="33"/>
                    </a:cubicBezTo>
                    <a:cubicBezTo>
                      <a:pt x="100" y="25"/>
                      <a:pt x="92" y="16"/>
                      <a:pt x="83" y="8"/>
                    </a:cubicBezTo>
                    <a:close/>
                    <a:moveTo>
                      <a:pt x="83" y="8"/>
                    </a:moveTo>
                    <a:lnTo>
                      <a:pt x="83" y="8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Freeform 414"/>
              <p:cNvSpPr>
                <a:spLocks noChangeArrowheads="1"/>
              </p:cNvSpPr>
              <p:nvPr/>
            </p:nvSpPr>
            <p:spPr bwMode="auto">
              <a:xfrm>
                <a:off x="4059238" y="4271962"/>
                <a:ext cx="166687" cy="171450"/>
              </a:xfrm>
              <a:custGeom>
                <a:avLst/>
                <a:gdLst>
                  <a:gd name="T0" fmla="*/ 452 w 461"/>
                  <a:gd name="T1" fmla="*/ 67 h 477"/>
                  <a:gd name="T2" fmla="*/ 51 w 461"/>
                  <a:gd name="T3" fmla="*/ 0 h 477"/>
                  <a:gd name="T4" fmla="*/ 42 w 461"/>
                  <a:gd name="T5" fmla="*/ 8 h 477"/>
                  <a:gd name="T6" fmla="*/ 42 w 461"/>
                  <a:gd name="T7" fmla="*/ 16 h 477"/>
                  <a:gd name="T8" fmla="*/ 0 w 461"/>
                  <a:gd name="T9" fmla="*/ 459 h 477"/>
                  <a:gd name="T10" fmla="*/ 9 w 461"/>
                  <a:gd name="T11" fmla="*/ 468 h 477"/>
                  <a:gd name="T12" fmla="*/ 17 w 461"/>
                  <a:gd name="T13" fmla="*/ 476 h 477"/>
                  <a:gd name="T14" fmla="*/ 17 w 461"/>
                  <a:gd name="T15" fmla="*/ 468 h 477"/>
                  <a:gd name="T16" fmla="*/ 452 w 461"/>
                  <a:gd name="T17" fmla="*/ 83 h 477"/>
                  <a:gd name="T18" fmla="*/ 460 w 461"/>
                  <a:gd name="T19" fmla="*/ 75 h 477"/>
                  <a:gd name="T20" fmla="*/ 452 w 461"/>
                  <a:gd name="T21" fmla="*/ 67 h 477"/>
                  <a:gd name="T22" fmla="*/ 452 w 461"/>
                  <a:gd name="T23" fmla="*/ 67 h 477"/>
                  <a:gd name="T24" fmla="*/ 452 w 461"/>
                  <a:gd name="T25" fmla="*/ 67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61" h="477">
                    <a:moveTo>
                      <a:pt x="452" y="67"/>
                    </a:moveTo>
                    <a:cubicBezTo>
                      <a:pt x="51" y="0"/>
                      <a:pt x="51" y="0"/>
                      <a:pt x="51" y="0"/>
                    </a:cubicBezTo>
                    <a:lnTo>
                      <a:pt x="42" y="8"/>
                    </a:lnTo>
                    <a:lnTo>
                      <a:pt x="42" y="16"/>
                    </a:lnTo>
                    <a:cubicBezTo>
                      <a:pt x="0" y="459"/>
                      <a:pt x="0" y="459"/>
                      <a:pt x="0" y="459"/>
                    </a:cubicBezTo>
                    <a:cubicBezTo>
                      <a:pt x="0" y="468"/>
                      <a:pt x="0" y="468"/>
                      <a:pt x="9" y="468"/>
                    </a:cubicBezTo>
                    <a:cubicBezTo>
                      <a:pt x="9" y="476"/>
                      <a:pt x="9" y="476"/>
                      <a:pt x="17" y="476"/>
                    </a:cubicBezTo>
                    <a:lnTo>
                      <a:pt x="17" y="468"/>
                    </a:lnTo>
                    <a:cubicBezTo>
                      <a:pt x="452" y="83"/>
                      <a:pt x="452" y="83"/>
                      <a:pt x="452" y="83"/>
                    </a:cubicBezTo>
                    <a:cubicBezTo>
                      <a:pt x="460" y="83"/>
                      <a:pt x="460" y="75"/>
                      <a:pt x="460" y="75"/>
                    </a:cubicBezTo>
                    <a:cubicBezTo>
                      <a:pt x="460" y="67"/>
                      <a:pt x="452" y="67"/>
                      <a:pt x="452" y="67"/>
                    </a:cubicBezTo>
                    <a:close/>
                    <a:moveTo>
                      <a:pt x="452" y="67"/>
                    </a:moveTo>
                    <a:lnTo>
                      <a:pt x="452" y="67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1" name="Freeform 415"/>
              <p:cNvSpPr>
                <a:spLocks noChangeArrowheads="1"/>
              </p:cNvSpPr>
              <p:nvPr/>
            </p:nvSpPr>
            <p:spPr bwMode="auto">
              <a:xfrm>
                <a:off x="3908425" y="4124324"/>
                <a:ext cx="546100" cy="177800"/>
              </a:xfrm>
              <a:custGeom>
                <a:avLst/>
                <a:gdLst>
                  <a:gd name="T0" fmla="*/ 1514 w 1515"/>
                  <a:gd name="T1" fmla="*/ 0 h 494"/>
                  <a:gd name="T2" fmla="*/ 1497 w 1515"/>
                  <a:gd name="T3" fmla="*/ 0 h 494"/>
                  <a:gd name="T4" fmla="*/ 17 w 1515"/>
                  <a:gd name="T5" fmla="*/ 276 h 494"/>
                  <a:gd name="T6" fmla="*/ 0 w 1515"/>
                  <a:gd name="T7" fmla="*/ 293 h 494"/>
                  <a:gd name="T8" fmla="*/ 17 w 1515"/>
                  <a:gd name="T9" fmla="*/ 301 h 494"/>
                  <a:gd name="T10" fmla="*/ 335 w 1515"/>
                  <a:gd name="T11" fmla="*/ 359 h 494"/>
                  <a:gd name="T12" fmla="*/ 377 w 1515"/>
                  <a:gd name="T13" fmla="*/ 351 h 494"/>
                  <a:gd name="T14" fmla="*/ 1171 w 1515"/>
                  <a:gd name="T15" fmla="*/ 117 h 494"/>
                  <a:gd name="T16" fmla="*/ 502 w 1515"/>
                  <a:gd name="T17" fmla="*/ 368 h 494"/>
                  <a:gd name="T18" fmla="*/ 494 w 1515"/>
                  <a:gd name="T19" fmla="*/ 376 h 494"/>
                  <a:gd name="T20" fmla="*/ 502 w 1515"/>
                  <a:gd name="T21" fmla="*/ 385 h 494"/>
                  <a:gd name="T22" fmla="*/ 1154 w 1515"/>
                  <a:gd name="T23" fmla="*/ 493 h 494"/>
                  <a:gd name="T24" fmla="*/ 1204 w 1515"/>
                  <a:gd name="T25" fmla="*/ 468 h 494"/>
                  <a:gd name="T26" fmla="*/ 1514 w 1515"/>
                  <a:gd name="T27" fmla="*/ 17 h 494"/>
                  <a:gd name="T28" fmla="*/ 1514 w 1515"/>
                  <a:gd name="T29" fmla="*/ 0 h 494"/>
                  <a:gd name="T30" fmla="*/ 1514 w 1515"/>
                  <a:gd name="T31" fmla="*/ 0 h 494"/>
                  <a:gd name="T32" fmla="*/ 1514 w 1515"/>
                  <a:gd name="T33" fmla="*/ 0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515" h="494">
                    <a:moveTo>
                      <a:pt x="1514" y="0"/>
                    </a:moveTo>
                    <a:cubicBezTo>
                      <a:pt x="1505" y="0"/>
                      <a:pt x="1497" y="0"/>
                      <a:pt x="1497" y="0"/>
                    </a:cubicBezTo>
                    <a:cubicBezTo>
                      <a:pt x="17" y="276"/>
                      <a:pt x="17" y="276"/>
                      <a:pt x="17" y="276"/>
                    </a:cubicBezTo>
                    <a:cubicBezTo>
                      <a:pt x="9" y="276"/>
                      <a:pt x="0" y="284"/>
                      <a:pt x="0" y="293"/>
                    </a:cubicBezTo>
                    <a:cubicBezTo>
                      <a:pt x="0" y="293"/>
                      <a:pt x="9" y="301"/>
                      <a:pt x="17" y="301"/>
                    </a:cubicBezTo>
                    <a:cubicBezTo>
                      <a:pt x="335" y="359"/>
                      <a:pt x="335" y="359"/>
                      <a:pt x="335" y="359"/>
                    </a:cubicBezTo>
                    <a:cubicBezTo>
                      <a:pt x="343" y="359"/>
                      <a:pt x="360" y="359"/>
                      <a:pt x="377" y="351"/>
                    </a:cubicBezTo>
                    <a:cubicBezTo>
                      <a:pt x="1171" y="117"/>
                      <a:pt x="1171" y="117"/>
                      <a:pt x="1171" y="117"/>
                    </a:cubicBezTo>
                    <a:cubicBezTo>
                      <a:pt x="502" y="368"/>
                      <a:pt x="502" y="368"/>
                      <a:pt x="502" y="368"/>
                    </a:cubicBezTo>
                    <a:cubicBezTo>
                      <a:pt x="502" y="368"/>
                      <a:pt x="494" y="368"/>
                      <a:pt x="494" y="376"/>
                    </a:cubicBezTo>
                    <a:cubicBezTo>
                      <a:pt x="494" y="385"/>
                      <a:pt x="502" y="385"/>
                      <a:pt x="502" y="385"/>
                    </a:cubicBezTo>
                    <a:cubicBezTo>
                      <a:pt x="1154" y="493"/>
                      <a:pt x="1154" y="493"/>
                      <a:pt x="1154" y="493"/>
                    </a:cubicBezTo>
                    <a:cubicBezTo>
                      <a:pt x="1171" y="493"/>
                      <a:pt x="1188" y="485"/>
                      <a:pt x="1204" y="468"/>
                    </a:cubicBezTo>
                    <a:cubicBezTo>
                      <a:pt x="1514" y="17"/>
                      <a:pt x="1514" y="17"/>
                      <a:pt x="1514" y="17"/>
                    </a:cubicBezTo>
                    <a:cubicBezTo>
                      <a:pt x="1514" y="8"/>
                      <a:pt x="1514" y="8"/>
                      <a:pt x="1514" y="0"/>
                    </a:cubicBezTo>
                    <a:close/>
                    <a:moveTo>
                      <a:pt x="1514" y="0"/>
                    </a:moveTo>
                    <a:lnTo>
                      <a:pt x="1514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1" name="Group 60"/>
          <p:cNvGrpSpPr/>
          <p:nvPr/>
        </p:nvGrpSpPr>
        <p:grpSpPr>
          <a:xfrm>
            <a:off x="18552077" y="2337479"/>
            <a:ext cx="3428107" cy="3327470"/>
            <a:chOff x="9278455" y="1168739"/>
            <a:chExt cx="1714500" cy="1663735"/>
          </a:xfrm>
        </p:grpSpPr>
        <p:sp>
          <p:nvSpPr>
            <p:cNvPr id="17" name="Teardrop 16"/>
            <p:cNvSpPr/>
            <p:nvPr/>
          </p:nvSpPr>
          <p:spPr bwMode="auto">
            <a:xfrm rot="8100000">
              <a:off x="9852069" y="1168739"/>
              <a:ext cx="556683" cy="556683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anchor="ctr"/>
            <a:lstStyle/>
            <a:p>
              <a:pPr algn="ctr">
                <a:defRPr/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8" name="Content Placeholder 2"/>
            <p:cNvSpPr txBox="1">
              <a:spLocks/>
            </p:cNvSpPr>
            <p:nvPr/>
          </p:nvSpPr>
          <p:spPr bwMode="auto">
            <a:xfrm>
              <a:off x="9278455" y="1816439"/>
              <a:ext cx="1714500" cy="10160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17" tIns="60958" rIns="121917" bIns="60958"/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algn="ctr">
                <a:spcBef>
                  <a:spcPct val="20000"/>
                </a:spcBef>
                <a:buFont typeface="Arial" charset="0"/>
                <a:buNone/>
              </a:pPr>
              <a:r>
                <a:rPr lang="zh-CN" altLang="en-US" sz="3200" dirty="0">
                  <a:solidFill>
                    <a:schemeClr val="tx2"/>
                  </a:solidFill>
                  <a:latin typeface="+mn-lt"/>
                  <a:ea typeface="+mn-ea"/>
                  <a:cs typeface="+mn-ea"/>
                  <a:sym typeface="+mn-lt"/>
                </a:rPr>
                <a:t>用户</a:t>
              </a:r>
              <a:endParaRPr lang="en-US" sz="32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algn="ctr">
                <a:spcBef>
                  <a:spcPct val="20000"/>
                </a:spcBef>
                <a:buFont typeface="Arial" charset="0"/>
                <a:buNone/>
              </a:pPr>
              <a:r>
                <a:rPr lang="zh-CN" altLang="en-US" sz="2400" dirty="0">
                  <a:latin typeface="+mn-lt"/>
                  <a:ea typeface="+mn-ea"/>
                  <a:cs typeface="+mn-ea"/>
                  <a:sym typeface="+mn-lt"/>
                </a:rPr>
                <a:t>此处添加详细文本描述，建议与标题相关并符合整体语言风格</a:t>
              </a:r>
              <a:endParaRPr lang="en-US" sz="24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" name="Freeform 429"/>
            <p:cNvSpPr>
              <a:spLocks noChangeArrowheads="1"/>
            </p:cNvSpPr>
            <p:nvPr/>
          </p:nvSpPr>
          <p:spPr bwMode="auto">
            <a:xfrm>
              <a:off x="10000271" y="1293967"/>
              <a:ext cx="302205" cy="300039"/>
            </a:xfrm>
            <a:custGeom>
              <a:avLst/>
              <a:gdLst>
                <a:gd name="T0" fmla="*/ 1162 w 1230"/>
                <a:gd name="T1" fmla="*/ 383 h 1221"/>
                <a:gd name="T2" fmla="*/ 1112 w 1230"/>
                <a:gd name="T3" fmla="*/ 433 h 1221"/>
                <a:gd name="T4" fmla="*/ 794 w 1230"/>
                <a:gd name="T5" fmla="*/ 116 h 1221"/>
                <a:gd name="T6" fmla="*/ 844 w 1230"/>
                <a:gd name="T7" fmla="*/ 57 h 1221"/>
                <a:gd name="T8" fmla="*/ 1061 w 1230"/>
                <a:gd name="T9" fmla="*/ 57 h 1221"/>
                <a:gd name="T10" fmla="*/ 1162 w 1230"/>
                <a:gd name="T11" fmla="*/ 166 h 1221"/>
                <a:gd name="T12" fmla="*/ 1162 w 1230"/>
                <a:gd name="T13" fmla="*/ 383 h 1221"/>
                <a:gd name="T14" fmla="*/ 418 w 1230"/>
                <a:gd name="T15" fmla="*/ 1019 h 1221"/>
                <a:gd name="T16" fmla="*/ 418 w 1230"/>
                <a:gd name="T17" fmla="*/ 1077 h 1221"/>
                <a:gd name="T18" fmla="*/ 468 w 1230"/>
                <a:gd name="T19" fmla="*/ 1077 h 1221"/>
                <a:gd name="T20" fmla="*/ 1061 w 1230"/>
                <a:gd name="T21" fmla="*/ 484 h 1221"/>
                <a:gd name="T22" fmla="*/ 1003 w 1230"/>
                <a:gd name="T23" fmla="*/ 433 h 1221"/>
                <a:gd name="T24" fmla="*/ 418 w 1230"/>
                <a:gd name="T25" fmla="*/ 1019 h 1221"/>
                <a:gd name="T26" fmla="*/ 150 w 1230"/>
                <a:gd name="T27" fmla="*/ 751 h 1221"/>
                <a:gd name="T28" fmla="*/ 150 w 1230"/>
                <a:gd name="T29" fmla="*/ 810 h 1221"/>
                <a:gd name="T30" fmla="*/ 209 w 1230"/>
                <a:gd name="T31" fmla="*/ 810 h 1221"/>
                <a:gd name="T32" fmla="*/ 794 w 1230"/>
                <a:gd name="T33" fmla="*/ 216 h 1221"/>
                <a:gd name="T34" fmla="*/ 735 w 1230"/>
                <a:gd name="T35" fmla="*/ 166 h 1221"/>
                <a:gd name="T36" fmla="*/ 150 w 1230"/>
                <a:gd name="T37" fmla="*/ 751 h 1221"/>
                <a:gd name="T38" fmla="*/ 844 w 1230"/>
                <a:gd name="T39" fmla="*/ 275 h 1221"/>
                <a:gd name="T40" fmla="*/ 259 w 1230"/>
                <a:gd name="T41" fmla="*/ 860 h 1221"/>
                <a:gd name="T42" fmla="*/ 259 w 1230"/>
                <a:gd name="T43" fmla="*/ 969 h 1221"/>
                <a:gd name="T44" fmla="*/ 367 w 1230"/>
                <a:gd name="T45" fmla="*/ 969 h 1221"/>
                <a:gd name="T46" fmla="*/ 953 w 1230"/>
                <a:gd name="T47" fmla="*/ 383 h 1221"/>
                <a:gd name="T48" fmla="*/ 844 w 1230"/>
                <a:gd name="T49" fmla="*/ 275 h 1221"/>
                <a:gd name="T50" fmla="*/ 367 w 1230"/>
                <a:gd name="T51" fmla="*/ 1127 h 1221"/>
                <a:gd name="T52" fmla="*/ 334 w 1230"/>
                <a:gd name="T53" fmla="*/ 1061 h 1221"/>
                <a:gd name="T54" fmla="*/ 309 w 1230"/>
                <a:gd name="T55" fmla="*/ 1061 h 1221"/>
                <a:gd name="T56" fmla="*/ 209 w 1230"/>
                <a:gd name="T57" fmla="*/ 1019 h 1221"/>
                <a:gd name="T58" fmla="*/ 158 w 1230"/>
                <a:gd name="T59" fmla="*/ 910 h 1221"/>
                <a:gd name="T60" fmla="*/ 167 w 1230"/>
                <a:gd name="T61" fmla="*/ 893 h 1221"/>
                <a:gd name="T62" fmla="*/ 100 w 1230"/>
                <a:gd name="T63" fmla="*/ 860 h 1221"/>
                <a:gd name="T64" fmla="*/ 92 w 1230"/>
                <a:gd name="T65" fmla="*/ 852 h 1221"/>
                <a:gd name="T66" fmla="*/ 0 w 1230"/>
                <a:gd name="T67" fmla="*/ 1220 h 1221"/>
                <a:gd name="T68" fmla="*/ 367 w 1230"/>
                <a:gd name="T69" fmla="*/ 1127 h 1221"/>
                <a:gd name="T70" fmla="*/ 367 w 1230"/>
                <a:gd name="T71" fmla="*/ 1127 h 1221"/>
                <a:gd name="T72" fmla="*/ 367 w 1230"/>
                <a:gd name="T73" fmla="*/ 1127 h 1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30" h="1221">
                  <a:moveTo>
                    <a:pt x="1162" y="383"/>
                  </a:moveTo>
                  <a:cubicBezTo>
                    <a:pt x="1112" y="433"/>
                    <a:pt x="1112" y="433"/>
                    <a:pt x="1112" y="433"/>
                  </a:cubicBezTo>
                  <a:cubicBezTo>
                    <a:pt x="794" y="116"/>
                    <a:pt x="794" y="116"/>
                    <a:pt x="794" y="116"/>
                  </a:cubicBezTo>
                  <a:cubicBezTo>
                    <a:pt x="844" y="57"/>
                    <a:pt x="844" y="57"/>
                    <a:pt x="844" y="57"/>
                  </a:cubicBezTo>
                  <a:cubicBezTo>
                    <a:pt x="903" y="0"/>
                    <a:pt x="1003" y="0"/>
                    <a:pt x="1061" y="57"/>
                  </a:cubicBezTo>
                  <a:cubicBezTo>
                    <a:pt x="1162" y="166"/>
                    <a:pt x="1162" y="166"/>
                    <a:pt x="1162" y="166"/>
                  </a:cubicBezTo>
                  <a:cubicBezTo>
                    <a:pt x="1229" y="225"/>
                    <a:pt x="1229" y="325"/>
                    <a:pt x="1162" y="383"/>
                  </a:cubicBezTo>
                  <a:close/>
                  <a:moveTo>
                    <a:pt x="418" y="1019"/>
                  </a:moveTo>
                  <a:cubicBezTo>
                    <a:pt x="401" y="1035"/>
                    <a:pt x="401" y="1061"/>
                    <a:pt x="418" y="1077"/>
                  </a:cubicBezTo>
                  <a:cubicBezTo>
                    <a:pt x="434" y="1086"/>
                    <a:pt x="459" y="1086"/>
                    <a:pt x="468" y="1077"/>
                  </a:cubicBezTo>
                  <a:cubicBezTo>
                    <a:pt x="1061" y="484"/>
                    <a:pt x="1061" y="484"/>
                    <a:pt x="1061" y="484"/>
                  </a:cubicBezTo>
                  <a:cubicBezTo>
                    <a:pt x="1003" y="433"/>
                    <a:pt x="1003" y="433"/>
                    <a:pt x="1003" y="433"/>
                  </a:cubicBezTo>
                  <a:lnTo>
                    <a:pt x="418" y="1019"/>
                  </a:lnTo>
                  <a:close/>
                  <a:moveTo>
                    <a:pt x="150" y="751"/>
                  </a:moveTo>
                  <a:cubicBezTo>
                    <a:pt x="133" y="768"/>
                    <a:pt x="133" y="793"/>
                    <a:pt x="150" y="810"/>
                  </a:cubicBezTo>
                  <a:cubicBezTo>
                    <a:pt x="167" y="818"/>
                    <a:pt x="192" y="818"/>
                    <a:pt x="209" y="810"/>
                  </a:cubicBezTo>
                  <a:cubicBezTo>
                    <a:pt x="794" y="216"/>
                    <a:pt x="794" y="216"/>
                    <a:pt x="794" y="216"/>
                  </a:cubicBezTo>
                  <a:cubicBezTo>
                    <a:pt x="735" y="166"/>
                    <a:pt x="735" y="166"/>
                    <a:pt x="735" y="166"/>
                  </a:cubicBezTo>
                  <a:lnTo>
                    <a:pt x="150" y="751"/>
                  </a:lnTo>
                  <a:close/>
                  <a:moveTo>
                    <a:pt x="844" y="275"/>
                  </a:moveTo>
                  <a:cubicBezTo>
                    <a:pt x="259" y="860"/>
                    <a:pt x="259" y="860"/>
                    <a:pt x="259" y="860"/>
                  </a:cubicBezTo>
                  <a:cubicBezTo>
                    <a:pt x="225" y="893"/>
                    <a:pt x="225" y="935"/>
                    <a:pt x="259" y="969"/>
                  </a:cubicBezTo>
                  <a:cubicBezTo>
                    <a:pt x="284" y="994"/>
                    <a:pt x="334" y="994"/>
                    <a:pt x="367" y="969"/>
                  </a:cubicBezTo>
                  <a:cubicBezTo>
                    <a:pt x="953" y="383"/>
                    <a:pt x="953" y="383"/>
                    <a:pt x="953" y="383"/>
                  </a:cubicBezTo>
                  <a:lnTo>
                    <a:pt x="844" y="275"/>
                  </a:lnTo>
                  <a:close/>
                  <a:moveTo>
                    <a:pt x="367" y="1127"/>
                  </a:moveTo>
                  <a:cubicBezTo>
                    <a:pt x="351" y="1111"/>
                    <a:pt x="343" y="1086"/>
                    <a:pt x="334" y="1061"/>
                  </a:cubicBezTo>
                  <a:cubicBezTo>
                    <a:pt x="326" y="1061"/>
                    <a:pt x="317" y="1061"/>
                    <a:pt x="309" y="1061"/>
                  </a:cubicBezTo>
                  <a:cubicBezTo>
                    <a:pt x="276" y="1061"/>
                    <a:pt x="234" y="1052"/>
                    <a:pt x="209" y="1019"/>
                  </a:cubicBezTo>
                  <a:cubicBezTo>
                    <a:pt x="175" y="994"/>
                    <a:pt x="158" y="952"/>
                    <a:pt x="158" y="910"/>
                  </a:cubicBezTo>
                  <a:cubicBezTo>
                    <a:pt x="158" y="910"/>
                    <a:pt x="158" y="902"/>
                    <a:pt x="167" y="893"/>
                  </a:cubicBezTo>
                  <a:cubicBezTo>
                    <a:pt x="142" y="885"/>
                    <a:pt x="117" y="877"/>
                    <a:pt x="100" y="860"/>
                  </a:cubicBezTo>
                  <a:lnTo>
                    <a:pt x="92" y="852"/>
                  </a:lnTo>
                  <a:cubicBezTo>
                    <a:pt x="0" y="1220"/>
                    <a:pt x="0" y="1220"/>
                    <a:pt x="0" y="1220"/>
                  </a:cubicBezTo>
                  <a:cubicBezTo>
                    <a:pt x="367" y="1127"/>
                    <a:pt x="367" y="1127"/>
                    <a:pt x="367" y="1127"/>
                  </a:cubicBezTo>
                  <a:close/>
                  <a:moveTo>
                    <a:pt x="367" y="1127"/>
                  </a:moveTo>
                  <a:lnTo>
                    <a:pt x="367" y="112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121917" tIns="60958" rIns="121917" bIns="60958" anchor="ctr"/>
            <a:lstStyle/>
            <a:p>
              <a:pPr>
                <a:defRPr/>
              </a:pPr>
              <a:endParaRPr lang="en-US" dirty="0">
                <a:cs typeface="+mn-ea"/>
                <a:sym typeface="+mn-lt"/>
              </a:endParaRPr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2654251" y="9670931"/>
            <a:ext cx="3428107" cy="3327470"/>
            <a:chOff x="1327471" y="4835465"/>
            <a:chExt cx="1714500" cy="1663735"/>
          </a:xfrm>
        </p:grpSpPr>
        <p:sp>
          <p:nvSpPr>
            <p:cNvPr id="15" name="Teardrop 14"/>
            <p:cNvSpPr/>
            <p:nvPr/>
          </p:nvSpPr>
          <p:spPr bwMode="auto">
            <a:xfrm rot="8100000">
              <a:off x="1901085" y="4835465"/>
              <a:ext cx="556683" cy="556683"/>
            </a:xfrm>
            <a:prstGeom prst="teardrop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anchor="ctr"/>
            <a:lstStyle/>
            <a:p>
              <a:pPr algn="ctr">
                <a:defRPr/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6" name="Content Placeholder 2"/>
            <p:cNvSpPr txBox="1">
              <a:spLocks/>
            </p:cNvSpPr>
            <p:nvPr/>
          </p:nvSpPr>
          <p:spPr bwMode="auto">
            <a:xfrm>
              <a:off x="1327471" y="5483165"/>
              <a:ext cx="1714500" cy="10160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17" tIns="60958" rIns="121917" bIns="60958"/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algn="ctr">
                <a:spcBef>
                  <a:spcPct val="20000"/>
                </a:spcBef>
                <a:buFont typeface="Arial" charset="0"/>
                <a:buNone/>
              </a:pPr>
              <a:r>
                <a:rPr lang="zh-CN" altLang="en-US" sz="3200" dirty="0">
                  <a:solidFill>
                    <a:schemeClr val="tx2"/>
                  </a:solidFill>
                  <a:latin typeface="+mn-lt"/>
                  <a:ea typeface="+mn-ea"/>
                  <a:cs typeface="+mn-ea"/>
                  <a:sym typeface="+mn-lt"/>
                </a:rPr>
                <a:t>网络</a:t>
              </a:r>
              <a:endParaRPr lang="en-US" sz="32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algn="ctr">
                <a:spcBef>
                  <a:spcPct val="20000"/>
                </a:spcBef>
                <a:buFont typeface="Arial" charset="0"/>
                <a:buNone/>
              </a:pPr>
              <a:r>
                <a:rPr lang="zh-CN" altLang="en-US" sz="2400" dirty="0">
                  <a:latin typeface="+mn-lt"/>
                  <a:ea typeface="+mn-ea"/>
                  <a:cs typeface="+mn-ea"/>
                  <a:sym typeface="+mn-lt"/>
                </a:rPr>
                <a:t>此处添加详细文本描述，建议与标题相关并符合整体语言风格</a:t>
              </a:r>
              <a:endParaRPr lang="en-US" sz="24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33" name="Group 32"/>
            <p:cNvGrpSpPr/>
            <p:nvPr/>
          </p:nvGrpSpPr>
          <p:grpSpPr>
            <a:xfrm>
              <a:off x="2037765" y="4951388"/>
              <a:ext cx="294784" cy="429075"/>
              <a:chOff x="1533086" y="3713538"/>
              <a:chExt cx="221088" cy="321806"/>
            </a:xfrm>
          </p:grpSpPr>
          <p:sp>
            <p:nvSpPr>
              <p:cNvPr id="34" name="Freeform 166"/>
              <p:cNvSpPr>
                <a:spLocks noChangeArrowheads="1"/>
              </p:cNvSpPr>
              <p:nvPr/>
            </p:nvSpPr>
            <p:spPr bwMode="auto">
              <a:xfrm>
                <a:off x="1533086" y="3713538"/>
                <a:ext cx="221088" cy="321806"/>
              </a:xfrm>
              <a:custGeom>
                <a:avLst/>
                <a:gdLst>
                  <a:gd name="T0" fmla="*/ 396 w 793"/>
                  <a:gd name="T1" fmla="*/ 146 h 1157"/>
                  <a:gd name="T2" fmla="*/ 553 w 793"/>
                  <a:gd name="T3" fmla="*/ 209 h 1157"/>
                  <a:gd name="T4" fmla="*/ 615 w 793"/>
                  <a:gd name="T5" fmla="*/ 365 h 1157"/>
                  <a:gd name="T6" fmla="*/ 553 w 793"/>
                  <a:gd name="T7" fmla="*/ 511 h 1157"/>
                  <a:gd name="T8" fmla="*/ 396 w 793"/>
                  <a:gd name="T9" fmla="*/ 709 h 1157"/>
                  <a:gd name="T10" fmla="*/ 240 w 793"/>
                  <a:gd name="T11" fmla="*/ 511 h 1157"/>
                  <a:gd name="T12" fmla="*/ 178 w 793"/>
                  <a:gd name="T13" fmla="*/ 365 h 1157"/>
                  <a:gd name="T14" fmla="*/ 240 w 793"/>
                  <a:gd name="T15" fmla="*/ 209 h 1157"/>
                  <a:gd name="T16" fmla="*/ 396 w 793"/>
                  <a:gd name="T17" fmla="*/ 146 h 1157"/>
                  <a:gd name="T18" fmla="*/ 396 w 793"/>
                  <a:gd name="T19" fmla="*/ 0 h 1157"/>
                  <a:gd name="T20" fmla="*/ 136 w 793"/>
                  <a:gd name="T21" fmla="*/ 105 h 1157"/>
                  <a:gd name="T22" fmla="*/ 136 w 793"/>
                  <a:gd name="T23" fmla="*/ 615 h 1157"/>
                  <a:gd name="T24" fmla="*/ 396 w 793"/>
                  <a:gd name="T25" fmla="*/ 1156 h 1157"/>
                  <a:gd name="T26" fmla="*/ 646 w 793"/>
                  <a:gd name="T27" fmla="*/ 615 h 1157"/>
                  <a:gd name="T28" fmla="*/ 646 w 793"/>
                  <a:gd name="T29" fmla="*/ 105 h 1157"/>
                  <a:gd name="T30" fmla="*/ 396 w 793"/>
                  <a:gd name="T31" fmla="*/ 0 h 1157"/>
                  <a:gd name="T32" fmla="*/ 396 w 793"/>
                  <a:gd name="T33" fmla="*/ 146 h 1157"/>
                  <a:gd name="T34" fmla="*/ 396 w 793"/>
                  <a:gd name="T35" fmla="*/ 0 h 1157"/>
                  <a:gd name="T36" fmla="*/ 396 w 793"/>
                  <a:gd name="T37" fmla="*/ 0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93" h="1157">
                    <a:moveTo>
                      <a:pt x="396" y="146"/>
                    </a:moveTo>
                    <a:cubicBezTo>
                      <a:pt x="448" y="146"/>
                      <a:pt x="511" y="167"/>
                      <a:pt x="553" y="209"/>
                    </a:cubicBezTo>
                    <a:cubicBezTo>
                      <a:pt x="584" y="250"/>
                      <a:pt x="615" y="302"/>
                      <a:pt x="615" y="365"/>
                    </a:cubicBezTo>
                    <a:cubicBezTo>
                      <a:pt x="615" y="417"/>
                      <a:pt x="584" y="469"/>
                      <a:pt x="553" y="511"/>
                    </a:cubicBezTo>
                    <a:cubicBezTo>
                      <a:pt x="542" y="521"/>
                      <a:pt x="469" y="594"/>
                      <a:pt x="396" y="709"/>
                    </a:cubicBezTo>
                    <a:cubicBezTo>
                      <a:pt x="323" y="594"/>
                      <a:pt x="250" y="521"/>
                      <a:pt x="240" y="511"/>
                    </a:cubicBezTo>
                    <a:cubicBezTo>
                      <a:pt x="198" y="469"/>
                      <a:pt x="178" y="417"/>
                      <a:pt x="178" y="365"/>
                    </a:cubicBezTo>
                    <a:cubicBezTo>
                      <a:pt x="178" y="302"/>
                      <a:pt x="198" y="250"/>
                      <a:pt x="240" y="209"/>
                    </a:cubicBezTo>
                    <a:cubicBezTo>
                      <a:pt x="282" y="167"/>
                      <a:pt x="334" y="146"/>
                      <a:pt x="396" y="146"/>
                    </a:cubicBezTo>
                    <a:lnTo>
                      <a:pt x="396" y="0"/>
                    </a:lnTo>
                    <a:cubicBezTo>
                      <a:pt x="303" y="0"/>
                      <a:pt x="209" y="32"/>
                      <a:pt x="136" y="105"/>
                    </a:cubicBezTo>
                    <a:cubicBezTo>
                      <a:pt x="0" y="250"/>
                      <a:pt x="0" y="480"/>
                      <a:pt x="136" y="615"/>
                    </a:cubicBezTo>
                    <a:cubicBezTo>
                      <a:pt x="136" y="615"/>
                      <a:pt x="396" y="865"/>
                      <a:pt x="396" y="1156"/>
                    </a:cubicBezTo>
                    <a:cubicBezTo>
                      <a:pt x="396" y="865"/>
                      <a:pt x="646" y="615"/>
                      <a:pt x="646" y="615"/>
                    </a:cubicBezTo>
                    <a:cubicBezTo>
                      <a:pt x="792" y="480"/>
                      <a:pt x="792" y="250"/>
                      <a:pt x="646" y="105"/>
                    </a:cubicBezTo>
                    <a:cubicBezTo>
                      <a:pt x="584" y="32"/>
                      <a:pt x="490" y="0"/>
                      <a:pt x="396" y="0"/>
                    </a:cubicBezTo>
                    <a:lnTo>
                      <a:pt x="396" y="146"/>
                    </a:lnTo>
                    <a:close/>
                    <a:moveTo>
                      <a:pt x="396" y="0"/>
                    </a:moveTo>
                    <a:lnTo>
                      <a:pt x="39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5" name="Freeform 167"/>
              <p:cNvSpPr>
                <a:spLocks noChangeArrowheads="1"/>
              </p:cNvSpPr>
              <p:nvPr/>
            </p:nvSpPr>
            <p:spPr bwMode="auto">
              <a:xfrm>
                <a:off x="1622749" y="3794604"/>
                <a:ext cx="40533" cy="40532"/>
              </a:xfrm>
              <a:custGeom>
                <a:avLst/>
                <a:gdLst>
                  <a:gd name="T0" fmla="*/ 146 w 147"/>
                  <a:gd name="T1" fmla="*/ 73 h 147"/>
                  <a:gd name="T2" fmla="*/ 73 w 147"/>
                  <a:gd name="T3" fmla="*/ 146 h 147"/>
                  <a:gd name="T4" fmla="*/ 0 w 147"/>
                  <a:gd name="T5" fmla="*/ 73 h 147"/>
                  <a:gd name="T6" fmla="*/ 73 w 147"/>
                  <a:gd name="T7" fmla="*/ 0 h 147"/>
                  <a:gd name="T8" fmla="*/ 146 w 147"/>
                  <a:gd name="T9" fmla="*/ 73 h 147"/>
                  <a:gd name="T10" fmla="*/ 146 w 147"/>
                  <a:gd name="T11" fmla="*/ 73 h 147"/>
                  <a:gd name="T12" fmla="*/ 146 w 147"/>
                  <a:gd name="T13" fmla="*/ 73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7" h="147">
                    <a:moveTo>
                      <a:pt x="146" y="73"/>
                    </a:moveTo>
                    <a:cubicBezTo>
                      <a:pt x="146" y="104"/>
                      <a:pt x="115" y="146"/>
                      <a:pt x="73" y="146"/>
                    </a:cubicBezTo>
                    <a:cubicBezTo>
                      <a:pt x="32" y="146"/>
                      <a:pt x="0" y="104"/>
                      <a:pt x="0" y="73"/>
                    </a:cubicBezTo>
                    <a:cubicBezTo>
                      <a:pt x="0" y="31"/>
                      <a:pt x="32" y="0"/>
                      <a:pt x="73" y="0"/>
                    </a:cubicBezTo>
                    <a:cubicBezTo>
                      <a:pt x="115" y="0"/>
                      <a:pt x="146" y="31"/>
                      <a:pt x="146" y="73"/>
                    </a:cubicBezTo>
                    <a:close/>
                    <a:moveTo>
                      <a:pt x="146" y="73"/>
                    </a:moveTo>
                    <a:lnTo>
                      <a:pt x="146" y="7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2" name="Group 61"/>
          <p:cNvGrpSpPr/>
          <p:nvPr/>
        </p:nvGrpSpPr>
        <p:grpSpPr>
          <a:xfrm>
            <a:off x="2654251" y="5928871"/>
            <a:ext cx="3428107" cy="3327470"/>
            <a:chOff x="1327471" y="2964435"/>
            <a:chExt cx="1714500" cy="1663735"/>
          </a:xfrm>
        </p:grpSpPr>
        <p:sp>
          <p:nvSpPr>
            <p:cNvPr id="13" name="Teardrop 12"/>
            <p:cNvSpPr/>
            <p:nvPr/>
          </p:nvSpPr>
          <p:spPr bwMode="auto">
            <a:xfrm rot="8100000">
              <a:off x="1901085" y="2964435"/>
              <a:ext cx="556683" cy="556683"/>
            </a:xfrm>
            <a:prstGeom prst="teardrop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anchor="ctr"/>
            <a:lstStyle/>
            <a:p>
              <a:pPr algn="ctr">
                <a:defRPr/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4" name="Content Placeholder 2"/>
            <p:cNvSpPr txBox="1">
              <a:spLocks/>
            </p:cNvSpPr>
            <p:nvPr/>
          </p:nvSpPr>
          <p:spPr bwMode="auto">
            <a:xfrm>
              <a:off x="1327471" y="3612135"/>
              <a:ext cx="1714500" cy="10160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17" tIns="60958" rIns="121917" bIns="60958"/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algn="ctr">
                <a:spcBef>
                  <a:spcPct val="20000"/>
                </a:spcBef>
                <a:buFont typeface="Arial" charset="0"/>
                <a:buNone/>
              </a:pPr>
              <a:r>
                <a:rPr lang="zh-CN" altLang="en-US" sz="3200" dirty="0">
                  <a:solidFill>
                    <a:schemeClr val="tx2"/>
                  </a:solidFill>
                  <a:latin typeface="+mn-lt"/>
                  <a:ea typeface="+mn-ea"/>
                  <a:cs typeface="+mn-ea"/>
                  <a:sym typeface="+mn-lt"/>
                </a:rPr>
                <a:t>财务</a:t>
              </a:r>
              <a:endParaRPr lang="en-US" sz="32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algn="ctr">
                <a:spcBef>
                  <a:spcPct val="20000"/>
                </a:spcBef>
                <a:buFont typeface="Arial" charset="0"/>
                <a:buNone/>
              </a:pPr>
              <a:r>
                <a:rPr lang="zh-CN" altLang="en-US" sz="2400" dirty="0">
                  <a:latin typeface="+mn-lt"/>
                  <a:ea typeface="+mn-ea"/>
                  <a:cs typeface="+mn-ea"/>
                  <a:sym typeface="+mn-lt"/>
                </a:rPr>
                <a:t>此处添加详细文本描述，建议与标题相关并符合整体语言风格</a:t>
              </a:r>
              <a:endParaRPr lang="en-US" sz="24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39" name="Group 38"/>
            <p:cNvGrpSpPr/>
            <p:nvPr/>
          </p:nvGrpSpPr>
          <p:grpSpPr>
            <a:xfrm>
              <a:off x="2033519" y="3086714"/>
              <a:ext cx="296967" cy="352647"/>
              <a:chOff x="2060819" y="1388284"/>
              <a:chExt cx="271040" cy="321860"/>
            </a:xfrm>
            <a:solidFill>
              <a:schemeClr val="bg1"/>
            </a:solidFill>
          </p:grpSpPr>
          <p:sp>
            <p:nvSpPr>
              <p:cNvPr id="40" name="Freeform 201"/>
              <p:cNvSpPr>
                <a:spLocks noChangeArrowheads="1"/>
              </p:cNvSpPr>
              <p:nvPr/>
            </p:nvSpPr>
            <p:spPr bwMode="auto">
              <a:xfrm>
                <a:off x="2060819" y="1388284"/>
                <a:ext cx="271040" cy="307527"/>
              </a:xfrm>
              <a:custGeom>
                <a:avLst/>
                <a:gdLst>
                  <a:gd name="T0" fmla="*/ 718 w 917"/>
                  <a:gd name="T1" fmla="*/ 583 h 1042"/>
                  <a:gd name="T2" fmla="*/ 853 w 917"/>
                  <a:gd name="T3" fmla="*/ 354 h 1042"/>
                  <a:gd name="T4" fmla="*/ 885 w 917"/>
                  <a:gd name="T5" fmla="*/ 270 h 1042"/>
                  <a:gd name="T6" fmla="*/ 895 w 917"/>
                  <a:gd name="T7" fmla="*/ 229 h 1042"/>
                  <a:gd name="T8" fmla="*/ 895 w 917"/>
                  <a:gd name="T9" fmla="*/ 208 h 1042"/>
                  <a:gd name="T10" fmla="*/ 906 w 917"/>
                  <a:gd name="T11" fmla="*/ 93 h 1042"/>
                  <a:gd name="T12" fmla="*/ 906 w 917"/>
                  <a:gd name="T13" fmla="*/ 41 h 1042"/>
                  <a:gd name="T14" fmla="*/ 906 w 917"/>
                  <a:gd name="T15" fmla="*/ 20 h 1042"/>
                  <a:gd name="T16" fmla="*/ 906 w 917"/>
                  <a:gd name="T17" fmla="*/ 10 h 1042"/>
                  <a:gd name="T18" fmla="*/ 895 w 917"/>
                  <a:gd name="T19" fmla="*/ 0 h 1042"/>
                  <a:gd name="T20" fmla="*/ 885 w 917"/>
                  <a:gd name="T21" fmla="*/ 0 h 1042"/>
                  <a:gd name="T22" fmla="*/ 864 w 917"/>
                  <a:gd name="T23" fmla="*/ 10 h 1042"/>
                  <a:gd name="T24" fmla="*/ 812 w 917"/>
                  <a:gd name="T25" fmla="*/ 20 h 1042"/>
                  <a:gd name="T26" fmla="*/ 635 w 917"/>
                  <a:gd name="T27" fmla="*/ 104 h 1042"/>
                  <a:gd name="T28" fmla="*/ 395 w 917"/>
                  <a:gd name="T29" fmla="*/ 333 h 1042"/>
                  <a:gd name="T30" fmla="*/ 333 w 917"/>
                  <a:gd name="T31" fmla="*/ 375 h 1042"/>
                  <a:gd name="T32" fmla="*/ 10 w 917"/>
                  <a:gd name="T33" fmla="*/ 583 h 1042"/>
                  <a:gd name="T34" fmla="*/ 41 w 917"/>
                  <a:gd name="T35" fmla="*/ 625 h 1042"/>
                  <a:gd name="T36" fmla="*/ 531 w 917"/>
                  <a:gd name="T37" fmla="*/ 999 h 1042"/>
                  <a:gd name="T38" fmla="*/ 562 w 917"/>
                  <a:gd name="T39" fmla="*/ 1020 h 1042"/>
                  <a:gd name="T40" fmla="*/ 698 w 917"/>
                  <a:gd name="T41" fmla="*/ 656 h 1042"/>
                  <a:gd name="T42" fmla="*/ 718 w 917"/>
                  <a:gd name="T43" fmla="*/ 583 h 1042"/>
                  <a:gd name="T44" fmla="*/ 666 w 917"/>
                  <a:gd name="T45" fmla="*/ 458 h 1042"/>
                  <a:gd name="T46" fmla="*/ 562 w 917"/>
                  <a:gd name="T47" fmla="*/ 468 h 1042"/>
                  <a:gd name="T48" fmla="*/ 520 w 917"/>
                  <a:gd name="T49" fmla="*/ 354 h 1042"/>
                  <a:gd name="T50" fmla="*/ 531 w 917"/>
                  <a:gd name="T51" fmla="*/ 333 h 1042"/>
                  <a:gd name="T52" fmla="*/ 645 w 917"/>
                  <a:gd name="T53" fmla="*/ 323 h 1042"/>
                  <a:gd name="T54" fmla="*/ 677 w 917"/>
                  <a:gd name="T55" fmla="*/ 437 h 1042"/>
                  <a:gd name="T56" fmla="*/ 666 w 917"/>
                  <a:gd name="T57" fmla="*/ 458 h 1042"/>
                  <a:gd name="T58" fmla="*/ 666 w 917"/>
                  <a:gd name="T59" fmla="*/ 458 h 1042"/>
                  <a:gd name="T60" fmla="*/ 666 w 917"/>
                  <a:gd name="T61" fmla="*/ 458 h 10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917" h="1042">
                    <a:moveTo>
                      <a:pt x="718" y="583"/>
                    </a:moveTo>
                    <a:cubicBezTo>
                      <a:pt x="781" y="500"/>
                      <a:pt x="823" y="427"/>
                      <a:pt x="853" y="354"/>
                    </a:cubicBezTo>
                    <a:cubicBezTo>
                      <a:pt x="864" y="333"/>
                      <a:pt x="874" y="302"/>
                      <a:pt x="885" y="270"/>
                    </a:cubicBezTo>
                    <a:cubicBezTo>
                      <a:pt x="885" y="260"/>
                      <a:pt x="885" y="250"/>
                      <a:pt x="895" y="229"/>
                    </a:cubicBezTo>
                    <a:cubicBezTo>
                      <a:pt x="895" y="218"/>
                      <a:pt x="895" y="218"/>
                      <a:pt x="895" y="208"/>
                    </a:cubicBezTo>
                    <a:cubicBezTo>
                      <a:pt x="906" y="166"/>
                      <a:pt x="906" y="125"/>
                      <a:pt x="906" y="93"/>
                    </a:cubicBezTo>
                    <a:cubicBezTo>
                      <a:pt x="906" y="73"/>
                      <a:pt x="906" y="52"/>
                      <a:pt x="906" y="41"/>
                    </a:cubicBezTo>
                    <a:cubicBezTo>
                      <a:pt x="906" y="31"/>
                      <a:pt x="916" y="31"/>
                      <a:pt x="906" y="20"/>
                    </a:cubicBezTo>
                    <a:lnTo>
                      <a:pt x="906" y="10"/>
                    </a:lnTo>
                    <a:cubicBezTo>
                      <a:pt x="916" y="0"/>
                      <a:pt x="906" y="0"/>
                      <a:pt x="895" y="0"/>
                    </a:cubicBezTo>
                    <a:lnTo>
                      <a:pt x="885" y="0"/>
                    </a:lnTo>
                    <a:cubicBezTo>
                      <a:pt x="874" y="0"/>
                      <a:pt x="874" y="10"/>
                      <a:pt x="864" y="10"/>
                    </a:cubicBezTo>
                    <a:cubicBezTo>
                      <a:pt x="864" y="20"/>
                      <a:pt x="843" y="20"/>
                      <a:pt x="812" y="20"/>
                    </a:cubicBezTo>
                    <a:cubicBezTo>
                      <a:pt x="770" y="31"/>
                      <a:pt x="708" y="52"/>
                      <a:pt x="635" y="104"/>
                    </a:cubicBezTo>
                    <a:cubicBezTo>
                      <a:pt x="510" y="177"/>
                      <a:pt x="437" y="281"/>
                      <a:pt x="395" y="333"/>
                    </a:cubicBezTo>
                    <a:cubicBezTo>
                      <a:pt x="385" y="354"/>
                      <a:pt x="354" y="375"/>
                      <a:pt x="333" y="375"/>
                    </a:cubicBezTo>
                    <a:cubicBezTo>
                      <a:pt x="125" y="364"/>
                      <a:pt x="41" y="510"/>
                      <a:pt x="10" y="583"/>
                    </a:cubicBezTo>
                    <a:cubicBezTo>
                      <a:pt x="0" y="604"/>
                      <a:pt x="10" y="625"/>
                      <a:pt x="41" y="625"/>
                    </a:cubicBezTo>
                    <a:cubicBezTo>
                      <a:pt x="489" y="614"/>
                      <a:pt x="531" y="885"/>
                      <a:pt x="531" y="999"/>
                    </a:cubicBezTo>
                    <a:cubicBezTo>
                      <a:pt x="520" y="1031"/>
                      <a:pt x="541" y="1041"/>
                      <a:pt x="562" y="1020"/>
                    </a:cubicBezTo>
                    <a:cubicBezTo>
                      <a:pt x="729" y="926"/>
                      <a:pt x="718" y="739"/>
                      <a:pt x="698" y="656"/>
                    </a:cubicBezTo>
                    <a:cubicBezTo>
                      <a:pt x="698" y="635"/>
                      <a:pt x="708" y="593"/>
                      <a:pt x="718" y="583"/>
                    </a:cubicBezTo>
                    <a:close/>
                    <a:moveTo>
                      <a:pt x="666" y="458"/>
                    </a:moveTo>
                    <a:cubicBezTo>
                      <a:pt x="645" y="489"/>
                      <a:pt x="593" y="489"/>
                      <a:pt x="562" y="468"/>
                    </a:cubicBezTo>
                    <a:cubicBezTo>
                      <a:pt x="510" y="448"/>
                      <a:pt x="500" y="395"/>
                      <a:pt x="520" y="354"/>
                    </a:cubicBezTo>
                    <a:cubicBezTo>
                      <a:pt x="531" y="343"/>
                      <a:pt x="531" y="343"/>
                      <a:pt x="531" y="333"/>
                    </a:cubicBezTo>
                    <a:cubicBezTo>
                      <a:pt x="562" y="302"/>
                      <a:pt x="604" y="302"/>
                      <a:pt x="645" y="323"/>
                    </a:cubicBezTo>
                    <a:cubicBezTo>
                      <a:pt x="687" y="343"/>
                      <a:pt x="708" y="395"/>
                      <a:pt x="677" y="437"/>
                    </a:cubicBezTo>
                    <a:cubicBezTo>
                      <a:pt x="677" y="448"/>
                      <a:pt x="677" y="448"/>
                      <a:pt x="666" y="458"/>
                    </a:cubicBezTo>
                    <a:close/>
                    <a:moveTo>
                      <a:pt x="666" y="458"/>
                    </a:moveTo>
                    <a:lnTo>
                      <a:pt x="666" y="458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41" name="Freeform 202"/>
              <p:cNvSpPr>
                <a:spLocks noChangeArrowheads="1"/>
              </p:cNvSpPr>
              <p:nvPr/>
            </p:nvSpPr>
            <p:spPr bwMode="auto">
              <a:xfrm>
                <a:off x="2131185" y="1637172"/>
                <a:ext cx="58639" cy="67760"/>
              </a:xfrm>
              <a:custGeom>
                <a:avLst/>
                <a:gdLst>
                  <a:gd name="T0" fmla="*/ 42 w 199"/>
                  <a:gd name="T1" fmla="*/ 219 h 230"/>
                  <a:gd name="T2" fmla="*/ 188 w 199"/>
                  <a:gd name="T3" fmla="*/ 31 h 230"/>
                  <a:gd name="T4" fmla="*/ 156 w 199"/>
                  <a:gd name="T5" fmla="*/ 10 h 230"/>
                  <a:gd name="T6" fmla="*/ 11 w 199"/>
                  <a:gd name="T7" fmla="*/ 198 h 230"/>
                  <a:gd name="T8" fmla="*/ 42 w 199"/>
                  <a:gd name="T9" fmla="*/ 219 h 230"/>
                  <a:gd name="T10" fmla="*/ 42 w 199"/>
                  <a:gd name="T11" fmla="*/ 219 h 230"/>
                  <a:gd name="T12" fmla="*/ 42 w 199"/>
                  <a:gd name="T13" fmla="*/ 219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9" h="230">
                    <a:moveTo>
                      <a:pt x="42" y="219"/>
                    </a:moveTo>
                    <a:cubicBezTo>
                      <a:pt x="115" y="177"/>
                      <a:pt x="167" y="83"/>
                      <a:pt x="188" y="31"/>
                    </a:cubicBezTo>
                    <a:cubicBezTo>
                      <a:pt x="198" y="10"/>
                      <a:pt x="177" y="0"/>
                      <a:pt x="156" y="10"/>
                    </a:cubicBezTo>
                    <a:cubicBezTo>
                      <a:pt x="73" y="63"/>
                      <a:pt x="31" y="146"/>
                      <a:pt x="11" y="198"/>
                    </a:cubicBezTo>
                    <a:cubicBezTo>
                      <a:pt x="0" y="219"/>
                      <a:pt x="21" y="229"/>
                      <a:pt x="42" y="219"/>
                    </a:cubicBezTo>
                    <a:close/>
                    <a:moveTo>
                      <a:pt x="42" y="219"/>
                    </a:moveTo>
                    <a:lnTo>
                      <a:pt x="42" y="2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42" name="Freeform 203"/>
              <p:cNvSpPr>
                <a:spLocks noChangeArrowheads="1"/>
              </p:cNvSpPr>
              <p:nvPr/>
            </p:nvSpPr>
            <p:spPr bwMode="auto">
              <a:xfrm>
                <a:off x="2084274" y="1615019"/>
                <a:ext cx="76882" cy="95125"/>
              </a:xfrm>
              <a:custGeom>
                <a:avLst/>
                <a:gdLst>
                  <a:gd name="T0" fmla="*/ 31 w 261"/>
                  <a:gd name="T1" fmla="*/ 313 h 324"/>
                  <a:gd name="T2" fmla="*/ 250 w 261"/>
                  <a:gd name="T3" fmla="*/ 31 h 324"/>
                  <a:gd name="T4" fmla="*/ 219 w 261"/>
                  <a:gd name="T5" fmla="*/ 11 h 324"/>
                  <a:gd name="T6" fmla="*/ 10 w 261"/>
                  <a:gd name="T7" fmla="*/ 292 h 324"/>
                  <a:gd name="T8" fmla="*/ 31 w 261"/>
                  <a:gd name="T9" fmla="*/ 313 h 324"/>
                  <a:gd name="T10" fmla="*/ 31 w 261"/>
                  <a:gd name="T11" fmla="*/ 313 h 324"/>
                  <a:gd name="T12" fmla="*/ 31 w 261"/>
                  <a:gd name="T13" fmla="*/ 313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1" h="324">
                    <a:moveTo>
                      <a:pt x="31" y="313"/>
                    </a:moveTo>
                    <a:cubicBezTo>
                      <a:pt x="156" y="240"/>
                      <a:pt x="219" y="104"/>
                      <a:pt x="250" y="31"/>
                    </a:cubicBezTo>
                    <a:cubicBezTo>
                      <a:pt x="260" y="11"/>
                      <a:pt x="240" y="0"/>
                      <a:pt x="219" y="11"/>
                    </a:cubicBezTo>
                    <a:cubicBezTo>
                      <a:pt x="94" y="83"/>
                      <a:pt x="31" y="219"/>
                      <a:pt x="10" y="292"/>
                    </a:cubicBezTo>
                    <a:cubicBezTo>
                      <a:pt x="0" y="313"/>
                      <a:pt x="10" y="323"/>
                      <a:pt x="31" y="313"/>
                    </a:cubicBezTo>
                    <a:close/>
                    <a:moveTo>
                      <a:pt x="31" y="313"/>
                    </a:moveTo>
                    <a:lnTo>
                      <a:pt x="31" y="313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43" name="Freeform 204"/>
              <p:cNvSpPr>
                <a:spLocks noChangeArrowheads="1"/>
              </p:cNvSpPr>
              <p:nvPr/>
            </p:nvSpPr>
            <p:spPr bwMode="auto">
              <a:xfrm>
                <a:off x="2075153" y="1591564"/>
                <a:ext cx="58638" cy="70366"/>
              </a:xfrm>
              <a:custGeom>
                <a:avLst/>
                <a:gdLst>
                  <a:gd name="T0" fmla="*/ 41 w 199"/>
                  <a:gd name="T1" fmla="*/ 229 h 240"/>
                  <a:gd name="T2" fmla="*/ 187 w 199"/>
                  <a:gd name="T3" fmla="*/ 42 h 240"/>
                  <a:gd name="T4" fmla="*/ 156 w 199"/>
                  <a:gd name="T5" fmla="*/ 21 h 240"/>
                  <a:gd name="T6" fmla="*/ 10 w 199"/>
                  <a:gd name="T7" fmla="*/ 208 h 240"/>
                  <a:gd name="T8" fmla="*/ 41 w 199"/>
                  <a:gd name="T9" fmla="*/ 229 h 240"/>
                  <a:gd name="T10" fmla="*/ 41 w 199"/>
                  <a:gd name="T11" fmla="*/ 229 h 240"/>
                  <a:gd name="T12" fmla="*/ 41 w 199"/>
                  <a:gd name="T13" fmla="*/ 229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9" h="240">
                    <a:moveTo>
                      <a:pt x="41" y="229"/>
                    </a:moveTo>
                    <a:cubicBezTo>
                      <a:pt x="114" y="177"/>
                      <a:pt x="166" y="94"/>
                      <a:pt x="187" y="42"/>
                    </a:cubicBezTo>
                    <a:cubicBezTo>
                      <a:pt x="198" y="21"/>
                      <a:pt x="177" y="0"/>
                      <a:pt x="156" y="21"/>
                    </a:cubicBezTo>
                    <a:cubicBezTo>
                      <a:pt x="73" y="73"/>
                      <a:pt x="31" y="156"/>
                      <a:pt x="10" y="208"/>
                    </a:cubicBezTo>
                    <a:cubicBezTo>
                      <a:pt x="0" y="229"/>
                      <a:pt x="10" y="239"/>
                      <a:pt x="41" y="229"/>
                    </a:cubicBezTo>
                    <a:close/>
                    <a:moveTo>
                      <a:pt x="41" y="229"/>
                    </a:moveTo>
                    <a:lnTo>
                      <a:pt x="41" y="22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3" name="Group 62"/>
          <p:cNvGrpSpPr/>
          <p:nvPr/>
        </p:nvGrpSpPr>
        <p:grpSpPr>
          <a:xfrm>
            <a:off x="18552077" y="5941654"/>
            <a:ext cx="3428107" cy="3327460"/>
            <a:chOff x="9278455" y="2970827"/>
            <a:chExt cx="1714500" cy="1663730"/>
          </a:xfrm>
        </p:grpSpPr>
        <p:sp>
          <p:nvSpPr>
            <p:cNvPr id="19" name="Teardrop 18"/>
            <p:cNvSpPr/>
            <p:nvPr/>
          </p:nvSpPr>
          <p:spPr bwMode="auto">
            <a:xfrm rot="8100000">
              <a:off x="9852069" y="2970827"/>
              <a:ext cx="556683" cy="556683"/>
            </a:xfrm>
            <a:prstGeom prst="teardrop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anchor="ctr"/>
            <a:lstStyle/>
            <a:p>
              <a:pPr algn="ctr">
                <a:defRPr/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0" name="Content Placeholder 2"/>
            <p:cNvSpPr txBox="1">
              <a:spLocks/>
            </p:cNvSpPr>
            <p:nvPr/>
          </p:nvSpPr>
          <p:spPr bwMode="auto">
            <a:xfrm>
              <a:off x="9278455" y="3618522"/>
              <a:ext cx="1714500" cy="10160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17" tIns="60958" rIns="121917" bIns="60958"/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algn="ctr">
                <a:spcBef>
                  <a:spcPct val="20000"/>
                </a:spcBef>
                <a:buFont typeface="Arial" charset="0"/>
                <a:buNone/>
              </a:pPr>
              <a:r>
                <a:rPr lang="zh-CN" altLang="en-US" sz="3200" dirty="0">
                  <a:solidFill>
                    <a:schemeClr val="tx2"/>
                  </a:solidFill>
                  <a:latin typeface="+mn-lt"/>
                  <a:ea typeface="+mn-ea"/>
                  <a:cs typeface="+mn-ea"/>
                  <a:sym typeface="+mn-lt"/>
                </a:rPr>
                <a:t>系统化</a:t>
              </a:r>
              <a:endParaRPr lang="en-US" sz="32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algn="ctr">
                <a:spcBef>
                  <a:spcPct val="20000"/>
                </a:spcBef>
                <a:buFont typeface="Arial" charset="0"/>
                <a:buNone/>
              </a:pPr>
              <a:r>
                <a:rPr lang="zh-CN" altLang="en-US" sz="2400" dirty="0">
                  <a:latin typeface="+mn-lt"/>
                  <a:ea typeface="+mn-ea"/>
                  <a:cs typeface="+mn-ea"/>
                  <a:sym typeface="+mn-lt"/>
                </a:rPr>
                <a:t>此处添加详细文本描述，建议与标题相关并符合整体语言风格</a:t>
              </a:r>
              <a:endParaRPr lang="en-US" sz="24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9" name="Freeform 298"/>
            <p:cNvSpPr>
              <a:spLocks noChangeArrowheads="1"/>
            </p:cNvSpPr>
            <p:nvPr/>
          </p:nvSpPr>
          <p:spPr bwMode="auto">
            <a:xfrm>
              <a:off x="9955994" y="3082627"/>
              <a:ext cx="346012" cy="346012"/>
            </a:xfrm>
            <a:custGeom>
              <a:avLst/>
              <a:gdLst>
                <a:gd name="T0" fmla="*/ 852 w 1606"/>
                <a:gd name="T1" fmla="*/ 0 h 1607"/>
                <a:gd name="T2" fmla="*/ 0 w 1606"/>
                <a:gd name="T3" fmla="*/ 753 h 1607"/>
                <a:gd name="T4" fmla="*/ 752 w 1606"/>
                <a:gd name="T5" fmla="*/ 1606 h 1607"/>
                <a:gd name="T6" fmla="*/ 1605 w 1606"/>
                <a:gd name="T7" fmla="*/ 853 h 1607"/>
                <a:gd name="T8" fmla="*/ 501 w 1606"/>
                <a:gd name="T9" fmla="*/ 176 h 1607"/>
                <a:gd name="T10" fmla="*/ 217 w 1606"/>
                <a:gd name="T11" fmla="*/ 427 h 1607"/>
                <a:gd name="T12" fmla="*/ 158 w 1606"/>
                <a:gd name="T13" fmla="*/ 535 h 1607"/>
                <a:gd name="T14" fmla="*/ 317 w 1606"/>
                <a:gd name="T15" fmla="*/ 753 h 1607"/>
                <a:gd name="T16" fmla="*/ 158 w 1606"/>
                <a:gd name="T17" fmla="*/ 535 h 1607"/>
                <a:gd name="T18" fmla="*/ 317 w 1606"/>
                <a:gd name="T19" fmla="*/ 853 h 1607"/>
                <a:gd name="T20" fmla="*/ 158 w 1606"/>
                <a:gd name="T21" fmla="*/ 1071 h 1607"/>
                <a:gd name="T22" fmla="*/ 217 w 1606"/>
                <a:gd name="T23" fmla="*/ 1179 h 1607"/>
                <a:gd name="T24" fmla="*/ 501 w 1606"/>
                <a:gd name="T25" fmla="*/ 1430 h 1607"/>
                <a:gd name="T26" fmla="*/ 752 w 1606"/>
                <a:gd name="T27" fmla="*/ 1497 h 1607"/>
                <a:gd name="T28" fmla="*/ 752 w 1606"/>
                <a:gd name="T29" fmla="*/ 1179 h 1607"/>
                <a:gd name="T30" fmla="*/ 752 w 1606"/>
                <a:gd name="T31" fmla="*/ 1071 h 1607"/>
                <a:gd name="T32" fmla="*/ 426 w 1606"/>
                <a:gd name="T33" fmla="*/ 853 h 1607"/>
                <a:gd name="T34" fmla="*/ 752 w 1606"/>
                <a:gd name="T35" fmla="*/ 1071 h 1607"/>
                <a:gd name="T36" fmla="*/ 426 w 1606"/>
                <a:gd name="T37" fmla="*/ 753 h 1607"/>
                <a:gd name="T38" fmla="*/ 752 w 1606"/>
                <a:gd name="T39" fmla="*/ 535 h 1607"/>
                <a:gd name="T40" fmla="*/ 752 w 1606"/>
                <a:gd name="T41" fmla="*/ 427 h 1607"/>
                <a:gd name="T42" fmla="*/ 752 w 1606"/>
                <a:gd name="T43" fmla="*/ 109 h 1607"/>
                <a:gd name="T44" fmla="*/ 1387 w 1606"/>
                <a:gd name="T45" fmla="*/ 427 h 1607"/>
                <a:gd name="T46" fmla="*/ 1103 w 1606"/>
                <a:gd name="T47" fmla="*/ 176 h 1607"/>
                <a:gd name="T48" fmla="*/ 852 w 1606"/>
                <a:gd name="T49" fmla="*/ 109 h 1607"/>
                <a:gd name="T50" fmla="*/ 852 w 1606"/>
                <a:gd name="T51" fmla="*/ 427 h 1607"/>
                <a:gd name="T52" fmla="*/ 852 w 1606"/>
                <a:gd name="T53" fmla="*/ 535 h 1607"/>
                <a:gd name="T54" fmla="*/ 1178 w 1606"/>
                <a:gd name="T55" fmla="*/ 753 h 1607"/>
                <a:gd name="T56" fmla="*/ 852 w 1606"/>
                <a:gd name="T57" fmla="*/ 535 h 1607"/>
                <a:gd name="T58" fmla="*/ 1178 w 1606"/>
                <a:gd name="T59" fmla="*/ 853 h 1607"/>
                <a:gd name="T60" fmla="*/ 852 w 1606"/>
                <a:gd name="T61" fmla="*/ 1071 h 1607"/>
                <a:gd name="T62" fmla="*/ 852 w 1606"/>
                <a:gd name="T63" fmla="*/ 1497 h 1607"/>
                <a:gd name="T64" fmla="*/ 1120 w 1606"/>
                <a:gd name="T65" fmla="*/ 1179 h 1607"/>
                <a:gd name="T66" fmla="*/ 1103 w 1606"/>
                <a:gd name="T67" fmla="*/ 1430 h 1607"/>
                <a:gd name="T68" fmla="*/ 1387 w 1606"/>
                <a:gd name="T69" fmla="*/ 1179 h 1607"/>
                <a:gd name="T70" fmla="*/ 1446 w 1606"/>
                <a:gd name="T71" fmla="*/ 1071 h 1607"/>
                <a:gd name="T72" fmla="*/ 1287 w 1606"/>
                <a:gd name="T73" fmla="*/ 853 h 1607"/>
                <a:gd name="T74" fmla="*/ 1446 w 1606"/>
                <a:gd name="T75" fmla="*/ 1071 h 1607"/>
                <a:gd name="T76" fmla="*/ 1254 w 1606"/>
                <a:gd name="T77" fmla="*/ 535 h 1607"/>
                <a:gd name="T78" fmla="*/ 1496 w 1606"/>
                <a:gd name="T79" fmla="*/ 753 h 1607"/>
                <a:gd name="T80" fmla="*/ 1287 w 1606"/>
                <a:gd name="T81" fmla="*/ 753 h 1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06" h="1607">
                  <a:moveTo>
                    <a:pt x="1605" y="753"/>
                  </a:moveTo>
                  <a:cubicBezTo>
                    <a:pt x="1580" y="352"/>
                    <a:pt x="1254" y="26"/>
                    <a:pt x="852" y="0"/>
                  </a:cubicBezTo>
                  <a:cubicBezTo>
                    <a:pt x="752" y="0"/>
                    <a:pt x="752" y="0"/>
                    <a:pt x="752" y="0"/>
                  </a:cubicBezTo>
                  <a:cubicBezTo>
                    <a:pt x="351" y="26"/>
                    <a:pt x="25" y="352"/>
                    <a:pt x="0" y="753"/>
                  </a:cubicBezTo>
                  <a:cubicBezTo>
                    <a:pt x="0" y="853"/>
                    <a:pt x="0" y="853"/>
                    <a:pt x="0" y="853"/>
                  </a:cubicBezTo>
                  <a:cubicBezTo>
                    <a:pt x="25" y="1255"/>
                    <a:pt x="351" y="1581"/>
                    <a:pt x="752" y="1606"/>
                  </a:cubicBezTo>
                  <a:cubicBezTo>
                    <a:pt x="852" y="1606"/>
                    <a:pt x="852" y="1606"/>
                    <a:pt x="852" y="1606"/>
                  </a:cubicBezTo>
                  <a:cubicBezTo>
                    <a:pt x="1254" y="1581"/>
                    <a:pt x="1580" y="1255"/>
                    <a:pt x="1605" y="853"/>
                  </a:cubicBezTo>
                  <a:cubicBezTo>
                    <a:pt x="1605" y="753"/>
                    <a:pt x="1605" y="753"/>
                    <a:pt x="1605" y="753"/>
                  </a:cubicBezTo>
                  <a:close/>
                  <a:moveTo>
                    <a:pt x="501" y="176"/>
                  </a:moveTo>
                  <a:cubicBezTo>
                    <a:pt x="451" y="243"/>
                    <a:pt x="409" y="327"/>
                    <a:pt x="376" y="427"/>
                  </a:cubicBezTo>
                  <a:cubicBezTo>
                    <a:pt x="217" y="427"/>
                    <a:pt x="217" y="427"/>
                    <a:pt x="217" y="427"/>
                  </a:cubicBezTo>
                  <a:cubicBezTo>
                    <a:pt x="284" y="318"/>
                    <a:pt x="384" y="226"/>
                    <a:pt x="501" y="176"/>
                  </a:cubicBezTo>
                  <a:close/>
                  <a:moveTo>
                    <a:pt x="158" y="535"/>
                  </a:moveTo>
                  <a:cubicBezTo>
                    <a:pt x="351" y="535"/>
                    <a:pt x="351" y="535"/>
                    <a:pt x="351" y="535"/>
                  </a:cubicBezTo>
                  <a:cubicBezTo>
                    <a:pt x="334" y="602"/>
                    <a:pt x="326" y="678"/>
                    <a:pt x="317" y="753"/>
                  </a:cubicBezTo>
                  <a:cubicBezTo>
                    <a:pt x="108" y="753"/>
                    <a:pt x="108" y="753"/>
                    <a:pt x="108" y="753"/>
                  </a:cubicBezTo>
                  <a:cubicBezTo>
                    <a:pt x="108" y="678"/>
                    <a:pt x="133" y="602"/>
                    <a:pt x="158" y="535"/>
                  </a:cubicBezTo>
                  <a:close/>
                  <a:moveTo>
                    <a:pt x="108" y="853"/>
                  </a:moveTo>
                  <a:cubicBezTo>
                    <a:pt x="317" y="853"/>
                    <a:pt x="317" y="853"/>
                    <a:pt x="317" y="853"/>
                  </a:cubicBezTo>
                  <a:cubicBezTo>
                    <a:pt x="326" y="929"/>
                    <a:pt x="334" y="1004"/>
                    <a:pt x="351" y="1071"/>
                  </a:cubicBezTo>
                  <a:cubicBezTo>
                    <a:pt x="158" y="1071"/>
                    <a:pt x="158" y="1071"/>
                    <a:pt x="158" y="1071"/>
                  </a:cubicBezTo>
                  <a:cubicBezTo>
                    <a:pt x="133" y="1004"/>
                    <a:pt x="108" y="929"/>
                    <a:pt x="108" y="853"/>
                  </a:cubicBezTo>
                  <a:close/>
                  <a:moveTo>
                    <a:pt x="217" y="1179"/>
                  </a:moveTo>
                  <a:cubicBezTo>
                    <a:pt x="376" y="1179"/>
                    <a:pt x="376" y="1179"/>
                    <a:pt x="376" y="1179"/>
                  </a:cubicBezTo>
                  <a:cubicBezTo>
                    <a:pt x="409" y="1280"/>
                    <a:pt x="451" y="1363"/>
                    <a:pt x="501" y="1430"/>
                  </a:cubicBezTo>
                  <a:cubicBezTo>
                    <a:pt x="384" y="1380"/>
                    <a:pt x="284" y="1288"/>
                    <a:pt x="217" y="1179"/>
                  </a:cubicBezTo>
                  <a:close/>
                  <a:moveTo>
                    <a:pt x="752" y="1497"/>
                  </a:moveTo>
                  <a:cubicBezTo>
                    <a:pt x="635" y="1464"/>
                    <a:pt x="543" y="1346"/>
                    <a:pt x="484" y="1179"/>
                  </a:cubicBezTo>
                  <a:cubicBezTo>
                    <a:pt x="752" y="1179"/>
                    <a:pt x="752" y="1179"/>
                    <a:pt x="752" y="1179"/>
                  </a:cubicBezTo>
                  <a:lnTo>
                    <a:pt x="752" y="1497"/>
                  </a:lnTo>
                  <a:close/>
                  <a:moveTo>
                    <a:pt x="752" y="1071"/>
                  </a:moveTo>
                  <a:cubicBezTo>
                    <a:pt x="459" y="1071"/>
                    <a:pt x="459" y="1071"/>
                    <a:pt x="459" y="1071"/>
                  </a:cubicBezTo>
                  <a:cubicBezTo>
                    <a:pt x="443" y="1004"/>
                    <a:pt x="434" y="929"/>
                    <a:pt x="426" y="853"/>
                  </a:cubicBezTo>
                  <a:cubicBezTo>
                    <a:pt x="752" y="853"/>
                    <a:pt x="752" y="853"/>
                    <a:pt x="752" y="853"/>
                  </a:cubicBezTo>
                  <a:lnTo>
                    <a:pt x="752" y="1071"/>
                  </a:lnTo>
                  <a:close/>
                  <a:moveTo>
                    <a:pt x="752" y="753"/>
                  </a:moveTo>
                  <a:cubicBezTo>
                    <a:pt x="426" y="753"/>
                    <a:pt x="426" y="753"/>
                    <a:pt x="426" y="753"/>
                  </a:cubicBezTo>
                  <a:cubicBezTo>
                    <a:pt x="434" y="678"/>
                    <a:pt x="443" y="602"/>
                    <a:pt x="459" y="535"/>
                  </a:cubicBezTo>
                  <a:cubicBezTo>
                    <a:pt x="752" y="535"/>
                    <a:pt x="752" y="535"/>
                    <a:pt x="752" y="535"/>
                  </a:cubicBezTo>
                  <a:lnTo>
                    <a:pt x="752" y="753"/>
                  </a:lnTo>
                  <a:close/>
                  <a:moveTo>
                    <a:pt x="752" y="427"/>
                  </a:moveTo>
                  <a:cubicBezTo>
                    <a:pt x="484" y="427"/>
                    <a:pt x="484" y="427"/>
                    <a:pt x="484" y="427"/>
                  </a:cubicBezTo>
                  <a:cubicBezTo>
                    <a:pt x="543" y="260"/>
                    <a:pt x="635" y="142"/>
                    <a:pt x="752" y="109"/>
                  </a:cubicBezTo>
                  <a:lnTo>
                    <a:pt x="752" y="427"/>
                  </a:lnTo>
                  <a:close/>
                  <a:moveTo>
                    <a:pt x="1387" y="427"/>
                  </a:moveTo>
                  <a:cubicBezTo>
                    <a:pt x="1229" y="427"/>
                    <a:pt x="1229" y="427"/>
                    <a:pt x="1229" y="427"/>
                  </a:cubicBezTo>
                  <a:cubicBezTo>
                    <a:pt x="1195" y="327"/>
                    <a:pt x="1153" y="243"/>
                    <a:pt x="1103" y="176"/>
                  </a:cubicBezTo>
                  <a:cubicBezTo>
                    <a:pt x="1220" y="226"/>
                    <a:pt x="1320" y="318"/>
                    <a:pt x="1387" y="427"/>
                  </a:cubicBezTo>
                  <a:close/>
                  <a:moveTo>
                    <a:pt x="852" y="109"/>
                  </a:moveTo>
                  <a:cubicBezTo>
                    <a:pt x="969" y="142"/>
                    <a:pt x="1061" y="260"/>
                    <a:pt x="1120" y="427"/>
                  </a:cubicBezTo>
                  <a:cubicBezTo>
                    <a:pt x="852" y="427"/>
                    <a:pt x="852" y="427"/>
                    <a:pt x="852" y="427"/>
                  </a:cubicBezTo>
                  <a:lnTo>
                    <a:pt x="852" y="109"/>
                  </a:lnTo>
                  <a:close/>
                  <a:moveTo>
                    <a:pt x="852" y="535"/>
                  </a:moveTo>
                  <a:cubicBezTo>
                    <a:pt x="1153" y="535"/>
                    <a:pt x="1153" y="535"/>
                    <a:pt x="1153" y="535"/>
                  </a:cubicBezTo>
                  <a:cubicBezTo>
                    <a:pt x="1162" y="602"/>
                    <a:pt x="1170" y="678"/>
                    <a:pt x="1178" y="753"/>
                  </a:cubicBezTo>
                  <a:cubicBezTo>
                    <a:pt x="852" y="753"/>
                    <a:pt x="852" y="753"/>
                    <a:pt x="852" y="753"/>
                  </a:cubicBezTo>
                  <a:lnTo>
                    <a:pt x="852" y="535"/>
                  </a:lnTo>
                  <a:close/>
                  <a:moveTo>
                    <a:pt x="852" y="853"/>
                  </a:moveTo>
                  <a:cubicBezTo>
                    <a:pt x="1178" y="853"/>
                    <a:pt x="1178" y="853"/>
                    <a:pt x="1178" y="853"/>
                  </a:cubicBezTo>
                  <a:cubicBezTo>
                    <a:pt x="1170" y="929"/>
                    <a:pt x="1162" y="1004"/>
                    <a:pt x="1153" y="1071"/>
                  </a:cubicBezTo>
                  <a:cubicBezTo>
                    <a:pt x="852" y="1071"/>
                    <a:pt x="852" y="1071"/>
                    <a:pt x="852" y="1071"/>
                  </a:cubicBezTo>
                  <a:lnTo>
                    <a:pt x="852" y="853"/>
                  </a:lnTo>
                  <a:close/>
                  <a:moveTo>
                    <a:pt x="852" y="1497"/>
                  </a:moveTo>
                  <a:cubicBezTo>
                    <a:pt x="852" y="1179"/>
                    <a:pt x="852" y="1179"/>
                    <a:pt x="852" y="1179"/>
                  </a:cubicBezTo>
                  <a:cubicBezTo>
                    <a:pt x="1120" y="1179"/>
                    <a:pt x="1120" y="1179"/>
                    <a:pt x="1120" y="1179"/>
                  </a:cubicBezTo>
                  <a:cubicBezTo>
                    <a:pt x="1061" y="1346"/>
                    <a:pt x="969" y="1464"/>
                    <a:pt x="852" y="1497"/>
                  </a:cubicBezTo>
                  <a:close/>
                  <a:moveTo>
                    <a:pt x="1103" y="1430"/>
                  </a:moveTo>
                  <a:cubicBezTo>
                    <a:pt x="1153" y="1363"/>
                    <a:pt x="1195" y="1280"/>
                    <a:pt x="1229" y="1179"/>
                  </a:cubicBezTo>
                  <a:cubicBezTo>
                    <a:pt x="1387" y="1179"/>
                    <a:pt x="1387" y="1179"/>
                    <a:pt x="1387" y="1179"/>
                  </a:cubicBezTo>
                  <a:cubicBezTo>
                    <a:pt x="1320" y="1288"/>
                    <a:pt x="1220" y="1380"/>
                    <a:pt x="1103" y="1430"/>
                  </a:cubicBezTo>
                  <a:close/>
                  <a:moveTo>
                    <a:pt x="1446" y="1071"/>
                  </a:moveTo>
                  <a:cubicBezTo>
                    <a:pt x="1254" y="1071"/>
                    <a:pt x="1254" y="1071"/>
                    <a:pt x="1254" y="1071"/>
                  </a:cubicBezTo>
                  <a:cubicBezTo>
                    <a:pt x="1270" y="1004"/>
                    <a:pt x="1279" y="929"/>
                    <a:pt x="1287" y="853"/>
                  </a:cubicBezTo>
                  <a:cubicBezTo>
                    <a:pt x="1496" y="853"/>
                    <a:pt x="1496" y="853"/>
                    <a:pt x="1496" y="853"/>
                  </a:cubicBezTo>
                  <a:cubicBezTo>
                    <a:pt x="1496" y="929"/>
                    <a:pt x="1471" y="1004"/>
                    <a:pt x="1446" y="1071"/>
                  </a:cubicBezTo>
                  <a:close/>
                  <a:moveTo>
                    <a:pt x="1287" y="753"/>
                  </a:moveTo>
                  <a:cubicBezTo>
                    <a:pt x="1279" y="678"/>
                    <a:pt x="1270" y="602"/>
                    <a:pt x="1254" y="535"/>
                  </a:cubicBezTo>
                  <a:cubicBezTo>
                    <a:pt x="1446" y="535"/>
                    <a:pt x="1446" y="535"/>
                    <a:pt x="1446" y="535"/>
                  </a:cubicBezTo>
                  <a:cubicBezTo>
                    <a:pt x="1471" y="602"/>
                    <a:pt x="1496" y="678"/>
                    <a:pt x="1496" y="753"/>
                  </a:cubicBezTo>
                  <a:lnTo>
                    <a:pt x="1287" y="753"/>
                  </a:lnTo>
                  <a:close/>
                  <a:moveTo>
                    <a:pt x="1287" y="753"/>
                  </a:moveTo>
                  <a:lnTo>
                    <a:pt x="1287" y="7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121917" tIns="60958" rIns="121917" bIns="60958" anchor="ctr"/>
            <a:lstStyle/>
            <a:p>
              <a:pPr>
                <a:defRPr/>
              </a:pPr>
              <a:endParaRPr lang="en-US" dirty="0">
                <a:cs typeface="+mn-ea"/>
                <a:sym typeface="+mn-lt"/>
              </a:endParaRPr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10510306" y="9687351"/>
            <a:ext cx="3428107" cy="3327470"/>
            <a:chOff x="5256522" y="4843675"/>
            <a:chExt cx="1714500" cy="1663735"/>
          </a:xfrm>
        </p:grpSpPr>
        <p:sp>
          <p:nvSpPr>
            <p:cNvPr id="23" name="Teardrop 22"/>
            <p:cNvSpPr/>
            <p:nvPr/>
          </p:nvSpPr>
          <p:spPr bwMode="auto">
            <a:xfrm rot="8100000">
              <a:off x="5830135" y="4843675"/>
              <a:ext cx="556683" cy="556683"/>
            </a:xfrm>
            <a:prstGeom prst="teardrop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anchor="ctr"/>
            <a:lstStyle/>
            <a:p>
              <a:pPr algn="ctr">
                <a:defRPr/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4" name="Content Placeholder 2"/>
            <p:cNvSpPr txBox="1">
              <a:spLocks/>
            </p:cNvSpPr>
            <p:nvPr/>
          </p:nvSpPr>
          <p:spPr bwMode="auto">
            <a:xfrm>
              <a:off x="5256522" y="5491375"/>
              <a:ext cx="1714500" cy="10160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17" tIns="60958" rIns="121917" bIns="60958"/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algn="ctr">
                <a:spcBef>
                  <a:spcPct val="20000"/>
                </a:spcBef>
                <a:buFont typeface="Arial" charset="0"/>
                <a:buNone/>
              </a:pPr>
              <a:r>
                <a:rPr lang="zh-CN" altLang="en-US" sz="3200" dirty="0">
                  <a:solidFill>
                    <a:schemeClr val="tx2"/>
                  </a:solidFill>
                  <a:latin typeface="+mn-lt"/>
                  <a:ea typeface="+mn-ea"/>
                  <a:cs typeface="+mn-ea"/>
                  <a:sym typeface="+mn-lt"/>
                </a:rPr>
                <a:t>合作</a:t>
              </a:r>
              <a:endParaRPr lang="en-US" sz="32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algn="ctr">
                <a:spcBef>
                  <a:spcPct val="20000"/>
                </a:spcBef>
                <a:buFont typeface="Arial" charset="0"/>
                <a:buNone/>
              </a:pPr>
              <a:r>
                <a:rPr lang="zh-CN" altLang="en-US" sz="2400" dirty="0">
                  <a:latin typeface="+mn-lt"/>
                  <a:ea typeface="+mn-ea"/>
                  <a:cs typeface="+mn-ea"/>
                  <a:sym typeface="+mn-lt"/>
                </a:rPr>
                <a:t>此处添加详细文本描述，建议与标题相关</a:t>
              </a:r>
              <a:endParaRPr lang="en-US" altLang="zh-CN" sz="24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51" name="Group 30"/>
            <p:cNvGrpSpPr>
              <a:grpSpLocks/>
            </p:cNvGrpSpPr>
            <p:nvPr/>
          </p:nvGrpSpPr>
          <p:grpSpPr bwMode="auto">
            <a:xfrm>
              <a:off x="5934076" y="4946919"/>
              <a:ext cx="357669" cy="357669"/>
              <a:chOff x="1865313" y="2312988"/>
              <a:chExt cx="446087" cy="446087"/>
            </a:xfrm>
            <a:solidFill>
              <a:schemeClr val="bg1"/>
            </a:solidFill>
          </p:grpSpPr>
          <p:sp>
            <p:nvSpPr>
              <p:cNvPr id="52" name="Freeform 205"/>
              <p:cNvSpPr>
                <a:spLocks noChangeArrowheads="1"/>
              </p:cNvSpPr>
              <p:nvPr/>
            </p:nvSpPr>
            <p:spPr bwMode="auto">
              <a:xfrm>
                <a:off x="2052638" y="2455863"/>
                <a:ext cx="112712" cy="157162"/>
              </a:xfrm>
              <a:custGeom>
                <a:avLst/>
                <a:gdLst>
                  <a:gd name="T0" fmla="*/ 302 w 313"/>
                  <a:gd name="T1" fmla="*/ 196 h 437"/>
                  <a:gd name="T2" fmla="*/ 41 w 313"/>
                  <a:gd name="T3" fmla="*/ 9 h 437"/>
                  <a:gd name="T4" fmla="*/ 10 w 313"/>
                  <a:gd name="T5" fmla="*/ 9 h 437"/>
                  <a:gd name="T6" fmla="*/ 0 w 313"/>
                  <a:gd name="T7" fmla="*/ 30 h 437"/>
                  <a:gd name="T8" fmla="*/ 0 w 313"/>
                  <a:gd name="T9" fmla="*/ 405 h 437"/>
                  <a:gd name="T10" fmla="*/ 10 w 313"/>
                  <a:gd name="T11" fmla="*/ 436 h 437"/>
                  <a:gd name="T12" fmla="*/ 31 w 313"/>
                  <a:gd name="T13" fmla="*/ 436 h 437"/>
                  <a:gd name="T14" fmla="*/ 41 w 313"/>
                  <a:gd name="T15" fmla="*/ 436 h 437"/>
                  <a:gd name="T16" fmla="*/ 302 w 313"/>
                  <a:gd name="T17" fmla="*/ 249 h 437"/>
                  <a:gd name="T18" fmla="*/ 312 w 313"/>
                  <a:gd name="T19" fmla="*/ 217 h 437"/>
                  <a:gd name="T20" fmla="*/ 302 w 313"/>
                  <a:gd name="T21" fmla="*/ 196 h 437"/>
                  <a:gd name="T22" fmla="*/ 302 w 313"/>
                  <a:gd name="T23" fmla="*/ 196 h 437"/>
                  <a:gd name="T24" fmla="*/ 302 w 313"/>
                  <a:gd name="T25" fmla="*/ 196 h 4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3" h="437">
                    <a:moveTo>
                      <a:pt x="302" y="196"/>
                    </a:moveTo>
                    <a:cubicBezTo>
                      <a:pt x="41" y="9"/>
                      <a:pt x="41" y="9"/>
                      <a:pt x="41" y="9"/>
                    </a:cubicBezTo>
                    <a:cubicBezTo>
                      <a:pt x="31" y="0"/>
                      <a:pt x="20" y="0"/>
                      <a:pt x="10" y="9"/>
                    </a:cubicBezTo>
                    <a:cubicBezTo>
                      <a:pt x="0" y="9"/>
                      <a:pt x="0" y="19"/>
                      <a:pt x="0" y="30"/>
                    </a:cubicBezTo>
                    <a:cubicBezTo>
                      <a:pt x="0" y="405"/>
                      <a:pt x="0" y="405"/>
                      <a:pt x="0" y="405"/>
                    </a:cubicBezTo>
                    <a:cubicBezTo>
                      <a:pt x="0" y="426"/>
                      <a:pt x="0" y="436"/>
                      <a:pt x="10" y="436"/>
                    </a:cubicBezTo>
                    <a:cubicBezTo>
                      <a:pt x="20" y="436"/>
                      <a:pt x="20" y="436"/>
                      <a:pt x="31" y="436"/>
                    </a:cubicBezTo>
                    <a:lnTo>
                      <a:pt x="41" y="436"/>
                    </a:lnTo>
                    <a:cubicBezTo>
                      <a:pt x="302" y="249"/>
                      <a:pt x="302" y="249"/>
                      <a:pt x="302" y="249"/>
                    </a:cubicBezTo>
                    <a:cubicBezTo>
                      <a:pt x="312" y="238"/>
                      <a:pt x="312" y="228"/>
                      <a:pt x="312" y="217"/>
                    </a:cubicBezTo>
                    <a:cubicBezTo>
                      <a:pt x="312" y="207"/>
                      <a:pt x="312" y="207"/>
                      <a:pt x="302" y="196"/>
                    </a:cubicBezTo>
                    <a:close/>
                    <a:moveTo>
                      <a:pt x="302" y="196"/>
                    </a:moveTo>
                    <a:lnTo>
                      <a:pt x="302" y="196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53" name="Freeform 206"/>
              <p:cNvSpPr>
                <a:spLocks noChangeArrowheads="1"/>
              </p:cNvSpPr>
              <p:nvPr/>
            </p:nvSpPr>
            <p:spPr bwMode="auto">
              <a:xfrm>
                <a:off x="1865313" y="2312988"/>
                <a:ext cx="446087" cy="446087"/>
              </a:xfrm>
              <a:custGeom>
                <a:avLst/>
                <a:gdLst>
                  <a:gd name="T0" fmla="*/ 614 w 1240"/>
                  <a:gd name="T1" fmla="*/ 0 h 1240"/>
                  <a:gd name="T2" fmla="*/ 0 w 1240"/>
                  <a:gd name="T3" fmla="*/ 614 h 1240"/>
                  <a:gd name="T4" fmla="*/ 614 w 1240"/>
                  <a:gd name="T5" fmla="*/ 1239 h 1240"/>
                  <a:gd name="T6" fmla="*/ 1239 w 1240"/>
                  <a:gd name="T7" fmla="*/ 614 h 1240"/>
                  <a:gd name="T8" fmla="*/ 614 w 1240"/>
                  <a:gd name="T9" fmla="*/ 0 h 1240"/>
                  <a:gd name="T10" fmla="*/ 614 w 1240"/>
                  <a:gd name="T11" fmla="*/ 1135 h 1240"/>
                  <a:gd name="T12" fmla="*/ 104 w 1240"/>
                  <a:gd name="T13" fmla="*/ 614 h 1240"/>
                  <a:gd name="T14" fmla="*/ 614 w 1240"/>
                  <a:gd name="T15" fmla="*/ 104 h 1240"/>
                  <a:gd name="T16" fmla="*/ 1135 w 1240"/>
                  <a:gd name="T17" fmla="*/ 614 h 1240"/>
                  <a:gd name="T18" fmla="*/ 614 w 1240"/>
                  <a:gd name="T19" fmla="*/ 1135 h 1240"/>
                  <a:gd name="T20" fmla="*/ 614 w 1240"/>
                  <a:gd name="T21" fmla="*/ 1135 h 1240"/>
                  <a:gd name="T22" fmla="*/ 614 w 1240"/>
                  <a:gd name="T23" fmla="*/ 1135 h 1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40" h="1240">
                    <a:moveTo>
                      <a:pt x="614" y="0"/>
                    </a:moveTo>
                    <a:cubicBezTo>
                      <a:pt x="271" y="0"/>
                      <a:pt x="0" y="271"/>
                      <a:pt x="0" y="614"/>
                    </a:cubicBezTo>
                    <a:cubicBezTo>
                      <a:pt x="0" y="958"/>
                      <a:pt x="271" y="1239"/>
                      <a:pt x="614" y="1239"/>
                    </a:cubicBezTo>
                    <a:cubicBezTo>
                      <a:pt x="969" y="1239"/>
                      <a:pt x="1239" y="958"/>
                      <a:pt x="1239" y="614"/>
                    </a:cubicBezTo>
                    <a:cubicBezTo>
                      <a:pt x="1239" y="271"/>
                      <a:pt x="969" y="0"/>
                      <a:pt x="614" y="0"/>
                    </a:cubicBezTo>
                    <a:close/>
                    <a:moveTo>
                      <a:pt x="614" y="1135"/>
                    </a:moveTo>
                    <a:cubicBezTo>
                      <a:pt x="333" y="1135"/>
                      <a:pt x="104" y="906"/>
                      <a:pt x="104" y="614"/>
                    </a:cubicBezTo>
                    <a:cubicBezTo>
                      <a:pt x="104" y="333"/>
                      <a:pt x="333" y="104"/>
                      <a:pt x="614" y="104"/>
                    </a:cubicBezTo>
                    <a:cubicBezTo>
                      <a:pt x="906" y="104"/>
                      <a:pt x="1135" y="333"/>
                      <a:pt x="1135" y="614"/>
                    </a:cubicBezTo>
                    <a:cubicBezTo>
                      <a:pt x="1135" y="906"/>
                      <a:pt x="906" y="1135"/>
                      <a:pt x="614" y="1135"/>
                    </a:cubicBezTo>
                    <a:close/>
                    <a:moveTo>
                      <a:pt x="614" y="1135"/>
                    </a:moveTo>
                    <a:lnTo>
                      <a:pt x="614" y="1135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6" name="Group 65"/>
          <p:cNvGrpSpPr/>
          <p:nvPr/>
        </p:nvGrpSpPr>
        <p:grpSpPr>
          <a:xfrm>
            <a:off x="18552077" y="9683715"/>
            <a:ext cx="3428107" cy="3327470"/>
            <a:chOff x="9278455" y="4841857"/>
            <a:chExt cx="1714500" cy="1663735"/>
          </a:xfrm>
        </p:grpSpPr>
        <p:sp>
          <p:nvSpPr>
            <p:cNvPr id="21" name="Teardrop 20"/>
            <p:cNvSpPr/>
            <p:nvPr/>
          </p:nvSpPr>
          <p:spPr bwMode="auto">
            <a:xfrm rot="8100000">
              <a:off x="9852069" y="4841857"/>
              <a:ext cx="556683" cy="556683"/>
            </a:xfrm>
            <a:prstGeom prst="teardrop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anchor="ctr"/>
            <a:lstStyle/>
            <a:p>
              <a:pPr algn="ctr">
                <a:defRPr/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2" name="Content Placeholder 2"/>
            <p:cNvSpPr txBox="1">
              <a:spLocks/>
            </p:cNvSpPr>
            <p:nvPr/>
          </p:nvSpPr>
          <p:spPr bwMode="auto">
            <a:xfrm>
              <a:off x="9278455" y="5489557"/>
              <a:ext cx="1714500" cy="10160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17" tIns="60958" rIns="121917" bIns="60958"/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algn="ctr">
                <a:spcBef>
                  <a:spcPct val="20000"/>
                </a:spcBef>
                <a:buFont typeface="Arial" charset="0"/>
                <a:buNone/>
              </a:pPr>
              <a:r>
                <a:rPr lang="zh-CN" altLang="en-US" sz="3200" dirty="0">
                  <a:solidFill>
                    <a:schemeClr val="tx2"/>
                  </a:solidFill>
                  <a:latin typeface="+mn-lt"/>
                  <a:ea typeface="+mn-ea"/>
                  <a:cs typeface="+mn-ea"/>
                  <a:sym typeface="+mn-lt"/>
                </a:rPr>
                <a:t>技术支持</a:t>
              </a:r>
              <a:endParaRPr lang="en-US" sz="32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algn="ctr">
                <a:spcBef>
                  <a:spcPct val="20000"/>
                </a:spcBef>
                <a:buFont typeface="Arial" charset="0"/>
                <a:buNone/>
              </a:pPr>
              <a:r>
                <a:rPr lang="zh-CN" altLang="en-US" sz="2400" dirty="0">
                  <a:latin typeface="+mn-lt"/>
                  <a:ea typeface="+mn-ea"/>
                  <a:cs typeface="+mn-ea"/>
                  <a:sym typeface="+mn-lt"/>
                </a:rPr>
                <a:t>此处添加详细文本描述，建议与标题相关并符合整体语言风格</a:t>
              </a:r>
              <a:endParaRPr lang="en-US" sz="24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6" name="Freeform 576"/>
            <p:cNvSpPr>
              <a:spLocks noChangeArrowheads="1"/>
            </p:cNvSpPr>
            <p:nvPr/>
          </p:nvSpPr>
          <p:spPr bwMode="auto">
            <a:xfrm>
              <a:off x="9974502" y="4969156"/>
              <a:ext cx="321257" cy="321257"/>
            </a:xfrm>
            <a:custGeom>
              <a:avLst/>
              <a:gdLst>
                <a:gd name="T0" fmla="*/ 1664 w 1690"/>
                <a:gd name="T1" fmla="*/ 1037 h 1690"/>
                <a:gd name="T2" fmla="*/ 1689 w 1690"/>
                <a:gd name="T3" fmla="*/ 1037 h 1690"/>
                <a:gd name="T4" fmla="*/ 1689 w 1690"/>
                <a:gd name="T5" fmla="*/ 669 h 1690"/>
                <a:gd name="T6" fmla="*/ 1446 w 1690"/>
                <a:gd name="T7" fmla="*/ 669 h 1690"/>
                <a:gd name="T8" fmla="*/ 1396 w 1690"/>
                <a:gd name="T9" fmla="*/ 543 h 1690"/>
                <a:gd name="T10" fmla="*/ 1547 w 1690"/>
                <a:gd name="T11" fmla="*/ 393 h 1690"/>
                <a:gd name="T12" fmla="*/ 1572 w 1690"/>
                <a:gd name="T13" fmla="*/ 376 h 1690"/>
                <a:gd name="T14" fmla="*/ 1547 w 1690"/>
                <a:gd name="T15" fmla="*/ 359 h 1690"/>
                <a:gd name="T16" fmla="*/ 1329 w 1690"/>
                <a:gd name="T17" fmla="*/ 134 h 1690"/>
                <a:gd name="T18" fmla="*/ 1312 w 1690"/>
                <a:gd name="T19" fmla="*/ 117 h 1690"/>
                <a:gd name="T20" fmla="*/ 1288 w 1690"/>
                <a:gd name="T21" fmla="*/ 134 h 1690"/>
                <a:gd name="T22" fmla="*/ 1137 w 1690"/>
                <a:gd name="T23" fmla="*/ 284 h 1690"/>
                <a:gd name="T24" fmla="*/ 1020 w 1690"/>
                <a:gd name="T25" fmla="*/ 234 h 1690"/>
                <a:gd name="T26" fmla="*/ 1020 w 1690"/>
                <a:gd name="T27" fmla="*/ 0 h 1690"/>
                <a:gd name="T28" fmla="*/ 660 w 1690"/>
                <a:gd name="T29" fmla="*/ 0 h 1690"/>
                <a:gd name="T30" fmla="*/ 660 w 1690"/>
                <a:gd name="T31" fmla="*/ 234 h 1690"/>
                <a:gd name="T32" fmla="*/ 552 w 1690"/>
                <a:gd name="T33" fmla="*/ 284 h 1690"/>
                <a:gd name="T34" fmla="*/ 401 w 1690"/>
                <a:gd name="T35" fmla="*/ 134 h 1690"/>
                <a:gd name="T36" fmla="*/ 385 w 1690"/>
                <a:gd name="T37" fmla="*/ 117 h 1690"/>
                <a:gd name="T38" fmla="*/ 125 w 1690"/>
                <a:gd name="T39" fmla="*/ 376 h 1690"/>
                <a:gd name="T40" fmla="*/ 142 w 1690"/>
                <a:gd name="T41" fmla="*/ 393 h 1690"/>
                <a:gd name="T42" fmla="*/ 284 w 1690"/>
                <a:gd name="T43" fmla="*/ 535 h 1690"/>
                <a:gd name="T44" fmla="*/ 234 w 1690"/>
                <a:gd name="T45" fmla="*/ 660 h 1690"/>
                <a:gd name="T46" fmla="*/ 0 w 1690"/>
                <a:gd name="T47" fmla="*/ 660 h 1690"/>
                <a:gd name="T48" fmla="*/ 0 w 1690"/>
                <a:gd name="T49" fmla="*/ 1028 h 1690"/>
                <a:gd name="T50" fmla="*/ 234 w 1690"/>
                <a:gd name="T51" fmla="*/ 1028 h 1690"/>
                <a:gd name="T52" fmla="*/ 284 w 1690"/>
                <a:gd name="T53" fmla="*/ 1154 h 1690"/>
                <a:gd name="T54" fmla="*/ 142 w 1690"/>
                <a:gd name="T55" fmla="*/ 1296 h 1690"/>
                <a:gd name="T56" fmla="*/ 125 w 1690"/>
                <a:gd name="T57" fmla="*/ 1312 h 1690"/>
                <a:gd name="T58" fmla="*/ 142 w 1690"/>
                <a:gd name="T59" fmla="*/ 1338 h 1690"/>
                <a:gd name="T60" fmla="*/ 359 w 1690"/>
                <a:gd name="T61" fmla="*/ 1555 h 1690"/>
                <a:gd name="T62" fmla="*/ 385 w 1690"/>
                <a:gd name="T63" fmla="*/ 1572 h 1690"/>
                <a:gd name="T64" fmla="*/ 401 w 1690"/>
                <a:gd name="T65" fmla="*/ 1555 h 1690"/>
                <a:gd name="T66" fmla="*/ 552 w 1690"/>
                <a:gd name="T67" fmla="*/ 1413 h 1690"/>
                <a:gd name="T68" fmla="*/ 669 w 1690"/>
                <a:gd name="T69" fmla="*/ 1455 h 1690"/>
                <a:gd name="T70" fmla="*/ 669 w 1690"/>
                <a:gd name="T71" fmla="*/ 1689 h 1690"/>
                <a:gd name="T72" fmla="*/ 1037 w 1690"/>
                <a:gd name="T73" fmla="*/ 1689 h 1690"/>
                <a:gd name="T74" fmla="*/ 1037 w 1690"/>
                <a:gd name="T75" fmla="*/ 1455 h 1690"/>
                <a:gd name="T76" fmla="*/ 1137 w 1690"/>
                <a:gd name="T77" fmla="*/ 1404 h 1690"/>
                <a:gd name="T78" fmla="*/ 1312 w 1690"/>
                <a:gd name="T79" fmla="*/ 1572 h 1690"/>
                <a:gd name="T80" fmla="*/ 1329 w 1690"/>
                <a:gd name="T81" fmla="*/ 1555 h 1690"/>
                <a:gd name="T82" fmla="*/ 1547 w 1690"/>
                <a:gd name="T83" fmla="*/ 1338 h 1690"/>
                <a:gd name="T84" fmla="*/ 1572 w 1690"/>
                <a:gd name="T85" fmla="*/ 1312 h 1690"/>
                <a:gd name="T86" fmla="*/ 1396 w 1690"/>
                <a:gd name="T87" fmla="*/ 1145 h 1690"/>
                <a:gd name="T88" fmla="*/ 1446 w 1690"/>
                <a:gd name="T89" fmla="*/ 1037 h 1690"/>
                <a:gd name="T90" fmla="*/ 1664 w 1690"/>
                <a:gd name="T91" fmla="*/ 1037 h 1690"/>
                <a:gd name="T92" fmla="*/ 1221 w 1690"/>
                <a:gd name="T93" fmla="*/ 844 h 1690"/>
                <a:gd name="T94" fmla="*/ 844 w 1690"/>
                <a:gd name="T95" fmla="*/ 1229 h 1690"/>
                <a:gd name="T96" fmla="*/ 460 w 1690"/>
                <a:gd name="T97" fmla="*/ 844 h 1690"/>
                <a:gd name="T98" fmla="*/ 844 w 1690"/>
                <a:gd name="T99" fmla="*/ 468 h 1690"/>
                <a:gd name="T100" fmla="*/ 1221 w 1690"/>
                <a:gd name="T101" fmla="*/ 844 h 1690"/>
                <a:gd name="T102" fmla="*/ 1221 w 1690"/>
                <a:gd name="T103" fmla="*/ 844 h 1690"/>
                <a:gd name="T104" fmla="*/ 1221 w 1690"/>
                <a:gd name="T105" fmla="*/ 844 h 1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690" h="1690">
                  <a:moveTo>
                    <a:pt x="1664" y="1037"/>
                  </a:moveTo>
                  <a:cubicBezTo>
                    <a:pt x="1689" y="1037"/>
                    <a:pt x="1689" y="1037"/>
                    <a:pt x="1689" y="1037"/>
                  </a:cubicBezTo>
                  <a:cubicBezTo>
                    <a:pt x="1689" y="669"/>
                    <a:pt x="1689" y="669"/>
                    <a:pt x="1689" y="669"/>
                  </a:cubicBezTo>
                  <a:cubicBezTo>
                    <a:pt x="1446" y="669"/>
                    <a:pt x="1446" y="669"/>
                    <a:pt x="1446" y="669"/>
                  </a:cubicBezTo>
                  <a:cubicBezTo>
                    <a:pt x="1438" y="627"/>
                    <a:pt x="1421" y="585"/>
                    <a:pt x="1396" y="543"/>
                  </a:cubicBezTo>
                  <a:cubicBezTo>
                    <a:pt x="1547" y="393"/>
                    <a:pt x="1547" y="393"/>
                    <a:pt x="1547" y="393"/>
                  </a:cubicBezTo>
                  <a:cubicBezTo>
                    <a:pt x="1572" y="376"/>
                    <a:pt x="1572" y="376"/>
                    <a:pt x="1572" y="376"/>
                  </a:cubicBezTo>
                  <a:cubicBezTo>
                    <a:pt x="1547" y="359"/>
                    <a:pt x="1547" y="359"/>
                    <a:pt x="1547" y="359"/>
                  </a:cubicBezTo>
                  <a:cubicBezTo>
                    <a:pt x="1329" y="134"/>
                    <a:pt x="1329" y="134"/>
                    <a:pt x="1329" y="134"/>
                  </a:cubicBezTo>
                  <a:cubicBezTo>
                    <a:pt x="1312" y="117"/>
                    <a:pt x="1312" y="117"/>
                    <a:pt x="1312" y="117"/>
                  </a:cubicBezTo>
                  <a:cubicBezTo>
                    <a:pt x="1288" y="134"/>
                    <a:pt x="1288" y="134"/>
                    <a:pt x="1288" y="134"/>
                  </a:cubicBezTo>
                  <a:cubicBezTo>
                    <a:pt x="1137" y="284"/>
                    <a:pt x="1137" y="284"/>
                    <a:pt x="1137" y="284"/>
                  </a:cubicBezTo>
                  <a:cubicBezTo>
                    <a:pt x="1104" y="267"/>
                    <a:pt x="1062" y="251"/>
                    <a:pt x="1020" y="234"/>
                  </a:cubicBezTo>
                  <a:cubicBezTo>
                    <a:pt x="1020" y="0"/>
                    <a:pt x="1020" y="0"/>
                    <a:pt x="1020" y="0"/>
                  </a:cubicBezTo>
                  <a:cubicBezTo>
                    <a:pt x="660" y="0"/>
                    <a:pt x="660" y="0"/>
                    <a:pt x="660" y="0"/>
                  </a:cubicBezTo>
                  <a:cubicBezTo>
                    <a:pt x="660" y="234"/>
                    <a:pt x="660" y="234"/>
                    <a:pt x="660" y="234"/>
                  </a:cubicBezTo>
                  <a:cubicBezTo>
                    <a:pt x="619" y="251"/>
                    <a:pt x="585" y="267"/>
                    <a:pt x="552" y="284"/>
                  </a:cubicBezTo>
                  <a:cubicBezTo>
                    <a:pt x="401" y="134"/>
                    <a:pt x="401" y="134"/>
                    <a:pt x="401" y="134"/>
                  </a:cubicBezTo>
                  <a:cubicBezTo>
                    <a:pt x="385" y="117"/>
                    <a:pt x="385" y="117"/>
                    <a:pt x="385" y="117"/>
                  </a:cubicBezTo>
                  <a:cubicBezTo>
                    <a:pt x="125" y="376"/>
                    <a:pt x="125" y="376"/>
                    <a:pt x="125" y="376"/>
                  </a:cubicBezTo>
                  <a:cubicBezTo>
                    <a:pt x="142" y="393"/>
                    <a:pt x="142" y="393"/>
                    <a:pt x="142" y="393"/>
                  </a:cubicBezTo>
                  <a:cubicBezTo>
                    <a:pt x="284" y="535"/>
                    <a:pt x="284" y="535"/>
                    <a:pt x="284" y="535"/>
                  </a:cubicBezTo>
                  <a:cubicBezTo>
                    <a:pt x="267" y="577"/>
                    <a:pt x="251" y="619"/>
                    <a:pt x="234" y="660"/>
                  </a:cubicBezTo>
                  <a:cubicBezTo>
                    <a:pt x="0" y="660"/>
                    <a:pt x="0" y="660"/>
                    <a:pt x="0" y="660"/>
                  </a:cubicBezTo>
                  <a:cubicBezTo>
                    <a:pt x="0" y="1028"/>
                    <a:pt x="0" y="1028"/>
                    <a:pt x="0" y="1028"/>
                  </a:cubicBezTo>
                  <a:cubicBezTo>
                    <a:pt x="234" y="1028"/>
                    <a:pt x="234" y="1028"/>
                    <a:pt x="234" y="1028"/>
                  </a:cubicBezTo>
                  <a:cubicBezTo>
                    <a:pt x="242" y="1070"/>
                    <a:pt x="259" y="1112"/>
                    <a:pt x="284" y="1154"/>
                  </a:cubicBezTo>
                  <a:cubicBezTo>
                    <a:pt x="142" y="1296"/>
                    <a:pt x="142" y="1296"/>
                    <a:pt x="142" y="1296"/>
                  </a:cubicBezTo>
                  <a:cubicBezTo>
                    <a:pt x="125" y="1312"/>
                    <a:pt x="125" y="1312"/>
                    <a:pt x="125" y="1312"/>
                  </a:cubicBezTo>
                  <a:cubicBezTo>
                    <a:pt x="142" y="1338"/>
                    <a:pt x="142" y="1338"/>
                    <a:pt x="142" y="1338"/>
                  </a:cubicBezTo>
                  <a:cubicBezTo>
                    <a:pt x="359" y="1555"/>
                    <a:pt x="359" y="1555"/>
                    <a:pt x="359" y="1555"/>
                  </a:cubicBezTo>
                  <a:cubicBezTo>
                    <a:pt x="385" y="1572"/>
                    <a:pt x="385" y="1572"/>
                    <a:pt x="385" y="1572"/>
                  </a:cubicBezTo>
                  <a:cubicBezTo>
                    <a:pt x="401" y="1555"/>
                    <a:pt x="401" y="1555"/>
                    <a:pt x="401" y="1555"/>
                  </a:cubicBezTo>
                  <a:cubicBezTo>
                    <a:pt x="552" y="1413"/>
                    <a:pt x="552" y="1413"/>
                    <a:pt x="552" y="1413"/>
                  </a:cubicBezTo>
                  <a:cubicBezTo>
                    <a:pt x="585" y="1430"/>
                    <a:pt x="627" y="1446"/>
                    <a:pt x="669" y="1455"/>
                  </a:cubicBezTo>
                  <a:cubicBezTo>
                    <a:pt x="669" y="1689"/>
                    <a:pt x="669" y="1689"/>
                    <a:pt x="669" y="1689"/>
                  </a:cubicBezTo>
                  <a:cubicBezTo>
                    <a:pt x="1037" y="1689"/>
                    <a:pt x="1037" y="1689"/>
                    <a:pt x="1037" y="1689"/>
                  </a:cubicBezTo>
                  <a:cubicBezTo>
                    <a:pt x="1037" y="1455"/>
                    <a:pt x="1037" y="1455"/>
                    <a:pt x="1037" y="1455"/>
                  </a:cubicBezTo>
                  <a:cubicBezTo>
                    <a:pt x="1070" y="1438"/>
                    <a:pt x="1104" y="1421"/>
                    <a:pt x="1137" y="1404"/>
                  </a:cubicBezTo>
                  <a:cubicBezTo>
                    <a:pt x="1312" y="1572"/>
                    <a:pt x="1312" y="1572"/>
                    <a:pt x="1312" y="1572"/>
                  </a:cubicBezTo>
                  <a:cubicBezTo>
                    <a:pt x="1329" y="1555"/>
                    <a:pt x="1329" y="1555"/>
                    <a:pt x="1329" y="1555"/>
                  </a:cubicBezTo>
                  <a:cubicBezTo>
                    <a:pt x="1547" y="1338"/>
                    <a:pt x="1547" y="1338"/>
                    <a:pt x="1547" y="1338"/>
                  </a:cubicBezTo>
                  <a:cubicBezTo>
                    <a:pt x="1572" y="1312"/>
                    <a:pt x="1572" y="1312"/>
                    <a:pt x="1572" y="1312"/>
                  </a:cubicBezTo>
                  <a:cubicBezTo>
                    <a:pt x="1396" y="1145"/>
                    <a:pt x="1396" y="1145"/>
                    <a:pt x="1396" y="1145"/>
                  </a:cubicBezTo>
                  <a:cubicBezTo>
                    <a:pt x="1421" y="1112"/>
                    <a:pt x="1438" y="1070"/>
                    <a:pt x="1446" y="1037"/>
                  </a:cubicBezTo>
                  <a:cubicBezTo>
                    <a:pt x="1664" y="1037"/>
                    <a:pt x="1664" y="1037"/>
                    <a:pt x="1664" y="1037"/>
                  </a:cubicBezTo>
                  <a:close/>
                  <a:moveTo>
                    <a:pt x="1221" y="844"/>
                  </a:moveTo>
                  <a:cubicBezTo>
                    <a:pt x="1221" y="1053"/>
                    <a:pt x="1053" y="1229"/>
                    <a:pt x="844" y="1229"/>
                  </a:cubicBezTo>
                  <a:cubicBezTo>
                    <a:pt x="635" y="1229"/>
                    <a:pt x="460" y="1053"/>
                    <a:pt x="460" y="844"/>
                  </a:cubicBezTo>
                  <a:cubicBezTo>
                    <a:pt x="460" y="635"/>
                    <a:pt x="635" y="468"/>
                    <a:pt x="844" y="468"/>
                  </a:cubicBezTo>
                  <a:cubicBezTo>
                    <a:pt x="1053" y="468"/>
                    <a:pt x="1221" y="635"/>
                    <a:pt x="1221" y="844"/>
                  </a:cubicBezTo>
                  <a:close/>
                  <a:moveTo>
                    <a:pt x="1221" y="844"/>
                  </a:moveTo>
                  <a:lnTo>
                    <a:pt x="1221" y="8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121917" tIns="60958" rIns="121917" bIns="60958" anchor="ctr"/>
            <a:lstStyle/>
            <a:p>
              <a:pPr>
                <a:defRPr/>
              </a:pPr>
              <a:endParaRPr lang="en-US" dirty="0">
                <a:cs typeface="+mn-ea"/>
                <a:sym typeface="+mn-lt"/>
              </a:endParaRPr>
            </a:p>
          </p:txBody>
        </p:sp>
      </p:grpSp>
      <p:sp>
        <p:nvSpPr>
          <p:cNvPr id="6" name="Freeform 1"/>
          <p:cNvSpPr>
            <a:spLocks noChangeArrowheads="1"/>
          </p:cNvSpPr>
          <p:nvPr/>
        </p:nvSpPr>
        <p:spPr bwMode="auto">
          <a:xfrm>
            <a:off x="9036346" y="4522206"/>
            <a:ext cx="2723651" cy="2530492"/>
          </a:xfrm>
          <a:custGeom>
            <a:avLst/>
            <a:gdLst>
              <a:gd name="T0" fmla="*/ 2687 w 3532"/>
              <a:gd name="T1" fmla="*/ 719 h 3282"/>
              <a:gd name="T2" fmla="*/ 2687 w 3532"/>
              <a:gd name="T3" fmla="*/ 719 h 3282"/>
              <a:gd name="T4" fmla="*/ 2687 w 3532"/>
              <a:gd name="T5" fmla="*/ 594 h 3282"/>
              <a:gd name="T6" fmla="*/ 2218 w 3532"/>
              <a:gd name="T7" fmla="*/ 94 h 3282"/>
              <a:gd name="T8" fmla="*/ 1750 w 3532"/>
              <a:gd name="T9" fmla="*/ 375 h 3282"/>
              <a:gd name="T10" fmla="*/ 781 w 3532"/>
              <a:gd name="T11" fmla="*/ 0 h 3282"/>
              <a:gd name="T12" fmla="*/ 750 w 3532"/>
              <a:gd name="T13" fmla="*/ 0 h 3282"/>
              <a:gd name="T14" fmla="*/ 0 w 3532"/>
              <a:gd name="T15" fmla="*/ 3281 h 3282"/>
              <a:gd name="T16" fmla="*/ 593 w 3532"/>
              <a:gd name="T17" fmla="*/ 2906 h 3282"/>
              <a:gd name="T18" fmla="*/ 750 w 3532"/>
              <a:gd name="T19" fmla="*/ 2343 h 3282"/>
              <a:gd name="T20" fmla="*/ 1750 w 3532"/>
              <a:gd name="T21" fmla="*/ 2219 h 3282"/>
              <a:gd name="T22" fmla="*/ 2031 w 3532"/>
              <a:gd name="T23" fmla="*/ 2062 h 3282"/>
              <a:gd name="T24" fmla="*/ 2718 w 3532"/>
              <a:gd name="T25" fmla="*/ 1625 h 3282"/>
              <a:gd name="T26" fmla="*/ 3531 w 3532"/>
              <a:gd name="T27" fmla="*/ 1000 h 3282"/>
              <a:gd name="T28" fmla="*/ 2687 w 3532"/>
              <a:gd name="T29" fmla="*/ 719 h 3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532" h="3282">
                <a:moveTo>
                  <a:pt x="2687" y="719"/>
                </a:moveTo>
                <a:lnTo>
                  <a:pt x="2687" y="719"/>
                </a:lnTo>
                <a:cubicBezTo>
                  <a:pt x="2687" y="656"/>
                  <a:pt x="2687" y="625"/>
                  <a:pt x="2687" y="594"/>
                </a:cubicBezTo>
                <a:cubicBezTo>
                  <a:pt x="2687" y="312"/>
                  <a:pt x="2468" y="94"/>
                  <a:pt x="2218" y="94"/>
                </a:cubicBezTo>
                <a:cubicBezTo>
                  <a:pt x="2000" y="94"/>
                  <a:pt x="1843" y="187"/>
                  <a:pt x="1750" y="375"/>
                </a:cubicBezTo>
                <a:cubicBezTo>
                  <a:pt x="781" y="0"/>
                  <a:pt x="781" y="0"/>
                  <a:pt x="781" y="0"/>
                </a:cubicBezTo>
                <a:cubicBezTo>
                  <a:pt x="750" y="0"/>
                  <a:pt x="750" y="0"/>
                  <a:pt x="750" y="0"/>
                </a:cubicBezTo>
                <a:cubicBezTo>
                  <a:pt x="0" y="3281"/>
                  <a:pt x="0" y="3281"/>
                  <a:pt x="0" y="3281"/>
                </a:cubicBezTo>
                <a:cubicBezTo>
                  <a:pt x="593" y="2906"/>
                  <a:pt x="593" y="2906"/>
                  <a:pt x="593" y="2906"/>
                </a:cubicBezTo>
                <a:cubicBezTo>
                  <a:pt x="562" y="2719"/>
                  <a:pt x="625" y="2531"/>
                  <a:pt x="750" y="2343"/>
                </a:cubicBezTo>
                <a:cubicBezTo>
                  <a:pt x="1000" y="2031"/>
                  <a:pt x="1437" y="2000"/>
                  <a:pt x="1750" y="2219"/>
                </a:cubicBezTo>
                <a:cubicBezTo>
                  <a:pt x="2031" y="2062"/>
                  <a:pt x="2031" y="2062"/>
                  <a:pt x="2031" y="2062"/>
                </a:cubicBezTo>
                <a:cubicBezTo>
                  <a:pt x="2718" y="1625"/>
                  <a:pt x="2718" y="1625"/>
                  <a:pt x="2718" y="1625"/>
                </a:cubicBezTo>
                <a:cubicBezTo>
                  <a:pt x="2937" y="1343"/>
                  <a:pt x="3218" y="1125"/>
                  <a:pt x="3531" y="1000"/>
                </a:cubicBezTo>
                <a:lnTo>
                  <a:pt x="2687" y="719"/>
                </a:ln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lIns="243785" tIns="121892" rIns="243785" bIns="121892" anchor="ctr"/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7" name="Freeform 3"/>
          <p:cNvSpPr>
            <a:spLocks noChangeArrowheads="1"/>
          </p:cNvSpPr>
          <p:nvPr/>
        </p:nvSpPr>
        <p:spPr bwMode="auto">
          <a:xfrm>
            <a:off x="9036336" y="6110570"/>
            <a:ext cx="1927978" cy="3159712"/>
          </a:xfrm>
          <a:custGeom>
            <a:avLst/>
            <a:gdLst>
              <a:gd name="T0" fmla="*/ 2500 w 2501"/>
              <a:gd name="T1" fmla="*/ 0 h 4095"/>
              <a:gd name="T2" fmla="*/ 2500 w 2501"/>
              <a:gd name="T3" fmla="*/ 0 h 4095"/>
              <a:gd name="T4" fmla="*/ 1718 w 2501"/>
              <a:gd name="T5" fmla="*/ 469 h 4095"/>
              <a:gd name="T6" fmla="*/ 1656 w 2501"/>
              <a:gd name="T7" fmla="*/ 375 h 4095"/>
              <a:gd name="T8" fmla="*/ 937 w 2501"/>
              <a:gd name="T9" fmla="*/ 438 h 4095"/>
              <a:gd name="T10" fmla="*/ 875 w 2501"/>
              <a:gd name="T11" fmla="*/ 969 h 4095"/>
              <a:gd name="T12" fmla="*/ 0 w 2501"/>
              <a:gd name="T13" fmla="*/ 1500 h 4095"/>
              <a:gd name="T14" fmla="*/ 2093 w 2501"/>
              <a:gd name="T15" fmla="*/ 4094 h 4095"/>
              <a:gd name="T16" fmla="*/ 2156 w 2501"/>
              <a:gd name="T17" fmla="*/ 3469 h 4095"/>
              <a:gd name="T18" fmla="*/ 1812 w 2501"/>
              <a:gd name="T19" fmla="*/ 3000 h 4095"/>
              <a:gd name="T20" fmla="*/ 2343 w 2501"/>
              <a:gd name="T21" fmla="*/ 2125 h 4095"/>
              <a:gd name="T22" fmla="*/ 2406 w 2501"/>
              <a:gd name="T23" fmla="*/ 1625 h 4095"/>
              <a:gd name="T24" fmla="*/ 2468 w 2501"/>
              <a:gd name="T25" fmla="*/ 1000 h 4095"/>
              <a:gd name="T26" fmla="*/ 2406 w 2501"/>
              <a:gd name="T27" fmla="*/ 532 h 4095"/>
              <a:gd name="T28" fmla="*/ 2500 w 2501"/>
              <a:gd name="T29" fmla="*/ 0 h 40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501" h="4095">
                <a:moveTo>
                  <a:pt x="2500" y="0"/>
                </a:moveTo>
                <a:lnTo>
                  <a:pt x="2500" y="0"/>
                </a:lnTo>
                <a:cubicBezTo>
                  <a:pt x="1718" y="469"/>
                  <a:pt x="1718" y="469"/>
                  <a:pt x="1718" y="469"/>
                </a:cubicBezTo>
                <a:cubicBezTo>
                  <a:pt x="1718" y="438"/>
                  <a:pt x="1687" y="407"/>
                  <a:pt x="1656" y="375"/>
                </a:cubicBezTo>
                <a:cubicBezTo>
                  <a:pt x="1437" y="219"/>
                  <a:pt x="1125" y="250"/>
                  <a:pt x="937" y="438"/>
                </a:cubicBezTo>
                <a:cubicBezTo>
                  <a:pt x="812" y="594"/>
                  <a:pt x="812" y="813"/>
                  <a:pt x="875" y="969"/>
                </a:cubicBezTo>
                <a:cubicBezTo>
                  <a:pt x="0" y="1500"/>
                  <a:pt x="0" y="1500"/>
                  <a:pt x="0" y="1500"/>
                </a:cubicBezTo>
                <a:cubicBezTo>
                  <a:pt x="2093" y="4094"/>
                  <a:pt x="2093" y="4094"/>
                  <a:pt x="2093" y="4094"/>
                </a:cubicBezTo>
                <a:cubicBezTo>
                  <a:pt x="2156" y="3469"/>
                  <a:pt x="2156" y="3469"/>
                  <a:pt x="2156" y="3469"/>
                </a:cubicBezTo>
                <a:cubicBezTo>
                  <a:pt x="2000" y="3375"/>
                  <a:pt x="1875" y="3219"/>
                  <a:pt x="1812" y="3000"/>
                </a:cubicBezTo>
                <a:cubicBezTo>
                  <a:pt x="1718" y="2625"/>
                  <a:pt x="1968" y="2250"/>
                  <a:pt x="2343" y="2125"/>
                </a:cubicBezTo>
                <a:cubicBezTo>
                  <a:pt x="2406" y="1625"/>
                  <a:pt x="2406" y="1625"/>
                  <a:pt x="2406" y="1625"/>
                </a:cubicBezTo>
                <a:cubicBezTo>
                  <a:pt x="2468" y="1000"/>
                  <a:pt x="2468" y="1000"/>
                  <a:pt x="2468" y="1000"/>
                </a:cubicBezTo>
                <a:cubicBezTo>
                  <a:pt x="2437" y="844"/>
                  <a:pt x="2406" y="688"/>
                  <a:pt x="2406" y="532"/>
                </a:cubicBezTo>
                <a:cubicBezTo>
                  <a:pt x="2406" y="344"/>
                  <a:pt x="2437" y="157"/>
                  <a:pt x="2500" y="0"/>
                </a:cubicBezTo>
              </a:path>
            </a:pathLst>
          </a:custGeom>
          <a:solidFill>
            <a:schemeClr val="accent6"/>
          </a:solidFill>
          <a:ln>
            <a:noFill/>
          </a:ln>
          <a:effectLst/>
        </p:spPr>
        <p:txBody>
          <a:bodyPr wrap="none" lIns="243785" tIns="121892" rIns="243785" bIns="121892" anchor="ctr"/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8" name="Freeform 5"/>
          <p:cNvSpPr>
            <a:spLocks noChangeArrowheads="1"/>
          </p:cNvSpPr>
          <p:nvPr/>
        </p:nvSpPr>
        <p:spPr bwMode="auto">
          <a:xfrm>
            <a:off x="10580081" y="7222760"/>
            <a:ext cx="2771256" cy="2217580"/>
          </a:xfrm>
          <a:custGeom>
            <a:avLst/>
            <a:gdLst>
              <a:gd name="T0" fmla="*/ 3592 w 3593"/>
              <a:gd name="T1" fmla="*/ 2875 h 2876"/>
              <a:gd name="T2" fmla="*/ 3592 w 3593"/>
              <a:gd name="T3" fmla="*/ 2875 h 2876"/>
              <a:gd name="T4" fmla="*/ 3186 w 3593"/>
              <a:gd name="T5" fmla="*/ 2469 h 2876"/>
              <a:gd name="T6" fmla="*/ 2592 w 3593"/>
              <a:gd name="T7" fmla="*/ 2437 h 2876"/>
              <a:gd name="T8" fmla="*/ 2217 w 3593"/>
              <a:gd name="T9" fmla="*/ 1469 h 2876"/>
              <a:gd name="T10" fmla="*/ 1437 w 3593"/>
              <a:gd name="T11" fmla="*/ 656 h 2876"/>
              <a:gd name="T12" fmla="*/ 687 w 3593"/>
              <a:gd name="T13" fmla="*/ 0 h 2876"/>
              <a:gd name="T14" fmla="*/ 562 w 3593"/>
              <a:gd name="T15" fmla="*/ 906 h 2876"/>
              <a:gd name="T16" fmla="*/ 437 w 3593"/>
              <a:gd name="T17" fmla="*/ 937 h 2876"/>
              <a:gd name="T18" fmla="*/ 62 w 3593"/>
              <a:gd name="T19" fmla="*/ 1500 h 2876"/>
              <a:gd name="T20" fmla="*/ 437 w 3593"/>
              <a:gd name="T21" fmla="*/ 1875 h 2876"/>
              <a:gd name="T22" fmla="*/ 312 w 3593"/>
              <a:gd name="T23" fmla="*/ 2875 h 2876"/>
              <a:gd name="T24" fmla="*/ 3592 w 3593"/>
              <a:gd name="T25" fmla="*/ 2875 h 28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593" h="2876">
                <a:moveTo>
                  <a:pt x="3592" y="2875"/>
                </a:moveTo>
                <a:lnTo>
                  <a:pt x="3592" y="2875"/>
                </a:lnTo>
                <a:cubicBezTo>
                  <a:pt x="3186" y="2469"/>
                  <a:pt x="3186" y="2469"/>
                  <a:pt x="3186" y="2469"/>
                </a:cubicBezTo>
                <a:cubicBezTo>
                  <a:pt x="2999" y="2531"/>
                  <a:pt x="2780" y="2531"/>
                  <a:pt x="2592" y="2437"/>
                </a:cubicBezTo>
                <a:cubicBezTo>
                  <a:pt x="2249" y="2250"/>
                  <a:pt x="2093" y="1844"/>
                  <a:pt x="2217" y="1469"/>
                </a:cubicBezTo>
                <a:cubicBezTo>
                  <a:pt x="1437" y="656"/>
                  <a:pt x="1437" y="656"/>
                  <a:pt x="1437" y="656"/>
                </a:cubicBezTo>
                <a:cubicBezTo>
                  <a:pt x="1125" y="531"/>
                  <a:pt x="843" y="312"/>
                  <a:pt x="687" y="0"/>
                </a:cubicBezTo>
                <a:cubicBezTo>
                  <a:pt x="562" y="906"/>
                  <a:pt x="562" y="906"/>
                  <a:pt x="562" y="906"/>
                </a:cubicBezTo>
                <a:cubicBezTo>
                  <a:pt x="531" y="906"/>
                  <a:pt x="468" y="906"/>
                  <a:pt x="437" y="937"/>
                </a:cubicBezTo>
                <a:cubicBezTo>
                  <a:pt x="156" y="969"/>
                  <a:pt x="0" y="1250"/>
                  <a:pt x="62" y="1500"/>
                </a:cubicBezTo>
                <a:cubicBezTo>
                  <a:pt x="93" y="1719"/>
                  <a:pt x="250" y="1844"/>
                  <a:pt x="437" y="1875"/>
                </a:cubicBezTo>
                <a:cubicBezTo>
                  <a:pt x="312" y="2875"/>
                  <a:pt x="312" y="2875"/>
                  <a:pt x="312" y="2875"/>
                </a:cubicBezTo>
                <a:lnTo>
                  <a:pt x="3592" y="2875"/>
                </a:ln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lIns="243785" tIns="121892" rIns="243785" bIns="121892" anchor="ctr"/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9" name="Freeform 7"/>
          <p:cNvSpPr>
            <a:spLocks noChangeArrowheads="1"/>
          </p:cNvSpPr>
          <p:nvPr/>
        </p:nvSpPr>
        <p:spPr bwMode="auto">
          <a:xfrm>
            <a:off x="12049022" y="7437038"/>
            <a:ext cx="3179294" cy="1999904"/>
          </a:xfrm>
          <a:custGeom>
            <a:avLst/>
            <a:gdLst>
              <a:gd name="T0" fmla="*/ 4124 w 4125"/>
              <a:gd name="T1" fmla="*/ 0 h 2595"/>
              <a:gd name="T2" fmla="*/ 4124 w 4125"/>
              <a:gd name="T3" fmla="*/ 0 h 2595"/>
              <a:gd name="T4" fmla="*/ 3499 w 4125"/>
              <a:gd name="T5" fmla="*/ 63 h 2595"/>
              <a:gd name="T6" fmla="*/ 3093 w 4125"/>
              <a:gd name="T7" fmla="*/ 500 h 2595"/>
              <a:gd name="T8" fmla="*/ 2124 w 4125"/>
              <a:gd name="T9" fmla="*/ 188 h 2595"/>
              <a:gd name="T10" fmla="*/ 999 w 4125"/>
              <a:gd name="T11" fmla="*/ 313 h 2595"/>
              <a:gd name="T12" fmla="*/ 187 w 4125"/>
              <a:gd name="T13" fmla="*/ 531 h 2595"/>
              <a:gd name="T14" fmla="*/ 0 w 4125"/>
              <a:gd name="T15" fmla="*/ 500 h 2595"/>
              <a:gd name="T16" fmla="*/ 655 w 4125"/>
              <a:gd name="T17" fmla="*/ 1156 h 2595"/>
              <a:gd name="T18" fmla="*/ 561 w 4125"/>
              <a:gd name="T19" fmla="*/ 1250 h 2595"/>
              <a:gd name="T20" fmla="*/ 811 w 4125"/>
              <a:gd name="T21" fmla="*/ 1938 h 2595"/>
              <a:gd name="T22" fmla="*/ 1311 w 4125"/>
              <a:gd name="T23" fmla="*/ 1875 h 2595"/>
              <a:gd name="T24" fmla="*/ 2030 w 4125"/>
              <a:gd name="T25" fmla="*/ 2594 h 2595"/>
              <a:gd name="T26" fmla="*/ 4124 w 4125"/>
              <a:gd name="T27" fmla="*/ 0 h 25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125" h="2595">
                <a:moveTo>
                  <a:pt x="4124" y="0"/>
                </a:moveTo>
                <a:lnTo>
                  <a:pt x="4124" y="0"/>
                </a:lnTo>
                <a:cubicBezTo>
                  <a:pt x="3499" y="63"/>
                  <a:pt x="3499" y="63"/>
                  <a:pt x="3499" y="63"/>
                </a:cubicBezTo>
                <a:cubicBezTo>
                  <a:pt x="3436" y="250"/>
                  <a:pt x="3280" y="406"/>
                  <a:pt x="3093" y="500"/>
                </a:cubicBezTo>
                <a:cubicBezTo>
                  <a:pt x="2749" y="688"/>
                  <a:pt x="2311" y="531"/>
                  <a:pt x="2124" y="188"/>
                </a:cubicBezTo>
                <a:cubicBezTo>
                  <a:pt x="999" y="313"/>
                  <a:pt x="999" y="313"/>
                  <a:pt x="999" y="313"/>
                </a:cubicBezTo>
                <a:cubicBezTo>
                  <a:pt x="749" y="438"/>
                  <a:pt x="468" y="531"/>
                  <a:pt x="187" y="531"/>
                </a:cubicBezTo>
                <a:cubicBezTo>
                  <a:pt x="125" y="531"/>
                  <a:pt x="62" y="500"/>
                  <a:pt x="0" y="500"/>
                </a:cubicBezTo>
                <a:cubicBezTo>
                  <a:pt x="655" y="1156"/>
                  <a:pt x="655" y="1156"/>
                  <a:pt x="655" y="1156"/>
                </a:cubicBezTo>
                <a:cubicBezTo>
                  <a:pt x="624" y="1188"/>
                  <a:pt x="593" y="1219"/>
                  <a:pt x="561" y="1250"/>
                </a:cubicBezTo>
                <a:cubicBezTo>
                  <a:pt x="468" y="1500"/>
                  <a:pt x="561" y="1813"/>
                  <a:pt x="811" y="1938"/>
                </a:cubicBezTo>
                <a:cubicBezTo>
                  <a:pt x="968" y="2000"/>
                  <a:pt x="1186" y="1969"/>
                  <a:pt x="1311" y="1875"/>
                </a:cubicBezTo>
                <a:cubicBezTo>
                  <a:pt x="2030" y="2594"/>
                  <a:pt x="2030" y="2594"/>
                  <a:pt x="2030" y="2594"/>
                </a:cubicBezTo>
                <a:lnTo>
                  <a:pt x="4124" y="0"/>
                </a:ln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lIns="243785" tIns="121892" rIns="243785" bIns="121892" anchor="ctr"/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10" name="Freeform 8"/>
          <p:cNvSpPr>
            <a:spLocks noChangeArrowheads="1"/>
          </p:cNvSpPr>
          <p:nvPr/>
        </p:nvSpPr>
        <p:spPr bwMode="auto">
          <a:xfrm>
            <a:off x="13130319" y="4692270"/>
            <a:ext cx="2264608" cy="3061076"/>
          </a:xfrm>
          <a:custGeom>
            <a:avLst/>
            <a:gdLst>
              <a:gd name="T0" fmla="*/ 2938 w 2939"/>
              <a:gd name="T1" fmla="*/ 3281 h 3969"/>
              <a:gd name="T2" fmla="*/ 2938 w 2939"/>
              <a:gd name="T3" fmla="*/ 3281 h 3969"/>
              <a:gd name="T4" fmla="*/ 2188 w 2939"/>
              <a:gd name="T5" fmla="*/ 0 h 3969"/>
              <a:gd name="T6" fmla="*/ 1813 w 2939"/>
              <a:gd name="T7" fmla="*/ 593 h 3969"/>
              <a:gd name="T8" fmla="*/ 1906 w 2939"/>
              <a:gd name="T9" fmla="*/ 1156 h 3969"/>
              <a:gd name="T10" fmla="*/ 1063 w 2939"/>
              <a:gd name="T11" fmla="*/ 1750 h 3969"/>
              <a:gd name="T12" fmla="*/ 469 w 2939"/>
              <a:gd name="T13" fmla="*/ 2687 h 3969"/>
              <a:gd name="T14" fmla="*/ 0 w 2939"/>
              <a:gd name="T15" fmla="*/ 3593 h 3969"/>
              <a:gd name="T16" fmla="*/ 875 w 2939"/>
              <a:gd name="T17" fmla="*/ 3499 h 3969"/>
              <a:gd name="T18" fmla="*/ 938 w 2939"/>
              <a:gd name="T19" fmla="*/ 3625 h 3969"/>
              <a:gd name="T20" fmla="*/ 1594 w 2939"/>
              <a:gd name="T21" fmla="*/ 3843 h 3969"/>
              <a:gd name="T22" fmla="*/ 1875 w 2939"/>
              <a:gd name="T23" fmla="*/ 3406 h 3969"/>
              <a:gd name="T24" fmla="*/ 2938 w 2939"/>
              <a:gd name="T25" fmla="*/ 3312 h 3969"/>
              <a:gd name="T26" fmla="*/ 2938 w 2939"/>
              <a:gd name="T27" fmla="*/ 3281 h 3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939" h="3969">
                <a:moveTo>
                  <a:pt x="2938" y="3281"/>
                </a:moveTo>
                <a:lnTo>
                  <a:pt x="2938" y="3281"/>
                </a:lnTo>
                <a:cubicBezTo>
                  <a:pt x="2188" y="0"/>
                  <a:pt x="2188" y="0"/>
                  <a:pt x="2188" y="0"/>
                </a:cubicBezTo>
                <a:cubicBezTo>
                  <a:pt x="1813" y="593"/>
                  <a:pt x="1813" y="593"/>
                  <a:pt x="1813" y="593"/>
                </a:cubicBezTo>
                <a:cubicBezTo>
                  <a:pt x="1938" y="750"/>
                  <a:pt x="1969" y="968"/>
                  <a:pt x="1906" y="1156"/>
                </a:cubicBezTo>
                <a:cubicBezTo>
                  <a:pt x="1844" y="1562"/>
                  <a:pt x="1469" y="1812"/>
                  <a:pt x="1063" y="1750"/>
                </a:cubicBezTo>
                <a:cubicBezTo>
                  <a:pt x="469" y="2687"/>
                  <a:pt x="469" y="2687"/>
                  <a:pt x="469" y="2687"/>
                </a:cubicBezTo>
                <a:cubicBezTo>
                  <a:pt x="406" y="3031"/>
                  <a:pt x="219" y="3343"/>
                  <a:pt x="0" y="3593"/>
                </a:cubicBezTo>
                <a:cubicBezTo>
                  <a:pt x="875" y="3499"/>
                  <a:pt x="875" y="3499"/>
                  <a:pt x="875" y="3499"/>
                </a:cubicBezTo>
                <a:cubicBezTo>
                  <a:pt x="906" y="3531"/>
                  <a:pt x="906" y="3562"/>
                  <a:pt x="938" y="3625"/>
                </a:cubicBezTo>
                <a:cubicBezTo>
                  <a:pt x="1031" y="3843"/>
                  <a:pt x="1344" y="3968"/>
                  <a:pt x="1594" y="3843"/>
                </a:cubicBezTo>
                <a:cubicBezTo>
                  <a:pt x="1781" y="3750"/>
                  <a:pt x="1875" y="3593"/>
                  <a:pt x="1875" y="3406"/>
                </a:cubicBezTo>
                <a:cubicBezTo>
                  <a:pt x="2938" y="3312"/>
                  <a:pt x="2938" y="3312"/>
                  <a:pt x="2938" y="3312"/>
                </a:cubicBezTo>
                <a:lnTo>
                  <a:pt x="2938" y="3281"/>
                </a:ln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lIns="243785" tIns="121892" rIns="243785" bIns="121892" anchor="ctr"/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11" name="Freeform 10"/>
          <p:cNvSpPr>
            <a:spLocks noChangeArrowheads="1"/>
          </p:cNvSpPr>
          <p:nvPr/>
        </p:nvSpPr>
        <p:spPr bwMode="auto">
          <a:xfrm>
            <a:off x="12385655" y="3290983"/>
            <a:ext cx="2387020" cy="3084886"/>
          </a:xfrm>
          <a:custGeom>
            <a:avLst/>
            <a:gdLst>
              <a:gd name="T0" fmla="*/ 2469 w 3095"/>
              <a:gd name="T1" fmla="*/ 2438 h 4001"/>
              <a:gd name="T2" fmla="*/ 2469 w 3095"/>
              <a:gd name="T3" fmla="*/ 2438 h 4001"/>
              <a:gd name="T4" fmla="*/ 3094 w 3095"/>
              <a:gd name="T5" fmla="*/ 1469 h 4001"/>
              <a:gd name="T6" fmla="*/ 0 w 3095"/>
              <a:gd name="T7" fmla="*/ 0 h 4001"/>
              <a:gd name="T8" fmla="*/ 250 w 3095"/>
              <a:gd name="T9" fmla="*/ 719 h 4001"/>
              <a:gd name="T10" fmla="*/ 750 w 3095"/>
              <a:gd name="T11" fmla="*/ 1000 h 4001"/>
              <a:gd name="T12" fmla="*/ 657 w 3095"/>
              <a:gd name="T13" fmla="*/ 2000 h 4001"/>
              <a:gd name="T14" fmla="*/ 1032 w 3095"/>
              <a:gd name="T15" fmla="*/ 3094 h 4001"/>
              <a:gd name="T16" fmla="*/ 1438 w 3095"/>
              <a:gd name="T17" fmla="*/ 4000 h 4001"/>
              <a:gd name="T18" fmla="*/ 1938 w 3095"/>
              <a:gd name="T19" fmla="*/ 3250 h 4001"/>
              <a:gd name="T20" fmla="*/ 2063 w 3095"/>
              <a:gd name="T21" fmla="*/ 3281 h 4001"/>
              <a:gd name="T22" fmla="*/ 2657 w 3095"/>
              <a:gd name="T23" fmla="*/ 2906 h 4001"/>
              <a:gd name="T24" fmla="*/ 2469 w 3095"/>
              <a:gd name="T25" fmla="*/ 2438 h 40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095" h="4001">
                <a:moveTo>
                  <a:pt x="2469" y="2438"/>
                </a:moveTo>
                <a:lnTo>
                  <a:pt x="2469" y="2438"/>
                </a:lnTo>
                <a:cubicBezTo>
                  <a:pt x="3094" y="1469"/>
                  <a:pt x="3094" y="1469"/>
                  <a:pt x="3094" y="1469"/>
                </a:cubicBezTo>
                <a:cubicBezTo>
                  <a:pt x="0" y="0"/>
                  <a:pt x="0" y="0"/>
                  <a:pt x="0" y="0"/>
                </a:cubicBezTo>
                <a:cubicBezTo>
                  <a:pt x="250" y="719"/>
                  <a:pt x="250" y="719"/>
                  <a:pt x="250" y="719"/>
                </a:cubicBezTo>
                <a:cubicBezTo>
                  <a:pt x="438" y="719"/>
                  <a:pt x="625" y="813"/>
                  <a:pt x="750" y="1000"/>
                </a:cubicBezTo>
                <a:cubicBezTo>
                  <a:pt x="1000" y="1313"/>
                  <a:pt x="969" y="1750"/>
                  <a:pt x="657" y="2000"/>
                </a:cubicBezTo>
                <a:cubicBezTo>
                  <a:pt x="1032" y="3094"/>
                  <a:pt x="1032" y="3094"/>
                  <a:pt x="1032" y="3094"/>
                </a:cubicBezTo>
                <a:cubicBezTo>
                  <a:pt x="1250" y="3344"/>
                  <a:pt x="1407" y="3656"/>
                  <a:pt x="1438" y="4000"/>
                </a:cubicBezTo>
                <a:cubicBezTo>
                  <a:pt x="1938" y="3250"/>
                  <a:pt x="1938" y="3250"/>
                  <a:pt x="1938" y="3250"/>
                </a:cubicBezTo>
                <a:cubicBezTo>
                  <a:pt x="1969" y="3281"/>
                  <a:pt x="2000" y="3281"/>
                  <a:pt x="2063" y="3281"/>
                </a:cubicBezTo>
                <a:cubicBezTo>
                  <a:pt x="2313" y="3344"/>
                  <a:pt x="2594" y="3188"/>
                  <a:pt x="2657" y="2906"/>
                </a:cubicBezTo>
                <a:cubicBezTo>
                  <a:pt x="2688" y="2719"/>
                  <a:pt x="2625" y="2531"/>
                  <a:pt x="2469" y="2438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lIns="243785" tIns="121892" rIns="243785" bIns="121892" anchor="ctr"/>
          <a:lstStyle/>
          <a:p>
            <a:endParaRPr lang="en-US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12" name="Freeform 12"/>
          <p:cNvSpPr>
            <a:spLocks noChangeArrowheads="1"/>
          </p:cNvSpPr>
          <p:nvPr/>
        </p:nvSpPr>
        <p:spPr bwMode="auto">
          <a:xfrm>
            <a:off x="9784407" y="3219550"/>
            <a:ext cx="3155490" cy="2217580"/>
          </a:xfrm>
          <a:custGeom>
            <a:avLst/>
            <a:gdLst>
              <a:gd name="T0" fmla="*/ 3843 w 4094"/>
              <a:gd name="T1" fmla="*/ 1938 h 2876"/>
              <a:gd name="T2" fmla="*/ 3843 w 4094"/>
              <a:gd name="T3" fmla="*/ 1938 h 2876"/>
              <a:gd name="T4" fmla="*/ 3937 w 4094"/>
              <a:gd name="T5" fmla="*/ 1250 h 2876"/>
              <a:gd name="T6" fmla="*/ 3437 w 4094"/>
              <a:gd name="T7" fmla="*/ 1063 h 2876"/>
              <a:gd name="T8" fmla="*/ 3094 w 4094"/>
              <a:gd name="T9" fmla="*/ 0 h 2876"/>
              <a:gd name="T10" fmla="*/ 0 w 4094"/>
              <a:gd name="T11" fmla="*/ 1500 h 2876"/>
              <a:gd name="T12" fmla="*/ 688 w 4094"/>
              <a:gd name="T13" fmla="*/ 1750 h 2876"/>
              <a:gd name="T14" fmla="*/ 1250 w 4094"/>
              <a:gd name="T15" fmla="*/ 1532 h 2876"/>
              <a:gd name="T16" fmla="*/ 1969 w 4094"/>
              <a:gd name="T17" fmla="*/ 2219 h 2876"/>
              <a:gd name="T18" fmla="*/ 3063 w 4094"/>
              <a:gd name="T19" fmla="*/ 2594 h 2876"/>
              <a:gd name="T20" fmla="*/ 3125 w 4094"/>
              <a:gd name="T21" fmla="*/ 2594 h 2876"/>
              <a:gd name="T22" fmla="*/ 4031 w 4094"/>
              <a:gd name="T23" fmla="*/ 2875 h 2876"/>
              <a:gd name="T24" fmla="*/ 3749 w 4094"/>
              <a:gd name="T25" fmla="*/ 2000 h 2876"/>
              <a:gd name="T26" fmla="*/ 3843 w 4094"/>
              <a:gd name="T27" fmla="*/ 1938 h 28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094" h="2876">
                <a:moveTo>
                  <a:pt x="3843" y="1938"/>
                </a:moveTo>
                <a:lnTo>
                  <a:pt x="3843" y="1938"/>
                </a:lnTo>
                <a:cubicBezTo>
                  <a:pt x="4062" y="1782"/>
                  <a:pt x="4093" y="1469"/>
                  <a:pt x="3937" y="1250"/>
                </a:cubicBezTo>
                <a:cubicBezTo>
                  <a:pt x="3812" y="1094"/>
                  <a:pt x="3624" y="1032"/>
                  <a:pt x="3437" y="1063"/>
                </a:cubicBezTo>
                <a:cubicBezTo>
                  <a:pt x="3094" y="0"/>
                  <a:pt x="3094" y="0"/>
                  <a:pt x="3094" y="0"/>
                </a:cubicBezTo>
                <a:cubicBezTo>
                  <a:pt x="0" y="1500"/>
                  <a:pt x="0" y="1500"/>
                  <a:pt x="0" y="1500"/>
                </a:cubicBezTo>
                <a:cubicBezTo>
                  <a:pt x="688" y="1750"/>
                  <a:pt x="688" y="1750"/>
                  <a:pt x="688" y="1750"/>
                </a:cubicBezTo>
                <a:cubicBezTo>
                  <a:pt x="844" y="1594"/>
                  <a:pt x="1032" y="1532"/>
                  <a:pt x="1250" y="1532"/>
                </a:cubicBezTo>
                <a:cubicBezTo>
                  <a:pt x="1625" y="1532"/>
                  <a:pt x="1969" y="1813"/>
                  <a:pt x="1969" y="2219"/>
                </a:cubicBezTo>
                <a:cubicBezTo>
                  <a:pt x="3063" y="2594"/>
                  <a:pt x="3063" y="2594"/>
                  <a:pt x="3063" y="2594"/>
                </a:cubicBezTo>
                <a:cubicBezTo>
                  <a:pt x="3094" y="2594"/>
                  <a:pt x="3094" y="2594"/>
                  <a:pt x="3125" y="2594"/>
                </a:cubicBezTo>
                <a:cubicBezTo>
                  <a:pt x="3437" y="2594"/>
                  <a:pt x="3749" y="2688"/>
                  <a:pt x="4031" y="2875"/>
                </a:cubicBezTo>
                <a:cubicBezTo>
                  <a:pt x="3749" y="2000"/>
                  <a:pt x="3749" y="2000"/>
                  <a:pt x="3749" y="2000"/>
                </a:cubicBezTo>
                <a:cubicBezTo>
                  <a:pt x="3781" y="2000"/>
                  <a:pt x="3812" y="1969"/>
                  <a:pt x="3843" y="1938"/>
                </a:cubicBezTo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  <a:effectLst/>
        </p:spPr>
        <p:txBody>
          <a:bodyPr wrap="none" lIns="243785" tIns="121892" rIns="243785" bIns="121892" anchor="ctr"/>
          <a:lstStyle/>
          <a:p>
            <a:endParaRPr lang="en-US" dirty="0">
              <a:cs typeface="+mn-ea"/>
              <a:sym typeface="+mn-lt"/>
            </a:endParaRPr>
          </a:p>
        </p:txBody>
      </p:sp>
      <p:grpSp>
        <p:nvGrpSpPr>
          <p:cNvPr id="36" name="Group 30"/>
          <p:cNvGrpSpPr>
            <a:grpSpLocks/>
          </p:cNvGrpSpPr>
          <p:nvPr/>
        </p:nvGrpSpPr>
        <p:grpSpPr bwMode="auto">
          <a:xfrm>
            <a:off x="9741842" y="6372181"/>
            <a:ext cx="639359" cy="639526"/>
            <a:chOff x="1865313" y="2312988"/>
            <a:chExt cx="446087" cy="446087"/>
          </a:xfrm>
          <a:solidFill>
            <a:schemeClr val="bg1"/>
          </a:solidFill>
        </p:grpSpPr>
        <p:sp>
          <p:nvSpPr>
            <p:cNvPr id="37" name="Freeform 205"/>
            <p:cNvSpPr>
              <a:spLocks noChangeArrowheads="1"/>
            </p:cNvSpPr>
            <p:nvPr/>
          </p:nvSpPr>
          <p:spPr bwMode="auto">
            <a:xfrm>
              <a:off x="2052638" y="2455863"/>
              <a:ext cx="112712" cy="157162"/>
            </a:xfrm>
            <a:custGeom>
              <a:avLst/>
              <a:gdLst>
                <a:gd name="T0" fmla="*/ 302 w 313"/>
                <a:gd name="T1" fmla="*/ 196 h 437"/>
                <a:gd name="T2" fmla="*/ 41 w 313"/>
                <a:gd name="T3" fmla="*/ 9 h 437"/>
                <a:gd name="T4" fmla="*/ 10 w 313"/>
                <a:gd name="T5" fmla="*/ 9 h 437"/>
                <a:gd name="T6" fmla="*/ 0 w 313"/>
                <a:gd name="T7" fmla="*/ 30 h 437"/>
                <a:gd name="T8" fmla="*/ 0 w 313"/>
                <a:gd name="T9" fmla="*/ 405 h 437"/>
                <a:gd name="T10" fmla="*/ 10 w 313"/>
                <a:gd name="T11" fmla="*/ 436 h 437"/>
                <a:gd name="T12" fmla="*/ 31 w 313"/>
                <a:gd name="T13" fmla="*/ 436 h 437"/>
                <a:gd name="T14" fmla="*/ 41 w 313"/>
                <a:gd name="T15" fmla="*/ 436 h 437"/>
                <a:gd name="T16" fmla="*/ 302 w 313"/>
                <a:gd name="T17" fmla="*/ 249 h 437"/>
                <a:gd name="T18" fmla="*/ 312 w 313"/>
                <a:gd name="T19" fmla="*/ 217 h 437"/>
                <a:gd name="T20" fmla="*/ 302 w 313"/>
                <a:gd name="T21" fmla="*/ 196 h 437"/>
                <a:gd name="T22" fmla="*/ 302 w 313"/>
                <a:gd name="T23" fmla="*/ 196 h 437"/>
                <a:gd name="T24" fmla="*/ 302 w 313"/>
                <a:gd name="T25" fmla="*/ 196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3" h="437">
                  <a:moveTo>
                    <a:pt x="302" y="196"/>
                  </a:moveTo>
                  <a:cubicBezTo>
                    <a:pt x="41" y="9"/>
                    <a:pt x="41" y="9"/>
                    <a:pt x="41" y="9"/>
                  </a:cubicBezTo>
                  <a:cubicBezTo>
                    <a:pt x="31" y="0"/>
                    <a:pt x="20" y="0"/>
                    <a:pt x="10" y="9"/>
                  </a:cubicBezTo>
                  <a:cubicBezTo>
                    <a:pt x="0" y="9"/>
                    <a:pt x="0" y="19"/>
                    <a:pt x="0" y="30"/>
                  </a:cubicBezTo>
                  <a:cubicBezTo>
                    <a:pt x="0" y="405"/>
                    <a:pt x="0" y="405"/>
                    <a:pt x="0" y="405"/>
                  </a:cubicBezTo>
                  <a:cubicBezTo>
                    <a:pt x="0" y="426"/>
                    <a:pt x="0" y="436"/>
                    <a:pt x="10" y="436"/>
                  </a:cubicBezTo>
                  <a:cubicBezTo>
                    <a:pt x="20" y="436"/>
                    <a:pt x="20" y="436"/>
                    <a:pt x="31" y="436"/>
                  </a:cubicBezTo>
                  <a:lnTo>
                    <a:pt x="41" y="436"/>
                  </a:lnTo>
                  <a:cubicBezTo>
                    <a:pt x="302" y="249"/>
                    <a:pt x="302" y="249"/>
                    <a:pt x="302" y="249"/>
                  </a:cubicBezTo>
                  <a:cubicBezTo>
                    <a:pt x="312" y="238"/>
                    <a:pt x="312" y="228"/>
                    <a:pt x="312" y="217"/>
                  </a:cubicBezTo>
                  <a:cubicBezTo>
                    <a:pt x="312" y="207"/>
                    <a:pt x="312" y="207"/>
                    <a:pt x="302" y="196"/>
                  </a:cubicBezTo>
                  <a:close/>
                  <a:moveTo>
                    <a:pt x="302" y="196"/>
                  </a:moveTo>
                  <a:lnTo>
                    <a:pt x="302" y="196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8" name="Freeform 206"/>
            <p:cNvSpPr>
              <a:spLocks noChangeArrowheads="1"/>
            </p:cNvSpPr>
            <p:nvPr/>
          </p:nvSpPr>
          <p:spPr bwMode="auto">
            <a:xfrm>
              <a:off x="1865313" y="2312988"/>
              <a:ext cx="446087" cy="446087"/>
            </a:xfrm>
            <a:custGeom>
              <a:avLst/>
              <a:gdLst>
                <a:gd name="T0" fmla="*/ 614 w 1240"/>
                <a:gd name="T1" fmla="*/ 0 h 1240"/>
                <a:gd name="T2" fmla="*/ 0 w 1240"/>
                <a:gd name="T3" fmla="*/ 614 h 1240"/>
                <a:gd name="T4" fmla="*/ 614 w 1240"/>
                <a:gd name="T5" fmla="*/ 1239 h 1240"/>
                <a:gd name="T6" fmla="*/ 1239 w 1240"/>
                <a:gd name="T7" fmla="*/ 614 h 1240"/>
                <a:gd name="T8" fmla="*/ 614 w 1240"/>
                <a:gd name="T9" fmla="*/ 0 h 1240"/>
                <a:gd name="T10" fmla="*/ 614 w 1240"/>
                <a:gd name="T11" fmla="*/ 1135 h 1240"/>
                <a:gd name="T12" fmla="*/ 104 w 1240"/>
                <a:gd name="T13" fmla="*/ 614 h 1240"/>
                <a:gd name="T14" fmla="*/ 614 w 1240"/>
                <a:gd name="T15" fmla="*/ 104 h 1240"/>
                <a:gd name="T16" fmla="*/ 1135 w 1240"/>
                <a:gd name="T17" fmla="*/ 614 h 1240"/>
                <a:gd name="T18" fmla="*/ 614 w 1240"/>
                <a:gd name="T19" fmla="*/ 1135 h 1240"/>
                <a:gd name="T20" fmla="*/ 614 w 1240"/>
                <a:gd name="T21" fmla="*/ 1135 h 1240"/>
                <a:gd name="T22" fmla="*/ 614 w 1240"/>
                <a:gd name="T23" fmla="*/ 1135 h 1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40" h="1240">
                  <a:moveTo>
                    <a:pt x="614" y="0"/>
                  </a:moveTo>
                  <a:cubicBezTo>
                    <a:pt x="271" y="0"/>
                    <a:pt x="0" y="271"/>
                    <a:pt x="0" y="614"/>
                  </a:cubicBezTo>
                  <a:cubicBezTo>
                    <a:pt x="0" y="958"/>
                    <a:pt x="271" y="1239"/>
                    <a:pt x="614" y="1239"/>
                  </a:cubicBezTo>
                  <a:cubicBezTo>
                    <a:pt x="969" y="1239"/>
                    <a:pt x="1239" y="958"/>
                    <a:pt x="1239" y="614"/>
                  </a:cubicBezTo>
                  <a:cubicBezTo>
                    <a:pt x="1239" y="271"/>
                    <a:pt x="969" y="0"/>
                    <a:pt x="614" y="0"/>
                  </a:cubicBezTo>
                  <a:close/>
                  <a:moveTo>
                    <a:pt x="614" y="1135"/>
                  </a:moveTo>
                  <a:cubicBezTo>
                    <a:pt x="333" y="1135"/>
                    <a:pt x="104" y="906"/>
                    <a:pt x="104" y="614"/>
                  </a:cubicBezTo>
                  <a:cubicBezTo>
                    <a:pt x="104" y="333"/>
                    <a:pt x="333" y="104"/>
                    <a:pt x="614" y="104"/>
                  </a:cubicBezTo>
                  <a:cubicBezTo>
                    <a:pt x="906" y="104"/>
                    <a:pt x="1135" y="333"/>
                    <a:pt x="1135" y="614"/>
                  </a:cubicBezTo>
                  <a:cubicBezTo>
                    <a:pt x="1135" y="906"/>
                    <a:pt x="906" y="1135"/>
                    <a:pt x="614" y="1135"/>
                  </a:cubicBezTo>
                  <a:close/>
                  <a:moveTo>
                    <a:pt x="614" y="1135"/>
                  </a:moveTo>
                  <a:lnTo>
                    <a:pt x="614" y="1135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cs typeface="+mn-ea"/>
                <a:sym typeface="+mn-lt"/>
              </a:endParaRP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10375870" y="4715281"/>
            <a:ext cx="530852" cy="630546"/>
            <a:chOff x="2060819" y="1388284"/>
            <a:chExt cx="271040" cy="321860"/>
          </a:xfrm>
          <a:solidFill>
            <a:schemeClr val="bg1"/>
          </a:solidFill>
        </p:grpSpPr>
        <p:sp>
          <p:nvSpPr>
            <p:cNvPr id="45" name="Freeform 201"/>
            <p:cNvSpPr>
              <a:spLocks noChangeArrowheads="1"/>
            </p:cNvSpPr>
            <p:nvPr/>
          </p:nvSpPr>
          <p:spPr bwMode="auto">
            <a:xfrm>
              <a:off x="2060819" y="1388284"/>
              <a:ext cx="271040" cy="307527"/>
            </a:xfrm>
            <a:custGeom>
              <a:avLst/>
              <a:gdLst>
                <a:gd name="T0" fmla="*/ 718 w 917"/>
                <a:gd name="T1" fmla="*/ 583 h 1042"/>
                <a:gd name="T2" fmla="*/ 853 w 917"/>
                <a:gd name="T3" fmla="*/ 354 h 1042"/>
                <a:gd name="T4" fmla="*/ 885 w 917"/>
                <a:gd name="T5" fmla="*/ 270 h 1042"/>
                <a:gd name="T6" fmla="*/ 895 w 917"/>
                <a:gd name="T7" fmla="*/ 229 h 1042"/>
                <a:gd name="T8" fmla="*/ 895 w 917"/>
                <a:gd name="T9" fmla="*/ 208 h 1042"/>
                <a:gd name="T10" fmla="*/ 906 w 917"/>
                <a:gd name="T11" fmla="*/ 93 h 1042"/>
                <a:gd name="T12" fmla="*/ 906 w 917"/>
                <a:gd name="T13" fmla="*/ 41 h 1042"/>
                <a:gd name="T14" fmla="*/ 906 w 917"/>
                <a:gd name="T15" fmla="*/ 20 h 1042"/>
                <a:gd name="T16" fmla="*/ 906 w 917"/>
                <a:gd name="T17" fmla="*/ 10 h 1042"/>
                <a:gd name="T18" fmla="*/ 895 w 917"/>
                <a:gd name="T19" fmla="*/ 0 h 1042"/>
                <a:gd name="T20" fmla="*/ 885 w 917"/>
                <a:gd name="T21" fmla="*/ 0 h 1042"/>
                <a:gd name="T22" fmla="*/ 864 w 917"/>
                <a:gd name="T23" fmla="*/ 10 h 1042"/>
                <a:gd name="T24" fmla="*/ 812 w 917"/>
                <a:gd name="T25" fmla="*/ 20 h 1042"/>
                <a:gd name="T26" fmla="*/ 635 w 917"/>
                <a:gd name="T27" fmla="*/ 104 h 1042"/>
                <a:gd name="T28" fmla="*/ 395 w 917"/>
                <a:gd name="T29" fmla="*/ 333 h 1042"/>
                <a:gd name="T30" fmla="*/ 333 w 917"/>
                <a:gd name="T31" fmla="*/ 375 h 1042"/>
                <a:gd name="T32" fmla="*/ 10 w 917"/>
                <a:gd name="T33" fmla="*/ 583 h 1042"/>
                <a:gd name="T34" fmla="*/ 41 w 917"/>
                <a:gd name="T35" fmla="*/ 625 h 1042"/>
                <a:gd name="T36" fmla="*/ 531 w 917"/>
                <a:gd name="T37" fmla="*/ 999 h 1042"/>
                <a:gd name="T38" fmla="*/ 562 w 917"/>
                <a:gd name="T39" fmla="*/ 1020 h 1042"/>
                <a:gd name="T40" fmla="*/ 698 w 917"/>
                <a:gd name="T41" fmla="*/ 656 h 1042"/>
                <a:gd name="T42" fmla="*/ 718 w 917"/>
                <a:gd name="T43" fmla="*/ 583 h 1042"/>
                <a:gd name="T44" fmla="*/ 666 w 917"/>
                <a:gd name="T45" fmla="*/ 458 h 1042"/>
                <a:gd name="T46" fmla="*/ 562 w 917"/>
                <a:gd name="T47" fmla="*/ 468 h 1042"/>
                <a:gd name="T48" fmla="*/ 520 w 917"/>
                <a:gd name="T49" fmla="*/ 354 h 1042"/>
                <a:gd name="T50" fmla="*/ 531 w 917"/>
                <a:gd name="T51" fmla="*/ 333 h 1042"/>
                <a:gd name="T52" fmla="*/ 645 w 917"/>
                <a:gd name="T53" fmla="*/ 323 h 1042"/>
                <a:gd name="T54" fmla="*/ 677 w 917"/>
                <a:gd name="T55" fmla="*/ 437 h 1042"/>
                <a:gd name="T56" fmla="*/ 666 w 917"/>
                <a:gd name="T57" fmla="*/ 458 h 1042"/>
                <a:gd name="T58" fmla="*/ 666 w 917"/>
                <a:gd name="T59" fmla="*/ 458 h 1042"/>
                <a:gd name="T60" fmla="*/ 666 w 917"/>
                <a:gd name="T61" fmla="*/ 458 h 1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17" h="1042">
                  <a:moveTo>
                    <a:pt x="718" y="583"/>
                  </a:moveTo>
                  <a:cubicBezTo>
                    <a:pt x="781" y="500"/>
                    <a:pt x="823" y="427"/>
                    <a:pt x="853" y="354"/>
                  </a:cubicBezTo>
                  <a:cubicBezTo>
                    <a:pt x="864" y="333"/>
                    <a:pt x="874" y="302"/>
                    <a:pt x="885" y="270"/>
                  </a:cubicBezTo>
                  <a:cubicBezTo>
                    <a:pt x="885" y="260"/>
                    <a:pt x="885" y="250"/>
                    <a:pt x="895" y="229"/>
                  </a:cubicBezTo>
                  <a:cubicBezTo>
                    <a:pt x="895" y="218"/>
                    <a:pt x="895" y="218"/>
                    <a:pt x="895" y="208"/>
                  </a:cubicBezTo>
                  <a:cubicBezTo>
                    <a:pt x="906" y="166"/>
                    <a:pt x="906" y="125"/>
                    <a:pt x="906" y="93"/>
                  </a:cubicBezTo>
                  <a:cubicBezTo>
                    <a:pt x="906" y="73"/>
                    <a:pt x="906" y="52"/>
                    <a:pt x="906" y="41"/>
                  </a:cubicBezTo>
                  <a:cubicBezTo>
                    <a:pt x="906" y="31"/>
                    <a:pt x="916" y="31"/>
                    <a:pt x="906" y="20"/>
                  </a:cubicBezTo>
                  <a:lnTo>
                    <a:pt x="906" y="10"/>
                  </a:lnTo>
                  <a:cubicBezTo>
                    <a:pt x="916" y="0"/>
                    <a:pt x="906" y="0"/>
                    <a:pt x="895" y="0"/>
                  </a:cubicBezTo>
                  <a:lnTo>
                    <a:pt x="885" y="0"/>
                  </a:lnTo>
                  <a:cubicBezTo>
                    <a:pt x="874" y="0"/>
                    <a:pt x="874" y="10"/>
                    <a:pt x="864" y="10"/>
                  </a:cubicBezTo>
                  <a:cubicBezTo>
                    <a:pt x="864" y="20"/>
                    <a:pt x="843" y="20"/>
                    <a:pt x="812" y="20"/>
                  </a:cubicBezTo>
                  <a:cubicBezTo>
                    <a:pt x="770" y="31"/>
                    <a:pt x="708" y="52"/>
                    <a:pt x="635" y="104"/>
                  </a:cubicBezTo>
                  <a:cubicBezTo>
                    <a:pt x="510" y="177"/>
                    <a:pt x="437" y="281"/>
                    <a:pt x="395" y="333"/>
                  </a:cubicBezTo>
                  <a:cubicBezTo>
                    <a:pt x="385" y="354"/>
                    <a:pt x="354" y="375"/>
                    <a:pt x="333" y="375"/>
                  </a:cubicBezTo>
                  <a:cubicBezTo>
                    <a:pt x="125" y="364"/>
                    <a:pt x="41" y="510"/>
                    <a:pt x="10" y="583"/>
                  </a:cubicBezTo>
                  <a:cubicBezTo>
                    <a:pt x="0" y="604"/>
                    <a:pt x="10" y="625"/>
                    <a:pt x="41" y="625"/>
                  </a:cubicBezTo>
                  <a:cubicBezTo>
                    <a:pt x="489" y="614"/>
                    <a:pt x="531" y="885"/>
                    <a:pt x="531" y="999"/>
                  </a:cubicBezTo>
                  <a:cubicBezTo>
                    <a:pt x="520" y="1031"/>
                    <a:pt x="541" y="1041"/>
                    <a:pt x="562" y="1020"/>
                  </a:cubicBezTo>
                  <a:cubicBezTo>
                    <a:pt x="729" y="926"/>
                    <a:pt x="718" y="739"/>
                    <a:pt x="698" y="656"/>
                  </a:cubicBezTo>
                  <a:cubicBezTo>
                    <a:pt x="698" y="635"/>
                    <a:pt x="708" y="593"/>
                    <a:pt x="718" y="583"/>
                  </a:cubicBezTo>
                  <a:close/>
                  <a:moveTo>
                    <a:pt x="666" y="458"/>
                  </a:moveTo>
                  <a:cubicBezTo>
                    <a:pt x="645" y="489"/>
                    <a:pt x="593" y="489"/>
                    <a:pt x="562" y="468"/>
                  </a:cubicBezTo>
                  <a:cubicBezTo>
                    <a:pt x="510" y="448"/>
                    <a:pt x="500" y="395"/>
                    <a:pt x="520" y="354"/>
                  </a:cubicBezTo>
                  <a:cubicBezTo>
                    <a:pt x="531" y="343"/>
                    <a:pt x="531" y="343"/>
                    <a:pt x="531" y="333"/>
                  </a:cubicBezTo>
                  <a:cubicBezTo>
                    <a:pt x="562" y="302"/>
                    <a:pt x="604" y="302"/>
                    <a:pt x="645" y="323"/>
                  </a:cubicBezTo>
                  <a:cubicBezTo>
                    <a:pt x="687" y="343"/>
                    <a:pt x="708" y="395"/>
                    <a:pt x="677" y="437"/>
                  </a:cubicBezTo>
                  <a:cubicBezTo>
                    <a:pt x="677" y="448"/>
                    <a:pt x="677" y="448"/>
                    <a:pt x="666" y="458"/>
                  </a:cubicBezTo>
                  <a:close/>
                  <a:moveTo>
                    <a:pt x="666" y="458"/>
                  </a:moveTo>
                  <a:lnTo>
                    <a:pt x="666" y="458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6" name="Freeform 202"/>
            <p:cNvSpPr>
              <a:spLocks noChangeArrowheads="1"/>
            </p:cNvSpPr>
            <p:nvPr/>
          </p:nvSpPr>
          <p:spPr bwMode="auto">
            <a:xfrm>
              <a:off x="2131185" y="1637172"/>
              <a:ext cx="58639" cy="67760"/>
            </a:xfrm>
            <a:custGeom>
              <a:avLst/>
              <a:gdLst>
                <a:gd name="T0" fmla="*/ 42 w 199"/>
                <a:gd name="T1" fmla="*/ 219 h 230"/>
                <a:gd name="T2" fmla="*/ 188 w 199"/>
                <a:gd name="T3" fmla="*/ 31 h 230"/>
                <a:gd name="T4" fmla="*/ 156 w 199"/>
                <a:gd name="T5" fmla="*/ 10 h 230"/>
                <a:gd name="T6" fmla="*/ 11 w 199"/>
                <a:gd name="T7" fmla="*/ 198 h 230"/>
                <a:gd name="T8" fmla="*/ 42 w 199"/>
                <a:gd name="T9" fmla="*/ 219 h 230"/>
                <a:gd name="T10" fmla="*/ 42 w 199"/>
                <a:gd name="T11" fmla="*/ 219 h 230"/>
                <a:gd name="T12" fmla="*/ 42 w 199"/>
                <a:gd name="T13" fmla="*/ 219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9" h="230">
                  <a:moveTo>
                    <a:pt x="42" y="219"/>
                  </a:moveTo>
                  <a:cubicBezTo>
                    <a:pt x="115" y="177"/>
                    <a:pt x="167" y="83"/>
                    <a:pt x="188" y="31"/>
                  </a:cubicBezTo>
                  <a:cubicBezTo>
                    <a:pt x="198" y="10"/>
                    <a:pt x="177" y="0"/>
                    <a:pt x="156" y="10"/>
                  </a:cubicBezTo>
                  <a:cubicBezTo>
                    <a:pt x="73" y="63"/>
                    <a:pt x="31" y="146"/>
                    <a:pt x="11" y="198"/>
                  </a:cubicBezTo>
                  <a:cubicBezTo>
                    <a:pt x="0" y="219"/>
                    <a:pt x="21" y="229"/>
                    <a:pt x="42" y="219"/>
                  </a:cubicBezTo>
                  <a:close/>
                  <a:moveTo>
                    <a:pt x="42" y="219"/>
                  </a:moveTo>
                  <a:lnTo>
                    <a:pt x="42" y="219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7" name="Freeform 203"/>
            <p:cNvSpPr>
              <a:spLocks noChangeArrowheads="1"/>
            </p:cNvSpPr>
            <p:nvPr/>
          </p:nvSpPr>
          <p:spPr bwMode="auto">
            <a:xfrm>
              <a:off x="2084274" y="1615019"/>
              <a:ext cx="76882" cy="95125"/>
            </a:xfrm>
            <a:custGeom>
              <a:avLst/>
              <a:gdLst>
                <a:gd name="T0" fmla="*/ 31 w 261"/>
                <a:gd name="T1" fmla="*/ 313 h 324"/>
                <a:gd name="T2" fmla="*/ 250 w 261"/>
                <a:gd name="T3" fmla="*/ 31 h 324"/>
                <a:gd name="T4" fmla="*/ 219 w 261"/>
                <a:gd name="T5" fmla="*/ 11 h 324"/>
                <a:gd name="T6" fmla="*/ 10 w 261"/>
                <a:gd name="T7" fmla="*/ 292 h 324"/>
                <a:gd name="T8" fmla="*/ 31 w 261"/>
                <a:gd name="T9" fmla="*/ 313 h 324"/>
                <a:gd name="T10" fmla="*/ 31 w 261"/>
                <a:gd name="T11" fmla="*/ 313 h 324"/>
                <a:gd name="T12" fmla="*/ 31 w 261"/>
                <a:gd name="T13" fmla="*/ 313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1" h="324">
                  <a:moveTo>
                    <a:pt x="31" y="313"/>
                  </a:moveTo>
                  <a:cubicBezTo>
                    <a:pt x="156" y="240"/>
                    <a:pt x="219" y="104"/>
                    <a:pt x="250" y="31"/>
                  </a:cubicBezTo>
                  <a:cubicBezTo>
                    <a:pt x="260" y="11"/>
                    <a:pt x="240" y="0"/>
                    <a:pt x="219" y="11"/>
                  </a:cubicBezTo>
                  <a:cubicBezTo>
                    <a:pt x="94" y="83"/>
                    <a:pt x="31" y="219"/>
                    <a:pt x="10" y="292"/>
                  </a:cubicBezTo>
                  <a:cubicBezTo>
                    <a:pt x="0" y="313"/>
                    <a:pt x="10" y="323"/>
                    <a:pt x="31" y="313"/>
                  </a:cubicBezTo>
                  <a:close/>
                  <a:moveTo>
                    <a:pt x="31" y="313"/>
                  </a:moveTo>
                  <a:lnTo>
                    <a:pt x="31" y="313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8" name="Freeform 204"/>
            <p:cNvSpPr>
              <a:spLocks noChangeArrowheads="1"/>
            </p:cNvSpPr>
            <p:nvPr/>
          </p:nvSpPr>
          <p:spPr bwMode="auto">
            <a:xfrm>
              <a:off x="2075153" y="1591564"/>
              <a:ext cx="58638" cy="70366"/>
            </a:xfrm>
            <a:custGeom>
              <a:avLst/>
              <a:gdLst>
                <a:gd name="T0" fmla="*/ 41 w 199"/>
                <a:gd name="T1" fmla="*/ 229 h 240"/>
                <a:gd name="T2" fmla="*/ 187 w 199"/>
                <a:gd name="T3" fmla="*/ 42 h 240"/>
                <a:gd name="T4" fmla="*/ 156 w 199"/>
                <a:gd name="T5" fmla="*/ 21 h 240"/>
                <a:gd name="T6" fmla="*/ 10 w 199"/>
                <a:gd name="T7" fmla="*/ 208 h 240"/>
                <a:gd name="T8" fmla="*/ 41 w 199"/>
                <a:gd name="T9" fmla="*/ 229 h 240"/>
                <a:gd name="T10" fmla="*/ 41 w 199"/>
                <a:gd name="T11" fmla="*/ 229 h 240"/>
                <a:gd name="T12" fmla="*/ 41 w 199"/>
                <a:gd name="T13" fmla="*/ 22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9" h="240">
                  <a:moveTo>
                    <a:pt x="41" y="229"/>
                  </a:moveTo>
                  <a:cubicBezTo>
                    <a:pt x="114" y="177"/>
                    <a:pt x="166" y="94"/>
                    <a:pt x="187" y="42"/>
                  </a:cubicBezTo>
                  <a:cubicBezTo>
                    <a:pt x="198" y="21"/>
                    <a:pt x="177" y="0"/>
                    <a:pt x="156" y="21"/>
                  </a:cubicBezTo>
                  <a:cubicBezTo>
                    <a:pt x="73" y="73"/>
                    <a:pt x="31" y="156"/>
                    <a:pt x="10" y="208"/>
                  </a:cubicBezTo>
                  <a:cubicBezTo>
                    <a:pt x="0" y="229"/>
                    <a:pt x="10" y="239"/>
                    <a:pt x="41" y="229"/>
                  </a:cubicBezTo>
                  <a:close/>
                  <a:moveTo>
                    <a:pt x="41" y="229"/>
                  </a:moveTo>
                  <a:lnTo>
                    <a:pt x="41" y="229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cs typeface="+mn-ea"/>
                <a:sym typeface="+mn-lt"/>
              </a:endParaRPr>
            </a:p>
          </p:txBody>
        </p:sp>
      </p:grpSp>
      <p:sp>
        <p:nvSpPr>
          <p:cNvPr id="50" name="Freeform 298"/>
          <p:cNvSpPr>
            <a:spLocks noChangeArrowheads="1"/>
          </p:cNvSpPr>
          <p:nvPr/>
        </p:nvSpPr>
        <p:spPr bwMode="auto">
          <a:xfrm>
            <a:off x="12508865" y="8278994"/>
            <a:ext cx="618525" cy="618684"/>
          </a:xfrm>
          <a:custGeom>
            <a:avLst/>
            <a:gdLst>
              <a:gd name="T0" fmla="*/ 852 w 1606"/>
              <a:gd name="T1" fmla="*/ 0 h 1607"/>
              <a:gd name="T2" fmla="*/ 0 w 1606"/>
              <a:gd name="T3" fmla="*/ 753 h 1607"/>
              <a:gd name="T4" fmla="*/ 752 w 1606"/>
              <a:gd name="T5" fmla="*/ 1606 h 1607"/>
              <a:gd name="T6" fmla="*/ 1605 w 1606"/>
              <a:gd name="T7" fmla="*/ 853 h 1607"/>
              <a:gd name="T8" fmla="*/ 501 w 1606"/>
              <a:gd name="T9" fmla="*/ 176 h 1607"/>
              <a:gd name="T10" fmla="*/ 217 w 1606"/>
              <a:gd name="T11" fmla="*/ 427 h 1607"/>
              <a:gd name="T12" fmla="*/ 158 w 1606"/>
              <a:gd name="T13" fmla="*/ 535 h 1607"/>
              <a:gd name="T14" fmla="*/ 317 w 1606"/>
              <a:gd name="T15" fmla="*/ 753 h 1607"/>
              <a:gd name="T16" fmla="*/ 158 w 1606"/>
              <a:gd name="T17" fmla="*/ 535 h 1607"/>
              <a:gd name="T18" fmla="*/ 317 w 1606"/>
              <a:gd name="T19" fmla="*/ 853 h 1607"/>
              <a:gd name="T20" fmla="*/ 158 w 1606"/>
              <a:gd name="T21" fmla="*/ 1071 h 1607"/>
              <a:gd name="T22" fmla="*/ 217 w 1606"/>
              <a:gd name="T23" fmla="*/ 1179 h 1607"/>
              <a:gd name="T24" fmla="*/ 501 w 1606"/>
              <a:gd name="T25" fmla="*/ 1430 h 1607"/>
              <a:gd name="T26" fmla="*/ 752 w 1606"/>
              <a:gd name="T27" fmla="*/ 1497 h 1607"/>
              <a:gd name="T28" fmla="*/ 752 w 1606"/>
              <a:gd name="T29" fmla="*/ 1179 h 1607"/>
              <a:gd name="T30" fmla="*/ 752 w 1606"/>
              <a:gd name="T31" fmla="*/ 1071 h 1607"/>
              <a:gd name="T32" fmla="*/ 426 w 1606"/>
              <a:gd name="T33" fmla="*/ 853 h 1607"/>
              <a:gd name="T34" fmla="*/ 752 w 1606"/>
              <a:gd name="T35" fmla="*/ 1071 h 1607"/>
              <a:gd name="T36" fmla="*/ 426 w 1606"/>
              <a:gd name="T37" fmla="*/ 753 h 1607"/>
              <a:gd name="T38" fmla="*/ 752 w 1606"/>
              <a:gd name="T39" fmla="*/ 535 h 1607"/>
              <a:gd name="T40" fmla="*/ 752 w 1606"/>
              <a:gd name="T41" fmla="*/ 427 h 1607"/>
              <a:gd name="T42" fmla="*/ 752 w 1606"/>
              <a:gd name="T43" fmla="*/ 109 h 1607"/>
              <a:gd name="T44" fmla="*/ 1387 w 1606"/>
              <a:gd name="T45" fmla="*/ 427 h 1607"/>
              <a:gd name="T46" fmla="*/ 1103 w 1606"/>
              <a:gd name="T47" fmla="*/ 176 h 1607"/>
              <a:gd name="T48" fmla="*/ 852 w 1606"/>
              <a:gd name="T49" fmla="*/ 109 h 1607"/>
              <a:gd name="T50" fmla="*/ 852 w 1606"/>
              <a:gd name="T51" fmla="*/ 427 h 1607"/>
              <a:gd name="T52" fmla="*/ 852 w 1606"/>
              <a:gd name="T53" fmla="*/ 535 h 1607"/>
              <a:gd name="T54" fmla="*/ 1178 w 1606"/>
              <a:gd name="T55" fmla="*/ 753 h 1607"/>
              <a:gd name="T56" fmla="*/ 852 w 1606"/>
              <a:gd name="T57" fmla="*/ 535 h 1607"/>
              <a:gd name="T58" fmla="*/ 1178 w 1606"/>
              <a:gd name="T59" fmla="*/ 853 h 1607"/>
              <a:gd name="T60" fmla="*/ 852 w 1606"/>
              <a:gd name="T61" fmla="*/ 1071 h 1607"/>
              <a:gd name="T62" fmla="*/ 852 w 1606"/>
              <a:gd name="T63" fmla="*/ 1497 h 1607"/>
              <a:gd name="T64" fmla="*/ 1120 w 1606"/>
              <a:gd name="T65" fmla="*/ 1179 h 1607"/>
              <a:gd name="T66" fmla="*/ 1103 w 1606"/>
              <a:gd name="T67" fmla="*/ 1430 h 1607"/>
              <a:gd name="T68" fmla="*/ 1387 w 1606"/>
              <a:gd name="T69" fmla="*/ 1179 h 1607"/>
              <a:gd name="T70" fmla="*/ 1446 w 1606"/>
              <a:gd name="T71" fmla="*/ 1071 h 1607"/>
              <a:gd name="T72" fmla="*/ 1287 w 1606"/>
              <a:gd name="T73" fmla="*/ 853 h 1607"/>
              <a:gd name="T74" fmla="*/ 1446 w 1606"/>
              <a:gd name="T75" fmla="*/ 1071 h 1607"/>
              <a:gd name="T76" fmla="*/ 1254 w 1606"/>
              <a:gd name="T77" fmla="*/ 535 h 1607"/>
              <a:gd name="T78" fmla="*/ 1496 w 1606"/>
              <a:gd name="T79" fmla="*/ 753 h 1607"/>
              <a:gd name="T80" fmla="*/ 1287 w 1606"/>
              <a:gd name="T81" fmla="*/ 753 h 16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06" h="1607">
                <a:moveTo>
                  <a:pt x="1605" y="753"/>
                </a:moveTo>
                <a:cubicBezTo>
                  <a:pt x="1580" y="352"/>
                  <a:pt x="1254" y="26"/>
                  <a:pt x="852" y="0"/>
                </a:cubicBezTo>
                <a:cubicBezTo>
                  <a:pt x="752" y="0"/>
                  <a:pt x="752" y="0"/>
                  <a:pt x="752" y="0"/>
                </a:cubicBezTo>
                <a:cubicBezTo>
                  <a:pt x="351" y="26"/>
                  <a:pt x="25" y="352"/>
                  <a:pt x="0" y="753"/>
                </a:cubicBezTo>
                <a:cubicBezTo>
                  <a:pt x="0" y="853"/>
                  <a:pt x="0" y="853"/>
                  <a:pt x="0" y="853"/>
                </a:cubicBezTo>
                <a:cubicBezTo>
                  <a:pt x="25" y="1255"/>
                  <a:pt x="351" y="1581"/>
                  <a:pt x="752" y="1606"/>
                </a:cubicBezTo>
                <a:cubicBezTo>
                  <a:pt x="852" y="1606"/>
                  <a:pt x="852" y="1606"/>
                  <a:pt x="852" y="1606"/>
                </a:cubicBezTo>
                <a:cubicBezTo>
                  <a:pt x="1254" y="1581"/>
                  <a:pt x="1580" y="1255"/>
                  <a:pt x="1605" y="853"/>
                </a:cubicBezTo>
                <a:cubicBezTo>
                  <a:pt x="1605" y="753"/>
                  <a:pt x="1605" y="753"/>
                  <a:pt x="1605" y="753"/>
                </a:cubicBezTo>
                <a:close/>
                <a:moveTo>
                  <a:pt x="501" y="176"/>
                </a:moveTo>
                <a:cubicBezTo>
                  <a:pt x="451" y="243"/>
                  <a:pt x="409" y="327"/>
                  <a:pt x="376" y="427"/>
                </a:cubicBezTo>
                <a:cubicBezTo>
                  <a:pt x="217" y="427"/>
                  <a:pt x="217" y="427"/>
                  <a:pt x="217" y="427"/>
                </a:cubicBezTo>
                <a:cubicBezTo>
                  <a:pt x="284" y="318"/>
                  <a:pt x="384" y="226"/>
                  <a:pt x="501" y="176"/>
                </a:cubicBezTo>
                <a:close/>
                <a:moveTo>
                  <a:pt x="158" y="535"/>
                </a:moveTo>
                <a:cubicBezTo>
                  <a:pt x="351" y="535"/>
                  <a:pt x="351" y="535"/>
                  <a:pt x="351" y="535"/>
                </a:cubicBezTo>
                <a:cubicBezTo>
                  <a:pt x="334" y="602"/>
                  <a:pt x="326" y="678"/>
                  <a:pt x="317" y="753"/>
                </a:cubicBezTo>
                <a:cubicBezTo>
                  <a:pt x="108" y="753"/>
                  <a:pt x="108" y="753"/>
                  <a:pt x="108" y="753"/>
                </a:cubicBezTo>
                <a:cubicBezTo>
                  <a:pt x="108" y="678"/>
                  <a:pt x="133" y="602"/>
                  <a:pt x="158" y="535"/>
                </a:cubicBezTo>
                <a:close/>
                <a:moveTo>
                  <a:pt x="108" y="853"/>
                </a:moveTo>
                <a:cubicBezTo>
                  <a:pt x="317" y="853"/>
                  <a:pt x="317" y="853"/>
                  <a:pt x="317" y="853"/>
                </a:cubicBezTo>
                <a:cubicBezTo>
                  <a:pt x="326" y="929"/>
                  <a:pt x="334" y="1004"/>
                  <a:pt x="351" y="1071"/>
                </a:cubicBezTo>
                <a:cubicBezTo>
                  <a:pt x="158" y="1071"/>
                  <a:pt x="158" y="1071"/>
                  <a:pt x="158" y="1071"/>
                </a:cubicBezTo>
                <a:cubicBezTo>
                  <a:pt x="133" y="1004"/>
                  <a:pt x="108" y="929"/>
                  <a:pt x="108" y="853"/>
                </a:cubicBezTo>
                <a:close/>
                <a:moveTo>
                  <a:pt x="217" y="1179"/>
                </a:moveTo>
                <a:cubicBezTo>
                  <a:pt x="376" y="1179"/>
                  <a:pt x="376" y="1179"/>
                  <a:pt x="376" y="1179"/>
                </a:cubicBezTo>
                <a:cubicBezTo>
                  <a:pt x="409" y="1280"/>
                  <a:pt x="451" y="1363"/>
                  <a:pt x="501" y="1430"/>
                </a:cubicBezTo>
                <a:cubicBezTo>
                  <a:pt x="384" y="1380"/>
                  <a:pt x="284" y="1288"/>
                  <a:pt x="217" y="1179"/>
                </a:cubicBezTo>
                <a:close/>
                <a:moveTo>
                  <a:pt x="752" y="1497"/>
                </a:moveTo>
                <a:cubicBezTo>
                  <a:pt x="635" y="1464"/>
                  <a:pt x="543" y="1346"/>
                  <a:pt x="484" y="1179"/>
                </a:cubicBezTo>
                <a:cubicBezTo>
                  <a:pt x="752" y="1179"/>
                  <a:pt x="752" y="1179"/>
                  <a:pt x="752" y="1179"/>
                </a:cubicBezTo>
                <a:lnTo>
                  <a:pt x="752" y="1497"/>
                </a:lnTo>
                <a:close/>
                <a:moveTo>
                  <a:pt x="752" y="1071"/>
                </a:moveTo>
                <a:cubicBezTo>
                  <a:pt x="459" y="1071"/>
                  <a:pt x="459" y="1071"/>
                  <a:pt x="459" y="1071"/>
                </a:cubicBezTo>
                <a:cubicBezTo>
                  <a:pt x="443" y="1004"/>
                  <a:pt x="434" y="929"/>
                  <a:pt x="426" y="853"/>
                </a:cubicBezTo>
                <a:cubicBezTo>
                  <a:pt x="752" y="853"/>
                  <a:pt x="752" y="853"/>
                  <a:pt x="752" y="853"/>
                </a:cubicBezTo>
                <a:lnTo>
                  <a:pt x="752" y="1071"/>
                </a:lnTo>
                <a:close/>
                <a:moveTo>
                  <a:pt x="752" y="753"/>
                </a:moveTo>
                <a:cubicBezTo>
                  <a:pt x="426" y="753"/>
                  <a:pt x="426" y="753"/>
                  <a:pt x="426" y="753"/>
                </a:cubicBezTo>
                <a:cubicBezTo>
                  <a:pt x="434" y="678"/>
                  <a:pt x="443" y="602"/>
                  <a:pt x="459" y="535"/>
                </a:cubicBezTo>
                <a:cubicBezTo>
                  <a:pt x="752" y="535"/>
                  <a:pt x="752" y="535"/>
                  <a:pt x="752" y="535"/>
                </a:cubicBezTo>
                <a:lnTo>
                  <a:pt x="752" y="753"/>
                </a:lnTo>
                <a:close/>
                <a:moveTo>
                  <a:pt x="752" y="427"/>
                </a:moveTo>
                <a:cubicBezTo>
                  <a:pt x="484" y="427"/>
                  <a:pt x="484" y="427"/>
                  <a:pt x="484" y="427"/>
                </a:cubicBezTo>
                <a:cubicBezTo>
                  <a:pt x="543" y="260"/>
                  <a:pt x="635" y="142"/>
                  <a:pt x="752" y="109"/>
                </a:cubicBezTo>
                <a:lnTo>
                  <a:pt x="752" y="427"/>
                </a:lnTo>
                <a:close/>
                <a:moveTo>
                  <a:pt x="1387" y="427"/>
                </a:moveTo>
                <a:cubicBezTo>
                  <a:pt x="1229" y="427"/>
                  <a:pt x="1229" y="427"/>
                  <a:pt x="1229" y="427"/>
                </a:cubicBezTo>
                <a:cubicBezTo>
                  <a:pt x="1195" y="327"/>
                  <a:pt x="1153" y="243"/>
                  <a:pt x="1103" y="176"/>
                </a:cubicBezTo>
                <a:cubicBezTo>
                  <a:pt x="1220" y="226"/>
                  <a:pt x="1320" y="318"/>
                  <a:pt x="1387" y="427"/>
                </a:cubicBezTo>
                <a:close/>
                <a:moveTo>
                  <a:pt x="852" y="109"/>
                </a:moveTo>
                <a:cubicBezTo>
                  <a:pt x="969" y="142"/>
                  <a:pt x="1061" y="260"/>
                  <a:pt x="1120" y="427"/>
                </a:cubicBezTo>
                <a:cubicBezTo>
                  <a:pt x="852" y="427"/>
                  <a:pt x="852" y="427"/>
                  <a:pt x="852" y="427"/>
                </a:cubicBezTo>
                <a:lnTo>
                  <a:pt x="852" y="109"/>
                </a:lnTo>
                <a:close/>
                <a:moveTo>
                  <a:pt x="852" y="535"/>
                </a:moveTo>
                <a:cubicBezTo>
                  <a:pt x="1153" y="535"/>
                  <a:pt x="1153" y="535"/>
                  <a:pt x="1153" y="535"/>
                </a:cubicBezTo>
                <a:cubicBezTo>
                  <a:pt x="1162" y="602"/>
                  <a:pt x="1170" y="678"/>
                  <a:pt x="1178" y="753"/>
                </a:cubicBezTo>
                <a:cubicBezTo>
                  <a:pt x="852" y="753"/>
                  <a:pt x="852" y="753"/>
                  <a:pt x="852" y="753"/>
                </a:cubicBezTo>
                <a:lnTo>
                  <a:pt x="852" y="535"/>
                </a:lnTo>
                <a:close/>
                <a:moveTo>
                  <a:pt x="852" y="853"/>
                </a:moveTo>
                <a:cubicBezTo>
                  <a:pt x="1178" y="853"/>
                  <a:pt x="1178" y="853"/>
                  <a:pt x="1178" y="853"/>
                </a:cubicBezTo>
                <a:cubicBezTo>
                  <a:pt x="1170" y="929"/>
                  <a:pt x="1162" y="1004"/>
                  <a:pt x="1153" y="1071"/>
                </a:cubicBezTo>
                <a:cubicBezTo>
                  <a:pt x="852" y="1071"/>
                  <a:pt x="852" y="1071"/>
                  <a:pt x="852" y="1071"/>
                </a:cubicBezTo>
                <a:lnTo>
                  <a:pt x="852" y="853"/>
                </a:lnTo>
                <a:close/>
                <a:moveTo>
                  <a:pt x="852" y="1497"/>
                </a:moveTo>
                <a:cubicBezTo>
                  <a:pt x="852" y="1179"/>
                  <a:pt x="852" y="1179"/>
                  <a:pt x="852" y="1179"/>
                </a:cubicBezTo>
                <a:cubicBezTo>
                  <a:pt x="1120" y="1179"/>
                  <a:pt x="1120" y="1179"/>
                  <a:pt x="1120" y="1179"/>
                </a:cubicBezTo>
                <a:cubicBezTo>
                  <a:pt x="1061" y="1346"/>
                  <a:pt x="969" y="1464"/>
                  <a:pt x="852" y="1497"/>
                </a:cubicBezTo>
                <a:close/>
                <a:moveTo>
                  <a:pt x="1103" y="1430"/>
                </a:moveTo>
                <a:cubicBezTo>
                  <a:pt x="1153" y="1363"/>
                  <a:pt x="1195" y="1280"/>
                  <a:pt x="1229" y="1179"/>
                </a:cubicBezTo>
                <a:cubicBezTo>
                  <a:pt x="1387" y="1179"/>
                  <a:pt x="1387" y="1179"/>
                  <a:pt x="1387" y="1179"/>
                </a:cubicBezTo>
                <a:cubicBezTo>
                  <a:pt x="1320" y="1288"/>
                  <a:pt x="1220" y="1380"/>
                  <a:pt x="1103" y="1430"/>
                </a:cubicBezTo>
                <a:close/>
                <a:moveTo>
                  <a:pt x="1446" y="1071"/>
                </a:moveTo>
                <a:cubicBezTo>
                  <a:pt x="1254" y="1071"/>
                  <a:pt x="1254" y="1071"/>
                  <a:pt x="1254" y="1071"/>
                </a:cubicBezTo>
                <a:cubicBezTo>
                  <a:pt x="1270" y="1004"/>
                  <a:pt x="1279" y="929"/>
                  <a:pt x="1287" y="853"/>
                </a:cubicBezTo>
                <a:cubicBezTo>
                  <a:pt x="1496" y="853"/>
                  <a:pt x="1496" y="853"/>
                  <a:pt x="1496" y="853"/>
                </a:cubicBezTo>
                <a:cubicBezTo>
                  <a:pt x="1496" y="929"/>
                  <a:pt x="1471" y="1004"/>
                  <a:pt x="1446" y="1071"/>
                </a:cubicBezTo>
                <a:close/>
                <a:moveTo>
                  <a:pt x="1287" y="753"/>
                </a:moveTo>
                <a:cubicBezTo>
                  <a:pt x="1279" y="678"/>
                  <a:pt x="1270" y="602"/>
                  <a:pt x="1254" y="535"/>
                </a:cubicBezTo>
                <a:cubicBezTo>
                  <a:pt x="1446" y="535"/>
                  <a:pt x="1446" y="535"/>
                  <a:pt x="1446" y="535"/>
                </a:cubicBezTo>
                <a:cubicBezTo>
                  <a:pt x="1471" y="602"/>
                  <a:pt x="1496" y="678"/>
                  <a:pt x="1496" y="753"/>
                </a:cubicBezTo>
                <a:lnTo>
                  <a:pt x="1287" y="753"/>
                </a:lnTo>
                <a:close/>
                <a:moveTo>
                  <a:pt x="1287" y="753"/>
                </a:moveTo>
                <a:lnTo>
                  <a:pt x="1287" y="75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243785" tIns="121892" rIns="243785" bIns="121892" anchor="ctr"/>
          <a:lstStyle/>
          <a:p>
            <a:pPr>
              <a:defRPr/>
            </a:pPr>
            <a:endParaRPr lang="en-US" dirty="0">
              <a:cs typeface="+mn-ea"/>
              <a:sym typeface="+mn-lt"/>
            </a:endParaRPr>
          </a:p>
        </p:txBody>
      </p:sp>
      <p:sp>
        <p:nvSpPr>
          <p:cNvPr id="54" name="Freeform 526"/>
          <p:cNvSpPr>
            <a:spLocks noChangeArrowheads="1"/>
          </p:cNvSpPr>
          <p:nvPr/>
        </p:nvSpPr>
        <p:spPr bwMode="auto">
          <a:xfrm rot="20348499">
            <a:off x="12322575" y="4042948"/>
            <a:ext cx="511397" cy="662956"/>
          </a:xfrm>
          <a:custGeom>
            <a:avLst/>
            <a:gdLst>
              <a:gd name="T0" fmla="*/ 719 w 1222"/>
              <a:gd name="T1" fmla="*/ 1338 h 1581"/>
              <a:gd name="T2" fmla="*/ 686 w 1222"/>
              <a:gd name="T3" fmla="*/ 1221 h 1581"/>
              <a:gd name="T4" fmla="*/ 686 w 1222"/>
              <a:gd name="T5" fmla="*/ 359 h 1581"/>
              <a:gd name="T6" fmla="*/ 719 w 1222"/>
              <a:gd name="T7" fmla="*/ 243 h 1581"/>
              <a:gd name="T8" fmla="*/ 17 w 1222"/>
              <a:gd name="T9" fmla="*/ 460 h 1581"/>
              <a:gd name="T10" fmla="*/ 0 w 1222"/>
              <a:gd name="T11" fmla="*/ 794 h 1581"/>
              <a:gd name="T12" fmla="*/ 17 w 1222"/>
              <a:gd name="T13" fmla="*/ 1120 h 1581"/>
              <a:gd name="T14" fmla="*/ 502 w 1222"/>
              <a:gd name="T15" fmla="*/ 1530 h 1581"/>
              <a:gd name="T16" fmla="*/ 493 w 1222"/>
              <a:gd name="T17" fmla="*/ 1112 h 1581"/>
              <a:gd name="T18" fmla="*/ 284 w 1222"/>
              <a:gd name="T19" fmla="*/ 1120 h 1581"/>
              <a:gd name="T20" fmla="*/ 284 w 1222"/>
              <a:gd name="T21" fmla="*/ 794 h 1581"/>
              <a:gd name="T22" fmla="*/ 284 w 1222"/>
              <a:gd name="T23" fmla="*/ 460 h 1581"/>
              <a:gd name="T24" fmla="*/ 493 w 1222"/>
              <a:gd name="T25" fmla="*/ 468 h 1581"/>
              <a:gd name="T26" fmla="*/ 502 w 1222"/>
              <a:gd name="T27" fmla="*/ 58 h 1581"/>
              <a:gd name="T28" fmla="*/ 17 w 1222"/>
              <a:gd name="T29" fmla="*/ 460 h 1581"/>
              <a:gd name="T30" fmla="*/ 602 w 1222"/>
              <a:gd name="T31" fmla="*/ 911 h 1581"/>
              <a:gd name="T32" fmla="*/ 493 w 1222"/>
              <a:gd name="T33" fmla="*/ 861 h 1581"/>
              <a:gd name="T34" fmla="*/ 543 w 1222"/>
              <a:gd name="T35" fmla="*/ 828 h 1581"/>
              <a:gd name="T36" fmla="*/ 610 w 1222"/>
              <a:gd name="T37" fmla="*/ 778 h 1581"/>
              <a:gd name="T38" fmla="*/ 627 w 1222"/>
              <a:gd name="T39" fmla="*/ 660 h 1581"/>
              <a:gd name="T40" fmla="*/ 476 w 1222"/>
              <a:gd name="T41" fmla="*/ 677 h 1581"/>
              <a:gd name="T42" fmla="*/ 510 w 1222"/>
              <a:gd name="T43" fmla="*/ 736 h 1581"/>
              <a:gd name="T44" fmla="*/ 560 w 1222"/>
              <a:gd name="T45" fmla="*/ 677 h 1581"/>
              <a:gd name="T46" fmla="*/ 585 w 1222"/>
              <a:gd name="T47" fmla="*/ 719 h 1581"/>
              <a:gd name="T48" fmla="*/ 502 w 1222"/>
              <a:gd name="T49" fmla="*/ 803 h 1581"/>
              <a:gd name="T50" fmla="*/ 410 w 1222"/>
              <a:gd name="T51" fmla="*/ 911 h 1581"/>
              <a:gd name="T52" fmla="*/ 819 w 1222"/>
              <a:gd name="T53" fmla="*/ 811 h 1581"/>
              <a:gd name="T54" fmla="*/ 794 w 1222"/>
              <a:gd name="T55" fmla="*/ 635 h 1581"/>
              <a:gd name="T56" fmla="*/ 644 w 1222"/>
              <a:gd name="T57" fmla="*/ 853 h 1581"/>
              <a:gd name="T58" fmla="*/ 744 w 1222"/>
              <a:gd name="T59" fmla="*/ 911 h 1581"/>
              <a:gd name="T60" fmla="*/ 803 w 1222"/>
              <a:gd name="T61" fmla="*/ 853 h 1581"/>
              <a:gd name="T62" fmla="*/ 844 w 1222"/>
              <a:gd name="T63" fmla="*/ 811 h 1581"/>
              <a:gd name="T64" fmla="*/ 786 w 1222"/>
              <a:gd name="T65" fmla="*/ 686 h 1581"/>
              <a:gd name="T66" fmla="*/ 694 w 1222"/>
              <a:gd name="T67" fmla="*/ 811 h 1581"/>
              <a:gd name="T68" fmla="*/ 694 w 1222"/>
              <a:gd name="T69" fmla="*/ 811 h 1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222" h="1581">
                <a:moveTo>
                  <a:pt x="1221" y="794"/>
                </a:moveTo>
                <a:cubicBezTo>
                  <a:pt x="1221" y="1079"/>
                  <a:pt x="995" y="1313"/>
                  <a:pt x="719" y="1338"/>
                </a:cubicBezTo>
                <a:cubicBezTo>
                  <a:pt x="719" y="1329"/>
                  <a:pt x="711" y="1313"/>
                  <a:pt x="711" y="1296"/>
                </a:cubicBezTo>
                <a:cubicBezTo>
                  <a:pt x="711" y="1296"/>
                  <a:pt x="702" y="1262"/>
                  <a:pt x="686" y="1221"/>
                </a:cubicBezTo>
                <a:cubicBezTo>
                  <a:pt x="911" y="1212"/>
                  <a:pt x="1095" y="1028"/>
                  <a:pt x="1095" y="794"/>
                </a:cubicBezTo>
                <a:cubicBezTo>
                  <a:pt x="1095" y="560"/>
                  <a:pt x="911" y="368"/>
                  <a:pt x="686" y="359"/>
                </a:cubicBezTo>
                <a:cubicBezTo>
                  <a:pt x="702" y="326"/>
                  <a:pt x="711" y="293"/>
                  <a:pt x="711" y="284"/>
                </a:cubicBezTo>
                <a:cubicBezTo>
                  <a:pt x="711" y="276"/>
                  <a:pt x="719" y="259"/>
                  <a:pt x="719" y="243"/>
                </a:cubicBezTo>
                <a:cubicBezTo>
                  <a:pt x="995" y="267"/>
                  <a:pt x="1221" y="510"/>
                  <a:pt x="1221" y="794"/>
                </a:cubicBezTo>
                <a:close/>
                <a:moveTo>
                  <a:pt x="17" y="460"/>
                </a:moveTo>
                <a:cubicBezTo>
                  <a:pt x="8" y="568"/>
                  <a:pt x="0" y="677"/>
                  <a:pt x="0" y="786"/>
                </a:cubicBezTo>
                <a:lnTo>
                  <a:pt x="0" y="794"/>
                </a:lnTo>
                <a:lnTo>
                  <a:pt x="0" y="803"/>
                </a:lnTo>
                <a:cubicBezTo>
                  <a:pt x="0" y="911"/>
                  <a:pt x="8" y="1012"/>
                  <a:pt x="17" y="1120"/>
                </a:cubicBezTo>
                <a:cubicBezTo>
                  <a:pt x="42" y="1396"/>
                  <a:pt x="259" y="1580"/>
                  <a:pt x="468" y="1538"/>
                </a:cubicBezTo>
                <a:cubicBezTo>
                  <a:pt x="485" y="1530"/>
                  <a:pt x="493" y="1530"/>
                  <a:pt x="502" y="1530"/>
                </a:cubicBezTo>
                <a:cubicBezTo>
                  <a:pt x="552" y="1505"/>
                  <a:pt x="594" y="1471"/>
                  <a:pt x="644" y="1438"/>
                </a:cubicBezTo>
                <a:cubicBezTo>
                  <a:pt x="702" y="1396"/>
                  <a:pt x="569" y="1070"/>
                  <a:pt x="493" y="1112"/>
                </a:cubicBezTo>
                <a:cubicBezTo>
                  <a:pt x="460" y="1129"/>
                  <a:pt x="376" y="1196"/>
                  <a:pt x="343" y="1196"/>
                </a:cubicBezTo>
                <a:cubicBezTo>
                  <a:pt x="309" y="1204"/>
                  <a:pt x="293" y="1162"/>
                  <a:pt x="284" y="1120"/>
                </a:cubicBezTo>
                <a:cubicBezTo>
                  <a:pt x="276" y="1028"/>
                  <a:pt x="284" y="903"/>
                  <a:pt x="284" y="803"/>
                </a:cubicBezTo>
                <a:cubicBezTo>
                  <a:pt x="284" y="794"/>
                  <a:pt x="284" y="794"/>
                  <a:pt x="284" y="794"/>
                </a:cubicBezTo>
                <a:cubicBezTo>
                  <a:pt x="284" y="786"/>
                  <a:pt x="284" y="786"/>
                  <a:pt x="284" y="786"/>
                </a:cubicBezTo>
                <a:cubicBezTo>
                  <a:pt x="284" y="677"/>
                  <a:pt x="276" y="560"/>
                  <a:pt x="284" y="460"/>
                </a:cubicBezTo>
                <a:cubicBezTo>
                  <a:pt x="293" y="426"/>
                  <a:pt x="309" y="385"/>
                  <a:pt x="343" y="385"/>
                </a:cubicBezTo>
                <a:cubicBezTo>
                  <a:pt x="376" y="393"/>
                  <a:pt x="460" y="452"/>
                  <a:pt x="493" y="468"/>
                </a:cubicBezTo>
                <a:cubicBezTo>
                  <a:pt x="569" y="510"/>
                  <a:pt x="702" y="184"/>
                  <a:pt x="644" y="142"/>
                </a:cubicBezTo>
                <a:cubicBezTo>
                  <a:pt x="594" y="117"/>
                  <a:pt x="552" y="75"/>
                  <a:pt x="502" y="58"/>
                </a:cubicBezTo>
                <a:cubicBezTo>
                  <a:pt x="493" y="50"/>
                  <a:pt x="485" y="50"/>
                  <a:pt x="468" y="50"/>
                </a:cubicBezTo>
                <a:cubicBezTo>
                  <a:pt x="259" y="0"/>
                  <a:pt x="42" y="184"/>
                  <a:pt x="17" y="460"/>
                </a:cubicBezTo>
                <a:close/>
                <a:moveTo>
                  <a:pt x="410" y="911"/>
                </a:moveTo>
                <a:cubicBezTo>
                  <a:pt x="602" y="911"/>
                  <a:pt x="602" y="911"/>
                  <a:pt x="602" y="911"/>
                </a:cubicBezTo>
                <a:cubicBezTo>
                  <a:pt x="610" y="861"/>
                  <a:pt x="610" y="861"/>
                  <a:pt x="610" y="861"/>
                </a:cubicBezTo>
                <a:cubicBezTo>
                  <a:pt x="493" y="861"/>
                  <a:pt x="493" y="861"/>
                  <a:pt x="493" y="861"/>
                </a:cubicBezTo>
                <a:cubicBezTo>
                  <a:pt x="493" y="861"/>
                  <a:pt x="502" y="853"/>
                  <a:pt x="510" y="853"/>
                </a:cubicBezTo>
                <a:cubicBezTo>
                  <a:pt x="510" y="845"/>
                  <a:pt x="527" y="836"/>
                  <a:pt x="543" y="828"/>
                </a:cubicBezTo>
                <a:cubicBezTo>
                  <a:pt x="569" y="811"/>
                  <a:pt x="569" y="811"/>
                  <a:pt x="569" y="811"/>
                </a:cubicBezTo>
                <a:cubicBezTo>
                  <a:pt x="585" y="803"/>
                  <a:pt x="602" y="786"/>
                  <a:pt x="610" y="778"/>
                </a:cubicBezTo>
                <a:cubicBezTo>
                  <a:pt x="627" y="761"/>
                  <a:pt x="635" y="744"/>
                  <a:pt x="644" y="719"/>
                </a:cubicBezTo>
                <a:cubicBezTo>
                  <a:pt x="652" y="694"/>
                  <a:pt x="644" y="677"/>
                  <a:pt x="627" y="660"/>
                </a:cubicBezTo>
                <a:cubicBezTo>
                  <a:pt x="619" y="644"/>
                  <a:pt x="594" y="635"/>
                  <a:pt x="569" y="635"/>
                </a:cubicBezTo>
                <a:cubicBezTo>
                  <a:pt x="527" y="635"/>
                  <a:pt x="502" y="644"/>
                  <a:pt x="476" y="677"/>
                </a:cubicBezTo>
                <a:cubicBezTo>
                  <a:pt x="468" y="686"/>
                  <a:pt x="460" y="711"/>
                  <a:pt x="452" y="736"/>
                </a:cubicBezTo>
                <a:cubicBezTo>
                  <a:pt x="510" y="736"/>
                  <a:pt x="510" y="736"/>
                  <a:pt x="510" y="736"/>
                </a:cubicBezTo>
                <a:cubicBezTo>
                  <a:pt x="510" y="719"/>
                  <a:pt x="518" y="702"/>
                  <a:pt x="518" y="694"/>
                </a:cubicBezTo>
                <a:cubicBezTo>
                  <a:pt x="527" y="686"/>
                  <a:pt x="543" y="677"/>
                  <a:pt x="560" y="677"/>
                </a:cubicBezTo>
                <a:cubicBezTo>
                  <a:pt x="569" y="677"/>
                  <a:pt x="577" y="686"/>
                  <a:pt x="585" y="694"/>
                </a:cubicBezTo>
                <a:cubicBezTo>
                  <a:pt x="585" y="702"/>
                  <a:pt x="594" y="711"/>
                  <a:pt x="585" y="719"/>
                </a:cubicBezTo>
                <a:cubicBezTo>
                  <a:pt x="585" y="736"/>
                  <a:pt x="577" y="744"/>
                  <a:pt x="560" y="761"/>
                </a:cubicBezTo>
                <a:cubicBezTo>
                  <a:pt x="552" y="769"/>
                  <a:pt x="535" y="778"/>
                  <a:pt x="502" y="803"/>
                </a:cubicBezTo>
                <a:cubicBezTo>
                  <a:pt x="468" y="819"/>
                  <a:pt x="452" y="836"/>
                  <a:pt x="435" y="861"/>
                </a:cubicBezTo>
                <a:cubicBezTo>
                  <a:pt x="426" y="878"/>
                  <a:pt x="418" y="895"/>
                  <a:pt x="410" y="911"/>
                </a:cubicBezTo>
                <a:close/>
                <a:moveTo>
                  <a:pt x="844" y="811"/>
                </a:moveTo>
                <a:cubicBezTo>
                  <a:pt x="819" y="811"/>
                  <a:pt x="819" y="811"/>
                  <a:pt x="819" y="811"/>
                </a:cubicBezTo>
                <a:cubicBezTo>
                  <a:pt x="853" y="635"/>
                  <a:pt x="853" y="635"/>
                  <a:pt x="853" y="635"/>
                </a:cubicBezTo>
                <a:cubicBezTo>
                  <a:pt x="794" y="635"/>
                  <a:pt x="794" y="635"/>
                  <a:pt x="794" y="635"/>
                </a:cubicBezTo>
                <a:cubicBezTo>
                  <a:pt x="652" y="803"/>
                  <a:pt x="652" y="803"/>
                  <a:pt x="652" y="803"/>
                </a:cubicBezTo>
                <a:cubicBezTo>
                  <a:pt x="644" y="853"/>
                  <a:pt x="644" y="853"/>
                  <a:pt x="644" y="853"/>
                </a:cubicBezTo>
                <a:cubicBezTo>
                  <a:pt x="753" y="853"/>
                  <a:pt x="753" y="853"/>
                  <a:pt x="753" y="853"/>
                </a:cubicBezTo>
                <a:cubicBezTo>
                  <a:pt x="744" y="911"/>
                  <a:pt x="744" y="911"/>
                  <a:pt x="744" y="911"/>
                </a:cubicBezTo>
                <a:cubicBezTo>
                  <a:pt x="794" y="911"/>
                  <a:pt x="794" y="911"/>
                  <a:pt x="794" y="911"/>
                </a:cubicBezTo>
                <a:cubicBezTo>
                  <a:pt x="803" y="853"/>
                  <a:pt x="803" y="853"/>
                  <a:pt x="803" y="853"/>
                </a:cubicBezTo>
                <a:cubicBezTo>
                  <a:pt x="836" y="853"/>
                  <a:pt x="836" y="853"/>
                  <a:pt x="836" y="853"/>
                </a:cubicBezTo>
                <a:lnTo>
                  <a:pt x="844" y="811"/>
                </a:lnTo>
                <a:close/>
                <a:moveTo>
                  <a:pt x="694" y="811"/>
                </a:moveTo>
                <a:cubicBezTo>
                  <a:pt x="786" y="686"/>
                  <a:pt x="786" y="686"/>
                  <a:pt x="786" y="686"/>
                </a:cubicBezTo>
                <a:cubicBezTo>
                  <a:pt x="761" y="811"/>
                  <a:pt x="761" y="811"/>
                  <a:pt x="761" y="811"/>
                </a:cubicBezTo>
                <a:lnTo>
                  <a:pt x="694" y="811"/>
                </a:lnTo>
                <a:close/>
                <a:moveTo>
                  <a:pt x="694" y="811"/>
                </a:moveTo>
                <a:lnTo>
                  <a:pt x="694" y="81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243785" tIns="121892" rIns="243785" bIns="121892" anchor="ctr"/>
          <a:lstStyle/>
          <a:p>
            <a:pPr>
              <a:defRPr/>
            </a:pPr>
            <a:endParaRPr lang="en-US" dirty="0">
              <a:cs typeface="+mn-ea"/>
              <a:sym typeface="+mn-lt"/>
            </a:endParaRPr>
          </a:p>
        </p:txBody>
      </p:sp>
      <p:sp>
        <p:nvSpPr>
          <p:cNvPr id="55" name="Freeform 168"/>
          <p:cNvSpPr>
            <a:spLocks noChangeArrowheads="1"/>
          </p:cNvSpPr>
          <p:nvPr/>
        </p:nvSpPr>
        <p:spPr bwMode="auto">
          <a:xfrm>
            <a:off x="13860458" y="5220505"/>
            <a:ext cx="488927" cy="489050"/>
          </a:xfrm>
          <a:custGeom>
            <a:avLst/>
            <a:gdLst>
              <a:gd name="T0" fmla="*/ 521 w 1043"/>
              <a:gd name="T1" fmla="*/ 0 h 1043"/>
              <a:gd name="T2" fmla="*/ 0 w 1043"/>
              <a:gd name="T3" fmla="*/ 521 h 1043"/>
              <a:gd name="T4" fmla="*/ 521 w 1043"/>
              <a:gd name="T5" fmla="*/ 1042 h 1043"/>
              <a:gd name="T6" fmla="*/ 1042 w 1043"/>
              <a:gd name="T7" fmla="*/ 521 h 1043"/>
              <a:gd name="T8" fmla="*/ 521 w 1043"/>
              <a:gd name="T9" fmla="*/ 0 h 1043"/>
              <a:gd name="T10" fmla="*/ 323 w 1043"/>
              <a:gd name="T11" fmla="*/ 781 h 1043"/>
              <a:gd name="T12" fmla="*/ 323 w 1043"/>
              <a:gd name="T13" fmla="*/ 260 h 1043"/>
              <a:gd name="T14" fmla="*/ 844 w 1043"/>
              <a:gd name="T15" fmla="*/ 521 h 1043"/>
              <a:gd name="T16" fmla="*/ 323 w 1043"/>
              <a:gd name="T17" fmla="*/ 781 h 1043"/>
              <a:gd name="T18" fmla="*/ 323 w 1043"/>
              <a:gd name="T19" fmla="*/ 781 h 1043"/>
              <a:gd name="T20" fmla="*/ 323 w 1043"/>
              <a:gd name="T21" fmla="*/ 781 h 10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43" h="1043">
                <a:moveTo>
                  <a:pt x="521" y="0"/>
                </a:moveTo>
                <a:cubicBezTo>
                  <a:pt x="229" y="0"/>
                  <a:pt x="0" y="240"/>
                  <a:pt x="0" y="521"/>
                </a:cubicBezTo>
                <a:cubicBezTo>
                  <a:pt x="0" y="812"/>
                  <a:pt x="229" y="1042"/>
                  <a:pt x="521" y="1042"/>
                </a:cubicBezTo>
                <a:cubicBezTo>
                  <a:pt x="802" y="1042"/>
                  <a:pt x="1042" y="812"/>
                  <a:pt x="1042" y="521"/>
                </a:cubicBezTo>
                <a:cubicBezTo>
                  <a:pt x="1042" y="240"/>
                  <a:pt x="802" y="0"/>
                  <a:pt x="521" y="0"/>
                </a:cubicBezTo>
                <a:close/>
                <a:moveTo>
                  <a:pt x="323" y="781"/>
                </a:moveTo>
                <a:cubicBezTo>
                  <a:pt x="323" y="260"/>
                  <a:pt x="323" y="260"/>
                  <a:pt x="323" y="260"/>
                </a:cubicBezTo>
                <a:cubicBezTo>
                  <a:pt x="844" y="521"/>
                  <a:pt x="844" y="521"/>
                  <a:pt x="844" y="521"/>
                </a:cubicBezTo>
                <a:lnTo>
                  <a:pt x="323" y="781"/>
                </a:lnTo>
                <a:close/>
                <a:moveTo>
                  <a:pt x="323" y="781"/>
                </a:moveTo>
                <a:lnTo>
                  <a:pt x="323" y="78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243785" tIns="121892" rIns="243785" bIns="121892" anchor="ctr"/>
          <a:lstStyle/>
          <a:p>
            <a:pPr>
              <a:defRPr/>
            </a:pPr>
            <a:endParaRPr lang="en-US" dirty="0">
              <a:cs typeface="+mn-ea"/>
              <a:sym typeface="+mn-lt"/>
            </a:endParaRPr>
          </a:p>
        </p:txBody>
      </p:sp>
      <p:sp>
        <p:nvSpPr>
          <p:cNvPr id="57" name="Freeform 576"/>
          <p:cNvSpPr>
            <a:spLocks noChangeArrowheads="1"/>
          </p:cNvSpPr>
          <p:nvPr/>
        </p:nvSpPr>
        <p:spPr bwMode="auto">
          <a:xfrm>
            <a:off x="13924152" y="7047250"/>
            <a:ext cx="574272" cy="574420"/>
          </a:xfrm>
          <a:custGeom>
            <a:avLst/>
            <a:gdLst>
              <a:gd name="T0" fmla="*/ 1664 w 1690"/>
              <a:gd name="T1" fmla="*/ 1037 h 1690"/>
              <a:gd name="T2" fmla="*/ 1689 w 1690"/>
              <a:gd name="T3" fmla="*/ 1037 h 1690"/>
              <a:gd name="T4" fmla="*/ 1689 w 1690"/>
              <a:gd name="T5" fmla="*/ 669 h 1690"/>
              <a:gd name="T6" fmla="*/ 1446 w 1690"/>
              <a:gd name="T7" fmla="*/ 669 h 1690"/>
              <a:gd name="T8" fmla="*/ 1396 w 1690"/>
              <a:gd name="T9" fmla="*/ 543 h 1690"/>
              <a:gd name="T10" fmla="*/ 1547 w 1690"/>
              <a:gd name="T11" fmla="*/ 393 h 1690"/>
              <a:gd name="T12" fmla="*/ 1572 w 1690"/>
              <a:gd name="T13" fmla="*/ 376 h 1690"/>
              <a:gd name="T14" fmla="*/ 1547 w 1690"/>
              <a:gd name="T15" fmla="*/ 359 h 1690"/>
              <a:gd name="T16" fmla="*/ 1329 w 1690"/>
              <a:gd name="T17" fmla="*/ 134 h 1690"/>
              <a:gd name="T18" fmla="*/ 1312 w 1690"/>
              <a:gd name="T19" fmla="*/ 117 h 1690"/>
              <a:gd name="T20" fmla="*/ 1288 w 1690"/>
              <a:gd name="T21" fmla="*/ 134 h 1690"/>
              <a:gd name="T22" fmla="*/ 1137 w 1690"/>
              <a:gd name="T23" fmla="*/ 284 h 1690"/>
              <a:gd name="T24" fmla="*/ 1020 w 1690"/>
              <a:gd name="T25" fmla="*/ 234 h 1690"/>
              <a:gd name="T26" fmla="*/ 1020 w 1690"/>
              <a:gd name="T27" fmla="*/ 0 h 1690"/>
              <a:gd name="T28" fmla="*/ 660 w 1690"/>
              <a:gd name="T29" fmla="*/ 0 h 1690"/>
              <a:gd name="T30" fmla="*/ 660 w 1690"/>
              <a:gd name="T31" fmla="*/ 234 h 1690"/>
              <a:gd name="T32" fmla="*/ 552 w 1690"/>
              <a:gd name="T33" fmla="*/ 284 h 1690"/>
              <a:gd name="T34" fmla="*/ 401 w 1690"/>
              <a:gd name="T35" fmla="*/ 134 h 1690"/>
              <a:gd name="T36" fmla="*/ 385 w 1690"/>
              <a:gd name="T37" fmla="*/ 117 h 1690"/>
              <a:gd name="T38" fmla="*/ 125 w 1690"/>
              <a:gd name="T39" fmla="*/ 376 h 1690"/>
              <a:gd name="T40" fmla="*/ 142 w 1690"/>
              <a:gd name="T41" fmla="*/ 393 h 1690"/>
              <a:gd name="T42" fmla="*/ 284 w 1690"/>
              <a:gd name="T43" fmla="*/ 535 h 1690"/>
              <a:gd name="T44" fmla="*/ 234 w 1690"/>
              <a:gd name="T45" fmla="*/ 660 h 1690"/>
              <a:gd name="T46" fmla="*/ 0 w 1690"/>
              <a:gd name="T47" fmla="*/ 660 h 1690"/>
              <a:gd name="T48" fmla="*/ 0 w 1690"/>
              <a:gd name="T49" fmla="*/ 1028 h 1690"/>
              <a:gd name="T50" fmla="*/ 234 w 1690"/>
              <a:gd name="T51" fmla="*/ 1028 h 1690"/>
              <a:gd name="T52" fmla="*/ 284 w 1690"/>
              <a:gd name="T53" fmla="*/ 1154 h 1690"/>
              <a:gd name="T54" fmla="*/ 142 w 1690"/>
              <a:gd name="T55" fmla="*/ 1296 h 1690"/>
              <a:gd name="T56" fmla="*/ 125 w 1690"/>
              <a:gd name="T57" fmla="*/ 1312 h 1690"/>
              <a:gd name="T58" fmla="*/ 142 w 1690"/>
              <a:gd name="T59" fmla="*/ 1338 h 1690"/>
              <a:gd name="T60" fmla="*/ 359 w 1690"/>
              <a:gd name="T61" fmla="*/ 1555 h 1690"/>
              <a:gd name="T62" fmla="*/ 385 w 1690"/>
              <a:gd name="T63" fmla="*/ 1572 h 1690"/>
              <a:gd name="T64" fmla="*/ 401 w 1690"/>
              <a:gd name="T65" fmla="*/ 1555 h 1690"/>
              <a:gd name="T66" fmla="*/ 552 w 1690"/>
              <a:gd name="T67" fmla="*/ 1413 h 1690"/>
              <a:gd name="T68" fmla="*/ 669 w 1690"/>
              <a:gd name="T69" fmla="*/ 1455 h 1690"/>
              <a:gd name="T70" fmla="*/ 669 w 1690"/>
              <a:gd name="T71" fmla="*/ 1689 h 1690"/>
              <a:gd name="T72" fmla="*/ 1037 w 1690"/>
              <a:gd name="T73" fmla="*/ 1689 h 1690"/>
              <a:gd name="T74" fmla="*/ 1037 w 1690"/>
              <a:gd name="T75" fmla="*/ 1455 h 1690"/>
              <a:gd name="T76" fmla="*/ 1137 w 1690"/>
              <a:gd name="T77" fmla="*/ 1404 h 1690"/>
              <a:gd name="T78" fmla="*/ 1312 w 1690"/>
              <a:gd name="T79" fmla="*/ 1572 h 1690"/>
              <a:gd name="T80" fmla="*/ 1329 w 1690"/>
              <a:gd name="T81" fmla="*/ 1555 h 1690"/>
              <a:gd name="T82" fmla="*/ 1547 w 1690"/>
              <a:gd name="T83" fmla="*/ 1338 h 1690"/>
              <a:gd name="T84" fmla="*/ 1572 w 1690"/>
              <a:gd name="T85" fmla="*/ 1312 h 1690"/>
              <a:gd name="T86" fmla="*/ 1396 w 1690"/>
              <a:gd name="T87" fmla="*/ 1145 h 1690"/>
              <a:gd name="T88" fmla="*/ 1446 w 1690"/>
              <a:gd name="T89" fmla="*/ 1037 h 1690"/>
              <a:gd name="T90" fmla="*/ 1664 w 1690"/>
              <a:gd name="T91" fmla="*/ 1037 h 1690"/>
              <a:gd name="T92" fmla="*/ 1221 w 1690"/>
              <a:gd name="T93" fmla="*/ 844 h 1690"/>
              <a:gd name="T94" fmla="*/ 844 w 1690"/>
              <a:gd name="T95" fmla="*/ 1229 h 1690"/>
              <a:gd name="T96" fmla="*/ 460 w 1690"/>
              <a:gd name="T97" fmla="*/ 844 h 1690"/>
              <a:gd name="T98" fmla="*/ 844 w 1690"/>
              <a:gd name="T99" fmla="*/ 468 h 1690"/>
              <a:gd name="T100" fmla="*/ 1221 w 1690"/>
              <a:gd name="T101" fmla="*/ 844 h 1690"/>
              <a:gd name="T102" fmla="*/ 1221 w 1690"/>
              <a:gd name="T103" fmla="*/ 844 h 1690"/>
              <a:gd name="T104" fmla="*/ 1221 w 1690"/>
              <a:gd name="T105" fmla="*/ 844 h 16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690" h="1690">
                <a:moveTo>
                  <a:pt x="1664" y="1037"/>
                </a:moveTo>
                <a:cubicBezTo>
                  <a:pt x="1689" y="1037"/>
                  <a:pt x="1689" y="1037"/>
                  <a:pt x="1689" y="1037"/>
                </a:cubicBezTo>
                <a:cubicBezTo>
                  <a:pt x="1689" y="669"/>
                  <a:pt x="1689" y="669"/>
                  <a:pt x="1689" y="669"/>
                </a:cubicBezTo>
                <a:cubicBezTo>
                  <a:pt x="1446" y="669"/>
                  <a:pt x="1446" y="669"/>
                  <a:pt x="1446" y="669"/>
                </a:cubicBezTo>
                <a:cubicBezTo>
                  <a:pt x="1438" y="627"/>
                  <a:pt x="1421" y="585"/>
                  <a:pt x="1396" y="543"/>
                </a:cubicBezTo>
                <a:cubicBezTo>
                  <a:pt x="1547" y="393"/>
                  <a:pt x="1547" y="393"/>
                  <a:pt x="1547" y="393"/>
                </a:cubicBezTo>
                <a:cubicBezTo>
                  <a:pt x="1572" y="376"/>
                  <a:pt x="1572" y="376"/>
                  <a:pt x="1572" y="376"/>
                </a:cubicBezTo>
                <a:cubicBezTo>
                  <a:pt x="1547" y="359"/>
                  <a:pt x="1547" y="359"/>
                  <a:pt x="1547" y="359"/>
                </a:cubicBezTo>
                <a:cubicBezTo>
                  <a:pt x="1329" y="134"/>
                  <a:pt x="1329" y="134"/>
                  <a:pt x="1329" y="134"/>
                </a:cubicBezTo>
                <a:cubicBezTo>
                  <a:pt x="1312" y="117"/>
                  <a:pt x="1312" y="117"/>
                  <a:pt x="1312" y="117"/>
                </a:cubicBezTo>
                <a:cubicBezTo>
                  <a:pt x="1288" y="134"/>
                  <a:pt x="1288" y="134"/>
                  <a:pt x="1288" y="134"/>
                </a:cubicBezTo>
                <a:cubicBezTo>
                  <a:pt x="1137" y="284"/>
                  <a:pt x="1137" y="284"/>
                  <a:pt x="1137" y="284"/>
                </a:cubicBezTo>
                <a:cubicBezTo>
                  <a:pt x="1104" y="267"/>
                  <a:pt x="1062" y="251"/>
                  <a:pt x="1020" y="234"/>
                </a:cubicBezTo>
                <a:cubicBezTo>
                  <a:pt x="1020" y="0"/>
                  <a:pt x="1020" y="0"/>
                  <a:pt x="1020" y="0"/>
                </a:cubicBezTo>
                <a:cubicBezTo>
                  <a:pt x="660" y="0"/>
                  <a:pt x="660" y="0"/>
                  <a:pt x="660" y="0"/>
                </a:cubicBezTo>
                <a:cubicBezTo>
                  <a:pt x="660" y="234"/>
                  <a:pt x="660" y="234"/>
                  <a:pt x="660" y="234"/>
                </a:cubicBezTo>
                <a:cubicBezTo>
                  <a:pt x="619" y="251"/>
                  <a:pt x="585" y="267"/>
                  <a:pt x="552" y="284"/>
                </a:cubicBezTo>
                <a:cubicBezTo>
                  <a:pt x="401" y="134"/>
                  <a:pt x="401" y="134"/>
                  <a:pt x="401" y="134"/>
                </a:cubicBezTo>
                <a:cubicBezTo>
                  <a:pt x="385" y="117"/>
                  <a:pt x="385" y="117"/>
                  <a:pt x="385" y="117"/>
                </a:cubicBezTo>
                <a:cubicBezTo>
                  <a:pt x="125" y="376"/>
                  <a:pt x="125" y="376"/>
                  <a:pt x="125" y="376"/>
                </a:cubicBezTo>
                <a:cubicBezTo>
                  <a:pt x="142" y="393"/>
                  <a:pt x="142" y="393"/>
                  <a:pt x="142" y="393"/>
                </a:cubicBezTo>
                <a:cubicBezTo>
                  <a:pt x="284" y="535"/>
                  <a:pt x="284" y="535"/>
                  <a:pt x="284" y="535"/>
                </a:cubicBezTo>
                <a:cubicBezTo>
                  <a:pt x="267" y="577"/>
                  <a:pt x="251" y="619"/>
                  <a:pt x="234" y="660"/>
                </a:cubicBezTo>
                <a:cubicBezTo>
                  <a:pt x="0" y="660"/>
                  <a:pt x="0" y="660"/>
                  <a:pt x="0" y="660"/>
                </a:cubicBezTo>
                <a:cubicBezTo>
                  <a:pt x="0" y="1028"/>
                  <a:pt x="0" y="1028"/>
                  <a:pt x="0" y="1028"/>
                </a:cubicBezTo>
                <a:cubicBezTo>
                  <a:pt x="234" y="1028"/>
                  <a:pt x="234" y="1028"/>
                  <a:pt x="234" y="1028"/>
                </a:cubicBezTo>
                <a:cubicBezTo>
                  <a:pt x="242" y="1070"/>
                  <a:pt x="259" y="1112"/>
                  <a:pt x="284" y="1154"/>
                </a:cubicBezTo>
                <a:cubicBezTo>
                  <a:pt x="142" y="1296"/>
                  <a:pt x="142" y="1296"/>
                  <a:pt x="142" y="1296"/>
                </a:cubicBezTo>
                <a:cubicBezTo>
                  <a:pt x="125" y="1312"/>
                  <a:pt x="125" y="1312"/>
                  <a:pt x="125" y="1312"/>
                </a:cubicBezTo>
                <a:cubicBezTo>
                  <a:pt x="142" y="1338"/>
                  <a:pt x="142" y="1338"/>
                  <a:pt x="142" y="1338"/>
                </a:cubicBezTo>
                <a:cubicBezTo>
                  <a:pt x="359" y="1555"/>
                  <a:pt x="359" y="1555"/>
                  <a:pt x="359" y="1555"/>
                </a:cubicBezTo>
                <a:cubicBezTo>
                  <a:pt x="385" y="1572"/>
                  <a:pt x="385" y="1572"/>
                  <a:pt x="385" y="1572"/>
                </a:cubicBezTo>
                <a:cubicBezTo>
                  <a:pt x="401" y="1555"/>
                  <a:pt x="401" y="1555"/>
                  <a:pt x="401" y="1555"/>
                </a:cubicBezTo>
                <a:cubicBezTo>
                  <a:pt x="552" y="1413"/>
                  <a:pt x="552" y="1413"/>
                  <a:pt x="552" y="1413"/>
                </a:cubicBezTo>
                <a:cubicBezTo>
                  <a:pt x="585" y="1430"/>
                  <a:pt x="627" y="1446"/>
                  <a:pt x="669" y="1455"/>
                </a:cubicBezTo>
                <a:cubicBezTo>
                  <a:pt x="669" y="1689"/>
                  <a:pt x="669" y="1689"/>
                  <a:pt x="669" y="1689"/>
                </a:cubicBezTo>
                <a:cubicBezTo>
                  <a:pt x="1037" y="1689"/>
                  <a:pt x="1037" y="1689"/>
                  <a:pt x="1037" y="1689"/>
                </a:cubicBezTo>
                <a:cubicBezTo>
                  <a:pt x="1037" y="1455"/>
                  <a:pt x="1037" y="1455"/>
                  <a:pt x="1037" y="1455"/>
                </a:cubicBezTo>
                <a:cubicBezTo>
                  <a:pt x="1070" y="1438"/>
                  <a:pt x="1104" y="1421"/>
                  <a:pt x="1137" y="1404"/>
                </a:cubicBezTo>
                <a:cubicBezTo>
                  <a:pt x="1312" y="1572"/>
                  <a:pt x="1312" y="1572"/>
                  <a:pt x="1312" y="1572"/>
                </a:cubicBezTo>
                <a:cubicBezTo>
                  <a:pt x="1329" y="1555"/>
                  <a:pt x="1329" y="1555"/>
                  <a:pt x="1329" y="1555"/>
                </a:cubicBezTo>
                <a:cubicBezTo>
                  <a:pt x="1547" y="1338"/>
                  <a:pt x="1547" y="1338"/>
                  <a:pt x="1547" y="1338"/>
                </a:cubicBezTo>
                <a:cubicBezTo>
                  <a:pt x="1572" y="1312"/>
                  <a:pt x="1572" y="1312"/>
                  <a:pt x="1572" y="1312"/>
                </a:cubicBezTo>
                <a:cubicBezTo>
                  <a:pt x="1396" y="1145"/>
                  <a:pt x="1396" y="1145"/>
                  <a:pt x="1396" y="1145"/>
                </a:cubicBezTo>
                <a:cubicBezTo>
                  <a:pt x="1421" y="1112"/>
                  <a:pt x="1438" y="1070"/>
                  <a:pt x="1446" y="1037"/>
                </a:cubicBezTo>
                <a:cubicBezTo>
                  <a:pt x="1664" y="1037"/>
                  <a:pt x="1664" y="1037"/>
                  <a:pt x="1664" y="1037"/>
                </a:cubicBezTo>
                <a:close/>
                <a:moveTo>
                  <a:pt x="1221" y="844"/>
                </a:moveTo>
                <a:cubicBezTo>
                  <a:pt x="1221" y="1053"/>
                  <a:pt x="1053" y="1229"/>
                  <a:pt x="844" y="1229"/>
                </a:cubicBezTo>
                <a:cubicBezTo>
                  <a:pt x="635" y="1229"/>
                  <a:pt x="460" y="1053"/>
                  <a:pt x="460" y="844"/>
                </a:cubicBezTo>
                <a:cubicBezTo>
                  <a:pt x="460" y="635"/>
                  <a:pt x="635" y="468"/>
                  <a:pt x="844" y="468"/>
                </a:cubicBezTo>
                <a:cubicBezTo>
                  <a:pt x="1053" y="468"/>
                  <a:pt x="1221" y="635"/>
                  <a:pt x="1221" y="844"/>
                </a:cubicBezTo>
                <a:close/>
                <a:moveTo>
                  <a:pt x="1221" y="844"/>
                </a:moveTo>
                <a:lnTo>
                  <a:pt x="1221" y="84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243785" tIns="121892" rIns="243785" bIns="121892" anchor="ctr"/>
          <a:lstStyle/>
          <a:p>
            <a:pPr>
              <a:defRPr/>
            </a:pPr>
            <a:endParaRPr lang="en-US" dirty="0">
              <a:cs typeface="+mn-ea"/>
              <a:sym typeface="+mn-lt"/>
            </a:endParaRPr>
          </a:p>
        </p:txBody>
      </p:sp>
      <p:sp>
        <p:nvSpPr>
          <p:cNvPr id="58" name="Freeform 523"/>
          <p:cNvSpPr>
            <a:spLocks noChangeArrowheads="1"/>
          </p:cNvSpPr>
          <p:nvPr/>
        </p:nvSpPr>
        <p:spPr bwMode="auto">
          <a:xfrm>
            <a:off x="10720384" y="8036523"/>
            <a:ext cx="487879" cy="484946"/>
          </a:xfrm>
          <a:custGeom>
            <a:avLst/>
            <a:gdLst>
              <a:gd name="T0" fmla="*/ 268 w 1406"/>
              <a:gd name="T1" fmla="*/ 786 h 1397"/>
              <a:gd name="T2" fmla="*/ 268 w 1406"/>
              <a:gd name="T3" fmla="*/ 1396 h 1397"/>
              <a:gd name="T4" fmla="*/ 310 w 1406"/>
              <a:gd name="T5" fmla="*/ 1396 h 1397"/>
              <a:gd name="T6" fmla="*/ 351 w 1406"/>
              <a:gd name="T7" fmla="*/ 1396 h 1397"/>
              <a:gd name="T8" fmla="*/ 351 w 1406"/>
              <a:gd name="T9" fmla="*/ 786 h 1397"/>
              <a:gd name="T10" fmla="*/ 310 w 1406"/>
              <a:gd name="T11" fmla="*/ 786 h 1397"/>
              <a:gd name="T12" fmla="*/ 268 w 1406"/>
              <a:gd name="T13" fmla="*/ 786 h 1397"/>
              <a:gd name="T14" fmla="*/ 1054 w 1406"/>
              <a:gd name="T15" fmla="*/ 786 h 1397"/>
              <a:gd name="T16" fmla="*/ 1054 w 1406"/>
              <a:gd name="T17" fmla="*/ 1396 h 1397"/>
              <a:gd name="T18" fmla="*/ 1096 w 1406"/>
              <a:gd name="T19" fmla="*/ 1396 h 1397"/>
              <a:gd name="T20" fmla="*/ 1137 w 1406"/>
              <a:gd name="T21" fmla="*/ 1396 h 1397"/>
              <a:gd name="T22" fmla="*/ 1137 w 1406"/>
              <a:gd name="T23" fmla="*/ 786 h 1397"/>
              <a:gd name="T24" fmla="*/ 1096 w 1406"/>
              <a:gd name="T25" fmla="*/ 786 h 1397"/>
              <a:gd name="T26" fmla="*/ 1054 w 1406"/>
              <a:gd name="T27" fmla="*/ 786 h 1397"/>
              <a:gd name="T28" fmla="*/ 1405 w 1406"/>
              <a:gd name="T29" fmla="*/ 702 h 1397"/>
              <a:gd name="T30" fmla="*/ 703 w 1406"/>
              <a:gd name="T31" fmla="*/ 0 h 1397"/>
              <a:gd name="T32" fmla="*/ 0 w 1406"/>
              <a:gd name="T33" fmla="*/ 702 h 1397"/>
              <a:gd name="T34" fmla="*/ 42 w 1406"/>
              <a:gd name="T35" fmla="*/ 936 h 1397"/>
              <a:gd name="T36" fmla="*/ 0 w 1406"/>
              <a:gd name="T37" fmla="*/ 1095 h 1397"/>
              <a:gd name="T38" fmla="*/ 176 w 1406"/>
              <a:gd name="T39" fmla="*/ 1371 h 1397"/>
              <a:gd name="T40" fmla="*/ 176 w 1406"/>
              <a:gd name="T41" fmla="*/ 811 h 1397"/>
              <a:gd name="T42" fmla="*/ 101 w 1406"/>
              <a:gd name="T43" fmla="*/ 870 h 1397"/>
              <a:gd name="T44" fmla="*/ 92 w 1406"/>
              <a:gd name="T45" fmla="*/ 744 h 1397"/>
              <a:gd name="T46" fmla="*/ 703 w 1406"/>
              <a:gd name="T47" fmla="*/ 134 h 1397"/>
              <a:gd name="T48" fmla="*/ 1313 w 1406"/>
              <a:gd name="T49" fmla="*/ 744 h 1397"/>
              <a:gd name="T50" fmla="*/ 1305 w 1406"/>
              <a:gd name="T51" fmla="*/ 870 h 1397"/>
              <a:gd name="T52" fmla="*/ 1229 w 1406"/>
              <a:gd name="T53" fmla="*/ 811 h 1397"/>
              <a:gd name="T54" fmla="*/ 1229 w 1406"/>
              <a:gd name="T55" fmla="*/ 1371 h 1397"/>
              <a:gd name="T56" fmla="*/ 1405 w 1406"/>
              <a:gd name="T57" fmla="*/ 1095 h 1397"/>
              <a:gd name="T58" fmla="*/ 1363 w 1406"/>
              <a:gd name="T59" fmla="*/ 936 h 1397"/>
              <a:gd name="T60" fmla="*/ 1405 w 1406"/>
              <a:gd name="T61" fmla="*/ 702 h 1397"/>
              <a:gd name="T62" fmla="*/ 1405 w 1406"/>
              <a:gd name="T63" fmla="*/ 702 h 1397"/>
              <a:gd name="T64" fmla="*/ 1405 w 1406"/>
              <a:gd name="T65" fmla="*/ 702 h 13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406" h="1397">
                <a:moveTo>
                  <a:pt x="268" y="786"/>
                </a:moveTo>
                <a:cubicBezTo>
                  <a:pt x="268" y="1396"/>
                  <a:pt x="268" y="1396"/>
                  <a:pt x="268" y="1396"/>
                </a:cubicBezTo>
                <a:cubicBezTo>
                  <a:pt x="276" y="1396"/>
                  <a:pt x="293" y="1396"/>
                  <a:pt x="310" y="1396"/>
                </a:cubicBezTo>
                <a:cubicBezTo>
                  <a:pt x="351" y="1396"/>
                  <a:pt x="351" y="1396"/>
                  <a:pt x="351" y="1396"/>
                </a:cubicBezTo>
                <a:cubicBezTo>
                  <a:pt x="351" y="786"/>
                  <a:pt x="351" y="786"/>
                  <a:pt x="351" y="786"/>
                </a:cubicBezTo>
                <a:cubicBezTo>
                  <a:pt x="310" y="786"/>
                  <a:pt x="310" y="786"/>
                  <a:pt x="310" y="786"/>
                </a:cubicBezTo>
                <a:cubicBezTo>
                  <a:pt x="293" y="786"/>
                  <a:pt x="276" y="786"/>
                  <a:pt x="268" y="786"/>
                </a:cubicBezTo>
                <a:close/>
                <a:moveTo>
                  <a:pt x="1054" y="786"/>
                </a:moveTo>
                <a:cubicBezTo>
                  <a:pt x="1054" y="1396"/>
                  <a:pt x="1054" y="1396"/>
                  <a:pt x="1054" y="1396"/>
                </a:cubicBezTo>
                <a:cubicBezTo>
                  <a:pt x="1096" y="1396"/>
                  <a:pt x="1096" y="1396"/>
                  <a:pt x="1096" y="1396"/>
                </a:cubicBezTo>
                <a:cubicBezTo>
                  <a:pt x="1112" y="1396"/>
                  <a:pt x="1129" y="1396"/>
                  <a:pt x="1137" y="1396"/>
                </a:cubicBezTo>
                <a:cubicBezTo>
                  <a:pt x="1137" y="786"/>
                  <a:pt x="1137" y="786"/>
                  <a:pt x="1137" y="786"/>
                </a:cubicBezTo>
                <a:cubicBezTo>
                  <a:pt x="1129" y="786"/>
                  <a:pt x="1112" y="786"/>
                  <a:pt x="1096" y="786"/>
                </a:cubicBezTo>
                <a:lnTo>
                  <a:pt x="1054" y="786"/>
                </a:lnTo>
                <a:close/>
                <a:moveTo>
                  <a:pt x="1405" y="702"/>
                </a:moveTo>
                <a:cubicBezTo>
                  <a:pt x="1405" y="309"/>
                  <a:pt x="1087" y="0"/>
                  <a:pt x="703" y="0"/>
                </a:cubicBezTo>
                <a:cubicBezTo>
                  <a:pt x="318" y="0"/>
                  <a:pt x="0" y="309"/>
                  <a:pt x="0" y="702"/>
                </a:cubicBezTo>
                <a:cubicBezTo>
                  <a:pt x="0" y="786"/>
                  <a:pt x="17" y="861"/>
                  <a:pt x="42" y="936"/>
                </a:cubicBezTo>
                <a:cubicBezTo>
                  <a:pt x="17" y="978"/>
                  <a:pt x="0" y="1037"/>
                  <a:pt x="0" y="1095"/>
                </a:cubicBezTo>
                <a:cubicBezTo>
                  <a:pt x="0" y="1212"/>
                  <a:pt x="76" y="1321"/>
                  <a:pt x="176" y="1371"/>
                </a:cubicBezTo>
                <a:cubicBezTo>
                  <a:pt x="176" y="811"/>
                  <a:pt x="176" y="811"/>
                  <a:pt x="176" y="811"/>
                </a:cubicBezTo>
                <a:cubicBezTo>
                  <a:pt x="151" y="828"/>
                  <a:pt x="126" y="844"/>
                  <a:pt x="101" y="870"/>
                </a:cubicBezTo>
                <a:cubicBezTo>
                  <a:pt x="92" y="828"/>
                  <a:pt x="92" y="786"/>
                  <a:pt x="92" y="744"/>
                </a:cubicBezTo>
                <a:cubicBezTo>
                  <a:pt x="92" y="401"/>
                  <a:pt x="368" y="134"/>
                  <a:pt x="703" y="134"/>
                </a:cubicBezTo>
                <a:cubicBezTo>
                  <a:pt x="1037" y="134"/>
                  <a:pt x="1313" y="401"/>
                  <a:pt x="1313" y="744"/>
                </a:cubicBezTo>
                <a:cubicBezTo>
                  <a:pt x="1313" y="786"/>
                  <a:pt x="1313" y="828"/>
                  <a:pt x="1305" y="870"/>
                </a:cubicBezTo>
                <a:cubicBezTo>
                  <a:pt x="1279" y="844"/>
                  <a:pt x="1254" y="828"/>
                  <a:pt x="1229" y="811"/>
                </a:cubicBezTo>
                <a:cubicBezTo>
                  <a:pt x="1229" y="1371"/>
                  <a:pt x="1229" y="1371"/>
                  <a:pt x="1229" y="1371"/>
                </a:cubicBezTo>
                <a:cubicBezTo>
                  <a:pt x="1330" y="1321"/>
                  <a:pt x="1405" y="1212"/>
                  <a:pt x="1405" y="1095"/>
                </a:cubicBezTo>
                <a:cubicBezTo>
                  <a:pt x="1405" y="1037"/>
                  <a:pt x="1388" y="978"/>
                  <a:pt x="1363" y="936"/>
                </a:cubicBezTo>
                <a:cubicBezTo>
                  <a:pt x="1388" y="861"/>
                  <a:pt x="1405" y="786"/>
                  <a:pt x="1405" y="702"/>
                </a:cubicBezTo>
                <a:close/>
                <a:moveTo>
                  <a:pt x="1405" y="702"/>
                </a:moveTo>
                <a:lnTo>
                  <a:pt x="1405" y="70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243785" tIns="121892" rIns="243785" bIns="121892" anchor="ctr"/>
          <a:lstStyle/>
          <a:p>
            <a:pPr>
              <a:defRPr/>
            </a:pPr>
            <a:endParaRPr lang="en-US" dirty="0">
              <a:cs typeface="+mn-ea"/>
              <a:sym typeface="+mn-lt"/>
            </a:endParaRPr>
          </a:p>
        </p:txBody>
      </p:sp>
      <p:grpSp>
        <p:nvGrpSpPr>
          <p:cNvPr id="67" name="Group 66"/>
          <p:cNvGrpSpPr/>
          <p:nvPr/>
        </p:nvGrpSpPr>
        <p:grpSpPr>
          <a:xfrm>
            <a:off x="6008975" y="483017"/>
            <a:ext cx="12359700" cy="2079087"/>
            <a:chOff x="5988388" y="483017"/>
            <a:chExt cx="12359700" cy="2079087"/>
          </a:xfrm>
        </p:grpSpPr>
        <p:sp>
          <p:nvSpPr>
            <p:cNvPr id="68" name="TextBox 67"/>
            <p:cNvSpPr txBox="1"/>
            <p:nvPr/>
          </p:nvSpPr>
          <p:spPr>
            <a:xfrm>
              <a:off x="5988388" y="483017"/>
              <a:ext cx="12359700" cy="1446532"/>
            </a:xfrm>
            <a:prstGeom prst="rect">
              <a:avLst/>
            </a:prstGeom>
            <a:noFill/>
          </p:spPr>
          <p:txBody>
            <a:bodyPr wrap="square" lIns="91422" tIns="45711" rIns="91422" bIns="45711" rtlCol="0">
              <a:spAutoFit/>
            </a:bodyPr>
            <a:lstStyle/>
            <a:p>
              <a:pPr algn="ctr"/>
              <a:r>
                <a:rPr lang="zh-CN" altLang="en-US" sz="8800" b="1" dirty="0">
                  <a:solidFill>
                    <a:schemeClr val="tx2"/>
                  </a:solidFill>
                  <a:cs typeface="+mn-ea"/>
                  <a:sym typeface="+mn-lt"/>
                </a:rPr>
                <a:t>我们的目标</a:t>
              </a:r>
              <a:endParaRPr lang="id-ID" sz="8800" b="1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69" name="Rectangle 68"/>
            <p:cNvSpPr/>
            <p:nvPr/>
          </p:nvSpPr>
          <p:spPr>
            <a:xfrm>
              <a:off x="11412311" y="2470667"/>
              <a:ext cx="1553038" cy="91437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339" tIns="45672" rIns="91339" bIns="45672" rtlCol="0" anchor="ctr"/>
            <a:lstStyle/>
            <a:p>
              <a:pPr algn="ctr"/>
              <a:endParaRPr lang="en-US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70" name="Subtitle 2"/>
            <p:cNvSpPr txBox="1">
              <a:spLocks/>
            </p:cNvSpPr>
            <p:nvPr/>
          </p:nvSpPr>
          <p:spPr>
            <a:xfrm>
              <a:off x="6361236" y="1634834"/>
              <a:ext cx="11655185" cy="839116"/>
            </a:xfrm>
            <a:prstGeom prst="rect">
              <a:avLst/>
            </a:prstGeom>
          </p:spPr>
          <p:txBody>
            <a:bodyPr vert="horz" lIns="217490" tIns="108745" rIns="217490" bIns="108745" rtlCol="0">
              <a:norm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3100" dirty="0">
                  <a:latin typeface="+mn-lt"/>
                  <a:cs typeface="+mn-ea"/>
                  <a:sym typeface="+mn-lt"/>
                </a:rPr>
                <a:t>单击此处添加副标题</a:t>
              </a:r>
              <a:r>
                <a:rPr lang="zh-CN" altLang="en-US" sz="3100" dirty="0">
                  <a:solidFill>
                    <a:schemeClr val="accent1"/>
                  </a:solidFill>
                  <a:latin typeface="+mn-lt"/>
                  <a:cs typeface="+mn-ea"/>
                  <a:sym typeface="+mn-lt"/>
                </a:rPr>
                <a:t>或详细文本描述</a:t>
              </a:r>
              <a:endParaRPr lang="en-US" sz="3100" dirty="0">
                <a:solidFill>
                  <a:schemeClr val="accent1"/>
                </a:solidFill>
                <a:latin typeface="+mn-lt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02237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000"/>
                            </p:stCondLst>
                            <p:childTnLst>
                              <p:par>
                                <p:cTn id="7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500"/>
                            </p:stCondLst>
                            <p:childTnLst>
                              <p:par>
                                <p:cTn id="7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500"/>
                            </p:stCondLst>
                            <p:childTnLst>
                              <p:par>
                                <p:cTn id="8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9000"/>
                            </p:stCondLst>
                            <p:childTnLst>
                              <p:par>
                                <p:cTn id="9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9500"/>
                            </p:stCondLst>
                            <p:childTnLst>
                              <p:par>
                                <p:cTn id="9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3000"/>
                            </p:stCondLst>
                            <p:childTnLst>
                              <p:par>
                                <p:cTn id="13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3500"/>
                            </p:stCondLst>
                            <p:childTnLst>
                              <p:par>
                                <p:cTn id="13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4500"/>
                            </p:stCondLst>
                            <p:childTnLst>
                              <p:par>
                                <p:cTn id="14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50" grpId="0" animBg="1"/>
      <p:bldP spid="54" grpId="0" animBg="1"/>
      <p:bldP spid="55" grpId="0" animBg="1"/>
      <p:bldP spid="57" grpId="0" animBg="1"/>
      <p:bldP spid="5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8" name="Straight Connector 27"/>
          <p:cNvCxnSpPr/>
          <p:nvPr/>
        </p:nvCxnSpPr>
        <p:spPr>
          <a:xfrm>
            <a:off x="6530334" y="3612381"/>
            <a:ext cx="0" cy="767080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14491159" y="3777480"/>
            <a:ext cx="0" cy="767080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itle 13"/>
          <p:cNvSpPr txBox="1">
            <a:spLocks/>
          </p:cNvSpPr>
          <p:nvPr/>
        </p:nvSpPr>
        <p:spPr bwMode="auto">
          <a:xfrm>
            <a:off x="7410637" y="3815581"/>
            <a:ext cx="6720783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43797" tIns="121899" rIns="243797" bIns="121899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zh-CN" altLang="en-US" sz="5300" dirty="0">
                <a:latin typeface="+mn-lt"/>
                <a:ea typeface="+mn-ea"/>
                <a:cs typeface="+mn-ea"/>
                <a:sym typeface="+mn-lt"/>
              </a:rPr>
              <a:t>个人简介</a:t>
            </a:r>
            <a:endParaRPr lang="en-US" sz="5300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2" name="Group 41"/>
          <p:cNvGrpSpPr>
            <a:grpSpLocks/>
          </p:cNvGrpSpPr>
          <p:nvPr/>
        </p:nvGrpSpPr>
        <p:grpSpPr bwMode="auto">
          <a:xfrm>
            <a:off x="19641789" y="9433215"/>
            <a:ext cx="964950" cy="736600"/>
            <a:chOff x="6383291" y="2991297"/>
            <a:chExt cx="361257" cy="276450"/>
          </a:xfrm>
        </p:grpSpPr>
        <p:sp>
          <p:nvSpPr>
            <p:cNvPr id="43" name="Rectangle 42"/>
            <p:cNvSpPr/>
            <p:nvPr/>
          </p:nvSpPr>
          <p:spPr>
            <a:xfrm>
              <a:off x="6383291" y="3019895"/>
              <a:ext cx="361257" cy="17317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4" name="Isosceles Triangle 43"/>
            <p:cNvSpPr/>
            <p:nvPr/>
          </p:nvSpPr>
          <p:spPr>
            <a:xfrm flipV="1">
              <a:off x="6500541" y="3193074"/>
              <a:ext cx="126757" cy="74673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5" name="TextBox 120"/>
            <p:cNvSpPr txBox="1">
              <a:spLocks noChangeArrowheads="1"/>
            </p:cNvSpPr>
            <p:nvPr/>
          </p:nvSpPr>
          <p:spPr bwMode="auto">
            <a:xfrm>
              <a:off x="6404824" y="2991297"/>
              <a:ext cx="318190" cy="1732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68%</a:t>
              </a:r>
            </a:p>
          </p:txBody>
        </p:sp>
      </p:grpSp>
      <p:grpSp>
        <p:nvGrpSpPr>
          <p:cNvPr id="46" name="Group 45"/>
          <p:cNvGrpSpPr>
            <a:grpSpLocks/>
          </p:cNvGrpSpPr>
          <p:nvPr/>
        </p:nvGrpSpPr>
        <p:grpSpPr bwMode="auto">
          <a:xfrm>
            <a:off x="19104294" y="7934615"/>
            <a:ext cx="964950" cy="736600"/>
            <a:chOff x="6383290" y="2556942"/>
            <a:chExt cx="361257" cy="276450"/>
          </a:xfrm>
        </p:grpSpPr>
        <p:sp>
          <p:nvSpPr>
            <p:cNvPr id="47" name="Rectangle 46"/>
            <p:cNvSpPr/>
            <p:nvPr/>
          </p:nvSpPr>
          <p:spPr>
            <a:xfrm>
              <a:off x="6383290" y="2585540"/>
              <a:ext cx="361257" cy="17317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8" name="Isosceles Triangle 47"/>
            <p:cNvSpPr/>
            <p:nvPr/>
          </p:nvSpPr>
          <p:spPr>
            <a:xfrm flipV="1">
              <a:off x="6500540" y="2758719"/>
              <a:ext cx="126757" cy="74673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9" name="TextBox 124"/>
            <p:cNvSpPr txBox="1">
              <a:spLocks noChangeArrowheads="1"/>
            </p:cNvSpPr>
            <p:nvPr/>
          </p:nvSpPr>
          <p:spPr bwMode="auto">
            <a:xfrm>
              <a:off x="6404824" y="2556942"/>
              <a:ext cx="318190" cy="1732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68%</a:t>
              </a:r>
            </a:p>
          </p:txBody>
        </p:sp>
      </p:grpSp>
      <p:grpSp>
        <p:nvGrpSpPr>
          <p:cNvPr id="50" name="Group 49"/>
          <p:cNvGrpSpPr>
            <a:grpSpLocks/>
          </p:cNvGrpSpPr>
          <p:nvPr/>
        </p:nvGrpSpPr>
        <p:grpSpPr bwMode="auto">
          <a:xfrm>
            <a:off x="18300173" y="6338649"/>
            <a:ext cx="960719" cy="736600"/>
            <a:chOff x="6383336" y="2052886"/>
            <a:chExt cx="361166" cy="276450"/>
          </a:xfrm>
        </p:grpSpPr>
        <p:sp>
          <p:nvSpPr>
            <p:cNvPr id="51" name="Rectangle 50"/>
            <p:cNvSpPr/>
            <p:nvPr/>
          </p:nvSpPr>
          <p:spPr>
            <a:xfrm>
              <a:off x="6383336" y="2081484"/>
              <a:ext cx="361166" cy="17317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52" name="Isosceles Triangle 51"/>
            <p:cNvSpPr/>
            <p:nvPr/>
          </p:nvSpPr>
          <p:spPr>
            <a:xfrm flipV="1">
              <a:off x="6501072" y="2254662"/>
              <a:ext cx="125692" cy="74674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53" name="TextBox 128"/>
            <p:cNvSpPr txBox="1">
              <a:spLocks noChangeArrowheads="1"/>
            </p:cNvSpPr>
            <p:nvPr/>
          </p:nvSpPr>
          <p:spPr bwMode="auto">
            <a:xfrm>
              <a:off x="6404163" y="2052886"/>
              <a:ext cx="319510" cy="1732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68%</a:t>
              </a:r>
            </a:p>
          </p:txBody>
        </p:sp>
      </p:grpSp>
      <p:sp>
        <p:nvSpPr>
          <p:cNvPr id="54" name="Rounded Rectangle 53"/>
          <p:cNvSpPr/>
          <p:nvPr/>
        </p:nvSpPr>
        <p:spPr>
          <a:xfrm>
            <a:off x="15515360" y="5657081"/>
            <a:ext cx="5954750" cy="381000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797" tIns="121899" rIns="243797" bIns="121899" anchor="ctr"/>
          <a:lstStyle/>
          <a:p>
            <a:pPr algn="ctr">
              <a:defRPr/>
            </a:pPr>
            <a:endParaRPr lang="en-US" dirty="0">
              <a:cs typeface="+mn-ea"/>
              <a:sym typeface="+mn-lt"/>
            </a:endParaRPr>
          </a:p>
        </p:txBody>
      </p:sp>
      <p:sp>
        <p:nvSpPr>
          <p:cNvPr id="55" name="Rounded Rectangle 54"/>
          <p:cNvSpPr/>
          <p:nvPr/>
        </p:nvSpPr>
        <p:spPr>
          <a:xfrm>
            <a:off x="15515358" y="5657081"/>
            <a:ext cx="4608901" cy="381000"/>
          </a:xfrm>
          <a:prstGeom prst="roundRect">
            <a:avLst/>
          </a:prstGeom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797" tIns="121899" rIns="243797" bIns="121899" anchor="ctr"/>
          <a:lstStyle/>
          <a:p>
            <a:pPr algn="ctr">
              <a:defRPr/>
            </a:pPr>
            <a:endParaRPr lang="en-US" dirty="0">
              <a:cs typeface="+mn-ea"/>
              <a:sym typeface="+mn-lt"/>
            </a:endParaRPr>
          </a:p>
        </p:txBody>
      </p:sp>
      <p:sp>
        <p:nvSpPr>
          <p:cNvPr id="56" name="Rounded Rectangle 55"/>
          <p:cNvSpPr/>
          <p:nvPr/>
        </p:nvSpPr>
        <p:spPr>
          <a:xfrm>
            <a:off x="15515360" y="7189548"/>
            <a:ext cx="5954750" cy="385235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797" tIns="121899" rIns="243797" bIns="121899" anchor="ctr"/>
          <a:lstStyle/>
          <a:p>
            <a:pPr algn="ctr">
              <a:defRPr/>
            </a:pPr>
            <a:endParaRPr lang="en-US" dirty="0">
              <a:cs typeface="+mn-ea"/>
              <a:sym typeface="+mn-lt"/>
            </a:endParaRPr>
          </a:p>
        </p:txBody>
      </p:sp>
      <p:sp>
        <p:nvSpPr>
          <p:cNvPr id="57" name="Rounded Rectangle 56"/>
          <p:cNvSpPr/>
          <p:nvPr/>
        </p:nvSpPr>
        <p:spPr>
          <a:xfrm>
            <a:off x="15515359" y="7189548"/>
            <a:ext cx="3267282" cy="385235"/>
          </a:xfrm>
          <a:prstGeom prst="roundRect">
            <a:avLst/>
          </a:prstGeom>
          <a:solidFill>
            <a:schemeClr val="accent2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797" tIns="121899" rIns="243797" bIns="121899" anchor="ctr"/>
          <a:lstStyle/>
          <a:p>
            <a:pPr algn="ctr">
              <a:defRPr/>
            </a:pPr>
            <a:endParaRPr lang="en-US" dirty="0">
              <a:cs typeface="+mn-ea"/>
              <a:sym typeface="+mn-lt"/>
            </a:endParaRPr>
          </a:p>
        </p:txBody>
      </p:sp>
      <p:sp>
        <p:nvSpPr>
          <p:cNvPr id="58" name="Rounded Rectangle 57"/>
          <p:cNvSpPr/>
          <p:nvPr/>
        </p:nvSpPr>
        <p:spPr>
          <a:xfrm>
            <a:off x="15515360" y="8747415"/>
            <a:ext cx="5954750" cy="381000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797" tIns="121899" rIns="243797" bIns="121899" anchor="ctr"/>
          <a:lstStyle/>
          <a:p>
            <a:pPr algn="ctr">
              <a:defRPr/>
            </a:pPr>
            <a:endParaRPr lang="en-US" dirty="0">
              <a:cs typeface="+mn-ea"/>
              <a:sym typeface="+mn-lt"/>
            </a:endParaRPr>
          </a:p>
        </p:txBody>
      </p:sp>
      <p:sp>
        <p:nvSpPr>
          <p:cNvPr id="59" name="Rounded Rectangle 58"/>
          <p:cNvSpPr/>
          <p:nvPr/>
        </p:nvSpPr>
        <p:spPr>
          <a:xfrm>
            <a:off x="15515358" y="8747415"/>
            <a:ext cx="4096800" cy="381000"/>
          </a:xfrm>
          <a:prstGeom prst="roundRect">
            <a:avLst/>
          </a:prstGeom>
          <a:solidFill>
            <a:schemeClr val="accent3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797" tIns="121899" rIns="243797" bIns="121899" anchor="ctr"/>
          <a:lstStyle/>
          <a:p>
            <a:pPr algn="ctr">
              <a:defRPr/>
            </a:pPr>
            <a:endParaRPr lang="en-US" dirty="0">
              <a:cs typeface="+mn-ea"/>
              <a:sym typeface="+mn-lt"/>
            </a:endParaRPr>
          </a:p>
        </p:txBody>
      </p:sp>
      <p:sp>
        <p:nvSpPr>
          <p:cNvPr id="60" name="Rounded Rectangle 59"/>
          <p:cNvSpPr/>
          <p:nvPr/>
        </p:nvSpPr>
        <p:spPr>
          <a:xfrm>
            <a:off x="15515360" y="10262948"/>
            <a:ext cx="5954750" cy="385235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797" tIns="121899" rIns="243797" bIns="121899" anchor="ctr"/>
          <a:lstStyle/>
          <a:p>
            <a:pPr algn="ctr">
              <a:defRPr/>
            </a:pPr>
            <a:endParaRPr lang="en-US" dirty="0">
              <a:cs typeface="+mn-ea"/>
              <a:sym typeface="+mn-lt"/>
            </a:endParaRPr>
          </a:p>
        </p:txBody>
      </p:sp>
      <p:sp>
        <p:nvSpPr>
          <p:cNvPr id="61" name="Rounded Rectangle 60"/>
          <p:cNvSpPr/>
          <p:nvPr/>
        </p:nvSpPr>
        <p:spPr>
          <a:xfrm>
            <a:off x="15515358" y="10262948"/>
            <a:ext cx="4608901" cy="385235"/>
          </a:xfrm>
          <a:prstGeom prst="roundRect">
            <a:avLst/>
          </a:prstGeom>
          <a:solidFill>
            <a:schemeClr val="accent4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3797" tIns="121899" rIns="243797" bIns="121899" anchor="ctr"/>
          <a:lstStyle/>
          <a:p>
            <a:pPr algn="ctr">
              <a:defRPr/>
            </a:pPr>
            <a:endParaRPr lang="en-US" dirty="0">
              <a:cs typeface="+mn-ea"/>
              <a:sym typeface="+mn-lt"/>
            </a:endParaRPr>
          </a:p>
        </p:txBody>
      </p:sp>
      <p:grpSp>
        <p:nvGrpSpPr>
          <p:cNvPr id="62" name="Group 61"/>
          <p:cNvGrpSpPr>
            <a:grpSpLocks/>
          </p:cNvGrpSpPr>
          <p:nvPr/>
        </p:nvGrpSpPr>
        <p:grpSpPr bwMode="auto">
          <a:xfrm>
            <a:off x="19610558" y="4805968"/>
            <a:ext cx="964950" cy="736600"/>
            <a:chOff x="6383290" y="1395641"/>
            <a:chExt cx="361257" cy="276450"/>
          </a:xfrm>
        </p:grpSpPr>
        <p:sp>
          <p:nvSpPr>
            <p:cNvPr id="63" name="Rectangle 62"/>
            <p:cNvSpPr/>
            <p:nvPr/>
          </p:nvSpPr>
          <p:spPr>
            <a:xfrm>
              <a:off x="6383290" y="1424239"/>
              <a:ext cx="361257" cy="1731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64" name="TextBox 139"/>
            <p:cNvSpPr txBox="1">
              <a:spLocks noChangeArrowheads="1"/>
            </p:cNvSpPr>
            <p:nvPr/>
          </p:nvSpPr>
          <p:spPr bwMode="auto">
            <a:xfrm>
              <a:off x="6404824" y="1395641"/>
              <a:ext cx="318190" cy="1732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algn="ctr"/>
              <a:r>
                <a:rPr lang="en-US" sz="2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68%</a:t>
              </a:r>
            </a:p>
          </p:txBody>
        </p:sp>
        <p:sp>
          <p:nvSpPr>
            <p:cNvPr id="65" name="Isosceles Triangle 64"/>
            <p:cNvSpPr/>
            <p:nvPr/>
          </p:nvSpPr>
          <p:spPr>
            <a:xfrm flipV="1">
              <a:off x="6500540" y="1597418"/>
              <a:ext cx="126757" cy="74673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>
                <a:cs typeface="+mn-ea"/>
                <a:sym typeface="+mn-lt"/>
              </a:endParaRPr>
            </a:p>
          </p:txBody>
        </p:sp>
      </p:grpSp>
      <p:sp>
        <p:nvSpPr>
          <p:cNvPr id="66" name="Title 13"/>
          <p:cNvSpPr txBox="1">
            <a:spLocks/>
          </p:cNvSpPr>
          <p:nvPr/>
        </p:nvSpPr>
        <p:spPr bwMode="auto">
          <a:xfrm>
            <a:off x="15261426" y="3815581"/>
            <a:ext cx="6716552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43797" tIns="121899" rIns="243797" bIns="121899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r>
              <a:rPr lang="zh-CN" altLang="en-US" sz="5300" dirty="0">
                <a:latin typeface="+mn-lt"/>
                <a:ea typeface="+mn-ea"/>
                <a:cs typeface="+mn-ea"/>
                <a:sym typeface="+mn-lt"/>
              </a:rPr>
              <a:t>专业技能</a:t>
            </a:r>
            <a:endParaRPr lang="en-US" sz="53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7" name="Content Placeholder 2"/>
          <p:cNvSpPr txBox="1">
            <a:spLocks/>
          </p:cNvSpPr>
          <p:nvPr/>
        </p:nvSpPr>
        <p:spPr>
          <a:xfrm>
            <a:off x="15278112" y="5039015"/>
            <a:ext cx="2962562" cy="656168"/>
          </a:xfrm>
          <a:prstGeom prst="rect">
            <a:avLst/>
          </a:prstGeom>
        </p:spPr>
        <p:txBody>
          <a:bodyPr lIns="243797" tIns="121899" rIns="243797" bIns="121899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CN" altLang="en-US" sz="2700" b="1" dirty="0">
                <a:solidFill>
                  <a:schemeClr val="tx2"/>
                </a:solidFill>
                <a:cs typeface="+mn-ea"/>
                <a:sym typeface="+mn-lt"/>
              </a:rPr>
              <a:t>技能名称</a:t>
            </a:r>
          </a:p>
        </p:txBody>
      </p:sp>
      <p:sp>
        <p:nvSpPr>
          <p:cNvPr id="68" name="Content Placeholder 2"/>
          <p:cNvSpPr txBox="1">
            <a:spLocks/>
          </p:cNvSpPr>
          <p:nvPr/>
        </p:nvSpPr>
        <p:spPr>
          <a:xfrm>
            <a:off x="15278112" y="6626515"/>
            <a:ext cx="2962562" cy="656165"/>
          </a:xfrm>
          <a:prstGeom prst="rect">
            <a:avLst/>
          </a:prstGeom>
        </p:spPr>
        <p:txBody>
          <a:bodyPr lIns="243797" tIns="121899" rIns="243797" bIns="121899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CN" altLang="en-US" sz="2700" b="1" dirty="0">
                <a:solidFill>
                  <a:schemeClr val="tx2"/>
                </a:solidFill>
                <a:cs typeface="+mn-ea"/>
                <a:sym typeface="+mn-lt"/>
              </a:rPr>
              <a:t>技能名称</a:t>
            </a:r>
          </a:p>
        </p:txBody>
      </p:sp>
      <p:sp>
        <p:nvSpPr>
          <p:cNvPr id="69" name="Content Placeholder 2"/>
          <p:cNvSpPr txBox="1">
            <a:spLocks/>
          </p:cNvSpPr>
          <p:nvPr/>
        </p:nvSpPr>
        <p:spPr>
          <a:xfrm>
            <a:off x="15278112" y="8146281"/>
            <a:ext cx="2962562" cy="656168"/>
          </a:xfrm>
          <a:prstGeom prst="rect">
            <a:avLst/>
          </a:prstGeom>
        </p:spPr>
        <p:txBody>
          <a:bodyPr lIns="243797" tIns="121899" rIns="243797" bIns="121899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CN" altLang="en-US" sz="2700" b="1" dirty="0">
                <a:solidFill>
                  <a:schemeClr val="tx2"/>
                </a:solidFill>
                <a:cs typeface="+mn-ea"/>
                <a:sym typeface="+mn-lt"/>
              </a:rPr>
              <a:t>技能名称</a:t>
            </a:r>
          </a:p>
        </p:txBody>
      </p:sp>
      <p:sp>
        <p:nvSpPr>
          <p:cNvPr id="70" name="Content Placeholder 2"/>
          <p:cNvSpPr txBox="1">
            <a:spLocks/>
          </p:cNvSpPr>
          <p:nvPr/>
        </p:nvSpPr>
        <p:spPr>
          <a:xfrm>
            <a:off x="15278112" y="9691448"/>
            <a:ext cx="2962562" cy="661677"/>
          </a:xfrm>
          <a:prstGeom prst="rect">
            <a:avLst/>
          </a:prstGeom>
        </p:spPr>
        <p:txBody>
          <a:bodyPr lIns="243797" tIns="121899" rIns="243797" bIns="121899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CN" altLang="en-US" sz="2700" b="1" dirty="0">
                <a:solidFill>
                  <a:schemeClr val="tx2"/>
                </a:solidFill>
                <a:cs typeface="+mn-ea"/>
                <a:sym typeface="+mn-lt"/>
              </a:rPr>
              <a:t>技能名称</a:t>
            </a:r>
          </a:p>
        </p:txBody>
      </p:sp>
      <p:sp>
        <p:nvSpPr>
          <p:cNvPr id="75" name="TextBox 30"/>
          <p:cNvSpPr txBox="1">
            <a:spLocks noChangeArrowheads="1"/>
          </p:cNvSpPr>
          <p:nvPr/>
        </p:nvSpPr>
        <p:spPr bwMode="auto">
          <a:xfrm>
            <a:off x="7638983" y="4881224"/>
            <a:ext cx="5941918" cy="5632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9pPr>
          </a:lstStyle>
          <a:p>
            <a:r>
              <a:rPr lang="zh-CN" altLang="en-US" sz="2400" dirty="0">
                <a:latin typeface="+mn-lt"/>
                <a:ea typeface="+mn-ea"/>
                <a:cs typeface="+mn-ea"/>
                <a:sym typeface="+mn-lt"/>
              </a:rPr>
              <a:t>此处添加详细文本描述，建议与标题相关并符合整体语言风格</a:t>
            </a:r>
            <a:endParaRPr lang="en-US" sz="2400" dirty="0">
              <a:latin typeface="+mn-lt"/>
              <a:ea typeface="+mn-ea"/>
              <a:cs typeface="+mn-ea"/>
              <a:sym typeface="+mn-lt"/>
            </a:endParaRPr>
          </a:p>
          <a:p>
            <a:endParaRPr lang="en-US" sz="2400" dirty="0">
              <a:latin typeface="+mn-lt"/>
              <a:ea typeface="+mn-ea"/>
              <a:cs typeface="+mn-ea"/>
              <a:sym typeface="+mn-lt"/>
            </a:endParaRPr>
          </a:p>
          <a:p>
            <a:r>
              <a:rPr lang="zh-CN" altLang="en-US" sz="2400" b="1" dirty="0">
                <a:latin typeface="+mn-lt"/>
                <a:ea typeface="+mn-ea"/>
                <a:cs typeface="+mn-ea"/>
                <a:sym typeface="+mn-lt"/>
              </a:rPr>
              <a:t>此处添加详细文本描述</a:t>
            </a:r>
            <a:r>
              <a:rPr lang="zh-CN" altLang="en-US" sz="2400" dirty="0">
                <a:latin typeface="+mn-lt"/>
                <a:ea typeface="+mn-ea"/>
                <a:cs typeface="+mn-ea"/>
                <a:sym typeface="+mn-lt"/>
              </a:rPr>
              <a:t>，建议与标题相关并符合整体语言风格，语言描述尽量简洁生动。</a:t>
            </a:r>
            <a:endParaRPr lang="en-US" altLang="zh-CN" sz="2400" dirty="0">
              <a:latin typeface="+mn-lt"/>
              <a:ea typeface="+mn-ea"/>
              <a:cs typeface="+mn-ea"/>
              <a:sym typeface="+mn-lt"/>
            </a:endParaRPr>
          </a:p>
          <a:p>
            <a:endParaRPr lang="pt-BR" sz="2400" dirty="0">
              <a:latin typeface="+mn-lt"/>
              <a:ea typeface="+mn-ea"/>
              <a:cs typeface="+mn-ea"/>
              <a:sym typeface="+mn-lt"/>
            </a:endParaRPr>
          </a:p>
          <a:p>
            <a:r>
              <a:rPr lang="zh-CN" altLang="en-US" sz="2400" dirty="0">
                <a:latin typeface="+mn-lt"/>
                <a:ea typeface="+mn-ea"/>
                <a:cs typeface="+mn-ea"/>
                <a:sym typeface="+mn-lt"/>
              </a:rPr>
              <a:t>此处添加详细文本描述，建议与标题相关并符合整体语言风格，语言描述尽量简洁生动尽量将每页幻灯片</a:t>
            </a:r>
            <a:endParaRPr lang="en-US" altLang="zh-CN" sz="2400" dirty="0">
              <a:latin typeface="+mn-lt"/>
              <a:ea typeface="+mn-ea"/>
              <a:cs typeface="+mn-ea"/>
              <a:sym typeface="+mn-lt"/>
            </a:endParaRPr>
          </a:p>
          <a:p>
            <a:endParaRPr lang="en-US" altLang="zh-CN" sz="2400" dirty="0">
              <a:latin typeface="+mn-lt"/>
              <a:ea typeface="+mn-ea"/>
              <a:cs typeface="+mn-ea"/>
              <a:sym typeface="+mn-lt"/>
            </a:endParaRPr>
          </a:p>
          <a:p>
            <a:r>
              <a:rPr lang="zh-CN" altLang="en-US" sz="2400" dirty="0">
                <a:latin typeface="+mn-lt"/>
                <a:ea typeface="+mn-ea"/>
                <a:cs typeface="+mn-ea"/>
                <a:sym typeface="+mn-lt"/>
              </a:rPr>
              <a:t>的字数控制在</a:t>
            </a:r>
            <a:r>
              <a:rPr lang="en-US" altLang="zh-CN" sz="2400" dirty="0"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sz="2400" dirty="0">
                <a:latin typeface="+mn-lt"/>
                <a:ea typeface="+mn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2400" dirty="0"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2400" dirty="0">
                <a:latin typeface="+mn-lt"/>
                <a:ea typeface="+mn-ea"/>
                <a:cs typeface="+mn-ea"/>
                <a:sym typeface="+mn-lt"/>
              </a:rPr>
              <a:t>分钟之内。此处添加详细文本描述，建议与标题相关并符合整体语言风格</a:t>
            </a:r>
            <a:endParaRPr lang="en-US" sz="2400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1859070" y="7374266"/>
            <a:ext cx="3944438" cy="1428183"/>
            <a:chOff x="1859070" y="7374266"/>
            <a:chExt cx="3944438" cy="1428183"/>
          </a:xfrm>
        </p:grpSpPr>
        <p:sp>
          <p:nvSpPr>
            <p:cNvPr id="31" name="Content Placeholder 2"/>
            <p:cNvSpPr txBox="1">
              <a:spLocks/>
            </p:cNvSpPr>
            <p:nvPr/>
          </p:nvSpPr>
          <p:spPr bwMode="auto">
            <a:xfrm>
              <a:off x="1984918" y="7374266"/>
              <a:ext cx="3648182" cy="1223433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  <a:defRPr/>
              </a:pPr>
              <a:r>
                <a:rPr lang="zh-CN" altLang="en-US" sz="4300" b="1" dirty="0">
                  <a:solidFill>
                    <a:schemeClr val="tx1"/>
                  </a:solidFill>
                  <a:cs typeface="+mn-ea"/>
                  <a:sym typeface="+mn-lt"/>
                </a:rPr>
                <a:t>TUKUPPT</a:t>
              </a:r>
              <a:endParaRPr lang="en-US" altLang="zh-CN" sz="4300" b="1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2" name="Content Placeholder 2"/>
            <p:cNvSpPr txBox="1">
              <a:spLocks/>
            </p:cNvSpPr>
            <p:nvPr/>
          </p:nvSpPr>
          <p:spPr bwMode="auto">
            <a:xfrm>
              <a:off x="1859070" y="8291338"/>
              <a:ext cx="3944438" cy="511111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  <a:defRPr/>
              </a:pPr>
              <a:r>
                <a:rPr lang="zh-CN" altLang="en-US" sz="2400" dirty="0">
                  <a:solidFill>
                    <a:schemeClr val="tx1"/>
                  </a:solidFill>
                  <a:cs typeface="+mn-ea"/>
                  <a:sym typeface="+mn-lt"/>
                </a:rPr>
                <a:t>市场运营部</a:t>
              </a:r>
              <a:endParaRPr lang="en-US" sz="24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grpSp>
          <p:nvGrpSpPr>
            <p:cNvPr id="80" name="Group 79"/>
            <p:cNvGrpSpPr/>
            <p:nvPr/>
          </p:nvGrpSpPr>
          <p:grpSpPr>
            <a:xfrm>
              <a:off x="2442341" y="8203744"/>
              <a:ext cx="2738812" cy="73150"/>
              <a:chOff x="1775295" y="2028842"/>
              <a:chExt cx="3631535" cy="45719"/>
            </a:xfrm>
          </p:grpSpPr>
          <p:sp>
            <p:nvSpPr>
              <p:cNvPr id="81" name="Rectangle 80"/>
              <p:cNvSpPr/>
              <p:nvPr/>
            </p:nvSpPr>
            <p:spPr>
              <a:xfrm flipV="1">
                <a:off x="1775295" y="2028842"/>
                <a:ext cx="540353" cy="4571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243797" tIns="121899" rIns="243797" bIns="121899" rtlCol="0" anchor="ctr"/>
              <a:lstStyle/>
              <a:p>
                <a:pPr algn="ctr"/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82" name="Rectangle 81"/>
              <p:cNvSpPr/>
              <p:nvPr/>
            </p:nvSpPr>
            <p:spPr>
              <a:xfrm flipV="1">
                <a:off x="2390858" y="2028842"/>
                <a:ext cx="540353" cy="4571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243797" tIns="121899" rIns="243797" bIns="121899" rtlCol="0" anchor="ctr"/>
              <a:lstStyle/>
              <a:p>
                <a:pPr algn="ctr"/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83" name="Rectangle 82"/>
              <p:cNvSpPr/>
              <p:nvPr/>
            </p:nvSpPr>
            <p:spPr>
              <a:xfrm flipV="1">
                <a:off x="3025596" y="2028842"/>
                <a:ext cx="540353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243797" tIns="121899" rIns="243797" bIns="121899" rtlCol="0" anchor="ctr"/>
              <a:lstStyle/>
              <a:p>
                <a:pPr algn="ctr"/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84" name="Rectangle 83"/>
              <p:cNvSpPr/>
              <p:nvPr/>
            </p:nvSpPr>
            <p:spPr>
              <a:xfrm flipV="1">
                <a:off x="3641289" y="2028842"/>
                <a:ext cx="540353" cy="45719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243797" tIns="121899" rIns="243797" bIns="121899" rtlCol="0" anchor="ctr"/>
              <a:lstStyle/>
              <a:p>
                <a:pPr algn="ctr"/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85" name="Rectangle 84"/>
              <p:cNvSpPr/>
              <p:nvPr/>
            </p:nvSpPr>
            <p:spPr>
              <a:xfrm flipV="1">
                <a:off x="4256852" y="2028842"/>
                <a:ext cx="540353" cy="45719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243797" tIns="121899" rIns="243797" bIns="121899" rtlCol="0" anchor="ctr"/>
              <a:lstStyle/>
              <a:p>
                <a:pPr algn="ctr"/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86" name="Rectangle 85"/>
              <p:cNvSpPr/>
              <p:nvPr/>
            </p:nvSpPr>
            <p:spPr>
              <a:xfrm flipV="1">
                <a:off x="4866477" y="2028842"/>
                <a:ext cx="540353" cy="45719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243797" tIns="121899" rIns="243797" bIns="121899" rtlCol="0" anchor="ctr"/>
              <a:lstStyle/>
              <a:p>
                <a:pPr algn="ctr"/>
                <a:endParaRPr lang="en-US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7" name="Group 86"/>
          <p:cNvGrpSpPr/>
          <p:nvPr/>
        </p:nvGrpSpPr>
        <p:grpSpPr>
          <a:xfrm>
            <a:off x="6008975" y="483017"/>
            <a:ext cx="12359700" cy="2079087"/>
            <a:chOff x="5988388" y="483017"/>
            <a:chExt cx="12359700" cy="2079087"/>
          </a:xfrm>
        </p:grpSpPr>
        <p:sp>
          <p:nvSpPr>
            <p:cNvPr id="88" name="TextBox 87"/>
            <p:cNvSpPr txBox="1"/>
            <p:nvPr/>
          </p:nvSpPr>
          <p:spPr>
            <a:xfrm>
              <a:off x="5988388" y="483017"/>
              <a:ext cx="12359700" cy="1446532"/>
            </a:xfrm>
            <a:prstGeom prst="rect">
              <a:avLst/>
            </a:prstGeom>
            <a:noFill/>
          </p:spPr>
          <p:txBody>
            <a:bodyPr wrap="square" lIns="91422" tIns="45711" rIns="91422" bIns="45711" rtlCol="0">
              <a:spAutoFit/>
            </a:bodyPr>
            <a:lstStyle/>
            <a:p>
              <a:pPr algn="ctr"/>
              <a:r>
                <a:rPr lang="zh-CN" altLang="en-US" sz="8800" b="1" dirty="0">
                  <a:solidFill>
                    <a:schemeClr val="tx2"/>
                  </a:solidFill>
                  <a:cs typeface="+mn-ea"/>
                  <a:sym typeface="+mn-lt"/>
                </a:rPr>
                <a:t>优秀的团队</a:t>
              </a:r>
              <a:endParaRPr lang="id-ID" sz="8800" b="1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96" name="Rectangle 95"/>
            <p:cNvSpPr/>
            <p:nvPr/>
          </p:nvSpPr>
          <p:spPr>
            <a:xfrm>
              <a:off x="11412311" y="2470667"/>
              <a:ext cx="1553038" cy="91437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339" tIns="45672" rIns="91339" bIns="45672" rtlCol="0" anchor="ctr"/>
            <a:lstStyle/>
            <a:p>
              <a:pPr algn="ctr"/>
              <a:endParaRPr lang="en-US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97" name="Subtitle 2"/>
            <p:cNvSpPr txBox="1">
              <a:spLocks/>
            </p:cNvSpPr>
            <p:nvPr/>
          </p:nvSpPr>
          <p:spPr>
            <a:xfrm>
              <a:off x="6361236" y="1634834"/>
              <a:ext cx="11655185" cy="839116"/>
            </a:xfrm>
            <a:prstGeom prst="rect">
              <a:avLst/>
            </a:prstGeom>
          </p:spPr>
          <p:txBody>
            <a:bodyPr vert="horz" lIns="217490" tIns="108745" rIns="217490" bIns="108745" rtlCol="0">
              <a:norm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3100" dirty="0">
                  <a:latin typeface="+mn-lt"/>
                  <a:cs typeface="+mn-ea"/>
                  <a:sym typeface="+mn-lt"/>
                </a:rPr>
                <a:t>单击此处添加副标题</a:t>
              </a:r>
              <a:r>
                <a:rPr lang="zh-CN" altLang="en-US" sz="3100" dirty="0">
                  <a:solidFill>
                    <a:schemeClr val="accent1"/>
                  </a:solidFill>
                  <a:latin typeface="+mn-lt"/>
                  <a:cs typeface="+mn-ea"/>
                  <a:sym typeface="+mn-lt"/>
                </a:rPr>
                <a:t>或详细文本描述</a:t>
              </a:r>
              <a:endParaRPr lang="en-US" sz="3100" dirty="0">
                <a:solidFill>
                  <a:schemeClr val="accent1"/>
                </a:solidFill>
                <a:latin typeface="+mn-lt"/>
                <a:cs typeface="+mn-ea"/>
                <a:sym typeface="+mn-lt"/>
              </a:endParaRPr>
            </a:p>
          </p:txBody>
        </p:sp>
      </p:grpSp>
      <p:pic>
        <p:nvPicPr>
          <p:cNvPr id="7" name="图片占位符 6">
            <a:extLst>
              <a:ext uri="{FF2B5EF4-FFF2-40B4-BE49-F238E27FC236}">
                <a16:creationId xmlns:a16="http://schemas.microsoft.com/office/drawing/2014/main" xmlns="" id="{F13FE050-B3BE-42BA-ACAF-6D541EB2B4D0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25" r="1672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082817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">
        <p:fade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500"/>
                            </p:stCondLst>
                            <p:childTnLst>
                              <p:par>
                                <p:cTn id="6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5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000"/>
                            </p:stCondLst>
                            <p:childTnLst>
                              <p:par>
                                <p:cTn id="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5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00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9500"/>
                            </p:stCondLst>
                            <p:childTnLst>
                              <p:par>
                                <p:cTn id="9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6" grpId="0"/>
      <p:bldP spid="67" grpId="0"/>
      <p:bldP spid="68" grpId="0"/>
      <p:bldP spid="69" grpId="0"/>
      <p:bldP spid="70" grpId="0"/>
      <p:bldP spid="7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3AEB40C1-2875-4213-AA3E-9B695989316F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PRESENTATION_TITLE" val="高端商业计划书PPT模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4"/>
</p:tagLst>
</file>

<file path=ppt/theme/theme1.xml><?xml version="1.0" encoding="utf-8"?>
<a:theme xmlns:a="http://schemas.openxmlformats.org/drawingml/2006/main" name="Default Theme">
  <a:themeElements>
    <a:clrScheme name="motagua light prueba">
      <a:dk1>
        <a:srgbClr val="445469"/>
      </a:dk1>
      <a:lt1>
        <a:sysClr val="window" lastClr="FFFFFF"/>
      </a:lt1>
      <a:dk2>
        <a:srgbClr val="445469"/>
      </a:dk2>
      <a:lt2>
        <a:srgbClr val="FFFFFF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445469"/>
      </a:accent6>
      <a:hlink>
        <a:srgbClr val="F33B48"/>
      </a:hlink>
      <a:folHlink>
        <a:srgbClr val="FFC000"/>
      </a:folHlink>
    </a:clrScheme>
    <a:fontScheme name="ngiiu2eg">
      <a:majorFont>
        <a:latin typeface="字魂59号-创粗黑"/>
        <a:ea typeface="字魂59号-创粗黑"/>
        <a:cs typeface=""/>
      </a:majorFont>
      <a:minorFont>
        <a:latin typeface="字魂59号-创粗黑"/>
        <a:ea typeface="字魂59号-创粗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Foundry.thmx</Template>
  <TotalTime>8572</TotalTime>
  <Words>3950</Words>
  <Application>Microsoft Office PowerPoint</Application>
  <PresentationFormat>自定义</PresentationFormat>
  <Paragraphs>279</Paragraphs>
  <Slides>26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7" baseType="lpstr">
      <vt:lpstr>Helvetica Light</vt:lpstr>
      <vt:lpstr>Kontrapunkt Bob Bold</vt:lpstr>
      <vt:lpstr>Lato</vt:lpstr>
      <vt:lpstr>Lato Light</vt:lpstr>
      <vt:lpstr>Lato Regular</vt:lpstr>
      <vt:lpstr>Raleway Light</vt:lpstr>
      <vt:lpstr>方正俊黑简体</vt:lpstr>
      <vt:lpstr>宋体</vt:lpstr>
      <vt:lpstr>字魂59号-创粗黑</vt:lpstr>
      <vt:lpstr>Arial</vt:lpstr>
      <vt:lpstr>Default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www.51pptmoban.com</dc:title>
  <dc:creator>阿豆PPT</dc:creator>
  <cp:keywords>51PPT模板网</cp:keywords>
  <cp:lastModifiedBy>阳光 男孩</cp:lastModifiedBy>
  <cp:revision>14</cp:revision>
  <dcterms:created xsi:type="dcterms:W3CDTF">2014-11-12T21:47:38Z</dcterms:created>
  <dcterms:modified xsi:type="dcterms:W3CDTF">2019-12-19T13:30:34Z</dcterms:modified>
</cp:coreProperties>
</file>