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2" r:id="rId2"/>
    <p:sldId id="318" r:id="rId3"/>
    <p:sldId id="292" r:id="rId4"/>
    <p:sldId id="296" r:id="rId5"/>
    <p:sldId id="297" r:id="rId6"/>
    <p:sldId id="298" r:id="rId7"/>
    <p:sldId id="299" r:id="rId8"/>
    <p:sldId id="300" r:id="rId9"/>
    <p:sldId id="293" r:id="rId10"/>
    <p:sldId id="301" r:id="rId11"/>
    <p:sldId id="302" r:id="rId12"/>
    <p:sldId id="303" r:id="rId13"/>
    <p:sldId id="304" r:id="rId14"/>
    <p:sldId id="305" r:id="rId15"/>
    <p:sldId id="306" r:id="rId16"/>
    <p:sldId id="294" r:id="rId17"/>
    <p:sldId id="307" r:id="rId18"/>
    <p:sldId id="308" r:id="rId19"/>
    <p:sldId id="309" r:id="rId20"/>
    <p:sldId id="310" r:id="rId21"/>
    <p:sldId id="311" r:id="rId22"/>
    <p:sldId id="312" r:id="rId23"/>
    <p:sldId id="295" r:id="rId24"/>
    <p:sldId id="313" r:id="rId25"/>
    <p:sldId id="314" r:id="rId26"/>
    <p:sldId id="315" r:id="rId27"/>
    <p:sldId id="316" r:id="rId28"/>
    <p:sldId id="317" r:id="rId29"/>
    <p:sldId id="319" r:id="rId30"/>
  </p:sldIdLst>
  <p:sldSz cx="12195175"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2"/>
    <a:srgbClr val="FFFFCC"/>
    <a:srgbClr val="FFFFFF"/>
    <a:srgbClr val="3F6FB7"/>
    <a:srgbClr val="B28A35"/>
    <a:srgbClr val="E4C874"/>
    <a:srgbClr val="F7F7F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72" autoAdjust="0"/>
    <p:restoredTop sz="94660"/>
  </p:normalViewPr>
  <p:slideViewPr>
    <p:cSldViewPr showGuides="1">
      <p:cViewPr>
        <p:scale>
          <a:sx n="66" d="100"/>
          <a:sy n="66" d="100"/>
        </p:scale>
        <p:origin x="2484" y="1134"/>
      </p:cViewPr>
      <p:guideLst>
        <p:guide orient="horz" pos="2115"/>
        <p:guide pos="6971"/>
      </p:guideLst>
    </p:cSldViewPr>
  </p:slideViewPr>
  <p:notesTextViewPr>
    <p:cViewPr>
      <p:scale>
        <a:sx n="1" d="1"/>
        <a:sy n="1" d="1"/>
      </p:scale>
      <p:origin x="0" y="0"/>
    </p:cViewPr>
  </p:notesTextViewPr>
  <p:sorterViewPr>
    <p:cViewPr>
      <p:scale>
        <a:sx n="139" d="100"/>
        <a:sy n="139"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2019/12/19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a:t>
            </a:fld>
            <a:endParaRPr lang="zh-CN" altLang="en-US"/>
          </a:p>
        </p:txBody>
      </p:sp>
    </p:spTree>
    <p:extLst>
      <p:ext uri="{BB962C8B-B14F-4D97-AF65-F5344CB8AC3E}">
        <p14:creationId xmlns:p14="http://schemas.microsoft.com/office/powerpoint/2010/main" val="2852635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10</a:t>
            </a:fld>
            <a:endParaRPr lang="zh-CN" altLang="en-US"/>
          </a:p>
        </p:txBody>
      </p:sp>
    </p:spTree>
    <p:extLst>
      <p:ext uri="{BB962C8B-B14F-4D97-AF65-F5344CB8AC3E}">
        <p14:creationId xmlns:p14="http://schemas.microsoft.com/office/powerpoint/2010/main" val="37409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11</a:t>
            </a:fld>
            <a:endParaRPr lang="zh-CN" altLang="en-US"/>
          </a:p>
        </p:txBody>
      </p:sp>
    </p:spTree>
    <p:extLst>
      <p:ext uri="{BB962C8B-B14F-4D97-AF65-F5344CB8AC3E}">
        <p14:creationId xmlns:p14="http://schemas.microsoft.com/office/powerpoint/2010/main" val="2423882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12</a:t>
            </a:fld>
            <a:endParaRPr lang="zh-CN" altLang="en-US"/>
          </a:p>
        </p:txBody>
      </p:sp>
    </p:spTree>
    <p:extLst>
      <p:ext uri="{BB962C8B-B14F-4D97-AF65-F5344CB8AC3E}">
        <p14:creationId xmlns:p14="http://schemas.microsoft.com/office/powerpoint/2010/main" val="2695237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t>13</a:t>
            </a:fld>
            <a:endParaRPr lang="zh-CN" altLang="en-US"/>
          </a:p>
        </p:txBody>
      </p:sp>
    </p:spTree>
    <p:extLst>
      <p:ext uri="{BB962C8B-B14F-4D97-AF65-F5344CB8AC3E}">
        <p14:creationId xmlns:p14="http://schemas.microsoft.com/office/powerpoint/2010/main" val="1647358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14</a:t>
            </a:fld>
            <a:endParaRPr lang="zh-CN" altLang="en-US"/>
          </a:p>
        </p:txBody>
      </p:sp>
    </p:spTree>
    <p:extLst>
      <p:ext uri="{BB962C8B-B14F-4D97-AF65-F5344CB8AC3E}">
        <p14:creationId xmlns:p14="http://schemas.microsoft.com/office/powerpoint/2010/main" val="367618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15</a:t>
            </a:fld>
            <a:endParaRPr lang="zh-CN" altLang="en-US"/>
          </a:p>
        </p:txBody>
      </p:sp>
    </p:spTree>
    <p:extLst>
      <p:ext uri="{BB962C8B-B14F-4D97-AF65-F5344CB8AC3E}">
        <p14:creationId xmlns:p14="http://schemas.microsoft.com/office/powerpoint/2010/main" val="1433484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16</a:t>
            </a:fld>
            <a:endParaRPr lang="zh-CN" altLang="en-US"/>
          </a:p>
        </p:txBody>
      </p:sp>
    </p:spTree>
    <p:extLst>
      <p:ext uri="{BB962C8B-B14F-4D97-AF65-F5344CB8AC3E}">
        <p14:creationId xmlns:p14="http://schemas.microsoft.com/office/powerpoint/2010/main" val="30619711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17</a:t>
            </a:fld>
            <a:endParaRPr lang="zh-CN" altLang="en-US"/>
          </a:p>
        </p:txBody>
      </p:sp>
    </p:spTree>
    <p:extLst>
      <p:ext uri="{BB962C8B-B14F-4D97-AF65-F5344CB8AC3E}">
        <p14:creationId xmlns:p14="http://schemas.microsoft.com/office/powerpoint/2010/main" val="2731169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18</a:t>
            </a:fld>
            <a:endParaRPr lang="zh-CN" altLang="en-US"/>
          </a:p>
        </p:txBody>
      </p:sp>
    </p:spTree>
    <p:extLst>
      <p:ext uri="{BB962C8B-B14F-4D97-AF65-F5344CB8AC3E}">
        <p14:creationId xmlns:p14="http://schemas.microsoft.com/office/powerpoint/2010/main" val="330393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19</a:t>
            </a:fld>
            <a:endParaRPr lang="zh-CN" altLang="en-US"/>
          </a:p>
        </p:txBody>
      </p:sp>
    </p:spTree>
    <p:extLst>
      <p:ext uri="{BB962C8B-B14F-4D97-AF65-F5344CB8AC3E}">
        <p14:creationId xmlns:p14="http://schemas.microsoft.com/office/powerpoint/2010/main" val="772482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a:t>
            </a:fld>
            <a:endParaRPr lang="zh-CN" altLang="en-US"/>
          </a:p>
        </p:txBody>
      </p:sp>
    </p:spTree>
    <p:extLst>
      <p:ext uri="{BB962C8B-B14F-4D97-AF65-F5344CB8AC3E}">
        <p14:creationId xmlns:p14="http://schemas.microsoft.com/office/powerpoint/2010/main" val="2113739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20</a:t>
            </a:fld>
            <a:endParaRPr lang="zh-CN" altLang="en-US"/>
          </a:p>
        </p:txBody>
      </p:sp>
    </p:spTree>
    <p:extLst>
      <p:ext uri="{BB962C8B-B14F-4D97-AF65-F5344CB8AC3E}">
        <p14:creationId xmlns:p14="http://schemas.microsoft.com/office/powerpoint/2010/main" val="1940456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39F6C-CD2F-4D34-880F-986F7C919A8B}" type="slidenum">
              <a:rPr lang="zh-CN" altLang="en-US" smtClean="0"/>
              <a:t>21</a:t>
            </a:fld>
            <a:endParaRPr lang="zh-CN" altLang="en-US"/>
          </a:p>
        </p:txBody>
      </p:sp>
    </p:spTree>
    <p:extLst>
      <p:ext uri="{BB962C8B-B14F-4D97-AF65-F5344CB8AC3E}">
        <p14:creationId xmlns:p14="http://schemas.microsoft.com/office/powerpoint/2010/main" val="38045859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22</a:t>
            </a:fld>
            <a:endParaRPr lang="zh-CN" altLang="en-US"/>
          </a:p>
        </p:txBody>
      </p:sp>
    </p:spTree>
    <p:extLst>
      <p:ext uri="{BB962C8B-B14F-4D97-AF65-F5344CB8AC3E}">
        <p14:creationId xmlns:p14="http://schemas.microsoft.com/office/powerpoint/2010/main" val="3065656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23</a:t>
            </a:fld>
            <a:endParaRPr lang="zh-CN" altLang="en-US"/>
          </a:p>
        </p:txBody>
      </p:sp>
    </p:spTree>
    <p:extLst>
      <p:ext uri="{BB962C8B-B14F-4D97-AF65-F5344CB8AC3E}">
        <p14:creationId xmlns:p14="http://schemas.microsoft.com/office/powerpoint/2010/main" val="19594452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24</a:t>
            </a:fld>
            <a:endParaRPr lang="zh-CN" altLang="en-US"/>
          </a:p>
        </p:txBody>
      </p:sp>
    </p:spTree>
    <p:extLst>
      <p:ext uri="{BB962C8B-B14F-4D97-AF65-F5344CB8AC3E}">
        <p14:creationId xmlns:p14="http://schemas.microsoft.com/office/powerpoint/2010/main" val="528222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25</a:t>
            </a:fld>
            <a:endParaRPr lang="zh-CN" altLang="en-US"/>
          </a:p>
        </p:txBody>
      </p:sp>
    </p:spTree>
    <p:extLst>
      <p:ext uri="{BB962C8B-B14F-4D97-AF65-F5344CB8AC3E}">
        <p14:creationId xmlns:p14="http://schemas.microsoft.com/office/powerpoint/2010/main" val="1941141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26</a:t>
            </a:fld>
            <a:endParaRPr lang="zh-CN" altLang="en-US"/>
          </a:p>
        </p:txBody>
      </p:sp>
    </p:spTree>
    <p:extLst>
      <p:ext uri="{BB962C8B-B14F-4D97-AF65-F5344CB8AC3E}">
        <p14:creationId xmlns:p14="http://schemas.microsoft.com/office/powerpoint/2010/main" val="38768293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27</a:t>
            </a:fld>
            <a:endParaRPr lang="zh-CN" altLang="en-US"/>
          </a:p>
        </p:txBody>
      </p:sp>
    </p:spTree>
    <p:extLst>
      <p:ext uri="{BB962C8B-B14F-4D97-AF65-F5344CB8AC3E}">
        <p14:creationId xmlns:p14="http://schemas.microsoft.com/office/powerpoint/2010/main" val="36838315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28</a:t>
            </a:fld>
            <a:endParaRPr lang="zh-CN" altLang="en-US"/>
          </a:p>
        </p:txBody>
      </p:sp>
    </p:spTree>
    <p:extLst>
      <p:ext uri="{BB962C8B-B14F-4D97-AF65-F5344CB8AC3E}">
        <p14:creationId xmlns:p14="http://schemas.microsoft.com/office/powerpoint/2010/main" val="3989467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a:t>
            </a:fld>
            <a:endParaRPr lang="zh-CN" altLang="en-US"/>
          </a:p>
        </p:txBody>
      </p:sp>
    </p:spTree>
    <p:extLst>
      <p:ext uri="{BB962C8B-B14F-4D97-AF65-F5344CB8AC3E}">
        <p14:creationId xmlns:p14="http://schemas.microsoft.com/office/powerpoint/2010/main" val="2272905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t>4</a:t>
            </a:fld>
            <a:endParaRPr lang="zh-CN" altLang="en-US"/>
          </a:p>
        </p:txBody>
      </p:sp>
    </p:spTree>
    <p:extLst>
      <p:ext uri="{BB962C8B-B14F-4D97-AF65-F5344CB8AC3E}">
        <p14:creationId xmlns:p14="http://schemas.microsoft.com/office/powerpoint/2010/main" val="3401814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4EE0B30-C635-4C7C-98E8-12E41BE490BB}" type="slidenum">
              <a:rPr lang="zh-CN" altLang="en-US" smtClean="0"/>
              <a:t>5</a:t>
            </a:fld>
            <a:endParaRPr lang="zh-CN" altLang="en-US"/>
          </a:p>
        </p:txBody>
      </p:sp>
    </p:spTree>
    <p:extLst>
      <p:ext uri="{BB962C8B-B14F-4D97-AF65-F5344CB8AC3E}">
        <p14:creationId xmlns:p14="http://schemas.microsoft.com/office/powerpoint/2010/main" val="102229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6</a:t>
            </a:fld>
            <a:endParaRPr lang="zh-CN" altLang="en-US"/>
          </a:p>
        </p:txBody>
      </p:sp>
    </p:spTree>
    <p:extLst>
      <p:ext uri="{BB962C8B-B14F-4D97-AF65-F5344CB8AC3E}">
        <p14:creationId xmlns:p14="http://schemas.microsoft.com/office/powerpoint/2010/main" val="959535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7</a:t>
            </a:fld>
            <a:endParaRPr lang="zh-CN" altLang="en-US"/>
          </a:p>
        </p:txBody>
      </p:sp>
    </p:spTree>
    <p:extLst>
      <p:ext uri="{BB962C8B-B14F-4D97-AF65-F5344CB8AC3E}">
        <p14:creationId xmlns:p14="http://schemas.microsoft.com/office/powerpoint/2010/main" val="1621549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BE7F8-4892-4B19-BE1A-C1EE4D01A632}" type="slidenum">
              <a:rPr lang="zh-CN" altLang="en-US" smtClean="0"/>
              <a:t>8</a:t>
            </a:fld>
            <a:endParaRPr lang="zh-CN" altLang="en-US"/>
          </a:p>
        </p:txBody>
      </p:sp>
    </p:spTree>
    <p:extLst>
      <p:ext uri="{BB962C8B-B14F-4D97-AF65-F5344CB8AC3E}">
        <p14:creationId xmlns:p14="http://schemas.microsoft.com/office/powerpoint/2010/main" val="2709564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9</a:t>
            </a:fld>
            <a:endParaRPr lang="zh-CN" altLang="en-US"/>
          </a:p>
        </p:txBody>
      </p:sp>
    </p:spTree>
    <p:extLst>
      <p:ext uri="{BB962C8B-B14F-4D97-AF65-F5344CB8AC3E}">
        <p14:creationId xmlns:p14="http://schemas.microsoft.com/office/powerpoint/2010/main" val="3875382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637919"/>
      </p:ext>
    </p:extLst>
  </p:cSld>
  <p:clrMapOvr>
    <a:masterClrMapping/>
  </p:clrMapOvr>
  <p:transition spd="slow">
    <p:comb/>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41091769"/>
      </p:ext>
    </p:extLst>
  </p:cSld>
  <p:clrMapOvr>
    <a:masterClrMapping/>
  </p:clrMapOvr>
  <p:transition spd="slow">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759" y="1600201"/>
            <a:ext cx="10975658"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61797083"/>
      </p:ext>
    </p:extLst>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713839696"/>
      </p:ext>
    </p:extLst>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487283112"/>
      </p:ext>
    </p:extLst>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8" name="页脚占位符 7"/>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094297797"/>
      </p:ext>
    </p:extLst>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4" name="页脚占位符 3"/>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472649450"/>
      </p:ext>
    </p:extLst>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2019/12/19</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989663885"/>
      </p:ext>
    </p:extLst>
  </p:cSld>
  <p:clrMapOvr>
    <a:masterClrMapping/>
  </p:clrMapOvr>
  <p:transition spd="slow">
    <p:comb/>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1" r:id="rId4"/>
    <p:sldLayoutId id="2147483652" r:id="rId5"/>
    <p:sldLayoutId id="2147483653" r:id="rId6"/>
    <p:sldLayoutId id="2147483654" r:id="rId7"/>
    <p:sldLayoutId id="2147483655" r:id="rId8"/>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2757844" y="-2458408"/>
            <a:ext cx="6823503" cy="11809311"/>
          </a:xfrm>
          <a:prstGeom prst="rect">
            <a:avLst/>
          </a:prstGeom>
        </p:spPr>
      </p:pic>
      <p:sp>
        <p:nvSpPr>
          <p:cNvPr id="14" name="文本框 13"/>
          <p:cNvSpPr txBox="1"/>
          <p:nvPr/>
        </p:nvSpPr>
        <p:spPr>
          <a:xfrm>
            <a:off x="2353171" y="2276872"/>
            <a:ext cx="7632848" cy="769441"/>
          </a:xfrm>
          <a:prstGeom prst="rect">
            <a:avLst/>
          </a:prstGeom>
          <a:noFill/>
          <a:effectLst/>
        </p:spPr>
        <p:txBody>
          <a:bodyPr wrap="square" rtlCol="0">
            <a:spAutoFit/>
          </a:bodyPr>
          <a:lstStyle/>
          <a:p>
            <a:r>
              <a:rPr lang="zh-CN" altLang="en-US" sz="4400" b="1" dirty="0" smtClean="0">
                <a:solidFill>
                  <a:schemeClr val="accent2"/>
                </a:solidFill>
                <a:cs typeface="+mn-ea"/>
                <a:sym typeface="+mn-lt"/>
              </a:rPr>
              <a:t>简约小</a:t>
            </a:r>
            <a:r>
              <a:rPr lang="zh-CN" altLang="en-US" sz="4400" b="1" dirty="0" smtClean="0">
                <a:solidFill>
                  <a:schemeClr val="accent2"/>
                </a:solidFill>
                <a:cs typeface="+mn-ea"/>
                <a:sym typeface="+mn-lt"/>
              </a:rPr>
              <a:t>清</a:t>
            </a:r>
            <a:r>
              <a:rPr lang="zh-CN" altLang="en-US" sz="4400" b="1" dirty="0" smtClean="0">
                <a:solidFill>
                  <a:schemeClr val="accent2"/>
                </a:solidFill>
                <a:cs typeface="+mn-ea"/>
                <a:sym typeface="+mn-lt"/>
              </a:rPr>
              <a:t>新</a:t>
            </a:r>
            <a:r>
              <a:rPr lang="zh-CN" altLang="en-US" sz="4400" b="1" dirty="0" smtClean="0">
                <a:solidFill>
                  <a:schemeClr val="accent1"/>
                </a:solidFill>
                <a:cs typeface="+mn-ea"/>
                <a:sym typeface="+mn-lt"/>
              </a:rPr>
              <a:t>藤蔓花卉</a:t>
            </a:r>
            <a:r>
              <a:rPr lang="en-US" altLang="zh-CN" sz="4400" b="1" dirty="0" smtClean="0">
                <a:solidFill>
                  <a:schemeClr val="accent2"/>
                </a:solidFill>
                <a:cs typeface="+mn-ea"/>
                <a:sym typeface="+mn-lt"/>
              </a:rPr>
              <a:t>PPT</a:t>
            </a:r>
            <a:r>
              <a:rPr lang="zh-CN" altLang="en-US" sz="4400" b="1" dirty="0" smtClean="0">
                <a:solidFill>
                  <a:schemeClr val="accent2"/>
                </a:solidFill>
                <a:cs typeface="+mn-ea"/>
                <a:sym typeface="+mn-lt"/>
              </a:rPr>
              <a:t>模板</a:t>
            </a:r>
            <a:endParaRPr lang="zh-CN" altLang="en-US" sz="4400" b="1" dirty="0">
              <a:solidFill>
                <a:schemeClr val="accent1"/>
              </a:solidFill>
              <a:cs typeface="+mn-ea"/>
              <a:sym typeface="+mn-lt"/>
            </a:endParaRPr>
          </a:p>
        </p:txBody>
      </p:sp>
      <p:sp>
        <p:nvSpPr>
          <p:cNvPr id="17" name="文本框 16"/>
          <p:cNvSpPr txBox="1"/>
          <p:nvPr/>
        </p:nvSpPr>
        <p:spPr>
          <a:xfrm>
            <a:off x="3225634" y="4321721"/>
            <a:ext cx="5599890" cy="458459"/>
          </a:xfrm>
          <a:prstGeom prst="rect">
            <a:avLst/>
          </a:prstGeom>
          <a:noFill/>
        </p:spPr>
        <p:txBody>
          <a:bodyPr wrap="square" rtlCol="0">
            <a:spAutoFit/>
          </a:bodyPr>
          <a:lstStyle/>
          <a:p>
            <a:pPr algn="ctr">
              <a:lnSpc>
                <a:spcPct val="150000"/>
              </a:lnSpc>
            </a:pPr>
            <a:r>
              <a:rPr lang="zh-CN" altLang="en-US" dirty="0" smtClean="0">
                <a:solidFill>
                  <a:schemeClr val="tx2"/>
                </a:solidFill>
                <a:cs typeface="+mn-ea"/>
                <a:sym typeface="+mn-lt"/>
              </a:rPr>
              <a:t>工作总结</a:t>
            </a:r>
            <a:r>
              <a:rPr lang="en-US" altLang="zh-CN" dirty="0" smtClean="0">
                <a:solidFill>
                  <a:schemeClr val="tx2"/>
                </a:solidFill>
                <a:cs typeface="+mn-ea"/>
                <a:sym typeface="+mn-lt"/>
              </a:rPr>
              <a:t>/ </a:t>
            </a:r>
            <a:r>
              <a:rPr lang="zh-CN" altLang="en-US" dirty="0" smtClean="0">
                <a:solidFill>
                  <a:schemeClr val="tx2"/>
                </a:solidFill>
                <a:cs typeface="+mn-ea"/>
                <a:sym typeface="+mn-lt"/>
              </a:rPr>
              <a:t>开题报告</a:t>
            </a:r>
            <a:r>
              <a:rPr lang="en-US" altLang="zh-CN" dirty="0" smtClean="0">
                <a:solidFill>
                  <a:schemeClr val="tx2"/>
                </a:solidFill>
                <a:cs typeface="+mn-ea"/>
                <a:sym typeface="+mn-lt"/>
              </a:rPr>
              <a:t>/ </a:t>
            </a:r>
            <a:r>
              <a:rPr lang="zh-CN" altLang="en-US" dirty="0" smtClean="0">
                <a:solidFill>
                  <a:schemeClr val="tx2"/>
                </a:solidFill>
                <a:cs typeface="+mn-ea"/>
                <a:sym typeface="+mn-lt"/>
              </a:rPr>
              <a:t>教育通用</a:t>
            </a:r>
            <a:r>
              <a:rPr lang="en-US" altLang="zh-CN" dirty="0" smtClean="0">
                <a:solidFill>
                  <a:schemeClr val="tx2"/>
                </a:solidFill>
                <a:cs typeface="+mn-ea"/>
                <a:sym typeface="+mn-lt"/>
              </a:rPr>
              <a:t>/</a:t>
            </a:r>
            <a:r>
              <a:rPr lang="zh-CN" altLang="en-US" dirty="0" smtClean="0">
                <a:solidFill>
                  <a:schemeClr val="tx2"/>
                </a:solidFill>
                <a:cs typeface="+mn-ea"/>
                <a:sym typeface="+mn-lt"/>
              </a:rPr>
              <a:t>计划总结</a:t>
            </a:r>
            <a:endParaRPr lang="zh-CN" altLang="en-US" dirty="0">
              <a:solidFill>
                <a:schemeClr val="tx2"/>
              </a:solidFill>
              <a:cs typeface="+mn-ea"/>
              <a:sym typeface="+mn-lt"/>
            </a:endParaRPr>
          </a:p>
        </p:txBody>
      </p:sp>
      <p:sp>
        <p:nvSpPr>
          <p:cNvPr id="18" name="文本框 17"/>
          <p:cNvSpPr txBox="1"/>
          <p:nvPr/>
        </p:nvSpPr>
        <p:spPr>
          <a:xfrm>
            <a:off x="2569195" y="3518822"/>
            <a:ext cx="6912768" cy="375552"/>
          </a:xfrm>
          <a:prstGeom prst="rect">
            <a:avLst/>
          </a:prstGeom>
          <a:noFill/>
        </p:spPr>
        <p:txBody>
          <a:bodyPr wrap="square" rtlCol="0">
            <a:spAutoFit/>
          </a:bodyPr>
          <a:lstStyle/>
          <a:p>
            <a:pPr algn="ctr">
              <a:lnSpc>
                <a:spcPct val="150000"/>
              </a:lnSpc>
            </a:pPr>
            <a:r>
              <a:rPr lang="en-US" altLang="zh-CN" sz="1400" dirty="0" smtClean="0">
                <a:solidFill>
                  <a:schemeClr val="tx2"/>
                </a:solidFill>
                <a:cs typeface="+mn-ea"/>
                <a:sym typeface="+mn-lt"/>
              </a:rPr>
              <a:t> PPT TEMPLATE OF SIMPLE AND SMALL FRESH VINE FLOWERS </a:t>
            </a:r>
            <a:endParaRPr lang="zh-CN" altLang="en-US" sz="1400" dirty="0">
              <a:solidFill>
                <a:schemeClr val="tx2"/>
              </a:solidFill>
              <a:cs typeface="+mn-ea"/>
              <a:sym typeface="+mn-lt"/>
            </a:endParaRPr>
          </a:p>
        </p:txBody>
      </p:sp>
    </p:spTree>
    <p:extLst>
      <p:ext uri="{BB962C8B-B14F-4D97-AF65-F5344CB8AC3E}">
        <p14:creationId xmlns:p14="http://schemas.microsoft.com/office/powerpoint/2010/main" val="2360030927"/>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14"/>
                                        </p:tgtEl>
                                      </p:cBhvr>
                                    </p:animEffect>
                                    <p:animScale>
                                      <p:cBhvr>
                                        <p:cTn id="17" dur="250" autoRev="1" fill="hold"/>
                                        <p:tgtEl>
                                          <p:spTgt spid="14"/>
                                        </p:tgtEl>
                                      </p:cBhvr>
                                      <p:by x="105000" y="105000"/>
                                    </p:animScale>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900"/>
                                        <p:tgtEl>
                                          <p:spTgt spid="18"/>
                                        </p:tgtEl>
                                      </p:cBhvr>
                                    </p:animEffect>
                                  </p:childTnLst>
                                </p:cTn>
                              </p:par>
                            </p:childTnLst>
                          </p:cTn>
                        </p:par>
                        <p:par>
                          <p:cTn id="22" fill="hold">
                            <p:stCondLst>
                              <p:cond delay="34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9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913"/>
          <p:cNvSpPr>
            <a:spLocks noEditPoints="1"/>
          </p:cNvSpPr>
          <p:nvPr/>
        </p:nvSpPr>
        <p:spPr bwMode="auto">
          <a:xfrm>
            <a:off x="5655716" y="4009464"/>
            <a:ext cx="867555" cy="744669"/>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accent1"/>
          </a:solidFill>
          <a:ln w="9525">
            <a:noFill/>
            <a:round/>
            <a:headEnd/>
            <a:tailEnd/>
          </a:ln>
          <a:effectLst>
            <a:outerShdw blurRad="50800" dist="38100" dir="2700000" algn="tl" rotWithShape="0">
              <a:prstClr val="black">
                <a:alpha val="40000"/>
              </a:prstClr>
            </a:outerShdw>
          </a:effectLst>
        </p:spPr>
        <p:txBody>
          <a:bodyPr/>
          <a:lstStyle/>
          <a:p>
            <a:endParaRPr lang="zh-CN" altLang="en-US" sz="6667">
              <a:cs typeface="+mn-ea"/>
              <a:sym typeface="+mn-lt"/>
            </a:endParaRPr>
          </a:p>
        </p:txBody>
      </p:sp>
      <p:grpSp>
        <p:nvGrpSpPr>
          <p:cNvPr id="32" name="组合 31"/>
          <p:cNvGrpSpPr/>
          <p:nvPr/>
        </p:nvGrpSpPr>
        <p:grpSpPr>
          <a:xfrm>
            <a:off x="3826287" y="3738043"/>
            <a:ext cx="2238895" cy="1776499"/>
            <a:chOff x="2780717" y="2867031"/>
            <a:chExt cx="1679171" cy="1332374"/>
          </a:xfrm>
        </p:grpSpPr>
        <p:sp>
          <p:nvSpPr>
            <p:cNvPr id="33" name="等腰三角形 32"/>
            <p:cNvSpPr/>
            <p:nvPr/>
          </p:nvSpPr>
          <p:spPr bwMode="auto">
            <a:xfrm>
              <a:off x="2780717" y="2867031"/>
              <a:ext cx="167917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4" name="文本框 6"/>
            <p:cNvSpPr txBox="1">
              <a:spLocks noChangeArrowheads="1"/>
            </p:cNvSpPr>
            <p:nvPr/>
          </p:nvSpPr>
          <p:spPr bwMode="auto">
            <a:xfrm>
              <a:off x="3284876" y="3310341"/>
              <a:ext cx="423433" cy="684755"/>
            </a:xfrm>
            <a:prstGeom prst="rect">
              <a:avLst/>
            </a:prstGeom>
            <a:noFill/>
            <a:ln w="9525">
              <a:noFill/>
              <a:miter lim="800000"/>
              <a:headEnd/>
              <a:tailEnd/>
            </a:ln>
          </p:spPr>
          <p:txBody>
            <a:bodyPr wrap="none">
              <a:spAutoFit/>
            </a:bodyPr>
            <a:lstStyle/>
            <a:p>
              <a:r>
                <a:rPr lang="en-US" altLang="zh-CN" sz="5333" b="1" dirty="0">
                  <a:solidFill>
                    <a:schemeClr val="tx2"/>
                  </a:solidFill>
                  <a:cs typeface="+mn-ea"/>
                  <a:sym typeface="+mn-lt"/>
                </a:rPr>
                <a:t>2</a:t>
              </a:r>
              <a:endParaRPr lang="zh-CN" altLang="en-US" sz="5333" b="1" dirty="0">
                <a:solidFill>
                  <a:schemeClr val="tx2"/>
                </a:solidFill>
                <a:cs typeface="+mn-ea"/>
                <a:sym typeface="+mn-lt"/>
              </a:endParaRPr>
            </a:p>
          </p:txBody>
        </p:sp>
      </p:grpSp>
      <p:grpSp>
        <p:nvGrpSpPr>
          <p:cNvPr id="35" name="组合 34"/>
          <p:cNvGrpSpPr/>
          <p:nvPr/>
        </p:nvGrpSpPr>
        <p:grpSpPr>
          <a:xfrm>
            <a:off x="4945735" y="1961543"/>
            <a:ext cx="2237173" cy="1776498"/>
            <a:chOff x="3620303" y="1534657"/>
            <a:chExt cx="1677880" cy="1332374"/>
          </a:xfrm>
        </p:grpSpPr>
        <p:sp>
          <p:nvSpPr>
            <p:cNvPr id="36" name="等腰三角形 35"/>
            <p:cNvSpPr/>
            <p:nvPr/>
          </p:nvSpPr>
          <p:spPr bwMode="auto">
            <a:xfrm>
              <a:off x="3620303" y="1534657"/>
              <a:ext cx="1677880"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7" name="文本框 60"/>
            <p:cNvSpPr txBox="1">
              <a:spLocks noChangeArrowheads="1"/>
            </p:cNvSpPr>
            <p:nvPr/>
          </p:nvSpPr>
          <p:spPr bwMode="auto">
            <a:xfrm>
              <a:off x="4200851" y="1980774"/>
              <a:ext cx="423434" cy="684756"/>
            </a:xfrm>
            <a:prstGeom prst="rect">
              <a:avLst/>
            </a:prstGeom>
            <a:noFill/>
            <a:ln w="9525">
              <a:noFill/>
              <a:miter lim="800000"/>
              <a:headEnd/>
              <a:tailEnd/>
            </a:ln>
          </p:spPr>
          <p:txBody>
            <a:bodyPr wrap="none">
              <a:spAutoFit/>
            </a:bodyPr>
            <a:lstStyle/>
            <a:p>
              <a:r>
                <a:rPr lang="en-US" altLang="zh-CN" sz="5333" b="1" dirty="0">
                  <a:solidFill>
                    <a:schemeClr val="accent1"/>
                  </a:solidFill>
                  <a:cs typeface="+mn-ea"/>
                  <a:sym typeface="+mn-lt"/>
                </a:rPr>
                <a:t>1</a:t>
              </a:r>
              <a:endParaRPr lang="zh-CN" altLang="en-US" sz="5333" b="1" dirty="0">
                <a:solidFill>
                  <a:schemeClr val="accent1"/>
                </a:solidFill>
                <a:cs typeface="+mn-ea"/>
                <a:sym typeface="+mn-lt"/>
              </a:endParaRPr>
            </a:p>
          </p:txBody>
        </p:sp>
      </p:grpSp>
      <p:grpSp>
        <p:nvGrpSpPr>
          <p:cNvPr id="38" name="组合 37"/>
          <p:cNvGrpSpPr/>
          <p:nvPr/>
        </p:nvGrpSpPr>
        <p:grpSpPr>
          <a:xfrm>
            <a:off x="6065182" y="3738044"/>
            <a:ext cx="2237175" cy="1776499"/>
            <a:chOff x="4459888" y="2867031"/>
            <a:chExt cx="1677881" cy="1332374"/>
          </a:xfrm>
        </p:grpSpPr>
        <p:sp>
          <p:nvSpPr>
            <p:cNvPr id="39" name="等腰三角形 38"/>
            <p:cNvSpPr/>
            <p:nvPr/>
          </p:nvSpPr>
          <p:spPr bwMode="auto">
            <a:xfrm>
              <a:off x="4459888" y="2867031"/>
              <a:ext cx="1677881" cy="1332374"/>
            </a:xfrm>
            <a:prstGeom prst="triangl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0" name="文本框 6"/>
            <p:cNvSpPr txBox="1">
              <a:spLocks noChangeArrowheads="1"/>
            </p:cNvSpPr>
            <p:nvPr/>
          </p:nvSpPr>
          <p:spPr bwMode="auto">
            <a:xfrm>
              <a:off x="5007879" y="3323041"/>
              <a:ext cx="423433" cy="684755"/>
            </a:xfrm>
            <a:prstGeom prst="rect">
              <a:avLst/>
            </a:prstGeom>
            <a:noFill/>
            <a:ln w="9525">
              <a:noFill/>
              <a:miter lim="800000"/>
              <a:headEnd/>
              <a:tailEnd/>
            </a:ln>
          </p:spPr>
          <p:txBody>
            <a:bodyPr wrap="none">
              <a:spAutoFit/>
            </a:bodyPr>
            <a:lstStyle/>
            <a:p>
              <a:r>
                <a:rPr lang="en-US" altLang="zh-CN" sz="5333" b="1" dirty="0">
                  <a:solidFill>
                    <a:schemeClr val="tx2"/>
                  </a:solidFill>
                  <a:cs typeface="+mn-ea"/>
                  <a:sym typeface="+mn-lt"/>
                </a:rPr>
                <a:t>3</a:t>
              </a:r>
              <a:endParaRPr lang="zh-CN" altLang="en-US" sz="5333" b="1" dirty="0">
                <a:solidFill>
                  <a:schemeClr val="tx2"/>
                </a:solidFill>
                <a:cs typeface="+mn-ea"/>
                <a:sym typeface="+mn-lt"/>
              </a:endParaRPr>
            </a:p>
          </p:txBody>
        </p:sp>
      </p:grpSp>
      <p:grpSp>
        <p:nvGrpSpPr>
          <p:cNvPr id="41" name="组合 40"/>
          <p:cNvGrpSpPr/>
          <p:nvPr/>
        </p:nvGrpSpPr>
        <p:grpSpPr>
          <a:xfrm>
            <a:off x="7677897" y="2383861"/>
            <a:ext cx="2565023" cy="1026724"/>
            <a:chOff x="1078513" y="1638320"/>
            <a:chExt cx="1923767" cy="770043"/>
          </a:xfrm>
        </p:grpSpPr>
        <p:sp>
          <p:nvSpPr>
            <p:cNvPr id="42" name="TextBox 41"/>
            <p:cNvSpPr txBox="1"/>
            <p:nvPr/>
          </p:nvSpPr>
          <p:spPr>
            <a:xfrm>
              <a:off x="1078513"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单击此处添加文本单击此处添加文本</a:t>
              </a:r>
              <a:endParaRPr lang="en-US" altLang="zh-CN" sz="1200" dirty="0">
                <a:cs typeface="+mn-ea"/>
                <a:sym typeface="+mn-lt"/>
              </a:endParaRPr>
            </a:p>
            <a:p>
              <a:r>
                <a:rPr lang="zh-CN" altLang="en-US" sz="1200" dirty="0">
                  <a:cs typeface="+mn-ea"/>
                  <a:sym typeface="+mn-lt"/>
                </a:rPr>
                <a:t>单击此处添加文本单击此处添加文本</a:t>
              </a:r>
              <a:endParaRPr lang="en-US" altLang="zh-CN" sz="1200" dirty="0">
                <a:cs typeface="+mn-ea"/>
                <a:sym typeface="+mn-lt"/>
              </a:endParaRPr>
            </a:p>
            <a:p>
              <a:r>
                <a:rPr lang="zh-CN" altLang="en-US" sz="1200" dirty="0">
                  <a:cs typeface="+mn-ea"/>
                  <a:sym typeface="+mn-lt"/>
                </a:rPr>
                <a:t>单击此处添加文本单击此处添加文本</a:t>
              </a:r>
              <a:endParaRPr lang="en-US" altLang="zh-CN" sz="1200" dirty="0">
                <a:cs typeface="+mn-ea"/>
                <a:sym typeface="+mn-lt"/>
              </a:endParaRPr>
            </a:p>
          </p:txBody>
        </p:sp>
        <p:sp>
          <p:nvSpPr>
            <p:cNvPr id="43" name="TextBox 42"/>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3" dirty="0">
                  <a:solidFill>
                    <a:schemeClr val="tx1">
                      <a:lumMod val="75000"/>
                    </a:schemeClr>
                  </a:solidFill>
                  <a:cs typeface="+mn-ea"/>
                  <a:sym typeface="+mn-lt"/>
                </a:rPr>
                <a:t>标题文字</a:t>
              </a:r>
              <a:endParaRPr lang="en-US" sz="2133" dirty="0">
                <a:solidFill>
                  <a:schemeClr val="tx1">
                    <a:lumMod val="75000"/>
                  </a:schemeClr>
                </a:solidFill>
                <a:cs typeface="+mn-ea"/>
                <a:sym typeface="+mn-lt"/>
              </a:endParaRPr>
            </a:p>
          </p:txBody>
        </p:sp>
      </p:grpSp>
      <p:grpSp>
        <p:nvGrpSpPr>
          <p:cNvPr id="44" name="组合 43"/>
          <p:cNvGrpSpPr/>
          <p:nvPr/>
        </p:nvGrpSpPr>
        <p:grpSpPr>
          <a:xfrm>
            <a:off x="8762166" y="4030272"/>
            <a:ext cx="2565023" cy="1026724"/>
            <a:chOff x="1078513" y="1638320"/>
            <a:chExt cx="1923767" cy="770043"/>
          </a:xfrm>
        </p:grpSpPr>
        <p:sp>
          <p:nvSpPr>
            <p:cNvPr id="45" name="TextBox 44"/>
            <p:cNvSpPr txBox="1"/>
            <p:nvPr/>
          </p:nvSpPr>
          <p:spPr>
            <a:xfrm>
              <a:off x="1078513"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单击此处添加文本单击此处添加文本</a:t>
              </a:r>
              <a:endParaRPr lang="en-US" altLang="zh-CN" sz="1200" dirty="0">
                <a:cs typeface="+mn-ea"/>
                <a:sym typeface="+mn-lt"/>
              </a:endParaRPr>
            </a:p>
            <a:p>
              <a:r>
                <a:rPr lang="zh-CN" altLang="en-US" sz="1200" dirty="0">
                  <a:cs typeface="+mn-ea"/>
                  <a:sym typeface="+mn-lt"/>
                </a:rPr>
                <a:t>单击此处添加文本单击此处添加文本</a:t>
              </a:r>
              <a:endParaRPr lang="en-US" altLang="zh-CN" sz="1200" dirty="0">
                <a:cs typeface="+mn-ea"/>
                <a:sym typeface="+mn-lt"/>
              </a:endParaRPr>
            </a:p>
            <a:p>
              <a:r>
                <a:rPr lang="zh-CN" altLang="en-US" sz="1200" dirty="0">
                  <a:cs typeface="+mn-ea"/>
                  <a:sym typeface="+mn-lt"/>
                </a:rPr>
                <a:t>单击此处添加文本单击此处添加文本</a:t>
              </a:r>
              <a:endParaRPr lang="en-US" altLang="zh-CN" sz="1200" dirty="0">
                <a:cs typeface="+mn-ea"/>
                <a:sym typeface="+mn-lt"/>
              </a:endParaRPr>
            </a:p>
          </p:txBody>
        </p:sp>
        <p:sp>
          <p:nvSpPr>
            <p:cNvPr id="46" name="TextBox 45"/>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3" dirty="0">
                  <a:solidFill>
                    <a:schemeClr val="tx2"/>
                  </a:solidFill>
                  <a:cs typeface="+mn-ea"/>
                  <a:sym typeface="+mn-lt"/>
                </a:rPr>
                <a:t>标题文字</a:t>
              </a:r>
              <a:endParaRPr lang="en-US" sz="2133" dirty="0">
                <a:solidFill>
                  <a:schemeClr val="tx2"/>
                </a:solidFill>
                <a:cs typeface="+mn-ea"/>
                <a:sym typeface="+mn-lt"/>
              </a:endParaRPr>
            </a:p>
          </p:txBody>
        </p:sp>
      </p:grpSp>
      <p:grpSp>
        <p:nvGrpSpPr>
          <p:cNvPr id="47" name="组合 46"/>
          <p:cNvGrpSpPr/>
          <p:nvPr/>
        </p:nvGrpSpPr>
        <p:grpSpPr>
          <a:xfrm>
            <a:off x="1192805" y="3349464"/>
            <a:ext cx="2565023" cy="1026724"/>
            <a:chOff x="1078513" y="1638320"/>
            <a:chExt cx="1923767" cy="770043"/>
          </a:xfrm>
        </p:grpSpPr>
        <p:sp>
          <p:nvSpPr>
            <p:cNvPr id="48" name="TextBox 47"/>
            <p:cNvSpPr txBox="1"/>
            <p:nvPr/>
          </p:nvSpPr>
          <p:spPr>
            <a:xfrm>
              <a:off x="1078513"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单击此处添加文本单击此处添加文本</a:t>
              </a:r>
              <a:endParaRPr lang="en-US" altLang="zh-CN" sz="1200" dirty="0">
                <a:cs typeface="+mn-ea"/>
                <a:sym typeface="+mn-lt"/>
              </a:endParaRPr>
            </a:p>
            <a:p>
              <a:r>
                <a:rPr lang="zh-CN" altLang="en-US" sz="1200" dirty="0">
                  <a:cs typeface="+mn-ea"/>
                  <a:sym typeface="+mn-lt"/>
                </a:rPr>
                <a:t>单击此处添加文本单击此处添加文本</a:t>
              </a:r>
              <a:endParaRPr lang="en-US" altLang="zh-CN" sz="1200" dirty="0">
                <a:cs typeface="+mn-ea"/>
                <a:sym typeface="+mn-lt"/>
              </a:endParaRPr>
            </a:p>
            <a:p>
              <a:r>
                <a:rPr lang="zh-CN" altLang="en-US" sz="1200" dirty="0">
                  <a:cs typeface="+mn-ea"/>
                  <a:sym typeface="+mn-lt"/>
                </a:rPr>
                <a:t>单击此处添加文本单击此处添加文本</a:t>
              </a:r>
              <a:endParaRPr lang="en-US" altLang="zh-CN" sz="1200" dirty="0">
                <a:cs typeface="+mn-ea"/>
                <a:sym typeface="+mn-lt"/>
              </a:endParaRPr>
            </a:p>
          </p:txBody>
        </p:sp>
        <p:sp>
          <p:nvSpPr>
            <p:cNvPr id="49" name="TextBox 48"/>
            <p:cNvSpPr txBox="1"/>
            <p:nvPr/>
          </p:nvSpPr>
          <p:spPr>
            <a:xfrm>
              <a:off x="1607845" y="1638320"/>
              <a:ext cx="822340" cy="246173"/>
            </a:xfrm>
            <a:prstGeom prst="rect">
              <a:avLst/>
            </a:prstGeom>
            <a:noFill/>
          </p:spPr>
          <p:txBody>
            <a:bodyPr wrap="none" lIns="0" tIns="0" rIns="0" bIns="0" rtlCol="0" anchor="t">
              <a:spAutoFit/>
            </a:bodyPr>
            <a:lstStyle/>
            <a:p>
              <a:pPr algn="ctr"/>
              <a:r>
                <a:rPr lang="zh-CN" altLang="en-US" sz="2133" dirty="0">
                  <a:solidFill>
                    <a:schemeClr val="tx2"/>
                  </a:solidFill>
                  <a:cs typeface="+mn-ea"/>
                  <a:sym typeface="+mn-lt"/>
                </a:rPr>
                <a:t>标题文字</a:t>
              </a:r>
              <a:endParaRPr lang="en-US" sz="2133" dirty="0">
                <a:solidFill>
                  <a:schemeClr val="tx2"/>
                </a:solidFill>
                <a:cs typeface="+mn-ea"/>
                <a:sym typeface="+mn-lt"/>
              </a:endParaRPr>
            </a:p>
          </p:txBody>
        </p:sp>
      </p:grpSp>
      <p:pic>
        <p:nvPicPr>
          <p:cNvPr id="21" name="图片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22" name="图片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23"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3184513383"/>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1+#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1+#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fill="hold"/>
                                        <p:tgtEl>
                                          <p:spTgt spid="47"/>
                                        </p:tgtEl>
                                        <p:attrNameLst>
                                          <p:attrName>ppt_x</p:attrName>
                                        </p:attrNameLst>
                                      </p:cBhvr>
                                      <p:tavLst>
                                        <p:tav tm="0">
                                          <p:val>
                                            <p:strVal val="0-#ppt_w/2"/>
                                          </p:val>
                                        </p:tav>
                                        <p:tav tm="100000">
                                          <p:val>
                                            <p:strVal val="#ppt_x"/>
                                          </p:val>
                                        </p:tav>
                                      </p:tavLst>
                                    </p:anim>
                                    <p:anim calcmode="lin" valueType="num">
                                      <p:cBhvr additive="base">
                                        <p:cTn id="41"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483350"/>
            <a:ext cx="538163" cy="365125"/>
          </a:xfrm>
          <a:prstGeom prst="rect">
            <a:avLst/>
          </a:prstGeom>
        </p:spPr>
        <p:txBody>
          <a:bodyPr/>
          <a:lstStyle/>
          <a:p>
            <a:fld id="{877C4908-FE0A-43F2-B8DA-9F7993525651}" type="slidenum">
              <a:rPr lang="zh-CN" altLang="en-US" smtClean="0">
                <a:cs typeface="+mn-ea"/>
                <a:sym typeface="+mn-lt"/>
              </a:rPr>
              <a:t>11</a:t>
            </a:fld>
            <a:endParaRPr lang="zh-CN" altLang="en-US">
              <a:cs typeface="+mn-ea"/>
              <a:sym typeface="+mn-lt"/>
            </a:endParaRPr>
          </a:p>
        </p:txBody>
      </p:sp>
      <p:sp>
        <p:nvSpPr>
          <p:cNvPr id="27" name="任意多边形 26"/>
          <p:cNvSpPr/>
          <p:nvPr/>
        </p:nvSpPr>
        <p:spPr>
          <a:xfrm rot="18900000">
            <a:off x="2074492" y="911197"/>
            <a:ext cx="7691321" cy="5373084"/>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chemeClr val="tx1">
                  <a:lumMod val="50000"/>
                  <a:lumOff val="50000"/>
                </a:schemeClr>
              </a:solidFill>
              <a:cs typeface="+mn-ea"/>
              <a:sym typeface="+mn-lt"/>
            </a:endParaRPr>
          </a:p>
        </p:txBody>
      </p:sp>
      <p:sp>
        <p:nvSpPr>
          <p:cNvPr id="46" name="Content Placeholder 2"/>
          <p:cNvSpPr txBox="1">
            <a:spLocks/>
          </p:cNvSpPr>
          <p:nvPr/>
        </p:nvSpPr>
        <p:spPr bwMode="auto">
          <a:xfrm>
            <a:off x="336949" y="4773152"/>
            <a:ext cx="289204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grpSp>
        <p:nvGrpSpPr>
          <p:cNvPr id="3" name="组合 2"/>
          <p:cNvGrpSpPr/>
          <p:nvPr/>
        </p:nvGrpSpPr>
        <p:grpSpPr>
          <a:xfrm>
            <a:off x="3101916" y="2564904"/>
            <a:ext cx="642308" cy="557096"/>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defTabSz="1219170">
                <a:defRPr/>
              </a:pPr>
              <a:endParaRPr lang="en-AU" sz="1200" kern="0">
                <a:solidFill>
                  <a:srgbClr val="BD392F"/>
                </a:solidFill>
                <a:effectLst>
                  <a:innerShdw blurRad="114300">
                    <a:prstClr val="black"/>
                  </a:innerShdw>
                </a:effectLst>
                <a:cs typeface="+mn-ea"/>
                <a:sym typeface="+mn-lt"/>
              </a:endParaRPr>
            </a:p>
          </p:txBody>
        </p:sp>
        <p:sp>
          <p:nvSpPr>
            <p:cNvPr id="64" name="矩形 63"/>
            <p:cNvSpPr/>
            <p:nvPr/>
          </p:nvSpPr>
          <p:spPr>
            <a:xfrm>
              <a:off x="2325246" y="1923678"/>
              <a:ext cx="481731" cy="377074"/>
            </a:xfrm>
            <a:prstGeom prst="rect">
              <a:avLst/>
            </a:prstGeom>
          </p:spPr>
          <p:txBody>
            <a:bodyPr wrap="square">
              <a:spAutoFit/>
            </a:bodyPr>
            <a:lstStyle/>
            <a:p>
              <a:pPr algn="ctr"/>
              <a:r>
                <a:rPr lang="en-US" altLang="zh-CN" sz="2667" b="1" dirty="0">
                  <a:solidFill>
                    <a:schemeClr val="accent2"/>
                  </a:solidFill>
                  <a:effectLst>
                    <a:innerShdw blurRad="114300">
                      <a:prstClr val="black"/>
                    </a:innerShdw>
                  </a:effectLst>
                  <a:cs typeface="+mn-ea"/>
                  <a:sym typeface="+mn-lt"/>
                </a:rPr>
                <a:t>02</a:t>
              </a:r>
            </a:p>
          </p:txBody>
        </p:sp>
      </p:grpSp>
      <p:grpSp>
        <p:nvGrpSpPr>
          <p:cNvPr id="65" name="组合 64"/>
          <p:cNvGrpSpPr/>
          <p:nvPr/>
        </p:nvGrpSpPr>
        <p:grpSpPr>
          <a:xfrm>
            <a:off x="1508994" y="4119383"/>
            <a:ext cx="642308" cy="557096"/>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defTabSz="1219170">
                <a:defRPr/>
              </a:pPr>
              <a:endParaRPr lang="en-AU" sz="1200" kern="0">
                <a:solidFill>
                  <a:srgbClr val="BD392F"/>
                </a:solidFill>
                <a:effectLst>
                  <a:innerShdw blurRad="114300">
                    <a:prstClr val="black"/>
                  </a:innerShdw>
                </a:effectLst>
                <a:cs typeface="+mn-ea"/>
                <a:sym typeface="+mn-lt"/>
              </a:endParaRPr>
            </a:p>
          </p:txBody>
        </p:sp>
        <p:sp>
          <p:nvSpPr>
            <p:cNvPr id="67" name="矩形 66"/>
            <p:cNvSpPr/>
            <p:nvPr/>
          </p:nvSpPr>
          <p:spPr>
            <a:xfrm>
              <a:off x="2325246" y="1923678"/>
              <a:ext cx="481731" cy="377074"/>
            </a:xfrm>
            <a:prstGeom prst="rect">
              <a:avLst/>
            </a:prstGeom>
          </p:spPr>
          <p:txBody>
            <a:bodyPr wrap="square">
              <a:spAutoFit/>
            </a:bodyPr>
            <a:lstStyle/>
            <a:p>
              <a:pPr algn="ctr"/>
              <a:r>
                <a:rPr lang="en-US" altLang="zh-CN" sz="2667" b="1" dirty="0">
                  <a:solidFill>
                    <a:schemeClr val="accent1"/>
                  </a:solidFill>
                  <a:effectLst>
                    <a:innerShdw blurRad="114300">
                      <a:prstClr val="black"/>
                    </a:innerShdw>
                  </a:effectLst>
                  <a:cs typeface="+mn-ea"/>
                  <a:sym typeface="+mn-lt"/>
                </a:rPr>
                <a:t>01</a:t>
              </a:r>
            </a:p>
          </p:txBody>
        </p:sp>
      </p:grpSp>
      <p:grpSp>
        <p:nvGrpSpPr>
          <p:cNvPr id="68" name="组合 67"/>
          <p:cNvGrpSpPr/>
          <p:nvPr/>
        </p:nvGrpSpPr>
        <p:grpSpPr>
          <a:xfrm>
            <a:off x="4783205" y="4088904"/>
            <a:ext cx="642308" cy="557096"/>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defTabSz="1219170">
                <a:defRPr/>
              </a:pPr>
              <a:endParaRPr lang="en-AU" sz="1200" kern="0">
                <a:solidFill>
                  <a:srgbClr val="BD392F"/>
                </a:solidFill>
                <a:effectLst>
                  <a:innerShdw blurRad="114300">
                    <a:prstClr val="black"/>
                  </a:innerShdw>
                </a:effectLst>
                <a:cs typeface="+mn-ea"/>
                <a:sym typeface="+mn-lt"/>
              </a:endParaRPr>
            </a:p>
          </p:txBody>
        </p:sp>
        <p:sp>
          <p:nvSpPr>
            <p:cNvPr id="70" name="矩形 69"/>
            <p:cNvSpPr/>
            <p:nvPr/>
          </p:nvSpPr>
          <p:spPr>
            <a:xfrm>
              <a:off x="2325246" y="1923678"/>
              <a:ext cx="481731" cy="377074"/>
            </a:xfrm>
            <a:prstGeom prst="rect">
              <a:avLst/>
            </a:prstGeom>
          </p:spPr>
          <p:txBody>
            <a:bodyPr wrap="square">
              <a:spAutoFit/>
            </a:bodyPr>
            <a:lstStyle/>
            <a:p>
              <a:pPr algn="ctr"/>
              <a:r>
                <a:rPr lang="en-US" altLang="zh-CN" sz="2667" b="1" dirty="0">
                  <a:solidFill>
                    <a:schemeClr val="accent3"/>
                  </a:solidFill>
                  <a:effectLst>
                    <a:innerShdw blurRad="114300">
                      <a:prstClr val="black"/>
                    </a:innerShdw>
                  </a:effectLst>
                  <a:cs typeface="+mn-ea"/>
                  <a:sym typeface="+mn-lt"/>
                </a:rPr>
                <a:t>03</a:t>
              </a:r>
            </a:p>
          </p:txBody>
        </p:sp>
      </p:grpSp>
      <p:grpSp>
        <p:nvGrpSpPr>
          <p:cNvPr id="75" name="组合 74"/>
          <p:cNvGrpSpPr/>
          <p:nvPr/>
        </p:nvGrpSpPr>
        <p:grpSpPr>
          <a:xfrm>
            <a:off x="6398645" y="2564904"/>
            <a:ext cx="642308" cy="557096"/>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defTabSz="1219170">
                <a:defRPr/>
              </a:pPr>
              <a:endParaRPr lang="en-AU" sz="1200" kern="0">
                <a:solidFill>
                  <a:srgbClr val="BD392F"/>
                </a:solidFill>
                <a:effectLst>
                  <a:innerShdw blurRad="114300">
                    <a:prstClr val="black"/>
                  </a:innerShdw>
                </a:effectLst>
                <a:cs typeface="+mn-ea"/>
                <a:sym typeface="+mn-lt"/>
              </a:endParaRPr>
            </a:p>
          </p:txBody>
        </p:sp>
        <p:sp>
          <p:nvSpPr>
            <p:cNvPr id="77" name="矩形 76"/>
            <p:cNvSpPr/>
            <p:nvPr/>
          </p:nvSpPr>
          <p:spPr>
            <a:xfrm>
              <a:off x="2325246" y="1923678"/>
              <a:ext cx="481731" cy="377074"/>
            </a:xfrm>
            <a:prstGeom prst="rect">
              <a:avLst/>
            </a:prstGeom>
          </p:spPr>
          <p:txBody>
            <a:bodyPr wrap="square">
              <a:spAutoFit/>
            </a:bodyPr>
            <a:lstStyle/>
            <a:p>
              <a:pPr algn="ctr"/>
              <a:r>
                <a:rPr lang="en-US" altLang="zh-CN" sz="2667" b="1" dirty="0">
                  <a:solidFill>
                    <a:schemeClr val="accent4"/>
                  </a:solidFill>
                  <a:effectLst>
                    <a:innerShdw blurRad="114300">
                      <a:prstClr val="black"/>
                    </a:innerShdw>
                  </a:effectLst>
                  <a:cs typeface="+mn-ea"/>
                  <a:sym typeface="+mn-lt"/>
                </a:rPr>
                <a:t>04</a:t>
              </a:r>
            </a:p>
          </p:txBody>
        </p:sp>
      </p:grpSp>
      <p:grpSp>
        <p:nvGrpSpPr>
          <p:cNvPr id="78" name="组合 77"/>
          <p:cNvGrpSpPr/>
          <p:nvPr/>
        </p:nvGrpSpPr>
        <p:grpSpPr>
          <a:xfrm>
            <a:off x="8054725" y="4048264"/>
            <a:ext cx="642308" cy="557096"/>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defTabSz="1219170">
                <a:defRPr/>
              </a:pPr>
              <a:endParaRPr lang="en-AU" sz="1200" kern="0">
                <a:solidFill>
                  <a:srgbClr val="BD392F"/>
                </a:solidFill>
                <a:effectLst>
                  <a:innerShdw blurRad="114300">
                    <a:prstClr val="black"/>
                  </a:innerShdw>
                </a:effectLst>
                <a:cs typeface="+mn-ea"/>
                <a:sym typeface="+mn-lt"/>
              </a:endParaRPr>
            </a:p>
          </p:txBody>
        </p:sp>
        <p:sp>
          <p:nvSpPr>
            <p:cNvPr id="80" name="矩形 79"/>
            <p:cNvSpPr/>
            <p:nvPr/>
          </p:nvSpPr>
          <p:spPr>
            <a:xfrm>
              <a:off x="2325246" y="1923678"/>
              <a:ext cx="481731" cy="377074"/>
            </a:xfrm>
            <a:prstGeom prst="rect">
              <a:avLst/>
            </a:prstGeom>
          </p:spPr>
          <p:txBody>
            <a:bodyPr wrap="square">
              <a:spAutoFit/>
            </a:bodyPr>
            <a:lstStyle/>
            <a:p>
              <a:pPr algn="ctr"/>
              <a:r>
                <a:rPr lang="en-US" altLang="zh-CN" sz="2667" b="1" dirty="0">
                  <a:solidFill>
                    <a:schemeClr val="accent1"/>
                  </a:solidFill>
                  <a:effectLst>
                    <a:innerShdw blurRad="114300">
                      <a:prstClr val="black"/>
                    </a:innerShdw>
                  </a:effectLst>
                  <a:cs typeface="+mn-ea"/>
                  <a:sym typeface="+mn-lt"/>
                </a:rPr>
                <a:t>05</a:t>
              </a:r>
            </a:p>
          </p:txBody>
        </p:sp>
      </p:grpSp>
      <p:grpSp>
        <p:nvGrpSpPr>
          <p:cNvPr id="81" name="组合 80"/>
          <p:cNvGrpSpPr/>
          <p:nvPr/>
        </p:nvGrpSpPr>
        <p:grpSpPr>
          <a:xfrm>
            <a:off x="9698448" y="2513038"/>
            <a:ext cx="642308" cy="557096"/>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defTabSz="1219170">
                <a:defRPr/>
              </a:pPr>
              <a:endParaRPr lang="en-AU" sz="1200" kern="0">
                <a:solidFill>
                  <a:srgbClr val="BD392F"/>
                </a:solidFill>
                <a:effectLst>
                  <a:innerShdw blurRad="114300">
                    <a:prstClr val="black"/>
                  </a:innerShdw>
                </a:effectLst>
                <a:cs typeface="+mn-ea"/>
                <a:sym typeface="+mn-lt"/>
              </a:endParaRPr>
            </a:p>
          </p:txBody>
        </p:sp>
        <p:sp>
          <p:nvSpPr>
            <p:cNvPr id="83" name="矩形 82"/>
            <p:cNvSpPr/>
            <p:nvPr/>
          </p:nvSpPr>
          <p:spPr>
            <a:xfrm>
              <a:off x="2325246" y="1923678"/>
              <a:ext cx="481731" cy="377074"/>
            </a:xfrm>
            <a:prstGeom prst="rect">
              <a:avLst/>
            </a:prstGeom>
          </p:spPr>
          <p:txBody>
            <a:bodyPr wrap="square">
              <a:spAutoFit/>
            </a:bodyPr>
            <a:lstStyle/>
            <a:p>
              <a:pPr algn="ctr"/>
              <a:r>
                <a:rPr lang="en-US" altLang="zh-CN" sz="2667" b="1" dirty="0">
                  <a:solidFill>
                    <a:schemeClr val="accent2"/>
                  </a:solidFill>
                  <a:effectLst>
                    <a:innerShdw blurRad="114300">
                      <a:prstClr val="black"/>
                    </a:innerShdw>
                  </a:effectLst>
                  <a:cs typeface="+mn-ea"/>
                  <a:sym typeface="+mn-lt"/>
                </a:rPr>
                <a:t>06</a:t>
              </a:r>
            </a:p>
          </p:txBody>
        </p:sp>
      </p:grpSp>
      <p:sp>
        <p:nvSpPr>
          <p:cNvPr id="33" name="Content Placeholder 2"/>
          <p:cNvSpPr txBox="1">
            <a:spLocks/>
          </p:cNvSpPr>
          <p:nvPr/>
        </p:nvSpPr>
        <p:spPr bwMode="auto">
          <a:xfrm>
            <a:off x="2102702" y="1488980"/>
            <a:ext cx="289204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4" name="Content Placeholder 2"/>
          <p:cNvSpPr txBox="1">
            <a:spLocks/>
          </p:cNvSpPr>
          <p:nvPr/>
        </p:nvSpPr>
        <p:spPr bwMode="auto">
          <a:xfrm>
            <a:off x="3825485" y="4810858"/>
            <a:ext cx="289204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5" name="Content Placeholder 2"/>
          <p:cNvSpPr txBox="1">
            <a:spLocks/>
          </p:cNvSpPr>
          <p:nvPr/>
        </p:nvSpPr>
        <p:spPr bwMode="auto">
          <a:xfrm>
            <a:off x="5353902" y="1506650"/>
            <a:ext cx="289204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6" name="Content Placeholder 2"/>
          <p:cNvSpPr txBox="1">
            <a:spLocks/>
          </p:cNvSpPr>
          <p:nvPr/>
        </p:nvSpPr>
        <p:spPr bwMode="auto">
          <a:xfrm>
            <a:off x="6793973" y="4784354"/>
            <a:ext cx="289204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7" name="Content Placeholder 2"/>
          <p:cNvSpPr txBox="1">
            <a:spLocks/>
          </p:cNvSpPr>
          <p:nvPr/>
        </p:nvSpPr>
        <p:spPr bwMode="auto">
          <a:xfrm>
            <a:off x="8640442" y="1506650"/>
            <a:ext cx="2892047"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pic>
        <p:nvPicPr>
          <p:cNvPr id="28" name="图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29" name="图片 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30"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3229313214"/>
      </p:ext>
    </p:extLst>
  </p:cSld>
  <p:clrMapOvr>
    <a:masterClrMapping/>
  </p:clrMapOvr>
  <mc:AlternateContent xmlns:mc="http://schemas.openxmlformats.org/markup-compatibility/2006" xmlns:p14="http://schemas.microsoft.com/office/powerpoint/2010/main">
    <mc:Choice Requires="p14">
      <p:transition p14:dur="25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1000"/>
                                        <p:tgtEl>
                                          <p:spTgt spid="2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6" grpId="0"/>
      <p:bldP spid="33" grpId="0"/>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3953836" y="2345475"/>
            <a:ext cx="1099112" cy="1099112"/>
            <a:chOff x="2877835" y="2955360"/>
            <a:chExt cx="824334" cy="824334"/>
          </a:xfrm>
        </p:grpSpPr>
        <p:grpSp>
          <p:nvGrpSpPr>
            <p:cNvPr id="45" name="组合 44"/>
            <p:cNvGrpSpPr/>
            <p:nvPr/>
          </p:nvGrpSpPr>
          <p:grpSpPr>
            <a:xfrm>
              <a:off x="2877835" y="2955360"/>
              <a:ext cx="824334" cy="824334"/>
              <a:chOff x="3567745" y="3971974"/>
              <a:chExt cx="1338084" cy="1338084"/>
            </a:xfrm>
          </p:grpSpPr>
          <p:grpSp>
            <p:nvGrpSpPr>
              <p:cNvPr id="50" name="组合 49"/>
              <p:cNvGrpSpPr/>
              <p:nvPr/>
            </p:nvGrpSpPr>
            <p:grpSpPr>
              <a:xfrm>
                <a:off x="3567745" y="3971974"/>
                <a:ext cx="1338084" cy="1338084"/>
                <a:chOff x="5213600" y="2517129"/>
                <a:chExt cx="2023672" cy="2023672"/>
              </a:xfrm>
            </p:grpSpPr>
            <p:sp>
              <p:nvSpPr>
                <p:cNvPr id="52" name="椭圆 51"/>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53" name="椭圆 52"/>
                <p:cNvSpPr/>
                <p:nvPr/>
              </p:nvSpPr>
              <p:spPr>
                <a:xfrm>
                  <a:off x="5260739" y="2564268"/>
                  <a:ext cx="1929393" cy="192939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sp>
            <p:nvSpPr>
              <p:cNvPr id="51" name="椭圆 50"/>
              <p:cNvSpPr/>
              <p:nvPr/>
            </p:nvSpPr>
            <p:spPr>
              <a:xfrm>
                <a:off x="3695022" y="4099252"/>
                <a:ext cx="1083527" cy="108352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cs typeface="+mn-ea"/>
                  <a:sym typeface="+mn-lt"/>
                </a:endParaRPr>
              </a:p>
            </p:txBody>
          </p:sp>
        </p:grpSp>
        <p:grpSp>
          <p:nvGrpSpPr>
            <p:cNvPr id="46" name="Group 64"/>
            <p:cNvGrpSpPr/>
            <p:nvPr/>
          </p:nvGrpSpPr>
          <p:grpSpPr>
            <a:xfrm>
              <a:off x="3099527" y="3212058"/>
              <a:ext cx="369596" cy="310939"/>
              <a:chOff x="5368132" y="2625725"/>
              <a:chExt cx="465138" cy="391319"/>
            </a:xfrm>
            <a:solidFill>
              <a:schemeClr val="bg1"/>
            </a:solidFill>
          </p:grpSpPr>
          <p:sp>
            <p:nvSpPr>
              <p:cNvPr id="4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4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4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grpSp>
      </p:grpSp>
      <p:grpSp>
        <p:nvGrpSpPr>
          <p:cNvPr id="54" name="组合 53"/>
          <p:cNvGrpSpPr/>
          <p:nvPr/>
        </p:nvGrpSpPr>
        <p:grpSpPr>
          <a:xfrm>
            <a:off x="6366728" y="2075026"/>
            <a:ext cx="1368003" cy="1368003"/>
            <a:chOff x="5801785" y="2730017"/>
            <a:chExt cx="824334" cy="824334"/>
          </a:xfrm>
        </p:grpSpPr>
        <p:grpSp>
          <p:nvGrpSpPr>
            <p:cNvPr id="61" name="组合 60"/>
            <p:cNvGrpSpPr/>
            <p:nvPr/>
          </p:nvGrpSpPr>
          <p:grpSpPr>
            <a:xfrm>
              <a:off x="5801785" y="2730017"/>
              <a:ext cx="824334" cy="824334"/>
              <a:chOff x="3567745" y="3971974"/>
              <a:chExt cx="1338084" cy="1338084"/>
            </a:xfrm>
          </p:grpSpPr>
          <p:grpSp>
            <p:nvGrpSpPr>
              <p:cNvPr id="70" name="组合 69"/>
              <p:cNvGrpSpPr/>
              <p:nvPr/>
            </p:nvGrpSpPr>
            <p:grpSpPr>
              <a:xfrm>
                <a:off x="3567745" y="3971974"/>
                <a:ext cx="1338084" cy="1338084"/>
                <a:chOff x="5213600" y="2517129"/>
                <a:chExt cx="2023672" cy="2023672"/>
              </a:xfrm>
            </p:grpSpPr>
            <p:sp>
              <p:nvSpPr>
                <p:cNvPr id="80" name="椭圆 79"/>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81" name="椭圆 80"/>
                <p:cNvSpPr/>
                <p:nvPr/>
              </p:nvSpPr>
              <p:spPr>
                <a:xfrm>
                  <a:off x="5260736" y="2564269"/>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sp>
            <p:nvSpPr>
              <p:cNvPr id="79" name="椭圆 78"/>
              <p:cNvSpPr/>
              <p:nvPr/>
            </p:nvSpPr>
            <p:spPr>
              <a:xfrm>
                <a:off x="3695022" y="4099252"/>
                <a:ext cx="1083527" cy="108352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cs typeface="+mn-ea"/>
                  <a:sym typeface="+mn-lt"/>
                </a:endParaRPr>
              </a:p>
            </p:txBody>
          </p:sp>
        </p:grpSp>
        <p:grpSp>
          <p:nvGrpSpPr>
            <p:cNvPr id="62" name="Group 60"/>
            <p:cNvGrpSpPr/>
            <p:nvPr/>
          </p:nvGrpSpPr>
          <p:grpSpPr>
            <a:xfrm>
              <a:off x="6043428" y="2954615"/>
              <a:ext cx="295540" cy="315495"/>
              <a:chOff x="9159875" y="1647825"/>
              <a:chExt cx="434975" cy="464344"/>
            </a:xfrm>
            <a:solidFill>
              <a:schemeClr val="bg1"/>
            </a:solidFill>
          </p:grpSpPr>
          <p:sp>
            <p:nvSpPr>
              <p:cNvPr id="67"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68"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69"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grpSp>
      </p:grpSp>
      <p:grpSp>
        <p:nvGrpSpPr>
          <p:cNvPr id="99" name="组合 98"/>
          <p:cNvGrpSpPr/>
          <p:nvPr/>
        </p:nvGrpSpPr>
        <p:grpSpPr>
          <a:xfrm>
            <a:off x="8991749" y="1901618"/>
            <a:ext cx="1511604" cy="1511604"/>
            <a:chOff x="6794223" y="3059119"/>
            <a:chExt cx="1026002" cy="1026002"/>
          </a:xfrm>
        </p:grpSpPr>
        <p:grpSp>
          <p:nvGrpSpPr>
            <p:cNvPr id="100" name="组合 99"/>
            <p:cNvGrpSpPr/>
            <p:nvPr/>
          </p:nvGrpSpPr>
          <p:grpSpPr>
            <a:xfrm>
              <a:off x="6794223" y="3059119"/>
              <a:ext cx="1026002" cy="1026002"/>
              <a:chOff x="3567745" y="3971974"/>
              <a:chExt cx="1338084" cy="1338084"/>
            </a:xfrm>
          </p:grpSpPr>
          <p:grpSp>
            <p:nvGrpSpPr>
              <p:cNvPr id="111" name="组合 110"/>
              <p:cNvGrpSpPr/>
              <p:nvPr/>
            </p:nvGrpSpPr>
            <p:grpSpPr>
              <a:xfrm>
                <a:off x="3567745" y="3971974"/>
                <a:ext cx="1338084" cy="1338084"/>
                <a:chOff x="5213600" y="2517129"/>
                <a:chExt cx="2023672" cy="2023672"/>
              </a:xfrm>
            </p:grpSpPr>
            <p:sp>
              <p:nvSpPr>
                <p:cNvPr id="113" name="椭圆 112"/>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114" name="椭圆 113"/>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sp>
            <p:nvSpPr>
              <p:cNvPr id="112" name="椭圆 111"/>
              <p:cNvSpPr/>
              <p:nvPr/>
            </p:nvSpPr>
            <p:spPr>
              <a:xfrm>
                <a:off x="3695022" y="4099252"/>
                <a:ext cx="1083527" cy="1083527"/>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cs typeface="+mn-ea"/>
                  <a:sym typeface="+mn-lt"/>
                </a:endParaRPr>
              </a:p>
            </p:txBody>
          </p:sp>
        </p:grpSp>
        <p:grpSp>
          <p:nvGrpSpPr>
            <p:cNvPr id="101" name="Group 50"/>
            <p:cNvGrpSpPr/>
            <p:nvPr/>
          </p:nvGrpSpPr>
          <p:grpSpPr>
            <a:xfrm>
              <a:off x="7120103" y="3381304"/>
              <a:ext cx="395983" cy="371614"/>
              <a:chOff x="10074275" y="1647825"/>
              <a:chExt cx="464344" cy="435769"/>
            </a:xfrm>
            <a:solidFill>
              <a:schemeClr val="bg1"/>
            </a:solidFill>
          </p:grpSpPr>
          <p:sp>
            <p:nvSpPr>
              <p:cNvPr id="102"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3"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4"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5"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6"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7"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8"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09"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10"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grpSp>
      </p:grpSp>
      <p:grpSp>
        <p:nvGrpSpPr>
          <p:cNvPr id="115" name="组合 114"/>
          <p:cNvGrpSpPr/>
          <p:nvPr/>
        </p:nvGrpSpPr>
        <p:grpSpPr>
          <a:xfrm>
            <a:off x="1845509" y="2540614"/>
            <a:ext cx="917460" cy="917460"/>
            <a:chOff x="2050289" y="3824474"/>
            <a:chExt cx="688095" cy="688095"/>
          </a:xfrm>
        </p:grpSpPr>
        <p:grpSp>
          <p:nvGrpSpPr>
            <p:cNvPr id="116" name="组合 115"/>
            <p:cNvGrpSpPr/>
            <p:nvPr/>
          </p:nvGrpSpPr>
          <p:grpSpPr>
            <a:xfrm>
              <a:off x="2050289" y="3824474"/>
              <a:ext cx="688095" cy="688095"/>
              <a:chOff x="3567745" y="3971974"/>
              <a:chExt cx="1338084" cy="1338084"/>
            </a:xfrm>
          </p:grpSpPr>
          <p:grpSp>
            <p:nvGrpSpPr>
              <p:cNvPr id="125" name="组合 124"/>
              <p:cNvGrpSpPr/>
              <p:nvPr/>
            </p:nvGrpSpPr>
            <p:grpSpPr>
              <a:xfrm>
                <a:off x="3567745" y="3971974"/>
                <a:ext cx="1338084" cy="1338084"/>
                <a:chOff x="5213600" y="2517129"/>
                <a:chExt cx="2023672" cy="2023672"/>
              </a:xfrm>
            </p:grpSpPr>
            <p:sp>
              <p:nvSpPr>
                <p:cNvPr id="127" name="椭圆 126"/>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128" name="椭圆 127"/>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sp>
            <p:nvSpPr>
              <p:cNvPr id="126" name="椭圆 125"/>
              <p:cNvSpPr/>
              <p:nvPr/>
            </p:nvSpPr>
            <p:spPr>
              <a:xfrm>
                <a:off x="3695022" y="4099252"/>
                <a:ext cx="1083527" cy="108352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solidFill>
                    <a:prstClr val="white"/>
                  </a:solidFill>
                  <a:cs typeface="+mn-ea"/>
                  <a:sym typeface="+mn-lt"/>
                </a:endParaRPr>
              </a:p>
            </p:txBody>
          </p:sp>
        </p:grpSp>
        <p:grpSp>
          <p:nvGrpSpPr>
            <p:cNvPr id="117" name="Group 68"/>
            <p:cNvGrpSpPr/>
            <p:nvPr/>
          </p:nvGrpSpPr>
          <p:grpSpPr>
            <a:xfrm>
              <a:off x="2208399" y="4049290"/>
              <a:ext cx="328541" cy="256656"/>
              <a:chOff x="2581275" y="1710532"/>
              <a:chExt cx="464344" cy="362744"/>
            </a:xfrm>
            <a:solidFill>
              <a:schemeClr val="bg1"/>
            </a:solidFill>
          </p:grpSpPr>
          <p:sp>
            <p:nvSpPr>
              <p:cNvPr id="118"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19"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20"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21"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22"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23"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sp>
            <p:nvSpPr>
              <p:cNvPr id="124"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792" fontAlgn="base" hangingPunct="0">
                  <a:spcBef>
                    <a:spcPct val="0"/>
                  </a:spcBef>
                  <a:spcAft>
                    <a:spcPct val="0"/>
                  </a:spcAft>
                </a:pPr>
                <a:endParaRPr lang="en-US" sz="2000">
                  <a:solidFill>
                    <a:srgbClr val="FFFFFF"/>
                  </a:solidFill>
                  <a:effectLst>
                    <a:outerShdw blurRad="38100" dist="38100" dir="2700000" algn="tl">
                      <a:srgbClr val="000000"/>
                    </a:outerShdw>
                  </a:effectLst>
                  <a:cs typeface="+mn-ea"/>
                  <a:sym typeface="+mn-lt"/>
                </a:endParaRPr>
              </a:p>
            </p:txBody>
          </p:sp>
        </p:grpSp>
      </p:grpSp>
      <p:cxnSp>
        <p:nvCxnSpPr>
          <p:cNvPr id="129" name="Straight Arrow Connector 39"/>
          <p:cNvCxnSpPr/>
          <p:nvPr/>
        </p:nvCxnSpPr>
        <p:spPr>
          <a:xfrm flipV="1">
            <a:off x="2763564" y="2893014"/>
            <a:ext cx="1190273" cy="1060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43"/>
          <p:cNvCxnSpPr/>
          <p:nvPr/>
        </p:nvCxnSpPr>
        <p:spPr>
          <a:xfrm flipV="1">
            <a:off x="5064682" y="2766208"/>
            <a:ext cx="1290548" cy="1268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46"/>
          <p:cNvCxnSpPr/>
          <p:nvPr/>
        </p:nvCxnSpPr>
        <p:spPr>
          <a:xfrm flipV="1">
            <a:off x="7699352" y="2690783"/>
            <a:ext cx="1235005" cy="754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32" name="组合 131"/>
          <p:cNvGrpSpPr/>
          <p:nvPr/>
        </p:nvGrpSpPr>
        <p:grpSpPr>
          <a:xfrm>
            <a:off x="1277004" y="4110731"/>
            <a:ext cx="2357633" cy="1026724"/>
            <a:chOff x="1256119" y="1638320"/>
            <a:chExt cx="1923767" cy="770043"/>
          </a:xfrm>
        </p:grpSpPr>
        <p:sp>
          <p:nvSpPr>
            <p:cNvPr id="133" name="TextBox 132"/>
            <p:cNvSpPr txBox="1"/>
            <p:nvPr/>
          </p:nvSpPr>
          <p:spPr>
            <a:xfrm>
              <a:off x="1256119"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p:txBody>
        </p:sp>
        <p:sp>
          <p:nvSpPr>
            <p:cNvPr id="134" name="TextBox 133"/>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3" dirty="0">
                  <a:cs typeface="+mn-ea"/>
                  <a:sym typeface="+mn-lt"/>
                </a:rPr>
                <a:t>标题文字</a:t>
              </a:r>
              <a:endParaRPr lang="en-US" sz="2133" dirty="0">
                <a:cs typeface="+mn-ea"/>
                <a:sym typeface="+mn-lt"/>
              </a:endParaRPr>
            </a:p>
          </p:txBody>
        </p:sp>
      </p:grpSp>
      <p:grpSp>
        <p:nvGrpSpPr>
          <p:cNvPr id="135" name="组合 134"/>
          <p:cNvGrpSpPr/>
          <p:nvPr/>
        </p:nvGrpSpPr>
        <p:grpSpPr>
          <a:xfrm>
            <a:off x="3634637" y="4110731"/>
            <a:ext cx="2357633" cy="1026724"/>
            <a:chOff x="1256119" y="1638320"/>
            <a:chExt cx="1923767" cy="770043"/>
          </a:xfrm>
        </p:grpSpPr>
        <p:sp>
          <p:nvSpPr>
            <p:cNvPr id="136" name="TextBox 135"/>
            <p:cNvSpPr txBox="1"/>
            <p:nvPr/>
          </p:nvSpPr>
          <p:spPr>
            <a:xfrm>
              <a:off x="1256119"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p:txBody>
        </p:sp>
        <p:sp>
          <p:nvSpPr>
            <p:cNvPr id="137" name="TextBox 136"/>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3" dirty="0">
                  <a:cs typeface="+mn-ea"/>
                  <a:sym typeface="+mn-lt"/>
                </a:rPr>
                <a:t>标题文字</a:t>
              </a:r>
              <a:endParaRPr lang="en-US" sz="2133" dirty="0">
                <a:cs typeface="+mn-ea"/>
                <a:sym typeface="+mn-lt"/>
              </a:endParaRPr>
            </a:p>
          </p:txBody>
        </p:sp>
      </p:grpSp>
      <p:grpSp>
        <p:nvGrpSpPr>
          <p:cNvPr id="138" name="组合 137"/>
          <p:cNvGrpSpPr/>
          <p:nvPr/>
        </p:nvGrpSpPr>
        <p:grpSpPr>
          <a:xfrm>
            <a:off x="6104780" y="4110731"/>
            <a:ext cx="2357633" cy="1026724"/>
            <a:chOff x="1256119" y="1638320"/>
            <a:chExt cx="1923767" cy="770043"/>
          </a:xfrm>
        </p:grpSpPr>
        <p:sp>
          <p:nvSpPr>
            <p:cNvPr id="139" name="TextBox 138"/>
            <p:cNvSpPr txBox="1"/>
            <p:nvPr/>
          </p:nvSpPr>
          <p:spPr>
            <a:xfrm>
              <a:off x="1256119"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p:txBody>
        </p:sp>
        <p:sp>
          <p:nvSpPr>
            <p:cNvPr id="140" name="TextBox 139"/>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3" dirty="0">
                  <a:cs typeface="+mn-ea"/>
                  <a:sym typeface="+mn-lt"/>
                </a:rPr>
                <a:t>标题文字</a:t>
              </a:r>
              <a:endParaRPr lang="en-US" sz="2133" dirty="0">
                <a:cs typeface="+mn-ea"/>
                <a:sym typeface="+mn-lt"/>
              </a:endParaRPr>
            </a:p>
          </p:txBody>
        </p:sp>
      </p:grpSp>
      <p:grpSp>
        <p:nvGrpSpPr>
          <p:cNvPr id="141" name="组合 140"/>
          <p:cNvGrpSpPr/>
          <p:nvPr/>
        </p:nvGrpSpPr>
        <p:grpSpPr>
          <a:xfrm>
            <a:off x="8848322" y="4110731"/>
            <a:ext cx="2357633" cy="1026724"/>
            <a:chOff x="1256119" y="1638320"/>
            <a:chExt cx="1923767" cy="770043"/>
          </a:xfrm>
        </p:grpSpPr>
        <p:sp>
          <p:nvSpPr>
            <p:cNvPr id="142" name="TextBox 141"/>
            <p:cNvSpPr txBox="1"/>
            <p:nvPr/>
          </p:nvSpPr>
          <p:spPr>
            <a:xfrm>
              <a:off x="1256119" y="1958240"/>
              <a:ext cx="1923767" cy="450123"/>
            </a:xfrm>
            <a:prstGeom prst="rect">
              <a:avLst/>
            </a:prstGeom>
            <a:noFill/>
          </p:spPr>
          <p:txBody>
            <a:bodyPr wrap="square" lIns="0" tIns="0" rtlCol="0" anchor="t">
              <a:spAutoFit/>
            </a:bodyPr>
            <a:lstStyle/>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a:p>
              <a:r>
                <a:rPr lang="zh-CN" altLang="en-US" sz="1200" dirty="0">
                  <a:cs typeface="+mn-ea"/>
                  <a:sym typeface="+mn-lt"/>
                </a:rPr>
                <a:t>单击此处添加文本单击此处添加</a:t>
              </a:r>
              <a:endParaRPr lang="en-US" altLang="zh-CN" sz="1200" dirty="0">
                <a:cs typeface="+mn-ea"/>
                <a:sym typeface="+mn-lt"/>
              </a:endParaRPr>
            </a:p>
          </p:txBody>
        </p:sp>
        <p:sp>
          <p:nvSpPr>
            <p:cNvPr id="143" name="TextBox 142"/>
            <p:cNvSpPr txBox="1"/>
            <p:nvPr/>
          </p:nvSpPr>
          <p:spPr>
            <a:xfrm>
              <a:off x="1571677" y="1638320"/>
              <a:ext cx="894678" cy="246173"/>
            </a:xfrm>
            <a:prstGeom prst="rect">
              <a:avLst/>
            </a:prstGeom>
            <a:noFill/>
          </p:spPr>
          <p:txBody>
            <a:bodyPr wrap="none" lIns="0" tIns="0" rIns="0" bIns="0" rtlCol="0" anchor="t">
              <a:spAutoFit/>
            </a:bodyPr>
            <a:lstStyle/>
            <a:p>
              <a:pPr algn="ctr"/>
              <a:r>
                <a:rPr lang="zh-CN" altLang="en-US" sz="2133" dirty="0">
                  <a:cs typeface="+mn-ea"/>
                  <a:sym typeface="+mn-lt"/>
                </a:rPr>
                <a:t>标题文字</a:t>
              </a:r>
              <a:endParaRPr lang="en-US" sz="2133" dirty="0">
                <a:cs typeface="+mn-ea"/>
                <a:sym typeface="+mn-lt"/>
              </a:endParaRPr>
            </a:p>
          </p:txBody>
        </p:sp>
      </p:grpSp>
      <p:pic>
        <p:nvPicPr>
          <p:cNvPr id="71" name="图片 7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72" name="图片 7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73"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3146406232"/>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p:cTn id="7" dur="500" fill="hold"/>
                                        <p:tgtEl>
                                          <p:spTgt spid="115"/>
                                        </p:tgtEl>
                                        <p:attrNameLst>
                                          <p:attrName>ppt_w</p:attrName>
                                        </p:attrNameLst>
                                      </p:cBhvr>
                                      <p:tavLst>
                                        <p:tav tm="0">
                                          <p:val>
                                            <p:fltVal val="0"/>
                                          </p:val>
                                        </p:tav>
                                        <p:tav tm="100000">
                                          <p:val>
                                            <p:strVal val="#ppt_w"/>
                                          </p:val>
                                        </p:tav>
                                      </p:tavLst>
                                    </p:anim>
                                    <p:anim calcmode="lin" valueType="num">
                                      <p:cBhvr>
                                        <p:cTn id="8" dur="500" fill="hold"/>
                                        <p:tgtEl>
                                          <p:spTgt spid="115"/>
                                        </p:tgtEl>
                                        <p:attrNameLst>
                                          <p:attrName>ppt_h</p:attrName>
                                        </p:attrNameLst>
                                      </p:cBhvr>
                                      <p:tavLst>
                                        <p:tav tm="0">
                                          <p:val>
                                            <p:fltVal val="0"/>
                                          </p:val>
                                        </p:tav>
                                        <p:tav tm="100000">
                                          <p:val>
                                            <p:strVal val="#ppt_h"/>
                                          </p:val>
                                        </p:tav>
                                      </p:tavLst>
                                    </p:anim>
                                    <p:animEffect transition="in" filter="fade">
                                      <p:cBhvr>
                                        <p:cTn id="9" dur="500"/>
                                        <p:tgtEl>
                                          <p:spTgt spid="11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29"/>
                                        </p:tgtEl>
                                        <p:attrNameLst>
                                          <p:attrName>style.visibility</p:attrName>
                                        </p:attrNameLst>
                                      </p:cBhvr>
                                      <p:to>
                                        <p:strVal val="visible"/>
                                      </p:to>
                                    </p:set>
                                    <p:animEffect transition="in" filter="wipe(left)">
                                      <p:cBhvr>
                                        <p:cTn id="14" dur="500"/>
                                        <p:tgtEl>
                                          <p:spTgt spid="12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0"/>
                                        </p:tgtEl>
                                        <p:attrNameLst>
                                          <p:attrName>style.visibility</p:attrName>
                                        </p:attrNameLst>
                                      </p:cBhvr>
                                      <p:to>
                                        <p:strVal val="visible"/>
                                      </p:to>
                                    </p:set>
                                    <p:animEffect transition="in" filter="wipe(left)">
                                      <p:cBhvr>
                                        <p:cTn id="26" dur="500"/>
                                        <p:tgtEl>
                                          <p:spTgt spid="13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31"/>
                                        </p:tgtEl>
                                        <p:attrNameLst>
                                          <p:attrName>style.visibility</p:attrName>
                                        </p:attrNameLst>
                                      </p:cBhvr>
                                      <p:to>
                                        <p:strVal val="visible"/>
                                      </p:to>
                                    </p:set>
                                    <p:animEffect transition="in" filter="wipe(left)">
                                      <p:cBhvr>
                                        <p:cTn id="38" dur="500"/>
                                        <p:tgtEl>
                                          <p:spTgt spid="131"/>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9"/>
                                        </p:tgtEl>
                                        <p:attrNameLst>
                                          <p:attrName>style.visibility</p:attrName>
                                        </p:attrNameLst>
                                      </p:cBhvr>
                                      <p:to>
                                        <p:strVal val="visible"/>
                                      </p:to>
                                    </p:set>
                                    <p:anim calcmode="lin" valueType="num">
                                      <p:cBhvr>
                                        <p:cTn id="43" dur="500" fill="hold"/>
                                        <p:tgtEl>
                                          <p:spTgt spid="99"/>
                                        </p:tgtEl>
                                        <p:attrNameLst>
                                          <p:attrName>ppt_w</p:attrName>
                                        </p:attrNameLst>
                                      </p:cBhvr>
                                      <p:tavLst>
                                        <p:tav tm="0">
                                          <p:val>
                                            <p:fltVal val="0"/>
                                          </p:val>
                                        </p:tav>
                                        <p:tav tm="100000">
                                          <p:val>
                                            <p:strVal val="#ppt_w"/>
                                          </p:val>
                                        </p:tav>
                                      </p:tavLst>
                                    </p:anim>
                                    <p:anim calcmode="lin" valueType="num">
                                      <p:cBhvr>
                                        <p:cTn id="44" dur="500" fill="hold"/>
                                        <p:tgtEl>
                                          <p:spTgt spid="99"/>
                                        </p:tgtEl>
                                        <p:attrNameLst>
                                          <p:attrName>ppt_h</p:attrName>
                                        </p:attrNameLst>
                                      </p:cBhvr>
                                      <p:tavLst>
                                        <p:tav tm="0">
                                          <p:val>
                                            <p:fltVal val="0"/>
                                          </p:val>
                                        </p:tav>
                                        <p:tav tm="100000">
                                          <p:val>
                                            <p:strVal val="#ppt_h"/>
                                          </p:val>
                                        </p:tav>
                                      </p:tavLst>
                                    </p:anim>
                                    <p:animEffect transition="in" filter="fade">
                                      <p:cBhvr>
                                        <p:cTn id="45" dur="500"/>
                                        <p:tgtEl>
                                          <p:spTgt spid="99"/>
                                        </p:tgtEl>
                                      </p:cBhvr>
                                    </p:animEffect>
                                  </p:childTnLst>
                                </p:cTn>
                              </p:par>
                              <p:par>
                                <p:cTn id="46" presetID="2" presetClass="entr" presetSubtype="2" fill="hold" nodeType="withEffect">
                                  <p:stCondLst>
                                    <p:cond delay="0"/>
                                  </p:stCondLst>
                                  <p:childTnLst>
                                    <p:set>
                                      <p:cBhvr>
                                        <p:cTn id="47" dur="1" fill="hold">
                                          <p:stCondLst>
                                            <p:cond delay="0"/>
                                          </p:stCondLst>
                                        </p:cTn>
                                        <p:tgtEl>
                                          <p:spTgt spid="132"/>
                                        </p:tgtEl>
                                        <p:attrNameLst>
                                          <p:attrName>style.visibility</p:attrName>
                                        </p:attrNameLst>
                                      </p:cBhvr>
                                      <p:to>
                                        <p:strVal val="visible"/>
                                      </p:to>
                                    </p:set>
                                    <p:anim calcmode="lin" valueType="num">
                                      <p:cBhvr additive="base">
                                        <p:cTn id="48" dur="500" fill="hold"/>
                                        <p:tgtEl>
                                          <p:spTgt spid="132"/>
                                        </p:tgtEl>
                                        <p:attrNameLst>
                                          <p:attrName>ppt_x</p:attrName>
                                        </p:attrNameLst>
                                      </p:cBhvr>
                                      <p:tavLst>
                                        <p:tav tm="0">
                                          <p:val>
                                            <p:strVal val="1+#ppt_w/2"/>
                                          </p:val>
                                        </p:tav>
                                        <p:tav tm="100000">
                                          <p:val>
                                            <p:strVal val="#ppt_x"/>
                                          </p:val>
                                        </p:tav>
                                      </p:tavLst>
                                    </p:anim>
                                    <p:anim calcmode="lin" valueType="num">
                                      <p:cBhvr additive="base">
                                        <p:cTn id="49" dur="500" fill="hold"/>
                                        <p:tgtEl>
                                          <p:spTgt spid="132"/>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35"/>
                                        </p:tgtEl>
                                        <p:attrNameLst>
                                          <p:attrName>style.visibility</p:attrName>
                                        </p:attrNameLst>
                                      </p:cBhvr>
                                      <p:to>
                                        <p:strVal val="visible"/>
                                      </p:to>
                                    </p:set>
                                    <p:anim calcmode="lin" valueType="num">
                                      <p:cBhvr additive="base">
                                        <p:cTn id="52" dur="500" fill="hold"/>
                                        <p:tgtEl>
                                          <p:spTgt spid="135"/>
                                        </p:tgtEl>
                                        <p:attrNameLst>
                                          <p:attrName>ppt_x</p:attrName>
                                        </p:attrNameLst>
                                      </p:cBhvr>
                                      <p:tavLst>
                                        <p:tav tm="0">
                                          <p:val>
                                            <p:strVal val="1+#ppt_w/2"/>
                                          </p:val>
                                        </p:tav>
                                        <p:tav tm="100000">
                                          <p:val>
                                            <p:strVal val="#ppt_x"/>
                                          </p:val>
                                        </p:tav>
                                      </p:tavLst>
                                    </p:anim>
                                    <p:anim calcmode="lin" valueType="num">
                                      <p:cBhvr additive="base">
                                        <p:cTn id="53" dur="500" fill="hold"/>
                                        <p:tgtEl>
                                          <p:spTgt spid="135"/>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138"/>
                                        </p:tgtEl>
                                        <p:attrNameLst>
                                          <p:attrName>style.visibility</p:attrName>
                                        </p:attrNameLst>
                                      </p:cBhvr>
                                      <p:to>
                                        <p:strVal val="visible"/>
                                      </p:to>
                                    </p:set>
                                    <p:anim calcmode="lin" valueType="num">
                                      <p:cBhvr additive="base">
                                        <p:cTn id="56" dur="500" fill="hold"/>
                                        <p:tgtEl>
                                          <p:spTgt spid="138"/>
                                        </p:tgtEl>
                                        <p:attrNameLst>
                                          <p:attrName>ppt_x</p:attrName>
                                        </p:attrNameLst>
                                      </p:cBhvr>
                                      <p:tavLst>
                                        <p:tav tm="0">
                                          <p:val>
                                            <p:strVal val="1+#ppt_w/2"/>
                                          </p:val>
                                        </p:tav>
                                        <p:tav tm="100000">
                                          <p:val>
                                            <p:strVal val="#ppt_x"/>
                                          </p:val>
                                        </p:tav>
                                      </p:tavLst>
                                    </p:anim>
                                    <p:anim calcmode="lin" valueType="num">
                                      <p:cBhvr additive="base">
                                        <p:cTn id="57" dur="500" fill="hold"/>
                                        <p:tgtEl>
                                          <p:spTgt spid="138"/>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141"/>
                                        </p:tgtEl>
                                        <p:attrNameLst>
                                          <p:attrName>style.visibility</p:attrName>
                                        </p:attrNameLst>
                                      </p:cBhvr>
                                      <p:to>
                                        <p:strVal val="visible"/>
                                      </p:to>
                                    </p:set>
                                    <p:anim calcmode="lin" valueType="num">
                                      <p:cBhvr additive="base">
                                        <p:cTn id="60" dur="500" fill="hold"/>
                                        <p:tgtEl>
                                          <p:spTgt spid="141"/>
                                        </p:tgtEl>
                                        <p:attrNameLst>
                                          <p:attrName>ppt_x</p:attrName>
                                        </p:attrNameLst>
                                      </p:cBhvr>
                                      <p:tavLst>
                                        <p:tav tm="0">
                                          <p:val>
                                            <p:strVal val="1+#ppt_w/2"/>
                                          </p:val>
                                        </p:tav>
                                        <p:tav tm="100000">
                                          <p:val>
                                            <p:strVal val="#ppt_x"/>
                                          </p:val>
                                        </p:tav>
                                      </p:tavLst>
                                    </p:anim>
                                    <p:anim calcmode="lin" valueType="num">
                                      <p:cBhvr additive="base">
                                        <p:cTn id="61" dur="500" fill="hold"/>
                                        <p:tgtEl>
                                          <p:spTgt spid="1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54539" y="2621162"/>
            <a:ext cx="2840256" cy="886974"/>
          </a:xfrm>
          <a:prstGeom prst="rect">
            <a:avLst/>
          </a:prstGeom>
          <a:noFill/>
        </p:spPr>
        <p:txBody>
          <a:bodyPr wrap="square" lIns="0" tIns="0" rIns="0" bIns="0" rtlCol="0">
            <a:spAutoFit/>
          </a:bodyPr>
          <a:lstStyle/>
          <a:p>
            <a:pPr>
              <a:lnSpc>
                <a:spcPct val="150000"/>
              </a:lnSpc>
            </a:pPr>
            <a:r>
              <a:rPr lang="zh-CN" altLang="en-US" sz="1333" dirty="0">
                <a:cs typeface="+mn-ea"/>
                <a:sym typeface="+mn-lt"/>
              </a:rPr>
              <a:t>单击添加文本单击添加文本单击添加文本单击添加文本单击添加文本</a:t>
            </a:r>
          </a:p>
          <a:p>
            <a:pPr>
              <a:lnSpc>
                <a:spcPct val="150000"/>
              </a:lnSpc>
            </a:pPr>
            <a:endParaRPr lang="zh-CN" altLang="en-US" sz="1333" dirty="0">
              <a:cs typeface="+mn-ea"/>
              <a:sym typeface="+mn-lt"/>
            </a:endParaRPr>
          </a:p>
        </p:txBody>
      </p:sp>
      <p:sp>
        <p:nvSpPr>
          <p:cNvPr id="49" name="TextBox 48"/>
          <p:cNvSpPr txBox="1"/>
          <p:nvPr/>
        </p:nvSpPr>
        <p:spPr>
          <a:xfrm>
            <a:off x="8254540" y="2226682"/>
            <a:ext cx="3096869" cy="287323"/>
          </a:xfrm>
          <a:prstGeom prst="rect">
            <a:avLst/>
          </a:prstGeom>
          <a:noFill/>
        </p:spPr>
        <p:txBody>
          <a:bodyPr wrap="square" lIns="0" tIns="0" rIns="0" bIns="0" rtlCol="0">
            <a:spAutoFit/>
          </a:bodyPr>
          <a:lstStyle/>
          <a:p>
            <a:r>
              <a:rPr lang="zh-CN" altLang="en-US" sz="1867" dirty="0">
                <a:cs typeface="+mn-ea"/>
                <a:sym typeface="+mn-lt"/>
              </a:rPr>
              <a:t>添加标题</a:t>
            </a:r>
          </a:p>
        </p:txBody>
      </p:sp>
      <p:sp>
        <p:nvSpPr>
          <p:cNvPr id="50" name="TextBox 49"/>
          <p:cNvSpPr txBox="1"/>
          <p:nvPr/>
        </p:nvSpPr>
        <p:spPr>
          <a:xfrm>
            <a:off x="8269296" y="4483404"/>
            <a:ext cx="3126384" cy="886974"/>
          </a:xfrm>
          <a:prstGeom prst="rect">
            <a:avLst/>
          </a:prstGeom>
          <a:noFill/>
        </p:spPr>
        <p:txBody>
          <a:bodyPr wrap="square" lIns="0" tIns="0" rIns="0" bIns="0" rtlCol="0">
            <a:spAutoFit/>
          </a:bodyPr>
          <a:lstStyle/>
          <a:p>
            <a:pPr>
              <a:lnSpc>
                <a:spcPct val="150000"/>
              </a:lnSpc>
            </a:pPr>
            <a:r>
              <a:rPr lang="zh-CN" altLang="en-US" sz="1333" dirty="0">
                <a:cs typeface="+mn-ea"/>
                <a:sym typeface="+mn-lt"/>
              </a:rPr>
              <a:t>单击添加文本单击添加文本单击添加文本单击添加文本单击添加文本</a:t>
            </a:r>
          </a:p>
          <a:p>
            <a:pPr>
              <a:lnSpc>
                <a:spcPct val="150000"/>
              </a:lnSpc>
            </a:pPr>
            <a:endParaRPr lang="zh-CN" altLang="en-US" sz="1333" dirty="0">
              <a:cs typeface="+mn-ea"/>
              <a:sym typeface="+mn-lt"/>
            </a:endParaRPr>
          </a:p>
        </p:txBody>
      </p:sp>
      <p:sp>
        <p:nvSpPr>
          <p:cNvPr id="51" name="TextBox 50"/>
          <p:cNvSpPr txBox="1"/>
          <p:nvPr/>
        </p:nvSpPr>
        <p:spPr>
          <a:xfrm>
            <a:off x="8269298" y="4088925"/>
            <a:ext cx="3096869" cy="287323"/>
          </a:xfrm>
          <a:prstGeom prst="rect">
            <a:avLst/>
          </a:prstGeom>
          <a:noFill/>
        </p:spPr>
        <p:txBody>
          <a:bodyPr wrap="square" lIns="0" tIns="0" rIns="0" bIns="0" rtlCol="0">
            <a:spAutoFit/>
          </a:bodyPr>
          <a:lstStyle/>
          <a:p>
            <a:r>
              <a:rPr lang="zh-CN" altLang="en-US" sz="1867" dirty="0">
                <a:cs typeface="+mn-ea"/>
                <a:sym typeface="+mn-lt"/>
              </a:rPr>
              <a:t>添加标题</a:t>
            </a:r>
          </a:p>
        </p:txBody>
      </p:sp>
      <p:sp>
        <p:nvSpPr>
          <p:cNvPr id="52" name="TextBox 51"/>
          <p:cNvSpPr txBox="1"/>
          <p:nvPr/>
        </p:nvSpPr>
        <p:spPr>
          <a:xfrm>
            <a:off x="1236330" y="4602388"/>
            <a:ext cx="3126384" cy="886974"/>
          </a:xfrm>
          <a:prstGeom prst="rect">
            <a:avLst/>
          </a:prstGeom>
          <a:noFill/>
        </p:spPr>
        <p:txBody>
          <a:bodyPr wrap="square" lIns="0" tIns="0" rIns="0" bIns="0" rtlCol="0">
            <a:spAutoFit/>
          </a:bodyPr>
          <a:lstStyle/>
          <a:p>
            <a:pPr algn="r">
              <a:lnSpc>
                <a:spcPct val="150000"/>
              </a:lnSpc>
            </a:pPr>
            <a:r>
              <a:rPr lang="zh-CN" altLang="en-US" sz="1333" dirty="0">
                <a:cs typeface="+mn-ea"/>
                <a:sym typeface="+mn-lt"/>
              </a:rPr>
              <a:t>单击添加文本单击添加文本单击添加文本单击添加文本单击添加文本</a:t>
            </a:r>
          </a:p>
          <a:p>
            <a:pPr algn="r">
              <a:lnSpc>
                <a:spcPct val="150000"/>
              </a:lnSpc>
            </a:pPr>
            <a:endParaRPr lang="zh-CN" altLang="en-US" sz="1333" dirty="0">
              <a:cs typeface="+mn-ea"/>
              <a:sym typeface="+mn-lt"/>
            </a:endParaRPr>
          </a:p>
        </p:txBody>
      </p:sp>
      <p:sp>
        <p:nvSpPr>
          <p:cNvPr id="53" name="TextBox 52"/>
          <p:cNvSpPr txBox="1"/>
          <p:nvPr/>
        </p:nvSpPr>
        <p:spPr>
          <a:xfrm>
            <a:off x="1236331" y="4207909"/>
            <a:ext cx="3096869" cy="287323"/>
          </a:xfrm>
          <a:prstGeom prst="rect">
            <a:avLst/>
          </a:prstGeom>
          <a:noFill/>
        </p:spPr>
        <p:txBody>
          <a:bodyPr wrap="square" lIns="0" tIns="0" rIns="0" bIns="0" rtlCol="0">
            <a:spAutoFit/>
          </a:bodyPr>
          <a:lstStyle/>
          <a:p>
            <a:pPr algn="r"/>
            <a:r>
              <a:rPr lang="zh-CN" altLang="en-US" sz="1867" dirty="0">
                <a:cs typeface="+mn-ea"/>
                <a:sym typeface="+mn-lt"/>
              </a:rPr>
              <a:t>添加标题</a:t>
            </a:r>
          </a:p>
        </p:txBody>
      </p:sp>
      <p:sp>
        <p:nvSpPr>
          <p:cNvPr id="54" name="TextBox 53"/>
          <p:cNvSpPr txBox="1"/>
          <p:nvPr/>
        </p:nvSpPr>
        <p:spPr>
          <a:xfrm>
            <a:off x="1221572" y="2643767"/>
            <a:ext cx="3126384" cy="886974"/>
          </a:xfrm>
          <a:prstGeom prst="rect">
            <a:avLst/>
          </a:prstGeom>
          <a:noFill/>
        </p:spPr>
        <p:txBody>
          <a:bodyPr wrap="square" lIns="0" tIns="0" rIns="0" bIns="0" rtlCol="0">
            <a:spAutoFit/>
          </a:bodyPr>
          <a:lstStyle/>
          <a:p>
            <a:pPr algn="r">
              <a:lnSpc>
                <a:spcPct val="150000"/>
              </a:lnSpc>
            </a:pPr>
            <a:r>
              <a:rPr lang="zh-CN" altLang="en-US" sz="1333" dirty="0">
                <a:cs typeface="+mn-ea"/>
                <a:sym typeface="+mn-lt"/>
              </a:rPr>
              <a:t>单击添加文本单击添加文本单击添加文本单击添加文本单击添加文本</a:t>
            </a:r>
          </a:p>
          <a:p>
            <a:pPr algn="r">
              <a:lnSpc>
                <a:spcPct val="150000"/>
              </a:lnSpc>
            </a:pPr>
            <a:endParaRPr lang="zh-CN" altLang="en-US" sz="1333" dirty="0">
              <a:cs typeface="+mn-ea"/>
              <a:sym typeface="+mn-lt"/>
            </a:endParaRPr>
          </a:p>
        </p:txBody>
      </p:sp>
      <p:sp>
        <p:nvSpPr>
          <p:cNvPr id="61" name="TextBox 60"/>
          <p:cNvSpPr txBox="1"/>
          <p:nvPr/>
        </p:nvSpPr>
        <p:spPr>
          <a:xfrm>
            <a:off x="1221574" y="2249287"/>
            <a:ext cx="3096869" cy="287323"/>
          </a:xfrm>
          <a:prstGeom prst="rect">
            <a:avLst/>
          </a:prstGeom>
          <a:noFill/>
        </p:spPr>
        <p:txBody>
          <a:bodyPr wrap="square" lIns="0" tIns="0" rIns="0" bIns="0" rtlCol="0">
            <a:spAutoFit/>
          </a:bodyPr>
          <a:lstStyle/>
          <a:p>
            <a:pPr algn="r"/>
            <a:r>
              <a:rPr lang="zh-CN" altLang="en-US" sz="1867" dirty="0">
                <a:cs typeface="+mn-ea"/>
                <a:sym typeface="+mn-lt"/>
              </a:rPr>
              <a:t>添加标题</a:t>
            </a:r>
          </a:p>
        </p:txBody>
      </p:sp>
      <p:grpSp>
        <p:nvGrpSpPr>
          <p:cNvPr id="62" name="组合 61"/>
          <p:cNvGrpSpPr/>
          <p:nvPr/>
        </p:nvGrpSpPr>
        <p:grpSpPr>
          <a:xfrm>
            <a:off x="4564626" y="1919505"/>
            <a:ext cx="1436856" cy="1847881"/>
            <a:chOff x="5321145" y="126048"/>
            <a:chExt cx="1077642" cy="1385911"/>
          </a:xfrm>
        </p:grpSpPr>
        <p:grpSp>
          <p:nvGrpSpPr>
            <p:cNvPr id="67" name="组合 66"/>
            <p:cNvGrpSpPr/>
            <p:nvPr/>
          </p:nvGrpSpPr>
          <p:grpSpPr>
            <a:xfrm>
              <a:off x="5321145" y="126048"/>
              <a:ext cx="1077642" cy="1385911"/>
              <a:chOff x="5321145" y="126048"/>
              <a:chExt cx="1077642" cy="1385911"/>
            </a:xfrm>
          </p:grpSpPr>
          <p:sp>
            <p:nvSpPr>
              <p:cNvPr id="71"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2"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cs typeface="+mn-ea"/>
                  <a:sym typeface="+mn-lt"/>
                </a:endParaRPr>
              </a:p>
            </p:txBody>
          </p:sp>
        </p:grpSp>
        <p:grpSp>
          <p:nvGrpSpPr>
            <p:cNvPr id="68" name="组合 67"/>
            <p:cNvGrpSpPr/>
            <p:nvPr/>
          </p:nvGrpSpPr>
          <p:grpSpPr>
            <a:xfrm>
              <a:off x="5563468" y="455191"/>
              <a:ext cx="558800" cy="460375"/>
              <a:chOff x="3376613" y="2879725"/>
              <a:chExt cx="558800" cy="460375"/>
            </a:xfrm>
            <a:solidFill>
              <a:schemeClr val="bg1"/>
            </a:solidFill>
          </p:grpSpPr>
          <p:sp>
            <p:nvSpPr>
              <p:cNvPr id="69"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0"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73" name="组合 72"/>
          <p:cNvGrpSpPr/>
          <p:nvPr/>
        </p:nvGrpSpPr>
        <p:grpSpPr>
          <a:xfrm>
            <a:off x="6079333" y="1881233"/>
            <a:ext cx="1847881" cy="1436856"/>
            <a:chOff x="6540994" y="97346"/>
            <a:chExt cx="1385911" cy="1077642"/>
          </a:xfrm>
        </p:grpSpPr>
        <p:grpSp>
          <p:nvGrpSpPr>
            <p:cNvPr id="74" name="组合 73"/>
            <p:cNvGrpSpPr/>
            <p:nvPr/>
          </p:nvGrpSpPr>
          <p:grpSpPr>
            <a:xfrm rot="5400000">
              <a:off x="6695129" y="-56789"/>
              <a:ext cx="1077642" cy="1385911"/>
              <a:chOff x="5321145" y="126048"/>
              <a:chExt cx="1077642" cy="1385911"/>
            </a:xfrm>
          </p:grpSpPr>
          <p:sp>
            <p:nvSpPr>
              <p:cNvPr id="76"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cs typeface="+mn-ea"/>
                  <a:sym typeface="+mn-lt"/>
                </a:endParaRPr>
              </a:p>
            </p:txBody>
          </p:sp>
          <p:sp>
            <p:nvSpPr>
              <p:cNvPr id="79"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667" kern="0">
                  <a:solidFill>
                    <a:srgbClr val="FFFFFF"/>
                  </a:solidFill>
                  <a:cs typeface="+mn-ea"/>
                  <a:sym typeface="+mn-lt"/>
                </a:endParaRPr>
              </a:p>
            </p:txBody>
          </p:sp>
        </p:grpSp>
        <p:sp>
          <p:nvSpPr>
            <p:cNvPr id="75" name="Freeform 12"/>
            <p:cNvSpPr>
              <a:spLocks/>
            </p:cNvSpPr>
            <p:nvPr/>
          </p:nvSpPr>
          <p:spPr bwMode="auto">
            <a:xfrm>
              <a:off x="7092280" y="351598"/>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667">
                <a:cs typeface="+mn-ea"/>
                <a:sym typeface="+mn-lt"/>
              </a:endParaRPr>
            </a:p>
          </p:txBody>
        </p:sp>
      </p:grpSp>
      <p:grpSp>
        <p:nvGrpSpPr>
          <p:cNvPr id="80" name="组合 79"/>
          <p:cNvGrpSpPr/>
          <p:nvPr/>
        </p:nvGrpSpPr>
        <p:grpSpPr>
          <a:xfrm>
            <a:off x="4517849" y="3830557"/>
            <a:ext cx="1847881" cy="1436856"/>
            <a:chOff x="5286061" y="1559339"/>
            <a:chExt cx="1385911" cy="1077642"/>
          </a:xfrm>
        </p:grpSpPr>
        <p:grpSp>
          <p:nvGrpSpPr>
            <p:cNvPr id="81" name="组合 80"/>
            <p:cNvGrpSpPr/>
            <p:nvPr/>
          </p:nvGrpSpPr>
          <p:grpSpPr>
            <a:xfrm rot="16200000">
              <a:off x="5440196" y="1405204"/>
              <a:ext cx="1077642" cy="1385911"/>
              <a:chOff x="5321145" y="126048"/>
              <a:chExt cx="1077642" cy="1385911"/>
            </a:xfrm>
          </p:grpSpPr>
          <p:sp>
            <p:nvSpPr>
              <p:cNvPr id="104"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cs typeface="+mn-ea"/>
                  <a:sym typeface="+mn-lt"/>
                </a:endParaRPr>
              </a:p>
            </p:txBody>
          </p:sp>
          <p:sp>
            <p:nvSpPr>
              <p:cNvPr id="105"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667" kern="0">
                  <a:solidFill>
                    <a:srgbClr val="FFFFFF"/>
                  </a:solidFill>
                  <a:cs typeface="+mn-ea"/>
                  <a:sym typeface="+mn-lt"/>
                </a:endParaRPr>
              </a:p>
            </p:txBody>
          </p:sp>
        </p:grpSp>
        <p:grpSp>
          <p:nvGrpSpPr>
            <p:cNvPr id="99" name="组合 98"/>
            <p:cNvGrpSpPr/>
            <p:nvPr/>
          </p:nvGrpSpPr>
          <p:grpSpPr>
            <a:xfrm>
              <a:off x="5569774" y="1888055"/>
              <a:ext cx="525462" cy="452437"/>
              <a:chOff x="3379788" y="4325938"/>
              <a:chExt cx="525462" cy="452437"/>
            </a:xfrm>
            <a:solidFill>
              <a:schemeClr val="bg1"/>
            </a:solidFill>
          </p:grpSpPr>
          <p:sp>
            <p:nvSpPr>
              <p:cNvPr id="100"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1"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2"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3"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106" name="组合 105"/>
          <p:cNvGrpSpPr/>
          <p:nvPr/>
        </p:nvGrpSpPr>
        <p:grpSpPr>
          <a:xfrm>
            <a:off x="6529651" y="3452249"/>
            <a:ext cx="1436856" cy="1847881"/>
            <a:chOff x="6830695" y="1295111"/>
            <a:chExt cx="1077642" cy="1385911"/>
          </a:xfrm>
        </p:grpSpPr>
        <p:grpSp>
          <p:nvGrpSpPr>
            <p:cNvPr id="107" name="组合 106"/>
            <p:cNvGrpSpPr/>
            <p:nvPr/>
          </p:nvGrpSpPr>
          <p:grpSpPr>
            <a:xfrm rot="10800000">
              <a:off x="6830695" y="1295111"/>
              <a:ext cx="1077642" cy="1385911"/>
              <a:chOff x="5321145" y="126048"/>
              <a:chExt cx="1077642" cy="1385911"/>
            </a:xfrm>
          </p:grpSpPr>
          <p:sp>
            <p:nvSpPr>
              <p:cNvPr id="109" name="椭圆 34"/>
              <p:cNvSpPr/>
              <p:nvPr/>
            </p:nvSpPr>
            <p:spPr>
              <a:xfrm rot="10800000">
                <a:off x="5321145" y="126048"/>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10" name="椭圆 34"/>
              <p:cNvSpPr/>
              <p:nvPr/>
            </p:nvSpPr>
            <p:spPr>
              <a:xfrm rot="10800000">
                <a:off x="5420224" y="253469"/>
                <a:ext cx="879484" cy="113106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w="25400" cap="flat" cmpd="sng" algn="ctr">
                <a:noFill/>
                <a:prstDash val="solid"/>
              </a:ln>
              <a:effectLst>
                <a:innerShdw blurRad="63500" dist="25400" dir="8040000">
                  <a:prstClr val="black">
                    <a:alpha val="35000"/>
                  </a:prstClr>
                </a:innerShdw>
              </a:effectLst>
            </p:spPr>
            <p:txBody>
              <a:bodyPr anchor="ctr"/>
              <a:lstStyle/>
              <a:p>
                <a:pPr algn="ctr" fontAlgn="base">
                  <a:spcBef>
                    <a:spcPct val="0"/>
                  </a:spcBef>
                  <a:spcAft>
                    <a:spcPct val="0"/>
                  </a:spcAft>
                </a:pPr>
                <a:endParaRPr lang="zh-CN" altLang="en-US" sz="2400" kern="0">
                  <a:solidFill>
                    <a:srgbClr val="FFFFFF"/>
                  </a:solidFill>
                  <a:cs typeface="+mn-ea"/>
                  <a:sym typeface="+mn-lt"/>
                </a:endParaRPr>
              </a:p>
            </p:txBody>
          </p:sp>
        </p:grpSp>
        <p:sp>
          <p:nvSpPr>
            <p:cNvPr id="108" name="Freeform 18"/>
            <p:cNvSpPr>
              <a:spLocks noEditPoints="1"/>
            </p:cNvSpPr>
            <p:nvPr/>
          </p:nvSpPr>
          <p:spPr bwMode="auto">
            <a:xfrm>
              <a:off x="7097166" y="1879206"/>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pic>
        <p:nvPicPr>
          <p:cNvPr id="36" name="图片 3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37" name="图片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38"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3266590637"/>
      </p:ext>
    </p:extLst>
  </p:cSld>
  <p:clrMapOvr>
    <a:masterClrMapping/>
  </p:clrMapOvr>
  <mc:AlternateContent xmlns:mc="http://schemas.openxmlformats.org/markup-compatibility/2006" xmlns:p14="http://schemas.microsoft.com/office/powerpoint/2010/main">
    <mc:Choice Requires="p14">
      <p:transition spd="med" p14:dur="700" advClick="0" advTm="4000">
        <p:fade/>
      </p:transition>
    </mc:Choice>
    <mc:Fallback xmlns="">
      <p:transition spd="med"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14:bounceEnd="40000">
                                          <p:cBhvr additive="base">
                                            <p:cTn id="7" dur="500" fill="hold"/>
                                            <p:tgtEl>
                                              <p:spTgt spid="6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80"/>
                                            </p:tgtEl>
                                            <p:attrNameLst>
                                              <p:attrName>style.visibility</p:attrName>
                                            </p:attrNameLst>
                                          </p:cBhvr>
                                          <p:to>
                                            <p:strVal val="visible"/>
                                          </p:to>
                                        </p:set>
                                        <p:anim calcmode="lin" valueType="num" p14:bounceEnd="40000">
                                          <p:cBhvr additive="base">
                                            <p:cTn id="11" dur="500" fill="hold"/>
                                            <p:tgtEl>
                                              <p:spTgt spid="80"/>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8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40000">
                                      <p:stCondLst>
                                        <p:cond delay="600"/>
                                      </p:stCondLst>
                                      <p:childTnLst>
                                        <p:set>
                                          <p:cBhvr>
                                            <p:cTn id="14" dur="1" fill="hold">
                                              <p:stCondLst>
                                                <p:cond delay="0"/>
                                              </p:stCondLst>
                                            </p:cTn>
                                            <p:tgtEl>
                                              <p:spTgt spid="106"/>
                                            </p:tgtEl>
                                            <p:attrNameLst>
                                              <p:attrName>style.visibility</p:attrName>
                                            </p:attrNameLst>
                                          </p:cBhvr>
                                          <p:to>
                                            <p:strVal val="visible"/>
                                          </p:to>
                                        </p:set>
                                        <p:anim calcmode="lin" valueType="num" p14:bounceEnd="40000">
                                          <p:cBhvr additive="base">
                                            <p:cTn id="15" dur="500" fill="hold"/>
                                            <p:tgtEl>
                                              <p:spTgt spid="106"/>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06"/>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73"/>
                                            </p:tgtEl>
                                            <p:attrNameLst>
                                              <p:attrName>style.visibility</p:attrName>
                                            </p:attrNameLst>
                                          </p:cBhvr>
                                          <p:to>
                                            <p:strVal val="visible"/>
                                          </p:to>
                                        </p:set>
                                        <p:anim calcmode="lin" valueType="num" p14:bounceEnd="40000">
                                          <p:cBhvr additive="base">
                                            <p:cTn id="19" dur="50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3"/>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wipe(left)">
                                          <p:cBhvr>
                                            <p:cTn id="24" dur="500"/>
                                            <p:tgtEl>
                                              <p:spTgt spid="4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left)">
                                          <p:cBhvr>
                                            <p:cTn id="41" dur="500"/>
                                            <p:tgtEl>
                                              <p:spTgt spid="52"/>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0-#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600"/>
                                      </p:stCondLst>
                                      <p:childTnLst>
                                        <p:set>
                                          <p:cBhvr>
                                            <p:cTn id="14" dur="1" fill="hold">
                                              <p:stCondLst>
                                                <p:cond delay="0"/>
                                              </p:stCondLst>
                                            </p:cTn>
                                            <p:tgtEl>
                                              <p:spTgt spid="106"/>
                                            </p:tgtEl>
                                            <p:attrNameLst>
                                              <p:attrName>style.visibility</p:attrName>
                                            </p:attrNameLst>
                                          </p:cBhvr>
                                          <p:to>
                                            <p:strVal val="visible"/>
                                          </p:to>
                                        </p:set>
                                        <p:anim calcmode="lin" valueType="num">
                                          <p:cBhvr additive="base">
                                            <p:cTn id="15" dur="500" fill="hold"/>
                                            <p:tgtEl>
                                              <p:spTgt spid="106"/>
                                            </p:tgtEl>
                                            <p:attrNameLst>
                                              <p:attrName>ppt_x</p:attrName>
                                            </p:attrNameLst>
                                          </p:cBhvr>
                                          <p:tavLst>
                                            <p:tav tm="0">
                                              <p:val>
                                                <p:strVal val="#ppt_x"/>
                                              </p:val>
                                            </p:tav>
                                            <p:tav tm="100000">
                                              <p:val>
                                                <p:strVal val="#ppt_x"/>
                                              </p:val>
                                            </p:tav>
                                          </p:tavLst>
                                        </p:anim>
                                        <p:anim calcmode="lin" valueType="num">
                                          <p:cBhvr additive="base">
                                            <p:cTn id="16" dur="500" fill="hold"/>
                                            <p:tgtEl>
                                              <p:spTgt spid="106"/>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1+#ppt_w/2"/>
                                              </p:val>
                                            </p:tav>
                                            <p:tav tm="100000">
                                              <p:val>
                                                <p:strVal val="#ppt_x"/>
                                              </p:val>
                                            </p:tav>
                                          </p:tavLst>
                                        </p:anim>
                                        <p:anim calcmode="lin" valueType="num">
                                          <p:cBhvr additive="base">
                                            <p:cTn id="20" dur="500" fill="hold"/>
                                            <p:tgtEl>
                                              <p:spTgt spid="73"/>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wipe(left)">
                                          <p:cBhvr>
                                            <p:cTn id="24" dur="500"/>
                                            <p:tgtEl>
                                              <p:spTgt spid="4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500"/>
                                            <p:tgtEl>
                                              <p:spTgt spid="48"/>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left)">
                                          <p:cBhvr>
                                            <p:cTn id="34" dur="500"/>
                                            <p:tgtEl>
                                              <p:spTgt spid="50"/>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left)">
                                          <p:cBhvr>
                                            <p:cTn id="38" dur="500"/>
                                            <p:tgtEl>
                                              <p:spTgt spid="5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left)">
                                          <p:cBhvr>
                                            <p:cTn id="41" dur="500"/>
                                            <p:tgtEl>
                                              <p:spTgt spid="52"/>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6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27427" y="3330249"/>
            <a:ext cx="1237267" cy="1237265"/>
            <a:chOff x="5004048" y="3459215"/>
            <a:chExt cx="1265929" cy="1265929"/>
          </a:xfrm>
        </p:grpSpPr>
        <p:sp>
          <p:nvSpPr>
            <p:cNvPr id="18" name="椭圆 17"/>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9" name="椭圆 18"/>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59" name="组合 58"/>
          <p:cNvGrpSpPr/>
          <p:nvPr/>
        </p:nvGrpSpPr>
        <p:grpSpPr>
          <a:xfrm>
            <a:off x="1777108" y="3343865"/>
            <a:ext cx="1237267" cy="1237265"/>
            <a:chOff x="1547664" y="2507897"/>
            <a:chExt cx="927950" cy="927949"/>
          </a:xfrm>
        </p:grpSpPr>
        <p:sp>
          <p:nvSpPr>
            <p:cNvPr id="21" name="椭圆 20"/>
            <p:cNvSpPr/>
            <p:nvPr/>
          </p:nvSpPr>
          <p:spPr>
            <a:xfrm>
              <a:off x="1547664" y="2507897"/>
              <a:ext cx="927950" cy="92794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2" name="椭圆 21"/>
            <p:cNvSpPr/>
            <p:nvPr/>
          </p:nvSpPr>
          <p:spPr>
            <a:xfrm>
              <a:off x="1651681" y="2602135"/>
              <a:ext cx="738965" cy="738964"/>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23" name="组合 22"/>
          <p:cNvGrpSpPr/>
          <p:nvPr/>
        </p:nvGrpSpPr>
        <p:grpSpPr>
          <a:xfrm>
            <a:off x="2153394" y="3695297"/>
            <a:ext cx="510093" cy="470824"/>
            <a:chOff x="1763688" y="4459554"/>
            <a:chExt cx="521910" cy="481732"/>
          </a:xfrm>
        </p:grpSpPr>
        <p:sp>
          <p:nvSpPr>
            <p:cNvPr id="24" name="圆角矩形 23"/>
            <p:cNvSpPr/>
            <p:nvPr/>
          </p:nvSpPr>
          <p:spPr>
            <a:xfrm>
              <a:off x="1763688" y="4459554"/>
              <a:ext cx="521910" cy="48173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5" name="圆角矩形 24"/>
            <p:cNvSpPr/>
            <p:nvPr/>
          </p:nvSpPr>
          <p:spPr>
            <a:xfrm>
              <a:off x="1815281" y="4501204"/>
              <a:ext cx="419016" cy="396147"/>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6" name="五角星 25"/>
            <p:cNvSpPr/>
            <p:nvPr/>
          </p:nvSpPr>
          <p:spPr>
            <a:xfrm>
              <a:off x="1880627" y="4541264"/>
              <a:ext cx="288032" cy="288032"/>
            </a:xfrm>
            <a:prstGeom prst="star5">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28" name="组合 27"/>
          <p:cNvGrpSpPr/>
          <p:nvPr/>
        </p:nvGrpSpPr>
        <p:grpSpPr>
          <a:xfrm>
            <a:off x="3601311" y="3343865"/>
            <a:ext cx="1237267" cy="1237265"/>
            <a:chOff x="5004048" y="3459215"/>
            <a:chExt cx="1265929" cy="1265929"/>
          </a:xfrm>
        </p:grpSpPr>
        <p:sp>
          <p:nvSpPr>
            <p:cNvPr id="34" name="椭圆 33"/>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5" name="椭圆 34"/>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29" name="组合 28"/>
          <p:cNvGrpSpPr/>
          <p:nvPr/>
        </p:nvGrpSpPr>
        <p:grpSpPr>
          <a:xfrm>
            <a:off x="3926615" y="3729932"/>
            <a:ext cx="586653" cy="470824"/>
            <a:chOff x="3448702" y="4519092"/>
            <a:chExt cx="600244" cy="396148"/>
          </a:xfrm>
        </p:grpSpPr>
        <p:sp>
          <p:nvSpPr>
            <p:cNvPr id="30" name="圆角矩形 29"/>
            <p:cNvSpPr/>
            <p:nvPr/>
          </p:nvSpPr>
          <p:spPr>
            <a:xfrm>
              <a:off x="3448702" y="4519092"/>
              <a:ext cx="600244" cy="39614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1" name="圆角矩形 30"/>
            <p:cNvSpPr/>
            <p:nvPr/>
          </p:nvSpPr>
          <p:spPr>
            <a:xfrm>
              <a:off x="3535313" y="4703313"/>
              <a:ext cx="432048" cy="741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2" name="圆角矩形 31"/>
            <p:cNvSpPr/>
            <p:nvPr/>
          </p:nvSpPr>
          <p:spPr>
            <a:xfrm>
              <a:off x="3813814" y="4802630"/>
              <a:ext cx="153547" cy="4749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3" name="圆角矩形 32"/>
            <p:cNvSpPr/>
            <p:nvPr/>
          </p:nvSpPr>
          <p:spPr>
            <a:xfrm>
              <a:off x="3535313" y="4593260"/>
              <a:ext cx="432048" cy="741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37" name="组合 36"/>
          <p:cNvGrpSpPr/>
          <p:nvPr/>
        </p:nvGrpSpPr>
        <p:grpSpPr>
          <a:xfrm>
            <a:off x="7356599" y="3343865"/>
            <a:ext cx="1237267" cy="1237265"/>
            <a:chOff x="5004048" y="3459215"/>
            <a:chExt cx="1265929" cy="1265929"/>
          </a:xfrm>
        </p:grpSpPr>
        <p:sp>
          <p:nvSpPr>
            <p:cNvPr id="41" name="椭圆 40"/>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2" name="椭圆 41"/>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43" name="组合 42"/>
          <p:cNvGrpSpPr/>
          <p:nvPr/>
        </p:nvGrpSpPr>
        <p:grpSpPr>
          <a:xfrm>
            <a:off x="5306283" y="1483684"/>
            <a:ext cx="1586179" cy="1586179"/>
            <a:chOff x="3978521" y="628076"/>
            <a:chExt cx="1189634" cy="1189634"/>
          </a:xfrm>
        </p:grpSpPr>
        <p:sp>
          <p:nvSpPr>
            <p:cNvPr id="44" name="椭圆 43"/>
            <p:cNvSpPr/>
            <p:nvPr/>
          </p:nvSpPr>
          <p:spPr>
            <a:xfrm>
              <a:off x="3978521" y="628076"/>
              <a:ext cx="1189634" cy="1189634"/>
            </a:xfrm>
            <a:prstGeom prst="ellipse">
              <a:avLst/>
            </a:prstGeom>
            <a:gradFill>
              <a:gsLst>
                <a:gs pos="0">
                  <a:srgbClr val="BFBFBF"/>
                </a:gs>
                <a:gs pos="100000">
                  <a:srgbClr val="FFFFFF"/>
                </a:gs>
              </a:gsLst>
              <a:lin ang="8400000" scaled="1"/>
            </a:gradFill>
            <a:ln w="3175">
              <a:solidFill>
                <a:schemeClr val="bg1">
                  <a:lumMod val="75000"/>
                </a:schemeClr>
              </a:solidFill>
            </a:ln>
            <a:effectLst>
              <a:outerShdw blurRad="635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5" name="TextBox 44"/>
            <p:cNvSpPr txBox="1"/>
            <p:nvPr/>
          </p:nvSpPr>
          <p:spPr>
            <a:xfrm>
              <a:off x="4052163" y="1033457"/>
              <a:ext cx="1115992" cy="561741"/>
            </a:xfrm>
            <a:prstGeom prst="rect">
              <a:avLst/>
            </a:prstGeom>
            <a:noFill/>
          </p:spPr>
          <p:txBody>
            <a:bodyPr wrap="square" rtlCol="0">
              <a:spAutoFit/>
            </a:bodyPr>
            <a:lstStyle/>
            <a:p>
              <a:r>
                <a:rPr lang="zh-CN" altLang="en-US" sz="4267" b="1" dirty="0">
                  <a:solidFill>
                    <a:schemeClr val="tx1">
                      <a:lumMod val="65000"/>
                      <a:lumOff val="35000"/>
                    </a:schemeClr>
                  </a:solidFill>
                  <a:cs typeface="+mn-ea"/>
                  <a:sym typeface="+mn-lt"/>
                </a:rPr>
                <a:t>文本</a:t>
              </a:r>
            </a:p>
          </p:txBody>
        </p:sp>
      </p:grpSp>
      <p:sp>
        <p:nvSpPr>
          <p:cNvPr id="46" name="Freeform 10"/>
          <p:cNvSpPr>
            <a:spLocks noEditPoints="1"/>
          </p:cNvSpPr>
          <p:nvPr/>
        </p:nvSpPr>
        <p:spPr bwMode="auto">
          <a:xfrm>
            <a:off x="7850857" y="3637460"/>
            <a:ext cx="329793" cy="584264"/>
          </a:xfrm>
          <a:custGeom>
            <a:avLst/>
            <a:gdLst>
              <a:gd name="T0" fmla="*/ 1428 w 1428"/>
              <a:gd name="T1" fmla="*/ 546 h 2532"/>
              <a:gd name="T2" fmla="*/ 1194 w 1428"/>
              <a:gd name="T3" fmla="*/ 0 h 2532"/>
              <a:gd name="T4" fmla="*/ 0 w 1428"/>
              <a:gd name="T5" fmla="*/ 563 h 2532"/>
              <a:gd name="T6" fmla="*/ 404 w 1428"/>
              <a:gd name="T7" fmla="*/ 2332 h 2532"/>
              <a:gd name="T8" fmla="*/ 988 w 1428"/>
              <a:gd name="T9" fmla="*/ 2532 h 2532"/>
              <a:gd name="T10" fmla="*/ 1265 w 1428"/>
              <a:gd name="T11" fmla="*/ 2532 h 2532"/>
              <a:gd name="T12" fmla="*/ 1428 w 1428"/>
              <a:gd name="T13" fmla="*/ 2332 h 2532"/>
              <a:gd name="T14" fmla="*/ 173 w 1428"/>
              <a:gd name="T15" fmla="*/ 660 h 2532"/>
              <a:gd name="T16" fmla="*/ 644 w 1428"/>
              <a:gd name="T17" fmla="*/ 533 h 2532"/>
              <a:gd name="T18" fmla="*/ 173 w 1428"/>
              <a:gd name="T19" fmla="*/ 660 h 2532"/>
              <a:gd name="T20" fmla="*/ 644 w 1428"/>
              <a:gd name="T21" fmla="*/ 617 h 2532"/>
              <a:gd name="T22" fmla="*/ 173 w 1428"/>
              <a:gd name="T23" fmla="*/ 894 h 2532"/>
              <a:gd name="T24" fmla="*/ 417 w 1428"/>
              <a:gd name="T25" fmla="*/ 2258 h 2532"/>
              <a:gd name="T26" fmla="*/ 301 w 1428"/>
              <a:gd name="T27" fmla="*/ 1680 h 2532"/>
              <a:gd name="T28" fmla="*/ 1143 w 1428"/>
              <a:gd name="T29" fmla="*/ 1393 h 2532"/>
              <a:gd name="T30" fmla="*/ 191 w 1428"/>
              <a:gd name="T31" fmla="*/ 1957 h 2532"/>
              <a:gd name="T32" fmla="*/ 988 w 1428"/>
              <a:gd name="T33" fmla="*/ 2182 h 2532"/>
              <a:gd name="T34" fmla="*/ 417 w 1428"/>
              <a:gd name="T35" fmla="*/ 2258 h 2532"/>
              <a:gd name="T36" fmla="*/ 988 w 1428"/>
              <a:gd name="T37" fmla="*/ 2032 h 2532"/>
              <a:gd name="T38" fmla="*/ 972 w 1428"/>
              <a:gd name="T39" fmla="*/ 2107 h 2532"/>
              <a:gd name="T40" fmla="*/ 297 w 1428"/>
              <a:gd name="T41" fmla="*/ 2032 h 2532"/>
              <a:gd name="T42" fmla="*/ 1265 w 1428"/>
              <a:gd name="T43" fmla="*/ 2258 h 2532"/>
              <a:gd name="T44" fmla="*/ 1353 w 1428"/>
              <a:gd name="T45" fmla="*/ 2182 h 2532"/>
              <a:gd name="T46" fmla="*/ 1353 w 1428"/>
              <a:gd name="T47" fmla="*/ 2107 h 2532"/>
              <a:gd name="T48" fmla="*/ 1265 w 1428"/>
              <a:gd name="T49" fmla="*/ 2032 h 2532"/>
              <a:gd name="T50" fmla="*/ 1353 w 1428"/>
              <a:gd name="T51" fmla="*/ 2107 h 2532"/>
              <a:gd name="T52" fmla="*/ 276 w 1428"/>
              <a:gd name="T53" fmla="*/ 1955 h 2532"/>
              <a:gd name="T54" fmla="*/ 295 w 1428"/>
              <a:gd name="T55" fmla="*/ 1880 h 2532"/>
              <a:gd name="T56" fmla="*/ 1353 w 1428"/>
              <a:gd name="T57" fmla="*/ 1955 h 2532"/>
              <a:gd name="T58" fmla="*/ 390 w 1428"/>
              <a:gd name="T59" fmla="*/ 1805 h 2532"/>
              <a:gd name="T60" fmla="*/ 1194 w 1428"/>
              <a:gd name="T61" fmla="*/ 1409 h 2532"/>
              <a:gd name="T62" fmla="*/ 1353 w 1428"/>
              <a:gd name="T63" fmla="*/ 621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8" h="2532">
                <a:moveTo>
                  <a:pt x="1428" y="1941"/>
                </a:moveTo>
                <a:lnTo>
                  <a:pt x="1428" y="546"/>
                </a:lnTo>
                <a:lnTo>
                  <a:pt x="1194" y="546"/>
                </a:lnTo>
                <a:lnTo>
                  <a:pt x="1194" y="0"/>
                </a:lnTo>
                <a:lnTo>
                  <a:pt x="73" y="478"/>
                </a:lnTo>
                <a:cubicBezTo>
                  <a:pt x="24" y="504"/>
                  <a:pt x="0" y="534"/>
                  <a:pt x="0" y="563"/>
                </a:cubicBezTo>
                <a:lnTo>
                  <a:pt x="0" y="1875"/>
                </a:lnTo>
                <a:cubicBezTo>
                  <a:pt x="0" y="2135"/>
                  <a:pt x="159" y="2332"/>
                  <a:pt x="404" y="2332"/>
                </a:cubicBezTo>
                <a:lnTo>
                  <a:pt x="988" y="2332"/>
                </a:lnTo>
                <a:lnTo>
                  <a:pt x="988" y="2532"/>
                </a:lnTo>
                <a:lnTo>
                  <a:pt x="1130" y="2369"/>
                </a:lnTo>
                <a:lnTo>
                  <a:pt x="1265" y="2532"/>
                </a:lnTo>
                <a:lnTo>
                  <a:pt x="1265" y="2332"/>
                </a:lnTo>
                <a:lnTo>
                  <a:pt x="1428" y="2332"/>
                </a:lnTo>
                <a:lnTo>
                  <a:pt x="1428" y="1941"/>
                </a:lnTo>
                <a:close/>
                <a:moveTo>
                  <a:pt x="173" y="660"/>
                </a:moveTo>
                <a:lnTo>
                  <a:pt x="644" y="458"/>
                </a:lnTo>
                <a:lnTo>
                  <a:pt x="644" y="533"/>
                </a:lnTo>
                <a:lnTo>
                  <a:pt x="173" y="735"/>
                </a:lnTo>
                <a:lnTo>
                  <a:pt x="173" y="660"/>
                </a:lnTo>
                <a:close/>
                <a:moveTo>
                  <a:pt x="173" y="819"/>
                </a:moveTo>
                <a:lnTo>
                  <a:pt x="644" y="617"/>
                </a:lnTo>
                <a:lnTo>
                  <a:pt x="644" y="692"/>
                </a:lnTo>
                <a:lnTo>
                  <a:pt x="173" y="894"/>
                </a:lnTo>
                <a:lnTo>
                  <a:pt x="173" y="819"/>
                </a:lnTo>
                <a:close/>
                <a:moveTo>
                  <a:pt x="417" y="2258"/>
                </a:moveTo>
                <a:cubicBezTo>
                  <a:pt x="251" y="2258"/>
                  <a:pt x="116" y="2123"/>
                  <a:pt x="116" y="1957"/>
                </a:cubicBezTo>
                <a:cubicBezTo>
                  <a:pt x="116" y="1835"/>
                  <a:pt x="189" y="1727"/>
                  <a:pt x="301" y="1680"/>
                </a:cubicBezTo>
                <a:cubicBezTo>
                  <a:pt x="332" y="1667"/>
                  <a:pt x="1136" y="1314"/>
                  <a:pt x="1143" y="1311"/>
                </a:cubicBezTo>
                <a:lnTo>
                  <a:pt x="1143" y="1393"/>
                </a:lnTo>
                <a:cubicBezTo>
                  <a:pt x="1143" y="1393"/>
                  <a:pt x="361" y="1736"/>
                  <a:pt x="330" y="1749"/>
                </a:cubicBezTo>
                <a:cubicBezTo>
                  <a:pt x="246" y="1784"/>
                  <a:pt x="191" y="1866"/>
                  <a:pt x="191" y="1957"/>
                </a:cubicBezTo>
                <a:cubicBezTo>
                  <a:pt x="191" y="2081"/>
                  <a:pt x="292" y="2182"/>
                  <a:pt x="417" y="2182"/>
                </a:cubicBezTo>
                <a:lnTo>
                  <a:pt x="988" y="2182"/>
                </a:lnTo>
                <a:lnTo>
                  <a:pt x="988" y="2258"/>
                </a:lnTo>
                <a:lnTo>
                  <a:pt x="417" y="2258"/>
                </a:lnTo>
                <a:close/>
                <a:moveTo>
                  <a:pt x="297" y="2032"/>
                </a:moveTo>
                <a:lnTo>
                  <a:pt x="988" y="2032"/>
                </a:lnTo>
                <a:lnTo>
                  <a:pt x="988" y="2107"/>
                </a:lnTo>
                <a:lnTo>
                  <a:pt x="972" y="2107"/>
                </a:lnTo>
                <a:lnTo>
                  <a:pt x="428" y="2107"/>
                </a:lnTo>
                <a:cubicBezTo>
                  <a:pt x="372" y="2107"/>
                  <a:pt x="323" y="2077"/>
                  <a:pt x="297" y="2032"/>
                </a:cubicBezTo>
                <a:close/>
                <a:moveTo>
                  <a:pt x="1353" y="2258"/>
                </a:moveTo>
                <a:lnTo>
                  <a:pt x="1265" y="2258"/>
                </a:lnTo>
                <a:lnTo>
                  <a:pt x="1265" y="2182"/>
                </a:lnTo>
                <a:lnTo>
                  <a:pt x="1353" y="2182"/>
                </a:lnTo>
                <a:lnTo>
                  <a:pt x="1353" y="2258"/>
                </a:lnTo>
                <a:close/>
                <a:moveTo>
                  <a:pt x="1353" y="2107"/>
                </a:moveTo>
                <a:lnTo>
                  <a:pt x="1265" y="2107"/>
                </a:lnTo>
                <a:lnTo>
                  <a:pt x="1265" y="2032"/>
                </a:lnTo>
                <a:lnTo>
                  <a:pt x="1353" y="2032"/>
                </a:lnTo>
                <a:lnTo>
                  <a:pt x="1353" y="2107"/>
                </a:lnTo>
                <a:close/>
                <a:moveTo>
                  <a:pt x="1353" y="1955"/>
                </a:moveTo>
                <a:lnTo>
                  <a:pt x="276" y="1955"/>
                </a:lnTo>
                <a:cubicBezTo>
                  <a:pt x="276" y="1955"/>
                  <a:pt x="276" y="1955"/>
                  <a:pt x="276" y="1954"/>
                </a:cubicBezTo>
                <a:cubicBezTo>
                  <a:pt x="276" y="1927"/>
                  <a:pt x="283" y="1902"/>
                  <a:pt x="295" y="1880"/>
                </a:cubicBezTo>
                <a:lnTo>
                  <a:pt x="1353" y="1880"/>
                </a:lnTo>
                <a:lnTo>
                  <a:pt x="1353" y="1955"/>
                </a:lnTo>
                <a:close/>
                <a:moveTo>
                  <a:pt x="1353" y="1805"/>
                </a:moveTo>
                <a:lnTo>
                  <a:pt x="390" y="1805"/>
                </a:lnTo>
                <a:lnTo>
                  <a:pt x="1152" y="1471"/>
                </a:lnTo>
                <a:cubicBezTo>
                  <a:pt x="1177" y="1460"/>
                  <a:pt x="1194" y="1435"/>
                  <a:pt x="1194" y="1409"/>
                </a:cubicBezTo>
                <a:lnTo>
                  <a:pt x="1194" y="621"/>
                </a:lnTo>
                <a:lnTo>
                  <a:pt x="1353" y="621"/>
                </a:lnTo>
                <a:lnTo>
                  <a:pt x="1353" y="1805"/>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th-TH" sz="2400">
              <a:cs typeface="+mn-ea"/>
              <a:sym typeface="+mn-lt"/>
            </a:endParaRPr>
          </a:p>
        </p:txBody>
      </p:sp>
      <p:grpSp>
        <p:nvGrpSpPr>
          <p:cNvPr id="47" name="Group 34"/>
          <p:cNvGrpSpPr/>
          <p:nvPr/>
        </p:nvGrpSpPr>
        <p:grpSpPr>
          <a:xfrm>
            <a:off x="5823718" y="3624101"/>
            <a:ext cx="459759" cy="526104"/>
            <a:chOff x="3526798" y="4057329"/>
            <a:chExt cx="284519" cy="359394"/>
          </a:xfrm>
          <a:solidFill>
            <a:schemeClr val="accent3"/>
          </a:solidFill>
        </p:grpSpPr>
        <p:sp>
          <p:nvSpPr>
            <p:cNvPr id="4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51" name="组合 50"/>
          <p:cNvGrpSpPr/>
          <p:nvPr/>
        </p:nvGrpSpPr>
        <p:grpSpPr>
          <a:xfrm>
            <a:off x="9180801" y="3320506"/>
            <a:ext cx="1237267" cy="1237265"/>
            <a:chOff x="5004048" y="3459215"/>
            <a:chExt cx="1265929" cy="1265929"/>
          </a:xfrm>
        </p:grpSpPr>
        <p:sp>
          <p:nvSpPr>
            <p:cNvPr id="52" name="椭圆 51"/>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3" name="椭圆 52"/>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55" name="Group 42"/>
          <p:cNvGrpSpPr>
            <a:grpSpLocks/>
          </p:cNvGrpSpPr>
          <p:nvPr/>
        </p:nvGrpSpPr>
        <p:grpSpPr bwMode="auto">
          <a:xfrm>
            <a:off x="9445940" y="3709917"/>
            <a:ext cx="706989" cy="441584"/>
            <a:chOff x="0" y="0"/>
            <a:chExt cx="1485900" cy="927101"/>
          </a:xfrm>
          <a:solidFill>
            <a:schemeClr val="accent1"/>
          </a:solidFill>
        </p:grpSpPr>
        <p:sp>
          <p:nvSpPr>
            <p:cNvPr id="56" name="AutoShape 43"/>
            <p:cNvSpPr>
              <a:spLocks/>
            </p:cNvSpPr>
            <p:nvPr/>
          </p:nvSpPr>
          <p:spPr bwMode="auto">
            <a:xfrm>
              <a:off x="0" y="0"/>
              <a:ext cx="1485900" cy="927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600"/>
                    <a:pt x="10800" y="21600"/>
                  </a:cubicBezTo>
                  <a:cubicBezTo>
                    <a:pt x="15302" y="21600"/>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457189"/>
              <a:endParaRPr lang="en-US" sz="3067">
                <a:solidFill>
                  <a:srgbClr val="FFFFFF"/>
                </a:solidFill>
                <a:effectLst>
                  <a:outerShdw blurRad="38100" dist="38100" dir="2700000" algn="tl">
                    <a:srgbClr val="000000"/>
                  </a:outerShdw>
                </a:effectLst>
                <a:cs typeface="+mn-ea"/>
                <a:sym typeface="+mn-lt"/>
              </a:endParaRPr>
            </a:p>
          </p:txBody>
        </p:sp>
        <p:sp>
          <p:nvSpPr>
            <p:cNvPr id="57" name="AutoShape 44"/>
            <p:cNvSpPr>
              <a:spLocks/>
            </p:cNvSpPr>
            <p:nvPr/>
          </p:nvSpPr>
          <p:spPr bwMode="auto">
            <a:xfrm>
              <a:off x="558012" y="278340"/>
              <a:ext cx="209075" cy="208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599"/>
                    <a:pt x="2402" y="21599"/>
                  </a:cubicBezTo>
                  <a:cubicBezTo>
                    <a:pt x="3722" y="21599"/>
                    <a:pt x="4799" y="20523"/>
                    <a:pt x="4799" y="19198"/>
                  </a:cubicBezTo>
                  <a:cubicBezTo>
                    <a:pt x="4799" y="11262"/>
                    <a:pt x="11262" y="4803"/>
                    <a:pt x="19202" y="4803"/>
                  </a:cubicBezTo>
                  <a:lnTo>
                    <a:pt x="19202" y="4798"/>
                  </a:lnTo>
                  <a:cubicBezTo>
                    <a:pt x="20523" y="4798"/>
                    <a:pt x="21600" y="3721"/>
                    <a:pt x="21600" y="2401"/>
                  </a:cubicBezTo>
                  <a:cubicBezTo>
                    <a:pt x="21600" y="1076"/>
                    <a:pt x="20523" y="0"/>
                    <a:pt x="19202"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457189"/>
              <a:endParaRPr lang="en-US" sz="3067">
                <a:solidFill>
                  <a:srgbClr val="FFFFFF"/>
                </a:solidFill>
                <a:effectLst>
                  <a:outerShdw blurRad="38100" dist="38100" dir="2700000" algn="tl">
                    <a:srgbClr val="000000"/>
                  </a:outerShdw>
                </a:effectLst>
                <a:cs typeface="+mn-ea"/>
                <a:sym typeface="+mn-lt"/>
              </a:endParaRPr>
            </a:p>
          </p:txBody>
        </p:sp>
        <p:sp>
          <p:nvSpPr>
            <p:cNvPr id="58" name="AutoShape 45"/>
            <p:cNvSpPr>
              <a:spLocks/>
            </p:cNvSpPr>
            <p:nvPr/>
          </p:nvSpPr>
          <p:spPr bwMode="auto">
            <a:xfrm>
              <a:off x="418509" y="139170"/>
              <a:ext cx="651016" cy="649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600" y="16765"/>
                    <a:pt x="21600" y="10800"/>
                  </a:cubicBezTo>
                  <a:cubicBezTo>
                    <a:pt x="21600" y="4834"/>
                    <a:pt x="1676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457189"/>
              <a:endParaRPr lang="en-US" sz="3067">
                <a:solidFill>
                  <a:srgbClr val="FFFFFF"/>
                </a:solidFill>
                <a:effectLst>
                  <a:outerShdw blurRad="38100" dist="38100" dir="2700000" algn="tl">
                    <a:srgbClr val="000000"/>
                  </a:outerShdw>
                </a:effectLst>
                <a:cs typeface="+mn-ea"/>
                <a:sym typeface="+mn-lt"/>
              </a:endParaRPr>
            </a:p>
          </p:txBody>
        </p:sp>
      </p:grpSp>
      <p:sp>
        <p:nvSpPr>
          <p:cNvPr id="64" name="TextBox 63"/>
          <p:cNvSpPr txBox="1"/>
          <p:nvPr/>
        </p:nvSpPr>
        <p:spPr>
          <a:xfrm>
            <a:off x="1586866" y="4677139"/>
            <a:ext cx="1617751" cy="379656"/>
          </a:xfrm>
          <a:prstGeom prst="rect">
            <a:avLst/>
          </a:prstGeom>
          <a:noFill/>
        </p:spPr>
        <p:txBody>
          <a:bodyPr wrap="none" rtlCol="0">
            <a:spAutoFit/>
          </a:bodyPr>
          <a:lstStyle/>
          <a:p>
            <a:pPr lvl="0" algn="ctr"/>
            <a:r>
              <a:rPr lang="zh-CN" altLang="en-US" sz="1867" b="1" kern="0" dirty="0">
                <a:solidFill>
                  <a:schemeClr val="tx1">
                    <a:lumMod val="65000"/>
                    <a:lumOff val="35000"/>
                  </a:schemeClr>
                </a:solidFill>
                <a:cs typeface="+mn-ea"/>
                <a:sym typeface="+mn-lt"/>
              </a:rPr>
              <a:t>输入你的标题</a:t>
            </a:r>
            <a:endParaRPr lang="en-US" altLang="zh-CN" sz="1867" b="1" kern="0" dirty="0">
              <a:solidFill>
                <a:schemeClr val="tx1">
                  <a:lumMod val="65000"/>
                  <a:lumOff val="35000"/>
                </a:schemeClr>
              </a:solidFill>
              <a:cs typeface="+mn-ea"/>
              <a:sym typeface="+mn-lt"/>
            </a:endParaRPr>
          </a:p>
        </p:txBody>
      </p:sp>
      <p:sp>
        <p:nvSpPr>
          <p:cNvPr id="65" name="TextBox 64"/>
          <p:cNvSpPr txBox="1"/>
          <p:nvPr/>
        </p:nvSpPr>
        <p:spPr>
          <a:xfrm>
            <a:off x="3380326" y="4677139"/>
            <a:ext cx="1617751" cy="379656"/>
          </a:xfrm>
          <a:prstGeom prst="rect">
            <a:avLst/>
          </a:prstGeom>
          <a:noFill/>
        </p:spPr>
        <p:txBody>
          <a:bodyPr wrap="none" rtlCol="0">
            <a:spAutoFit/>
          </a:bodyPr>
          <a:lstStyle/>
          <a:p>
            <a:pPr lvl="0" algn="ctr"/>
            <a:r>
              <a:rPr lang="zh-CN" altLang="en-US" sz="1867" b="1" kern="0" dirty="0">
                <a:solidFill>
                  <a:schemeClr val="tx1">
                    <a:lumMod val="65000"/>
                    <a:lumOff val="35000"/>
                  </a:schemeClr>
                </a:solidFill>
                <a:cs typeface="+mn-ea"/>
                <a:sym typeface="+mn-lt"/>
              </a:rPr>
              <a:t>输入你的标题</a:t>
            </a:r>
            <a:endParaRPr lang="en-US" altLang="zh-CN" sz="1867" b="1" kern="0" dirty="0">
              <a:solidFill>
                <a:schemeClr val="tx1">
                  <a:lumMod val="65000"/>
                  <a:lumOff val="35000"/>
                </a:schemeClr>
              </a:solidFill>
              <a:cs typeface="+mn-ea"/>
              <a:sym typeface="+mn-lt"/>
            </a:endParaRPr>
          </a:p>
        </p:txBody>
      </p:sp>
      <p:sp>
        <p:nvSpPr>
          <p:cNvPr id="66" name="TextBox 65"/>
          <p:cNvSpPr txBox="1"/>
          <p:nvPr/>
        </p:nvSpPr>
        <p:spPr>
          <a:xfrm>
            <a:off x="5206366" y="4677139"/>
            <a:ext cx="1617751" cy="379656"/>
          </a:xfrm>
          <a:prstGeom prst="rect">
            <a:avLst/>
          </a:prstGeom>
          <a:noFill/>
        </p:spPr>
        <p:txBody>
          <a:bodyPr wrap="none" rtlCol="0">
            <a:spAutoFit/>
          </a:bodyPr>
          <a:lstStyle/>
          <a:p>
            <a:pPr lvl="0" algn="ctr"/>
            <a:r>
              <a:rPr lang="zh-CN" altLang="en-US" sz="1867" b="1" kern="0" dirty="0">
                <a:solidFill>
                  <a:schemeClr val="tx1">
                    <a:lumMod val="65000"/>
                    <a:lumOff val="35000"/>
                  </a:schemeClr>
                </a:solidFill>
                <a:cs typeface="+mn-ea"/>
                <a:sym typeface="+mn-lt"/>
              </a:rPr>
              <a:t>输入你的标题</a:t>
            </a:r>
            <a:endParaRPr lang="en-US" altLang="zh-CN" sz="1867" b="1" kern="0" dirty="0">
              <a:solidFill>
                <a:schemeClr val="tx1">
                  <a:lumMod val="65000"/>
                  <a:lumOff val="35000"/>
                </a:schemeClr>
              </a:solidFill>
              <a:cs typeface="+mn-ea"/>
              <a:sym typeface="+mn-lt"/>
            </a:endParaRPr>
          </a:p>
        </p:txBody>
      </p:sp>
      <p:sp>
        <p:nvSpPr>
          <p:cNvPr id="67" name="TextBox 66"/>
          <p:cNvSpPr txBox="1"/>
          <p:nvPr/>
        </p:nvSpPr>
        <p:spPr>
          <a:xfrm>
            <a:off x="7088174" y="4677139"/>
            <a:ext cx="1617751" cy="379656"/>
          </a:xfrm>
          <a:prstGeom prst="rect">
            <a:avLst/>
          </a:prstGeom>
          <a:noFill/>
        </p:spPr>
        <p:txBody>
          <a:bodyPr wrap="none" rtlCol="0">
            <a:spAutoFit/>
          </a:bodyPr>
          <a:lstStyle/>
          <a:p>
            <a:pPr lvl="0" algn="ctr"/>
            <a:r>
              <a:rPr lang="zh-CN" altLang="en-US" sz="1867" b="1" kern="0" dirty="0">
                <a:solidFill>
                  <a:schemeClr val="tx1">
                    <a:lumMod val="65000"/>
                    <a:lumOff val="35000"/>
                  </a:schemeClr>
                </a:solidFill>
                <a:cs typeface="+mn-ea"/>
                <a:sym typeface="+mn-lt"/>
              </a:rPr>
              <a:t>输入你的标题</a:t>
            </a:r>
            <a:endParaRPr lang="en-US" altLang="zh-CN" sz="1867" b="1" kern="0" dirty="0">
              <a:solidFill>
                <a:schemeClr val="tx1">
                  <a:lumMod val="65000"/>
                  <a:lumOff val="35000"/>
                </a:schemeClr>
              </a:solidFill>
              <a:cs typeface="+mn-ea"/>
              <a:sym typeface="+mn-lt"/>
            </a:endParaRPr>
          </a:p>
        </p:txBody>
      </p:sp>
      <p:sp>
        <p:nvSpPr>
          <p:cNvPr id="68" name="TextBox 67"/>
          <p:cNvSpPr txBox="1"/>
          <p:nvPr/>
        </p:nvSpPr>
        <p:spPr>
          <a:xfrm>
            <a:off x="9129009" y="4677139"/>
            <a:ext cx="1617751" cy="379656"/>
          </a:xfrm>
          <a:prstGeom prst="rect">
            <a:avLst/>
          </a:prstGeom>
          <a:noFill/>
        </p:spPr>
        <p:txBody>
          <a:bodyPr wrap="none" rtlCol="0">
            <a:spAutoFit/>
          </a:bodyPr>
          <a:lstStyle/>
          <a:p>
            <a:pPr lvl="0" algn="ctr"/>
            <a:r>
              <a:rPr lang="zh-CN" altLang="en-US" sz="1867" b="1" kern="0" dirty="0">
                <a:solidFill>
                  <a:schemeClr val="tx1">
                    <a:lumMod val="65000"/>
                    <a:lumOff val="35000"/>
                  </a:schemeClr>
                </a:solidFill>
                <a:cs typeface="+mn-ea"/>
                <a:sym typeface="+mn-lt"/>
              </a:rPr>
              <a:t>输入你的标题</a:t>
            </a:r>
            <a:endParaRPr lang="en-US" altLang="zh-CN" sz="1867" b="1" kern="0" dirty="0">
              <a:solidFill>
                <a:schemeClr val="tx1">
                  <a:lumMod val="65000"/>
                  <a:lumOff val="35000"/>
                </a:schemeClr>
              </a:solidFill>
              <a:cs typeface="+mn-ea"/>
              <a:sym typeface="+mn-lt"/>
            </a:endParaRPr>
          </a:p>
        </p:txBody>
      </p:sp>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60" name="图片 5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61"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2921277941"/>
      </p:ext>
    </p:extLst>
  </p:cSld>
  <p:clrMapOvr>
    <a:masterClrMapping/>
  </p:clrMapOvr>
  <mc:AlternateContent xmlns:mc="http://schemas.openxmlformats.org/markup-compatibility/2006" xmlns:p14="http://schemas.microsoft.com/office/powerpoint/2010/main">
    <mc:Choice Requires="p14">
      <p:transition p14:dur="25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animEffect transition="in" filter="fade">
                                      <p:cBhvr>
                                        <p:cTn id="14" dur="500"/>
                                        <p:tgtEl>
                                          <p:spTgt spid="59"/>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barn(inVertical)">
                                      <p:cBhvr>
                                        <p:cTn id="24" dur="500"/>
                                        <p:tgtEl>
                                          <p:spTgt spid="64"/>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barn(inVertical)">
                                      <p:cBhvr>
                                        <p:cTn id="40" dur="500"/>
                                        <p:tgtEl>
                                          <p:spTgt spid="65"/>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500" fill="hold"/>
                                        <p:tgtEl>
                                          <p:spTgt spid="47"/>
                                        </p:tgtEl>
                                        <p:attrNameLst>
                                          <p:attrName>ppt_w</p:attrName>
                                        </p:attrNameLst>
                                      </p:cBhvr>
                                      <p:tavLst>
                                        <p:tav tm="0">
                                          <p:val>
                                            <p:fltVal val="0"/>
                                          </p:val>
                                        </p:tav>
                                        <p:tav tm="100000">
                                          <p:val>
                                            <p:strVal val="#ppt_w"/>
                                          </p:val>
                                        </p:tav>
                                      </p:tavLst>
                                    </p:anim>
                                    <p:anim calcmode="lin" valueType="num">
                                      <p:cBhvr>
                                        <p:cTn id="51" dur="500" fill="hold"/>
                                        <p:tgtEl>
                                          <p:spTgt spid="47"/>
                                        </p:tgtEl>
                                        <p:attrNameLst>
                                          <p:attrName>ppt_h</p:attrName>
                                        </p:attrNameLst>
                                      </p:cBhvr>
                                      <p:tavLst>
                                        <p:tav tm="0">
                                          <p:val>
                                            <p:fltVal val="0"/>
                                          </p:val>
                                        </p:tav>
                                        <p:tav tm="100000">
                                          <p:val>
                                            <p:strVal val="#ppt_h"/>
                                          </p:val>
                                        </p:tav>
                                      </p:tavLst>
                                    </p:anim>
                                    <p:animEffect transition="in" filter="fade">
                                      <p:cBhvr>
                                        <p:cTn id="52" dur="500"/>
                                        <p:tgtEl>
                                          <p:spTgt spid="47"/>
                                        </p:tgtEl>
                                      </p:cBhvr>
                                    </p:animEffect>
                                  </p:childTnLst>
                                </p:cTn>
                              </p:par>
                            </p:childTnLst>
                          </p:cTn>
                        </p:par>
                        <p:par>
                          <p:cTn id="53" fill="hold">
                            <p:stCondLst>
                              <p:cond delay="4500"/>
                            </p:stCondLst>
                            <p:childTnLst>
                              <p:par>
                                <p:cTn id="54" presetID="16" presetClass="entr" presetSubtype="21" fill="hold" grpId="0" nodeType="after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barn(inVertical)">
                                      <p:cBhvr>
                                        <p:cTn id="56" dur="500"/>
                                        <p:tgtEl>
                                          <p:spTgt spid="66"/>
                                        </p:tgtEl>
                                      </p:cBhvr>
                                    </p:animEffect>
                                  </p:childTnLst>
                                </p:cTn>
                              </p:par>
                            </p:childTnLst>
                          </p:cTn>
                        </p:par>
                        <p:par>
                          <p:cTn id="57" fill="hold">
                            <p:stCondLst>
                              <p:cond delay="5000"/>
                            </p:stCondLst>
                            <p:childTnLst>
                              <p:par>
                                <p:cTn id="58" presetID="53" presetClass="entr" presetSubtype="16"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500" fill="hold"/>
                                        <p:tgtEl>
                                          <p:spTgt spid="46"/>
                                        </p:tgtEl>
                                        <p:attrNameLst>
                                          <p:attrName>ppt_w</p:attrName>
                                        </p:attrNameLst>
                                      </p:cBhvr>
                                      <p:tavLst>
                                        <p:tav tm="0">
                                          <p:val>
                                            <p:fltVal val="0"/>
                                          </p:val>
                                        </p:tav>
                                        <p:tav tm="100000">
                                          <p:val>
                                            <p:strVal val="#ppt_w"/>
                                          </p:val>
                                        </p:tav>
                                      </p:tavLst>
                                    </p:anim>
                                    <p:anim calcmode="lin" valueType="num">
                                      <p:cBhvr>
                                        <p:cTn id="67" dur="500" fill="hold"/>
                                        <p:tgtEl>
                                          <p:spTgt spid="46"/>
                                        </p:tgtEl>
                                        <p:attrNameLst>
                                          <p:attrName>ppt_h</p:attrName>
                                        </p:attrNameLst>
                                      </p:cBhvr>
                                      <p:tavLst>
                                        <p:tav tm="0">
                                          <p:val>
                                            <p:fltVal val="0"/>
                                          </p:val>
                                        </p:tav>
                                        <p:tav tm="100000">
                                          <p:val>
                                            <p:strVal val="#ppt_h"/>
                                          </p:val>
                                        </p:tav>
                                      </p:tavLst>
                                    </p:anim>
                                    <p:animEffect transition="in" filter="fade">
                                      <p:cBhvr>
                                        <p:cTn id="68" dur="500"/>
                                        <p:tgtEl>
                                          <p:spTgt spid="46"/>
                                        </p:tgtEl>
                                      </p:cBhvr>
                                    </p:animEffect>
                                  </p:childTnLst>
                                </p:cTn>
                              </p:par>
                            </p:childTnLst>
                          </p:cTn>
                        </p:par>
                        <p:par>
                          <p:cTn id="69" fill="hold">
                            <p:stCondLst>
                              <p:cond delay="6000"/>
                            </p:stCondLst>
                            <p:childTnLst>
                              <p:par>
                                <p:cTn id="70" presetID="16" presetClass="entr" presetSubtype="21" fill="hold" grpId="0"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barn(inVertical)">
                                      <p:cBhvr>
                                        <p:cTn id="72" dur="500"/>
                                        <p:tgtEl>
                                          <p:spTgt spid="67"/>
                                        </p:tgtEl>
                                      </p:cBhvr>
                                    </p:animEffect>
                                  </p:childTnLst>
                                </p:cTn>
                              </p:par>
                            </p:childTnLst>
                          </p:cTn>
                        </p:par>
                        <p:par>
                          <p:cTn id="73" fill="hold">
                            <p:stCondLst>
                              <p:cond delay="6500"/>
                            </p:stCondLst>
                            <p:childTnLst>
                              <p:par>
                                <p:cTn id="74" presetID="53" presetClass="entr" presetSubtype="16" fill="hold" nodeType="after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childTnLst>
                          </p:cTn>
                        </p:par>
                        <p:par>
                          <p:cTn id="79" fill="hold">
                            <p:stCondLst>
                              <p:cond delay="7000"/>
                            </p:stCondLst>
                            <p:childTnLst>
                              <p:par>
                                <p:cTn id="80" presetID="53" presetClass="entr" presetSubtype="16" fill="hold" nodeType="after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ppt_w</p:attrName>
                                        </p:attrNameLst>
                                      </p:cBhvr>
                                      <p:tavLst>
                                        <p:tav tm="0">
                                          <p:val>
                                            <p:fltVal val="0"/>
                                          </p:val>
                                        </p:tav>
                                        <p:tav tm="100000">
                                          <p:val>
                                            <p:strVal val="#ppt_w"/>
                                          </p:val>
                                        </p:tav>
                                      </p:tavLst>
                                    </p:anim>
                                    <p:anim calcmode="lin" valueType="num">
                                      <p:cBhvr>
                                        <p:cTn id="83" dur="500" fill="hold"/>
                                        <p:tgtEl>
                                          <p:spTgt spid="55"/>
                                        </p:tgtEl>
                                        <p:attrNameLst>
                                          <p:attrName>ppt_h</p:attrName>
                                        </p:attrNameLst>
                                      </p:cBhvr>
                                      <p:tavLst>
                                        <p:tav tm="0">
                                          <p:val>
                                            <p:fltVal val="0"/>
                                          </p:val>
                                        </p:tav>
                                        <p:tav tm="100000">
                                          <p:val>
                                            <p:strVal val="#ppt_h"/>
                                          </p:val>
                                        </p:tav>
                                      </p:tavLst>
                                    </p:anim>
                                    <p:animEffect transition="in" filter="fade">
                                      <p:cBhvr>
                                        <p:cTn id="84" dur="500"/>
                                        <p:tgtEl>
                                          <p:spTgt spid="55"/>
                                        </p:tgtEl>
                                      </p:cBhvr>
                                    </p:animEffect>
                                  </p:childTnLst>
                                </p:cTn>
                              </p:par>
                            </p:childTnLst>
                          </p:cTn>
                        </p:par>
                        <p:par>
                          <p:cTn id="85" fill="hold">
                            <p:stCondLst>
                              <p:cond delay="7500"/>
                            </p:stCondLst>
                            <p:childTnLst>
                              <p:par>
                                <p:cTn id="86" presetID="16" presetClass="entr" presetSubtype="21" fill="hold" grpId="0" nodeType="after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barn(inVertical)">
                                      <p:cBhvr>
                                        <p:cTn id="8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4" grpId="0"/>
      <p:bldP spid="65" grpId="0"/>
      <p:bldP spid="66" grpId="0"/>
      <p:bldP spid="67"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7851290" y="1918058"/>
            <a:ext cx="1636464" cy="1884335"/>
            <a:chOff x="2301202" y="523979"/>
            <a:chExt cx="985697" cy="1134998"/>
          </a:xfrm>
        </p:grpSpPr>
        <p:sp>
          <p:nvSpPr>
            <p:cNvPr id="126" name="任意多边形 12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27" name="任意多边形 12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95" name="组合 94"/>
          <p:cNvGrpSpPr/>
          <p:nvPr/>
        </p:nvGrpSpPr>
        <p:grpSpPr>
          <a:xfrm>
            <a:off x="2322931" y="1918058"/>
            <a:ext cx="1636464" cy="1884335"/>
            <a:chOff x="2301202" y="523979"/>
            <a:chExt cx="985697" cy="1134998"/>
          </a:xfrm>
        </p:grpSpPr>
        <p:sp>
          <p:nvSpPr>
            <p:cNvPr id="96" name="任意多边形 9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97" name="任意多边形 9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98" name="组合 97"/>
          <p:cNvGrpSpPr/>
          <p:nvPr/>
        </p:nvGrpSpPr>
        <p:grpSpPr>
          <a:xfrm>
            <a:off x="4165718" y="1918058"/>
            <a:ext cx="1636464" cy="1884335"/>
            <a:chOff x="2301202" y="523979"/>
            <a:chExt cx="985697" cy="1134998"/>
          </a:xfrm>
        </p:grpSpPr>
        <p:sp>
          <p:nvSpPr>
            <p:cNvPr id="99" name="任意多边形 9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00" name="任意多边形 9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101" name="组合 100"/>
          <p:cNvGrpSpPr/>
          <p:nvPr/>
        </p:nvGrpSpPr>
        <p:grpSpPr>
          <a:xfrm>
            <a:off x="6008504" y="1918058"/>
            <a:ext cx="1636464" cy="1884335"/>
            <a:chOff x="2301202" y="523979"/>
            <a:chExt cx="985697" cy="1134998"/>
          </a:xfrm>
        </p:grpSpPr>
        <p:sp>
          <p:nvSpPr>
            <p:cNvPr id="102" name="任意多边形 10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03" name="任意多边形 10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110" name="组合 109"/>
          <p:cNvGrpSpPr/>
          <p:nvPr/>
        </p:nvGrpSpPr>
        <p:grpSpPr>
          <a:xfrm>
            <a:off x="6912592" y="3543656"/>
            <a:ext cx="1636464" cy="1884335"/>
            <a:chOff x="2301202" y="523979"/>
            <a:chExt cx="985697" cy="1134998"/>
          </a:xfrm>
        </p:grpSpPr>
        <p:sp>
          <p:nvSpPr>
            <p:cNvPr id="111" name="任意多边形 11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12" name="任意多边形 11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113" name="组合 112"/>
          <p:cNvGrpSpPr/>
          <p:nvPr/>
        </p:nvGrpSpPr>
        <p:grpSpPr>
          <a:xfrm>
            <a:off x="5072750" y="3543656"/>
            <a:ext cx="1636464" cy="1884335"/>
            <a:chOff x="2301202" y="523979"/>
            <a:chExt cx="985697" cy="1134998"/>
          </a:xfrm>
        </p:grpSpPr>
        <p:sp>
          <p:nvSpPr>
            <p:cNvPr id="114" name="任意多边形 11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15" name="任意多边形 11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116" name="组合 115"/>
          <p:cNvGrpSpPr/>
          <p:nvPr/>
        </p:nvGrpSpPr>
        <p:grpSpPr>
          <a:xfrm>
            <a:off x="3232907" y="3543656"/>
            <a:ext cx="1636464" cy="1884335"/>
            <a:chOff x="2301202" y="523979"/>
            <a:chExt cx="985697" cy="1134998"/>
          </a:xfrm>
        </p:grpSpPr>
        <p:sp>
          <p:nvSpPr>
            <p:cNvPr id="117" name="任意多边形 11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18" name="任意多边形 11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grpSp>
        <p:nvGrpSpPr>
          <p:cNvPr id="119" name="组合 118"/>
          <p:cNvGrpSpPr/>
          <p:nvPr/>
        </p:nvGrpSpPr>
        <p:grpSpPr>
          <a:xfrm>
            <a:off x="1393064" y="3543656"/>
            <a:ext cx="1636464" cy="1884335"/>
            <a:chOff x="2301202" y="523979"/>
            <a:chExt cx="985697" cy="1134998"/>
          </a:xfrm>
        </p:grpSpPr>
        <p:sp>
          <p:nvSpPr>
            <p:cNvPr id="120" name="任意多边形 11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21" name="任意多边形 12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sp>
        <p:nvSpPr>
          <p:cNvPr id="86" name="Freeform 65"/>
          <p:cNvSpPr>
            <a:spLocks noChangeArrowheads="1"/>
          </p:cNvSpPr>
          <p:nvPr/>
        </p:nvSpPr>
        <p:spPr bwMode="auto">
          <a:xfrm>
            <a:off x="2856801" y="2425473"/>
            <a:ext cx="468923" cy="468800"/>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1"/>
          </a:solidFill>
          <a:ln>
            <a:noFill/>
          </a:ln>
          <a:effectLst/>
          <a:extLst/>
        </p:spPr>
        <p:txBody>
          <a:bodyPr wrap="none" lIns="45720" tIns="22860" rIns="45720" bIns="22860" anchor="ctr"/>
          <a:lstStyle/>
          <a:p>
            <a:pPr>
              <a:defRPr/>
            </a:pPr>
            <a:endParaRPr lang="zh-CN" altLang="en-US" sz="2400">
              <a:cs typeface="+mn-ea"/>
              <a:sym typeface="+mn-lt"/>
            </a:endParaRPr>
          </a:p>
        </p:txBody>
      </p:sp>
      <p:sp>
        <p:nvSpPr>
          <p:cNvPr id="87" name="KSO_Shape"/>
          <p:cNvSpPr>
            <a:spLocks/>
          </p:cNvSpPr>
          <p:nvPr/>
        </p:nvSpPr>
        <p:spPr bwMode="auto">
          <a:xfrm>
            <a:off x="4677538" y="2543524"/>
            <a:ext cx="509205" cy="274123"/>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cs typeface="+mn-ea"/>
              <a:sym typeface="+mn-lt"/>
            </a:endParaRPr>
          </a:p>
        </p:txBody>
      </p:sp>
      <p:sp>
        <p:nvSpPr>
          <p:cNvPr id="88" name="Freeform 21"/>
          <p:cNvSpPr>
            <a:spLocks noChangeArrowheads="1"/>
          </p:cNvSpPr>
          <p:nvPr/>
        </p:nvSpPr>
        <p:spPr bwMode="auto">
          <a:xfrm>
            <a:off x="8446900" y="2577942"/>
            <a:ext cx="430203" cy="239705"/>
          </a:xfrm>
          <a:custGeom>
            <a:avLst/>
            <a:gdLst>
              <a:gd name="T0" fmla="*/ 298615 w 497"/>
              <a:gd name="T1" fmla="*/ 0 h 276"/>
              <a:gd name="T2" fmla="*/ 298615 w 497"/>
              <a:gd name="T3" fmla="*/ 0 h 276"/>
              <a:gd name="T4" fmla="*/ 0 w 497"/>
              <a:gd name="T5" fmla="*/ 160131 h 276"/>
              <a:gd name="T6" fmla="*/ 298615 w 497"/>
              <a:gd name="T7" fmla="*/ 331098 h 276"/>
              <a:gd name="T8" fmla="*/ 594832 w 497"/>
              <a:gd name="T9" fmla="*/ 160131 h 276"/>
              <a:gd name="T10" fmla="*/ 298615 w 497"/>
              <a:gd name="T11" fmla="*/ 0 h 276"/>
              <a:gd name="T12" fmla="*/ 298615 w 497"/>
              <a:gd name="T13" fmla="*/ 287754 h 276"/>
              <a:gd name="T14" fmla="*/ 298615 w 497"/>
              <a:gd name="T15" fmla="*/ 287754 h 276"/>
              <a:gd name="T16" fmla="*/ 170295 w 497"/>
              <a:gd name="T17" fmla="*/ 160131 h 276"/>
              <a:gd name="T18" fmla="*/ 298615 w 497"/>
              <a:gd name="T19" fmla="*/ 31304 h 276"/>
              <a:gd name="T20" fmla="*/ 425736 w 497"/>
              <a:gd name="T21" fmla="*/ 160131 h 276"/>
              <a:gd name="T22" fmla="*/ 298615 w 497"/>
              <a:gd name="T23" fmla="*/ 287754 h 276"/>
              <a:gd name="T24" fmla="*/ 298615 w 497"/>
              <a:gd name="T25" fmla="*/ 160131 h 276"/>
              <a:gd name="T26" fmla="*/ 298615 w 497"/>
              <a:gd name="T27" fmla="*/ 160131 h 276"/>
              <a:gd name="T28" fmla="*/ 298615 w 497"/>
              <a:gd name="T29" fmla="*/ 95115 h 276"/>
              <a:gd name="T30" fmla="*/ 233855 w 497"/>
              <a:gd name="T31" fmla="*/ 160131 h 276"/>
              <a:gd name="T32" fmla="*/ 298615 w 497"/>
              <a:gd name="T33" fmla="*/ 223943 h 276"/>
              <a:gd name="T34" fmla="*/ 362176 w 497"/>
              <a:gd name="T35" fmla="*/ 160131 h 276"/>
              <a:gd name="T36" fmla="*/ 298615 w 497"/>
              <a:gd name="T37" fmla="*/ 160131 h 2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4"/>
          </a:solidFill>
          <a:ln>
            <a:noFill/>
          </a:ln>
          <a:effectLst/>
          <a:extLst/>
        </p:spPr>
        <p:txBody>
          <a:bodyPr wrap="none" lIns="45720" tIns="22860" rIns="45720" bIns="22860" anchor="ctr"/>
          <a:lstStyle/>
          <a:p>
            <a:pPr>
              <a:defRPr/>
            </a:pPr>
            <a:endParaRPr lang="zh-CN" altLang="en-US" sz="2400">
              <a:cs typeface="+mn-ea"/>
              <a:sym typeface="+mn-lt"/>
            </a:endParaRPr>
          </a:p>
        </p:txBody>
      </p:sp>
      <p:sp>
        <p:nvSpPr>
          <p:cNvPr id="89" name="Freeform 133"/>
          <p:cNvSpPr>
            <a:spLocks noChangeArrowheads="1"/>
          </p:cNvSpPr>
          <p:nvPr/>
        </p:nvSpPr>
        <p:spPr bwMode="auto">
          <a:xfrm>
            <a:off x="6603326" y="2449326"/>
            <a:ext cx="359208" cy="346665"/>
          </a:xfrm>
          <a:custGeom>
            <a:avLst/>
            <a:gdLst>
              <a:gd name="T0" fmla="*/ 509681 w 497"/>
              <a:gd name="T1" fmla="*/ 191643 h 480"/>
              <a:gd name="T2" fmla="*/ 509681 w 497"/>
              <a:gd name="T3" fmla="*/ 191643 h 480"/>
              <a:gd name="T4" fmla="*/ 446121 w 497"/>
              <a:gd name="T5" fmla="*/ 21560 h 480"/>
              <a:gd name="T6" fmla="*/ 414940 w 497"/>
              <a:gd name="T7" fmla="*/ 10780 h 480"/>
              <a:gd name="T8" fmla="*/ 10793 w 497"/>
              <a:gd name="T9" fmla="*/ 160501 h 480"/>
              <a:gd name="T10" fmla="*/ 0 w 497"/>
              <a:gd name="T11" fmla="*/ 191643 h 480"/>
              <a:gd name="T12" fmla="*/ 63560 w 497"/>
              <a:gd name="T13" fmla="*/ 361727 h 480"/>
              <a:gd name="T14" fmla="*/ 63560 w 497"/>
              <a:gd name="T15" fmla="*/ 265905 h 480"/>
              <a:gd name="T16" fmla="*/ 137914 w 497"/>
              <a:gd name="T17" fmla="*/ 191643 h 480"/>
              <a:gd name="T18" fmla="*/ 243448 w 497"/>
              <a:gd name="T19" fmla="*/ 191643 h 480"/>
              <a:gd name="T20" fmla="*/ 370568 w 497"/>
              <a:gd name="T21" fmla="*/ 106602 h 480"/>
              <a:gd name="T22" fmla="*/ 446121 w 497"/>
              <a:gd name="T23" fmla="*/ 191643 h 480"/>
              <a:gd name="T24" fmla="*/ 509681 w 497"/>
              <a:gd name="T25" fmla="*/ 191643 h 480"/>
              <a:gd name="T26" fmla="*/ 573241 w 497"/>
              <a:gd name="T27" fmla="*/ 244345 h 480"/>
              <a:gd name="T28" fmla="*/ 573241 w 497"/>
              <a:gd name="T29" fmla="*/ 244345 h 480"/>
              <a:gd name="T30" fmla="*/ 137914 w 497"/>
              <a:gd name="T31" fmla="*/ 244345 h 480"/>
              <a:gd name="T32" fmla="*/ 116327 w 497"/>
              <a:gd name="T33" fmla="*/ 265905 h 480"/>
              <a:gd name="T34" fmla="*/ 116327 w 497"/>
              <a:gd name="T35" fmla="*/ 553370 h 480"/>
              <a:gd name="T36" fmla="*/ 137914 w 497"/>
              <a:gd name="T37" fmla="*/ 573732 h 480"/>
              <a:gd name="T38" fmla="*/ 573241 w 497"/>
              <a:gd name="T39" fmla="*/ 573732 h 480"/>
              <a:gd name="T40" fmla="*/ 594828 w 497"/>
              <a:gd name="T41" fmla="*/ 553370 h 480"/>
              <a:gd name="T42" fmla="*/ 594828 w 497"/>
              <a:gd name="T43" fmla="*/ 265905 h 480"/>
              <a:gd name="T44" fmla="*/ 573241 w 497"/>
              <a:gd name="T45" fmla="*/ 244345 h 480"/>
              <a:gd name="T46" fmla="*/ 542061 w 497"/>
              <a:gd name="T47" fmla="*/ 510250 h 480"/>
              <a:gd name="T48" fmla="*/ 542061 w 497"/>
              <a:gd name="T49" fmla="*/ 510250 h 480"/>
              <a:gd name="T50" fmla="*/ 179887 w 497"/>
              <a:gd name="T51" fmla="*/ 510250 h 480"/>
              <a:gd name="T52" fmla="*/ 179887 w 497"/>
              <a:gd name="T53" fmla="*/ 468328 h 480"/>
              <a:gd name="T54" fmla="*/ 233854 w 497"/>
              <a:gd name="T55" fmla="*/ 329387 h 480"/>
              <a:gd name="T56" fmla="*/ 317801 w 497"/>
              <a:gd name="T57" fmla="*/ 435989 h 480"/>
              <a:gd name="T58" fmla="*/ 393354 w 497"/>
              <a:gd name="T59" fmla="*/ 361727 h 480"/>
              <a:gd name="T60" fmla="*/ 498888 w 497"/>
              <a:gd name="T61" fmla="*/ 318607 h 480"/>
              <a:gd name="T62" fmla="*/ 542061 w 497"/>
              <a:gd name="T63" fmla="*/ 415626 h 480"/>
              <a:gd name="T64" fmla="*/ 542061 w 497"/>
              <a:gd name="T65" fmla="*/ 510250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accent3"/>
          </a:solidFill>
          <a:ln>
            <a:noFill/>
          </a:ln>
          <a:effectLst/>
          <a:extLst/>
        </p:spPr>
        <p:txBody>
          <a:bodyPr wrap="none" lIns="45720" tIns="22860" rIns="45720" bIns="22860" anchor="ctr"/>
          <a:lstStyle/>
          <a:p>
            <a:pPr>
              <a:defRPr/>
            </a:pPr>
            <a:endParaRPr lang="zh-CN" altLang="en-US" sz="2400">
              <a:cs typeface="+mn-ea"/>
              <a:sym typeface="+mn-lt"/>
            </a:endParaRPr>
          </a:p>
        </p:txBody>
      </p:sp>
      <p:sp>
        <p:nvSpPr>
          <p:cNvPr id="90" name="KSO_Shape"/>
          <p:cNvSpPr>
            <a:spLocks/>
          </p:cNvSpPr>
          <p:nvPr/>
        </p:nvSpPr>
        <p:spPr bwMode="auto">
          <a:xfrm>
            <a:off x="2021618" y="3954801"/>
            <a:ext cx="323481" cy="436155"/>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cs typeface="+mn-ea"/>
              <a:sym typeface="+mn-lt"/>
            </a:endParaRPr>
          </a:p>
        </p:txBody>
      </p:sp>
      <p:sp>
        <p:nvSpPr>
          <p:cNvPr id="91" name="KSO_Shape"/>
          <p:cNvSpPr>
            <a:spLocks/>
          </p:cNvSpPr>
          <p:nvPr/>
        </p:nvSpPr>
        <p:spPr bwMode="auto">
          <a:xfrm>
            <a:off x="3830480" y="3934919"/>
            <a:ext cx="421861" cy="421861"/>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4"/>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cs typeface="+mn-ea"/>
              <a:sym typeface="+mn-lt"/>
            </a:endParaRPr>
          </a:p>
        </p:txBody>
      </p:sp>
      <p:sp>
        <p:nvSpPr>
          <p:cNvPr id="92" name="KSO_Shape"/>
          <p:cNvSpPr/>
          <p:nvPr/>
        </p:nvSpPr>
        <p:spPr>
          <a:xfrm>
            <a:off x="5660935" y="3950501"/>
            <a:ext cx="448365" cy="382605"/>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cs typeface="+mn-ea"/>
              <a:sym typeface="+mn-lt"/>
            </a:endParaRPr>
          </a:p>
        </p:txBody>
      </p:sp>
      <p:sp>
        <p:nvSpPr>
          <p:cNvPr id="93" name="Freeform 111"/>
          <p:cNvSpPr>
            <a:spLocks noChangeArrowheads="1"/>
          </p:cNvSpPr>
          <p:nvPr/>
        </p:nvSpPr>
        <p:spPr bwMode="auto">
          <a:xfrm>
            <a:off x="7610494" y="3955785"/>
            <a:ext cx="279692" cy="341988"/>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accent2"/>
          </a:solidFill>
          <a:ln>
            <a:noFill/>
          </a:ln>
          <a:effectLst/>
          <a:extLst/>
        </p:spPr>
        <p:txBody>
          <a:bodyPr wrap="none" lIns="45720" tIns="22860" rIns="45720" bIns="22860" anchor="ctr"/>
          <a:lstStyle/>
          <a:p>
            <a:pPr>
              <a:defRPr/>
            </a:pPr>
            <a:endParaRPr lang="zh-CN" altLang="en-US" sz="2400">
              <a:cs typeface="+mn-ea"/>
              <a:sym typeface="+mn-lt"/>
            </a:endParaRPr>
          </a:p>
        </p:txBody>
      </p:sp>
      <p:grpSp>
        <p:nvGrpSpPr>
          <p:cNvPr id="122" name="组合 121"/>
          <p:cNvGrpSpPr/>
          <p:nvPr/>
        </p:nvGrpSpPr>
        <p:grpSpPr>
          <a:xfrm>
            <a:off x="8752438" y="3543656"/>
            <a:ext cx="1636464" cy="1884335"/>
            <a:chOff x="2301202" y="523979"/>
            <a:chExt cx="985697" cy="1134998"/>
          </a:xfrm>
        </p:grpSpPr>
        <p:sp>
          <p:nvSpPr>
            <p:cNvPr id="123" name="任意多边形 12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sp>
          <p:nvSpPr>
            <p:cNvPr id="124" name="任意多边形 12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sz="2400">
                <a:solidFill>
                  <a:schemeClr val="tx1">
                    <a:lumMod val="50000"/>
                    <a:lumOff val="50000"/>
                  </a:schemeClr>
                </a:solidFill>
                <a:cs typeface="+mn-ea"/>
                <a:sym typeface="+mn-lt"/>
              </a:endParaRPr>
            </a:p>
          </p:txBody>
        </p:sp>
      </p:grpSp>
      <p:sp>
        <p:nvSpPr>
          <p:cNvPr id="128" name="KSO_Shape"/>
          <p:cNvSpPr>
            <a:spLocks/>
          </p:cNvSpPr>
          <p:nvPr/>
        </p:nvSpPr>
        <p:spPr bwMode="auto">
          <a:xfrm>
            <a:off x="9273249" y="3934918"/>
            <a:ext cx="429011" cy="458019"/>
          </a:xfrm>
          <a:custGeom>
            <a:avLst/>
            <a:gdLst>
              <a:gd name="T0" fmla="*/ 2147483646 w 6314"/>
              <a:gd name="T1" fmla="*/ 2147483646 h 6735"/>
              <a:gd name="T2" fmla="*/ 2147483646 w 6314"/>
              <a:gd name="T3" fmla="*/ 2147483646 h 6735"/>
              <a:gd name="T4" fmla="*/ 2147483646 w 6314"/>
              <a:gd name="T5" fmla="*/ 2147483646 h 6735"/>
              <a:gd name="T6" fmla="*/ 2147483646 w 6314"/>
              <a:gd name="T7" fmla="*/ 2147483646 h 6735"/>
              <a:gd name="T8" fmla="*/ 2147483646 w 6314"/>
              <a:gd name="T9" fmla="*/ 2147483646 h 6735"/>
              <a:gd name="T10" fmla="*/ 2147483646 w 6314"/>
              <a:gd name="T11" fmla="*/ 2147483646 h 6735"/>
              <a:gd name="T12" fmla="*/ 2147483646 w 6314"/>
              <a:gd name="T13" fmla="*/ 1154065688 h 6735"/>
              <a:gd name="T14" fmla="*/ 2147483646 w 6314"/>
              <a:gd name="T15" fmla="*/ 905171710 h 6735"/>
              <a:gd name="T16" fmla="*/ 2147483646 w 6314"/>
              <a:gd name="T17" fmla="*/ 792045258 h 6735"/>
              <a:gd name="T18" fmla="*/ 2147483646 w 6314"/>
              <a:gd name="T19" fmla="*/ 0 h 6735"/>
              <a:gd name="T20" fmla="*/ 2147483646 w 6314"/>
              <a:gd name="T21" fmla="*/ 90485096 h 6735"/>
              <a:gd name="T22" fmla="*/ 2147483646 w 6314"/>
              <a:gd name="T23" fmla="*/ 294176690 h 6735"/>
              <a:gd name="T24" fmla="*/ 2147483646 w 6314"/>
              <a:gd name="T25" fmla="*/ 656277450 h 6735"/>
              <a:gd name="T26" fmla="*/ 2147483646 w 6314"/>
              <a:gd name="T27" fmla="*/ 1131504661 h 6735"/>
              <a:gd name="T28" fmla="*/ 2147483646 w 6314"/>
              <a:gd name="T29" fmla="*/ 1719858042 h 6735"/>
              <a:gd name="T30" fmla="*/ 2147483646 w 6314"/>
              <a:gd name="T31" fmla="*/ 2147483646 h 6735"/>
              <a:gd name="T32" fmla="*/ 2147483646 w 6314"/>
              <a:gd name="T33" fmla="*/ 2147483646 h 6735"/>
              <a:gd name="T34" fmla="*/ 2147483646 w 6314"/>
              <a:gd name="T35" fmla="*/ 2147483646 h 6735"/>
              <a:gd name="T36" fmla="*/ 2147483646 w 6314"/>
              <a:gd name="T37" fmla="*/ 2147483646 h 6735"/>
              <a:gd name="T38" fmla="*/ 2147483646 w 6314"/>
              <a:gd name="T39" fmla="*/ 2147483646 h 6735"/>
              <a:gd name="T40" fmla="*/ 2147483646 w 6314"/>
              <a:gd name="T41" fmla="*/ 2147483646 h 6735"/>
              <a:gd name="T42" fmla="*/ 2147483646 w 6314"/>
              <a:gd name="T43" fmla="*/ 2147483646 h 6735"/>
              <a:gd name="T44" fmla="*/ 2147483646 w 6314"/>
              <a:gd name="T45" fmla="*/ 2147483646 h 6735"/>
              <a:gd name="T46" fmla="*/ 1354493190 w 6314"/>
              <a:gd name="T47" fmla="*/ 2147483646 h 6735"/>
              <a:gd name="T48" fmla="*/ 632123368 w 6314"/>
              <a:gd name="T49" fmla="*/ 2147483646 h 6735"/>
              <a:gd name="T50" fmla="*/ 270898751 w 6314"/>
              <a:gd name="T51" fmla="*/ 2147483646 h 6735"/>
              <a:gd name="T52" fmla="*/ 203173993 w 6314"/>
              <a:gd name="T53" fmla="*/ 2147483646 h 6735"/>
              <a:gd name="T54" fmla="*/ 1173920587 w 6314"/>
              <a:gd name="T55" fmla="*/ 2147483646 h 6735"/>
              <a:gd name="T56" fmla="*/ 2147483646 w 6314"/>
              <a:gd name="T57" fmla="*/ 2147483646 h 6735"/>
              <a:gd name="T58" fmla="*/ 2147483646 w 6314"/>
              <a:gd name="T59" fmla="*/ 2147483646 h 6735"/>
              <a:gd name="T60" fmla="*/ 2147483646 w 6314"/>
              <a:gd name="T61" fmla="*/ 2147483646 h 6735"/>
              <a:gd name="T62" fmla="*/ 2147483646 w 6314"/>
              <a:gd name="T63" fmla="*/ 2147483646 h 6735"/>
              <a:gd name="T64" fmla="*/ 2147483646 w 6314"/>
              <a:gd name="T65" fmla="*/ 2147483646 h 6735"/>
              <a:gd name="T66" fmla="*/ 2147483646 w 6314"/>
              <a:gd name="T67" fmla="*/ 2147483646 h 6735"/>
              <a:gd name="T68" fmla="*/ 2147483646 w 6314"/>
              <a:gd name="T69" fmla="*/ 2147483646 h 6735"/>
              <a:gd name="T70" fmla="*/ 2147483646 w 6314"/>
              <a:gd name="T71" fmla="*/ 2147483646 h 6735"/>
              <a:gd name="T72" fmla="*/ 2147483646 w 6314"/>
              <a:gd name="T73" fmla="*/ 2147483646 h 6735"/>
              <a:gd name="T74" fmla="*/ 2147483646 w 6314"/>
              <a:gd name="T75" fmla="*/ 2147483646 h 6735"/>
              <a:gd name="T76" fmla="*/ 2147483646 w 6314"/>
              <a:gd name="T77" fmla="*/ 2147483646 h 6735"/>
              <a:gd name="T78" fmla="*/ 2147483646 w 6314"/>
              <a:gd name="T79" fmla="*/ 2147483646 h 6735"/>
              <a:gd name="T80" fmla="*/ 2147483646 w 6314"/>
              <a:gd name="T81" fmla="*/ 2147483646 h 6735"/>
              <a:gd name="T82" fmla="*/ 2147483646 w 6314"/>
              <a:gd name="T83" fmla="*/ 2147483646 h 6735"/>
              <a:gd name="T84" fmla="*/ 2147483646 w 6314"/>
              <a:gd name="T85" fmla="*/ 2147483646 h 6735"/>
              <a:gd name="T86" fmla="*/ 2147483646 w 6314"/>
              <a:gd name="T87" fmla="*/ 2147483646 h 6735"/>
              <a:gd name="T88" fmla="*/ 2147483646 w 6314"/>
              <a:gd name="T89" fmla="*/ 2147483646 h 6735"/>
              <a:gd name="T90" fmla="*/ 2147483646 w 6314"/>
              <a:gd name="T91" fmla="*/ 2147483646 h 6735"/>
              <a:gd name="T92" fmla="*/ 2147483646 w 6314"/>
              <a:gd name="T93" fmla="*/ 2147483646 h 6735"/>
              <a:gd name="T94" fmla="*/ 2147483646 w 6314"/>
              <a:gd name="T95" fmla="*/ 2147483646 h 67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4" h="6735">
                <a:moveTo>
                  <a:pt x="6308" y="2353"/>
                </a:moveTo>
                <a:lnTo>
                  <a:pt x="6308" y="2353"/>
                </a:lnTo>
                <a:lnTo>
                  <a:pt x="6308" y="2341"/>
                </a:lnTo>
                <a:lnTo>
                  <a:pt x="6307" y="2329"/>
                </a:lnTo>
                <a:lnTo>
                  <a:pt x="6305" y="2317"/>
                </a:lnTo>
                <a:lnTo>
                  <a:pt x="6301" y="2305"/>
                </a:lnTo>
                <a:lnTo>
                  <a:pt x="6296" y="2295"/>
                </a:lnTo>
                <a:lnTo>
                  <a:pt x="6290" y="2285"/>
                </a:lnTo>
                <a:lnTo>
                  <a:pt x="6283" y="2274"/>
                </a:lnTo>
                <a:lnTo>
                  <a:pt x="6276" y="2265"/>
                </a:lnTo>
                <a:lnTo>
                  <a:pt x="6268" y="2247"/>
                </a:lnTo>
                <a:lnTo>
                  <a:pt x="6264" y="2240"/>
                </a:lnTo>
                <a:lnTo>
                  <a:pt x="6260" y="2231"/>
                </a:lnTo>
                <a:lnTo>
                  <a:pt x="6254" y="2224"/>
                </a:lnTo>
                <a:lnTo>
                  <a:pt x="6249" y="2217"/>
                </a:lnTo>
                <a:lnTo>
                  <a:pt x="6241" y="2211"/>
                </a:lnTo>
                <a:lnTo>
                  <a:pt x="6234" y="2205"/>
                </a:lnTo>
                <a:lnTo>
                  <a:pt x="3205" y="57"/>
                </a:lnTo>
                <a:lnTo>
                  <a:pt x="3197" y="51"/>
                </a:lnTo>
                <a:lnTo>
                  <a:pt x="3188" y="47"/>
                </a:lnTo>
                <a:lnTo>
                  <a:pt x="3180" y="43"/>
                </a:lnTo>
                <a:lnTo>
                  <a:pt x="3172" y="40"/>
                </a:lnTo>
                <a:lnTo>
                  <a:pt x="3162" y="38"/>
                </a:lnTo>
                <a:lnTo>
                  <a:pt x="3154" y="36"/>
                </a:lnTo>
                <a:lnTo>
                  <a:pt x="3145" y="35"/>
                </a:lnTo>
                <a:lnTo>
                  <a:pt x="3135" y="34"/>
                </a:lnTo>
                <a:lnTo>
                  <a:pt x="1414" y="0"/>
                </a:lnTo>
                <a:lnTo>
                  <a:pt x="1405" y="0"/>
                </a:lnTo>
                <a:lnTo>
                  <a:pt x="1394" y="1"/>
                </a:lnTo>
                <a:lnTo>
                  <a:pt x="1385" y="4"/>
                </a:lnTo>
                <a:lnTo>
                  <a:pt x="1375" y="6"/>
                </a:lnTo>
                <a:lnTo>
                  <a:pt x="1366" y="9"/>
                </a:lnTo>
                <a:lnTo>
                  <a:pt x="1357" y="13"/>
                </a:lnTo>
                <a:lnTo>
                  <a:pt x="1348" y="17"/>
                </a:lnTo>
                <a:lnTo>
                  <a:pt x="1340" y="22"/>
                </a:lnTo>
                <a:lnTo>
                  <a:pt x="1333" y="29"/>
                </a:lnTo>
                <a:lnTo>
                  <a:pt x="1326" y="35"/>
                </a:lnTo>
                <a:lnTo>
                  <a:pt x="1318" y="42"/>
                </a:lnTo>
                <a:lnTo>
                  <a:pt x="1312" y="50"/>
                </a:lnTo>
                <a:lnTo>
                  <a:pt x="1307" y="58"/>
                </a:lnTo>
                <a:lnTo>
                  <a:pt x="1302" y="67"/>
                </a:lnTo>
                <a:lnTo>
                  <a:pt x="1297" y="76"/>
                </a:lnTo>
                <a:lnTo>
                  <a:pt x="1294" y="86"/>
                </a:lnTo>
                <a:lnTo>
                  <a:pt x="1291" y="95"/>
                </a:lnTo>
                <a:lnTo>
                  <a:pt x="1289" y="104"/>
                </a:lnTo>
                <a:lnTo>
                  <a:pt x="1288" y="115"/>
                </a:lnTo>
                <a:lnTo>
                  <a:pt x="1288" y="124"/>
                </a:lnTo>
                <a:lnTo>
                  <a:pt x="1288" y="135"/>
                </a:lnTo>
                <a:lnTo>
                  <a:pt x="1289" y="144"/>
                </a:lnTo>
                <a:lnTo>
                  <a:pt x="1291" y="153"/>
                </a:lnTo>
                <a:lnTo>
                  <a:pt x="1294" y="163"/>
                </a:lnTo>
                <a:lnTo>
                  <a:pt x="1297" y="172"/>
                </a:lnTo>
                <a:lnTo>
                  <a:pt x="1302" y="180"/>
                </a:lnTo>
                <a:lnTo>
                  <a:pt x="1306" y="189"/>
                </a:lnTo>
                <a:lnTo>
                  <a:pt x="1312" y="197"/>
                </a:lnTo>
                <a:lnTo>
                  <a:pt x="1318" y="204"/>
                </a:lnTo>
                <a:lnTo>
                  <a:pt x="1324" y="212"/>
                </a:lnTo>
                <a:lnTo>
                  <a:pt x="1332" y="219"/>
                </a:lnTo>
                <a:lnTo>
                  <a:pt x="1340" y="225"/>
                </a:lnTo>
                <a:lnTo>
                  <a:pt x="2126" y="783"/>
                </a:lnTo>
                <a:lnTo>
                  <a:pt x="1751" y="1053"/>
                </a:lnTo>
                <a:lnTo>
                  <a:pt x="1741" y="1057"/>
                </a:lnTo>
                <a:lnTo>
                  <a:pt x="1731" y="1061"/>
                </a:lnTo>
                <a:lnTo>
                  <a:pt x="1721" y="1066"/>
                </a:lnTo>
                <a:lnTo>
                  <a:pt x="1711" y="1072"/>
                </a:lnTo>
                <a:lnTo>
                  <a:pt x="60" y="2263"/>
                </a:lnTo>
                <a:lnTo>
                  <a:pt x="48" y="2272"/>
                </a:lnTo>
                <a:lnTo>
                  <a:pt x="38" y="2282"/>
                </a:lnTo>
                <a:lnTo>
                  <a:pt x="28" y="2295"/>
                </a:lnTo>
                <a:lnTo>
                  <a:pt x="21" y="2307"/>
                </a:lnTo>
                <a:lnTo>
                  <a:pt x="16" y="2321"/>
                </a:lnTo>
                <a:lnTo>
                  <a:pt x="12" y="2334"/>
                </a:lnTo>
                <a:lnTo>
                  <a:pt x="10" y="2349"/>
                </a:lnTo>
                <a:lnTo>
                  <a:pt x="9" y="2365"/>
                </a:lnTo>
                <a:lnTo>
                  <a:pt x="9" y="2366"/>
                </a:lnTo>
                <a:lnTo>
                  <a:pt x="0" y="2370"/>
                </a:lnTo>
                <a:lnTo>
                  <a:pt x="0" y="4463"/>
                </a:lnTo>
                <a:lnTo>
                  <a:pt x="52" y="4563"/>
                </a:lnTo>
                <a:lnTo>
                  <a:pt x="3082" y="6712"/>
                </a:lnTo>
                <a:lnTo>
                  <a:pt x="3088" y="6709"/>
                </a:lnTo>
                <a:lnTo>
                  <a:pt x="3095" y="6715"/>
                </a:lnTo>
                <a:lnTo>
                  <a:pt x="3104" y="6722"/>
                </a:lnTo>
                <a:lnTo>
                  <a:pt x="3118" y="6727"/>
                </a:lnTo>
                <a:lnTo>
                  <a:pt x="3131" y="6732"/>
                </a:lnTo>
                <a:lnTo>
                  <a:pt x="3146" y="6734"/>
                </a:lnTo>
                <a:lnTo>
                  <a:pt x="3161" y="6735"/>
                </a:lnTo>
                <a:lnTo>
                  <a:pt x="3171" y="6734"/>
                </a:lnTo>
                <a:lnTo>
                  <a:pt x="3180" y="6733"/>
                </a:lnTo>
                <a:lnTo>
                  <a:pt x="3189" y="6732"/>
                </a:lnTo>
                <a:lnTo>
                  <a:pt x="3198" y="6729"/>
                </a:lnTo>
                <a:lnTo>
                  <a:pt x="3207" y="6726"/>
                </a:lnTo>
                <a:lnTo>
                  <a:pt x="3215" y="6722"/>
                </a:lnTo>
                <a:lnTo>
                  <a:pt x="3224" y="6717"/>
                </a:lnTo>
                <a:lnTo>
                  <a:pt x="3232" y="6712"/>
                </a:lnTo>
                <a:lnTo>
                  <a:pt x="6261" y="4564"/>
                </a:lnTo>
                <a:lnTo>
                  <a:pt x="6273" y="4555"/>
                </a:lnTo>
                <a:lnTo>
                  <a:pt x="6284" y="4545"/>
                </a:lnTo>
                <a:lnTo>
                  <a:pt x="6292" y="4532"/>
                </a:lnTo>
                <a:lnTo>
                  <a:pt x="6301" y="4520"/>
                </a:lnTo>
                <a:lnTo>
                  <a:pt x="6306" y="4506"/>
                </a:lnTo>
                <a:lnTo>
                  <a:pt x="6311" y="4493"/>
                </a:lnTo>
                <a:lnTo>
                  <a:pt x="6313" y="4478"/>
                </a:lnTo>
                <a:lnTo>
                  <a:pt x="6314" y="4463"/>
                </a:lnTo>
                <a:lnTo>
                  <a:pt x="6314" y="2370"/>
                </a:lnTo>
                <a:lnTo>
                  <a:pt x="6313" y="2366"/>
                </a:lnTo>
                <a:lnTo>
                  <a:pt x="6311" y="2361"/>
                </a:lnTo>
                <a:lnTo>
                  <a:pt x="6309" y="2357"/>
                </a:lnTo>
                <a:lnTo>
                  <a:pt x="6308" y="2353"/>
                </a:lnTo>
                <a:close/>
                <a:moveTo>
                  <a:pt x="1811" y="255"/>
                </a:moveTo>
                <a:lnTo>
                  <a:pt x="3092" y="281"/>
                </a:lnTo>
                <a:lnTo>
                  <a:pt x="5762" y="2174"/>
                </a:lnTo>
                <a:lnTo>
                  <a:pt x="4482" y="2149"/>
                </a:lnTo>
                <a:lnTo>
                  <a:pt x="1811" y="255"/>
                </a:lnTo>
                <a:close/>
                <a:moveTo>
                  <a:pt x="3029" y="6371"/>
                </a:moveTo>
                <a:lnTo>
                  <a:pt x="248" y="4399"/>
                </a:lnTo>
                <a:lnTo>
                  <a:pt x="248" y="2610"/>
                </a:lnTo>
                <a:lnTo>
                  <a:pt x="3029" y="4582"/>
                </a:lnTo>
                <a:lnTo>
                  <a:pt x="3029" y="6371"/>
                </a:lnTo>
                <a:close/>
                <a:moveTo>
                  <a:pt x="3161" y="4360"/>
                </a:moveTo>
                <a:lnTo>
                  <a:pt x="345" y="2363"/>
                </a:lnTo>
                <a:lnTo>
                  <a:pt x="1697" y="1388"/>
                </a:lnTo>
                <a:lnTo>
                  <a:pt x="4513" y="3385"/>
                </a:lnTo>
                <a:lnTo>
                  <a:pt x="3161" y="4360"/>
                </a:lnTo>
                <a:close/>
                <a:moveTo>
                  <a:pt x="6065" y="4399"/>
                </a:moveTo>
                <a:lnTo>
                  <a:pt x="3285" y="6370"/>
                </a:lnTo>
                <a:lnTo>
                  <a:pt x="3285" y="4582"/>
                </a:lnTo>
                <a:lnTo>
                  <a:pt x="6065" y="2610"/>
                </a:lnTo>
                <a:lnTo>
                  <a:pt x="6065" y="4399"/>
                </a:lnTo>
                <a:close/>
                <a:moveTo>
                  <a:pt x="2637" y="4716"/>
                </a:moveTo>
                <a:lnTo>
                  <a:pt x="517" y="3213"/>
                </a:lnTo>
                <a:lnTo>
                  <a:pt x="517" y="4183"/>
                </a:lnTo>
                <a:lnTo>
                  <a:pt x="2637" y="5686"/>
                </a:lnTo>
                <a:lnTo>
                  <a:pt x="2637" y="4716"/>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00">
              <a:solidFill>
                <a:srgbClr val="FFFFFF"/>
              </a:solidFill>
              <a:cs typeface="+mn-ea"/>
              <a:sym typeface="+mn-lt"/>
            </a:endParaRPr>
          </a:p>
        </p:txBody>
      </p:sp>
      <p:sp>
        <p:nvSpPr>
          <p:cNvPr id="3" name="矩形 2"/>
          <p:cNvSpPr/>
          <p:nvPr/>
        </p:nvSpPr>
        <p:spPr>
          <a:xfrm>
            <a:off x="1558252" y="4452510"/>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29" name="矩形 128"/>
          <p:cNvSpPr/>
          <p:nvPr/>
        </p:nvSpPr>
        <p:spPr>
          <a:xfrm>
            <a:off x="3448896" y="4532023"/>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0" name="矩形 129"/>
          <p:cNvSpPr/>
          <p:nvPr/>
        </p:nvSpPr>
        <p:spPr>
          <a:xfrm>
            <a:off x="5224687" y="4567362"/>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1" name="矩形 130"/>
          <p:cNvSpPr/>
          <p:nvPr/>
        </p:nvSpPr>
        <p:spPr>
          <a:xfrm>
            <a:off x="7044652" y="4558527"/>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2" name="矩形 131"/>
          <p:cNvSpPr/>
          <p:nvPr/>
        </p:nvSpPr>
        <p:spPr>
          <a:xfrm>
            <a:off x="8935296" y="4567362"/>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3" name="矩形 132"/>
          <p:cNvSpPr/>
          <p:nvPr/>
        </p:nvSpPr>
        <p:spPr>
          <a:xfrm>
            <a:off x="8069488" y="2924092"/>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4" name="矩形 133"/>
          <p:cNvSpPr/>
          <p:nvPr/>
        </p:nvSpPr>
        <p:spPr>
          <a:xfrm>
            <a:off x="6223019" y="2853414"/>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5" name="矩形 134"/>
          <p:cNvSpPr/>
          <p:nvPr/>
        </p:nvSpPr>
        <p:spPr>
          <a:xfrm>
            <a:off x="4332375" y="2932927"/>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sp>
        <p:nvSpPr>
          <p:cNvPr id="136" name="矩形 135"/>
          <p:cNvSpPr/>
          <p:nvPr/>
        </p:nvSpPr>
        <p:spPr>
          <a:xfrm>
            <a:off x="2538915" y="2941762"/>
            <a:ext cx="1309974" cy="318100"/>
          </a:xfrm>
          <a:prstGeom prst="rect">
            <a:avLst/>
          </a:prstGeom>
        </p:spPr>
        <p:txBody>
          <a:bodyPr wrap="none">
            <a:spAutoFit/>
          </a:bodyPr>
          <a:lstStyle/>
          <a:p>
            <a:pPr algn="ctr" defTabSz="914194">
              <a:spcBef>
                <a:spcPct val="20000"/>
              </a:spcBef>
              <a:defRPr/>
            </a:pPr>
            <a:r>
              <a:rPr lang="zh-CN" altLang="en-US" sz="1467" b="1" kern="0" dirty="0">
                <a:solidFill>
                  <a:schemeClr val="tx1">
                    <a:lumMod val="65000"/>
                    <a:lumOff val="35000"/>
                  </a:schemeClr>
                </a:solidFill>
                <a:cs typeface="+mn-ea"/>
                <a:sym typeface="+mn-lt"/>
              </a:rPr>
              <a:t>输入你的标题</a:t>
            </a:r>
            <a:endParaRPr lang="en-US" altLang="zh-CN" sz="1467" b="1" kern="0" dirty="0">
              <a:solidFill>
                <a:schemeClr val="tx1">
                  <a:lumMod val="65000"/>
                  <a:lumOff val="35000"/>
                </a:schemeClr>
              </a:solidFill>
              <a:cs typeface="+mn-ea"/>
              <a:sym typeface="+mn-lt"/>
            </a:endParaRPr>
          </a:p>
        </p:txBody>
      </p:sp>
      <p:pic>
        <p:nvPicPr>
          <p:cNvPr id="47" name="图片 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48" name="图片 4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49"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997931722"/>
      </p:ext>
    </p:extLst>
  </p:cSld>
  <p:clrMapOvr>
    <a:masterClrMapping/>
  </p:clrMapOvr>
  <mc:AlternateContent xmlns:mc="http://schemas.openxmlformats.org/markup-compatibility/2006" xmlns:p14="http://schemas.microsoft.com/office/powerpoint/2010/main">
    <mc:Choice Requires="p14">
      <p:transition p14:dur="25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150" fill="hold"/>
                                        <p:tgtEl>
                                          <p:spTgt spid="95"/>
                                        </p:tgtEl>
                                        <p:attrNameLst>
                                          <p:attrName>ppt_w</p:attrName>
                                        </p:attrNameLst>
                                      </p:cBhvr>
                                      <p:tavLst>
                                        <p:tav tm="0">
                                          <p:val>
                                            <p:strVal val="(6*min(max(#ppt_w*#ppt_h,.3),1)-7.4)/-.7*#ppt_w"/>
                                          </p:val>
                                        </p:tav>
                                        <p:tav tm="100000">
                                          <p:val>
                                            <p:strVal val="#ppt_w"/>
                                          </p:val>
                                        </p:tav>
                                      </p:tavLst>
                                    </p:anim>
                                    <p:anim calcmode="lin" valueType="num">
                                      <p:cBhvr>
                                        <p:cTn id="8" dur="150" fill="hold"/>
                                        <p:tgtEl>
                                          <p:spTgt spid="95"/>
                                        </p:tgtEl>
                                        <p:attrNameLst>
                                          <p:attrName>ppt_h</p:attrName>
                                        </p:attrNameLst>
                                      </p:cBhvr>
                                      <p:tavLst>
                                        <p:tav tm="0">
                                          <p:val>
                                            <p:strVal val="(6*min(max(#ppt_w*#ppt_h,.3),1)-7.4)/-.7*#ppt_h"/>
                                          </p:val>
                                        </p:tav>
                                        <p:tav tm="100000">
                                          <p:val>
                                            <p:strVal val="#ppt_h"/>
                                          </p:val>
                                        </p:tav>
                                      </p:tavLst>
                                    </p:anim>
                                    <p:anim calcmode="lin" valueType="num">
                                      <p:cBhvr>
                                        <p:cTn id="9" dur="150" fill="hold"/>
                                        <p:tgtEl>
                                          <p:spTgt spid="95"/>
                                        </p:tgtEl>
                                        <p:attrNameLst>
                                          <p:attrName>ppt_x</p:attrName>
                                        </p:attrNameLst>
                                      </p:cBhvr>
                                      <p:tavLst>
                                        <p:tav tm="0">
                                          <p:val>
                                            <p:fltVal val="0.5"/>
                                          </p:val>
                                        </p:tav>
                                        <p:tav tm="100000">
                                          <p:val>
                                            <p:strVal val="#ppt_x"/>
                                          </p:val>
                                        </p:tav>
                                      </p:tavLst>
                                    </p:anim>
                                    <p:anim calcmode="lin" valueType="num">
                                      <p:cBhvr>
                                        <p:cTn id="10" dur="15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50"/>
                            </p:stCondLst>
                            <p:childTnLst>
                              <p:par>
                                <p:cTn id="12" presetID="1" presetClass="entr" presetSubtype="0" fill="hold" grpId="0" nodeType="afterEffect">
                                  <p:stCondLst>
                                    <p:cond delay="0"/>
                                  </p:stCondLst>
                                  <p:childTnLst>
                                    <p:set>
                                      <p:cBhvr>
                                        <p:cTn id="13" dur="1" fill="hold">
                                          <p:stCondLst>
                                            <p:cond delay="0"/>
                                          </p:stCondLst>
                                        </p:cTn>
                                        <p:tgtEl>
                                          <p:spTgt spid="86"/>
                                        </p:tgtEl>
                                        <p:attrNameLst>
                                          <p:attrName>style.visibility</p:attrName>
                                        </p:attrNameLst>
                                      </p:cBhvr>
                                      <p:to>
                                        <p:strVal val="visible"/>
                                      </p:to>
                                    </p:set>
                                  </p:childTnLst>
                                </p:cTn>
                              </p:par>
                            </p:childTnLst>
                          </p:cTn>
                        </p:par>
                        <p:par>
                          <p:cTn id="14" fill="hold">
                            <p:stCondLst>
                              <p:cond delay="150"/>
                            </p:stCondLst>
                            <p:childTnLst>
                              <p:par>
                                <p:cTn id="15" presetID="10" presetClass="entr" presetSubtype="0"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fade">
                                      <p:cBhvr>
                                        <p:cTn id="17" dur="500"/>
                                        <p:tgtEl>
                                          <p:spTgt spid="136"/>
                                        </p:tgtEl>
                                      </p:cBhvr>
                                    </p:animEffect>
                                  </p:childTnLst>
                                </p:cTn>
                              </p:par>
                            </p:childTnLst>
                          </p:cTn>
                        </p:par>
                        <p:par>
                          <p:cTn id="18" fill="hold">
                            <p:stCondLst>
                              <p:cond delay="650"/>
                            </p:stCondLst>
                            <p:childTnLst>
                              <p:par>
                                <p:cTn id="19" presetID="23" presetClass="entr" presetSubtype="36"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150" fill="hold"/>
                                        <p:tgtEl>
                                          <p:spTgt spid="98"/>
                                        </p:tgtEl>
                                        <p:attrNameLst>
                                          <p:attrName>ppt_w</p:attrName>
                                        </p:attrNameLst>
                                      </p:cBhvr>
                                      <p:tavLst>
                                        <p:tav tm="0">
                                          <p:val>
                                            <p:strVal val="(6*min(max(#ppt_w*#ppt_h,.3),1)-7.4)/-.7*#ppt_w"/>
                                          </p:val>
                                        </p:tav>
                                        <p:tav tm="100000">
                                          <p:val>
                                            <p:strVal val="#ppt_w"/>
                                          </p:val>
                                        </p:tav>
                                      </p:tavLst>
                                    </p:anim>
                                    <p:anim calcmode="lin" valueType="num">
                                      <p:cBhvr>
                                        <p:cTn id="22" dur="150" fill="hold"/>
                                        <p:tgtEl>
                                          <p:spTgt spid="98"/>
                                        </p:tgtEl>
                                        <p:attrNameLst>
                                          <p:attrName>ppt_h</p:attrName>
                                        </p:attrNameLst>
                                      </p:cBhvr>
                                      <p:tavLst>
                                        <p:tav tm="0">
                                          <p:val>
                                            <p:strVal val="(6*min(max(#ppt_w*#ppt_h,.3),1)-7.4)/-.7*#ppt_h"/>
                                          </p:val>
                                        </p:tav>
                                        <p:tav tm="100000">
                                          <p:val>
                                            <p:strVal val="#ppt_h"/>
                                          </p:val>
                                        </p:tav>
                                      </p:tavLst>
                                    </p:anim>
                                    <p:anim calcmode="lin" valueType="num">
                                      <p:cBhvr>
                                        <p:cTn id="23" dur="150" fill="hold"/>
                                        <p:tgtEl>
                                          <p:spTgt spid="98"/>
                                        </p:tgtEl>
                                        <p:attrNameLst>
                                          <p:attrName>ppt_x</p:attrName>
                                        </p:attrNameLst>
                                      </p:cBhvr>
                                      <p:tavLst>
                                        <p:tav tm="0">
                                          <p:val>
                                            <p:fltVal val="0.5"/>
                                          </p:val>
                                        </p:tav>
                                        <p:tav tm="100000">
                                          <p:val>
                                            <p:strVal val="#ppt_x"/>
                                          </p:val>
                                        </p:tav>
                                      </p:tavLst>
                                    </p:anim>
                                    <p:anim calcmode="lin" valueType="num">
                                      <p:cBhvr>
                                        <p:cTn id="24" dur="150" fill="hold"/>
                                        <p:tgtEl>
                                          <p:spTgt spid="98"/>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800"/>
                            </p:stCondLst>
                            <p:childTnLst>
                              <p:par>
                                <p:cTn id="26" presetID="1" presetClass="entr" presetSubtype="0"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500"/>
                                        <p:tgtEl>
                                          <p:spTgt spid="135"/>
                                        </p:tgtEl>
                                      </p:cBhvr>
                                    </p:animEffect>
                                  </p:childTnLst>
                                </p:cTn>
                              </p:par>
                            </p:childTnLst>
                          </p:cTn>
                        </p:par>
                        <p:par>
                          <p:cTn id="32" fill="hold">
                            <p:stCondLst>
                              <p:cond delay="1300"/>
                            </p:stCondLst>
                            <p:childTnLst>
                              <p:par>
                                <p:cTn id="33" presetID="23" presetClass="entr" presetSubtype="36"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150" fill="hold"/>
                                        <p:tgtEl>
                                          <p:spTgt spid="101"/>
                                        </p:tgtEl>
                                        <p:attrNameLst>
                                          <p:attrName>ppt_w</p:attrName>
                                        </p:attrNameLst>
                                      </p:cBhvr>
                                      <p:tavLst>
                                        <p:tav tm="0">
                                          <p:val>
                                            <p:strVal val="(6*min(max(#ppt_w*#ppt_h,.3),1)-7.4)/-.7*#ppt_w"/>
                                          </p:val>
                                        </p:tav>
                                        <p:tav tm="100000">
                                          <p:val>
                                            <p:strVal val="#ppt_w"/>
                                          </p:val>
                                        </p:tav>
                                      </p:tavLst>
                                    </p:anim>
                                    <p:anim calcmode="lin" valueType="num">
                                      <p:cBhvr>
                                        <p:cTn id="36" dur="150" fill="hold"/>
                                        <p:tgtEl>
                                          <p:spTgt spid="101"/>
                                        </p:tgtEl>
                                        <p:attrNameLst>
                                          <p:attrName>ppt_h</p:attrName>
                                        </p:attrNameLst>
                                      </p:cBhvr>
                                      <p:tavLst>
                                        <p:tav tm="0">
                                          <p:val>
                                            <p:strVal val="(6*min(max(#ppt_w*#ppt_h,.3),1)-7.4)/-.7*#ppt_h"/>
                                          </p:val>
                                        </p:tav>
                                        <p:tav tm="100000">
                                          <p:val>
                                            <p:strVal val="#ppt_h"/>
                                          </p:val>
                                        </p:tav>
                                      </p:tavLst>
                                    </p:anim>
                                    <p:anim calcmode="lin" valueType="num">
                                      <p:cBhvr>
                                        <p:cTn id="37" dur="150" fill="hold"/>
                                        <p:tgtEl>
                                          <p:spTgt spid="101"/>
                                        </p:tgtEl>
                                        <p:attrNameLst>
                                          <p:attrName>ppt_x</p:attrName>
                                        </p:attrNameLst>
                                      </p:cBhvr>
                                      <p:tavLst>
                                        <p:tav tm="0">
                                          <p:val>
                                            <p:fltVal val="0.5"/>
                                          </p:val>
                                        </p:tav>
                                        <p:tav tm="100000">
                                          <p:val>
                                            <p:strVal val="#ppt_x"/>
                                          </p:val>
                                        </p:tav>
                                      </p:tavLst>
                                    </p:anim>
                                    <p:anim calcmode="lin" valueType="num">
                                      <p:cBhvr>
                                        <p:cTn id="38" dur="15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1450"/>
                            </p:stCondLst>
                            <p:childTnLst>
                              <p:par>
                                <p:cTn id="40" presetID="1" presetClass="entr" presetSubtype="0"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childTnLst>
                                </p:cTn>
                              </p:par>
                            </p:childTnLst>
                          </p:cTn>
                        </p:par>
                        <p:par>
                          <p:cTn id="42" fill="hold">
                            <p:stCondLst>
                              <p:cond delay="1450"/>
                            </p:stCondLst>
                            <p:childTnLst>
                              <p:par>
                                <p:cTn id="43" presetID="10" presetClass="entr" presetSubtype="0" fill="hold" grpId="0" nodeType="after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500"/>
                                        <p:tgtEl>
                                          <p:spTgt spid="134"/>
                                        </p:tgtEl>
                                      </p:cBhvr>
                                    </p:animEffect>
                                  </p:childTnLst>
                                </p:cTn>
                              </p:par>
                            </p:childTnLst>
                          </p:cTn>
                        </p:par>
                        <p:par>
                          <p:cTn id="46" fill="hold">
                            <p:stCondLst>
                              <p:cond delay="1950"/>
                            </p:stCondLst>
                            <p:childTnLst>
                              <p:par>
                                <p:cTn id="47" presetID="23" presetClass="entr" presetSubtype="36" fill="hold" nodeType="afterEffect">
                                  <p:stCondLst>
                                    <p:cond delay="0"/>
                                  </p:stCondLst>
                                  <p:childTnLst>
                                    <p:set>
                                      <p:cBhvr>
                                        <p:cTn id="48" dur="1" fill="hold">
                                          <p:stCondLst>
                                            <p:cond delay="0"/>
                                          </p:stCondLst>
                                        </p:cTn>
                                        <p:tgtEl>
                                          <p:spTgt spid="125"/>
                                        </p:tgtEl>
                                        <p:attrNameLst>
                                          <p:attrName>style.visibility</p:attrName>
                                        </p:attrNameLst>
                                      </p:cBhvr>
                                      <p:to>
                                        <p:strVal val="visible"/>
                                      </p:to>
                                    </p:set>
                                    <p:anim calcmode="lin" valueType="num">
                                      <p:cBhvr>
                                        <p:cTn id="49" dur="150" fill="hold"/>
                                        <p:tgtEl>
                                          <p:spTgt spid="125"/>
                                        </p:tgtEl>
                                        <p:attrNameLst>
                                          <p:attrName>ppt_w</p:attrName>
                                        </p:attrNameLst>
                                      </p:cBhvr>
                                      <p:tavLst>
                                        <p:tav tm="0">
                                          <p:val>
                                            <p:strVal val="(6*min(max(#ppt_w*#ppt_h,.3),1)-7.4)/-.7*#ppt_w"/>
                                          </p:val>
                                        </p:tav>
                                        <p:tav tm="100000">
                                          <p:val>
                                            <p:strVal val="#ppt_w"/>
                                          </p:val>
                                        </p:tav>
                                      </p:tavLst>
                                    </p:anim>
                                    <p:anim calcmode="lin" valueType="num">
                                      <p:cBhvr>
                                        <p:cTn id="50" dur="150" fill="hold"/>
                                        <p:tgtEl>
                                          <p:spTgt spid="125"/>
                                        </p:tgtEl>
                                        <p:attrNameLst>
                                          <p:attrName>ppt_h</p:attrName>
                                        </p:attrNameLst>
                                      </p:cBhvr>
                                      <p:tavLst>
                                        <p:tav tm="0">
                                          <p:val>
                                            <p:strVal val="(6*min(max(#ppt_w*#ppt_h,.3),1)-7.4)/-.7*#ppt_h"/>
                                          </p:val>
                                        </p:tav>
                                        <p:tav tm="100000">
                                          <p:val>
                                            <p:strVal val="#ppt_h"/>
                                          </p:val>
                                        </p:tav>
                                      </p:tavLst>
                                    </p:anim>
                                    <p:anim calcmode="lin" valueType="num">
                                      <p:cBhvr>
                                        <p:cTn id="51" dur="150" fill="hold"/>
                                        <p:tgtEl>
                                          <p:spTgt spid="125"/>
                                        </p:tgtEl>
                                        <p:attrNameLst>
                                          <p:attrName>ppt_x</p:attrName>
                                        </p:attrNameLst>
                                      </p:cBhvr>
                                      <p:tavLst>
                                        <p:tav tm="0">
                                          <p:val>
                                            <p:fltVal val="0.5"/>
                                          </p:val>
                                        </p:tav>
                                        <p:tav tm="100000">
                                          <p:val>
                                            <p:strVal val="#ppt_x"/>
                                          </p:val>
                                        </p:tav>
                                      </p:tavLst>
                                    </p:anim>
                                    <p:anim calcmode="lin" valueType="num">
                                      <p:cBhvr>
                                        <p:cTn id="52" dur="15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2100"/>
                            </p:stCondLst>
                            <p:childTnLst>
                              <p:par>
                                <p:cTn id="54" presetID="1" presetClass="entr" presetSubtype="0" fill="hold" grpId="0" nodeType="afterEffect">
                                  <p:stCondLst>
                                    <p:cond delay="0"/>
                                  </p:stCondLst>
                                  <p:childTnLst>
                                    <p:set>
                                      <p:cBhvr>
                                        <p:cTn id="55" dur="1" fill="hold">
                                          <p:stCondLst>
                                            <p:cond delay="0"/>
                                          </p:stCondLst>
                                        </p:cTn>
                                        <p:tgtEl>
                                          <p:spTgt spid="88"/>
                                        </p:tgtEl>
                                        <p:attrNameLst>
                                          <p:attrName>style.visibility</p:attrName>
                                        </p:attrNameLst>
                                      </p:cBhvr>
                                      <p:to>
                                        <p:strVal val="visible"/>
                                      </p:to>
                                    </p:set>
                                  </p:childTnLst>
                                </p:cTn>
                              </p:par>
                            </p:childTnLst>
                          </p:cTn>
                        </p:par>
                        <p:par>
                          <p:cTn id="56" fill="hold">
                            <p:stCondLst>
                              <p:cond delay="2100"/>
                            </p:stCondLst>
                            <p:childTnLst>
                              <p:par>
                                <p:cTn id="57" presetID="10" presetClass="entr" presetSubtype="0" fill="hold" grpId="0" nodeType="afterEffect">
                                  <p:stCondLst>
                                    <p:cond delay="0"/>
                                  </p:stCondLst>
                                  <p:childTnLst>
                                    <p:set>
                                      <p:cBhvr>
                                        <p:cTn id="58" dur="1" fill="hold">
                                          <p:stCondLst>
                                            <p:cond delay="0"/>
                                          </p:stCondLst>
                                        </p:cTn>
                                        <p:tgtEl>
                                          <p:spTgt spid="133"/>
                                        </p:tgtEl>
                                        <p:attrNameLst>
                                          <p:attrName>style.visibility</p:attrName>
                                        </p:attrNameLst>
                                      </p:cBhvr>
                                      <p:to>
                                        <p:strVal val="visible"/>
                                      </p:to>
                                    </p:set>
                                    <p:animEffect transition="in" filter="fade">
                                      <p:cBhvr>
                                        <p:cTn id="59" dur="500"/>
                                        <p:tgtEl>
                                          <p:spTgt spid="133"/>
                                        </p:tgtEl>
                                      </p:cBhvr>
                                    </p:animEffect>
                                  </p:childTnLst>
                                </p:cTn>
                              </p:par>
                            </p:childTnLst>
                          </p:cTn>
                        </p:par>
                        <p:par>
                          <p:cTn id="60" fill="hold">
                            <p:stCondLst>
                              <p:cond delay="2600"/>
                            </p:stCondLst>
                            <p:childTnLst>
                              <p:par>
                                <p:cTn id="61" presetID="23" presetClass="entr" presetSubtype="36" fill="hold"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p:cTn id="63" dur="150" fill="hold"/>
                                        <p:tgtEl>
                                          <p:spTgt spid="119"/>
                                        </p:tgtEl>
                                        <p:attrNameLst>
                                          <p:attrName>ppt_w</p:attrName>
                                        </p:attrNameLst>
                                      </p:cBhvr>
                                      <p:tavLst>
                                        <p:tav tm="0">
                                          <p:val>
                                            <p:strVal val="(6*min(max(#ppt_w*#ppt_h,.3),1)-7.4)/-.7*#ppt_w"/>
                                          </p:val>
                                        </p:tav>
                                        <p:tav tm="100000">
                                          <p:val>
                                            <p:strVal val="#ppt_w"/>
                                          </p:val>
                                        </p:tav>
                                      </p:tavLst>
                                    </p:anim>
                                    <p:anim calcmode="lin" valueType="num">
                                      <p:cBhvr>
                                        <p:cTn id="64" dur="150" fill="hold"/>
                                        <p:tgtEl>
                                          <p:spTgt spid="119"/>
                                        </p:tgtEl>
                                        <p:attrNameLst>
                                          <p:attrName>ppt_h</p:attrName>
                                        </p:attrNameLst>
                                      </p:cBhvr>
                                      <p:tavLst>
                                        <p:tav tm="0">
                                          <p:val>
                                            <p:strVal val="(6*min(max(#ppt_w*#ppt_h,.3),1)-7.4)/-.7*#ppt_h"/>
                                          </p:val>
                                        </p:tav>
                                        <p:tav tm="100000">
                                          <p:val>
                                            <p:strVal val="#ppt_h"/>
                                          </p:val>
                                        </p:tav>
                                      </p:tavLst>
                                    </p:anim>
                                    <p:anim calcmode="lin" valueType="num">
                                      <p:cBhvr>
                                        <p:cTn id="65" dur="150" fill="hold"/>
                                        <p:tgtEl>
                                          <p:spTgt spid="119"/>
                                        </p:tgtEl>
                                        <p:attrNameLst>
                                          <p:attrName>ppt_x</p:attrName>
                                        </p:attrNameLst>
                                      </p:cBhvr>
                                      <p:tavLst>
                                        <p:tav tm="0">
                                          <p:val>
                                            <p:fltVal val="0.5"/>
                                          </p:val>
                                        </p:tav>
                                        <p:tav tm="100000">
                                          <p:val>
                                            <p:strVal val="#ppt_x"/>
                                          </p:val>
                                        </p:tav>
                                      </p:tavLst>
                                    </p:anim>
                                    <p:anim calcmode="lin" valueType="num">
                                      <p:cBhvr>
                                        <p:cTn id="66" dur="150" fill="hold"/>
                                        <p:tgtEl>
                                          <p:spTgt spid="119"/>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2750"/>
                            </p:stCondLst>
                            <p:childTnLst>
                              <p:par>
                                <p:cTn id="68" presetID="1"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childTnLst>
                                </p:cTn>
                              </p:par>
                            </p:childTnLst>
                          </p:cTn>
                        </p:par>
                        <p:par>
                          <p:cTn id="70" fill="hold">
                            <p:stCondLst>
                              <p:cond delay="2750"/>
                            </p:stCondLst>
                            <p:childTnLst>
                              <p:par>
                                <p:cTn id="71" presetID="10" presetClass="entr" presetSubtype="0"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childTnLst>
                          </p:cTn>
                        </p:par>
                        <p:par>
                          <p:cTn id="74" fill="hold">
                            <p:stCondLst>
                              <p:cond delay="3250"/>
                            </p:stCondLst>
                            <p:childTnLst>
                              <p:par>
                                <p:cTn id="75" presetID="23" presetClass="entr" presetSubtype="36" fill="hold"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p:cTn id="77" dur="150" fill="hold"/>
                                        <p:tgtEl>
                                          <p:spTgt spid="116"/>
                                        </p:tgtEl>
                                        <p:attrNameLst>
                                          <p:attrName>ppt_w</p:attrName>
                                        </p:attrNameLst>
                                      </p:cBhvr>
                                      <p:tavLst>
                                        <p:tav tm="0">
                                          <p:val>
                                            <p:strVal val="(6*min(max(#ppt_w*#ppt_h,.3),1)-7.4)/-.7*#ppt_w"/>
                                          </p:val>
                                        </p:tav>
                                        <p:tav tm="100000">
                                          <p:val>
                                            <p:strVal val="#ppt_w"/>
                                          </p:val>
                                        </p:tav>
                                      </p:tavLst>
                                    </p:anim>
                                    <p:anim calcmode="lin" valueType="num">
                                      <p:cBhvr>
                                        <p:cTn id="78" dur="150" fill="hold"/>
                                        <p:tgtEl>
                                          <p:spTgt spid="116"/>
                                        </p:tgtEl>
                                        <p:attrNameLst>
                                          <p:attrName>ppt_h</p:attrName>
                                        </p:attrNameLst>
                                      </p:cBhvr>
                                      <p:tavLst>
                                        <p:tav tm="0">
                                          <p:val>
                                            <p:strVal val="(6*min(max(#ppt_w*#ppt_h,.3),1)-7.4)/-.7*#ppt_h"/>
                                          </p:val>
                                        </p:tav>
                                        <p:tav tm="100000">
                                          <p:val>
                                            <p:strVal val="#ppt_h"/>
                                          </p:val>
                                        </p:tav>
                                      </p:tavLst>
                                    </p:anim>
                                    <p:anim calcmode="lin" valueType="num">
                                      <p:cBhvr>
                                        <p:cTn id="79" dur="150" fill="hold"/>
                                        <p:tgtEl>
                                          <p:spTgt spid="116"/>
                                        </p:tgtEl>
                                        <p:attrNameLst>
                                          <p:attrName>ppt_x</p:attrName>
                                        </p:attrNameLst>
                                      </p:cBhvr>
                                      <p:tavLst>
                                        <p:tav tm="0">
                                          <p:val>
                                            <p:fltVal val="0.5"/>
                                          </p:val>
                                        </p:tav>
                                        <p:tav tm="100000">
                                          <p:val>
                                            <p:strVal val="#ppt_x"/>
                                          </p:val>
                                        </p:tav>
                                      </p:tavLst>
                                    </p:anim>
                                    <p:anim calcmode="lin" valueType="num">
                                      <p:cBhvr>
                                        <p:cTn id="80" dur="150" fill="hold"/>
                                        <p:tgtEl>
                                          <p:spTgt spid="116"/>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3400"/>
                            </p:stCondLst>
                            <p:childTnLst>
                              <p:par>
                                <p:cTn id="82" presetID="1" presetClass="entr" presetSubtype="0" fill="hold" grpId="0" nodeType="afterEffect">
                                  <p:stCondLst>
                                    <p:cond delay="0"/>
                                  </p:stCondLst>
                                  <p:childTnLst>
                                    <p:set>
                                      <p:cBhvr>
                                        <p:cTn id="83" dur="1" fill="hold">
                                          <p:stCondLst>
                                            <p:cond delay="0"/>
                                          </p:stCondLst>
                                        </p:cTn>
                                        <p:tgtEl>
                                          <p:spTgt spid="91"/>
                                        </p:tgtEl>
                                        <p:attrNameLst>
                                          <p:attrName>style.visibility</p:attrName>
                                        </p:attrNameLst>
                                      </p:cBhvr>
                                      <p:to>
                                        <p:strVal val="visible"/>
                                      </p:to>
                                    </p:set>
                                  </p:childTnLst>
                                </p:cTn>
                              </p:par>
                            </p:childTnLst>
                          </p:cTn>
                        </p:par>
                        <p:par>
                          <p:cTn id="84" fill="hold">
                            <p:stCondLst>
                              <p:cond delay="3400"/>
                            </p:stCondLst>
                            <p:childTnLst>
                              <p:par>
                                <p:cTn id="85" presetID="10" presetClass="entr" presetSubtype="0"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Effect transition="in" filter="fade">
                                      <p:cBhvr>
                                        <p:cTn id="87" dur="500"/>
                                        <p:tgtEl>
                                          <p:spTgt spid="129"/>
                                        </p:tgtEl>
                                      </p:cBhvr>
                                    </p:animEffect>
                                  </p:childTnLst>
                                </p:cTn>
                              </p:par>
                            </p:childTnLst>
                          </p:cTn>
                        </p:par>
                        <p:par>
                          <p:cTn id="88" fill="hold">
                            <p:stCondLst>
                              <p:cond delay="3900"/>
                            </p:stCondLst>
                            <p:childTnLst>
                              <p:par>
                                <p:cTn id="89" presetID="23" presetClass="entr" presetSubtype="36" fill="hold" nodeType="afterEffect">
                                  <p:stCondLst>
                                    <p:cond delay="0"/>
                                  </p:stCondLst>
                                  <p:childTnLst>
                                    <p:set>
                                      <p:cBhvr>
                                        <p:cTn id="90" dur="1" fill="hold">
                                          <p:stCondLst>
                                            <p:cond delay="0"/>
                                          </p:stCondLst>
                                        </p:cTn>
                                        <p:tgtEl>
                                          <p:spTgt spid="113"/>
                                        </p:tgtEl>
                                        <p:attrNameLst>
                                          <p:attrName>style.visibility</p:attrName>
                                        </p:attrNameLst>
                                      </p:cBhvr>
                                      <p:to>
                                        <p:strVal val="visible"/>
                                      </p:to>
                                    </p:set>
                                    <p:anim calcmode="lin" valueType="num">
                                      <p:cBhvr>
                                        <p:cTn id="91" dur="150" fill="hold"/>
                                        <p:tgtEl>
                                          <p:spTgt spid="113"/>
                                        </p:tgtEl>
                                        <p:attrNameLst>
                                          <p:attrName>ppt_w</p:attrName>
                                        </p:attrNameLst>
                                      </p:cBhvr>
                                      <p:tavLst>
                                        <p:tav tm="0">
                                          <p:val>
                                            <p:strVal val="(6*min(max(#ppt_w*#ppt_h,.3),1)-7.4)/-.7*#ppt_w"/>
                                          </p:val>
                                        </p:tav>
                                        <p:tav tm="100000">
                                          <p:val>
                                            <p:strVal val="#ppt_w"/>
                                          </p:val>
                                        </p:tav>
                                      </p:tavLst>
                                    </p:anim>
                                    <p:anim calcmode="lin" valueType="num">
                                      <p:cBhvr>
                                        <p:cTn id="92" dur="150" fill="hold"/>
                                        <p:tgtEl>
                                          <p:spTgt spid="113"/>
                                        </p:tgtEl>
                                        <p:attrNameLst>
                                          <p:attrName>ppt_h</p:attrName>
                                        </p:attrNameLst>
                                      </p:cBhvr>
                                      <p:tavLst>
                                        <p:tav tm="0">
                                          <p:val>
                                            <p:strVal val="(6*min(max(#ppt_w*#ppt_h,.3),1)-7.4)/-.7*#ppt_h"/>
                                          </p:val>
                                        </p:tav>
                                        <p:tav tm="100000">
                                          <p:val>
                                            <p:strVal val="#ppt_h"/>
                                          </p:val>
                                        </p:tav>
                                      </p:tavLst>
                                    </p:anim>
                                    <p:anim calcmode="lin" valueType="num">
                                      <p:cBhvr>
                                        <p:cTn id="93" dur="150" fill="hold"/>
                                        <p:tgtEl>
                                          <p:spTgt spid="113"/>
                                        </p:tgtEl>
                                        <p:attrNameLst>
                                          <p:attrName>ppt_x</p:attrName>
                                        </p:attrNameLst>
                                      </p:cBhvr>
                                      <p:tavLst>
                                        <p:tav tm="0">
                                          <p:val>
                                            <p:fltVal val="0.5"/>
                                          </p:val>
                                        </p:tav>
                                        <p:tav tm="100000">
                                          <p:val>
                                            <p:strVal val="#ppt_x"/>
                                          </p:val>
                                        </p:tav>
                                      </p:tavLst>
                                    </p:anim>
                                    <p:anim calcmode="lin" valueType="num">
                                      <p:cBhvr>
                                        <p:cTn id="94" dur="150" fill="hold"/>
                                        <p:tgtEl>
                                          <p:spTgt spid="113"/>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4050"/>
                            </p:stCondLst>
                            <p:childTnLst>
                              <p:par>
                                <p:cTn id="96" presetID="1" presetClass="entr" presetSubtype="0"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childTnLst>
                                </p:cTn>
                              </p:par>
                            </p:childTnLst>
                          </p:cTn>
                        </p:par>
                        <p:par>
                          <p:cTn id="98" fill="hold">
                            <p:stCondLst>
                              <p:cond delay="4050"/>
                            </p:stCondLst>
                            <p:childTnLst>
                              <p:par>
                                <p:cTn id="99" presetID="10" presetClass="entr" presetSubtype="0" fill="hold" grpId="0" nodeType="afterEffect">
                                  <p:stCondLst>
                                    <p:cond delay="0"/>
                                  </p:stCondLst>
                                  <p:childTnLst>
                                    <p:set>
                                      <p:cBhvr>
                                        <p:cTn id="100" dur="1" fill="hold">
                                          <p:stCondLst>
                                            <p:cond delay="0"/>
                                          </p:stCondLst>
                                        </p:cTn>
                                        <p:tgtEl>
                                          <p:spTgt spid="130"/>
                                        </p:tgtEl>
                                        <p:attrNameLst>
                                          <p:attrName>style.visibility</p:attrName>
                                        </p:attrNameLst>
                                      </p:cBhvr>
                                      <p:to>
                                        <p:strVal val="visible"/>
                                      </p:to>
                                    </p:set>
                                    <p:animEffect transition="in" filter="fade">
                                      <p:cBhvr>
                                        <p:cTn id="101" dur="500"/>
                                        <p:tgtEl>
                                          <p:spTgt spid="130"/>
                                        </p:tgtEl>
                                      </p:cBhvr>
                                    </p:animEffect>
                                  </p:childTnLst>
                                </p:cTn>
                              </p:par>
                            </p:childTnLst>
                          </p:cTn>
                        </p:par>
                        <p:par>
                          <p:cTn id="102" fill="hold">
                            <p:stCondLst>
                              <p:cond delay="4550"/>
                            </p:stCondLst>
                            <p:childTnLst>
                              <p:par>
                                <p:cTn id="103" presetID="23" presetClass="entr" presetSubtype="36" fill="hold" nodeType="afterEffect">
                                  <p:stCondLst>
                                    <p:cond delay="0"/>
                                  </p:stCondLst>
                                  <p:childTnLst>
                                    <p:set>
                                      <p:cBhvr>
                                        <p:cTn id="104" dur="1" fill="hold">
                                          <p:stCondLst>
                                            <p:cond delay="0"/>
                                          </p:stCondLst>
                                        </p:cTn>
                                        <p:tgtEl>
                                          <p:spTgt spid="110"/>
                                        </p:tgtEl>
                                        <p:attrNameLst>
                                          <p:attrName>style.visibility</p:attrName>
                                        </p:attrNameLst>
                                      </p:cBhvr>
                                      <p:to>
                                        <p:strVal val="visible"/>
                                      </p:to>
                                    </p:set>
                                    <p:anim calcmode="lin" valueType="num">
                                      <p:cBhvr>
                                        <p:cTn id="105" dur="150" fill="hold"/>
                                        <p:tgtEl>
                                          <p:spTgt spid="110"/>
                                        </p:tgtEl>
                                        <p:attrNameLst>
                                          <p:attrName>ppt_w</p:attrName>
                                        </p:attrNameLst>
                                      </p:cBhvr>
                                      <p:tavLst>
                                        <p:tav tm="0">
                                          <p:val>
                                            <p:strVal val="(6*min(max(#ppt_w*#ppt_h,.3),1)-7.4)/-.7*#ppt_w"/>
                                          </p:val>
                                        </p:tav>
                                        <p:tav tm="100000">
                                          <p:val>
                                            <p:strVal val="#ppt_w"/>
                                          </p:val>
                                        </p:tav>
                                      </p:tavLst>
                                    </p:anim>
                                    <p:anim calcmode="lin" valueType="num">
                                      <p:cBhvr>
                                        <p:cTn id="106" dur="150" fill="hold"/>
                                        <p:tgtEl>
                                          <p:spTgt spid="110"/>
                                        </p:tgtEl>
                                        <p:attrNameLst>
                                          <p:attrName>ppt_h</p:attrName>
                                        </p:attrNameLst>
                                      </p:cBhvr>
                                      <p:tavLst>
                                        <p:tav tm="0">
                                          <p:val>
                                            <p:strVal val="(6*min(max(#ppt_w*#ppt_h,.3),1)-7.4)/-.7*#ppt_h"/>
                                          </p:val>
                                        </p:tav>
                                        <p:tav tm="100000">
                                          <p:val>
                                            <p:strVal val="#ppt_h"/>
                                          </p:val>
                                        </p:tav>
                                      </p:tavLst>
                                    </p:anim>
                                    <p:anim calcmode="lin" valueType="num">
                                      <p:cBhvr>
                                        <p:cTn id="107" dur="150" fill="hold"/>
                                        <p:tgtEl>
                                          <p:spTgt spid="110"/>
                                        </p:tgtEl>
                                        <p:attrNameLst>
                                          <p:attrName>ppt_x</p:attrName>
                                        </p:attrNameLst>
                                      </p:cBhvr>
                                      <p:tavLst>
                                        <p:tav tm="0">
                                          <p:val>
                                            <p:fltVal val="0.5"/>
                                          </p:val>
                                        </p:tav>
                                        <p:tav tm="100000">
                                          <p:val>
                                            <p:strVal val="#ppt_x"/>
                                          </p:val>
                                        </p:tav>
                                      </p:tavLst>
                                    </p:anim>
                                    <p:anim calcmode="lin" valueType="num">
                                      <p:cBhvr>
                                        <p:cTn id="108" dur="150" fill="hold"/>
                                        <p:tgtEl>
                                          <p:spTgt spid="110"/>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4700"/>
                            </p:stCondLst>
                            <p:childTnLst>
                              <p:par>
                                <p:cTn id="110" presetID="1" presetClass="entr" presetSubtype="0" fill="hold" grpId="0" nodeType="afterEffect">
                                  <p:stCondLst>
                                    <p:cond delay="0"/>
                                  </p:stCondLst>
                                  <p:childTnLst>
                                    <p:set>
                                      <p:cBhvr>
                                        <p:cTn id="111" dur="1" fill="hold">
                                          <p:stCondLst>
                                            <p:cond delay="0"/>
                                          </p:stCondLst>
                                        </p:cTn>
                                        <p:tgtEl>
                                          <p:spTgt spid="93"/>
                                        </p:tgtEl>
                                        <p:attrNameLst>
                                          <p:attrName>style.visibility</p:attrName>
                                        </p:attrNameLst>
                                      </p:cBhvr>
                                      <p:to>
                                        <p:strVal val="visible"/>
                                      </p:to>
                                    </p:set>
                                  </p:childTnLst>
                                </p:cTn>
                              </p:par>
                            </p:childTnLst>
                          </p:cTn>
                        </p:par>
                        <p:par>
                          <p:cTn id="112" fill="hold">
                            <p:stCondLst>
                              <p:cond delay="4700"/>
                            </p:stCondLst>
                            <p:childTnLst>
                              <p:par>
                                <p:cTn id="113" presetID="10" presetClass="entr" presetSubtype="0"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Effect transition="in" filter="fade">
                                      <p:cBhvr>
                                        <p:cTn id="115" dur="500"/>
                                        <p:tgtEl>
                                          <p:spTgt spid="131"/>
                                        </p:tgtEl>
                                      </p:cBhvr>
                                    </p:animEffect>
                                  </p:childTnLst>
                                </p:cTn>
                              </p:par>
                            </p:childTnLst>
                          </p:cTn>
                        </p:par>
                        <p:par>
                          <p:cTn id="116" fill="hold">
                            <p:stCondLst>
                              <p:cond delay="5200"/>
                            </p:stCondLst>
                            <p:childTnLst>
                              <p:par>
                                <p:cTn id="117" presetID="23" presetClass="entr" presetSubtype="36" fill="hold" nodeType="afterEffect">
                                  <p:stCondLst>
                                    <p:cond delay="0"/>
                                  </p:stCondLst>
                                  <p:childTnLst>
                                    <p:set>
                                      <p:cBhvr>
                                        <p:cTn id="118" dur="1" fill="hold">
                                          <p:stCondLst>
                                            <p:cond delay="0"/>
                                          </p:stCondLst>
                                        </p:cTn>
                                        <p:tgtEl>
                                          <p:spTgt spid="122"/>
                                        </p:tgtEl>
                                        <p:attrNameLst>
                                          <p:attrName>style.visibility</p:attrName>
                                        </p:attrNameLst>
                                      </p:cBhvr>
                                      <p:to>
                                        <p:strVal val="visible"/>
                                      </p:to>
                                    </p:set>
                                    <p:anim calcmode="lin" valueType="num">
                                      <p:cBhvr>
                                        <p:cTn id="119" dur="150" fill="hold"/>
                                        <p:tgtEl>
                                          <p:spTgt spid="122"/>
                                        </p:tgtEl>
                                        <p:attrNameLst>
                                          <p:attrName>ppt_w</p:attrName>
                                        </p:attrNameLst>
                                      </p:cBhvr>
                                      <p:tavLst>
                                        <p:tav tm="0">
                                          <p:val>
                                            <p:strVal val="(6*min(max(#ppt_w*#ppt_h,.3),1)-7.4)/-.7*#ppt_w"/>
                                          </p:val>
                                        </p:tav>
                                        <p:tav tm="100000">
                                          <p:val>
                                            <p:strVal val="#ppt_w"/>
                                          </p:val>
                                        </p:tav>
                                      </p:tavLst>
                                    </p:anim>
                                    <p:anim calcmode="lin" valueType="num">
                                      <p:cBhvr>
                                        <p:cTn id="120" dur="150" fill="hold"/>
                                        <p:tgtEl>
                                          <p:spTgt spid="122"/>
                                        </p:tgtEl>
                                        <p:attrNameLst>
                                          <p:attrName>ppt_h</p:attrName>
                                        </p:attrNameLst>
                                      </p:cBhvr>
                                      <p:tavLst>
                                        <p:tav tm="0">
                                          <p:val>
                                            <p:strVal val="(6*min(max(#ppt_w*#ppt_h,.3),1)-7.4)/-.7*#ppt_h"/>
                                          </p:val>
                                        </p:tav>
                                        <p:tav tm="100000">
                                          <p:val>
                                            <p:strVal val="#ppt_h"/>
                                          </p:val>
                                        </p:tav>
                                      </p:tavLst>
                                    </p:anim>
                                    <p:anim calcmode="lin" valueType="num">
                                      <p:cBhvr>
                                        <p:cTn id="121" dur="150" fill="hold"/>
                                        <p:tgtEl>
                                          <p:spTgt spid="122"/>
                                        </p:tgtEl>
                                        <p:attrNameLst>
                                          <p:attrName>ppt_x</p:attrName>
                                        </p:attrNameLst>
                                      </p:cBhvr>
                                      <p:tavLst>
                                        <p:tav tm="0">
                                          <p:val>
                                            <p:fltVal val="0.5"/>
                                          </p:val>
                                        </p:tav>
                                        <p:tav tm="100000">
                                          <p:val>
                                            <p:strVal val="#ppt_x"/>
                                          </p:val>
                                        </p:tav>
                                      </p:tavLst>
                                    </p:anim>
                                    <p:anim calcmode="lin" valueType="num">
                                      <p:cBhvr>
                                        <p:cTn id="122" dur="15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123" fill="hold">
                            <p:stCondLst>
                              <p:cond delay="5350"/>
                            </p:stCondLst>
                            <p:childTnLst>
                              <p:par>
                                <p:cTn id="124" presetID="19" presetClass="entr" presetSubtype="10" fill="hold" grpId="0" nodeType="afterEffect">
                                  <p:stCondLst>
                                    <p:cond delay="0"/>
                                  </p:stCondLst>
                                  <p:childTnLst>
                                    <p:set>
                                      <p:cBhvr>
                                        <p:cTn id="125" dur="1" fill="hold">
                                          <p:stCondLst>
                                            <p:cond delay="0"/>
                                          </p:stCondLst>
                                        </p:cTn>
                                        <p:tgtEl>
                                          <p:spTgt spid="128"/>
                                        </p:tgtEl>
                                        <p:attrNameLst>
                                          <p:attrName>style.visibility</p:attrName>
                                        </p:attrNameLst>
                                      </p:cBhvr>
                                      <p:to>
                                        <p:strVal val="visible"/>
                                      </p:to>
                                    </p:set>
                                    <p:anim calcmode="lin" valueType="num">
                                      <p:cBhvr>
                                        <p:cTn id="126" dur="150" fill="hold"/>
                                        <p:tgtEl>
                                          <p:spTgt spid="128"/>
                                        </p:tgtEl>
                                        <p:attrNameLst>
                                          <p:attrName>ppt_w</p:attrName>
                                        </p:attrNameLst>
                                      </p:cBhvr>
                                      <p:tavLst>
                                        <p:tav tm="0" fmla="#ppt_w*sin(2.5*pi*$)">
                                          <p:val>
                                            <p:fltVal val="0"/>
                                          </p:val>
                                        </p:tav>
                                        <p:tav tm="100000">
                                          <p:val>
                                            <p:fltVal val="1"/>
                                          </p:val>
                                        </p:tav>
                                      </p:tavLst>
                                    </p:anim>
                                    <p:anim calcmode="lin" valueType="num">
                                      <p:cBhvr>
                                        <p:cTn id="127" dur="150" fill="hold"/>
                                        <p:tgtEl>
                                          <p:spTgt spid="128"/>
                                        </p:tgtEl>
                                        <p:attrNameLst>
                                          <p:attrName>ppt_h</p:attrName>
                                        </p:attrNameLst>
                                      </p:cBhvr>
                                      <p:tavLst>
                                        <p:tav tm="0">
                                          <p:val>
                                            <p:strVal val="#ppt_h"/>
                                          </p:val>
                                        </p:tav>
                                        <p:tav tm="100000">
                                          <p:val>
                                            <p:strVal val="#ppt_h"/>
                                          </p:val>
                                        </p:tav>
                                      </p:tavLst>
                                    </p:anim>
                                  </p:childTnLst>
                                </p:cTn>
                              </p:par>
                            </p:childTnLst>
                          </p:cTn>
                        </p:par>
                        <p:par>
                          <p:cTn id="128" fill="hold">
                            <p:stCondLst>
                              <p:cond delay="5500"/>
                            </p:stCondLst>
                            <p:childTnLst>
                              <p:par>
                                <p:cTn id="129" presetID="10" presetClass="entr" presetSubtype="0" fill="hold" grpId="0" nodeType="afterEffect">
                                  <p:stCondLst>
                                    <p:cond delay="0"/>
                                  </p:stCondLst>
                                  <p:childTnLst>
                                    <p:set>
                                      <p:cBhvr>
                                        <p:cTn id="130" dur="1" fill="hold">
                                          <p:stCondLst>
                                            <p:cond delay="0"/>
                                          </p:stCondLst>
                                        </p:cTn>
                                        <p:tgtEl>
                                          <p:spTgt spid="132"/>
                                        </p:tgtEl>
                                        <p:attrNameLst>
                                          <p:attrName>style.visibility</p:attrName>
                                        </p:attrNameLst>
                                      </p:cBhvr>
                                      <p:to>
                                        <p:strVal val="visible"/>
                                      </p:to>
                                    </p:set>
                                    <p:animEffect transition="in" filter="fade">
                                      <p:cBhvr>
                                        <p:cTn id="13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P spid="90" grpId="0" animBg="1"/>
      <p:bldP spid="91" grpId="0" animBg="1"/>
      <p:bldP spid="92" grpId="0" animBg="1"/>
      <p:bldP spid="93" grpId="0" animBg="1"/>
      <p:bldP spid="128" grpId="0" animBg="1"/>
      <p:bldP spid="3" grpId="0"/>
      <p:bldP spid="129" grpId="0"/>
      <p:bldP spid="130" grpId="0"/>
      <p:bldP spid="131" grpId="0"/>
      <p:bldP spid="132" grpId="0"/>
      <p:bldP spid="133" grpId="0"/>
      <p:bldP spid="134" grpId="0"/>
      <p:bldP spid="135" grpId="0"/>
      <p:bldP spid="1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76"/>
          <p:cNvSpPr txBox="1"/>
          <p:nvPr/>
        </p:nvSpPr>
        <p:spPr>
          <a:xfrm>
            <a:off x="5881563" y="2204864"/>
            <a:ext cx="2016223" cy="584775"/>
          </a:xfrm>
          <a:prstGeom prst="rect">
            <a:avLst/>
          </a:prstGeom>
          <a:noFill/>
          <a:effectLst/>
        </p:spPr>
        <p:txBody>
          <a:bodyPr wrap="square" rtlCol="0">
            <a:spAutoFit/>
          </a:bodyPr>
          <a:lstStyle/>
          <a:p>
            <a:r>
              <a:rPr lang="zh-CN" altLang="en-US" sz="3200" dirty="0" smtClean="0">
                <a:solidFill>
                  <a:schemeClr val="tx2"/>
                </a:solidFill>
                <a:cs typeface="+mn-ea"/>
                <a:sym typeface="+mn-lt"/>
              </a:rPr>
              <a:t>第三章节</a:t>
            </a:r>
            <a:endParaRPr lang="zh-CN" altLang="en-US" sz="3200" dirty="0">
              <a:solidFill>
                <a:schemeClr val="tx2"/>
              </a:solidFill>
              <a:cs typeface="+mn-ea"/>
              <a:sym typeface="+mn-lt"/>
            </a:endParaRPr>
          </a:p>
        </p:txBody>
      </p:sp>
      <p:sp>
        <p:nvSpPr>
          <p:cNvPr id="23" name="文本框 21"/>
          <p:cNvSpPr txBox="1"/>
          <p:nvPr/>
        </p:nvSpPr>
        <p:spPr>
          <a:xfrm>
            <a:off x="5881563" y="3717032"/>
            <a:ext cx="6120680" cy="47295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tx2"/>
                </a:solidFill>
                <a:cs typeface="+mn-ea"/>
                <a:sym typeface="+mn-lt"/>
              </a:rPr>
              <a:t>Fresh business general template</a:t>
            </a:r>
          </a:p>
          <a:p>
            <a:pPr>
              <a:lnSpc>
                <a:spcPct val="130000"/>
              </a:lnSpc>
            </a:pPr>
            <a:r>
              <a:rPr lang="en-US" altLang="zh-CN" sz="1000" dirty="0">
                <a:solidFill>
                  <a:schemeClr val="tx2"/>
                </a:solidFill>
                <a:cs typeface="+mn-ea"/>
                <a:sym typeface="+mn-lt"/>
              </a:rPr>
              <a:t>Applicable to enterprise introduction, summary report, sales marketing, chart </a:t>
            </a:r>
            <a:r>
              <a:rPr lang="en-US" altLang="zh-CN" sz="1000" dirty="0" err="1">
                <a:solidFill>
                  <a:schemeClr val="tx2"/>
                </a:solidFill>
                <a:cs typeface="+mn-ea"/>
                <a:sym typeface="+mn-lt"/>
              </a:rPr>
              <a:t>dataa</a:t>
            </a:r>
            <a:endParaRPr lang="zh-CN" altLang="en-US" sz="1000" dirty="0">
              <a:solidFill>
                <a:schemeClr val="tx2"/>
              </a:solidFill>
              <a:cs typeface="+mn-ea"/>
              <a:sym typeface="+mn-lt"/>
            </a:endParaRPr>
          </a:p>
        </p:txBody>
      </p:sp>
      <p:sp>
        <p:nvSpPr>
          <p:cNvPr id="27" name="TextBox 76"/>
          <p:cNvSpPr txBox="1"/>
          <p:nvPr/>
        </p:nvSpPr>
        <p:spPr>
          <a:xfrm>
            <a:off x="5881563" y="2789639"/>
            <a:ext cx="5451229" cy="707886"/>
          </a:xfrm>
          <a:prstGeom prst="rect">
            <a:avLst/>
          </a:prstGeom>
          <a:noFill/>
          <a:effectLst/>
        </p:spPr>
        <p:txBody>
          <a:bodyPr wrap="square" rtlCol="0">
            <a:spAutoFit/>
          </a:bodyPr>
          <a:lstStyle/>
          <a:p>
            <a:r>
              <a:rPr lang="zh-CN" altLang="en-US" sz="4000" dirty="0" smtClean="0">
                <a:solidFill>
                  <a:schemeClr val="accent1"/>
                </a:solidFill>
                <a:cs typeface="+mn-ea"/>
                <a:sym typeface="+mn-lt"/>
              </a:rPr>
              <a:t>单击修改您的标题</a:t>
            </a:r>
            <a:endParaRPr lang="zh-CN" altLang="en-US" sz="4000" dirty="0">
              <a:solidFill>
                <a:schemeClr val="accent1"/>
              </a:solidFill>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393380" y="2861941"/>
            <a:ext cx="7681763" cy="238134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flipV="1">
            <a:off x="-3318875" y="1540206"/>
            <a:ext cx="7681763" cy="2674375"/>
          </a:xfrm>
          <a:prstGeom prst="rect">
            <a:avLst/>
          </a:prstGeom>
        </p:spPr>
      </p:pic>
      <p:sp>
        <p:nvSpPr>
          <p:cNvPr id="11" name="TextBox 76"/>
          <p:cNvSpPr txBox="1"/>
          <p:nvPr/>
        </p:nvSpPr>
        <p:spPr>
          <a:xfrm>
            <a:off x="3001243" y="2240888"/>
            <a:ext cx="2413153" cy="1862048"/>
          </a:xfrm>
          <a:prstGeom prst="rect">
            <a:avLst/>
          </a:prstGeom>
          <a:noFill/>
          <a:ln>
            <a:solidFill>
              <a:schemeClr val="accent2"/>
            </a:solidFill>
          </a:ln>
          <a:effectLst/>
        </p:spPr>
        <p:txBody>
          <a:bodyPr wrap="square" rtlCol="0">
            <a:spAutoFit/>
          </a:bodyPr>
          <a:lstStyle/>
          <a:p>
            <a:pPr algn="ctr"/>
            <a:r>
              <a:rPr lang="en-US" altLang="zh-CN" sz="11500" dirty="0" smtClean="0">
                <a:solidFill>
                  <a:schemeClr val="accent2"/>
                </a:solidFill>
                <a:cs typeface="+mn-ea"/>
                <a:sym typeface="+mn-lt"/>
              </a:rPr>
              <a:t>03</a:t>
            </a:r>
            <a:endParaRPr lang="zh-CN" altLang="en-US" sz="11500" dirty="0">
              <a:solidFill>
                <a:schemeClr val="accent2"/>
              </a:solidFill>
              <a:cs typeface="+mn-ea"/>
              <a:sym typeface="+mn-lt"/>
            </a:endParaRPr>
          </a:p>
        </p:txBody>
      </p:sp>
    </p:spTree>
    <p:extLst>
      <p:ext uri="{BB962C8B-B14F-4D97-AF65-F5344CB8AC3E}">
        <p14:creationId xmlns:p14="http://schemas.microsoft.com/office/powerpoint/2010/main" val="1654753647"/>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childTnLst>
                          </p:cTn>
                        </p:par>
                        <p:par>
                          <p:cTn id="17" fill="hold">
                            <p:stCondLst>
                              <p:cond delay="2500"/>
                            </p:stCondLst>
                            <p:childTnLst>
                              <p:par>
                                <p:cTn id="18" presetID="21" presetClass="entr" presetSubtype="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heel(1)">
                                      <p:cBhvr>
                                        <p:cTn id="20" dur="2000"/>
                                        <p:tgtEl>
                                          <p:spTgt spid="19"/>
                                        </p:tgtEl>
                                      </p:cBhvr>
                                    </p:animEffect>
                                  </p:childTnLst>
                                </p:cTn>
                              </p:par>
                            </p:childTnLst>
                          </p:cTn>
                        </p:par>
                        <p:par>
                          <p:cTn id="21" fill="hold">
                            <p:stCondLst>
                              <p:cond delay="4500"/>
                            </p:stCondLst>
                            <p:childTnLst>
                              <p:par>
                                <p:cTn id="22" presetID="50" presetClass="entr" presetSubtype="0" decel="10000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strVal val="#ppt_w+.3"/>
                                          </p:val>
                                        </p:tav>
                                        <p:tav tm="100000">
                                          <p:val>
                                            <p:strVal val="#ppt_w"/>
                                          </p:val>
                                        </p:tav>
                                      </p:tavLst>
                                    </p:anim>
                                    <p:anim calcmode="lin" valueType="num">
                                      <p:cBhvr>
                                        <p:cTn id="25" dur="1000" fill="hold"/>
                                        <p:tgtEl>
                                          <p:spTgt spid="27"/>
                                        </p:tgtEl>
                                        <p:attrNameLst>
                                          <p:attrName>ppt_h</p:attrName>
                                        </p:attrNameLst>
                                      </p:cBhvr>
                                      <p:tavLst>
                                        <p:tav tm="0">
                                          <p:val>
                                            <p:strVal val="#ppt_h"/>
                                          </p:val>
                                        </p:tav>
                                        <p:tav tm="100000">
                                          <p:val>
                                            <p:strVal val="#ppt_h"/>
                                          </p:val>
                                        </p:tav>
                                      </p:tavLst>
                                    </p:anim>
                                    <p:animEffect transition="in" filter="fade">
                                      <p:cBhvr>
                                        <p:cTn id="26" dur="1000"/>
                                        <p:tgtEl>
                                          <p:spTgt spid="27"/>
                                        </p:tgtEl>
                                      </p:cBhvr>
                                    </p:animEffect>
                                  </p:childTnLst>
                                </p:cTn>
                              </p:par>
                            </p:childTnLst>
                          </p:cTn>
                        </p:par>
                        <p:par>
                          <p:cTn id="27" fill="hold">
                            <p:stCondLst>
                              <p:cond delay="5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p:cNvSpPr>
          <p:nvPr/>
        </p:nvSpPr>
        <p:spPr bwMode="auto">
          <a:xfrm>
            <a:off x="8872307" y="1616910"/>
            <a:ext cx="1737783"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952">
              <a:defRPr/>
            </a:pPr>
            <a:endParaRPr lang="en-US" sz="1404" kern="0">
              <a:solidFill>
                <a:schemeClr val="tx1">
                  <a:lumMod val="50000"/>
                  <a:lumOff val="50000"/>
                </a:schemeClr>
              </a:solidFill>
              <a:cs typeface="+mn-ea"/>
              <a:sym typeface="+mn-lt"/>
            </a:endParaRPr>
          </a:p>
        </p:txBody>
      </p:sp>
      <p:sp>
        <p:nvSpPr>
          <p:cNvPr id="4" name="AutoShape 2"/>
          <p:cNvSpPr>
            <a:spLocks/>
          </p:cNvSpPr>
          <p:nvPr/>
        </p:nvSpPr>
        <p:spPr bwMode="auto">
          <a:xfrm>
            <a:off x="7117507" y="1604799"/>
            <a:ext cx="1735667"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952">
              <a:defRPr/>
            </a:pPr>
            <a:endParaRPr lang="en-US" sz="1404" kern="0">
              <a:solidFill>
                <a:schemeClr val="tx1">
                  <a:lumMod val="50000"/>
                  <a:lumOff val="50000"/>
                </a:schemeClr>
              </a:solidFill>
              <a:cs typeface="+mn-ea"/>
              <a:sym typeface="+mn-lt"/>
            </a:endParaRPr>
          </a:p>
        </p:txBody>
      </p:sp>
      <p:sp>
        <p:nvSpPr>
          <p:cNvPr id="3" name="AutoShape 2"/>
          <p:cNvSpPr>
            <a:spLocks/>
          </p:cNvSpPr>
          <p:nvPr/>
        </p:nvSpPr>
        <p:spPr bwMode="auto">
          <a:xfrm>
            <a:off x="5352676" y="1596331"/>
            <a:ext cx="1737784"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952">
              <a:defRPr/>
            </a:pPr>
            <a:endParaRPr lang="en-US" sz="1404" kern="0">
              <a:solidFill>
                <a:schemeClr val="tx1">
                  <a:lumMod val="50000"/>
                  <a:lumOff val="50000"/>
                </a:schemeClr>
              </a:solidFill>
              <a:cs typeface="+mn-ea"/>
              <a:sym typeface="+mn-lt"/>
            </a:endParaRPr>
          </a:p>
        </p:txBody>
      </p:sp>
      <p:sp>
        <p:nvSpPr>
          <p:cNvPr id="6" name="AutoShape 2"/>
          <p:cNvSpPr>
            <a:spLocks/>
          </p:cNvSpPr>
          <p:nvPr/>
        </p:nvSpPr>
        <p:spPr bwMode="auto">
          <a:xfrm>
            <a:off x="3585728" y="1604799"/>
            <a:ext cx="1735667"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952">
              <a:defRPr/>
            </a:pPr>
            <a:endParaRPr lang="en-US" sz="1404" kern="0">
              <a:solidFill>
                <a:schemeClr val="tx1">
                  <a:lumMod val="50000"/>
                  <a:lumOff val="50000"/>
                </a:schemeClr>
              </a:solidFill>
              <a:cs typeface="+mn-ea"/>
              <a:sym typeface="+mn-lt"/>
            </a:endParaRPr>
          </a:p>
        </p:txBody>
      </p:sp>
      <p:sp>
        <p:nvSpPr>
          <p:cNvPr id="7" name="AutoShape 2"/>
          <p:cNvSpPr>
            <a:spLocks/>
          </p:cNvSpPr>
          <p:nvPr/>
        </p:nvSpPr>
        <p:spPr bwMode="auto">
          <a:xfrm>
            <a:off x="1850061" y="1604799"/>
            <a:ext cx="1735667"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952">
              <a:defRPr/>
            </a:pPr>
            <a:endParaRPr lang="en-US" sz="1404" kern="0">
              <a:solidFill>
                <a:schemeClr val="tx1">
                  <a:lumMod val="50000"/>
                  <a:lumOff val="50000"/>
                </a:schemeClr>
              </a:solidFill>
              <a:cs typeface="+mn-ea"/>
              <a:sym typeface="+mn-lt"/>
            </a:endParaRPr>
          </a:p>
        </p:txBody>
      </p:sp>
      <p:sp>
        <p:nvSpPr>
          <p:cNvPr id="32" name="Oval 1"/>
          <p:cNvSpPr/>
          <p:nvPr/>
        </p:nvSpPr>
        <p:spPr bwMode="auto">
          <a:xfrm>
            <a:off x="2340167" y="2272482"/>
            <a:ext cx="833075"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sp>
        <p:nvSpPr>
          <p:cNvPr id="33" name="Oval 1"/>
          <p:cNvSpPr/>
          <p:nvPr/>
        </p:nvSpPr>
        <p:spPr bwMode="auto">
          <a:xfrm>
            <a:off x="4081364" y="2258114"/>
            <a:ext cx="833075"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sp>
        <p:nvSpPr>
          <p:cNvPr id="34" name="Oval 1"/>
          <p:cNvSpPr/>
          <p:nvPr/>
        </p:nvSpPr>
        <p:spPr bwMode="auto">
          <a:xfrm>
            <a:off x="5840577" y="2258114"/>
            <a:ext cx="833075"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sp>
        <p:nvSpPr>
          <p:cNvPr id="35" name="Oval 1"/>
          <p:cNvSpPr/>
          <p:nvPr/>
        </p:nvSpPr>
        <p:spPr bwMode="auto">
          <a:xfrm>
            <a:off x="7633759" y="2258114"/>
            <a:ext cx="833075"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sp>
        <p:nvSpPr>
          <p:cNvPr id="36" name="Oval 1"/>
          <p:cNvSpPr/>
          <p:nvPr/>
        </p:nvSpPr>
        <p:spPr bwMode="auto">
          <a:xfrm>
            <a:off x="9324660" y="2258114"/>
            <a:ext cx="833075"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cxnSp>
        <p:nvCxnSpPr>
          <p:cNvPr id="23" name="Straight Arrow Connector 7"/>
          <p:cNvCxnSpPr/>
          <p:nvPr/>
        </p:nvCxnSpPr>
        <p:spPr>
          <a:xfrm>
            <a:off x="2586038" y="5129048"/>
            <a:ext cx="6985000" cy="0"/>
          </a:xfrm>
          <a:prstGeom prst="straightConnector1">
            <a:avLst/>
          </a:prstGeom>
          <a:noFill/>
          <a:ln w="76200" cap="rnd" cmpd="sng" algn="ctr">
            <a:solidFill>
              <a:schemeClr val="accent1"/>
            </a:solidFill>
            <a:prstDash val="sysDot"/>
            <a:headEnd type="triangle" w="med" len="med"/>
            <a:tailEnd type="triangle" w="med" len="med"/>
          </a:ln>
          <a:effectLst/>
        </p:spPr>
      </p:cxnSp>
      <p:sp>
        <p:nvSpPr>
          <p:cNvPr id="20" name="AutoShape 15"/>
          <p:cNvSpPr>
            <a:spLocks/>
          </p:cNvSpPr>
          <p:nvPr/>
        </p:nvSpPr>
        <p:spPr bwMode="auto">
          <a:xfrm>
            <a:off x="4329510" y="2498196"/>
            <a:ext cx="378945"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2"/>
          </a:solidFill>
          <a:ln>
            <a:noFill/>
          </a:ln>
          <a:effectLst/>
          <a:extLst/>
        </p:spPr>
        <p:txBody>
          <a:bodyPr lIns="50789" tIns="50789" rIns="50789" bIns="50789" anchor="ctr"/>
          <a:lstStyle/>
          <a:p>
            <a:pPr defTabSz="457086">
              <a:defRPr/>
            </a:pPr>
            <a:endParaRPr lang="es-ES" sz="2933" dirty="0">
              <a:solidFill>
                <a:schemeClr val="bg1"/>
              </a:solidFill>
              <a:effectLst>
                <a:outerShdw blurRad="38100" dist="38100" dir="2700000" algn="tl">
                  <a:srgbClr val="000000"/>
                </a:outerShdw>
              </a:effectLst>
              <a:cs typeface="+mn-ea"/>
              <a:sym typeface="+mn-lt"/>
            </a:endParaRPr>
          </a:p>
        </p:txBody>
      </p:sp>
      <p:sp>
        <p:nvSpPr>
          <p:cNvPr id="21" name="AutoShape 61"/>
          <p:cNvSpPr>
            <a:spLocks/>
          </p:cNvSpPr>
          <p:nvPr/>
        </p:nvSpPr>
        <p:spPr bwMode="auto">
          <a:xfrm>
            <a:off x="2529030" y="2508878"/>
            <a:ext cx="377728" cy="378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accent1"/>
          </a:solidFill>
          <a:ln>
            <a:noFill/>
          </a:ln>
          <a:effectLst/>
          <a:extLst/>
        </p:spPr>
        <p:txBody>
          <a:bodyPr lIns="50789" tIns="50789" rIns="50789" bIns="50789" anchor="ctr"/>
          <a:lstStyle/>
          <a:p>
            <a:pPr defTabSz="457086">
              <a:defRPr/>
            </a:pPr>
            <a:endParaRPr lang="es-ES" sz="2933" dirty="0">
              <a:solidFill>
                <a:schemeClr val="bg1"/>
              </a:solidFill>
              <a:effectLst>
                <a:outerShdw blurRad="38100" dist="38100" dir="2700000" algn="tl">
                  <a:srgbClr val="000000"/>
                </a:outerShdw>
              </a:effectLst>
              <a:cs typeface="+mn-ea"/>
              <a:sym typeface="+mn-lt"/>
            </a:endParaRPr>
          </a:p>
        </p:txBody>
      </p:sp>
      <p:sp>
        <p:nvSpPr>
          <p:cNvPr id="22" name="AutoShape 79"/>
          <p:cNvSpPr>
            <a:spLocks/>
          </p:cNvSpPr>
          <p:nvPr/>
        </p:nvSpPr>
        <p:spPr bwMode="auto">
          <a:xfrm>
            <a:off x="6067032" y="2498196"/>
            <a:ext cx="380165" cy="37884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accent3"/>
          </a:solidFill>
          <a:ln>
            <a:noFill/>
          </a:ln>
          <a:effectLst/>
          <a:extLst/>
        </p:spPr>
        <p:txBody>
          <a:bodyPr lIns="50789" tIns="50789" rIns="50789" bIns="50789" anchor="ctr"/>
          <a:lstStyle/>
          <a:p>
            <a:pPr defTabSz="457086">
              <a:defRPr/>
            </a:pPr>
            <a:endParaRPr lang="es-ES" sz="2933" dirty="0">
              <a:solidFill>
                <a:schemeClr val="bg1"/>
              </a:solidFill>
              <a:effectLst>
                <a:outerShdw blurRad="38100" dist="38100" dir="2700000" algn="tl">
                  <a:srgbClr val="000000"/>
                </a:outerShdw>
              </a:effectLst>
              <a:cs typeface="+mn-ea"/>
              <a:sym typeface="+mn-lt"/>
            </a:endParaRPr>
          </a:p>
        </p:txBody>
      </p:sp>
      <p:sp>
        <p:nvSpPr>
          <p:cNvPr id="29" name="AutoShape 15"/>
          <p:cNvSpPr>
            <a:spLocks/>
          </p:cNvSpPr>
          <p:nvPr/>
        </p:nvSpPr>
        <p:spPr bwMode="auto">
          <a:xfrm>
            <a:off x="7881905" y="2499594"/>
            <a:ext cx="378945"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4"/>
          </a:solidFill>
          <a:ln>
            <a:noFill/>
          </a:ln>
          <a:effectLst/>
          <a:extLst/>
        </p:spPr>
        <p:txBody>
          <a:bodyPr lIns="50789" tIns="50789" rIns="50789" bIns="50789" anchor="ctr"/>
          <a:lstStyle/>
          <a:p>
            <a:pPr defTabSz="457086">
              <a:defRPr/>
            </a:pPr>
            <a:endParaRPr lang="es-ES" sz="2933" dirty="0">
              <a:solidFill>
                <a:schemeClr val="bg1"/>
              </a:solidFill>
              <a:effectLst>
                <a:outerShdw blurRad="38100" dist="38100" dir="2700000" algn="tl">
                  <a:srgbClr val="000000"/>
                </a:outerShdw>
              </a:effectLst>
              <a:cs typeface="+mn-ea"/>
              <a:sym typeface="+mn-lt"/>
            </a:endParaRPr>
          </a:p>
        </p:txBody>
      </p:sp>
      <p:sp>
        <p:nvSpPr>
          <p:cNvPr id="30" name="AutoShape 97"/>
          <p:cNvSpPr>
            <a:spLocks/>
          </p:cNvSpPr>
          <p:nvPr/>
        </p:nvSpPr>
        <p:spPr bwMode="auto">
          <a:xfrm>
            <a:off x="9572410" y="2499593"/>
            <a:ext cx="380165" cy="378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accent1"/>
          </a:solidFill>
          <a:ln>
            <a:noFill/>
          </a:ln>
          <a:effectLst/>
          <a:extLst/>
        </p:spPr>
        <p:txBody>
          <a:bodyPr lIns="50789" tIns="50789" rIns="50789" bIns="50789" anchor="ctr"/>
          <a:lstStyle/>
          <a:p>
            <a:pPr defTabSz="457086">
              <a:defRPr/>
            </a:pPr>
            <a:endParaRPr lang="es-ES" sz="2933" dirty="0">
              <a:solidFill>
                <a:schemeClr val="bg1"/>
              </a:solidFill>
              <a:effectLst>
                <a:outerShdw blurRad="38100" dist="38100" dir="2700000" algn="tl">
                  <a:srgbClr val="000000"/>
                </a:outerShdw>
              </a:effectLst>
              <a:cs typeface="+mn-ea"/>
              <a:sym typeface="+mn-lt"/>
            </a:endParaRPr>
          </a:p>
        </p:txBody>
      </p:sp>
      <p:sp>
        <p:nvSpPr>
          <p:cNvPr id="31" name="Content Placeholder 2"/>
          <p:cNvSpPr txBox="1">
            <a:spLocks/>
          </p:cNvSpPr>
          <p:nvPr/>
        </p:nvSpPr>
        <p:spPr bwMode="auto">
          <a:xfrm>
            <a:off x="2011280" y="3236979"/>
            <a:ext cx="1413228"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65000"/>
                    <a:lumOff val="35000"/>
                  </a:schemeClr>
                </a:solidFill>
                <a:latin typeface="+mn-lt"/>
                <a:ea typeface="+mn-ea"/>
                <a:cs typeface="+mn-ea"/>
                <a:sym typeface="+mn-lt"/>
              </a:rPr>
              <a:t>输入标题</a:t>
            </a:r>
            <a:endParaRPr lang="en-US" altLang="zh-CN" sz="1467"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7" name="Content Placeholder 2"/>
          <p:cNvSpPr txBox="1">
            <a:spLocks/>
          </p:cNvSpPr>
          <p:nvPr/>
        </p:nvSpPr>
        <p:spPr bwMode="auto">
          <a:xfrm>
            <a:off x="3734062" y="3236979"/>
            <a:ext cx="1413228"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65000"/>
                    <a:lumOff val="35000"/>
                  </a:schemeClr>
                </a:solidFill>
                <a:latin typeface="+mn-lt"/>
                <a:ea typeface="+mn-ea"/>
                <a:cs typeface="+mn-ea"/>
                <a:sym typeface="+mn-lt"/>
              </a:rPr>
              <a:t>输入标题</a:t>
            </a:r>
            <a:endParaRPr lang="en-US" altLang="zh-CN" sz="1467"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8" name="Content Placeholder 2"/>
          <p:cNvSpPr txBox="1">
            <a:spLocks/>
          </p:cNvSpPr>
          <p:nvPr/>
        </p:nvSpPr>
        <p:spPr bwMode="auto">
          <a:xfrm>
            <a:off x="5501018" y="3236979"/>
            <a:ext cx="1413228"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65000"/>
                    <a:lumOff val="35000"/>
                  </a:schemeClr>
                </a:solidFill>
                <a:latin typeface="+mn-lt"/>
                <a:ea typeface="+mn-ea"/>
                <a:cs typeface="+mn-ea"/>
                <a:sym typeface="+mn-lt"/>
              </a:rPr>
              <a:t>输入标题</a:t>
            </a:r>
            <a:endParaRPr lang="en-US" altLang="zh-CN" sz="1467"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39" name="Content Placeholder 2"/>
          <p:cNvSpPr txBox="1">
            <a:spLocks/>
          </p:cNvSpPr>
          <p:nvPr/>
        </p:nvSpPr>
        <p:spPr bwMode="auto">
          <a:xfrm>
            <a:off x="7232636" y="3236979"/>
            <a:ext cx="1413228"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65000"/>
                    <a:lumOff val="35000"/>
                  </a:schemeClr>
                </a:solidFill>
                <a:latin typeface="+mn-lt"/>
                <a:ea typeface="+mn-ea"/>
                <a:cs typeface="+mn-ea"/>
                <a:sym typeface="+mn-lt"/>
              </a:rPr>
              <a:t>输入标题</a:t>
            </a:r>
            <a:endParaRPr lang="en-US" altLang="zh-CN" sz="1467"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sp>
        <p:nvSpPr>
          <p:cNvPr id="40" name="Content Placeholder 2"/>
          <p:cNvSpPr txBox="1">
            <a:spLocks/>
          </p:cNvSpPr>
          <p:nvPr/>
        </p:nvSpPr>
        <p:spPr bwMode="auto">
          <a:xfrm>
            <a:off x="9017262" y="3236979"/>
            <a:ext cx="1413228"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94">
              <a:spcBef>
                <a:spcPct val="20000"/>
              </a:spcBef>
              <a:defRPr/>
            </a:pPr>
            <a:r>
              <a:rPr lang="zh-CN" altLang="en-US" sz="1467" b="1" kern="0" dirty="0">
                <a:solidFill>
                  <a:schemeClr val="tx1">
                    <a:lumMod val="65000"/>
                    <a:lumOff val="35000"/>
                  </a:schemeClr>
                </a:solidFill>
                <a:latin typeface="+mn-lt"/>
                <a:ea typeface="+mn-ea"/>
                <a:cs typeface="+mn-ea"/>
                <a:sym typeface="+mn-lt"/>
              </a:rPr>
              <a:t>输入标题</a:t>
            </a:r>
            <a:endParaRPr lang="en-US" altLang="zh-CN" sz="1467" b="1" kern="0" dirty="0">
              <a:solidFill>
                <a:schemeClr val="tx1">
                  <a:lumMod val="65000"/>
                  <a:lumOff val="35000"/>
                </a:schemeClr>
              </a:solidFill>
              <a:latin typeface="+mn-lt"/>
              <a:ea typeface="+mn-ea"/>
              <a:cs typeface="+mn-ea"/>
              <a:sym typeface="+mn-lt"/>
            </a:endParaRPr>
          </a:p>
          <a:p>
            <a:pPr algn="ct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这里输入简单的文字概述里输入简单文字概述输入简单的文字概述里输入输入里这里输入简单的文字概述里输入简单文字概述</a:t>
            </a:r>
            <a:endParaRPr lang="en-US" altLang="zh-CN" sz="1067" kern="0" dirty="0">
              <a:solidFill>
                <a:schemeClr val="tx1">
                  <a:lumMod val="65000"/>
                  <a:lumOff val="35000"/>
                </a:schemeClr>
              </a:solidFill>
              <a:latin typeface="+mn-lt"/>
              <a:ea typeface="+mn-ea"/>
              <a:cs typeface="+mn-ea"/>
              <a:sym typeface="+mn-lt"/>
            </a:endParaRPr>
          </a:p>
        </p:txBody>
      </p:sp>
      <p:pic>
        <p:nvPicPr>
          <p:cNvPr id="24" name="图片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26"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2317452800"/>
      </p:ext>
    </p:extLst>
  </p:cSld>
  <p:clrMapOvr>
    <a:masterClrMapping/>
  </p:clrMapOvr>
  <mc:AlternateContent xmlns:mc="http://schemas.openxmlformats.org/markup-compatibility/2006" xmlns:p14="http://schemas.microsoft.com/office/powerpoint/2010/main">
    <mc:Choice Requires="p14">
      <p:transition p14:dur="25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1"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childTnLst>
                          </p:cTn>
                        </p:par>
                        <p:par>
                          <p:cTn id="76" fill="hold">
                            <p:stCondLst>
                              <p:cond delay="6000"/>
                            </p:stCondLst>
                            <p:childTnLst>
                              <p:par>
                                <p:cTn id="77" presetID="2" presetClass="entr" presetSubtype="4"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1"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par>
                          <p:cTn id="94" fill="hold">
                            <p:stCondLst>
                              <p:cond delay="7500"/>
                            </p:stCondLst>
                            <p:childTnLst>
                              <p:par>
                                <p:cTn id="95" presetID="16" presetClass="entr" presetSubtype="21"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arn(inVertical)">
                                      <p:cBhvr>
                                        <p:cTn id="97"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6" grpId="0" animBg="1"/>
      <p:bldP spid="7" grpId="0" animBg="1"/>
      <p:bldP spid="32" grpId="0" animBg="1"/>
      <p:bldP spid="33" grpId="0" animBg="1"/>
      <p:bldP spid="34" grpId="0" animBg="1"/>
      <p:bldP spid="35" grpId="0" animBg="1"/>
      <p:bldP spid="36" grpId="0" animBg="1"/>
      <p:bldP spid="20" grpId="0" animBg="1"/>
      <p:bldP spid="21" grpId="0" animBg="1"/>
      <p:bldP spid="22" grpId="0" animBg="1"/>
      <p:bldP spid="29" grpId="0" animBg="1"/>
      <p:bldP spid="30" grpId="0" animBg="1"/>
      <p:bldP spid="31" grpId="0"/>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1"/>
          <p:cNvSpPr/>
          <p:nvPr/>
        </p:nvSpPr>
        <p:spPr>
          <a:xfrm rot="3290015">
            <a:off x="1397143" y="2386635"/>
            <a:ext cx="2617245" cy="2542065"/>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4" name="直角三角形 1"/>
          <p:cNvSpPr/>
          <p:nvPr/>
        </p:nvSpPr>
        <p:spPr>
          <a:xfrm rot="4871750">
            <a:off x="2183867" y="2941035"/>
            <a:ext cx="2388571" cy="2321220"/>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5" name="直角三角形 1"/>
          <p:cNvSpPr/>
          <p:nvPr/>
        </p:nvSpPr>
        <p:spPr>
          <a:xfrm rot="5803505">
            <a:off x="2578255" y="3605857"/>
            <a:ext cx="1906157" cy="1851337"/>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6" name="直角三角形 1"/>
          <p:cNvSpPr/>
          <p:nvPr/>
        </p:nvSpPr>
        <p:spPr>
          <a:xfrm rot="7269264">
            <a:off x="2650763" y="4575870"/>
            <a:ext cx="1331335" cy="1292177"/>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grpSp>
        <p:nvGrpSpPr>
          <p:cNvPr id="7" name="组合 6"/>
          <p:cNvGrpSpPr/>
          <p:nvPr/>
        </p:nvGrpSpPr>
        <p:grpSpPr>
          <a:xfrm>
            <a:off x="3078643" y="1508787"/>
            <a:ext cx="7565901" cy="3770650"/>
            <a:chOff x="2307791" y="1563638"/>
            <a:chExt cx="5674426" cy="2827987"/>
          </a:xfrm>
        </p:grpSpPr>
        <p:grpSp>
          <p:nvGrpSpPr>
            <p:cNvPr id="8" name="组合 7"/>
            <p:cNvGrpSpPr/>
            <p:nvPr/>
          </p:nvGrpSpPr>
          <p:grpSpPr>
            <a:xfrm>
              <a:off x="2307791" y="1854219"/>
              <a:ext cx="2752252" cy="2323059"/>
              <a:chOff x="2228236" y="1872807"/>
              <a:chExt cx="3462019" cy="2323059"/>
            </a:xfrm>
          </p:grpSpPr>
          <p:cxnSp>
            <p:nvCxnSpPr>
              <p:cNvPr id="17" name="直接连接符 16"/>
              <p:cNvCxnSpPr/>
              <p:nvPr/>
            </p:nvCxnSpPr>
            <p:spPr>
              <a:xfrm flipH="1" flipV="1">
                <a:off x="2228236" y="1872807"/>
                <a:ext cx="3462019" cy="1"/>
              </a:xfrm>
              <a:prstGeom prst="line">
                <a:avLst/>
              </a:prstGeom>
              <a:ln>
                <a:solidFill>
                  <a:schemeClr val="bg1">
                    <a:lumMod val="50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301967" y="3291830"/>
                <a:ext cx="2388288" cy="0"/>
              </a:xfrm>
              <a:prstGeom prst="line">
                <a:avLst/>
              </a:prstGeom>
              <a:ln>
                <a:solidFill>
                  <a:schemeClr val="bg1">
                    <a:lumMod val="50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563546" y="2521795"/>
                <a:ext cx="2126709" cy="0"/>
              </a:xfrm>
              <a:prstGeom prst="line">
                <a:avLst/>
              </a:prstGeom>
              <a:ln>
                <a:solidFill>
                  <a:schemeClr val="bg1">
                    <a:lumMod val="50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140697" y="4195866"/>
                <a:ext cx="2549558" cy="0"/>
              </a:xfrm>
              <a:prstGeom prst="line">
                <a:avLst/>
              </a:prstGeom>
              <a:ln>
                <a:solidFill>
                  <a:schemeClr val="bg1">
                    <a:lumMod val="50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428172" y="1563638"/>
              <a:ext cx="1571584" cy="284742"/>
            </a:xfrm>
            <a:prstGeom prst="rect">
              <a:avLst/>
            </a:prstGeom>
            <a:noFill/>
          </p:spPr>
          <p:txBody>
            <a:bodyPr wrap="none" rtlCol="0">
              <a:spAutoFit/>
            </a:bodyPr>
            <a:lstStyle/>
            <a:p>
              <a:r>
                <a:rPr lang="zh-CN" altLang="en-US" sz="1867" dirty="0">
                  <a:solidFill>
                    <a:schemeClr val="accent1"/>
                  </a:solidFill>
                  <a:cs typeface="+mn-ea"/>
                  <a:sym typeface="+mn-lt"/>
                </a:rPr>
                <a:t>单击此处添加标题</a:t>
              </a:r>
            </a:p>
          </p:txBody>
        </p:sp>
        <p:sp>
          <p:nvSpPr>
            <p:cNvPr id="10" name="TextBox 9"/>
            <p:cNvSpPr txBox="1"/>
            <p:nvPr/>
          </p:nvSpPr>
          <p:spPr>
            <a:xfrm>
              <a:off x="5227617" y="1617058"/>
              <a:ext cx="2754600" cy="438581"/>
            </a:xfrm>
            <a:prstGeom prst="rect">
              <a:avLst/>
            </a:prstGeom>
            <a:noFill/>
          </p:spPr>
          <p:txBody>
            <a:bodyPr wrap="none" rtlCol="0">
              <a:spAutoFit/>
            </a:bodyPr>
            <a:lstStyle/>
            <a:p>
              <a:r>
                <a:rPr lang="zh-CN" altLang="en-US" sz="1600" dirty="0">
                  <a:solidFill>
                    <a:schemeClr val="bg1">
                      <a:lumMod val="50000"/>
                    </a:schemeClr>
                  </a:solidFill>
                  <a:cs typeface="+mn-ea"/>
                  <a:sym typeface="+mn-lt"/>
                </a:rPr>
                <a:t>单击此处添加文本，单击此处添加文本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单击此处添加文本，单击此处添加文本</a:t>
              </a:r>
            </a:p>
          </p:txBody>
        </p:sp>
        <p:sp>
          <p:nvSpPr>
            <p:cNvPr id="11" name="TextBox 10"/>
            <p:cNvSpPr txBox="1"/>
            <p:nvPr/>
          </p:nvSpPr>
          <p:spPr>
            <a:xfrm>
              <a:off x="3369342" y="2195430"/>
              <a:ext cx="1571584" cy="284742"/>
            </a:xfrm>
            <a:prstGeom prst="rect">
              <a:avLst/>
            </a:prstGeom>
            <a:noFill/>
          </p:spPr>
          <p:txBody>
            <a:bodyPr wrap="none" rtlCol="0">
              <a:spAutoFit/>
            </a:bodyPr>
            <a:lstStyle/>
            <a:p>
              <a:r>
                <a:rPr lang="zh-CN" altLang="en-US" sz="1867" dirty="0">
                  <a:solidFill>
                    <a:schemeClr val="accent2"/>
                  </a:solidFill>
                  <a:cs typeface="+mn-ea"/>
                  <a:sym typeface="+mn-lt"/>
                </a:rPr>
                <a:t>单击此处添加标题</a:t>
              </a:r>
            </a:p>
          </p:txBody>
        </p:sp>
        <p:sp>
          <p:nvSpPr>
            <p:cNvPr id="12" name="TextBox 11"/>
            <p:cNvSpPr txBox="1"/>
            <p:nvPr/>
          </p:nvSpPr>
          <p:spPr>
            <a:xfrm>
              <a:off x="3439085" y="2965465"/>
              <a:ext cx="1571584" cy="284742"/>
            </a:xfrm>
            <a:prstGeom prst="rect">
              <a:avLst/>
            </a:prstGeom>
            <a:noFill/>
          </p:spPr>
          <p:txBody>
            <a:bodyPr wrap="none" rtlCol="0">
              <a:spAutoFit/>
            </a:bodyPr>
            <a:lstStyle/>
            <a:p>
              <a:r>
                <a:rPr lang="zh-CN" altLang="en-US" sz="1867" dirty="0">
                  <a:solidFill>
                    <a:schemeClr val="accent3"/>
                  </a:solidFill>
                  <a:cs typeface="+mn-ea"/>
                  <a:sym typeface="+mn-lt"/>
                </a:rPr>
                <a:t>单击此处添加标题</a:t>
              </a:r>
            </a:p>
          </p:txBody>
        </p:sp>
        <p:sp>
          <p:nvSpPr>
            <p:cNvPr id="13" name="TextBox 12"/>
            <p:cNvSpPr txBox="1"/>
            <p:nvPr/>
          </p:nvSpPr>
          <p:spPr>
            <a:xfrm>
              <a:off x="3220251" y="3876100"/>
              <a:ext cx="1571584" cy="284742"/>
            </a:xfrm>
            <a:prstGeom prst="rect">
              <a:avLst/>
            </a:prstGeom>
            <a:noFill/>
          </p:spPr>
          <p:txBody>
            <a:bodyPr wrap="none" rtlCol="0">
              <a:spAutoFit/>
            </a:bodyPr>
            <a:lstStyle/>
            <a:p>
              <a:r>
                <a:rPr lang="zh-CN" altLang="en-US" sz="1867" dirty="0">
                  <a:solidFill>
                    <a:schemeClr val="accent4"/>
                  </a:solidFill>
                  <a:cs typeface="+mn-ea"/>
                  <a:sym typeface="+mn-lt"/>
                </a:rPr>
                <a:t>单击此处添加标题</a:t>
              </a:r>
            </a:p>
          </p:txBody>
        </p:sp>
        <p:sp>
          <p:nvSpPr>
            <p:cNvPr id="14" name="TextBox 13"/>
            <p:cNvSpPr txBox="1"/>
            <p:nvPr/>
          </p:nvSpPr>
          <p:spPr>
            <a:xfrm>
              <a:off x="5227617" y="2303463"/>
              <a:ext cx="2754600" cy="438581"/>
            </a:xfrm>
            <a:prstGeom prst="rect">
              <a:avLst/>
            </a:prstGeom>
            <a:noFill/>
          </p:spPr>
          <p:txBody>
            <a:bodyPr wrap="none" rtlCol="0">
              <a:spAutoFit/>
            </a:bodyPr>
            <a:lstStyle/>
            <a:p>
              <a:r>
                <a:rPr lang="zh-CN" altLang="en-US" sz="1600" dirty="0">
                  <a:solidFill>
                    <a:schemeClr val="bg1">
                      <a:lumMod val="50000"/>
                    </a:schemeClr>
                  </a:solidFill>
                  <a:cs typeface="+mn-ea"/>
                  <a:sym typeface="+mn-lt"/>
                </a:rPr>
                <a:t>单击此处添加文本，单击此处添加文本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单击此处添加文本，单击此处添加文本</a:t>
              </a:r>
            </a:p>
          </p:txBody>
        </p:sp>
        <p:sp>
          <p:nvSpPr>
            <p:cNvPr id="15" name="TextBox 14"/>
            <p:cNvSpPr txBox="1"/>
            <p:nvPr/>
          </p:nvSpPr>
          <p:spPr>
            <a:xfrm>
              <a:off x="5227617" y="3082125"/>
              <a:ext cx="2754600" cy="438581"/>
            </a:xfrm>
            <a:prstGeom prst="rect">
              <a:avLst/>
            </a:prstGeom>
            <a:noFill/>
          </p:spPr>
          <p:txBody>
            <a:bodyPr wrap="none" rtlCol="0">
              <a:spAutoFit/>
            </a:bodyPr>
            <a:lstStyle/>
            <a:p>
              <a:r>
                <a:rPr lang="zh-CN" altLang="en-US" sz="1600" dirty="0">
                  <a:solidFill>
                    <a:schemeClr val="bg1">
                      <a:lumMod val="50000"/>
                    </a:schemeClr>
                  </a:solidFill>
                  <a:cs typeface="+mn-ea"/>
                  <a:sym typeface="+mn-lt"/>
                </a:rPr>
                <a:t>单击此处添加文本，单击此处添加文本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单击此处添加文本，单击此处添加文本</a:t>
              </a:r>
            </a:p>
          </p:txBody>
        </p:sp>
        <p:sp>
          <p:nvSpPr>
            <p:cNvPr id="16" name="TextBox 15"/>
            <p:cNvSpPr txBox="1"/>
            <p:nvPr/>
          </p:nvSpPr>
          <p:spPr>
            <a:xfrm>
              <a:off x="5227617" y="3953044"/>
              <a:ext cx="2754600" cy="438581"/>
            </a:xfrm>
            <a:prstGeom prst="rect">
              <a:avLst/>
            </a:prstGeom>
            <a:noFill/>
          </p:spPr>
          <p:txBody>
            <a:bodyPr wrap="none" rtlCol="0">
              <a:spAutoFit/>
            </a:bodyPr>
            <a:lstStyle/>
            <a:p>
              <a:r>
                <a:rPr lang="zh-CN" altLang="en-US" sz="1600" dirty="0">
                  <a:solidFill>
                    <a:schemeClr val="bg1">
                      <a:lumMod val="50000"/>
                    </a:schemeClr>
                  </a:solidFill>
                  <a:cs typeface="+mn-ea"/>
                  <a:sym typeface="+mn-lt"/>
                </a:rPr>
                <a:t>单击此处添加文本，单击此处添加文本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单击此处添加文本，单击此处添加文本</a:t>
              </a:r>
            </a:p>
          </p:txBody>
        </p:sp>
      </p:grpSp>
      <p:sp>
        <p:nvSpPr>
          <p:cNvPr id="21" name="直角三角形 1"/>
          <p:cNvSpPr/>
          <p:nvPr/>
        </p:nvSpPr>
        <p:spPr>
          <a:xfrm rot="3290015">
            <a:off x="1503214" y="2404390"/>
            <a:ext cx="2617245" cy="2542065"/>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22" name="直角三角形 1"/>
          <p:cNvSpPr/>
          <p:nvPr/>
        </p:nvSpPr>
        <p:spPr>
          <a:xfrm rot="4871750">
            <a:off x="2289937" y="2958790"/>
            <a:ext cx="2388571" cy="2321220"/>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23" name="直角三角形 1"/>
          <p:cNvSpPr/>
          <p:nvPr/>
        </p:nvSpPr>
        <p:spPr>
          <a:xfrm rot="5803505">
            <a:off x="2603046" y="3666403"/>
            <a:ext cx="1906157" cy="1851337"/>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24" name="直角三角形 1"/>
          <p:cNvSpPr/>
          <p:nvPr/>
        </p:nvSpPr>
        <p:spPr>
          <a:xfrm rot="7269264">
            <a:off x="2756834" y="4593625"/>
            <a:ext cx="1331335" cy="1292177"/>
          </a:xfrm>
          <a:custGeom>
            <a:avLst/>
            <a:gdLst/>
            <a:ahLst/>
            <a:cxnLst/>
            <a:rect l="l" t="t" r="r" b="b"/>
            <a:pathLst>
              <a:path w="3672408" h="3567482">
                <a:moveTo>
                  <a:pt x="348317" y="906486"/>
                </a:moveTo>
                <a:lnTo>
                  <a:pt x="348317" y="3144906"/>
                </a:lnTo>
                <a:lnTo>
                  <a:pt x="2652573" y="3144906"/>
                </a:lnTo>
                <a:close/>
                <a:moveTo>
                  <a:pt x="0" y="0"/>
                </a:moveTo>
                <a:lnTo>
                  <a:pt x="3672408" y="3567482"/>
                </a:lnTo>
                <a:lnTo>
                  <a:pt x="0" y="3567482"/>
                </a:lnTo>
                <a:close/>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26" name="图片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27"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2080924747"/>
      </p:ext>
    </p:extLst>
  </p:cSld>
  <p:clrMapOvr>
    <a:masterClrMapping/>
  </p:clrMapOvr>
  <p:transition spd="slow" advTm="531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7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2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17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1" grpId="0" animBg="1"/>
      <p:bldP spid="22" grpId="0" animBg="1"/>
      <p:bldP spid="23" grpId="0" animBg="1"/>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7"/>
          <p:cNvSpPr>
            <a:spLocks/>
          </p:cNvSpPr>
          <p:nvPr/>
        </p:nvSpPr>
        <p:spPr bwMode="auto">
          <a:xfrm>
            <a:off x="1148811" y="2651761"/>
            <a:ext cx="2349032" cy="139496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1"/>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cs typeface="+mn-ea"/>
              <a:sym typeface="+mn-lt"/>
            </a:endParaRPr>
          </a:p>
        </p:txBody>
      </p:sp>
      <p:sp>
        <p:nvSpPr>
          <p:cNvPr id="17" name="Freeform 27"/>
          <p:cNvSpPr>
            <a:spLocks/>
          </p:cNvSpPr>
          <p:nvPr/>
        </p:nvSpPr>
        <p:spPr bwMode="auto">
          <a:xfrm>
            <a:off x="3747731" y="2651761"/>
            <a:ext cx="2349032" cy="139496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2"/>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cs typeface="+mn-ea"/>
              <a:sym typeface="+mn-lt"/>
            </a:endParaRPr>
          </a:p>
        </p:txBody>
      </p:sp>
      <p:sp>
        <p:nvSpPr>
          <p:cNvPr id="18" name="Freeform 27"/>
          <p:cNvSpPr>
            <a:spLocks/>
          </p:cNvSpPr>
          <p:nvPr/>
        </p:nvSpPr>
        <p:spPr bwMode="auto">
          <a:xfrm>
            <a:off x="6346651" y="2651761"/>
            <a:ext cx="2349032" cy="139496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3"/>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cs typeface="+mn-ea"/>
              <a:sym typeface="+mn-lt"/>
            </a:endParaRPr>
          </a:p>
        </p:txBody>
      </p:sp>
      <p:sp>
        <p:nvSpPr>
          <p:cNvPr id="19" name="Freeform 27"/>
          <p:cNvSpPr>
            <a:spLocks/>
          </p:cNvSpPr>
          <p:nvPr/>
        </p:nvSpPr>
        <p:spPr bwMode="auto">
          <a:xfrm>
            <a:off x="8945571" y="2651761"/>
            <a:ext cx="2349032" cy="1394965"/>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solidFill>
            <a:schemeClr val="accent4"/>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cs typeface="+mn-ea"/>
              <a:sym typeface="+mn-lt"/>
            </a:endParaRPr>
          </a:p>
        </p:txBody>
      </p:sp>
      <p:sp>
        <p:nvSpPr>
          <p:cNvPr id="20" name="TextBox 19"/>
          <p:cNvSpPr txBox="1"/>
          <p:nvPr/>
        </p:nvSpPr>
        <p:spPr>
          <a:xfrm>
            <a:off x="1105036" y="1412778"/>
            <a:ext cx="10561171" cy="787523"/>
          </a:xfrm>
          <a:prstGeom prst="rect">
            <a:avLst/>
          </a:prstGeom>
          <a:noFill/>
        </p:spPr>
        <p:txBody>
          <a:bodyPr wrap="square">
            <a:spAutoFit/>
          </a:bodyPr>
          <a:lstStyle>
            <a:defPPr>
              <a:defRPr lang="zh-CN"/>
            </a:defPPr>
            <a:lvl1pPr algn="ctr" fontAlgn="auto">
              <a:lnSpc>
                <a:spcPct val="110000"/>
              </a:lnSpc>
              <a:spcBef>
                <a:spcPts val="0"/>
              </a:spcBef>
              <a:spcAft>
                <a:spcPts val="0"/>
              </a:spcAft>
              <a:defRPr sz="1200">
                <a:solidFill>
                  <a:schemeClr val="bg1"/>
                </a:solidFill>
                <a:latin typeface="+mn-ea"/>
              </a:defRPr>
            </a:lvl1pPr>
          </a:lstStyle>
          <a:p>
            <a:pPr algn="l">
              <a:lnSpc>
                <a:spcPct val="150000"/>
              </a:lnSpc>
            </a:pPr>
            <a:r>
              <a:rPr lang="zh-CN" altLang="en-US" sz="1600" dirty="0">
                <a:solidFill>
                  <a:schemeClr val="bg1">
                    <a:lumMod val="50000"/>
                  </a:schemeClr>
                </a:solidFill>
                <a:latin typeface="+mn-lt"/>
                <a:cs typeface="+mn-ea"/>
                <a:sym typeface="+mn-lt"/>
              </a:rPr>
              <a:t>单击此处添加您的实验数据总结，单击此处添加您的实验数据总结，单击此处添加您的实验数据总结，单击此处添加您的实验数据总结，单击此处添加您的实验数据总结。</a:t>
            </a:r>
          </a:p>
        </p:txBody>
      </p:sp>
      <p:sp>
        <p:nvSpPr>
          <p:cNvPr id="21" name="Freeform 27"/>
          <p:cNvSpPr>
            <a:spLocks/>
          </p:cNvSpPr>
          <p:nvPr/>
        </p:nvSpPr>
        <p:spPr bwMode="auto">
          <a:xfrm>
            <a:off x="1255974" y="2715398"/>
            <a:ext cx="2134709" cy="1267691"/>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chemeClr val="accent1"/>
                </a:solidFill>
                <a:cs typeface="+mn-ea"/>
                <a:sym typeface="+mn-lt"/>
              </a:rPr>
              <a:t>结论一</a:t>
            </a:r>
          </a:p>
        </p:txBody>
      </p:sp>
      <p:sp>
        <p:nvSpPr>
          <p:cNvPr id="22" name="Freeform 27"/>
          <p:cNvSpPr>
            <a:spLocks/>
          </p:cNvSpPr>
          <p:nvPr/>
        </p:nvSpPr>
        <p:spPr bwMode="auto">
          <a:xfrm>
            <a:off x="3849461" y="2715398"/>
            <a:ext cx="2134709" cy="1267691"/>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chemeClr val="accent2"/>
                </a:solidFill>
                <a:cs typeface="+mn-ea"/>
                <a:sym typeface="+mn-lt"/>
              </a:rPr>
              <a:t>结论二</a:t>
            </a:r>
          </a:p>
        </p:txBody>
      </p:sp>
      <p:sp>
        <p:nvSpPr>
          <p:cNvPr id="23" name="Freeform 27"/>
          <p:cNvSpPr>
            <a:spLocks/>
          </p:cNvSpPr>
          <p:nvPr/>
        </p:nvSpPr>
        <p:spPr bwMode="auto">
          <a:xfrm>
            <a:off x="6453814" y="2715398"/>
            <a:ext cx="2134709" cy="1267691"/>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chemeClr val="accent3"/>
                </a:solidFill>
                <a:cs typeface="+mn-ea"/>
                <a:sym typeface="+mn-lt"/>
              </a:rPr>
              <a:t>结论三</a:t>
            </a:r>
          </a:p>
        </p:txBody>
      </p:sp>
      <p:sp>
        <p:nvSpPr>
          <p:cNvPr id="24" name="Freeform 27"/>
          <p:cNvSpPr>
            <a:spLocks/>
          </p:cNvSpPr>
          <p:nvPr/>
        </p:nvSpPr>
        <p:spPr bwMode="auto">
          <a:xfrm>
            <a:off x="9052734" y="2715398"/>
            <a:ext cx="2134709" cy="1267691"/>
          </a:xfrm>
          <a:custGeom>
            <a:avLst/>
            <a:gdLst>
              <a:gd name="T0" fmla="*/ 1736 w 2336"/>
              <a:gd name="T1" fmla="*/ 356 h 1659"/>
              <a:gd name="T2" fmla="*/ 1598 w 2336"/>
              <a:gd name="T3" fmla="*/ 395 h 1659"/>
              <a:gd name="T4" fmla="*/ 1528 w 2336"/>
              <a:gd name="T5" fmla="*/ 384 h 1659"/>
              <a:gd name="T6" fmla="*/ 1460 w 2336"/>
              <a:gd name="T7" fmla="*/ 222 h 1659"/>
              <a:gd name="T8" fmla="*/ 1341 w 2336"/>
              <a:gd name="T9" fmla="*/ 96 h 1659"/>
              <a:gd name="T10" fmla="*/ 1186 w 2336"/>
              <a:gd name="T11" fmla="*/ 20 h 1659"/>
              <a:gd name="T12" fmla="*/ 1051 w 2336"/>
              <a:gd name="T13" fmla="*/ 0 h 1659"/>
              <a:gd name="T14" fmla="*/ 952 w 2336"/>
              <a:gd name="T15" fmla="*/ 10 h 1659"/>
              <a:gd name="T16" fmla="*/ 859 w 2336"/>
              <a:gd name="T17" fmla="*/ 39 h 1659"/>
              <a:gd name="T18" fmla="*/ 703 w 2336"/>
              <a:gd name="T19" fmla="*/ 144 h 1659"/>
              <a:gd name="T20" fmla="*/ 598 w 2336"/>
              <a:gd name="T21" fmla="*/ 300 h 1659"/>
              <a:gd name="T22" fmla="*/ 571 w 2336"/>
              <a:gd name="T23" fmla="*/ 391 h 1659"/>
              <a:gd name="T24" fmla="*/ 561 w 2336"/>
              <a:gd name="T25" fmla="*/ 491 h 1659"/>
              <a:gd name="T26" fmla="*/ 526 w 2336"/>
              <a:gd name="T27" fmla="*/ 481 h 1659"/>
              <a:gd name="T28" fmla="*/ 421 w 2336"/>
              <a:gd name="T29" fmla="*/ 467 h 1659"/>
              <a:gd name="T30" fmla="*/ 255 w 2336"/>
              <a:gd name="T31" fmla="*/ 500 h 1659"/>
              <a:gd name="T32" fmla="*/ 123 w 2336"/>
              <a:gd name="T33" fmla="*/ 592 h 1659"/>
              <a:gd name="T34" fmla="*/ 33 w 2336"/>
              <a:gd name="T35" fmla="*/ 724 h 1659"/>
              <a:gd name="T36" fmla="*/ 0 w 2336"/>
              <a:gd name="T37" fmla="*/ 888 h 1659"/>
              <a:gd name="T38" fmla="*/ 16 w 2336"/>
              <a:gd name="T39" fmla="*/ 1003 h 1659"/>
              <a:gd name="T40" fmla="*/ 78 w 2336"/>
              <a:gd name="T41" fmla="*/ 1135 h 1659"/>
              <a:gd name="T42" fmla="*/ 183 w 2336"/>
              <a:gd name="T43" fmla="*/ 1236 h 1659"/>
              <a:gd name="T44" fmla="*/ 318 w 2336"/>
              <a:gd name="T45" fmla="*/ 1297 h 1659"/>
              <a:gd name="T46" fmla="*/ 351 w 2336"/>
              <a:gd name="T47" fmla="*/ 1355 h 1659"/>
              <a:gd name="T48" fmla="*/ 362 w 2336"/>
              <a:gd name="T49" fmla="*/ 1439 h 1659"/>
              <a:gd name="T50" fmla="*/ 413 w 2336"/>
              <a:gd name="T51" fmla="*/ 1534 h 1659"/>
              <a:gd name="T52" fmla="*/ 497 w 2336"/>
              <a:gd name="T53" fmla="*/ 1602 h 1659"/>
              <a:gd name="T54" fmla="*/ 602 w 2336"/>
              <a:gd name="T55" fmla="*/ 1635 h 1659"/>
              <a:gd name="T56" fmla="*/ 699 w 2336"/>
              <a:gd name="T57" fmla="*/ 1627 h 1659"/>
              <a:gd name="T58" fmla="*/ 816 w 2336"/>
              <a:gd name="T59" fmla="*/ 1565 h 1659"/>
              <a:gd name="T60" fmla="*/ 894 w 2336"/>
              <a:gd name="T61" fmla="*/ 1548 h 1659"/>
              <a:gd name="T62" fmla="*/ 1036 w 2336"/>
              <a:gd name="T63" fmla="*/ 1629 h 1659"/>
              <a:gd name="T64" fmla="*/ 1129 w 2336"/>
              <a:gd name="T65" fmla="*/ 1653 h 1659"/>
              <a:gd name="T66" fmla="*/ 1203 w 2336"/>
              <a:gd name="T67" fmla="*/ 1659 h 1659"/>
              <a:gd name="T68" fmla="*/ 1343 w 2336"/>
              <a:gd name="T69" fmla="*/ 1639 h 1659"/>
              <a:gd name="T70" fmla="*/ 1466 w 2336"/>
              <a:gd name="T71" fmla="*/ 1579 h 1659"/>
              <a:gd name="T72" fmla="*/ 1567 w 2336"/>
              <a:gd name="T73" fmla="*/ 1489 h 1659"/>
              <a:gd name="T74" fmla="*/ 1641 w 2336"/>
              <a:gd name="T75" fmla="*/ 1374 h 1659"/>
              <a:gd name="T76" fmla="*/ 1766 w 2336"/>
              <a:gd name="T77" fmla="*/ 1400 h 1659"/>
              <a:gd name="T78" fmla="*/ 1863 w 2336"/>
              <a:gd name="T79" fmla="*/ 1400 h 1659"/>
              <a:gd name="T80" fmla="*/ 1966 w 2336"/>
              <a:gd name="T81" fmla="*/ 1378 h 1659"/>
              <a:gd name="T82" fmla="*/ 2059 w 2336"/>
              <a:gd name="T83" fmla="*/ 1339 h 1659"/>
              <a:gd name="T84" fmla="*/ 2143 w 2336"/>
              <a:gd name="T85" fmla="*/ 1283 h 1659"/>
              <a:gd name="T86" fmla="*/ 2215 w 2336"/>
              <a:gd name="T87" fmla="*/ 1211 h 1659"/>
              <a:gd name="T88" fmla="*/ 2272 w 2336"/>
              <a:gd name="T89" fmla="*/ 1127 h 1659"/>
              <a:gd name="T90" fmla="*/ 2312 w 2336"/>
              <a:gd name="T91" fmla="*/ 1034 h 1659"/>
              <a:gd name="T92" fmla="*/ 2332 w 2336"/>
              <a:gd name="T93" fmla="*/ 931 h 1659"/>
              <a:gd name="T94" fmla="*/ 2334 w 2336"/>
              <a:gd name="T95" fmla="*/ 849 h 1659"/>
              <a:gd name="T96" fmla="*/ 2318 w 2336"/>
              <a:gd name="T97" fmla="*/ 746 h 1659"/>
              <a:gd name="T98" fmla="*/ 2283 w 2336"/>
              <a:gd name="T99" fmla="*/ 648 h 1659"/>
              <a:gd name="T100" fmla="*/ 2231 w 2336"/>
              <a:gd name="T101" fmla="*/ 563 h 1659"/>
              <a:gd name="T102" fmla="*/ 2163 w 2336"/>
              <a:gd name="T103" fmla="*/ 487 h 1659"/>
              <a:gd name="T104" fmla="*/ 2083 w 2336"/>
              <a:gd name="T105" fmla="*/ 427 h 1659"/>
              <a:gd name="T106" fmla="*/ 1989 w 2336"/>
              <a:gd name="T107" fmla="*/ 384 h 1659"/>
              <a:gd name="T108" fmla="*/ 1890 w 2336"/>
              <a:gd name="T109" fmla="*/ 356 h 1659"/>
              <a:gd name="T110" fmla="*/ 1810 w 2336"/>
              <a:gd name="T111" fmla="*/ 351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36" h="1659">
                <a:moveTo>
                  <a:pt x="1810" y="351"/>
                </a:moveTo>
                <a:lnTo>
                  <a:pt x="1810" y="351"/>
                </a:lnTo>
                <a:lnTo>
                  <a:pt x="1773" y="353"/>
                </a:lnTo>
                <a:lnTo>
                  <a:pt x="1736" y="356"/>
                </a:lnTo>
                <a:lnTo>
                  <a:pt x="1699" y="362"/>
                </a:lnTo>
                <a:lnTo>
                  <a:pt x="1666" y="372"/>
                </a:lnTo>
                <a:lnTo>
                  <a:pt x="1631" y="382"/>
                </a:lnTo>
                <a:lnTo>
                  <a:pt x="1598" y="395"/>
                </a:lnTo>
                <a:lnTo>
                  <a:pt x="1567" y="411"/>
                </a:lnTo>
                <a:lnTo>
                  <a:pt x="1536" y="427"/>
                </a:lnTo>
                <a:lnTo>
                  <a:pt x="1536" y="427"/>
                </a:lnTo>
                <a:lnTo>
                  <a:pt x="1528" y="384"/>
                </a:lnTo>
                <a:lnTo>
                  <a:pt x="1516" y="341"/>
                </a:lnTo>
                <a:lnTo>
                  <a:pt x="1501" y="298"/>
                </a:lnTo>
                <a:lnTo>
                  <a:pt x="1483" y="259"/>
                </a:lnTo>
                <a:lnTo>
                  <a:pt x="1460" y="222"/>
                </a:lnTo>
                <a:lnTo>
                  <a:pt x="1435" y="187"/>
                </a:lnTo>
                <a:lnTo>
                  <a:pt x="1406" y="154"/>
                </a:lnTo>
                <a:lnTo>
                  <a:pt x="1376" y="123"/>
                </a:lnTo>
                <a:lnTo>
                  <a:pt x="1341" y="96"/>
                </a:lnTo>
                <a:lnTo>
                  <a:pt x="1306" y="72"/>
                </a:lnTo>
                <a:lnTo>
                  <a:pt x="1267" y="51"/>
                </a:lnTo>
                <a:lnTo>
                  <a:pt x="1227" y="33"/>
                </a:lnTo>
                <a:lnTo>
                  <a:pt x="1186" y="20"/>
                </a:lnTo>
                <a:lnTo>
                  <a:pt x="1141" y="10"/>
                </a:lnTo>
                <a:lnTo>
                  <a:pt x="1096" y="2"/>
                </a:lnTo>
                <a:lnTo>
                  <a:pt x="1051" y="0"/>
                </a:lnTo>
                <a:lnTo>
                  <a:pt x="1051" y="0"/>
                </a:lnTo>
                <a:lnTo>
                  <a:pt x="1026" y="2"/>
                </a:lnTo>
                <a:lnTo>
                  <a:pt x="1001" y="4"/>
                </a:lnTo>
                <a:lnTo>
                  <a:pt x="975" y="6"/>
                </a:lnTo>
                <a:lnTo>
                  <a:pt x="952" y="10"/>
                </a:lnTo>
                <a:lnTo>
                  <a:pt x="929" y="16"/>
                </a:lnTo>
                <a:lnTo>
                  <a:pt x="905" y="24"/>
                </a:lnTo>
                <a:lnTo>
                  <a:pt x="882" y="31"/>
                </a:lnTo>
                <a:lnTo>
                  <a:pt x="859" y="39"/>
                </a:lnTo>
                <a:lnTo>
                  <a:pt x="816" y="61"/>
                </a:lnTo>
                <a:lnTo>
                  <a:pt x="777" y="84"/>
                </a:lnTo>
                <a:lnTo>
                  <a:pt x="738" y="113"/>
                </a:lnTo>
                <a:lnTo>
                  <a:pt x="703" y="144"/>
                </a:lnTo>
                <a:lnTo>
                  <a:pt x="672" y="179"/>
                </a:lnTo>
                <a:lnTo>
                  <a:pt x="645" y="216"/>
                </a:lnTo>
                <a:lnTo>
                  <a:pt x="619" y="257"/>
                </a:lnTo>
                <a:lnTo>
                  <a:pt x="598" y="300"/>
                </a:lnTo>
                <a:lnTo>
                  <a:pt x="590" y="323"/>
                </a:lnTo>
                <a:lnTo>
                  <a:pt x="582" y="345"/>
                </a:lnTo>
                <a:lnTo>
                  <a:pt x="576" y="368"/>
                </a:lnTo>
                <a:lnTo>
                  <a:pt x="571" y="391"/>
                </a:lnTo>
                <a:lnTo>
                  <a:pt x="565" y="417"/>
                </a:lnTo>
                <a:lnTo>
                  <a:pt x="563" y="440"/>
                </a:lnTo>
                <a:lnTo>
                  <a:pt x="561" y="465"/>
                </a:lnTo>
                <a:lnTo>
                  <a:pt x="561" y="491"/>
                </a:lnTo>
                <a:lnTo>
                  <a:pt x="561" y="491"/>
                </a:lnTo>
                <a:lnTo>
                  <a:pt x="561" y="493"/>
                </a:lnTo>
                <a:lnTo>
                  <a:pt x="561" y="493"/>
                </a:lnTo>
                <a:lnTo>
                  <a:pt x="526" y="481"/>
                </a:lnTo>
                <a:lnTo>
                  <a:pt x="493" y="473"/>
                </a:lnTo>
                <a:lnTo>
                  <a:pt x="456" y="469"/>
                </a:lnTo>
                <a:lnTo>
                  <a:pt x="421" y="467"/>
                </a:lnTo>
                <a:lnTo>
                  <a:pt x="421" y="467"/>
                </a:lnTo>
                <a:lnTo>
                  <a:pt x="376" y="469"/>
                </a:lnTo>
                <a:lnTo>
                  <a:pt x="335" y="477"/>
                </a:lnTo>
                <a:lnTo>
                  <a:pt x="294" y="487"/>
                </a:lnTo>
                <a:lnTo>
                  <a:pt x="255" y="500"/>
                </a:lnTo>
                <a:lnTo>
                  <a:pt x="220" y="518"/>
                </a:lnTo>
                <a:lnTo>
                  <a:pt x="185" y="539"/>
                </a:lnTo>
                <a:lnTo>
                  <a:pt x="152" y="565"/>
                </a:lnTo>
                <a:lnTo>
                  <a:pt x="123" y="592"/>
                </a:lnTo>
                <a:lnTo>
                  <a:pt x="96" y="621"/>
                </a:lnTo>
                <a:lnTo>
                  <a:pt x="70" y="652"/>
                </a:lnTo>
                <a:lnTo>
                  <a:pt x="51" y="687"/>
                </a:lnTo>
                <a:lnTo>
                  <a:pt x="33" y="724"/>
                </a:lnTo>
                <a:lnTo>
                  <a:pt x="18" y="763"/>
                </a:lnTo>
                <a:lnTo>
                  <a:pt x="8" y="804"/>
                </a:lnTo>
                <a:lnTo>
                  <a:pt x="2" y="845"/>
                </a:lnTo>
                <a:lnTo>
                  <a:pt x="0" y="888"/>
                </a:lnTo>
                <a:lnTo>
                  <a:pt x="0" y="888"/>
                </a:lnTo>
                <a:lnTo>
                  <a:pt x="0" y="927"/>
                </a:lnTo>
                <a:lnTo>
                  <a:pt x="6" y="966"/>
                </a:lnTo>
                <a:lnTo>
                  <a:pt x="16" y="1003"/>
                </a:lnTo>
                <a:lnTo>
                  <a:pt x="28" y="1038"/>
                </a:lnTo>
                <a:lnTo>
                  <a:pt x="41" y="1071"/>
                </a:lnTo>
                <a:lnTo>
                  <a:pt x="59" y="1104"/>
                </a:lnTo>
                <a:lnTo>
                  <a:pt x="78" y="1135"/>
                </a:lnTo>
                <a:lnTo>
                  <a:pt x="102" y="1162"/>
                </a:lnTo>
                <a:lnTo>
                  <a:pt x="127" y="1190"/>
                </a:lnTo>
                <a:lnTo>
                  <a:pt x="154" y="1215"/>
                </a:lnTo>
                <a:lnTo>
                  <a:pt x="183" y="1236"/>
                </a:lnTo>
                <a:lnTo>
                  <a:pt x="214" y="1256"/>
                </a:lnTo>
                <a:lnTo>
                  <a:pt x="248" y="1271"/>
                </a:lnTo>
                <a:lnTo>
                  <a:pt x="283" y="1285"/>
                </a:lnTo>
                <a:lnTo>
                  <a:pt x="318" y="1297"/>
                </a:lnTo>
                <a:lnTo>
                  <a:pt x="355" y="1304"/>
                </a:lnTo>
                <a:lnTo>
                  <a:pt x="355" y="1304"/>
                </a:lnTo>
                <a:lnTo>
                  <a:pt x="351" y="1330"/>
                </a:lnTo>
                <a:lnTo>
                  <a:pt x="351" y="1355"/>
                </a:lnTo>
                <a:lnTo>
                  <a:pt x="351" y="1355"/>
                </a:lnTo>
                <a:lnTo>
                  <a:pt x="351" y="1384"/>
                </a:lnTo>
                <a:lnTo>
                  <a:pt x="355" y="1411"/>
                </a:lnTo>
                <a:lnTo>
                  <a:pt x="362" y="1439"/>
                </a:lnTo>
                <a:lnTo>
                  <a:pt x="372" y="1464"/>
                </a:lnTo>
                <a:lnTo>
                  <a:pt x="384" y="1489"/>
                </a:lnTo>
                <a:lnTo>
                  <a:pt x="397" y="1513"/>
                </a:lnTo>
                <a:lnTo>
                  <a:pt x="413" y="1534"/>
                </a:lnTo>
                <a:lnTo>
                  <a:pt x="432" y="1553"/>
                </a:lnTo>
                <a:lnTo>
                  <a:pt x="452" y="1571"/>
                </a:lnTo>
                <a:lnTo>
                  <a:pt x="473" y="1589"/>
                </a:lnTo>
                <a:lnTo>
                  <a:pt x="497" y="1602"/>
                </a:lnTo>
                <a:lnTo>
                  <a:pt x="522" y="1614"/>
                </a:lnTo>
                <a:lnTo>
                  <a:pt x="547" y="1624"/>
                </a:lnTo>
                <a:lnTo>
                  <a:pt x="575" y="1629"/>
                </a:lnTo>
                <a:lnTo>
                  <a:pt x="602" y="1635"/>
                </a:lnTo>
                <a:lnTo>
                  <a:pt x="631" y="1635"/>
                </a:lnTo>
                <a:lnTo>
                  <a:pt x="631" y="1635"/>
                </a:lnTo>
                <a:lnTo>
                  <a:pt x="666" y="1633"/>
                </a:lnTo>
                <a:lnTo>
                  <a:pt x="699" y="1627"/>
                </a:lnTo>
                <a:lnTo>
                  <a:pt x="732" y="1618"/>
                </a:lnTo>
                <a:lnTo>
                  <a:pt x="761" y="1602"/>
                </a:lnTo>
                <a:lnTo>
                  <a:pt x="791" y="1585"/>
                </a:lnTo>
                <a:lnTo>
                  <a:pt x="816" y="1565"/>
                </a:lnTo>
                <a:lnTo>
                  <a:pt x="839" y="1542"/>
                </a:lnTo>
                <a:lnTo>
                  <a:pt x="861" y="1515"/>
                </a:lnTo>
                <a:lnTo>
                  <a:pt x="861" y="1515"/>
                </a:lnTo>
                <a:lnTo>
                  <a:pt x="894" y="1548"/>
                </a:lnTo>
                <a:lnTo>
                  <a:pt x="931" y="1575"/>
                </a:lnTo>
                <a:lnTo>
                  <a:pt x="972" y="1600"/>
                </a:lnTo>
                <a:lnTo>
                  <a:pt x="1014" y="1620"/>
                </a:lnTo>
                <a:lnTo>
                  <a:pt x="1036" y="1629"/>
                </a:lnTo>
                <a:lnTo>
                  <a:pt x="1059" y="1637"/>
                </a:lnTo>
                <a:lnTo>
                  <a:pt x="1081" y="1643"/>
                </a:lnTo>
                <a:lnTo>
                  <a:pt x="1104" y="1649"/>
                </a:lnTo>
                <a:lnTo>
                  <a:pt x="1129" y="1653"/>
                </a:lnTo>
                <a:lnTo>
                  <a:pt x="1153" y="1657"/>
                </a:lnTo>
                <a:lnTo>
                  <a:pt x="1178" y="1659"/>
                </a:lnTo>
                <a:lnTo>
                  <a:pt x="1203" y="1659"/>
                </a:lnTo>
                <a:lnTo>
                  <a:pt x="1203" y="1659"/>
                </a:lnTo>
                <a:lnTo>
                  <a:pt x="1238" y="1659"/>
                </a:lnTo>
                <a:lnTo>
                  <a:pt x="1275" y="1655"/>
                </a:lnTo>
                <a:lnTo>
                  <a:pt x="1308" y="1647"/>
                </a:lnTo>
                <a:lnTo>
                  <a:pt x="1343" y="1639"/>
                </a:lnTo>
                <a:lnTo>
                  <a:pt x="1376" y="1627"/>
                </a:lnTo>
                <a:lnTo>
                  <a:pt x="1407" y="1614"/>
                </a:lnTo>
                <a:lnTo>
                  <a:pt x="1437" y="1598"/>
                </a:lnTo>
                <a:lnTo>
                  <a:pt x="1466" y="1579"/>
                </a:lnTo>
                <a:lnTo>
                  <a:pt x="1495" y="1559"/>
                </a:lnTo>
                <a:lnTo>
                  <a:pt x="1520" y="1538"/>
                </a:lnTo>
                <a:lnTo>
                  <a:pt x="1546" y="1515"/>
                </a:lnTo>
                <a:lnTo>
                  <a:pt x="1567" y="1489"/>
                </a:lnTo>
                <a:lnTo>
                  <a:pt x="1588" y="1462"/>
                </a:lnTo>
                <a:lnTo>
                  <a:pt x="1608" y="1435"/>
                </a:lnTo>
                <a:lnTo>
                  <a:pt x="1625" y="1406"/>
                </a:lnTo>
                <a:lnTo>
                  <a:pt x="1641" y="1374"/>
                </a:lnTo>
                <a:lnTo>
                  <a:pt x="1641" y="1374"/>
                </a:lnTo>
                <a:lnTo>
                  <a:pt x="1680" y="1386"/>
                </a:lnTo>
                <a:lnTo>
                  <a:pt x="1723" y="1396"/>
                </a:lnTo>
                <a:lnTo>
                  <a:pt x="1766" y="1400"/>
                </a:lnTo>
                <a:lnTo>
                  <a:pt x="1810" y="1402"/>
                </a:lnTo>
                <a:lnTo>
                  <a:pt x="1810" y="1402"/>
                </a:lnTo>
                <a:lnTo>
                  <a:pt x="1838" y="1402"/>
                </a:lnTo>
                <a:lnTo>
                  <a:pt x="1863" y="1400"/>
                </a:lnTo>
                <a:lnTo>
                  <a:pt x="1890" y="1396"/>
                </a:lnTo>
                <a:lnTo>
                  <a:pt x="1915" y="1392"/>
                </a:lnTo>
                <a:lnTo>
                  <a:pt x="1941" y="1386"/>
                </a:lnTo>
                <a:lnTo>
                  <a:pt x="1966" y="1378"/>
                </a:lnTo>
                <a:lnTo>
                  <a:pt x="1989" y="1371"/>
                </a:lnTo>
                <a:lnTo>
                  <a:pt x="2015" y="1361"/>
                </a:lnTo>
                <a:lnTo>
                  <a:pt x="2038" y="1351"/>
                </a:lnTo>
                <a:lnTo>
                  <a:pt x="2059" y="1339"/>
                </a:lnTo>
                <a:lnTo>
                  <a:pt x="2083" y="1326"/>
                </a:lnTo>
                <a:lnTo>
                  <a:pt x="2104" y="1312"/>
                </a:lnTo>
                <a:lnTo>
                  <a:pt x="2124" y="1298"/>
                </a:lnTo>
                <a:lnTo>
                  <a:pt x="2143" y="1283"/>
                </a:lnTo>
                <a:lnTo>
                  <a:pt x="2163" y="1265"/>
                </a:lnTo>
                <a:lnTo>
                  <a:pt x="2182" y="1248"/>
                </a:lnTo>
                <a:lnTo>
                  <a:pt x="2200" y="1230"/>
                </a:lnTo>
                <a:lnTo>
                  <a:pt x="2215" y="1211"/>
                </a:lnTo>
                <a:lnTo>
                  <a:pt x="2231" y="1191"/>
                </a:lnTo>
                <a:lnTo>
                  <a:pt x="2246" y="1170"/>
                </a:lnTo>
                <a:lnTo>
                  <a:pt x="2260" y="1149"/>
                </a:lnTo>
                <a:lnTo>
                  <a:pt x="2272" y="1127"/>
                </a:lnTo>
                <a:lnTo>
                  <a:pt x="2283" y="1104"/>
                </a:lnTo>
                <a:lnTo>
                  <a:pt x="2293" y="1081"/>
                </a:lnTo>
                <a:lnTo>
                  <a:pt x="2303" y="1057"/>
                </a:lnTo>
                <a:lnTo>
                  <a:pt x="2312" y="1034"/>
                </a:lnTo>
                <a:lnTo>
                  <a:pt x="2318" y="1008"/>
                </a:lnTo>
                <a:lnTo>
                  <a:pt x="2324" y="983"/>
                </a:lnTo>
                <a:lnTo>
                  <a:pt x="2330" y="956"/>
                </a:lnTo>
                <a:lnTo>
                  <a:pt x="2332" y="931"/>
                </a:lnTo>
                <a:lnTo>
                  <a:pt x="2334" y="903"/>
                </a:lnTo>
                <a:lnTo>
                  <a:pt x="2336" y="876"/>
                </a:lnTo>
                <a:lnTo>
                  <a:pt x="2336" y="876"/>
                </a:lnTo>
                <a:lnTo>
                  <a:pt x="2334" y="849"/>
                </a:lnTo>
                <a:lnTo>
                  <a:pt x="2332" y="824"/>
                </a:lnTo>
                <a:lnTo>
                  <a:pt x="2330" y="796"/>
                </a:lnTo>
                <a:lnTo>
                  <a:pt x="2324" y="771"/>
                </a:lnTo>
                <a:lnTo>
                  <a:pt x="2318" y="746"/>
                </a:lnTo>
                <a:lnTo>
                  <a:pt x="2312" y="720"/>
                </a:lnTo>
                <a:lnTo>
                  <a:pt x="2303" y="695"/>
                </a:lnTo>
                <a:lnTo>
                  <a:pt x="2293" y="672"/>
                </a:lnTo>
                <a:lnTo>
                  <a:pt x="2283" y="648"/>
                </a:lnTo>
                <a:lnTo>
                  <a:pt x="2272" y="627"/>
                </a:lnTo>
                <a:lnTo>
                  <a:pt x="2260" y="604"/>
                </a:lnTo>
                <a:lnTo>
                  <a:pt x="2246" y="582"/>
                </a:lnTo>
                <a:lnTo>
                  <a:pt x="2231" y="563"/>
                </a:lnTo>
                <a:lnTo>
                  <a:pt x="2215" y="541"/>
                </a:lnTo>
                <a:lnTo>
                  <a:pt x="2200" y="524"/>
                </a:lnTo>
                <a:lnTo>
                  <a:pt x="2182" y="504"/>
                </a:lnTo>
                <a:lnTo>
                  <a:pt x="2163" y="487"/>
                </a:lnTo>
                <a:lnTo>
                  <a:pt x="2143" y="471"/>
                </a:lnTo>
                <a:lnTo>
                  <a:pt x="2124" y="456"/>
                </a:lnTo>
                <a:lnTo>
                  <a:pt x="2104" y="440"/>
                </a:lnTo>
                <a:lnTo>
                  <a:pt x="2083" y="427"/>
                </a:lnTo>
                <a:lnTo>
                  <a:pt x="2059" y="415"/>
                </a:lnTo>
                <a:lnTo>
                  <a:pt x="2038" y="403"/>
                </a:lnTo>
                <a:lnTo>
                  <a:pt x="2015" y="391"/>
                </a:lnTo>
                <a:lnTo>
                  <a:pt x="1989" y="384"/>
                </a:lnTo>
                <a:lnTo>
                  <a:pt x="1966" y="374"/>
                </a:lnTo>
                <a:lnTo>
                  <a:pt x="1941" y="368"/>
                </a:lnTo>
                <a:lnTo>
                  <a:pt x="1915" y="362"/>
                </a:lnTo>
                <a:lnTo>
                  <a:pt x="1890" y="356"/>
                </a:lnTo>
                <a:lnTo>
                  <a:pt x="1863" y="355"/>
                </a:lnTo>
                <a:lnTo>
                  <a:pt x="1838" y="353"/>
                </a:lnTo>
                <a:lnTo>
                  <a:pt x="1810" y="351"/>
                </a:lnTo>
                <a:lnTo>
                  <a:pt x="1810" y="351"/>
                </a:ln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3" dirty="0">
                <a:solidFill>
                  <a:schemeClr val="accent4"/>
                </a:solidFill>
                <a:cs typeface="+mn-ea"/>
                <a:sym typeface="+mn-lt"/>
              </a:rPr>
              <a:t>结论四</a:t>
            </a:r>
          </a:p>
        </p:txBody>
      </p:sp>
      <p:grpSp>
        <p:nvGrpSpPr>
          <p:cNvPr id="25" name="组合 24"/>
          <p:cNvGrpSpPr/>
          <p:nvPr/>
        </p:nvGrpSpPr>
        <p:grpSpPr>
          <a:xfrm>
            <a:off x="1251734" y="4309349"/>
            <a:ext cx="2061544" cy="1440160"/>
            <a:chOff x="827584" y="3579862"/>
            <a:chExt cx="1910226" cy="1080120"/>
          </a:xfrm>
        </p:grpSpPr>
        <p:sp>
          <p:nvSpPr>
            <p:cNvPr id="26" name="矩形 25"/>
            <p:cNvSpPr/>
            <p:nvPr/>
          </p:nvSpPr>
          <p:spPr>
            <a:xfrm>
              <a:off x="827584" y="3664644"/>
              <a:ext cx="1910226" cy="900247"/>
            </a:xfrm>
            <a:prstGeom prst="rect">
              <a:avLst/>
            </a:prstGeom>
            <a:noFill/>
          </p:spPr>
          <p:txBody>
            <a:bodyPr wrap="square">
              <a:spAutoFit/>
            </a:bodyPr>
            <a:lstStyle/>
            <a:p>
              <a:pPr algn="ctr">
                <a:lnSpc>
                  <a:spcPct val="150000"/>
                </a:lnSpc>
              </a:pPr>
              <a:r>
                <a:rPr lang="zh-CN" altLang="en-US" sz="1600" dirty="0">
                  <a:solidFill>
                    <a:schemeClr val="bg1">
                      <a:lumMod val="50000"/>
                    </a:schemeClr>
                  </a:solidFill>
                  <a:cs typeface="+mn-ea"/>
                  <a:sym typeface="+mn-lt"/>
                </a:rPr>
                <a:t>单击此处添加文本</a:t>
              </a:r>
              <a:endParaRPr lang="en-US" altLang="zh-CN" sz="1600" dirty="0">
                <a:solidFill>
                  <a:schemeClr val="bg1">
                    <a:lumMod val="50000"/>
                  </a:schemeClr>
                </a:solidFill>
                <a:cs typeface="+mn-ea"/>
                <a:sym typeface="+mn-lt"/>
              </a:endParaRPr>
            </a:p>
            <a:p>
              <a:pPr algn="ctr">
                <a:lnSpc>
                  <a:spcPct val="150000"/>
                </a:lnSpc>
              </a:pPr>
              <a:r>
                <a:rPr lang="zh-CN" altLang="en-US" sz="1600" dirty="0">
                  <a:solidFill>
                    <a:schemeClr val="bg1">
                      <a:lumMod val="50000"/>
                    </a:schemeClr>
                  </a:solidFill>
                  <a:cs typeface="+mn-ea"/>
                  <a:sym typeface="+mn-lt"/>
                </a:rPr>
                <a:t>单击此处添加文本</a:t>
              </a:r>
            </a:p>
            <a:p>
              <a:pPr algn="ctr">
                <a:lnSpc>
                  <a:spcPct val="150000"/>
                </a:lnSpc>
              </a:pPr>
              <a:r>
                <a:rPr lang="zh-CN" altLang="en-US" sz="1600" dirty="0">
                  <a:solidFill>
                    <a:schemeClr val="bg1">
                      <a:lumMod val="50000"/>
                    </a:schemeClr>
                  </a:solidFill>
                  <a:cs typeface="+mn-ea"/>
                  <a:sym typeface="+mn-lt"/>
                </a:rPr>
                <a:t>单击此处添加文本</a:t>
              </a:r>
            </a:p>
          </p:txBody>
        </p:sp>
        <p:cxnSp>
          <p:nvCxnSpPr>
            <p:cNvPr id="27" name="直接连接符 26"/>
            <p:cNvCxnSpPr/>
            <p:nvPr/>
          </p:nvCxnSpPr>
          <p:spPr>
            <a:xfrm flipH="1">
              <a:off x="897086" y="357986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97086" y="465998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849460" y="4309349"/>
            <a:ext cx="2061544" cy="1440160"/>
            <a:chOff x="827584" y="3579862"/>
            <a:chExt cx="1910226" cy="1080120"/>
          </a:xfrm>
        </p:grpSpPr>
        <p:sp>
          <p:nvSpPr>
            <p:cNvPr id="30" name="矩形 29"/>
            <p:cNvSpPr/>
            <p:nvPr/>
          </p:nvSpPr>
          <p:spPr>
            <a:xfrm>
              <a:off x="827584" y="3664644"/>
              <a:ext cx="1910226" cy="900247"/>
            </a:xfrm>
            <a:prstGeom prst="rect">
              <a:avLst/>
            </a:prstGeom>
            <a:noFill/>
          </p:spPr>
          <p:txBody>
            <a:bodyPr wrap="square">
              <a:spAutoFit/>
            </a:bodyPr>
            <a:lstStyle/>
            <a:p>
              <a:pPr algn="ctr">
                <a:lnSpc>
                  <a:spcPct val="150000"/>
                </a:lnSpc>
              </a:pPr>
              <a:r>
                <a:rPr lang="zh-CN" altLang="en-US" sz="1600" dirty="0">
                  <a:solidFill>
                    <a:schemeClr val="bg1">
                      <a:lumMod val="50000"/>
                    </a:schemeClr>
                  </a:solidFill>
                  <a:cs typeface="+mn-ea"/>
                  <a:sym typeface="+mn-lt"/>
                </a:rPr>
                <a:t>单击此处添加文本</a:t>
              </a:r>
              <a:endParaRPr lang="en-US" altLang="zh-CN" sz="1600" dirty="0">
                <a:solidFill>
                  <a:schemeClr val="bg1">
                    <a:lumMod val="50000"/>
                  </a:schemeClr>
                </a:solidFill>
                <a:cs typeface="+mn-ea"/>
                <a:sym typeface="+mn-lt"/>
              </a:endParaRPr>
            </a:p>
            <a:p>
              <a:pPr algn="ctr">
                <a:lnSpc>
                  <a:spcPct val="150000"/>
                </a:lnSpc>
              </a:pPr>
              <a:r>
                <a:rPr lang="zh-CN" altLang="en-US" sz="1600" dirty="0">
                  <a:solidFill>
                    <a:schemeClr val="bg1">
                      <a:lumMod val="50000"/>
                    </a:schemeClr>
                  </a:solidFill>
                  <a:cs typeface="+mn-ea"/>
                  <a:sym typeface="+mn-lt"/>
                </a:rPr>
                <a:t>单击此处添加文本</a:t>
              </a:r>
            </a:p>
            <a:p>
              <a:pPr algn="ctr">
                <a:lnSpc>
                  <a:spcPct val="150000"/>
                </a:lnSpc>
              </a:pPr>
              <a:r>
                <a:rPr lang="zh-CN" altLang="en-US" sz="1600" dirty="0">
                  <a:solidFill>
                    <a:schemeClr val="bg1">
                      <a:lumMod val="50000"/>
                    </a:schemeClr>
                  </a:solidFill>
                  <a:cs typeface="+mn-ea"/>
                  <a:sym typeface="+mn-lt"/>
                </a:rPr>
                <a:t>单击此处添加文本</a:t>
              </a:r>
            </a:p>
          </p:txBody>
        </p:sp>
        <p:cxnSp>
          <p:nvCxnSpPr>
            <p:cNvPr id="31" name="直接连接符 30"/>
            <p:cNvCxnSpPr/>
            <p:nvPr/>
          </p:nvCxnSpPr>
          <p:spPr>
            <a:xfrm flipH="1">
              <a:off x="897086" y="357986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97086" y="465998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447187" y="4309349"/>
            <a:ext cx="2061544" cy="1440160"/>
            <a:chOff x="827584" y="3579862"/>
            <a:chExt cx="1910226" cy="1080120"/>
          </a:xfrm>
        </p:grpSpPr>
        <p:sp>
          <p:nvSpPr>
            <p:cNvPr id="34" name="矩形 33"/>
            <p:cNvSpPr/>
            <p:nvPr/>
          </p:nvSpPr>
          <p:spPr>
            <a:xfrm>
              <a:off x="827584" y="3664644"/>
              <a:ext cx="1910226" cy="900247"/>
            </a:xfrm>
            <a:prstGeom prst="rect">
              <a:avLst/>
            </a:prstGeom>
            <a:noFill/>
          </p:spPr>
          <p:txBody>
            <a:bodyPr wrap="square">
              <a:spAutoFit/>
            </a:bodyPr>
            <a:lstStyle/>
            <a:p>
              <a:pPr algn="ctr">
                <a:lnSpc>
                  <a:spcPct val="150000"/>
                </a:lnSpc>
              </a:pPr>
              <a:r>
                <a:rPr lang="zh-CN" altLang="en-US" sz="1600" dirty="0">
                  <a:solidFill>
                    <a:schemeClr val="bg1">
                      <a:lumMod val="50000"/>
                    </a:schemeClr>
                  </a:solidFill>
                  <a:cs typeface="+mn-ea"/>
                  <a:sym typeface="+mn-lt"/>
                </a:rPr>
                <a:t>单击此处添加文本</a:t>
              </a:r>
              <a:endParaRPr lang="en-US" altLang="zh-CN" sz="1600" dirty="0">
                <a:solidFill>
                  <a:schemeClr val="bg1">
                    <a:lumMod val="50000"/>
                  </a:schemeClr>
                </a:solidFill>
                <a:cs typeface="+mn-ea"/>
                <a:sym typeface="+mn-lt"/>
              </a:endParaRPr>
            </a:p>
            <a:p>
              <a:pPr algn="ctr">
                <a:lnSpc>
                  <a:spcPct val="150000"/>
                </a:lnSpc>
              </a:pPr>
              <a:r>
                <a:rPr lang="zh-CN" altLang="en-US" sz="1600" dirty="0">
                  <a:solidFill>
                    <a:schemeClr val="bg1">
                      <a:lumMod val="50000"/>
                    </a:schemeClr>
                  </a:solidFill>
                  <a:cs typeface="+mn-ea"/>
                  <a:sym typeface="+mn-lt"/>
                </a:rPr>
                <a:t>单击此处添加文本</a:t>
              </a:r>
            </a:p>
            <a:p>
              <a:pPr algn="ctr">
                <a:lnSpc>
                  <a:spcPct val="150000"/>
                </a:lnSpc>
              </a:pPr>
              <a:r>
                <a:rPr lang="zh-CN" altLang="en-US" sz="1600" dirty="0">
                  <a:solidFill>
                    <a:schemeClr val="bg1">
                      <a:lumMod val="50000"/>
                    </a:schemeClr>
                  </a:solidFill>
                  <a:cs typeface="+mn-ea"/>
                  <a:sym typeface="+mn-lt"/>
                </a:rPr>
                <a:t>单击此处添加文本</a:t>
              </a:r>
            </a:p>
          </p:txBody>
        </p:sp>
        <p:cxnSp>
          <p:nvCxnSpPr>
            <p:cNvPr id="35" name="直接连接符 34"/>
            <p:cNvCxnSpPr/>
            <p:nvPr/>
          </p:nvCxnSpPr>
          <p:spPr>
            <a:xfrm flipH="1">
              <a:off x="897086" y="357986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7086" y="465998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9044914" y="4309349"/>
            <a:ext cx="2061544" cy="1440160"/>
            <a:chOff x="827584" y="3579862"/>
            <a:chExt cx="1910226" cy="1080120"/>
          </a:xfrm>
        </p:grpSpPr>
        <p:sp>
          <p:nvSpPr>
            <p:cNvPr id="38" name="矩形 37"/>
            <p:cNvSpPr/>
            <p:nvPr/>
          </p:nvSpPr>
          <p:spPr>
            <a:xfrm>
              <a:off x="827584" y="3664644"/>
              <a:ext cx="1910226" cy="900247"/>
            </a:xfrm>
            <a:prstGeom prst="rect">
              <a:avLst/>
            </a:prstGeom>
            <a:noFill/>
          </p:spPr>
          <p:txBody>
            <a:bodyPr wrap="square">
              <a:spAutoFit/>
            </a:bodyPr>
            <a:lstStyle/>
            <a:p>
              <a:pPr algn="ctr">
                <a:lnSpc>
                  <a:spcPct val="150000"/>
                </a:lnSpc>
              </a:pPr>
              <a:r>
                <a:rPr lang="zh-CN" altLang="en-US" sz="1600" dirty="0">
                  <a:solidFill>
                    <a:schemeClr val="bg1">
                      <a:lumMod val="50000"/>
                    </a:schemeClr>
                  </a:solidFill>
                  <a:cs typeface="+mn-ea"/>
                  <a:sym typeface="+mn-lt"/>
                </a:rPr>
                <a:t>单击此处添加文本</a:t>
              </a:r>
              <a:endParaRPr lang="en-US" altLang="zh-CN" sz="1600" dirty="0">
                <a:solidFill>
                  <a:schemeClr val="bg1">
                    <a:lumMod val="50000"/>
                  </a:schemeClr>
                </a:solidFill>
                <a:cs typeface="+mn-ea"/>
                <a:sym typeface="+mn-lt"/>
              </a:endParaRPr>
            </a:p>
            <a:p>
              <a:pPr algn="ctr">
                <a:lnSpc>
                  <a:spcPct val="150000"/>
                </a:lnSpc>
              </a:pPr>
              <a:r>
                <a:rPr lang="zh-CN" altLang="en-US" sz="1600" dirty="0">
                  <a:solidFill>
                    <a:schemeClr val="bg1">
                      <a:lumMod val="50000"/>
                    </a:schemeClr>
                  </a:solidFill>
                  <a:cs typeface="+mn-ea"/>
                  <a:sym typeface="+mn-lt"/>
                </a:rPr>
                <a:t>单击此处添加文本</a:t>
              </a:r>
            </a:p>
            <a:p>
              <a:pPr algn="ctr">
                <a:lnSpc>
                  <a:spcPct val="150000"/>
                </a:lnSpc>
              </a:pPr>
              <a:r>
                <a:rPr lang="zh-CN" altLang="en-US" sz="1600" dirty="0">
                  <a:solidFill>
                    <a:schemeClr val="bg1">
                      <a:lumMod val="50000"/>
                    </a:schemeClr>
                  </a:solidFill>
                  <a:cs typeface="+mn-ea"/>
                  <a:sym typeface="+mn-lt"/>
                </a:rPr>
                <a:t>单击此处添加文本</a:t>
              </a:r>
            </a:p>
          </p:txBody>
        </p:sp>
        <p:cxnSp>
          <p:nvCxnSpPr>
            <p:cNvPr id="39" name="直接连接符 38"/>
            <p:cNvCxnSpPr/>
            <p:nvPr/>
          </p:nvCxnSpPr>
          <p:spPr>
            <a:xfrm flipH="1">
              <a:off x="897086" y="357986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97086" y="4659982"/>
              <a:ext cx="1754932" cy="0"/>
            </a:xfrm>
            <a:prstGeom prst="line">
              <a:avLst/>
            </a:prstGeom>
            <a:ln w="3175">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pic>
        <p:nvPicPr>
          <p:cNvPr id="41" name="图片 4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42" name="图片 4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43"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2459099467"/>
      </p:ext>
    </p:extLst>
  </p:cSld>
  <p:clrMapOvr>
    <a:masterClrMapping/>
  </p:clrMapOvr>
  <p:transition spd="slow" advTm="4628">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 calcmode="lin" valueType="num">
                                      <p:cBhvr>
                                        <p:cTn id="13" dur="500" fill="hold"/>
                                        <p:tgtEl>
                                          <p:spTgt spid="21"/>
                                        </p:tgtEl>
                                        <p:attrNameLst>
                                          <p:attrName>style.rotation</p:attrName>
                                        </p:attrNameLst>
                                      </p:cBhvr>
                                      <p:tavLst>
                                        <p:tav tm="0">
                                          <p:val>
                                            <p:fltVal val="360"/>
                                          </p:val>
                                        </p:tav>
                                        <p:tav tm="100000">
                                          <p:val>
                                            <p:fltVal val="0"/>
                                          </p:val>
                                        </p:tav>
                                      </p:tavLst>
                                    </p:anim>
                                    <p:animEffect transition="in" filter="fade">
                                      <p:cBhvr>
                                        <p:cTn id="14" dur="500"/>
                                        <p:tgtEl>
                                          <p:spTgt spid="21"/>
                                        </p:tgtEl>
                                      </p:cBhvr>
                                    </p:animEffect>
                                  </p:childTnLst>
                                </p:cTn>
                              </p:par>
                              <p:par>
                                <p:cTn id="15" presetID="22" presetClass="entr" presetSubtype="1"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500"/>
                                        <p:tgtEl>
                                          <p:spTgt spid="25"/>
                                        </p:tgtEl>
                                      </p:cBhvr>
                                    </p:animEffect>
                                  </p:childTnLst>
                                </p:cTn>
                              </p:par>
                              <p:par>
                                <p:cTn id="18" presetID="49" presetClass="entr" presetSubtype="0" decel="100000" fill="hold" grpId="0" nodeType="withEffect">
                                  <p:stCondLst>
                                    <p:cond delay="30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 calcmode="lin" valueType="num">
                                      <p:cBhvr>
                                        <p:cTn id="22" dur="500" fill="hold"/>
                                        <p:tgtEl>
                                          <p:spTgt spid="22"/>
                                        </p:tgtEl>
                                        <p:attrNameLst>
                                          <p:attrName>style.rotation</p:attrName>
                                        </p:attrNameLst>
                                      </p:cBhvr>
                                      <p:tavLst>
                                        <p:tav tm="0">
                                          <p:val>
                                            <p:fltVal val="360"/>
                                          </p:val>
                                        </p:tav>
                                        <p:tav tm="100000">
                                          <p:val>
                                            <p:fltVal val="0"/>
                                          </p:val>
                                        </p:tav>
                                      </p:tavLst>
                                    </p:anim>
                                    <p:animEffect transition="in" filter="fade">
                                      <p:cBhvr>
                                        <p:cTn id="23" dur="500"/>
                                        <p:tgtEl>
                                          <p:spTgt spid="22"/>
                                        </p:tgtEl>
                                      </p:cBhvr>
                                    </p:animEffect>
                                  </p:childTnLst>
                                </p:cTn>
                              </p:par>
                              <p:par>
                                <p:cTn id="24" presetID="22" presetClass="entr" presetSubtype="1" fill="hold" nodeType="withEffect">
                                  <p:stCondLst>
                                    <p:cond delay="80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 calcmode="lin" valueType="num">
                                      <p:cBhvr>
                                        <p:cTn id="31" dur="500" fill="hold"/>
                                        <p:tgtEl>
                                          <p:spTgt spid="23"/>
                                        </p:tgtEl>
                                        <p:attrNameLst>
                                          <p:attrName>style.rotation</p:attrName>
                                        </p:attrNameLst>
                                      </p:cBhvr>
                                      <p:tavLst>
                                        <p:tav tm="0">
                                          <p:val>
                                            <p:fltVal val="360"/>
                                          </p:val>
                                        </p:tav>
                                        <p:tav tm="100000">
                                          <p:val>
                                            <p:fltVal val="0"/>
                                          </p:val>
                                        </p:tav>
                                      </p:tavLst>
                                    </p:anim>
                                    <p:animEffect transition="in" filter="fade">
                                      <p:cBhvr>
                                        <p:cTn id="32" dur="500"/>
                                        <p:tgtEl>
                                          <p:spTgt spid="23"/>
                                        </p:tgtEl>
                                      </p:cBhvr>
                                    </p:animEffect>
                                  </p:childTnLst>
                                </p:cTn>
                              </p:par>
                              <p:par>
                                <p:cTn id="33" presetID="22" presetClass="entr" presetSubtype="1" fill="hold" nodeType="withEffect">
                                  <p:stCondLst>
                                    <p:cond delay="1100"/>
                                  </p:stCondLst>
                                  <p:childTnLst>
                                    <p:set>
                                      <p:cBhvr>
                                        <p:cTn id="34" dur="1" fill="hold">
                                          <p:stCondLst>
                                            <p:cond delay="0"/>
                                          </p:stCondLst>
                                        </p:cTn>
                                        <p:tgtEl>
                                          <p:spTgt spid="33"/>
                                        </p:tgtEl>
                                        <p:attrNameLst>
                                          <p:attrName>style.visibility</p:attrName>
                                        </p:attrNameLst>
                                      </p:cBhvr>
                                      <p:to>
                                        <p:strVal val="visible"/>
                                      </p:to>
                                    </p:set>
                                    <p:animEffect transition="in" filter="wipe(up)">
                                      <p:cBhvr>
                                        <p:cTn id="35" dur="500"/>
                                        <p:tgtEl>
                                          <p:spTgt spid="33"/>
                                        </p:tgtEl>
                                      </p:cBhvr>
                                    </p:animEffect>
                                  </p:childTnLst>
                                </p:cTn>
                              </p:par>
                              <p:par>
                                <p:cTn id="36" presetID="49" presetClass="entr" presetSubtype="0" decel="100000" fill="hold" grpId="0" nodeType="withEffect">
                                  <p:stCondLst>
                                    <p:cond delay="90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360"/>
                                          </p:val>
                                        </p:tav>
                                        <p:tav tm="100000">
                                          <p:val>
                                            <p:fltVal val="0"/>
                                          </p:val>
                                        </p:tav>
                                      </p:tavLst>
                                    </p:anim>
                                    <p:animEffect transition="in" filter="fade">
                                      <p:cBhvr>
                                        <p:cTn id="41" dur="500"/>
                                        <p:tgtEl>
                                          <p:spTgt spid="24"/>
                                        </p:tgtEl>
                                      </p:cBhvr>
                                    </p:animEffect>
                                  </p:childTnLst>
                                </p:cTn>
                              </p:par>
                              <p:par>
                                <p:cTn id="42" presetID="22" presetClass="entr" presetSubtype="1" fill="hold" nodeType="withEffect">
                                  <p:stCondLst>
                                    <p:cond delay="140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P spid="21" grpId="0" animBg="1"/>
      <p:bldP spid="22" grpId="0" animBg="1"/>
      <p:bldP spid="2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7027" y="332656"/>
            <a:ext cx="3645024" cy="6308376"/>
          </a:xfrm>
          <a:prstGeom prst="rect">
            <a:avLst/>
          </a:prstGeom>
        </p:spPr>
      </p:pic>
      <p:sp>
        <p:nvSpPr>
          <p:cNvPr id="16" name="TextBox 76"/>
          <p:cNvSpPr txBox="1"/>
          <p:nvPr/>
        </p:nvSpPr>
        <p:spPr>
          <a:xfrm>
            <a:off x="6385619" y="1776582"/>
            <a:ext cx="4553261" cy="523220"/>
          </a:xfrm>
          <a:prstGeom prst="rect">
            <a:avLst/>
          </a:prstGeom>
          <a:noFill/>
        </p:spPr>
        <p:txBody>
          <a:bodyPr wrap="square" rtlCol="0">
            <a:spAutoFit/>
          </a:bodyPr>
          <a:lstStyle/>
          <a:p>
            <a:r>
              <a:rPr lang="en-US" altLang="zh-CN" sz="2800" b="1" dirty="0" smtClean="0">
                <a:solidFill>
                  <a:schemeClr val="accent2"/>
                </a:solidFill>
                <a:cs typeface="+mn-ea"/>
                <a:sym typeface="+mn-lt"/>
              </a:rPr>
              <a:t>01</a:t>
            </a:r>
            <a:r>
              <a:rPr lang="en-US" altLang="zh-CN" sz="2800" dirty="0" smtClean="0">
                <a:solidFill>
                  <a:schemeClr val="accent2"/>
                </a:solidFill>
                <a:cs typeface="+mn-ea"/>
                <a:sym typeface="+mn-lt"/>
              </a:rPr>
              <a:t> </a:t>
            </a:r>
            <a:r>
              <a:rPr lang="zh-CN" altLang="en-US" sz="2800" dirty="0" smtClean="0">
                <a:solidFill>
                  <a:schemeClr val="accent2"/>
                </a:solidFill>
                <a:cs typeface="+mn-ea"/>
                <a:sym typeface="+mn-lt"/>
              </a:rPr>
              <a:t>单击添加您的标题</a:t>
            </a:r>
            <a:endParaRPr lang="zh-CN" altLang="en-US" sz="2800" dirty="0">
              <a:solidFill>
                <a:schemeClr val="accent2"/>
              </a:solidFill>
              <a:cs typeface="+mn-ea"/>
              <a:sym typeface="+mn-lt"/>
            </a:endParaRPr>
          </a:p>
        </p:txBody>
      </p:sp>
      <p:sp>
        <p:nvSpPr>
          <p:cNvPr id="9" name="TextBox 76"/>
          <p:cNvSpPr txBox="1"/>
          <p:nvPr/>
        </p:nvSpPr>
        <p:spPr>
          <a:xfrm>
            <a:off x="1759426" y="2924944"/>
            <a:ext cx="2409884" cy="1077218"/>
          </a:xfrm>
          <a:prstGeom prst="rect">
            <a:avLst/>
          </a:prstGeom>
          <a:noFill/>
        </p:spPr>
        <p:txBody>
          <a:bodyPr wrap="square" rtlCol="0">
            <a:spAutoFit/>
          </a:bodyPr>
          <a:lstStyle/>
          <a:p>
            <a:pPr algn="ctr"/>
            <a:r>
              <a:rPr lang="zh-CN" altLang="en-US" sz="3600" dirty="0" smtClean="0">
                <a:solidFill>
                  <a:schemeClr val="tx2"/>
                </a:solidFill>
                <a:cs typeface="+mn-ea"/>
                <a:sym typeface="+mn-lt"/>
              </a:rPr>
              <a:t>目  录</a:t>
            </a:r>
            <a:endParaRPr lang="en-US" altLang="zh-CN" sz="3600" dirty="0" smtClean="0">
              <a:solidFill>
                <a:schemeClr val="tx2"/>
              </a:solidFill>
              <a:cs typeface="+mn-ea"/>
              <a:sym typeface="+mn-lt"/>
            </a:endParaRPr>
          </a:p>
          <a:p>
            <a:pPr algn="ctr"/>
            <a:r>
              <a:rPr lang="en-US" altLang="zh-CN" sz="2800" dirty="0" smtClean="0">
                <a:solidFill>
                  <a:schemeClr val="tx2"/>
                </a:solidFill>
                <a:cs typeface="+mn-ea"/>
                <a:sym typeface="+mn-lt"/>
              </a:rPr>
              <a:t>CONTENTS</a:t>
            </a:r>
            <a:endParaRPr lang="zh-CN" altLang="en-US" sz="2800" dirty="0">
              <a:solidFill>
                <a:schemeClr val="tx2"/>
              </a:solidFill>
              <a:cs typeface="+mn-ea"/>
              <a:sym typeface="+mn-lt"/>
            </a:endParaRPr>
          </a:p>
        </p:txBody>
      </p:sp>
      <p:sp>
        <p:nvSpPr>
          <p:cNvPr id="10" name="TextBox 76"/>
          <p:cNvSpPr txBox="1"/>
          <p:nvPr/>
        </p:nvSpPr>
        <p:spPr>
          <a:xfrm>
            <a:off x="6385619" y="2814860"/>
            <a:ext cx="4553261" cy="523220"/>
          </a:xfrm>
          <a:prstGeom prst="rect">
            <a:avLst/>
          </a:prstGeom>
          <a:noFill/>
        </p:spPr>
        <p:txBody>
          <a:bodyPr wrap="square" rtlCol="0">
            <a:spAutoFit/>
          </a:bodyPr>
          <a:lstStyle/>
          <a:p>
            <a:r>
              <a:rPr lang="en-US" altLang="zh-CN" sz="2800" b="1" dirty="0" smtClean="0">
                <a:solidFill>
                  <a:schemeClr val="accent1"/>
                </a:solidFill>
                <a:cs typeface="+mn-ea"/>
                <a:sym typeface="+mn-lt"/>
              </a:rPr>
              <a:t>02</a:t>
            </a:r>
            <a:r>
              <a:rPr lang="en-US" altLang="zh-CN" sz="2800" dirty="0" smtClean="0">
                <a:solidFill>
                  <a:schemeClr val="accent1"/>
                </a:solidFill>
                <a:cs typeface="+mn-ea"/>
                <a:sym typeface="+mn-lt"/>
              </a:rPr>
              <a:t> </a:t>
            </a:r>
            <a:r>
              <a:rPr lang="zh-CN" altLang="en-US" sz="2800" dirty="0" smtClean="0">
                <a:solidFill>
                  <a:schemeClr val="accent1"/>
                </a:solidFill>
                <a:cs typeface="+mn-ea"/>
                <a:sym typeface="+mn-lt"/>
              </a:rPr>
              <a:t>单击添加您的标题</a:t>
            </a:r>
            <a:endParaRPr lang="zh-CN" altLang="en-US" sz="2800" dirty="0">
              <a:solidFill>
                <a:schemeClr val="accent1"/>
              </a:solidFill>
              <a:cs typeface="+mn-ea"/>
              <a:sym typeface="+mn-lt"/>
            </a:endParaRPr>
          </a:p>
        </p:txBody>
      </p:sp>
      <p:sp>
        <p:nvSpPr>
          <p:cNvPr id="11" name="TextBox 76"/>
          <p:cNvSpPr txBox="1"/>
          <p:nvPr/>
        </p:nvSpPr>
        <p:spPr>
          <a:xfrm>
            <a:off x="6385619" y="3866244"/>
            <a:ext cx="4553261" cy="523220"/>
          </a:xfrm>
          <a:prstGeom prst="rect">
            <a:avLst/>
          </a:prstGeom>
          <a:noFill/>
        </p:spPr>
        <p:txBody>
          <a:bodyPr wrap="square" rtlCol="0">
            <a:spAutoFit/>
          </a:bodyPr>
          <a:lstStyle/>
          <a:p>
            <a:r>
              <a:rPr lang="en-US" altLang="zh-CN" sz="2800" b="1" dirty="0" smtClean="0">
                <a:solidFill>
                  <a:schemeClr val="accent2"/>
                </a:solidFill>
                <a:cs typeface="+mn-ea"/>
                <a:sym typeface="+mn-lt"/>
              </a:rPr>
              <a:t>03</a:t>
            </a:r>
            <a:r>
              <a:rPr lang="en-US" altLang="zh-CN" sz="2800" dirty="0" smtClean="0">
                <a:solidFill>
                  <a:schemeClr val="accent2"/>
                </a:solidFill>
                <a:cs typeface="+mn-ea"/>
                <a:sym typeface="+mn-lt"/>
              </a:rPr>
              <a:t> </a:t>
            </a:r>
            <a:r>
              <a:rPr lang="zh-CN" altLang="en-US" sz="2800" dirty="0" smtClean="0">
                <a:solidFill>
                  <a:schemeClr val="accent2"/>
                </a:solidFill>
                <a:cs typeface="+mn-ea"/>
                <a:sym typeface="+mn-lt"/>
              </a:rPr>
              <a:t>单击添加您的标题</a:t>
            </a:r>
            <a:endParaRPr lang="zh-CN" altLang="en-US" sz="2800" dirty="0">
              <a:solidFill>
                <a:schemeClr val="accent2"/>
              </a:solidFill>
              <a:cs typeface="+mn-ea"/>
              <a:sym typeface="+mn-lt"/>
            </a:endParaRPr>
          </a:p>
        </p:txBody>
      </p:sp>
      <p:sp>
        <p:nvSpPr>
          <p:cNvPr id="12" name="TextBox 76"/>
          <p:cNvSpPr txBox="1"/>
          <p:nvPr/>
        </p:nvSpPr>
        <p:spPr>
          <a:xfrm>
            <a:off x="6385619" y="4908061"/>
            <a:ext cx="4553261" cy="523220"/>
          </a:xfrm>
          <a:prstGeom prst="rect">
            <a:avLst/>
          </a:prstGeom>
          <a:noFill/>
        </p:spPr>
        <p:txBody>
          <a:bodyPr wrap="square" rtlCol="0">
            <a:spAutoFit/>
          </a:bodyPr>
          <a:lstStyle/>
          <a:p>
            <a:r>
              <a:rPr lang="en-US" altLang="zh-CN" sz="2800" b="1" dirty="0" smtClean="0">
                <a:solidFill>
                  <a:schemeClr val="accent1"/>
                </a:solidFill>
                <a:cs typeface="+mn-ea"/>
                <a:sym typeface="+mn-lt"/>
              </a:rPr>
              <a:t>04</a:t>
            </a:r>
            <a:r>
              <a:rPr lang="en-US" altLang="zh-CN" sz="2800" dirty="0" smtClean="0">
                <a:solidFill>
                  <a:schemeClr val="accent1"/>
                </a:solidFill>
                <a:cs typeface="+mn-ea"/>
                <a:sym typeface="+mn-lt"/>
              </a:rPr>
              <a:t> </a:t>
            </a:r>
            <a:r>
              <a:rPr lang="zh-CN" altLang="en-US" sz="2800" dirty="0" smtClean="0">
                <a:solidFill>
                  <a:schemeClr val="accent1"/>
                </a:solidFill>
                <a:cs typeface="+mn-ea"/>
                <a:sym typeface="+mn-lt"/>
              </a:rPr>
              <a:t>单击添加您的标题</a:t>
            </a:r>
            <a:endParaRPr lang="zh-CN" altLang="en-US" sz="2800" dirty="0">
              <a:solidFill>
                <a:schemeClr val="accent1"/>
              </a:solidFill>
              <a:cs typeface="+mn-ea"/>
              <a:sym typeface="+mn-lt"/>
            </a:endParaRPr>
          </a:p>
        </p:txBody>
      </p:sp>
    </p:spTree>
    <p:extLst>
      <p:ext uri="{BB962C8B-B14F-4D97-AF65-F5344CB8AC3E}">
        <p14:creationId xmlns:p14="http://schemas.microsoft.com/office/powerpoint/2010/main" val="1158682436"/>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grpId="0" nodeType="clickEffect" p14:presetBounceEnd="20000">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14:bounceEnd="20000">
                                          <p:cBhvr additive="base">
                                            <p:cTn id="14" dur="500" fill="hold"/>
                                            <p:tgtEl>
                                              <p:spTgt spid="9"/>
                                            </p:tgtEl>
                                            <p:attrNameLst>
                                              <p:attrName>ppt_x</p:attrName>
                                            </p:attrNameLst>
                                          </p:cBhvr>
                                          <p:tavLst>
                                            <p:tav tm="0">
                                              <p:val>
                                                <p:strVal val="1+#ppt_w/2"/>
                                              </p:val>
                                            </p:tav>
                                            <p:tav tm="100000">
                                              <p:val>
                                                <p:strVal val="#ppt_x"/>
                                              </p:val>
                                            </p:tav>
                                          </p:tavLst>
                                        </p:anim>
                                        <p:anim calcmode="lin" valueType="num" p14:bounceEnd="20000">
                                          <p:cBhvr additive="base">
                                            <p:cTn id="1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14:presetBounceEnd="20000">
                                      <p:stCondLst>
                                        <p:cond delay="0"/>
                                      </p:stCondLst>
                                      <p:iterate type="lt">
                                        <p:tmPct val="10000"/>
                                      </p:iterate>
                                      <p:childTnLst>
                                        <p:set>
                                          <p:cBhvr>
                                            <p:cTn id="19" dur="1" fill="hold">
                                              <p:stCondLst>
                                                <p:cond delay="0"/>
                                              </p:stCondLst>
                                            </p:cTn>
                                            <p:tgtEl>
                                              <p:spTgt spid="16"/>
                                            </p:tgtEl>
                                            <p:attrNameLst>
                                              <p:attrName>style.visibility</p:attrName>
                                            </p:attrNameLst>
                                          </p:cBhvr>
                                          <p:to>
                                            <p:strVal val="visible"/>
                                          </p:to>
                                        </p:set>
                                        <p:anim calcmode="lin" valueType="num" p14:bounceEnd="20000">
                                          <p:cBhvr additive="base">
                                            <p:cTn id="20"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3" fill="hold" grpId="0" nodeType="clickEffect" p14:presetBounceEnd="20000">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14:bounceEnd="20000">
                                          <p:cBhvr additive="base">
                                            <p:cTn id="26"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3" fill="hold" grpId="0" nodeType="clickEffect" p14:presetBounceEnd="20000">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14:bounceEnd="20000">
                                          <p:cBhvr additive="base">
                                            <p:cTn id="32"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3" fill="hold" grpId="0" nodeType="clickEffect" p14:presetBounceEnd="20000">
                                      <p:stCondLst>
                                        <p:cond delay="0"/>
                                      </p:stCondLst>
                                      <p:iterate type="lt">
                                        <p:tmPct val="10000"/>
                                      </p:iterate>
                                      <p:childTnLst>
                                        <p:set>
                                          <p:cBhvr>
                                            <p:cTn id="37" dur="1" fill="hold">
                                              <p:stCondLst>
                                                <p:cond delay="0"/>
                                              </p:stCondLst>
                                            </p:cTn>
                                            <p:tgtEl>
                                              <p:spTgt spid="12"/>
                                            </p:tgtEl>
                                            <p:attrNameLst>
                                              <p:attrName>style.visibility</p:attrName>
                                            </p:attrNameLst>
                                          </p:cBhvr>
                                          <p:to>
                                            <p:strVal val="visible"/>
                                          </p:to>
                                        </p:set>
                                        <p:anim calcmode="lin" valueType="num" p14:bounceEnd="20000">
                                          <p:cBhvr additive="base">
                                            <p:cTn id="38" dur="500" fill="hold"/>
                                            <p:tgtEl>
                                              <p:spTgt spid="12"/>
                                            </p:tgtEl>
                                            <p:attrNameLst>
                                              <p:attrName>ppt_x</p:attrName>
                                            </p:attrNameLst>
                                          </p:cBhvr>
                                          <p:tavLst>
                                            <p:tav tm="0">
                                              <p:val>
                                                <p:strVal val="1+#ppt_w/2"/>
                                              </p:val>
                                            </p:tav>
                                            <p:tav tm="100000">
                                              <p:val>
                                                <p:strVal val="#ppt_x"/>
                                              </p:val>
                                            </p:tav>
                                          </p:tavLst>
                                        </p:anim>
                                        <p:anim calcmode="lin" valueType="num" p14:bounceEnd="20000">
                                          <p:cBhvr additive="base">
                                            <p:cTn id="3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grpId="0" nodeType="click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stCondLst>
                                        <p:cond delay="0"/>
                                      </p:stCondLst>
                                      <p:iterate type="lt">
                                        <p:tmPct val="10000"/>
                                      </p:iterate>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1+#ppt_w/2"/>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3" fill="hold" grpId="0" nodeType="click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3" fill="hold" grpId="0" nodeType="click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3" fill="hold" grpId="0" nodeType="clickEffect">
                                      <p:stCondLst>
                                        <p:cond delay="0"/>
                                      </p:stCondLst>
                                      <p:iterate type="lt">
                                        <p:tmPct val="10000"/>
                                      </p:iterate>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P spid="1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
          <p:cNvSpPr>
            <a:spLocks/>
          </p:cNvSpPr>
          <p:nvPr/>
        </p:nvSpPr>
        <p:spPr bwMode="gray">
          <a:xfrm>
            <a:off x="2992508" y="4210235"/>
            <a:ext cx="1942301" cy="617743"/>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4" name="Freeform 23"/>
          <p:cNvSpPr>
            <a:spLocks/>
          </p:cNvSpPr>
          <p:nvPr/>
        </p:nvSpPr>
        <p:spPr bwMode="gray">
          <a:xfrm rot="3600000">
            <a:off x="1973608" y="4001354"/>
            <a:ext cx="1973981" cy="606188"/>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5" name="Freeform 24"/>
          <p:cNvSpPr>
            <a:spLocks/>
          </p:cNvSpPr>
          <p:nvPr/>
        </p:nvSpPr>
        <p:spPr bwMode="gray">
          <a:xfrm rot="7200000">
            <a:off x="1705507" y="2904071"/>
            <a:ext cx="1973981" cy="606188"/>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6" name="Freeform 25"/>
          <p:cNvSpPr>
            <a:spLocks/>
          </p:cNvSpPr>
          <p:nvPr/>
        </p:nvSpPr>
        <p:spPr bwMode="gray">
          <a:xfrm rot="10800000">
            <a:off x="2304056" y="2256109"/>
            <a:ext cx="1942301" cy="616472"/>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7" name="Freeform 26"/>
          <p:cNvSpPr>
            <a:spLocks/>
          </p:cNvSpPr>
          <p:nvPr/>
        </p:nvSpPr>
        <p:spPr bwMode="gray">
          <a:xfrm rot="14400000">
            <a:off x="3190984" y="2497671"/>
            <a:ext cx="1973981" cy="606188"/>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8" name="Freeform 27"/>
          <p:cNvSpPr>
            <a:spLocks/>
          </p:cNvSpPr>
          <p:nvPr/>
        </p:nvSpPr>
        <p:spPr bwMode="gray">
          <a:xfrm rot="18000000">
            <a:off x="3432189" y="3395027"/>
            <a:ext cx="1975252" cy="607437"/>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9" name="Freeform 22"/>
          <p:cNvSpPr>
            <a:spLocks/>
          </p:cNvSpPr>
          <p:nvPr/>
        </p:nvSpPr>
        <p:spPr bwMode="gray">
          <a:xfrm>
            <a:off x="2963519" y="4129038"/>
            <a:ext cx="1942301" cy="617743"/>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1397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10" name="Freeform 23"/>
          <p:cNvSpPr>
            <a:spLocks/>
          </p:cNvSpPr>
          <p:nvPr/>
        </p:nvSpPr>
        <p:spPr bwMode="gray">
          <a:xfrm rot="3600000">
            <a:off x="2019648" y="3929535"/>
            <a:ext cx="1973981" cy="606188"/>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1397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11" name="Freeform 24"/>
          <p:cNvSpPr>
            <a:spLocks/>
          </p:cNvSpPr>
          <p:nvPr/>
        </p:nvSpPr>
        <p:spPr bwMode="gray">
          <a:xfrm rot="7200000">
            <a:off x="1760926" y="2888525"/>
            <a:ext cx="1973981" cy="606188"/>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1397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12" name="Freeform 25"/>
          <p:cNvSpPr>
            <a:spLocks/>
          </p:cNvSpPr>
          <p:nvPr/>
        </p:nvSpPr>
        <p:spPr bwMode="gray">
          <a:xfrm rot="10800000">
            <a:off x="2268590" y="2184291"/>
            <a:ext cx="1942301" cy="616472"/>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1397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13" name="Freeform 26"/>
          <p:cNvSpPr>
            <a:spLocks/>
          </p:cNvSpPr>
          <p:nvPr/>
        </p:nvSpPr>
        <p:spPr bwMode="gray">
          <a:xfrm rot="14400000">
            <a:off x="3237024" y="2425853"/>
            <a:ext cx="1973981" cy="606188"/>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1397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14" name="Freeform 27"/>
          <p:cNvSpPr>
            <a:spLocks/>
          </p:cNvSpPr>
          <p:nvPr/>
        </p:nvSpPr>
        <p:spPr bwMode="gray">
          <a:xfrm rot="18000000">
            <a:off x="3496986" y="3398237"/>
            <a:ext cx="1975252" cy="607437"/>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gradFill flip="none" rotWithShape="1">
            <a:gsLst>
              <a:gs pos="36000">
                <a:schemeClr val="bg1">
                  <a:lumMod val="95000"/>
                </a:schemeClr>
              </a:gs>
              <a:gs pos="100000">
                <a:schemeClr val="bg1">
                  <a:lumMod val="75000"/>
                </a:schemeClr>
              </a:gs>
            </a:gsLst>
            <a:lin ang="18900000" scaled="1"/>
            <a:tileRect/>
          </a:gradFill>
          <a:ln w="12700">
            <a:gradFill>
              <a:gsLst>
                <a:gs pos="0">
                  <a:schemeClr val="bg1">
                    <a:lumMod val="85000"/>
                  </a:schemeClr>
                </a:gs>
                <a:gs pos="100000">
                  <a:schemeClr val="bg1">
                    <a:lumMod val="95000"/>
                  </a:schemeClr>
                </a:gs>
              </a:gsLst>
              <a:lin ang="3000000" scaled="0"/>
            </a:gradFill>
          </a:ln>
          <a:effectLst>
            <a:outerShdw blurRad="177800" dist="1397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zh-CN" altLang="en-US" sz="1600">
              <a:solidFill>
                <a:schemeClr val="accent1"/>
              </a:solidFill>
              <a:cs typeface="+mn-ea"/>
              <a:sym typeface="+mn-lt"/>
            </a:endParaRPr>
          </a:p>
        </p:txBody>
      </p:sp>
      <p:sp>
        <p:nvSpPr>
          <p:cNvPr id="15" name="TextBox 14"/>
          <p:cNvSpPr txBox="1"/>
          <p:nvPr/>
        </p:nvSpPr>
        <p:spPr>
          <a:xfrm>
            <a:off x="915889" y="2667398"/>
            <a:ext cx="1410387" cy="379656"/>
          </a:xfrm>
          <a:prstGeom prst="rect">
            <a:avLst/>
          </a:prstGeom>
          <a:noFill/>
        </p:spPr>
        <p:txBody>
          <a:bodyPr>
            <a:spAutoFit/>
          </a:bodyPr>
          <a:lstStyle/>
          <a:p>
            <a:pPr algn="r">
              <a:defRPr/>
            </a:pPr>
            <a:r>
              <a:rPr lang="zh-CN" altLang="en-US" sz="1867" dirty="0">
                <a:solidFill>
                  <a:schemeClr val="bg1">
                    <a:lumMod val="50000"/>
                  </a:schemeClr>
                </a:solidFill>
                <a:cs typeface="+mn-ea"/>
                <a:sym typeface="+mn-lt"/>
              </a:rPr>
              <a:t>难点描述</a:t>
            </a:r>
          </a:p>
        </p:txBody>
      </p:sp>
      <p:sp>
        <p:nvSpPr>
          <p:cNvPr id="16" name="TextBox 15"/>
          <p:cNvSpPr txBox="1"/>
          <p:nvPr/>
        </p:nvSpPr>
        <p:spPr>
          <a:xfrm>
            <a:off x="913012" y="4120652"/>
            <a:ext cx="1624452" cy="379656"/>
          </a:xfrm>
          <a:prstGeom prst="rect">
            <a:avLst/>
          </a:prstGeom>
          <a:noFill/>
        </p:spPr>
        <p:txBody>
          <a:bodyPr wrap="square">
            <a:spAutoFit/>
          </a:bodyPr>
          <a:lstStyle/>
          <a:p>
            <a:pPr algn="r">
              <a:defRPr/>
            </a:pPr>
            <a:r>
              <a:rPr lang="zh-CN" altLang="en-US" sz="1867" dirty="0">
                <a:solidFill>
                  <a:schemeClr val="bg1">
                    <a:lumMod val="50000"/>
                  </a:schemeClr>
                </a:solidFill>
                <a:cs typeface="+mn-ea"/>
                <a:sym typeface="+mn-lt"/>
              </a:rPr>
              <a:t>难点描述</a:t>
            </a:r>
          </a:p>
        </p:txBody>
      </p:sp>
      <p:sp>
        <p:nvSpPr>
          <p:cNvPr id="17" name="TextBox 16"/>
          <p:cNvSpPr txBox="1"/>
          <p:nvPr/>
        </p:nvSpPr>
        <p:spPr>
          <a:xfrm>
            <a:off x="3543732" y="5002267"/>
            <a:ext cx="1478008" cy="379656"/>
          </a:xfrm>
          <a:prstGeom prst="rect">
            <a:avLst/>
          </a:prstGeom>
          <a:noFill/>
        </p:spPr>
        <p:txBody>
          <a:bodyPr>
            <a:spAutoFit/>
          </a:bodyPr>
          <a:lstStyle/>
          <a:p>
            <a:pPr>
              <a:defRPr/>
            </a:pPr>
            <a:r>
              <a:rPr lang="zh-CN" altLang="en-US" sz="1867" dirty="0">
                <a:solidFill>
                  <a:schemeClr val="bg1">
                    <a:lumMod val="50000"/>
                  </a:schemeClr>
                </a:solidFill>
                <a:cs typeface="+mn-ea"/>
                <a:sym typeface="+mn-lt"/>
              </a:rPr>
              <a:t>难点描述</a:t>
            </a:r>
          </a:p>
        </p:txBody>
      </p:sp>
      <p:sp>
        <p:nvSpPr>
          <p:cNvPr id="18" name="TextBox 17"/>
          <p:cNvSpPr txBox="1"/>
          <p:nvPr/>
        </p:nvSpPr>
        <p:spPr>
          <a:xfrm>
            <a:off x="4849449" y="3858947"/>
            <a:ext cx="1410387" cy="379656"/>
          </a:xfrm>
          <a:prstGeom prst="rect">
            <a:avLst/>
          </a:prstGeom>
          <a:noFill/>
        </p:spPr>
        <p:txBody>
          <a:bodyPr>
            <a:spAutoFit/>
          </a:bodyPr>
          <a:lstStyle/>
          <a:p>
            <a:pPr>
              <a:defRPr/>
            </a:pPr>
            <a:r>
              <a:rPr lang="zh-CN" altLang="en-US" sz="1867" dirty="0">
                <a:solidFill>
                  <a:schemeClr val="bg1">
                    <a:lumMod val="50000"/>
                  </a:schemeClr>
                </a:solidFill>
                <a:cs typeface="+mn-ea"/>
                <a:sym typeface="+mn-lt"/>
              </a:rPr>
              <a:t>难点描述</a:t>
            </a:r>
          </a:p>
        </p:txBody>
      </p:sp>
      <p:sp>
        <p:nvSpPr>
          <p:cNvPr id="19" name="TextBox 18"/>
          <p:cNvSpPr txBox="1"/>
          <p:nvPr/>
        </p:nvSpPr>
        <p:spPr>
          <a:xfrm>
            <a:off x="2362146" y="1384090"/>
            <a:ext cx="1410388" cy="379656"/>
          </a:xfrm>
          <a:prstGeom prst="rect">
            <a:avLst/>
          </a:prstGeom>
          <a:noFill/>
        </p:spPr>
        <p:txBody>
          <a:bodyPr wrap="square">
            <a:spAutoFit/>
          </a:bodyPr>
          <a:lstStyle/>
          <a:p>
            <a:pPr algn="r">
              <a:defRPr/>
            </a:pPr>
            <a:r>
              <a:rPr lang="zh-CN" altLang="en-US" sz="1867" dirty="0">
                <a:solidFill>
                  <a:schemeClr val="bg1">
                    <a:lumMod val="50000"/>
                  </a:schemeClr>
                </a:solidFill>
                <a:cs typeface="+mn-ea"/>
                <a:sym typeface="+mn-lt"/>
              </a:rPr>
              <a:t>难点描述</a:t>
            </a:r>
          </a:p>
        </p:txBody>
      </p:sp>
      <p:sp>
        <p:nvSpPr>
          <p:cNvPr id="20" name="TextBox 19"/>
          <p:cNvSpPr txBox="1"/>
          <p:nvPr/>
        </p:nvSpPr>
        <p:spPr>
          <a:xfrm>
            <a:off x="4657428" y="2296450"/>
            <a:ext cx="1431675" cy="379656"/>
          </a:xfrm>
          <a:prstGeom prst="rect">
            <a:avLst/>
          </a:prstGeom>
          <a:noFill/>
        </p:spPr>
        <p:txBody>
          <a:bodyPr wrap="square">
            <a:spAutoFit/>
          </a:bodyPr>
          <a:lstStyle/>
          <a:p>
            <a:pPr>
              <a:defRPr/>
            </a:pPr>
            <a:r>
              <a:rPr lang="zh-CN" altLang="en-US" sz="1867" dirty="0">
                <a:solidFill>
                  <a:schemeClr val="bg1">
                    <a:lumMod val="50000"/>
                  </a:schemeClr>
                </a:solidFill>
                <a:cs typeface="+mn-ea"/>
                <a:sym typeface="+mn-lt"/>
              </a:rPr>
              <a:t>难点描述</a:t>
            </a:r>
          </a:p>
        </p:txBody>
      </p:sp>
      <p:grpSp>
        <p:nvGrpSpPr>
          <p:cNvPr id="21" name="组合 20"/>
          <p:cNvGrpSpPr/>
          <p:nvPr/>
        </p:nvGrpSpPr>
        <p:grpSpPr>
          <a:xfrm>
            <a:off x="6193598" y="2130756"/>
            <a:ext cx="4806452" cy="2543121"/>
            <a:chOff x="4644008" y="2002268"/>
            <a:chExt cx="3604839" cy="1907341"/>
          </a:xfrm>
        </p:grpSpPr>
        <p:sp>
          <p:nvSpPr>
            <p:cNvPr id="22" name="矩形 21"/>
            <p:cNvSpPr/>
            <p:nvPr/>
          </p:nvSpPr>
          <p:spPr>
            <a:xfrm>
              <a:off x="5328172" y="2002268"/>
              <a:ext cx="2236510" cy="430406"/>
            </a:xfrm>
            <a:prstGeom prst="rect">
              <a:avLst/>
            </a:prstGeom>
            <a:noFill/>
          </p:spPr>
          <p:txBody>
            <a:bodyPr>
              <a:spAutoFit/>
            </a:bodyPr>
            <a:lstStyle/>
            <a:p>
              <a:pPr algn="ctr">
                <a:lnSpc>
                  <a:spcPct val="130000"/>
                </a:lnSpc>
              </a:pPr>
              <a:r>
                <a:rPr lang="zh-CN" altLang="en-US" sz="2667" kern="0" dirty="0">
                  <a:solidFill>
                    <a:schemeClr val="accent1"/>
                  </a:solidFill>
                  <a:cs typeface="+mn-ea"/>
                  <a:sym typeface="+mn-lt"/>
                </a:rPr>
                <a:t>单击此处添加标题</a:t>
              </a:r>
            </a:p>
          </p:txBody>
        </p:sp>
        <p:sp>
          <p:nvSpPr>
            <p:cNvPr id="23" name="TextBox 137"/>
            <p:cNvSpPr txBox="1">
              <a:spLocks noChangeArrowheads="1"/>
            </p:cNvSpPr>
            <p:nvPr/>
          </p:nvSpPr>
          <p:spPr bwMode="auto">
            <a:xfrm>
              <a:off x="4644008" y="2547697"/>
              <a:ext cx="3604839" cy="136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buNone/>
              </a:pPr>
              <a:r>
                <a:rPr lang="zh-CN" altLang="en-US" sz="1600" dirty="0">
                  <a:solidFill>
                    <a:schemeClr val="bg1">
                      <a:lumMod val="50000"/>
                    </a:schemeClr>
                  </a:solidFill>
                  <a:latin typeface="+mn-lt"/>
                  <a:ea typeface="+mn-ea"/>
                  <a:cs typeface="+mn-ea"/>
                  <a:sym typeface="+mn-lt"/>
                </a:rPr>
                <a:t>单击此处添加文本，单击此处添加文本</a:t>
              </a:r>
              <a:endParaRPr lang="en-US" altLang="zh-CN" sz="1600" dirty="0">
                <a:solidFill>
                  <a:schemeClr val="bg1">
                    <a:lumMod val="50000"/>
                  </a:schemeClr>
                </a:solidFill>
                <a:latin typeface="+mn-lt"/>
                <a:ea typeface="+mn-ea"/>
                <a:cs typeface="+mn-ea"/>
                <a:sym typeface="+mn-lt"/>
              </a:endParaRPr>
            </a:p>
            <a:p>
              <a:pPr algn="ctr">
                <a:buNone/>
              </a:pPr>
              <a:r>
                <a:rPr lang="zh-CN" altLang="en-US" sz="1600" dirty="0">
                  <a:solidFill>
                    <a:schemeClr val="bg1">
                      <a:lumMod val="50000"/>
                    </a:schemeClr>
                  </a:solidFill>
                  <a:latin typeface="+mn-lt"/>
                  <a:ea typeface="+mn-ea"/>
                  <a:cs typeface="+mn-ea"/>
                  <a:sym typeface="+mn-lt"/>
                </a:rPr>
                <a:t>单击此处添加文本，单击此处添加文本</a:t>
              </a:r>
              <a:endParaRPr lang="en-US" altLang="zh-CN" sz="1600" dirty="0">
                <a:solidFill>
                  <a:schemeClr val="bg1">
                    <a:lumMod val="50000"/>
                  </a:schemeClr>
                </a:solidFill>
                <a:latin typeface="+mn-lt"/>
                <a:ea typeface="+mn-ea"/>
                <a:cs typeface="+mn-ea"/>
                <a:sym typeface="+mn-lt"/>
              </a:endParaRPr>
            </a:p>
            <a:p>
              <a:pPr algn="ctr">
                <a:buNone/>
              </a:pPr>
              <a:r>
                <a:rPr lang="zh-CN" altLang="en-US" sz="1600" dirty="0">
                  <a:solidFill>
                    <a:schemeClr val="bg1">
                      <a:lumMod val="50000"/>
                    </a:schemeClr>
                  </a:solidFill>
                  <a:latin typeface="+mn-lt"/>
                  <a:ea typeface="+mn-ea"/>
                  <a:cs typeface="+mn-ea"/>
                  <a:sym typeface="+mn-lt"/>
                </a:rPr>
                <a:t>单击此处添加文本，单击此处添加文本</a:t>
              </a:r>
              <a:endParaRPr lang="en-US" altLang="zh-CN" sz="1600" dirty="0">
                <a:solidFill>
                  <a:schemeClr val="bg1">
                    <a:lumMod val="50000"/>
                  </a:schemeClr>
                </a:solidFill>
                <a:latin typeface="+mn-lt"/>
                <a:ea typeface="+mn-ea"/>
                <a:cs typeface="+mn-ea"/>
                <a:sym typeface="+mn-lt"/>
              </a:endParaRPr>
            </a:p>
            <a:p>
              <a:pPr algn="ctr">
                <a:buNone/>
              </a:pPr>
              <a:r>
                <a:rPr lang="zh-CN" altLang="en-US" sz="1600" dirty="0">
                  <a:solidFill>
                    <a:schemeClr val="bg1">
                      <a:lumMod val="50000"/>
                    </a:schemeClr>
                  </a:solidFill>
                  <a:latin typeface="+mn-lt"/>
                  <a:ea typeface="+mn-ea"/>
                  <a:cs typeface="+mn-ea"/>
                  <a:sym typeface="+mn-lt"/>
                </a:rPr>
                <a:t>单击此处添加文本，单击此处添加文本</a:t>
              </a:r>
              <a:endParaRPr lang="en-US" altLang="zh-CN" sz="1600" dirty="0">
                <a:solidFill>
                  <a:schemeClr val="bg1">
                    <a:lumMod val="50000"/>
                  </a:schemeClr>
                </a:solidFill>
                <a:latin typeface="+mn-lt"/>
                <a:ea typeface="+mn-ea"/>
                <a:cs typeface="+mn-ea"/>
                <a:sym typeface="+mn-lt"/>
              </a:endParaRPr>
            </a:p>
            <a:p>
              <a:pPr algn="ctr">
                <a:buNone/>
              </a:pPr>
              <a:r>
                <a:rPr lang="zh-CN" altLang="en-US" sz="1600" dirty="0">
                  <a:solidFill>
                    <a:schemeClr val="bg1">
                      <a:lumMod val="50000"/>
                    </a:schemeClr>
                  </a:solidFill>
                  <a:latin typeface="+mn-lt"/>
                  <a:ea typeface="+mn-ea"/>
                  <a:cs typeface="+mn-ea"/>
                  <a:sym typeface="+mn-lt"/>
                </a:rPr>
                <a:t>单击此处添加文本，单击此处添加文本</a:t>
              </a:r>
            </a:p>
            <a:p>
              <a:pPr algn="ctr">
                <a:buNone/>
              </a:pPr>
              <a:r>
                <a:rPr lang="zh-CN" altLang="en-US" sz="1600" dirty="0">
                  <a:solidFill>
                    <a:schemeClr val="bg1">
                      <a:lumMod val="50000"/>
                    </a:schemeClr>
                  </a:solidFill>
                  <a:latin typeface="+mn-lt"/>
                  <a:ea typeface="+mn-ea"/>
                  <a:cs typeface="+mn-ea"/>
                  <a:sym typeface="+mn-lt"/>
                </a:rPr>
                <a:t>单击此处添加文本，单击此处添加文本</a:t>
              </a:r>
            </a:p>
          </p:txBody>
        </p:sp>
      </p:grpSp>
      <p:grpSp>
        <p:nvGrpSpPr>
          <p:cNvPr id="24" name="组合 23"/>
          <p:cNvGrpSpPr/>
          <p:nvPr/>
        </p:nvGrpSpPr>
        <p:grpSpPr>
          <a:xfrm>
            <a:off x="2827854" y="2731107"/>
            <a:ext cx="1478448" cy="1478448"/>
            <a:chOff x="930602" y="3167831"/>
            <a:chExt cx="1080840" cy="1080840"/>
          </a:xfrm>
        </p:grpSpPr>
        <p:sp>
          <p:nvSpPr>
            <p:cNvPr id="25" name="椭圆 24"/>
            <p:cNvSpPr/>
            <p:nvPr/>
          </p:nvSpPr>
          <p:spPr>
            <a:xfrm>
              <a:off x="930602" y="3167831"/>
              <a:ext cx="1080840" cy="1080840"/>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667" dirty="0">
                <a:solidFill>
                  <a:schemeClr val="bg1"/>
                </a:solidFill>
                <a:cs typeface="+mn-ea"/>
                <a:sym typeface="+mn-lt"/>
              </a:endParaRPr>
            </a:p>
          </p:txBody>
        </p:sp>
        <p:grpSp>
          <p:nvGrpSpPr>
            <p:cNvPr id="26" name="组合 25"/>
            <p:cNvGrpSpPr/>
            <p:nvPr/>
          </p:nvGrpSpPr>
          <p:grpSpPr>
            <a:xfrm>
              <a:off x="1000710" y="3237939"/>
              <a:ext cx="940624" cy="940624"/>
              <a:chOff x="7060553" y="1810829"/>
              <a:chExt cx="1046951" cy="1046951"/>
            </a:xfrm>
          </p:grpSpPr>
          <p:sp>
            <p:nvSpPr>
              <p:cNvPr id="27" name="椭圆 26"/>
              <p:cNvSpPr/>
              <p:nvPr/>
            </p:nvSpPr>
            <p:spPr>
              <a:xfrm>
                <a:off x="7060553" y="1810829"/>
                <a:ext cx="1046951" cy="1046951"/>
              </a:xfrm>
              <a:prstGeom prst="ellipse">
                <a:avLst/>
              </a:prstGeom>
              <a:gradFill flip="none" rotWithShape="1">
                <a:gsLst>
                  <a:gs pos="36000">
                    <a:schemeClr val="bg1">
                      <a:lumMod val="95000"/>
                    </a:schemeClr>
                  </a:gs>
                  <a:gs pos="100000">
                    <a:schemeClr val="bg1">
                      <a:lumMod val="75000"/>
                    </a:schemeClr>
                  </a:gs>
                </a:gsLst>
                <a:lin ang="18900000" scaled="1"/>
                <a:tileRect/>
              </a:gradFill>
              <a:ln w="3810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8" name="矩形 27"/>
              <p:cNvSpPr/>
              <p:nvPr/>
            </p:nvSpPr>
            <p:spPr>
              <a:xfrm>
                <a:off x="7266129" y="1978747"/>
                <a:ext cx="651140" cy="676185"/>
              </a:xfrm>
              <a:prstGeom prst="rect">
                <a:avLst/>
              </a:prstGeom>
            </p:spPr>
            <p:txBody>
              <a:bodyPr wrap="none">
                <a:spAutoFit/>
              </a:bodyPr>
              <a:lstStyle/>
              <a:p>
                <a:pPr algn="ctr"/>
                <a:r>
                  <a:rPr lang="zh-CN" altLang="en-US" sz="2400" dirty="0">
                    <a:solidFill>
                      <a:schemeClr val="accent1"/>
                    </a:solidFill>
                    <a:cs typeface="+mn-ea"/>
                    <a:sym typeface="+mn-lt"/>
                  </a:rPr>
                  <a:t>实验</a:t>
                </a:r>
                <a:endParaRPr lang="en-US" altLang="zh-CN" sz="2400" dirty="0">
                  <a:solidFill>
                    <a:schemeClr val="accent1"/>
                  </a:solidFill>
                  <a:cs typeface="+mn-ea"/>
                  <a:sym typeface="+mn-lt"/>
                </a:endParaRPr>
              </a:p>
              <a:p>
                <a:pPr algn="ctr"/>
                <a:r>
                  <a:rPr lang="zh-CN" altLang="en-US" sz="2400" dirty="0">
                    <a:solidFill>
                      <a:schemeClr val="accent1"/>
                    </a:solidFill>
                    <a:cs typeface="+mn-ea"/>
                    <a:sym typeface="+mn-lt"/>
                  </a:rPr>
                  <a:t>难点</a:t>
                </a:r>
              </a:p>
            </p:txBody>
          </p:sp>
        </p:grpSp>
      </p:grpSp>
      <p:sp>
        <p:nvSpPr>
          <p:cNvPr id="29" name="椭圆 28"/>
          <p:cNvSpPr/>
          <p:nvPr/>
        </p:nvSpPr>
        <p:spPr>
          <a:xfrm>
            <a:off x="6116152" y="969852"/>
            <a:ext cx="5051437" cy="505143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0" name="椭圆 29"/>
          <p:cNvSpPr/>
          <p:nvPr/>
        </p:nvSpPr>
        <p:spPr>
          <a:xfrm>
            <a:off x="1009023" y="969852"/>
            <a:ext cx="5051437" cy="505143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31" name="组合 30"/>
          <p:cNvGrpSpPr/>
          <p:nvPr/>
        </p:nvGrpSpPr>
        <p:grpSpPr>
          <a:xfrm>
            <a:off x="5648328" y="2959116"/>
            <a:ext cx="881549" cy="881549"/>
            <a:chOff x="4482708" y="3301238"/>
            <a:chExt cx="661162" cy="661162"/>
          </a:xfrm>
        </p:grpSpPr>
        <p:grpSp>
          <p:nvGrpSpPr>
            <p:cNvPr id="32" name="组合 31"/>
            <p:cNvGrpSpPr/>
            <p:nvPr/>
          </p:nvGrpSpPr>
          <p:grpSpPr>
            <a:xfrm>
              <a:off x="4482708" y="3301238"/>
              <a:ext cx="661162" cy="661162"/>
              <a:chOff x="775780" y="771550"/>
              <a:chExt cx="1852004" cy="1852004"/>
            </a:xfrm>
          </p:grpSpPr>
          <p:sp>
            <p:nvSpPr>
              <p:cNvPr id="36" name="椭圆 35"/>
              <p:cNvSpPr/>
              <p:nvPr/>
            </p:nvSpPr>
            <p:spPr>
              <a:xfrm>
                <a:off x="775780" y="771550"/>
                <a:ext cx="1852004" cy="1852004"/>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7" name="椭圆 36"/>
              <p:cNvSpPr/>
              <p:nvPr/>
            </p:nvSpPr>
            <p:spPr>
              <a:xfrm>
                <a:off x="1007828" y="1003597"/>
                <a:ext cx="1387908" cy="1387908"/>
              </a:xfrm>
              <a:prstGeom prst="ellipse">
                <a:avLst/>
              </a:prstGeom>
              <a:gradFill flip="none" rotWithShape="1">
                <a:gsLst>
                  <a:gs pos="27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1524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a:cs typeface="+mn-ea"/>
                  <a:sym typeface="+mn-lt"/>
                </a:endParaRPr>
              </a:p>
            </p:txBody>
          </p:sp>
        </p:grpSp>
        <p:grpSp>
          <p:nvGrpSpPr>
            <p:cNvPr id="33" name="组合 32"/>
            <p:cNvGrpSpPr/>
            <p:nvPr/>
          </p:nvGrpSpPr>
          <p:grpSpPr>
            <a:xfrm>
              <a:off x="4679943" y="3516067"/>
              <a:ext cx="266691" cy="231503"/>
              <a:chOff x="6434683" y="510993"/>
              <a:chExt cx="987549" cy="857250"/>
            </a:xfrm>
          </p:grpSpPr>
          <p:sp>
            <p:nvSpPr>
              <p:cNvPr id="34" name="任意多边形 33"/>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cxnSp>
            <p:nvCxnSpPr>
              <p:cNvPr id="35" name="直接连接符 34"/>
              <p:cNvCxnSpPr/>
              <p:nvPr/>
            </p:nvCxnSpPr>
            <p:spPr>
              <a:xfrm>
                <a:off x="6434683" y="954806"/>
                <a:ext cx="98754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pic>
        <p:nvPicPr>
          <p:cNvPr id="38" name="图片 3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39" name="图片 3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40"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101552803"/>
      </p:ext>
    </p:extLst>
  </p:cSld>
  <p:clrMapOvr>
    <a:masterClrMapping/>
  </p:clrMapOvr>
  <p:transition spd="slow" advTm="552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2" fill="hold" grpId="0" nodeType="withEffect">
                                  <p:stCondLst>
                                    <p:cond delay="30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par>
                                <p:cTn id="32" presetID="22" presetClass="entr" presetSubtype="1"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1" fill="hold" grpId="0" nodeType="withEffect">
                                  <p:stCondLst>
                                    <p:cond delay="6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par>
                                <p:cTn id="38" presetID="22" presetClass="entr" presetSubtype="8" fill="hold" grpId="0" nodeType="withEffect">
                                  <p:stCondLst>
                                    <p:cond delay="7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4" fill="hold" grpId="0" nodeType="withEffect">
                                  <p:stCondLst>
                                    <p:cond delay="8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childTnLst>
                          </p:cTn>
                        </p:par>
                        <p:par>
                          <p:cTn id="44" fill="hold">
                            <p:stCondLst>
                              <p:cond delay="28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childTnLst>
                          </p:cTn>
                        </p:par>
                        <p:par>
                          <p:cTn id="63" fill="hold">
                            <p:stCondLst>
                              <p:cond delay="3300"/>
                            </p:stCondLst>
                            <p:childTnLst>
                              <p:par>
                                <p:cTn id="64" presetID="53" presetClass="entr" presetSubtype="16"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Effect transition="in" filter="fade">
                                      <p:cBhvr>
                                        <p:cTn id="73" dur="500"/>
                                        <p:tgtEl>
                                          <p:spTgt spid="19"/>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500" fill="hold"/>
                                        <p:tgtEl>
                                          <p:spTgt spid="17"/>
                                        </p:tgtEl>
                                        <p:attrNameLst>
                                          <p:attrName>ppt_w</p:attrName>
                                        </p:attrNameLst>
                                      </p:cBhvr>
                                      <p:tavLst>
                                        <p:tav tm="0">
                                          <p:val>
                                            <p:fltVal val="0"/>
                                          </p:val>
                                        </p:tav>
                                        <p:tav tm="100000">
                                          <p:val>
                                            <p:strVal val="#ppt_w"/>
                                          </p:val>
                                        </p:tav>
                                      </p:tavLst>
                                    </p:anim>
                                    <p:anim calcmode="lin" valueType="num">
                                      <p:cBhvr>
                                        <p:cTn id="87" dur="500" fill="hold"/>
                                        <p:tgtEl>
                                          <p:spTgt spid="17"/>
                                        </p:tgtEl>
                                        <p:attrNameLst>
                                          <p:attrName>ppt_h</p:attrName>
                                        </p:attrNameLst>
                                      </p:cBhvr>
                                      <p:tavLst>
                                        <p:tav tm="0">
                                          <p:val>
                                            <p:fltVal val="0"/>
                                          </p:val>
                                        </p:tav>
                                        <p:tav tm="100000">
                                          <p:val>
                                            <p:strVal val="#ppt_h"/>
                                          </p:val>
                                        </p:tav>
                                      </p:tavLst>
                                    </p:anim>
                                    <p:animEffect transition="in" filter="fade">
                                      <p:cBhvr>
                                        <p:cTn id="88" dur="500"/>
                                        <p:tgtEl>
                                          <p:spTgt spid="1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fill="hold"/>
                                        <p:tgtEl>
                                          <p:spTgt spid="16"/>
                                        </p:tgtEl>
                                        <p:attrNameLst>
                                          <p:attrName>ppt_w</p:attrName>
                                        </p:attrNameLst>
                                      </p:cBhvr>
                                      <p:tavLst>
                                        <p:tav tm="0">
                                          <p:val>
                                            <p:fltVal val="0"/>
                                          </p:val>
                                        </p:tav>
                                        <p:tav tm="100000">
                                          <p:val>
                                            <p:strVal val="#ppt_w"/>
                                          </p:val>
                                        </p:tav>
                                      </p:tavLst>
                                    </p:anim>
                                    <p:anim calcmode="lin" valueType="num">
                                      <p:cBhvr>
                                        <p:cTn id="92" dur="500" fill="hold"/>
                                        <p:tgtEl>
                                          <p:spTgt spid="16"/>
                                        </p:tgtEl>
                                        <p:attrNameLst>
                                          <p:attrName>ppt_h</p:attrName>
                                        </p:attrNameLst>
                                      </p:cBhvr>
                                      <p:tavLst>
                                        <p:tav tm="0">
                                          <p:val>
                                            <p:fltVal val="0"/>
                                          </p:val>
                                        </p:tav>
                                        <p:tav tm="100000">
                                          <p:val>
                                            <p:strVal val="#ppt_h"/>
                                          </p:val>
                                        </p:tav>
                                      </p:tavLst>
                                    </p:anim>
                                    <p:animEffect transition="in" filter="fade">
                                      <p:cBhvr>
                                        <p:cTn id="93" dur="500"/>
                                        <p:tgtEl>
                                          <p:spTgt spid="16"/>
                                        </p:tgtEl>
                                      </p:cBhvr>
                                    </p:animEffect>
                                  </p:childTnLst>
                                </p:cTn>
                              </p:par>
                            </p:childTnLst>
                          </p:cTn>
                        </p:par>
                        <p:par>
                          <p:cTn id="94" fill="hold">
                            <p:stCondLst>
                              <p:cond delay="3800"/>
                            </p:stCondLst>
                            <p:childTnLst>
                              <p:par>
                                <p:cTn id="95" presetID="22" presetClass="entr" presetSubtype="1"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up)">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9"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394323" y="1892831"/>
            <a:ext cx="3477019" cy="3478949"/>
            <a:chOff x="3478460" y="1651418"/>
            <a:chExt cx="2546221" cy="2547637"/>
          </a:xfrm>
        </p:grpSpPr>
        <p:sp>
          <p:nvSpPr>
            <p:cNvPr id="57" name="任意多边形 56"/>
            <p:cNvSpPr/>
            <p:nvPr/>
          </p:nvSpPr>
          <p:spPr>
            <a:xfrm>
              <a:off x="4750862" y="1651418"/>
              <a:ext cx="1273819" cy="1273819"/>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59" name="任意多边形 58"/>
            <p:cNvSpPr/>
            <p:nvPr/>
          </p:nvSpPr>
          <p:spPr>
            <a:xfrm>
              <a:off x="4750862" y="2925237"/>
              <a:ext cx="1273819" cy="1273818"/>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60" name="任意多边形 59"/>
            <p:cNvSpPr/>
            <p:nvPr/>
          </p:nvSpPr>
          <p:spPr>
            <a:xfrm>
              <a:off x="3478460" y="1658281"/>
              <a:ext cx="1272402" cy="1273819"/>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61" name="任意多边形 60"/>
            <p:cNvSpPr/>
            <p:nvPr/>
          </p:nvSpPr>
          <p:spPr>
            <a:xfrm>
              <a:off x="3478460" y="2925237"/>
              <a:ext cx="1272402" cy="1273818"/>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grpSp>
      <p:sp>
        <p:nvSpPr>
          <p:cNvPr id="53" name="文本框 41"/>
          <p:cNvSpPr txBox="1"/>
          <p:nvPr/>
        </p:nvSpPr>
        <p:spPr>
          <a:xfrm>
            <a:off x="913011" y="1955355"/>
            <a:ext cx="3215216" cy="903581"/>
          </a:xfrm>
          <a:prstGeom prst="rect">
            <a:avLst/>
          </a:prstGeom>
          <a:noFill/>
        </p:spPr>
        <p:txBody>
          <a:bodyPr>
            <a:spAutoFit/>
          </a:bodyPr>
          <a:lstStyle/>
          <a:p>
            <a:pPr>
              <a:lnSpc>
                <a:spcPct val="150000"/>
              </a:lnSpc>
              <a:defRPr/>
            </a:pPr>
            <a:r>
              <a:rPr lang="zh-CN" altLang="en-US" sz="1867" dirty="0">
                <a:solidFill>
                  <a:schemeClr val="bg1">
                    <a:lumMod val="50000"/>
                  </a:schemeClr>
                </a:solidFill>
                <a:cs typeface="+mn-ea"/>
                <a:sym typeface="+mn-lt"/>
              </a:rPr>
              <a:t>单击此处添加您的文本内容，单击此处添加您的文本内容。</a:t>
            </a:r>
          </a:p>
        </p:txBody>
      </p:sp>
      <p:sp>
        <p:nvSpPr>
          <p:cNvPr id="54" name="文本框 42"/>
          <p:cNvSpPr txBox="1"/>
          <p:nvPr/>
        </p:nvSpPr>
        <p:spPr>
          <a:xfrm>
            <a:off x="913011" y="4217107"/>
            <a:ext cx="3215216" cy="903581"/>
          </a:xfrm>
          <a:prstGeom prst="rect">
            <a:avLst/>
          </a:prstGeom>
          <a:noFill/>
        </p:spPr>
        <p:txBody>
          <a:bodyPr>
            <a:spAutoFit/>
          </a:bodyPr>
          <a:lstStyle>
            <a:defPPr>
              <a:defRPr lang="zh-CN"/>
            </a:defPPr>
            <a:lvl1pPr>
              <a:lnSpc>
                <a:spcPct val="150000"/>
              </a:lnSpc>
              <a:defRPr sz="1400">
                <a:solidFill>
                  <a:schemeClr val="bg1">
                    <a:lumMod val="50000"/>
                  </a:schemeClr>
                </a:solidFill>
                <a:latin typeface="+mn-ea"/>
              </a:defRPr>
            </a:lvl1pPr>
          </a:lstStyle>
          <a:p>
            <a:r>
              <a:rPr lang="zh-CN" altLang="en-US" sz="1867" dirty="0">
                <a:latin typeface="+mn-lt"/>
                <a:cs typeface="+mn-ea"/>
                <a:sym typeface="+mn-lt"/>
              </a:rPr>
              <a:t>单击此处添加您的文本内容，单击此处添加您的文本内容。</a:t>
            </a:r>
          </a:p>
        </p:txBody>
      </p:sp>
      <p:sp>
        <p:nvSpPr>
          <p:cNvPr id="55" name="文本框 43"/>
          <p:cNvSpPr txBox="1"/>
          <p:nvPr/>
        </p:nvSpPr>
        <p:spPr>
          <a:xfrm>
            <a:off x="8166829" y="1955355"/>
            <a:ext cx="3215217" cy="903581"/>
          </a:xfrm>
          <a:prstGeom prst="rect">
            <a:avLst/>
          </a:prstGeom>
          <a:noFill/>
        </p:spPr>
        <p:txBody>
          <a:bodyPr>
            <a:spAutoFit/>
          </a:bodyPr>
          <a:lstStyle>
            <a:defPPr>
              <a:defRPr lang="zh-CN"/>
            </a:defPPr>
            <a:lvl1pPr>
              <a:lnSpc>
                <a:spcPct val="150000"/>
              </a:lnSpc>
              <a:defRPr sz="1400">
                <a:solidFill>
                  <a:schemeClr val="bg1">
                    <a:lumMod val="50000"/>
                  </a:schemeClr>
                </a:solidFill>
                <a:latin typeface="+mn-ea"/>
              </a:defRPr>
            </a:lvl1pPr>
          </a:lstStyle>
          <a:p>
            <a:r>
              <a:rPr lang="zh-CN" altLang="en-US" sz="1867" dirty="0">
                <a:latin typeface="+mn-lt"/>
                <a:cs typeface="+mn-ea"/>
                <a:sym typeface="+mn-lt"/>
              </a:rPr>
              <a:t>单击此处添加您的文本内容，单击此处添加您的文本内容。</a:t>
            </a:r>
          </a:p>
        </p:txBody>
      </p:sp>
      <p:sp>
        <p:nvSpPr>
          <p:cNvPr id="56" name="文本框 44"/>
          <p:cNvSpPr txBox="1"/>
          <p:nvPr/>
        </p:nvSpPr>
        <p:spPr>
          <a:xfrm>
            <a:off x="8166829" y="4270851"/>
            <a:ext cx="3215217" cy="903581"/>
          </a:xfrm>
          <a:prstGeom prst="rect">
            <a:avLst/>
          </a:prstGeom>
          <a:noFill/>
        </p:spPr>
        <p:txBody>
          <a:bodyPr>
            <a:spAutoFit/>
          </a:bodyPr>
          <a:lstStyle>
            <a:defPPr>
              <a:defRPr lang="zh-CN"/>
            </a:defPPr>
            <a:lvl1pPr>
              <a:lnSpc>
                <a:spcPct val="150000"/>
              </a:lnSpc>
              <a:defRPr sz="1400">
                <a:solidFill>
                  <a:schemeClr val="bg1">
                    <a:lumMod val="50000"/>
                  </a:schemeClr>
                </a:solidFill>
                <a:latin typeface="+mn-ea"/>
              </a:defRPr>
            </a:lvl1pPr>
          </a:lstStyle>
          <a:p>
            <a:r>
              <a:rPr lang="zh-CN" altLang="en-US" sz="1867" dirty="0">
                <a:latin typeface="+mn-lt"/>
                <a:cs typeface="+mn-ea"/>
                <a:sym typeface="+mn-lt"/>
              </a:rPr>
              <a:t>单击此处添加您的文本内容，单击此处添加您的文本内容。</a:t>
            </a:r>
          </a:p>
        </p:txBody>
      </p:sp>
      <p:sp>
        <p:nvSpPr>
          <p:cNvPr id="50" name="任意多边形 49"/>
          <p:cNvSpPr/>
          <p:nvPr/>
        </p:nvSpPr>
        <p:spPr>
          <a:xfrm>
            <a:off x="6219568" y="1995887"/>
            <a:ext cx="1558848" cy="1558845"/>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cs typeface="+mn-ea"/>
                <a:sym typeface="+mn-lt"/>
              </a:rPr>
              <a:t>W</a:t>
            </a:r>
            <a:endParaRPr lang="zh-CN" altLang="en-US" sz="5867" dirty="0">
              <a:solidFill>
                <a:schemeClr val="tx2">
                  <a:lumMod val="65000"/>
                  <a:lumOff val="35000"/>
                </a:schemeClr>
              </a:solidFill>
              <a:cs typeface="+mn-ea"/>
              <a:sym typeface="+mn-lt"/>
            </a:endParaRPr>
          </a:p>
        </p:txBody>
      </p:sp>
      <p:sp>
        <p:nvSpPr>
          <p:cNvPr id="52" name="任意多边形 51"/>
          <p:cNvSpPr/>
          <p:nvPr/>
        </p:nvSpPr>
        <p:spPr>
          <a:xfrm>
            <a:off x="6219568" y="3694312"/>
            <a:ext cx="1558848" cy="1558845"/>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cs typeface="+mn-ea"/>
                <a:sym typeface="+mn-lt"/>
              </a:rPr>
              <a:t>T</a:t>
            </a:r>
            <a:endParaRPr lang="zh-CN" altLang="en-US" sz="5867" dirty="0">
              <a:solidFill>
                <a:schemeClr val="tx2">
                  <a:lumMod val="65000"/>
                  <a:lumOff val="35000"/>
                </a:schemeClr>
              </a:solidFill>
              <a:cs typeface="+mn-ea"/>
              <a:sym typeface="+mn-lt"/>
            </a:endParaRPr>
          </a:p>
        </p:txBody>
      </p:sp>
      <p:sp>
        <p:nvSpPr>
          <p:cNvPr id="49" name="任意多边形 48"/>
          <p:cNvSpPr/>
          <p:nvPr/>
        </p:nvSpPr>
        <p:spPr>
          <a:xfrm>
            <a:off x="4526691" y="2002433"/>
            <a:ext cx="1557115" cy="1558848"/>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cs typeface="+mn-ea"/>
                <a:sym typeface="+mn-lt"/>
              </a:rPr>
              <a:t>S</a:t>
            </a:r>
            <a:endParaRPr lang="zh-CN" altLang="en-US" sz="5867" dirty="0">
              <a:solidFill>
                <a:schemeClr val="tx2">
                  <a:lumMod val="65000"/>
                  <a:lumOff val="35000"/>
                </a:schemeClr>
              </a:solidFill>
              <a:cs typeface="+mn-ea"/>
              <a:sym typeface="+mn-lt"/>
            </a:endParaRPr>
          </a:p>
        </p:txBody>
      </p:sp>
      <p:sp>
        <p:nvSpPr>
          <p:cNvPr id="51" name="任意多边形 50"/>
          <p:cNvSpPr/>
          <p:nvPr/>
        </p:nvSpPr>
        <p:spPr>
          <a:xfrm>
            <a:off x="4522955" y="3694309"/>
            <a:ext cx="1557115" cy="1558848"/>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cs typeface="+mn-ea"/>
                <a:sym typeface="+mn-lt"/>
              </a:rPr>
              <a:t>O</a:t>
            </a:r>
            <a:endParaRPr lang="zh-CN" altLang="en-US" sz="5867" dirty="0">
              <a:solidFill>
                <a:schemeClr val="tx2">
                  <a:lumMod val="65000"/>
                  <a:lumOff val="35000"/>
                </a:schemeClr>
              </a:solidFill>
              <a:cs typeface="+mn-ea"/>
              <a:sym typeface="+mn-lt"/>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16" name="图片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17"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3106152861"/>
      </p:ext>
    </p:extLst>
  </p:cSld>
  <p:clrMapOvr>
    <a:masterClrMapping/>
  </p:clrMapOvr>
  <p:transition spd="slow" advTm="340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0-#ppt_h/2"/>
                                          </p:val>
                                        </p:tav>
                                        <p:tav tm="100000">
                                          <p:val>
                                            <p:strVal val="#ppt_y"/>
                                          </p:val>
                                        </p:tav>
                                      </p:tavLst>
                                    </p:anim>
                                  </p:childTnLst>
                                </p:cTn>
                              </p:par>
                              <p:par>
                                <p:cTn id="14" presetID="2" presetClass="entr" presetSubtype="9"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0-#ppt_h/2"/>
                                          </p:val>
                                        </p:tav>
                                        <p:tav tm="100000">
                                          <p:val>
                                            <p:strVal val="#ppt_y"/>
                                          </p:val>
                                        </p:tav>
                                      </p:tavLst>
                                    </p:anim>
                                  </p:childTnLst>
                                </p:cTn>
                              </p:par>
                              <p:par>
                                <p:cTn id="18" presetID="2" presetClass="entr" presetSubtype="12"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0-#ppt_w/2"/>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fill="hold"/>
                                        <p:tgtEl>
                                          <p:spTgt spid="52"/>
                                        </p:tgtEl>
                                        <p:attrNameLst>
                                          <p:attrName>ppt_x</p:attrName>
                                        </p:attrNameLst>
                                      </p:cBhvr>
                                      <p:tavLst>
                                        <p:tav tm="0">
                                          <p:val>
                                            <p:strVal val="1+#ppt_w/2"/>
                                          </p:val>
                                        </p:tav>
                                        <p:tav tm="100000">
                                          <p:val>
                                            <p:strVal val="#ppt_x"/>
                                          </p:val>
                                        </p:tav>
                                      </p:tavLst>
                                    </p:anim>
                                    <p:anim calcmode="lin" valueType="num">
                                      <p:cBhvr additive="base">
                                        <p:cTn id="25" dur="500" fill="hold"/>
                                        <p:tgtEl>
                                          <p:spTgt spid="52"/>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right)">
                                      <p:cBhvr>
                                        <p:cTn id="29" dur="500"/>
                                        <p:tgtEl>
                                          <p:spTgt spid="5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right)">
                                      <p:cBhvr>
                                        <p:cTn id="32" dur="500"/>
                                        <p:tgtEl>
                                          <p:spTgt spid="5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0" grpId="0" animBg="1"/>
      <p:bldP spid="52" grpId="0" animBg="1"/>
      <p:bldP spid="49" grpId="0" animBg="1"/>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214753" y="2574038"/>
            <a:ext cx="1697761" cy="1697761"/>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7" dirty="0">
                <a:solidFill>
                  <a:schemeClr val="bg1"/>
                </a:solidFill>
                <a:cs typeface="+mn-ea"/>
                <a:sym typeface="+mn-lt"/>
              </a:rPr>
              <a:t>添加</a:t>
            </a:r>
            <a:endParaRPr lang="en-US" altLang="zh-CN" sz="2667" dirty="0">
              <a:solidFill>
                <a:schemeClr val="bg1"/>
              </a:solidFill>
              <a:cs typeface="+mn-ea"/>
              <a:sym typeface="+mn-lt"/>
            </a:endParaRPr>
          </a:p>
          <a:p>
            <a:pPr algn="ctr"/>
            <a:r>
              <a:rPr lang="zh-CN" altLang="en-US" sz="2667" dirty="0">
                <a:solidFill>
                  <a:schemeClr val="bg1"/>
                </a:solidFill>
                <a:cs typeface="+mn-ea"/>
                <a:sym typeface="+mn-lt"/>
              </a:rPr>
              <a:t>标题</a:t>
            </a:r>
          </a:p>
        </p:txBody>
      </p:sp>
      <p:sp>
        <p:nvSpPr>
          <p:cNvPr id="4" name="椭圆 3"/>
          <p:cNvSpPr/>
          <p:nvPr/>
        </p:nvSpPr>
        <p:spPr>
          <a:xfrm>
            <a:off x="6402592" y="2616702"/>
            <a:ext cx="1697761" cy="1697761"/>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67" dirty="0">
                <a:solidFill>
                  <a:schemeClr val="bg1"/>
                </a:solidFill>
                <a:cs typeface="+mn-ea"/>
                <a:sym typeface="+mn-lt"/>
              </a:rPr>
              <a:t>添加</a:t>
            </a:r>
            <a:endParaRPr lang="en-US" altLang="zh-CN" sz="2667" dirty="0">
              <a:solidFill>
                <a:schemeClr val="bg1"/>
              </a:solidFill>
              <a:cs typeface="+mn-ea"/>
              <a:sym typeface="+mn-lt"/>
            </a:endParaRPr>
          </a:p>
          <a:p>
            <a:pPr algn="ctr"/>
            <a:r>
              <a:rPr lang="zh-CN" altLang="en-US" sz="2667" dirty="0">
                <a:solidFill>
                  <a:schemeClr val="bg1"/>
                </a:solidFill>
                <a:cs typeface="+mn-ea"/>
                <a:sym typeface="+mn-lt"/>
              </a:rPr>
              <a:t>标题</a:t>
            </a:r>
          </a:p>
        </p:txBody>
      </p:sp>
      <p:sp>
        <p:nvSpPr>
          <p:cNvPr id="5" name="椭圆 1"/>
          <p:cNvSpPr/>
          <p:nvPr/>
        </p:nvSpPr>
        <p:spPr>
          <a:xfrm flipV="1">
            <a:off x="3847579" y="2234371"/>
            <a:ext cx="4622800" cy="2442215"/>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gradFill flip="none" rotWithShape="1">
            <a:gsLst>
              <a:gs pos="36000">
                <a:schemeClr val="bg1">
                  <a:lumMod val="95000"/>
                </a:schemeClr>
              </a:gs>
              <a:gs pos="100000">
                <a:schemeClr val="bg1">
                  <a:lumMod val="75000"/>
                </a:schemeClr>
              </a:gs>
            </a:gsLst>
            <a:lin ang="18900000" scaled="1"/>
            <a:tileRect/>
          </a:gradFill>
          <a:ln w="28575">
            <a:no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a:cs typeface="+mn-ea"/>
              <a:sym typeface="+mn-lt"/>
            </a:endParaRPr>
          </a:p>
        </p:txBody>
      </p:sp>
      <p:sp>
        <p:nvSpPr>
          <p:cNvPr id="6" name="椭圆 1"/>
          <p:cNvSpPr/>
          <p:nvPr/>
        </p:nvSpPr>
        <p:spPr>
          <a:xfrm rot="187314">
            <a:off x="3847579" y="2206868"/>
            <a:ext cx="4622800" cy="2442215"/>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gradFill flip="none" rotWithShape="1">
            <a:gsLst>
              <a:gs pos="36000">
                <a:schemeClr val="bg1">
                  <a:lumMod val="95000"/>
                </a:schemeClr>
              </a:gs>
              <a:gs pos="100000">
                <a:schemeClr val="bg1">
                  <a:lumMod val="75000"/>
                </a:schemeClr>
              </a:gs>
            </a:gsLst>
            <a:lin ang="18900000" scaled="1"/>
            <a:tileRect/>
          </a:gradFill>
          <a:ln w="28575">
            <a:no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a:cs typeface="+mn-ea"/>
              <a:sym typeface="+mn-lt"/>
            </a:endParaRPr>
          </a:p>
        </p:txBody>
      </p:sp>
      <p:grpSp>
        <p:nvGrpSpPr>
          <p:cNvPr id="10" name="组合 9"/>
          <p:cNvGrpSpPr/>
          <p:nvPr/>
        </p:nvGrpSpPr>
        <p:grpSpPr>
          <a:xfrm>
            <a:off x="8610654" y="2310582"/>
            <a:ext cx="2383477" cy="2325641"/>
            <a:chOff x="6456800" y="2119957"/>
            <a:chExt cx="1787608" cy="1744231"/>
          </a:xfrm>
        </p:grpSpPr>
        <p:sp>
          <p:nvSpPr>
            <p:cNvPr id="11" name="TextBox 10"/>
            <p:cNvSpPr txBox="1"/>
            <p:nvPr/>
          </p:nvSpPr>
          <p:spPr>
            <a:xfrm>
              <a:off x="6456800" y="2119957"/>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sp>
          <p:nvSpPr>
            <p:cNvPr id="12" name="TextBox 11"/>
            <p:cNvSpPr txBox="1"/>
            <p:nvPr/>
          </p:nvSpPr>
          <p:spPr>
            <a:xfrm>
              <a:off x="6672824" y="2578987"/>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sp>
          <p:nvSpPr>
            <p:cNvPr id="13" name="TextBox 12"/>
            <p:cNvSpPr txBox="1"/>
            <p:nvPr/>
          </p:nvSpPr>
          <p:spPr>
            <a:xfrm>
              <a:off x="6672824" y="3092811"/>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sp>
          <p:nvSpPr>
            <p:cNvPr id="14" name="TextBox 13"/>
            <p:cNvSpPr txBox="1"/>
            <p:nvPr/>
          </p:nvSpPr>
          <p:spPr>
            <a:xfrm>
              <a:off x="6493288" y="3579446"/>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grpSp>
      <p:grpSp>
        <p:nvGrpSpPr>
          <p:cNvPr id="15" name="组合 14"/>
          <p:cNvGrpSpPr/>
          <p:nvPr/>
        </p:nvGrpSpPr>
        <p:grpSpPr>
          <a:xfrm flipH="1">
            <a:off x="1170860" y="2310582"/>
            <a:ext cx="2383478" cy="2325641"/>
            <a:chOff x="6407427" y="2119957"/>
            <a:chExt cx="1787608" cy="1744231"/>
          </a:xfrm>
        </p:grpSpPr>
        <p:sp>
          <p:nvSpPr>
            <p:cNvPr id="16" name="TextBox 15"/>
            <p:cNvSpPr txBox="1"/>
            <p:nvPr/>
          </p:nvSpPr>
          <p:spPr>
            <a:xfrm>
              <a:off x="6407427" y="2119957"/>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sp>
          <p:nvSpPr>
            <p:cNvPr id="17" name="TextBox 16"/>
            <p:cNvSpPr txBox="1"/>
            <p:nvPr/>
          </p:nvSpPr>
          <p:spPr>
            <a:xfrm>
              <a:off x="6623451" y="2606176"/>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sp>
          <p:nvSpPr>
            <p:cNvPr id="18" name="TextBox 17"/>
            <p:cNvSpPr txBox="1"/>
            <p:nvPr/>
          </p:nvSpPr>
          <p:spPr>
            <a:xfrm>
              <a:off x="6623451" y="3092811"/>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sp>
          <p:nvSpPr>
            <p:cNvPr id="19" name="TextBox 18"/>
            <p:cNvSpPr txBox="1"/>
            <p:nvPr/>
          </p:nvSpPr>
          <p:spPr>
            <a:xfrm>
              <a:off x="6443915" y="3579446"/>
              <a:ext cx="1571584" cy="284742"/>
            </a:xfrm>
            <a:prstGeom prst="rect">
              <a:avLst/>
            </a:prstGeom>
            <a:noFill/>
          </p:spPr>
          <p:txBody>
            <a:bodyPr wrap="none" rtlCol="0">
              <a:spAutoFit/>
            </a:bodyPr>
            <a:lstStyle/>
            <a:p>
              <a:pPr algn="r"/>
              <a:r>
                <a:rPr lang="zh-CN" altLang="en-US" sz="1867" dirty="0">
                  <a:solidFill>
                    <a:schemeClr val="bg1">
                      <a:lumMod val="50000"/>
                    </a:schemeClr>
                  </a:solidFill>
                  <a:cs typeface="+mn-ea"/>
                  <a:sym typeface="+mn-lt"/>
                </a:rPr>
                <a:t>单击此处添加文本</a:t>
              </a:r>
            </a:p>
          </p:txBody>
        </p:sp>
      </p:grpSp>
      <p:pic>
        <p:nvPicPr>
          <p:cNvPr id="20" name="图片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21" name="图片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22"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607505584"/>
      </p:ext>
    </p:extLst>
  </p:cSld>
  <p:clrMapOvr>
    <a:masterClrMapping/>
  </p:clrMapOvr>
  <p:transition spd="slow" advTm="4194">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76"/>
          <p:cNvSpPr txBox="1"/>
          <p:nvPr/>
        </p:nvSpPr>
        <p:spPr>
          <a:xfrm>
            <a:off x="5881563" y="2204864"/>
            <a:ext cx="2016223" cy="584775"/>
          </a:xfrm>
          <a:prstGeom prst="rect">
            <a:avLst/>
          </a:prstGeom>
          <a:noFill/>
          <a:effectLst/>
        </p:spPr>
        <p:txBody>
          <a:bodyPr wrap="square" rtlCol="0">
            <a:spAutoFit/>
          </a:bodyPr>
          <a:lstStyle/>
          <a:p>
            <a:r>
              <a:rPr lang="zh-CN" altLang="en-US" sz="3200" dirty="0" smtClean="0">
                <a:solidFill>
                  <a:schemeClr val="tx2"/>
                </a:solidFill>
                <a:cs typeface="+mn-ea"/>
                <a:sym typeface="+mn-lt"/>
              </a:rPr>
              <a:t>第四章节</a:t>
            </a:r>
            <a:endParaRPr lang="zh-CN" altLang="en-US" sz="3200" dirty="0">
              <a:solidFill>
                <a:schemeClr val="tx2"/>
              </a:solidFill>
              <a:cs typeface="+mn-ea"/>
              <a:sym typeface="+mn-lt"/>
            </a:endParaRPr>
          </a:p>
        </p:txBody>
      </p:sp>
      <p:sp>
        <p:nvSpPr>
          <p:cNvPr id="23" name="文本框 21"/>
          <p:cNvSpPr txBox="1"/>
          <p:nvPr/>
        </p:nvSpPr>
        <p:spPr>
          <a:xfrm>
            <a:off x="5881563" y="3717032"/>
            <a:ext cx="6120680" cy="47295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tx2"/>
                </a:solidFill>
                <a:cs typeface="+mn-ea"/>
                <a:sym typeface="+mn-lt"/>
              </a:rPr>
              <a:t>Fresh business general template</a:t>
            </a:r>
          </a:p>
          <a:p>
            <a:pPr>
              <a:lnSpc>
                <a:spcPct val="130000"/>
              </a:lnSpc>
            </a:pPr>
            <a:r>
              <a:rPr lang="en-US" altLang="zh-CN" sz="1000" dirty="0">
                <a:solidFill>
                  <a:schemeClr val="tx2"/>
                </a:solidFill>
                <a:cs typeface="+mn-ea"/>
                <a:sym typeface="+mn-lt"/>
              </a:rPr>
              <a:t>Applicable to enterprise introduction, summary report, sales marketing, chart </a:t>
            </a:r>
            <a:r>
              <a:rPr lang="en-US" altLang="zh-CN" sz="1000" dirty="0" err="1">
                <a:solidFill>
                  <a:schemeClr val="tx2"/>
                </a:solidFill>
                <a:cs typeface="+mn-ea"/>
                <a:sym typeface="+mn-lt"/>
              </a:rPr>
              <a:t>dataa</a:t>
            </a:r>
            <a:endParaRPr lang="zh-CN" altLang="en-US" sz="1000" dirty="0">
              <a:solidFill>
                <a:schemeClr val="tx2"/>
              </a:solidFill>
              <a:cs typeface="+mn-ea"/>
              <a:sym typeface="+mn-lt"/>
            </a:endParaRPr>
          </a:p>
        </p:txBody>
      </p:sp>
      <p:sp>
        <p:nvSpPr>
          <p:cNvPr id="27" name="TextBox 76"/>
          <p:cNvSpPr txBox="1"/>
          <p:nvPr/>
        </p:nvSpPr>
        <p:spPr>
          <a:xfrm>
            <a:off x="5881563" y="2789639"/>
            <a:ext cx="5451229" cy="707886"/>
          </a:xfrm>
          <a:prstGeom prst="rect">
            <a:avLst/>
          </a:prstGeom>
          <a:noFill/>
          <a:effectLst/>
        </p:spPr>
        <p:txBody>
          <a:bodyPr wrap="square" rtlCol="0">
            <a:spAutoFit/>
          </a:bodyPr>
          <a:lstStyle/>
          <a:p>
            <a:r>
              <a:rPr lang="zh-CN" altLang="en-US" sz="4000" dirty="0" smtClean="0">
                <a:solidFill>
                  <a:schemeClr val="accent1"/>
                </a:solidFill>
                <a:cs typeface="+mn-ea"/>
                <a:sym typeface="+mn-lt"/>
              </a:rPr>
              <a:t>单击修改您的标题</a:t>
            </a:r>
            <a:endParaRPr lang="zh-CN" altLang="en-US" sz="4000" dirty="0">
              <a:solidFill>
                <a:schemeClr val="accent1"/>
              </a:solidFill>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393380" y="2861941"/>
            <a:ext cx="7681763" cy="238134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flipV="1">
            <a:off x="-3318875" y="1540206"/>
            <a:ext cx="7681763" cy="2674375"/>
          </a:xfrm>
          <a:prstGeom prst="rect">
            <a:avLst/>
          </a:prstGeom>
        </p:spPr>
      </p:pic>
      <p:sp>
        <p:nvSpPr>
          <p:cNvPr id="11" name="TextBox 76"/>
          <p:cNvSpPr txBox="1"/>
          <p:nvPr/>
        </p:nvSpPr>
        <p:spPr>
          <a:xfrm>
            <a:off x="3001243" y="2240888"/>
            <a:ext cx="2413153" cy="1862048"/>
          </a:xfrm>
          <a:prstGeom prst="rect">
            <a:avLst/>
          </a:prstGeom>
          <a:noFill/>
          <a:ln>
            <a:solidFill>
              <a:schemeClr val="accent2"/>
            </a:solidFill>
          </a:ln>
          <a:effectLst/>
        </p:spPr>
        <p:txBody>
          <a:bodyPr wrap="square" rtlCol="0">
            <a:spAutoFit/>
          </a:bodyPr>
          <a:lstStyle/>
          <a:p>
            <a:pPr algn="ctr"/>
            <a:r>
              <a:rPr lang="en-US" altLang="zh-CN" sz="11500" dirty="0" smtClean="0">
                <a:solidFill>
                  <a:schemeClr val="accent2"/>
                </a:solidFill>
                <a:cs typeface="+mn-ea"/>
                <a:sym typeface="+mn-lt"/>
              </a:rPr>
              <a:t>04</a:t>
            </a:r>
            <a:endParaRPr lang="zh-CN" altLang="en-US" sz="11500" dirty="0">
              <a:solidFill>
                <a:schemeClr val="accent2"/>
              </a:solidFill>
              <a:cs typeface="+mn-ea"/>
              <a:sym typeface="+mn-lt"/>
            </a:endParaRPr>
          </a:p>
        </p:txBody>
      </p:sp>
    </p:spTree>
    <p:extLst>
      <p:ext uri="{BB962C8B-B14F-4D97-AF65-F5344CB8AC3E}">
        <p14:creationId xmlns:p14="http://schemas.microsoft.com/office/powerpoint/2010/main" val="333896758"/>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childTnLst>
                          </p:cTn>
                        </p:par>
                        <p:par>
                          <p:cTn id="17" fill="hold">
                            <p:stCondLst>
                              <p:cond delay="2500"/>
                            </p:stCondLst>
                            <p:childTnLst>
                              <p:par>
                                <p:cTn id="18" presetID="21" presetClass="entr" presetSubtype="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heel(1)">
                                      <p:cBhvr>
                                        <p:cTn id="20" dur="2000"/>
                                        <p:tgtEl>
                                          <p:spTgt spid="19"/>
                                        </p:tgtEl>
                                      </p:cBhvr>
                                    </p:animEffect>
                                  </p:childTnLst>
                                </p:cTn>
                              </p:par>
                            </p:childTnLst>
                          </p:cTn>
                        </p:par>
                        <p:par>
                          <p:cTn id="21" fill="hold">
                            <p:stCondLst>
                              <p:cond delay="4500"/>
                            </p:stCondLst>
                            <p:childTnLst>
                              <p:par>
                                <p:cTn id="22" presetID="50" presetClass="entr" presetSubtype="0" decel="10000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strVal val="#ppt_w+.3"/>
                                          </p:val>
                                        </p:tav>
                                        <p:tav tm="100000">
                                          <p:val>
                                            <p:strVal val="#ppt_w"/>
                                          </p:val>
                                        </p:tav>
                                      </p:tavLst>
                                    </p:anim>
                                    <p:anim calcmode="lin" valueType="num">
                                      <p:cBhvr>
                                        <p:cTn id="25" dur="1000" fill="hold"/>
                                        <p:tgtEl>
                                          <p:spTgt spid="27"/>
                                        </p:tgtEl>
                                        <p:attrNameLst>
                                          <p:attrName>ppt_h</p:attrName>
                                        </p:attrNameLst>
                                      </p:cBhvr>
                                      <p:tavLst>
                                        <p:tav tm="0">
                                          <p:val>
                                            <p:strVal val="#ppt_h"/>
                                          </p:val>
                                        </p:tav>
                                        <p:tav tm="100000">
                                          <p:val>
                                            <p:strVal val="#ppt_h"/>
                                          </p:val>
                                        </p:tav>
                                      </p:tavLst>
                                    </p:anim>
                                    <p:animEffect transition="in" filter="fade">
                                      <p:cBhvr>
                                        <p:cTn id="26" dur="1000"/>
                                        <p:tgtEl>
                                          <p:spTgt spid="27"/>
                                        </p:tgtEl>
                                      </p:cBhvr>
                                    </p:animEffect>
                                  </p:childTnLst>
                                </p:cTn>
                              </p:par>
                            </p:childTnLst>
                          </p:cTn>
                        </p:par>
                        <p:par>
                          <p:cTn id="27" fill="hold">
                            <p:stCondLst>
                              <p:cond delay="5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1200467" y="1628356"/>
            <a:ext cx="9794240" cy="1860795"/>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3" name="TextBox 42"/>
          <p:cNvSpPr txBox="1"/>
          <p:nvPr/>
        </p:nvSpPr>
        <p:spPr>
          <a:xfrm>
            <a:off x="1597087" y="1952979"/>
            <a:ext cx="9001000"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cs typeface="+mn-ea"/>
                <a:sym typeface="+mn-lt"/>
              </a:rPr>
              <a:t>详细内容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点击输入本栏的具体文字，简明扼要的说明分项内容，此为概念图解，请根据您的具体内容酌情修改。详细内容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点击输入本栏的具体文字，简明扼要的说明分项内容，此为概念图解，请根据您的具体内容酌情修改。详细内容</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en-US" altLang="zh-CN" sz="1600" dirty="0">
              <a:solidFill>
                <a:schemeClr val="tx1">
                  <a:lumMod val="75000"/>
                  <a:lumOff val="25000"/>
                </a:schemeClr>
              </a:solidFill>
              <a:cs typeface="+mn-ea"/>
              <a:sym typeface="+mn-lt"/>
            </a:endParaRPr>
          </a:p>
        </p:txBody>
      </p:sp>
      <p:sp>
        <p:nvSpPr>
          <p:cNvPr id="44" name="矩形 93"/>
          <p:cNvSpPr/>
          <p:nvPr/>
        </p:nvSpPr>
        <p:spPr>
          <a:xfrm>
            <a:off x="1150244" y="1568937"/>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5" name="矩形 93"/>
          <p:cNvSpPr/>
          <p:nvPr/>
        </p:nvSpPr>
        <p:spPr>
          <a:xfrm rot="10800000">
            <a:off x="10663549" y="3164276"/>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4" name="Freeform 5"/>
          <p:cNvSpPr>
            <a:spLocks/>
          </p:cNvSpPr>
          <p:nvPr/>
        </p:nvSpPr>
        <p:spPr bwMode="auto">
          <a:xfrm>
            <a:off x="1874891" y="3946020"/>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55" name="Freeform 5"/>
          <p:cNvSpPr>
            <a:spLocks/>
          </p:cNvSpPr>
          <p:nvPr/>
        </p:nvSpPr>
        <p:spPr bwMode="auto">
          <a:xfrm>
            <a:off x="1982717" y="4041586"/>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56" name="Freeform 5"/>
          <p:cNvSpPr>
            <a:spLocks/>
          </p:cNvSpPr>
          <p:nvPr/>
        </p:nvSpPr>
        <p:spPr bwMode="auto">
          <a:xfrm>
            <a:off x="3973999" y="3946020"/>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57" name="Freeform 5"/>
          <p:cNvSpPr>
            <a:spLocks/>
          </p:cNvSpPr>
          <p:nvPr/>
        </p:nvSpPr>
        <p:spPr bwMode="auto">
          <a:xfrm>
            <a:off x="4081825" y="4041586"/>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58" name="Freeform 5"/>
          <p:cNvSpPr>
            <a:spLocks/>
          </p:cNvSpPr>
          <p:nvPr/>
        </p:nvSpPr>
        <p:spPr bwMode="auto">
          <a:xfrm>
            <a:off x="6106553" y="3946020"/>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59" name="Freeform 5"/>
          <p:cNvSpPr>
            <a:spLocks/>
          </p:cNvSpPr>
          <p:nvPr/>
        </p:nvSpPr>
        <p:spPr bwMode="auto">
          <a:xfrm>
            <a:off x="6214378" y="4041586"/>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60" name="矩形 59"/>
          <p:cNvSpPr/>
          <p:nvPr/>
        </p:nvSpPr>
        <p:spPr>
          <a:xfrm>
            <a:off x="2001505" y="4708826"/>
            <a:ext cx="1731563" cy="461665"/>
          </a:xfrm>
          <a:prstGeom prst="rect">
            <a:avLst/>
          </a:prstGeom>
        </p:spPr>
        <p:txBody>
          <a:bodyPr wrap="none" lIns="91440" tIns="45720" rIns="91440" bIns="45720">
            <a:spAutoFit/>
          </a:bodyPr>
          <a:lstStyle/>
          <a:p>
            <a:pPr algn="ctr"/>
            <a:r>
              <a:rPr lang="zh-CN" altLang="en-US" sz="2400" b="1" dirty="0">
                <a:solidFill>
                  <a:schemeClr val="tx1">
                    <a:lumMod val="65000"/>
                    <a:lumOff val="35000"/>
                  </a:schemeClr>
                </a:solidFill>
                <a:cs typeface="+mn-ea"/>
                <a:sym typeface="+mn-lt"/>
              </a:rPr>
              <a:t>添加关键字</a:t>
            </a:r>
            <a:endParaRPr lang="zh-CN" altLang="en-US" sz="133" b="1" dirty="0">
              <a:solidFill>
                <a:schemeClr val="tx1">
                  <a:lumMod val="65000"/>
                  <a:lumOff val="35000"/>
                </a:schemeClr>
              </a:solidFill>
              <a:cs typeface="+mn-ea"/>
              <a:sym typeface="+mn-lt"/>
            </a:endParaRPr>
          </a:p>
        </p:txBody>
      </p:sp>
      <p:sp>
        <p:nvSpPr>
          <p:cNvPr id="61" name="矩形 60"/>
          <p:cNvSpPr/>
          <p:nvPr/>
        </p:nvSpPr>
        <p:spPr>
          <a:xfrm>
            <a:off x="6233167" y="4708826"/>
            <a:ext cx="1731563" cy="461665"/>
          </a:xfrm>
          <a:prstGeom prst="rect">
            <a:avLst/>
          </a:prstGeom>
        </p:spPr>
        <p:txBody>
          <a:bodyPr wrap="none" lIns="91440" tIns="45720" rIns="91440" bIns="45720">
            <a:spAutoFit/>
          </a:bodyPr>
          <a:lstStyle/>
          <a:p>
            <a:pPr algn="ctr"/>
            <a:r>
              <a:rPr lang="zh-CN" altLang="en-US" sz="2400" b="1" dirty="0">
                <a:solidFill>
                  <a:schemeClr val="tx1">
                    <a:lumMod val="65000"/>
                    <a:lumOff val="35000"/>
                  </a:schemeClr>
                </a:solidFill>
                <a:cs typeface="+mn-ea"/>
                <a:sym typeface="+mn-lt"/>
              </a:rPr>
              <a:t>添加关键字</a:t>
            </a:r>
            <a:endParaRPr lang="zh-CN" altLang="en-US" sz="133" b="1" dirty="0">
              <a:solidFill>
                <a:schemeClr val="tx1">
                  <a:lumMod val="65000"/>
                  <a:lumOff val="35000"/>
                </a:schemeClr>
              </a:solidFill>
              <a:cs typeface="+mn-ea"/>
              <a:sym typeface="+mn-lt"/>
            </a:endParaRPr>
          </a:p>
        </p:txBody>
      </p:sp>
      <p:sp>
        <p:nvSpPr>
          <p:cNvPr id="62" name="矩形 61"/>
          <p:cNvSpPr/>
          <p:nvPr/>
        </p:nvSpPr>
        <p:spPr>
          <a:xfrm>
            <a:off x="4100613" y="4708826"/>
            <a:ext cx="1731563" cy="461665"/>
          </a:xfrm>
          <a:prstGeom prst="rect">
            <a:avLst/>
          </a:prstGeom>
        </p:spPr>
        <p:txBody>
          <a:bodyPr wrap="none" lIns="91440" tIns="45720" rIns="91440" bIns="45720">
            <a:spAutoFit/>
          </a:bodyPr>
          <a:lstStyle/>
          <a:p>
            <a:pPr algn="ctr"/>
            <a:r>
              <a:rPr lang="zh-CN" altLang="en-US" sz="2400" b="1" dirty="0">
                <a:solidFill>
                  <a:schemeClr val="tx1">
                    <a:lumMod val="65000"/>
                    <a:lumOff val="35000"/>
                  </a:schemeClr>
                </a:solidFill>
                <a:cs typeface="+mn-ea"/>
                <a:sym typeface="+mn-lt"/>
              </a:rPr>
              <a:t>添加关键字</a:t>
            </a:r>
            <a:endParaRPr lang="zh-CN" altLang="en-US" sz="133" b="1" dirty="0">
              <a:solidFill>
                <a:schemeClr val="tx1">
                  <a:lumMod val="65000"/>
                  <a:lumOff val="35000"/>
                </a:schemeClr>
              </a:solidFill>
              <a:cs typeface="+mn-ea"/>
              <a:sym typeface="+mn-lt"/>
            </a:endParaRPr>
          </a:p>
        </p:txBody>
      </p:sp>
      <p:grpSp>
        <p:nvGrpSpPr>
          <p:cNvPr id="63" name="组合 62"/>
          <p:cNvGrpSpPr/>
          <p:nvPr/>
        </p:nvGrpSpPr>
        <p:grpSpPr>
          <a:xfrm>
            <a:off x="6925515" y="4272253"/>
            <a:ext cx="307935" cy="306305"/>
            <a:chOff x="3856417" y="4248125"/>
            <a:chExt cx="409860" cy="407692"/>
          </a:xfrm>
          <a:solidFill>
            <a:schemeClr val="accent3"/>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grpSp>
      <p:grpSp>
        <p:nvGrpSpPr>
          <p:cNvPr id="71" name="组合 70"/>
          <p:cNvGrpSpPr/>
          <p:nvPr/>
        </p:nvGrpSpPr>
        <p:grpSpPr>
          <a:xfrm>
            <a:off x="2664714" y="4216448"/>
            <a:ext cx="364144" cy="417911"/>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grpSp>
      <p:grpSp>
        <p:nvGrpSpPr>
          <p:cNvPr id="89" name="组合 88"/>
          <p:cNvGrpSpPr/>
          <p:nvPr/>
        </p:nvGrpSpPr>
        <p:grpSpPr>
          <a:xfrm>
            <a:off x="4756085" y="4279178"/>
            <a:ext cx="429315" cy="292455"/>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grpSp>
      <p:sp>
        <p:nvSpPr>
          <p:cNvPr id="99" name="Freeform 5"/>
          <p:cNvSpPr>
            <a:spLocks/>
          </p:cNvSpPr>
          <p:nvPr/>
        </p:nvSpPr>
        <p:spPr bwMode="auto">
          <a:xfrm>
            <a:off x="8225903" y="3946019"/>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100" name="Freeform 5"/>
          <p:cNvSpPr>
            <a:spLocks/>
          </p:cNvSpPr>
          <p:nvPr/>
        </p:nvSpPr>
        <p:spPr bwMode="auto">
          <a:xfrm>
            <a:off x="8333728" y="4041585"/>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101" name="矩形 100"/>
          <p:cNvSpPr/>
          <p:nvPr/>
        </p:nvSpPr>
        <p:spPr>
          <a:xfrm>
            <a:off x="8352516" y="4708825"/>
            <a:ext cx="1731563" cy="461665"/>
          </a:xfrm>
          <a:prstGeom prst="rect">
            <a:avLst/>
          </a:prstGeom>
        </p:spPr>
        <p:txBody>
          <a:bodyPr wrap="none" lIns="91440" tIns="45720" rIns="91440" bIns="45720">
            <a:spAutoFit/>
          </a:bodyPr>
          <a:lstStyle/>
          <a:p>
            <a:pPr algn="ctr"/>
            <a:r>
              <a:rPr lang="zh-CN" altLang="en-US" sz="2400" b="1" dirty="0">
                <a:solidFill>
                  <a:schemeClr val="tx1">
                    <a:lumMod val="65000"/>
                    <a:lumOff val="35000"/>
                  </a:schemeClr>
                </a:solidFill>
                <a:cs typeface="+mn-ea"/>
                <a:sym typeface="+mn-lt"/>
              </a:rPr>
              <a:t>添加关键字</a:t>
            </a:r>
            <a:endParaRPr lang="zh-CN" altLang="en-US" sz="133" b="1" dirty="0">
              <a:solidFill>
                <a:schemeClr val="tx1">
                  <a:lumMod val="65000"/>
                  <a:lumOff val="35000"/>
                </a:schemeClr>
              </a:solidFill>
              <a:cs typeface="+mn-ea"/>
              <a:sym typeface="+mn-lt"/>
            </a:endParaRPr>
          </a:p>
        </p:txBody>
      </p:sp>
      <p:grpSp>
        <p:nvGrpSpPr>
          <p:cNvPr id="110" name="组合 109"/>
          <p:cNvGrpSpPr/>
          <p:nvPr/>
        </p:nvGrpSpPr>
        <p:grpSpPr>
          <a:xfrm>
            <a:off x="9078744" y="4282409"/>
            <a:ext cx="276035" cy="260733"/>
            <a:chOff x="4882149" y="3025052"/>
            <a:chExt cx="489013" cy="461905"/>
          </a:xfrm>
          <a:solidFill>
            <a:schemeClr val="accent4"/>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grpSp>
      <p:pic>
        <p:nvPicPr>
          <p:cNvPr id="102" name="图片 10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103" name="图片 10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104"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29471448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3428628" y="1780905"/>
            <a:ext cx="730021" cy="4144372"/>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 name="Freeform 5"/>
          <p:cNvSpPr>
            <a:spLocks/>
          </p:cNvSpPr>
          <p:nvPr/>
        </p:nvSpPr>
        <p:spPr bwMode="auto">
          <a:xfrm>
            <a:off x="1207707" y="2955379"/>
            <a:ext cx="1981723" cy="175638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12" name="Freeform 5"/>
          <p:cNvSpPr>
            <a:spLocks/>
          </p:cNvSpPr>
          <p:nvPr/>
        </p:nvSpPr>
        <p:spPr bwMode="auto">
          <a:xfrm>
            <a:off x="1315532" y="3050945"/>
            <a:ext cx="1766068" cy="15652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sp>
        <p:nvSpPr>
          <p:cNvPr id="13" name="矩形 12"/>
          <p:cNvSpPr/>
          <p:nvPr/>
        </p:nvSpPr>
        <p:spPr>
          <a:xfrm>
            <a:off x="1538884" y="3727150"/>
            <a:ext cx="1281120" cy="420564"/>
          </a:xfrm>
          <a:prstGeom prst="rect">
            <a:avLst/>
          </a:prstGeom>
        </p:spPr>
        <p:txBody>
          <a:bodyPr wrap="none" lIns="91440" tIns="45720" rIns="91440" bIns="45720">
            <a:spAutoFit/>
          </a:bodyPr>
          <a:lstStyle/>
          <a:p>
            <a:pPr algn="ctr"/>
            <a:r>
              <a:rPr lang="zh-CN" altLang="en-US" sz="2133" b="1" dirty="0">
                <a:solidFill>
                  <a:schemeClr val="tx1">
                    <a:lumMod val="65000"/>
                    <a:lumOff val="35000"/>
                  </a:schemeClr>
                </a:solidFill>
                <a:cs typeface="+mn-ea"/>
                <a:sym typeface="+mn-lt"/>
              </a:rPr>
              <a:t>添加标题</a:t>
            </a:r>
            <a:endParaRPr lang="zh-CN" altLang="en-US" sz="400" b="1" dirty="0">
              <a:solidFill>
                <a:schemeClr val="tx1">
                  <a:lumMod val="65000"/>
                  <a:lumOff val="35000"/>
                </a:schemeClr>
              </a:solidFill>
              <a:cs typeface="+mn-ea"/>
              <a:sym typeface="+mn-lt"/>
            </a:endParaRPr>
          </a:p>
        </p:txBody>
      </p:sp>
      <p:grpSp>
        <p:nvGrpSpPr>
          <p:cNvPr id="14" name="组合 13"/>
          <p:cNvGrpSpPr/>
          <p:nvPr/>
        </p:nvGrpSpPr>
        <p:grpSpPr>
          <a:xfrm>
            <a:off x="2044599" y="3299542"/>
            <a:ext cx="307935" cy="306305"/>
            <a:chOff x="3856417" y="4248125"/>
            <a:chExt cx="409860" cy="407692"/>
          </a:xfrm>
          <a:solidFill>
            <a:schemeClr val="accent3"/>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000000"/>
                </a:solidFill>
                <a:cs typeface="+mn-ea"/>
                <a:sym typeface="+mn-lt"/>
              </a:endParaRPr>
            </a:p>
          </p:txBody>
        </p:sp>
      </p:grpSp>
      <p:grpSp>
        <p:nvGrpSpPr>
          <p:cNvPr id="22" name="组合 21"/>
          <p:cNvGrpSpPr/>
          <p:nvPr/>
        </p:nvGrpSpPr>
        <p:grpSpPr>
          <a:xfrm>
            <a:off x="4530811" y="1626071"/>
            <a:ext cx="6103029" cy="696296"/>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grpSp>
      <p:grpSp>
        <p:nvGrpSpPr>
          <p:cNvPr id="25" name="组合 24"/>
          <p:cNvGrpSpPr/>
          <p:nvPr/>
        </p:nvGrpSpPr>
        <p:grpSpPr>
          <a:xfrm>
            <a:off x="4530703" y="2506848"/>
            <a:ext cx="6103029" cy="696296"/>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grpSp>
      <p:grpSp>
        <p:nvGrpSpPr>
          <p:cNvPr id="28" name="组合 27"/>
          <p:cNvGrpSpPr/>
          <p:nvPr/>
        </p:nvGrpSpPr>
        <p:grpSpPr>
          <a:xfrm>
            <a:off x="4530703" y="3490265"/>
            <a:ext cx="6103029" cy="696296"/>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grpSp>
      <p:grpSp>
        <p:nvGrpSpPr>
          <p:cNvPr id="31" name="组合 30"/>
          <p:cNvGrpSpPr/>
          <p:nvPr/>
        </p:nvGrpSpPr>
        <p:grpSpPr>
          <a:xfrm>
            <a:off x="4480542" y="4457024"/>
            <a:ext cx="6103029" cy="696296"/>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grpSp>
      <p:grpSp>
        <p:nvGrpSpPr>
          <p:cNvPr id="34" name="组合 33"/>
          <p:cNvGrpSpPr/>
          <p:nvPr/>
        </p:nvGrpSpPr>
        <p:grpSpPr>
          <a:xfrm>
            <a:off x="4530814" y="5372016"/>
            <a:ext cx="6103029" cy="696296"/>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cs typeface="+mn-ea"/>
                <a:sym typeface="+mn-lt"/>
              </a:endParaRPr>
            </a:p>
          </p:txBody>
        </p:sp>
      </p:grpSp>
      <p:sp>
        <p:nvSpPr>
          <p:cNvPr id="37" name="TextBox 36"/>
          <p:cNvSpPr txBox="1"/>
          <p:nvPr/>
        </p:nvSpPr>
        <p:spPr>
          <a:xfrm>
            <a:off x="4901593" y="1796062"/>
            <a:ext cx="5011339"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600" dirty="0">
              <a:solidFill>
                <a:schemeClr val="tx1">
                  <a:lumMod val="75000"/>
                  <a:lumOff val="25000"/>
                </a:schemeClr>
              </a:solidFill>
              <a:latin typeface="+mn-lt"/>
              <a:ea typeface="+mn-ea"/>
              <a:cs typeface="+mn-ea"/>
              <a:sym typeface="+mn-lt"/>
            </a:endParaRPr>
          </a:p>
        </p:txBody>
      </p:sp>
      <p:sp>
        <p:nvSpPr>
          <p:cNvPr id="38" name="TextBox 37"/>
          <p:cNvSpPr txBox="1"/>
          <p:nvPr/>
        </p:nvSpPr>
        <p:spPr>
          <a:xfrm>
            <a:off x="4901593" y="2697989"/>
            <a:ext cx="5011339"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600" dirty="0">
              <a:solidFill>
                <a:schemeClr val="tx1">
                  <a:lumMod val="75000"/>
                  <a:lumOff val="25000"/>
                </a:schemeClr>
              </a:solidFill>
              <a:latin typeface="+mn-lt"/>
              <a:ea typeface="+mn-ea"/>
              <a:cs typeface="+mn-ea"/>
              <a:sym typeface="+mn-lt"/>
            </a:endParaRPr>
          </a:p>
        </p:txBody>
      </p:sp>
      <p:sp>
        <p:nvSpPr>
          <p:cNvPr id="39" name="TextBox 38"/>
          <p:cNvSpPr txBox="1"/>
          <p:nvPr/>
        </p:nvSpPr>
        <p:spPr>
          <a:xfrm>
            <a:off x="4901593" y="3666930"/>
            <a:ext cx="5011339"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600" dirty="0">
              <a:solidFill>
                <a:schemeClr val="tx1">
                  <a:lumMod val="75000"/>
                  <a:lumOff val="25000"/>
                </a:schemeClr>
              </a:solidFill>
              <a:latin typeface="+mn-lt"/>
              <a:ea typeface="+mn-ea"/>
              <a:cs typeface="+mn-ea"/>
              <a:sym typeface="+mn-lt"/>
            </a:endParaRPr>
          </a:p>
        </p:txBody>
      </p:sp>
      <p:sp>
        <p:nvSpPr>
          <p:cNvPr id="40" name="TextBox 39"/>
          <p:cNvSpPr txBox="1"/>
          <p:nvPr/>
        </p:nvSpPr>
        <p:spPr>
          <a:xfrm>
            <a:off x="4901593" y="4636343"/>
            <a:ext cx="5011339"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600" dirty="0">
              <a:solidFill>
                <a:schemeClr val="tx1">
                  <a:lumMod val="75000"/>
                  <a:lumOff val="25000"/>
                </a:schemeClr>
              </a:solidFill>
              <a:latin typeface="+mn-lt"/>
              <a:ea typeface="+mn-ea"/>
              <a:cs typeface="+mn-ea"/>
              <a:sym typeface="+mn-lt"/>
            </a:endParaRPr>
          </a:p>
        </p:txBody>
      </p:sp>
      <p:sp>
        <p:nvSpPr>
          <p:cNvPr id="41" name="TextBox 40"/>
          <p:cNvSpPr txBox="1"/>
          <p:nvPr/>
        </p:nvSpPr>
        <p:spPr>
          <a:xfrm>
            <a:off x="4916912" y="5553183"/>
            <a:ext cx="5011339" cy="2704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600" dirty="0">
                <a:solidFill>
                  <a:schemeClr val="tx1">
                    <a:lumMod val="75000"/>
                    <a:lumOff val="25000"/>
                  </a:schemeClr>
                </a:solidFill>
                <a:latin typeface="+mn-lt"/>
                <a:ea typeface="+mn-ea"/>
                <a:cs typeface="+mn-ea"/>
                <a:sym typeface="+mn-lt"/>
              </a:rPr>
              <a:t>点击输入本栏的具体文字，简明扼要的说明分项内容。</a:t>
            </a:r>
            <a:endParaRPr lang="en-US" altLang="zh-CN" sz="1600" dirty="0">
              <a:solidFill>
                <a:schemeClr val="tx1">
                  <a:lumMod val="75000"/>
                  <a:lumOff val="25000"/>
                </a:schemeClr>
              </a:solidFill>
              <a:latin typeface="+mn-lt"/>
              <a:ea typeface="+mn-ea"/>
              <a:cs typeface="+mn-ea"/>
              <a:sym typeface="+mn-lt"/>
            </a:endParaRPr>
          </a:p>
        </p:txBody>
      </p:sp>
      <p:pic>
        <p:nvPicPr>
          <p:cNvPr id="42" name="图片 4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43" name="图片 4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44"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325025459"/>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2065388" y="1664850"/>
            <a:ext cx="2684915" cy="1426450"/>
            <a:chOff x="1547850" y="1248636"/>
            <a:chExt cx="2013686" cy="1069837"/>
          </a:xfrm>
        </p:grpSpPr>
        <p:grpSp>
          <p:nvGrpSpPr>
            <p:cNvPr id="32" name="组合 31"/>
            <p:cNvGrpSpPr/>
            <p:nvPr/>
          </p:nvGrpSpPr>
          <p:grpSpPr>
            <a:xfrm flipH="1">
              <a:off x="1547850" y="1248636"/>
              <a:ext cx="2013686" cy="1069837"/>
              <a:chOff x="5947699" y="828177"/>
              <a:chExt cx="2684915" cy="142644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sp>
            <p:nvSpPr>
              <p:cNvPr id="34" name="文本框 94"/>
              <p:cNvSpPr txBox="1"/>
              <p:nvPr/>
            </p:nvSpPr>
            <p:spPr>
              <a:xfrm>
                <a:off x="6852147" y="828177"/>
                <a:ext cx="1780467" cy="400108"/>
              </a:xfrm>
              <a:prstGeom prst="rect">
                <a:avLst/>
              </a:prstGeom>
              <a:noFill/>
            </p:spPr>
            <p:txBody>
              <a:bodyPr wrap="square" rtlCol="0">
                <a:spAutoFit/>
              </a:bodyPr>
              <a:lstStyle/>
              <a:p>
                <a:pPr>
                  <a:defRPr/>
                </a:pPr>
                <a:r>
                  <a:rPr lang="zh-CN" altLang="en-US" sz="2000" b="1" dirty="0">
                    <a:solidFill>
                      <a:schemeClr val="accent1"/>
                    </a:solidFill>
                    <a:cs typeface="+mn-ea"/>
                    <a:sym typeface="+mn-lt"/>
                  </a:rPr>
                  <a:t>在此添加标题</a:t>
                </a:r>
              </a:p>
            </p:txBody>
          </p:sp>
          <p:sp>
            <p:nvSpPr>
              <p:cNvPr id="35" name="文本框 95"/>
              <p:cNvSpPr txBox="1"/>
              <p:nvPr/>
            </p:nvSpPr>
            <p:spPr>
              <a:xfrm>
                <a:off x="6290683" y="1331295"/>
                <a:ext cx="2341931" cy="923326"/>
              </a:xfrm>
              <a:prstGeom prst="rect">
                <a:avLst/>
              </a:prstGeom>
              <a:noFill/>
            </p:spPr>
            <p:txBody>
              <a:bodyPr wrap="square" rtlCol="0">
                <a:spAutoFit/>
              </a:bodyPr>
              <a:lstStyle/>
              <a:p>
                <a:pPr>
                  <a:lnSpc>
                    <a:spcPct val="150000"/>
                  </a:lnSpc>
                  <a:defRPr/>
                </a:pPr>
                <a:r>
                  <a:rPr lang="zh-CN" altLang="en-US" sz="1200" dirty="0">
                    <a:solidFill>
                      <a:schemeClr val="tx1">
                        <a:lumMod val="75000"/>
                        <a:lumOff val="25000"/>
                      </a:schemeClr>
                    </a:solidFill>
                    <a:cs typeface="+mn-ea"/>
                    <a:sym typeface="+mn-lt"/>
                  </a:rPr>
                  <a:t>点击输入本栏的具体文字，简明扼要的说明分项内容，请根据您的具体内容酌情修改。</a:t>
                </a:r>
                <a:endParaRPr lang="zh-CN" altLang="en-US" sz="1200" spc="100" dirty="0">
                  <a:solidFill>
                    <a:schemeClr val="tx1">
                      <a:lumMod val="65000"/>
                      <a:lumOff val="35000"/>
                    </a:schemeClr>
                  </a:solidFill>
                  <a:cs typeface="+mn-ea"/>
                  <a:sym typeface="+mn-lt"/>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grpSp>
      </p:grpSp>
      <p:grpSp>
        <p:nvGrpSpPr>
          <p:cNvPr id="70" name="组合 69"/>
          <p:cNvGrpSpPr/>
          <p:nvPr/>
        </p:nvGrpSpPr>
        <p:grpSpPr>
          <a:xfrm>
            <a:off x="852160" y="4518034"/>
            <a:ext cx="2684915" cy="1368539"/>
            <a:chOff x="637929" y="3388524"/>
            <a:chExt cx="2013686" cy="1026404"/>
          </a:xfrm>
        </p:grpSpPr>
        <p:grpSp>
          <p:nvGrpSpPr>
            <p:cNvPr id="38" name="组合 37"/>
            <p:cNvGrpSpPr/>
            <p:nvPr/>
          </p:nvGrpSpPr>
          <p:grpSpPr>
            <a:xfrm flipH="1" flipV="1">
              <a:off x="637929" y="3388524"/>
              <a:ext cx="2013686" cy="1026404"/>
              <a:chOff x="5947699" y="412436"/>
              <a:chExt cx="2684915" cy="1368533"/>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sp>
            <p:nvSpPr>
              <p:cNvPr id="40" name="文本框 106"/>
              <p:cNvSpPr txBox="1"/>
              <p:nvPr/>
            </p:nvSpPr>
            <p:spPr>
              <a:xfrm flipV="1">
                <a:off x="6852147" y="1380861"/>
                <a:ext cx="1780467" cy="400108"/>
              </a:xfrm>
              <a:prstGeom prst="rect">
                <a:avLst/>
              </a:prstGeom>
              <a:noFill/>
            </p:spPr>
            <p:txBody>
              <a:bodyPr wrap="square" rtlCol="0">
                <a:spAutoFit/>
              </a:bodyPr>
              <a:lstStyle/>
              <a:p>
                <a:pPr>
                  <a:defRPr/>
                </a:pPr>
                <a:r>
                  <a:rPr lang="zh-CN" altLang="en-US" sz="2000" b="1" dirty="0">
                    <a:solidFill>
                      <a:schemeClr val="accent3"/>
                    </a:solidFill>
                    <a:cs typeface="+mn-ea"/>
                    <a:sym typeface="+mn-lt"/>
                  </a:rPr>
                  <a:t>在此添加标题</a:t>
                </a:r>
              </a:p>
            </p:txBody>
          </p:sp>
          <p:sp>
            <p:nvSpPr>
              <p:cNvPr id="41" name="文本框 107"/>
              <p:cNvSpPr txBox="1"/>
              <p:nvPr/>
            </p:nvSpPr>
            <p:spPr>
              <a:xfrm flipV="1">
                <a:off x="6290683" y="412436"/>
                <a:ext cx="2341931" cy="923326"/>
              </a:xfrm>
              <a:prstGeom prst="rect">
                <a:avLst/>
              </a:prstGeom>
              <a:noFill/>
            </p:spPr>
            <p:txBody>
              <a:bodyPr wrap="square" rtlCol="0">
                <a:spAutoFit/>
              </a:bodyPr>
              <a:lstStyle/>
              <a:p>
                <a:pPr>
                  <a:lnSpc>
                    <a:spcPct val="150000"/>
                  </a:lnSpc>
                  <a:defRPr/>
                </a:pPr>
                <a:r>
                  <a:rPr lang="zh-CN" altLang="en-US" sz="1200" dirty="0">
                    <a:solidFill>
                      <a:schemeClr val="tx1">
                        <a:lumMod val="75000"/>
                        <a:lumOff val="25000"/>
                      </a:schemeClr>
                    </a:solidFill>
                    <a:cs typeface="+mn-ea"/>
                    <a:sym typeface="+mn-lt"/>
                  </a:rPr>
                  <a:t>点击输入本栏的具体文字，简明扼要的说明分项内容，请根据您的具体内容酌情修改。</a:t>
                </a:r>
                <a:endParaRPr lang="zh-CN" altLang="en-US" sz="1200" spc="100" dirty="0">
                  <a:solidFill>
                    <a:schemeClr val="tx1">
                      <a:lumMod val="65000"/>
                      <a:lumOff val="35000"/>
                    </a:schemeClr>
                  </a:solidFill>
                  <a:cs typeface="+mn-ea"/>
                  <a:sym typeface="+mn-lt"/>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91440" tIns="45720" rIns="91440" bIns="45720" numCol="1" anchor="t" anchorCtr="0" compatLnSpc="1">
              <a:prstTxWarp prst="textNoShape">
                <a:avLst/>
              </a:prstTxWarp>
            </a:bodyPr>
            <a:lstStyle/>
            <a:p>
              <a:pPr>
                <a:defRPr/>
              </a:pPr>
              <a:endParaRPr lang="zh-CN" altLang="en-US" sz="2400">
                <a:solidFill>
                  <a:prstClr val="black"/>
                </a:solidFill>
                <a:cs typeface="+mn-ea"/>
                <a:sym typeface="+mn-lt"/>
              </a:endParaRPr>
            </a:p>
          </p:txBody>
        </p:sp>
      </p:grpSp>
      <p:grpSp>
        <p:nvGrpSpPr>
          <p:cNvPr id="73" name="组合 72"/>
          <p:cNvGrpSpPr/>
          <p:nvPr/>
        </p:nvGrpSpPr>
        <p:grpSpPr>
          <a:xfrm>
            <a:off x="8274756" y="1923040"/>
            <a:ext cx="2792504" cy="1435415"/>
            <a:chOff x="6204877" y="1442279"/>
            <a:chExt cx="2094378" cy="1076561"/>
          </a:xfrm>
        </p:grpSpPr>
        <p:grpSp>
          <p:nvGrpSpPr>
            <p:cNvPr id="20" name="组合 19"/>
            <p:cNvGrpSpPr/>
            <p:nvPr/>
          </p:nvGrpSpPr>
          <p:grpSpPr>
            <a:xfrm>
              <a:off x="6204877" y="1442279"/>
              <a:ext cx="2094378" cy="1076561"/>
              <a:chOff x="5947699" y="819212"/>
              <a:chExt cx="2792499" cy="143540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sp>
            <p:nvSpPr>
              <p:cNvPr id="22" name="文本框 82"/>
              <p:cNvSpPr txBox="1"/>
              <p:nvPr/>
            </p:nvSpPr>
            <p:spPr>
              <a:xfrm>
                <a:off x="6852147" y="819212"/>
                <a:ext cx="1780467" cy="400108"/>
              </a:xfrm>
              <a:prstGeom prst="rect">
                <a:avLst/>
              </a:prstGeom>
              <a:noFill/>
            </p:spPr>
            <p:txBody>
              <a:bodyPr wrap="square" rtlCol="0">
                <a:spAutoFit/>
              </a:bodyPr>
              <a:lstStyle/>
              <a:p>
                <a:pPr>
                  <a:defRPr/>
                </a:pPr>
                <a:r>
                  <a:rPr lang="zh-CN" altLang="en-US" sz="2000" b="1" dirty="0">
                    <a:solidFill>
                      <a:schemeClr val="accent2"/>
                    </a:solidFill>
                    <a:cs typeface="+mn-ea"/>
                    <a:sym typeface="+mn-lt"/>
                  </a:rPr>
                  <a:t>在此添加标题</a:t>
                </a:r>
              </a:p>
            </p:txBody>
          </p:sp>
          <p:sp>
            <p:nvSpPr>
              <p:cNvPr id="23" name="文本框 83"/>
              <p:cNvSpPr txBox="1"/>
              <p:nvPr/>
            </p:nvSpPr>
            <p:spPr>
              <a:xfrm>
                <a:off x="6398266" y="1331295"/>
                <a:ext cx="2341932" cy="923326"/>
              </a:xfrm>
              <a:prstGeom prst="rect">
                <a:avLst/>
              </a:prstGeom>
              <a:noFill/>
            </p:spPr>
            <p:txBody>
              <a:bodyPr wrap="square" rtlCol="0">
                <a:spAutoFit/>
              </a:bodyPr>
              <a:lstStyle/>
              <a:p>
                <a:pPr>
                  <a:lnSpc>
                    <a:spcPct val="150000"/>
                  </a:lnSpc>
                  <a:defRPr/>
                </a:pPr>
                <a:r>
                  <a:rPr lang="zh-CN" altLang="en-US" sz="1200" dirty="0">
                    <a:solidFill>
                      <a:schemeClr val="tx1">
                        <a:lumMod val="75000"/>
                        <a:lumOff val="25000"/>
                      </a:schemeClr>
                    </a:solidFill>
                    <a:cs typeface="+mn-ea"/>
                    <a:sym typeface="+mn-lt"/>
                  </a:rPr>
                  <a:t>点击输入本栏的具体文字，简明扼要的说明分项内容，请根据您的具体内容酌情修改。</a:t>
                </a:r>
                <a:endParaRPr lang="zh-CN" altLang="en-US" sz="1200" spc="100" dirty="0">
                  <a:solidFill>
                    <a:schemeClr val="tx1">
                      <a:lumMod val="65000"/>
                      <a:lumOff val="35000"/>
                    </a:schemeClr>
                  </a:solidFill>
                  <a:cs typeface="+mn-ea"/>
                  <a:sym typeface="+mn-lt"/>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defRPr/>
                </a:pPr>
                <a:endParaRPr lang="zh-CN" altLang="en-US" sz="2400">
                  <a:solidFill>
                    <a:prstClr val="black"/>
                  </a:solidFill>
                  <a:cs typeface="+mn-ea"/>
                  <a:sym typeface="+mn-lt"/>
                </a:endParaRPr>
              </a:p>
            </p:txBody>
          </p:sp>
        </p:grpSp>
      </p:grpSp>
      <p:grpSp>
        <p:nvGrpSpPr>
          <p:cNvPr id="74" name="组合 73"/>
          <p:cNvGrpSpPr/>
          <p:nvPr/>
        </p:nvGrpSpPr>
        <p:grpSpPr>
          <a:xfrm>
            <a:off x="6744776" y="4542874"/>
            <a:ext cx="2792504" cy="1368541"/>
            <a:chOff x="5057392" y="3407154"/>
            <a:chExt cx="2094378" cy="1026406"/>
          </a:xfrm>
        </p:grpSpPr>
        <p:grpSp>
          <p:nvGrpSpPr>
            <p:cNvPr id="26" name="组合 25"/>
            <p:cNvGrpSpPr/>
            <p:nvPr/>
          </p:nvGrpSpPr>
          <p:grpSpPr>
            <a:xfrm flipV="1">
              <a:off x="5057392" y="3407154"/>
              <a:ext cx="2094378" cy="1026406"/>
              <a:chOff x="5947699" y="403468"/>
              <a:chExt cx="2792499" cy="1368536"/>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sp>
            <p:nvSpPr>
              <p:cNvPr id="28" name="文本框 88"/>
              <p:cNvSpPr txBox="1"/>
              <p:nvPr/>
            </p:nvSpPr>
            <p:spPr>
              <a:xfrm flipV="1">
                <a:off x="6852147" y="1371895"/>
                <a:ext cx="1780467" cy="400109"/>
              </a:xfrm>
              <a:prstGeom prst="rect">
                <a:avLst/>
              </a:prstGeom>
              <a:noFill/>
            </p:spPr>
            <p:txBody>
              <a:bodyPr wrap="square" rtlCol="0">
                <a:spAutoFit/>
              </a:bodyPr>
              <a:lstStyle/>
              <a:p>
                <a:pPr>
                  <a:defRPr/>
                </a:pPr>
                <a:r>
                  <a:rPr lang="zh-CN" altLang="en-US" sz="2000" b="1" dirty="0">
                    <a:solidFill>
                      <a:schemeClr val="accent4"/>
                    </a:solidFill>
                    <a:cs typeface="+mn-ea"/>
                    <a:sym typeface="+mn-lt"/>
                  </a:rPr>
                  <a:t>在此添加标题</a:t>
                </a:r>
              </a:p>
            </p:txBody>
          </p:sp>
          <p:sp>
            <p:nvSpPr>
              <p:cNvPr id="29" name="文本框 89"/>
              <p:cNvSpPr txBox="1"/>
              <p:nvPr/>
            </p:nvSpPr>
            <p:spPr>
              <a:xfrm flipV="1">
                <a:off x="6398266" y="403468"/>
                <a:ext cx="2341932" cy="923327"/>
              </a:xfrm>
              <a:prstGeom prst="rect">
                <a:avLst/>
              </a:prstGeom>
              <a:noFill/>
            </p:spPr>
            <p:txBody>
              <a:bodyPr wrap="square" rtlCol="0">
                <a:spAutoFit/>
              </a:bodyPr>
              <a:lstStyle/>
              <a:p>
                <a:pPr>
                  <a:lnSpc>
                    <a:spcPct val="150000"/>
                  </a:lnSpc>
                  <a:defRPr/>
                </a:pPr>
                <a:r>
                  <a:rPr lang="zh-CN" altLang="en-US" sz="1200" dirty="0">
                    <a:solidFill>
                      <a:schemeClr val="tx1">
                        <a:lumMod val="75000"/>
                        <a:lumOff val="25000"/>
                      </a:schemeClr>
                    </a:solidFill>
                    <a:cs typeface="+mn-ea"/>
                    <a:sym typeface="+mn-lt"/>
                  </a:rPr>
                  <a:t>点击输入本栏的具体文字，简明扼要的说明分项内容，请根据您的具体内容酌情修改。</a:t>
                </a:r>
                <a:endParaRPr lang="zh-CN" altLang="en-US" sz="1200" spc="100" dirty="0">
                  <a:solidFill>
                    <a:schemeClr val="tx1">
                      <a:lumMod val="65000"/>
                      <a:lumOff val="35000"/>
                    </a:schemeClr>
                  </a:solidFill>
                  <a:cs typeface="+mn-ea"/>
                  <a:sym typeface="+mn-lt"/>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91440" tIns="45720" rIns="91440" bIns="45720" numCol="1" anchor="t" anchorCtr="0" compatLnSpc="1">
              <a:prstTxWarp prst="textNoShape">
                <a:avLst/>
              </a:prstTxWarp>
            </a:bodyPr>
            <a:lstStyle/>
            <a:p>
              <a:pPr>
                <a:defRPr/>
              </a:pPr>
              <a:endParaRPr lang="zh-CN" altLang="en-US" sz="2400" dirty="0">
                <a:solidFill>
                  <a:prstClr val="black"/>
                </a:solidFill>
                <a:cs typeface="+mn-ea"/>
                <a:sym typeface="+mn-lt"/>
              </a:endParaRPr>
            </a:p>
          </p:txBody>
        </p:sp>
      </p:grpSp>
      <p:grpSp>
        <p:nvGrpSpPr>
          <p:cNvPr id="67" name="组合 66"/>
          <p:cNvGrpSpPr/>
          <p:nvPr/>
        </p:nvGrpSpPr>
        <p:grpSpPr>
          <a:xfrm>
            <a:off x="3023408" y="3216941"/>
            <a:ext cx="1656097" cy="1656099"/>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grpSp>
          <p:nvGrpSpPr>
            <p:cNvPr id="55" name="组合 54"/>
            <p:cNvGrpSpPr/>
            <p:nvPr/>
          </p:nvGrpSpPr>
          <p:grpSpPr>
            <a:xfrm>
              <a:off x="2501338" y="2761460"/>
              <a:ext cx="750088" cy="575417"/>
              <a:chOff x="4123036" y="1197871"/>
              <a:chExt cx="1000117" cy="767223"/>
            </a:xfrm>
          </p:grpSpPr>
          <p:sp>
            <p:nvSpPr>
              <p:cNvPr id="56" name="文本框 122"/>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chemeClr val="accent3"/>
                    </a:solidFill>
                    <a:cs typeface="+mn-ea"/>
                    <a:sym typeface="+mn-lt"/>
                  </a:rPr>
                  <a:t>01</a:t>
                </a:r>
                <a:endParaRPr lang="zh-CN" altLang="en-US" sz="4000" dirty="0">
                  <a:solidFill>
                    <a:schemeClr val="accent3"/>
                  </a:solidFill>
                  <a:cs typeface="+mn-ea"/>
                  <a:sym typeface="+mn-lt"/>
                </a:endParaRPr>
              </a:p>
            </p:txBody>
          </p:sp>
          <p:sp>
            <p:nvSpPr>
              <p:cNvPr id="57" name="文本框 123"/>
              <p:cNvSpPr txBox="1"/>
              <p:nvPr/>
            </p:nvSpPr>
            <p:spPr>
              <a:xfrm>
                <a:off x="4266701" y="1688095"/>
                <a:ext cx="740410" cy="276999"/>
              </a:xfrm>
              <a:prstGeom prst="rect">
                <a:avLst/>
              </a:prstGeom>
              <a:noFill/>
            </p:spPr>
            <p:txBody>
              <a:bodyPr wrap="square" rtlCol="0">
                <a:spAutoFit/>
              </a:bodyPr>
              <a:lstStyle/>
              <a:p>
                <a:pPr algn="ctr">
                  <a:defRPr/>
                </a:pPr>
                <a:endParaRPr lang="zh-CN" altLang="en-US" sz="1200" dirty="0">
                  <a:solidFill>
                    <a:prstClr val="black">
                      <a:lumMod val="50000"/>
                      <a:lumOff val="50000"/>
                    </a:prstClr>
                  </a:solidFill>
                  <a:cs typeface="+mn-ea"/>
                  <a:sym typeface="+mn-lt"/>
                </a:endParaRPr>
              </a:p>
            </p:txBody>
          </p:sp>
        </p:grpSp>
      </p:grpSp>
      <p:grpSp>
        <p:nvGrpSpPr>
          <p:cNvPr id="2" name="组合 1"/>
          <p:cNvGrpSpPr/>
          <p:nvPr/>
        </p:nvGrpSpPr>
        <p:grpSpPr>
          <a:xfrm>
            <a:off x="4265024" y="2271854"/>
            <a:ext cx="1656097" cy="1656099"/>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grpSp>
          <p:nvGrpSpPr>
            <p:cNvPr id="58" name="组合 57"/>
            <p:cNvGrpSpPr/>
            <p:nvPr/>
          </p:nvGrpSpPr>
          <p:grpSpPr>
            <a:xfrm>
              <a:off x="3438874" y="2064094"/>
              <a:ext cx="750088" cy="575417"/>
              <a:chOff x="4123036" y="1197871"/>
              <a:chExt cx="1000117" cy="767223"/>
            </a:xfrm>
          </p:grpSpPr>
          <p:sp>
            <p:nvSpPr>
              <p:cNvPr id="59" name="文本框 125"/>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chemeClr val="accent1"/>
                    </a:solidFill>
                    <a:cs typeface="+mn-ea"/>
                    <a:sym typeface="+mn-lt"/>
                  </a:rPr>
                  <a:t>02</a:t>
                </a:r>
                <a:endParaRPr lang="zh-CN" altLang="en-US" sz="4000" dirty="0">
                  <a:solidFill>
                    <a:schemeClr val="accent1"/>
                  </a:solidFill>
                  <a:cs typeface="+mn-ea"/>
                  <a:sym typeface="+mn-lt"/>
                </a:endParaRPr>
              </a:p>
            </p:txBody>
          </p:sp>
          <p:sp>
            <p:nvSpPr>
              <p:cNvPr id="60" name="文本框 126"/>
              <p:cNvSpPr txBox="1"/>
              <p:nvPr/>
            </p:nvSpPr>
            <p:spPr>
              <a:xfrm>
                <a:off x="4266701" y="1688095"/>
                <a:ext cx="740410" cy="276999"/>
              </a:xfrm>
              <a:prstGeom prst="rect">
                <a:avLst/>
              </a:prstGeom>
              <a:noFill/>
            </p:spPr>
            <p:txBody>
              <a:bodyPr wrap="square" rtlCol="0">
                <a:spAutoFit/>
              </a:bodyPr>
              <a:lstStyle/>
              <a:p>
                <a:pPr algn="ctr">
                  <a:defRPr/>
                </a:pPr>
                <a:endParaRPr lang="zh-CN" altLang="en-US" sz="1200" dirty="0">
                  <a:solidFill>
                    <a:prstClr val="black">
                      <a:lumMod val="50000"/>
                      <a:lumOff val="50000"/>
                    </a:prstClr>
                  </a:solidFill>
                  <a:cs typeface="+mn-ea"/>
                  <a:sym typeface="+mn-lt"/>
                </a:endParaRPr>
              </a:p>
            </p:txBody>
          </p:sp>
        </p:grpSp>
      </p:grpSp>
      <p:grpSp>
        <p:nvGrpSpPr>
          <p:cNvPr id="69" name="组合 68"/>
          <p:cNvGrpSpPr/>
          <p:nvPr/>
        </p:nvGrpSpPr>
        <p:grpSpPr>
          <a:xfrm>
            <a:off x="6829832" y="2271854"/>
            <a:ext cx="1656097" cy="1656099"/>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grpSp>
          <p:nvGrpSpPr>
            <p:cNvPr id="61" name="组合 60"/>
            <p:cNvGrpSpPr/>
            <p:nvPr/>
          </p:nvGrpSpPr>
          <p:grpSpPr>
            <a:xfrm>
              <a:off x="5368281" y="2064094"/>
              <a:ext cx="750088" cy="575417"/>
              <a:chOff x="4123036" y="1197871"/>
              <a:chExt cx="1000117" cy="767223"/>
            </a:xfrm>
          </p:grpSpPr>
          <p:sp>
            <p:nvSpPr>
              <p:cNvPr id="62" name="文本框 128"/>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chemeClr val="accent2"/>
                    </a:solidFill>
                    <a:cs typeface="+mn-ea"/>
                    <a:sym typeface="+mn-lt"/>
                  </a:rPr>
                  <a:t>04</a:t>
                </a:r>
                <a:endParaRPr lang="zh-CN" altLang="en-US" sz="4000" dirty="0">
                  <a:solidFill>
                    <a:schemeClr val="accent2"/>
                  </a:solidFill>
                  <a:cs typeface="+mn-ea"/>
                  <a:sym typeface="+mn-lt"/>
                </a:endParaRPr>
              </a:p>
            </p:txBody>
          </p:sp>
          <p:sp>
            <p:nvSpPr>
              <p:cNvPr id="63" name="文本框 129"/>
              <p:cNvSpPr txBox="1"/>
              <p:nvPr/>
            </p:nvSpPr>
            <p:spPr>
              <a:xfrm>
                <a:off x="4266701" y="1688095"/>
                <a:ext cx="740410" cy="276999"/>
              </a:xfrm>
              <a:prstGeom prst="rect">
                <a:avLst/>
              </a:prstGeom>
              <a:noFill/>
            </p:spPr>
            <p:txBody>
              <a:bodyPr wrap="square" rtlCol="0">
                <a:spAutoFit/>
              </a:bodyPr>
              <a:lstStyle/>
              <a:p>
                <a:pPr algn="ctr">
                  <a:defRPr/>
                </a:pPr>
                <a:endParaRPr lang="zh-CN" altLang="en-US" sz="1200" dirty="0">
                  <a:solidFill>
                    <a:prstClr val="black">
                      <a:lumMod val="50000"/>
                      <a:lumOff val="50000"/>
                    </a:prstClr>
                  </a:solidFill>
                  <a:cs typeface="+mn-ea"/>
                  <a:sym typeface="+mn-lt"/>
                </a:endParaRPr>
              </a:p>
            </p:txBody>
          </p:sp>
        </p:grpSp>
      </p:grpSp>
      <p:grpSp>
        <p:nvGrpSpPr>
          <p:cNvPr id="68" name="组合 67"/>
          <p:cNvGrpSpPr/>
          <p:nvPr/>
        </p:nvGrpSpPr>
        <p:grpSpPr>
          <a:xfrm>
            <a:off x="5564840" y="3216941"/>
            <a:ext cx="1656097" cy="1656099"/>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prstClr val="white"/>
                  </a:solidFill>
                  <a:cs typeface="+mn-ea"/>
                  <a:sym typeface="+mn-lt"/>
                </a:endParaRPr>
              </a:p>
            </p:txBody>
          </p:sp>
        </p:grpSp>
        <p:grpSp>
          <p:nvGrpSpPr>
            <p:cNvPr id="64" name="组合 63"/>
            <p:cNvGrpSpPr/>
            <p:nvPr/>
          </p:nvGrpSpPr>
          <p:grpSpPr>
            <a:xfrm>
              <a:off x="4411705" y="2761460"/>
              <a:ext cx="750088" cy="575417"/>
              <a:chOff x="4123036" y="1197871"/>
              <a:chExt cx="1000117" cy="767223"/>
            </a:xfrm>
          </p:grpSpPr>
          <p:sp>
            <p:nvSpPr>
              <p:cNvPr id="65" name="文本框 131"/>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chemeClr val="accent4"/>
                    </a:solidFill>
                    <a:cs typeface="+mn-ea"/>
                    <a:sym typeface="+mn-lt"/>
                  </a:rPr>
                  <a:t>03</a:t>
                </a:r>
                <a:endParaRPr lang="zh-CN" altLang="en-US" sz="4000" dirty="0">
                  <a:solidFill>
                    <a:schemeClr val="accent4"/>
                  </a:solidFill>
                  <a:cs typeface="+mn-ea"/>
                  <a:sym typeface="+mn-lt"/>
                </a:endParaRPr>
              </a:p>
            </p:txBody>
          </p:sp>
          <p:sp>
            <p:nvSpPr>
              <p:cNvPr id="66" name="文本框 132"/>
              <p:cNvSpPr txBox="1"/>
              <p:nvPr/>
            </p:nvSpPr>
            <p:spPr>
              <a:xfrm>
                <a:off x="4266701" y="1688095"/>
                <a:ext cx="740410" cy="276999"/>
              </a:xfrm>
              <a:prstGeom prst="rect">
                <a:avLst/>
              </a:prstGeom>
              <a:noFill/>
            </p:spPr>
            <p:txBody>
              <a:bodyPr wrap="square" rtlCol="0">
                <a:spAutoFit/>
              </a:bodyPr>
              <a:lstStyle/>
              <a:p>
                <a:pPr algn="ctr">
                  <a:defRPr/>
                </a:pPr>
                <a:endParaRPr lang="zh-CN" altLang="en-US" sz="1200" dirty="0">
                  <a:solidFill>
                    <a:prstClr val="black">
                      <a:lumMod val="50000"/>
                      <a:lumOff val="50000"/>
                    </a:prstClr>
                  </a:solidFill>
                  <a:cs typeface="+mn-ea"/>
                  <a:sym typeface="+mn-lt"/>
                </a:endParaRPr>
              </a:p>
            </p:txBody>
          </p:sp>
        </p:grpSp>
      </p:grpSp>
      <p:pic>
        <p:nvPicPr>
          <p:cNvPr id="75" name="图片 7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76" name="图片 7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77"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66965568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37"/>
          <p:cNvSpPr txBox="1"/>
          <p:nvPr/>
        </p:nvSpPr>
        <p:spPr bwMode="auto">
          <a:xfrm>
            <a:off x="999178" y="1320248"/>
            <a:ext cx="10170365" cy="613694"/>
          </a:xfrm>
          <a:prstGeom prst="rect">
            <a:avLst/>
          </a:prstGeom>
          <a:noFill/>
        </p:spPr>
        <p:txBody>
          <a:bodyPr wrap="square" lIns="91440" tIns="45720" rIns="91440" bIns="45720">
            <a:spAutoFit/>
          </a:bodyPr>
          <a:lstStyle/>
          <a:p>
            <a:pPr>
              <a:lnSpc>
                <a:spcPct val="150000"/>
              </a:lnSpc>
              <a:defRPr/>
            </a:pPr>
            <a:r>
              <a:rPr lang="zh-CN" altLang="en-US" sz="1200" dirty="0">
                <a:solidFill>
                  <a:schemeClr val="tx1">
                    <a:lumMod val="75000"/>
                    <a:lumOff val="25000"/>
                  </a:schemeClr>
                </a:solidFill>
                <a:cs typeface="+mn-ea"/>
                <a:sym typeface="+mn-lt"/>
              </a:rPr>
              <a:t>详写内容</a:t>
            </a:r>
            <a:r>
              <a:rPr lang="en-US" altLang="zh-CN" sz="1200" dirty="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点击输入本栏的具体文字，简明扼要的说明分项内容，此为概念图解，请根据您的具体内容酌情修改。详写内容</a:t>
            </a:r>
            <a:r>
              <a:rPr lang="en-US" altLang="zh-CN" sz="1200" dirty="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zh-CN" altLang="en-US" sz="1200" spc="100" dirty="0">
              <a:solidFill>
                <a:schemeClr val="tx1">
                  <a:lumMod val="65000"/>
                  <a:lumOff val="35000"/>
                </a:schemeClr>
              </a:solidFill>
              <a:cs typeface="+mn-ea"/>
              <a:sym typeface="+mn-lt"/>
            </a:endParaRPr>
          </a:p>
        </p:txBody>
      </p:sp>
      <p:sp>
        <p:nvSpPr>
          <p:cNvPr id="25" name="圆角矩形 24"/>
          <p:cNvSpPr/>
          <p:nvPr/>
        </p:nvSpPr>
        <p:spPr>
          <a:xfrm>
            <a:off x="3956409" y="2171282"/>
            <a:ext cx="1918635" cy="3595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grpSp>
        <p:nvGrpSpPr>
          <p:cNvPr id="26" name="组合 25"/>
          <p:cNvGrpSpPr/>
          <p:nvPr/>
        </p:nvGrpSpPr>
        <p:grpSpPr>
          <a:xfrm>
            <a:off x="3977466" y="3818320"/>
            <a:ext cx="1876516" cy="1876517"/>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cs typeface="+mn-ea"/>
                <a:sym typeface="+mn-lt"/>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cs typeface="+mn-ea"/>
                  <a:sym typeface="+mn-lt"/>
                </a:endParaRPr>
              </a:p>
            </p:txBody>
          </p:sp>
          <p:sp>
            <p:nvSpPr>
              <p:cNvPr id="30" name="椭圆 2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cs typeface="+mn-ea"/>
                  <a:sym typeface="+mn-lt"/>
                </a:endParaRPr>
              </a:p>
            </p:txBody>
          </p:sp>
        </p:grpSp>
      </p:grpSp>
      <p:grpSp>
        <p:nvGrpSpPr>
          <p:cNvPr id="31" name="组合 30"/>
          <p:cNvGrpSpPr/>
          <p:nvPr/>
        </p:nvGrpSpPr>
        <p:grpSpPr>
          <a:xfrm>
            <a:off x="3969335" y="2795515"/>
            <a:ext cx="1892776" cy="769091"/>
            <a:chOff x="2061936" y="5054749"/>
            <a:chExt cx="2349784" cy="954787"/>
          </a:xfrm>
        </p:grpSpPr>
        <p:sp>
          <p:nvSpPr>
            <p:cNvPr id="32" name="文本框 10"/>
            <p:cNvSpPr txBox="1"/>
            <p:nvPr/>
          </p:nvSpPr>
          <p:spPr bwMode="auto">
            <a:xfrm>
              <a:off x="2143824" y="5436402"/>
              <a:ext cx="2186005" cy="573134"/>
            </a:xfrm>
            <a:prstGeom prst="rect">
              <a:avLst/>
            </a:prstGeom>
            <a:noFill/>
          </p:spPr>
          <p:txBody>
            <a:bodyPr wrap="square">
              <a:spAutoFit/>
            </a:bodyPr>
            <a:lstStyle/>
            <a:p>
              <a:r>
                <a:rPr lang="zh-CN" altLang="en-US" sz="1200" dirty="0">
                  <a:solidFill>
                    <a:schemeClr val="tx1">
                      <a:lumMod val="75000"/>
                      <a:lumOff val="25000"/>
                    </a:schemeClr>
                  </a:solidFill>
                  <a:cs typeface="+mn-ea"/>
                  <a:sym typeface="+mn-lt"/>
                </a:rPr>
                <a:t>点击输入本栏的具体文字根据您内容修改</a:t>
              </a:r>
              <a:endParaRPr lang="zh-CN" altLang="en-US" sz="1200" dirty="0">
                <a:solidFill>
                  <a:schemeClr val="tx1">
                    <a:lumMod val="65000"/>
                    <a:lumOff val="35000"/>
                  </a:schemeClr>
                </a:solidFill>
                <a:cs typeface="+mn-ea"/>
                <a:sym typeface="+mn-lt"/>
              </a:endParaRPr>
            </a:p>
          </p:txBody>
        </p:sp>
        <p:sp>
          <p:nvSpPr>
            <p:cNvPr id="33" name="文本框 11"/>
            <p:cNvSpPr txBox="1"/>
            <p:nvPr/>
          </p:nvSpPr>
          <p:spPr bwMode="auto">
            <a:xfrm>
              <a:off x="2061936" y="5054749"/>
              <a:ext cx="2349784" cy="420298"/>
            </a:xfrm>
            <a:prstGeom prst="rect">
              <a:avLst/>
            </a:prstGeom>
            <a:noFill/>
          </p:spPr>
          <p:txBody>
            <a:bodyPr wrap="square">
              <a:spAutoFit/>
            </a:bodyPr>
            <a:lstStyle/>
            <a:p>
              <a:pPr algn="ctr">
                <a:defRPr/>
              </a:pPr>
              <a:r>
                <a:rPr lang="zh-CN" altLang="en-US" sz="1600" b="1" spc="100" dirty="0">
                  <a:solidFill>
                    <a:schemeClr val="accent1"/>
                  </a:solidFill>
                  <a:cs typeface="+mn-ea"/>
                  <a:sym typeface="+mn-lt"/>
                </a:rPr>
                <a:t>在此添加标题</a:t>
              </a:r>
            </a:p>
          </p:txBody>
        </p:sp>
      </p:grpSp>
      <p:cxnSp>
        <p:nvCxnSpPr>
          <p:cNvPr id="34" name="直接连接符 33"/>
          <p:cNvCxnSpPr/>
          <p:nvPr/>
        </p:nvCxnSpPr>
        <p:spPr>
          <a:xfrm>
            <a:off x="4258198" y="3763769"/>
            <a:ext cx="131505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6320133" y="2171282"/>
            <a:ext cx="1918635" cy="3595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cs typeface="+mn-ea"/>
              <a:sym typeface="+mn-lt"/>
            </a:endParaRPr>
          </a:p>
        </p:txBody>
      </p:sp>
      <p:grpSp>
        <p:nvGrpSpPr>
          <p:cNvPr id="36" name="组合 35"/>
          <p:cNvGrpSpPr/>
          <p:nvPr/>
        </p:nvGrpSpPr>
        <p:grpSpPr>
          <a:xfrm>
            <a:off x="6341189" y="2246695"/>
            <a:ext cx="1876516" cy="1876517"/>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cs typeface="+mn-ea"/>
                <a:sym typeface="+mn-lt"/>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cs typeface="+mn-ea"/>
                  <a:sym typeface="+mn-lt"/>
                </a:endParaRPr>
              </a:p>
            </p:txBody>
          </p:sp>
          <p:sp>
            <p:nvSpPr>
              <p:cNvPr id="40" name="椭圆 3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cs typeface="+mn-ea"/>
                  <a:sym typeface="+mn-lt"/>
                </a:endParaRPr>
              </a:p>
            </p:txBody>
          </p:sp>
        </p:grpSp>
      </p:grpSp>
      <p:grpSp>
        <p:nvGrpSpPr>
          <p:cNvPr id="41" name="组合 40"/>
          <p:cNvGrpSpPr/>
          <p:nvPr/>
        </p:nvGrpSpPr>
        <p:grpSpPr>
          <a:xfrm>
            <a:off x="6333058" y="4381712"/>
            <a:ext cx="1892776" cy="778054"/>
            <a:chOff x="2061936" y="5137524"/>
            <a:chExt cx="2349784" cy="965914"/>
          </a:xfrm>
        </p:grpSpPr>
        <p:sp>
          <p:nvSpPr>
            <p:cNvPr id="42" name="文本框 29"/>
            <p:cNvSpPr txBox="1"/>
            <p:nvPr/>
          </p:nvSpPr>
          <p:spPr bwMode="auto">
            <a:xfrm>
              <a:off x="2143824" y="5530304"/>
              <a:ext cx="2186005" cy="573134"/>
            </a:xfrm>
            <a:prstGeom prst="rect">
              <a:avLst/>
            </a:prstGeom>
            <a:noFill/>
          </p:spPr>
          <p:txBody>
            <a:bodyPr wrap="square">
              <a:spAutoFit/>
            </a:bodyPr>
            <a:lstStyle/>
            <a:p>
              <a:r>
                <a:rPr lang="zh-CN" altLang="en-US" sz="1200" dirty="0">
                  <a:solidFill>
                    <a:schemeClr val="tx1">
                      <a:lumMod val="75000"/>
                      <a:lumOff val="25000"/>
                    </a:schemeClr>
                  </a:solidFill>
                  <a:cs typeface="+mn-ea"/>
                  <a:sym typeface="+mn-lt"/>
                </a:rPr>
                <a:t>点击输入本栏的具体文字根据您内容修改</a:t>
              </a:r>
              <a:endParaRPr lang="zh-CN" altLang="en-US" sz="1200" dirty="0">
                <a:solidFill>
                  <a:schemeClr val="tx1">
                    <a:lumMod val="65000"/>
                    <a:lumOff val="35000"/>
                  </a:schemeClr>
                </a:solidFill>
                <a:cs typeface="+mn-ea"/>
                <a:sym typeface="+mn-lt"/>
              </a:endParaRPr>
            </a:p>
          </p:txBody>
        </p:sp>
        <p:sp>
          <p:nvSpPr>
            <p:cNvPr id="43" name="文本框 30"/>
            <p:cNvSpPr txBox="1"/>
            <p:nvPr/>
          </p:nvSpPr>
          <p:spPr bwMode="auto">
            <a:xfrm>
              <a:off x="2061936" y="5137524"/>
              <a:ext cx="2349784" cy="420298"/>
            </a:xfrm>
            <a:prstGeom prst="rect">
              <a:avLst/>
            </a:prstGeom>
            <a:noFill/>
          </p:spPr>
          <p:txBody>
            <a:bodyPr wrap="square">
              <a:spAutoFit/>
            </a:bodyPr>
            <a:lstStyle/>
            <a:p>
              <a:pPr algn="ctr">
                <a:defRPr/>
              </a:pPr>
              <a:r>
                <a:rPr lang="zh-CN" altLang="en-US" sz="1600" b="1" spc="100" dirty="0">
                  <a:solidFill>
                    <a:schemeClr val="accent3"/>
                  </a:solidFill>
                  <a:cs typeface="+mn-ea"/>
                  <a:sym typeface="+mn-lt"/>
                </a:rPr>
                <a:t>在此添加标题</a:t>
              </a:r>
            </a:p>
          </p:txBody>
        </p:sp>
      </p:grpSp>
      <p:cxnSp>
        <p:nvCxnSpPr>
          <p:cNvPr id="44" name="直接连接符 43"/>
          <p:cNvCxnSpPr/>
          <p:nvPr/>
        </p:nvCxnSpPr>
        <p:spPr>
          <a:xfrm>
            <a:off x="6621921" y="4259069"/>
            <a:ext cx="131505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4277762" y="4335291"/>
            <a:ext cx="1262885" cy="727378"/>
            <a:chOff x="8931338" y="2437732"/>
            <a:chExt cx="1010653" cy="727379"/>
          </a:xfrm>
        </p:grpSpPr>
        <p:sp>
          <p:nvSpPr>
            <p:cNvPr id="46" name="文本框 37"/>
            <p:cNvSpPr txBox="1"/>
            <p:nvPr/>
          </p:nvSpPr>
          <p:spPr>
            <a:xfrm>
              <a:off x="8931338" y="2437732"/>
              <a:ext cx="1010653" cy="646332"/>
            </a:xfrm>
            <a:prstGeom prst="rect">
              <a:avLst/>
            </a:prstGeom>
            <a:noFill/>
          </p:spPr>
          <p:txBody>
            <a:bodyPr wrap="square" rtlCol="0">
              <a:spAutoFit/>
            </a:bodyPr>
            <a:lstStyle/>
            <a:p>
              <a:pPr algn="ctr"/>
              <a:r>
                <a:rPr lang="en-US" altLang="zh-CN" sz="3600" dirty="0">
                  <a:solidFill>
                    <a:schemeClr val="tx1">
                      <a:lumMod val="65000"/>
                      <a:lumOff val="35000"/>
                    </a:schemeClr>
                  </a:solidFill>
                  <a:cs typeface="+mn-ea"/>
                  <a:sym typeface="+mn-lt"/>
                </a:rPr>
                <a:t>01</a:t>
              </a:r>
              <a:endParaRPr lang="zh-CN" altLang="en-US" sz="3600" dirty="0">
                <a:solidFill>
                  <a:schemeClr val="tx1">
                    <a:lumMod val="65000"/>
                    <a:lumOff val="35000"/>
                  </a:schemeClr>
                </a:solidFill>
                <a:cs typeface="+mn-ea"/>
                <a:sym typeface="+mn-lt"/>
              </a:endParaRPr>
            </a:p>
          </p:txBody>
        </p:sp>
        <p:sp>
          <p:nvSpPr>
            <p:cNvPr id="47" name="文本框 38"/>
            <p:cNvSpPr txBox="1"/>
            <p:nvPr/>
          </p:nvSpPr>
          <p:spPr>
            <a:xfrm>
              <a:off x="8931338" y="2908566"/>
              <a:ext cx="1010653" cy="256545"/>
            </a:xfrm>
            <a:prstGeom prst="rect">
              <a:avLst/>
            </a:prstGeom>
            <a:noFill/>
          </p:spPr>
          <p:txBody>
            <a:bodyPr wrap="square" rtlCol="0">
              <a:spAutoFit/>
            </a:bodyPr>
            <a:lstStyle/>
            <a:p>
              <a:pPr algn="ctr"/>
              <a:r>
                <a:rPr lang="zh-CN" altLang="en-US" sz="1067" dirty="0">
                  <a:solidFill>
                    <a:schemeClr val="tx1">
                      <a:lumMod val="65000"/>
                      <a:lumOff val="35000"/>
                    </a:schemeClr>
                  </a:solidFill>
                  <a:cs typeface="+mn-ea"/>
                  <a:sym typeface="+mn-lt"/>
                </a:rPr>
                <a:t>添加文本内容</a:t>
              </a:r>
            </a:p>
          </p:txBody>
        </p:sp>
      </p:grpSp>
      <p:grpSp>
        <p:nvGrpSpPr>
          <p:cNvPr id="48" name="组合 47"/>
          <p:cNvGrpSpPr/>
          <p:nvPr/>
        </p:nvGrpSpPr>
        <p:grpSpPr>
          <a:xfrm>
            <a:off x="6638438" y="2763666"/>
            <a:ext cx="1262885" cy="727378"/>
            <a:chOff x="8931338" y="2437732"/>
            <a:chExt cx="1010653" cy="727379"/>
          </a:xfrm>
        </p:grpSpPr>
        <p:sp>
          <p:nvSpPr>
            <p:cNvPr id="49" name="文本框 41"/>
            <p:cNvSpPr txBox="1"/>
            <p:nvPr/>
          </p:nvSpPr>
          <p:spPr>
            <a:xfrm>
              <a:off x="8931338" y="2437732"/>
              <a:ext cx="1010653" cy="646332"/>
            </a:xfrm>
            <a:prstGeom prst="rect">
              <a:avLst/>
            </a:prstGeom>
            <a:noFill/>
          </p:spPr>
          <p:txBody>
            <a:bodyPr wrap="square" rtlCol="0">
              <a:spAutoFit/>
            </a:bodyPr>
            <a:lstStyle/>
            <a:p>
              <a:pPr algn="ctr"/>
              <a:r>
                <a:rPr lang="en-US" altLang="zh-CN" sz="3600" dirty="0">
                  <a:solidFill>
                    <a:schemeClr val="tx1">
                      <a:lumMod val="65000"/>
                      <a:lumOff val="35000"/>
                    </a:schemeClr>
                  </a:solidFill>
                  <a:cs typeface="+mn-ea"/>
                  <a:sym typeface="+mn-lt"/>
                </a:rPr>
                <a:t>02</a:t>
              </a:r>
              <a:endParaRPr lang="zh-CN" altLang="en-US" sz="3600" dirty="0">
                <a:solidFill>
                  <a:schemeClr val="tx1">
                    <a:lumMod val="65000"/>
                    <a:lumOff val="35000"/>
                  </a:schemeClr>
                </a:solidFill>
                <a:cs typeface="+mn-ea"/>
                <a:sym typeface="+mn-lt"/>
              </a:endParaRPr>
            </a:p>
          </p:txBody>
        </p:sp>
        <p:sp>
          <p:nvSpPr>
            <p:cNvPr id="50" name="文本框 42"/>
            <p:cNvSpPr txBox="1"/>
            <p:nvPr/>
          </p:nvSpPr>
          <p:spPr>
            <a:xfrm>
              <a:off x="8931338" y="2908566"/>
              <a:ext cx="1010653" cy="256545"/>
            </a:xfrm>
            <a:prstGeom prst="rect">
              <a:avLst/>
            </a:prstGeom>
            <a:noFill/>
          </p:spPr>
          <p:txBody>
            <a:bodyPr wrap="square" rtlCol="0">
              <a:spAutoFit/>
            </a:bodyPr>
            <a:lstStyle/>
            <a:p>
              <a:pPr algn="ctr"/>
              <a:r>
                <a:rPr lang="zh-CN" altLang="en-US" sz="1067" dirty="0">
                  <a:solidFill>
                    <a:schemeClr val="tx1">
                      <a:lumMod val="65000"/>
                      <a:lumOff val="35000"/>
                    </a:schemeClr>
                  </a:solidFill>
                  <a:cs typeface="+mn-ea"/>
                  <a:sym typeface="+mn-lt"/>
                </a:rPr>
                <a:t>添加文本内容</a:t>
              </a:r>
            </a:p>
          </p:txBody>
        </p:sp>
      </p:grpSp>
      <p:sp>
        <p:nvSpPr>
          <p:cNvPr id="51" name="文本框 43"/>
          <p:cNvSpPr txBox="1"/>
          <p:nvPr/>
        </p:nvSpPr>
        <p:spPr bwMode="auto">
          <a:xfrm>
            <a:off x="8403300" y="2723286"/>
            <a:ext cx="2848993" cy="923330"/>
          </a:xfrm>
          <a:prstGeom prst="rect">
            <a:avLst/>
          </a:prstGeom>
          <a:noFill/>
        </p:spPr>
        <p:txBody>
          <a:bodyPr wrap="square" lIns="91440" tIns="45720" rIns="91440" bIns="45720">
            <a:spAutoFit/>
          </a:bodyPr>
          <a:lstStyle/>
          <a:p>
            <a:pPr algn="just">
              <a:lnSpc>
                <a:spcPct val="150000"/>
              </a:lnSpc>
              <a:defRPr/>
            </a:pPr>
            <a:r>
              <a:rPr lang="zh-CN" altLang="en-US" sz="1200" dirty="0">
                <a:solidFill>
                  <a:schemeClr val="tx1">
                    <a:lumMod val="75000"/>
                    <a:lumOff val="25000"/>
                  </a:schemeClr>
                </a:solidFill>
                <a:cs typeface="+mn-ea"/>
                <a:sym typeface="+mn-lt"/>
              </a:rPr>
              <a:t>详写内容</a:t>
            </a:r>
            <a:r>
              <a:rPr lang="en-US" altLang="zh-CN" sz="1200" dirty="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zh-CN" altLang="en-US" sz="1200" spc="100" dirty="0">
              <a:solidFill>
                <a:schemeClr val="tx1">
                  <a:lumMod val="65000"/>
                  <a:lumOff val="35000"/>
                </a:schemeClr>
              </a:solidFill>
              <a:cs typeface="+mn-ea"/>
              <a:sym typeface="+mn-lt"/>
            </a:endParaRPr>
          </a:p>
        </p:txBody>
      </p:sp>
      <p:sp>
        <p:nvSpPr>
          <p:cNvPr id="52" name="文本框 44"/>
          <p:cNvSpPr txBox="1"/>
          <p:nvPr/>
        </p:nvSpPr>
        <p:spPr bwMode="auto">
          <a:xfrm>
            <a:off x="974941" y="4294912"/>
            <a:ext cx="2848993" cy="923330"/>
          </a:xfrm>
          <a:prstGeom prst="rect">
            <a:avLst/>
          </a:prstGeom>
          <a:noFill/>
        </p:spPr>
        <p:txBody>
          <a:bodyPr wrap="square" lIns="91440" tIns="45720" rIns="91440" bIns="45720">
            <a:spAutoFit/>
          </a:bodyPr>
          <a:lstStyle/>
          <a:p>
            <a:pPr algn="r">
              <a:lnSpc>
                <a:spcPct val="150000"/>
              </a:lnSpc>
              <a:defRPr/>
            </a:pPr>
            <a:r>
              <a:rPr lang="zh-CN" altLang="en-US" sz="1200" dirty="0">
                <a:solidFill>
                  <a:schemeClr val="tx1">
                    <a:lumMod val="75000"/>
                    <a:lumOff val="25000"/>
                  </a:schemeClr>
                </a:solidFill>
                <a:cs typeface="+mn-ea"/>
                <a:sym typeface="+mn-lt"/>
              </a:rPr>
              <a:t>详写内容</a:t>
            </a:r>
            <a:r>
              <a:rPr lang="en-US" altLang="zh-CN" sz="1200" dirty="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点击输入本栏的具体文字，简明扼要的说明分项内容，此为概念图解，请根据您的具体内容酌情修改。</a:t>
            </a:r>
            <a:endParaRPr lang="zh-CN" altLang="en-US" sz="1200" spc="100" dirty="0">
              <a:solidFill>
                <a:schemeClr val="tx1">
                  <a:lumMod val="65000"/>
                  <a:lumOff val="35000"/>
                </a:schemeClr>
              </a:solidFill>
              <a:cs typeface="+mn-ea"/>
              <a:sym typeface="+mn-lt"/>
            </a:endParaRPr>
          </a:p>
        </p:txBody>
      </p:sp>
      <p:pic>
        <p:nvPicPr>
          <p:cNvPr id="53" name="图片 5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54" name="图片 5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55"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79062620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2757844" y="-2458408"/>
            <a:ext cx="6823503" cy="11809311"/>
          </a:xfrm>
          <a:prstGeom prst="rect">
            <a:avLst/>
          </a:prstGeom>
        </p:spPr>
      </p:pic>
      <p:sp>
        <p:nvSpPr>
          <p:cNvPr id="12" name="文本框 11"/>
          <p:cNvSpPr txBox="1"/>
          <p:nvPr/>
        </p:nvSpPr>
        <p:spPr>
          <a:xfrm>
            <a:off x="2569195" y="2535287"/>
            <a:ext cx="7344816" cy="769441"/>
          </a:xfrm>
          <a:prstGeom prst="rect">
            <a:avLst/>
          </a:prstGeom>
          <a:noFill/>
          <a:effectLst/>
        </p:spPr>
        <p:txBody>
          <a:bodyPr wrap="square" rtlCol="0">
            <a:spAutoFit/>
          </a:bodyPr>
          <a:lstStyle/>
          <a:p>
            <a:pPr algn="ctr"/>
            <a:r>
              <a:rPr lang="zh-CN" altLang="en-US" sz="4400" b="1" dirty="0" smtClean="0">
                <a:solidFill>
                  <a:schemeClr val="accent2"/>
                </a:solidFill>
                <a:cs typeface="+mn-ea"/>
                <a:sym typeface="+mn-lt"/>
              </a:rPr>
              <a:t>演讲完毕 谢谢观赏</a:t>
            </a:r>
            <a:endParaRPr lang="zh-CN" altLang="en-US" sz="4400" b="1" dirty="0">
              <a:solidFill>
                <a:schemeClr val="accent2"/>
              </a:solidFill>
              <a:cs typeface="+mn-ea"/>
              <a:sym typeface="+mn-lt"/>
            </a:endParaRPr>
          </a:p>
        </p:txBody>
      </p:sp>
      <p:sp>
        <p:nvSpPr>
          <p:cNvPr id="14" name="文本框 13"/>
          <p:cNvSpPr txBox="1"/>
          <p:nvPr/>
        </p:nvSpPr>
        <p:spPr>
          <a:xfrm>
            <a:off x="3369650" y="3861048"/>
            <a:ext cx="5599890" cy="461665"/>
          </a:xfrm>
          <a:prstGeom prst="rect">
            <a:avLst/>
          </a:prstGeom>
          <a:noFill/>
        </p:spPr>
        <p:txBody>
          <a:bodyPr wrap="square" rtlCol="0">
            <a:spAutoFit/>
          </a:bodyPr>
          <a:lstStyle/>
          <a:p>
            <a:pPr algn="ctr">
              <a:lnSpc>
                <a:spcPct val="150000"/>
              </a:lnSpc>
            </a:pPr>
            <a:r>
              <a:rPr lang="zh-CN" altLang="en-US" sz="1600" dirty="0" smtClean="0">
                <a:solidFill>
                  <a:schemeClr val="tx2"/>
                </a:solidFill>
                <a:cs typeface="+mn-ea"/>
                <a:sym typeface="+mn-lt"/>
              </a:rPr>
              <a:t>工作总结</a:t>
            </a:r>
            <a:r>
              <a:rPr lang="en-US" altLang="zh-CN" sz="1600" dirty="0" smtClean="0">
                <a:solidFill>
                  <a:schemeClr val="tx2"/>
                </a:solidFill>
                <a:cs typeface="+mn-ea"/>
                <a:sym typeface="+mn-lt"/>
              </a:rPr>
              <a:t>/ </a:t>
            </a:r>
            <a:r>
              <a:rPr lang="zh-CN" altLang="en-US" sz="1600" dirty="0" smtClean="0">
                <a:solidFill>
                  <a:schemeClr val="tx2"/>
                </a:solidFill>
                <a:cs typeface="+mn-ea"/>
                <a:sym typeface="+mn-lt"/>
              </a:rPr>
              <a:t>开题报告</a:t>
            </a:r>
            <a:r>
              <a:rPr lang="en-US" altLang="zh-CN" sz="1600" dirty="0" smtClean="0">
                <a:solidFill>
                  <a:schemeClr val="tx2"/>
                </a:solidFill>
                <a:cs typeface="+mn-ea"/>
                <a:sym typeface="+mn-lt"/>
              </a:rPr>
              <a:t>/ </a:t>
            </a:r>
            <a:r>
              <a:rPr lang="zh-CN" altLang="en-US" sz="1600" dirty="0" smtClean="0">
                <a:solidFill>
                  <a:schemeClr val="tx2"/>
                </a:solidFill>
                <a:cs typeface="+mn-ea"/>
                <a:sym typeface="+mn-lt"/>
              </a:rPr>
              <a:t>计划总结</a:t>
            </a:r>
            <a:r>
              <a:rPr lang="en-US" altLang="zh-CN" sz="1600" dirty="0" smtClean="0">
                <a:solidFill>
                  <a:schemeClr val="tx2"/>
                </a:solidFill>
                <a:cs typeface="+mn-ea"/>
                <a:sym typeface="+mn-lt"/>
              </a:rPr>
              <a:t>/</a:t>
            </a:r>
            <a:r>
              <a:rPr lang="zh-CN" altLang="en-US" sz="1600" dirty="0" smtClean="0">
                <a:solidFill>
                  <a:schemeClr val="tx2"/>
                </a:solidFill>
                <a:cs typeface="+mn-ea"/>
                <a:sym typeface="+mn-lt"/>
              </a:rPr>
              <a:t>一键变色设计</a:t>
            </a:r>
            <a:endParaRPr lang="zh-CN" altLang="en-US" sz="1600" dirty="0">
              <a:solidFill>
                <a:schemeClr val="tx2"/>
              </a:solidFill>
              <a:cs typeface="+mn-ea"/>
              <a:sym typeface="+mn-lt"/>
            </a:endParaRPr>
          </a:p>
        </p:txBody>
      </p:sp>
    </p:spTree>
    <p:extLst>
      <p:ext uri="{BB962C8B-B14F-4D97-AF65-F5344CB8AC3E}">
        <p14:creationId xmlns:p14="http://schemas.microsoft.com/office/powerpoint/2010/main" val="3304967469"/>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outVertical)">
                                      <p:cBhvr>
                                        <p:cTn id="13" dur="500"/>
                                        <p:tgtEl>
                                          <p:spTgt spid="12"/>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12"/>
                                        </p:tgtEl>
                                      </p:cBhvr>
                                    </p:animEffect>
                                    <p:animScale>
                                      <p:cBhvr>
                                        <p:cTn id="17" dur="250" autoRev="1" fill="hold"/>
                                        <p:tgtEl>
                                          <p:spTgt spid="12"/>
                                        </p:tgtEl>
                                      </p:cBhvr>
                                      <p:by x="105000" y="105000"/>
                                    </p:animScale>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9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85219" y="2492896"/>
            <a:ext cx="528869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755295481"/>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76"/>
          <p:cNvSpPr txBox="1"/>
          <p:nvPr/>
        </p:nvSpPr>
        <p:spPr>
          <a:xfrm>
            <a:off x="5881563" y="2204864"/>
            <a:ext cx="2016223" cy="584775"/>
          </a:xfrm>
          <a:prstGeom prst="rect">
            <a:avLst/>
          </a:prstGeom>
          <a:noFill/>
          <a:effectLst/>
        </p:spPr>
        <p:txBody>
          <a:bodyPr wrap="square" rtlCol="0">
            <a:spAutoFit/>
          </a:bodyPr>
          <a:lstStyle/>
          <a:p>
            <a:r>
              <a:rPr lang="zh-CN" altLang="en-US" sz="3200" dirty="0" smtClean="0">
                <a:solidFill>
                  <a:schemeClr val="tx2"/>
                </a:solidFill>
                <a:cs typeface="+mn-ea"/>
                <a:sym typeface="+mn-lt"/>
              </a:rPr>
              <a:t>第一章节</a:t>
            </a:r>
            <a:endParaRPr lang="zh-CN" altLang="en-US" sz="3200" dirty="0">
              <a:solidFill>
                <a:schemeClr val="tx2"/>
              </a:solidFill>
              <a:cs typeface="+mn-ea"/>
              <a:sym typeface="+mn-lt"/>
            </a:endParaRPr>
          </a:p>
        </p:txBody>
      </p:sp>
      <p:sp>
        <p:nvSpPr>
          <p:cNvPr id="23" name="文本框 21"/>
          <p:cNvSpPr txBox="1"/>
          <p:nvPr/>
        </p:nvSpPr>
        <p:spPr>
          <a:xfrm>
            <a:off x="5881563" y="3717032"/>
            <a:ext cx="6120680" cy="47295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tx2"/>
                </a:solidFill>
                <a:cs typeface="+mn-ea"/>
                <a:sym typeface="+mn-lt"/>
              </a:rPr>
              <a:t>Fresh business general template</a:t>
            </a:r>
          </a:p>
          <a:p>
            <a:pPr>
              <a:lnSpc>
                <a:spcPct val="130000"/>
              </a:lnSpc>
            </a:pPr>
            <a:r>
              <a:rPr lang="en-US" altLang="zh-CN" sz="1000" dirty="0">
                <a:solidFill>
                  <a:schemeClr val="tx2"/>
                </a:solidFill>
                <a:cs typeface="+mn-ea"/>
                <a:sym typeface="+mn-lt"/>
              </a:rPr>
              <a:t>Applicable to enterprise introduction, summary report, sales marketing, chart </a:t>
            </a:r>
            <a:r>
              <a:rPr lang="en-US" altLang="zh-CN" sz="1000" dirty="0" err="1">
                <a:solidFill>
                  <a:schemeClr val="tx2"/>
                </a:solidFill>
                <a:cs typeface="+mn-ea"/>
                <a:sym typeface="+mn-lt"/>
              </a:rPr>
              <a:t>dataa</a:t>
            </a:r>
            <a:endParaRPr lang="zh-CN" altLang="en-US" sz="1000" dirty="0">
              <a:solidFill>
                <a:schemeClr val="tx2"/>
              </a:solidFill>
              <a:cs typeface="+mn-ea"/>
              <a:sym typeface="+mn-lt"/>
            </a:endParaRPr>
          </a:p>
        </p:txBody>
      </p:sp>
      <p:sp>
        <p:nvSpPr>
          <p:cNvPr id="27" name="TextBox 76"/>
          <p:cNvSpPr txBox="1"/>
          <p:nvPr/>
        </p:nvSpPr>
        <p:spPr>
          <a:xfrm>
            <a:off x="5881563" y="2789639"/>
            <a:ext cx="5451229" cy="707886"/>
          </a:xfrm>
          <a:prstGeom prst="rect">
            <a:avLst/>
          </a:prstGeom>
          <a:noFill/>
          <a:effectLst/>
        </p:spPr>
        <p:txBody>
          <a:bodyPr wrap="square" rtlCol="0">
            <a:spAutoFit/>
          </a:bodyPr>
          <a:lstStyle/>
          <a:p>
            <a:r>
              <a:rPr lang="zh-CN" altLang="en-US" sz="4000" dirty="0" smtClean="0">
                <a:solidFill>
                  <a:schemeClr val="accent1"/>
                </a:solidFill>
                <a:cs typeface="+mn-ea"/>
                <a:sym typeface="+mn-lt"/>
              </a:rPr>
              <a:t>单击修改您的标题</a:t>
            </a:r>
            <a:endParaRPr lang="zh-CN" altLang="en-US" sz="4000" dirty="0">
              <a:solidFill>
                <a:schemeClr val="accent1"/>
              </a:solidFill>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393380" y="2861941"/>
            <a:ext cx="7681763" cy="238134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flipV="1">
            <a:off x="-3318875" y="1540206"/>
            <a:ext cx="7681763" cy="2674375"/>
          </a:xfrm>
          <a:prstGeom prst="rect">
            <a:avLst/>
          </a:prstGeom>
        </p:spPr>
      </p:pic>
      <p:sp>
        <p:nvSpPr>
          <p:cNvPr id="11" name="TextBox 76"/>
          <p:cNvSpPr txBox="1"/>
          <p:nvPr/>
        </p:nvSpPr>
        <p:spPr>
          <a:xfrm>
            <a:off x="3001243" y="2240888"/>
            <a:ext cx="2413153" cy="1862048"/>
          </a:xfrm>
          <a:prstGeom prst="rect">
            <a:avLst/>
          </a:prstGeom>
          <a:noFill/>
          <a:ln>
            <a:solidFill>
              <a:schemeClr val="accent2"/>
            </a:solidFill>
          </a:ln>
          <a:effectLst/>
        </p:spPr>
        <p:txBody>
          <a:bodyPr wrap="square" rtlCol="0">
            <a:spAutoFit/>
          </a:bodyPr>
          <a:lstStyle/>
          <a:p>
            <a:pPr algn="ctr"/>
            <a:r>
              <a:rPr lang="en-US" altLang="zh-CN" sz="11500" dirty="0" smtClean="0">
                <a:solidFill>
                  <a:schemeClr val="accent2"/>
                </a:solidFill>
                <a:cs typeface="+mn-ea"/>
                <a:sym typeface="+mn-lt"/>
              </a:rPr>
              <a:t>01</a:t>
            </a:r>
            <a:endParaRPr lang="zh-CN" altLang="en-US" sz="11500" dirty="0">
              <a:solidFill>
                <a:schemeClr val="accent2"/>
              </a:solidFill>
              <a:cs typeface="+mn-ea"/>
              <a:sym typeface="+mn-lt"/>
            </a:endParaRPr>
          </a:p>
        </p:txBody>
      </p:sp>
    </p:spTree>
    <p:extLst>
      <p:ext uri="{BB962C8B-B14F-4D97-AF65-F5344CB8AC3E}">
        <p14:creationId xmlns:p14="http://schemas.microsoft.com/office/powerpoint/2010/main" val="3542972059"/>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childTnLst>
                          </p:cTn>
                        </p:par>
                        <p:par>
                          <p:cTn id="17" fill="hold">
                            <p:stCondLst>
                              <p:cond delay="2500"/>
                            </p:stCondLst>
                            <p:childTnLst>
                              <p:par>
                                <p:cTn id="18" presetID="21" presetClass="entr" presetSubtype="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heel(1)">
                                      <p:cBhvr>
                                        <p:cTn id="20" dur="2000"/>
                                        <p:tgtEl>
                                          <p:spTgt spid="19"/>
                                        </p:tgtEl>
                                      </p:cBhvr>
                                    </p:animEffect>
                                  </p:childTnLst>
                                </p:cTn>
                              </p:par>
                            </p:childTnLst>
                          </p:cTn>
                        </p:par>
                        <p:par>
                          <p:cTn id="21" fill="hold">
                            <p:stCondLst>
                              <p:cond delay="4500"/>
                            </p:stCondLst>
                            <p:childTnLst>
                              <p:par>
                                <p:cTn id="22" presetID="50" presetClass="entr" presetSubtype="0" decel="10000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strVal val="#ppt_w+.3"/>
                                          </p:val>
                                        </p:tav>
                                        <p:tav tm="100000">
                                          <p:val>
                                            <p:strVal val="#ppt_w"/>
                                          </p:val>
                                        </p:tav>
                                      </p:tavLst>
                                    </p:anim>
                                    <p:anim calcmode="lin" valueType="num">
                                      <p:cBhvr>
                                        <p:cTn id="25" dur="1000" fill="hold"/>
                                        <p:tgtEl>
                                          <p:spTgt spid="27"/>
                                        </p:tgtEl>
                                        <p:attrNameLst>
                                          <p:attrName>ppt_h</p:attrName>
                                        </p:attrNameLst>
                                      </p:cBhvr>
                                      <p:tavLst>
                                        <p:tav tm="0">
                                          <p:val>
                                            <p:strVal val="#ppt_h"/>
                                          </p:val>
                                        </p:tav>
                                        <p:tav tm="100000">
                                          <p:val>
                                            <p:strVal val="#ppt_h"/>
                                          </p:val>
                                        </p:tav>
                                      </p:tavLst>
                                    </p:anim>
                                    <p:animEffect transition="in" filter="fade">
                                      <p:cBhvr>
                                        <p:cTn id="26" dur="1000"/>
                                        <p:tgtEl>
                                          <p:spTgt spid="27"/>
                                        </p:tgtEl>
                                      </p:cBhvr>
                                    </p:animEffect>
                                  </p:childTnLst>
                                </p:cTn>
                              </p:par>
                            </p:childTnLst>
                          </p:cTn>
                        </p:par>
                        <p:par>
                          <p:cTn id="27" fill="hold">
                            <p:stCondLst>
                              <p:cond delay="5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a:stCxn id="6" idx="6"/>
            <a:endCxn id="7" idx="2"/>
          </p:cNvCxnSpPr>
          <p:nvPr/>
        </p:nvCxnSpPr>
        <p:spPr>
          <a:xfrm>
            <a:off x="1854948" y="5607397"/>
            <a:ext cx="8485281"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467021" y="5413434"/>
            <a:ext cx="38792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10340229" y="5413434"/>
            <a:ext cx="38792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4013109" y="5251850"/>
            <a:ext cx="705323" cy="705323"/>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5744927" y="5251850"/>
            <a:ext cx="705323" cy="705323"/>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7476745" y="5251850"/>
            <a:ext cx="705323" cy="705323"/>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9208563" y="5251850"/>
            <a:ext cx="705323" cy="705323"/>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2281291" y="5251850"/>
            <a:ext cx="705323" cy="705323"/>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p:cNvGrpSpPr/>
          <p:nvPr/>
        </p:nvGrpSpPr>
        <p:grpSpPr>
          <a:xfrm>
            <a:off x="1690792" y="3107251"/>
            <a:ext cx="1872004" cy="2716235"/>
            <a:chOff x="1689205" y="2859600"/>
            <a:chExt cx="1872004" cy="2716235"/>
          </a:xfrm>
        </p:grpSpPr>
        <p:sp>
          <p:nvSpPr>
            <p:cNvPr id="27" name="任意多边形 26"/>
            <p:cNvSpPr/>
            <p:nvPr/>
          </p:nvSpPr>
          <p:spPr>
            <a:xfrm>
              <a:off x="1777316"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B850"/>
                </a:solidFill>
                <a:cs typeface="+mn-ea"/>
                <a:sym typeface="+mn-lt"/>
              </a:endParaRPr>
            </a:p>
          </p:txBody>
        </p:sp>
        <p:sp>
          <p:nvSpPr>
            <p:cNvPr id="38" name="任意多边形 37"/>
            <p:cNvSpPr>
              <a:spLocks/>
            </p:cNvSpPr>
            <p:nvPr/>
          </p:nvSpPr>
          <p:spPr bwMode="auto">
            <a:xfrm>
              <a:off x="2473066"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kern="0">
                <a:solidFill>
                  <a:prstClr val="black"/>
                </a:solidFill>
                <a:cs typeface="+mn-ea"/>
                <a:sym typeface="+mn-lt"/>
              </a:endParaRPr>
            </a:p>
          </p:txBody>
        </p:sp>
        <p:grpSp>
          <p:nvGrpSpPr>
            <p:cNvPr id="45" name="Group 909"/>
            <p:cNvGrpSpPr>
              <a:grpSpLocks noChangeAspect="1"/>
            </p:cNvGrpSpPr>
            <p:nvPr/>
          </p:nvGrpSpPr>
          <p:grpSpPr bwMode="auto">
            <a:xfrm>
              <a:off x="2649512" y="3114684"/>
              <a:ext cx="353667" cy="301618"/>
              <a:chOff x="6090" y="1175"/>
              <a:chExt cx="265" cy="226"/>
            </a:xfrm>
            <a:solidFill>
              <a:schemeClr val="bg1">
                <a:lumMod val="65000"/>
              </a:schemeClr>
            </a:solidFill>
            <a:effectLst>
              <a:reflection blurRad="6350" stA="50000" endA="300" endPos="40000" dir="5400000" sy="-100000" algn="bl" rotWithShape="0"/>
            </a:effectLst>
          </p:grpSpPr>
          <p:sp>
            <p:nvSpPr>
              <p:cNvPr id="46"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7"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8"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9"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44" name="同侧圆角矩形 43"/>
            <p:cNvSpPr/>
            <p:nvPr/>
          </p:nvSpPr>
          <p:spPr>
            <a:xfrm rot="5400000">
              <a:off x="1695037" y="3401743"/>
              <a:ext cx="601806" cy="446770"/>
            </a:xfrm>
            <a:prstGeom prst="round2SameRect">
              <a:avLst>
                <a:gd name="adj1" fmla="val 19083"/>
                <a:gd name="adj2" fmla="val 0"/>
              </a:avLst>
            </a:prstGeom>
            <a:solidFill>
              <a:schemeClr val="accent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p:cNvGrpSpPr/>
            <p:nvPr/>
          </p:nvGrpSpPr>
          <p:grpSpPr>
            <a:xfrm>
              <a:off x="1689205" y="3349277"/>
              <a:ext cx="628650" cy="551700"/>
              <a:chOff x="4841421" y="2703657"/>
              <a:chExt cx="628650" cy="551700"/>
            </a:xfrm>
          </p:grpSpPr>
          <p:sp>
            <p:nvSpPr>
              <p:cNvPr id="51" name="文本框 50"/>
              <p:cNvSpPr txBox="1"/>
              <p:nvPr/>
            </p:nvSpPr>
            <p:spPr>
              <a:xfrm>
                <a:off x="4867150" y="2703657"/>
                <a:ext cx="554122" cy="461665"/>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52" name="文本框 51"/>
              <p:cNvSpPr txBox="1"/>
              <p:nvPr/>
            </p:nvSpPr>
            <p:spPr>
              <a:xfrm>
                <a:off x="4841421" y="2993747"/>
                <a:ext cx="628650" cy="261610"/>
              </a:xfrm>
              <a:prstGeom prst="rect">
                <a:avLst/>
              </a:prstGeom>
              <a:noFill/>
            </p:spPr>
            <p:txBody>
              <a:bodyPr wrap="square" rtlCol="0">
                <a:spAutoFit/>
              </a:bodyPr>
              <a:lstStyle/>
              <a:p>
                <a:pPr algn="ctr"/>
                <a:r>
                  <a:rPr lang="en-US" altLang="zh-CN" sz="1100" dirty="0">
                    <a:solidFill>
                      <a:schemeClr val="bg1"/>
                    </a:solidFill>
                    <a:cs typeface="+mn-ea"/>
                    <a:sym typeface="+mn-lt"/>
                  </a:rPr>
                  <a:t>STEP</a:t>
                </a:r>
                <a:endParaRPr lang="zh-CN" altLang="en-US" sz="1100" dirty="0">
                  <a:solidFill>
                    <a:schemeClr val="bg1"/>
                  </a:solidFill>
                  <a:cs typeface="+mn-ea"/>
                  <a:sym typeface="+mn-lt"/>
                </a:endParaRPr>
              </a:p>
            </p:txBody>
          </p:sp>
        </p:grpSp>
        <p:grpSp>
          <p:nvGrpSpPr>
            <p:cNvPr id="55" name="组合 54"/>
            <p:cNvGrpSpPr/>
            <p:nvPr/>
          </p:nvGrpSpPr>
          <p:grpSpPr>
            <a:xfrm>
              <a:off x="2206148" y="3498951"/>
              <a:ext cx="1355061" cy="843771"/>
              <a:chOff x="223455" y="2735579"/>
              <a:chExt cx="1355061" cy="843771"/>
            </a:xfrm>
          </p:grpSpPr>
          <p:sp>
            <p:nvSpPr>
              <p:cNvPr id="56" name="文本框 55"/>
              <p:cNvSpPr txBox="1"/>
              <p:nvPr/>
            </p:nvSpPr>
            <p:spPr>
              <a:xfrm>
                <a:off x="223455" y="2735579"/>
                <a:ext cx="1355061" cy="307777"/>
              </a:xfrm>
              <a:prstGeom prst="rect">
                <a:avLst/>
              </a:prstGeom>
              <a:noFill/>
            </p:spPr>
            <p:txBody>
              <a:bodyPr wrap="square" rtlCol="0">
                <a:spAutoFit/>
              </a:bodyPr>
              <a:lstStyle/>
              <a:p>
                <a:r>
                  <a:rPr lang="zh-CN" altLang="en-US" sz="1400" dirty="0">
                    <a:solidFill>
                      <a:schemeClr val="accent1"/>
                    </a:solidFill>
                    <a:cs typeface="+mn-ea"/>
                    <a:sym typeface="+mn-lt"/>
                  </a:rPr>
                  <a:t>添加标题</a:t>
                </a:r>
              </a:p>
            </p:txBody>
          </p:sp>
          <p:sp>
            <p:nvSpPr>
              <p:cNvPr id="57" name="文本框 56"/>
              <p:cNvSpPr txBox="1"/>
              <p:nvPr/>
            </p:nvSpPr>
            <p:spPr>
              <a:xfrm>
                <a:off x="229092" y="2946869"/>
                <a:ext cx="1254173" cy="632481"/>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cs typeface="+mn-ea"/>
                    <a:sym typeface="+mn-lt"/>
                  </a:rPr>
                  <a:t>点击添加文字说明详情介绍点击添加文字说明详情介绍</a:t>
                </a:r>
              </a:p>
            </p:txBody>
          </p:sp>
        </p:grpSp>
      </p:grpSp>
      <p:grpSp>
        <p:nvGrpSpPr>
          <p:cNvPr id="13" name="组合 12"/>
          <p:cNvGrpSpPr/>
          <p:nvPr/>
        </p:nvGrpSpPr>
        <p:grpSpPr>
          <a:xfrm>
            <a:off x="3417393" y="1522290"/>
            <a:ext cx="1872004" cy="4290967"/>
            <a:chOff x="3415806" y="1274639"/>
            <a:chExt cx="1872004" cy="4290967"/>
          </a:xfrm>
        </p:grpSpPr>
        <p:sp>
          <p:nvSpPr>
            <p:cNvPr id="36" name="任意多边形 35"/>
            <p:cNvSpPr/>
            <p:nvPr/>
          </p:nvSpPr>
          <p:spPr>
            <a:xfrm>
              <a:off x="3509134"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任意多边形 39"/>
            <p:cNvSpPr>
              <a:spLocks/>
            </p:cNvSpPr>
            <p:nvPr/>
          </p:nvSpPr>
          <p:spPr bwMode="auto">
            <a:xfrm>
              <a:off x="4200198"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kern="0">
                <a:solidFill>
                  <a:prstClr val="black"/>
                </a:solidFill>
                <a:cs typeface="+mn-ea"/>
                <a:sym typeface="+mn-lt"/>
              </a:endParaRPr>
            </a:p>
          </p:txBody>
        </p:sp>
        <p:sp>
          <p:nvSpPr>
            <p:cNvPr id="112" name="同侧圆角矩形 111"/>
            <p:cNvSpPr/>
            <p:nvPr/>
          </p:nvSpPr>
          <p:spPr>
            <a:xfrm rot="5400000">
              <a:off x="3421638" y="1812342"/>
              <a:ext cx="601806" cy="446770"/>
            </a:xfrm>
            <a:prstGeom prst="round2SameRect">
              <a:avLst>
                <a:gd name="adj1" fmla="val 19083"/>
                <a:gd name="adj2" fmla="val 0"/>
              </a:avLst>
            </a:prstGeom>
            <a:solidFill>
              <a:schemeClr val="accent2"/>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3" name="组合 112"/>
            <p:cNvGrpSpPr/>
            <p:nvPr/>
          </p:nvGrpSpPr>
          <p:grpSpPr>
            <a:xfrm>
              <a:off x="3415806" y="1759876"/>
              <a:ext cx="628650" cy="551700"/>
              <a:chOff x="4841421" y="2703657"/>
              <a:chExt cx="628650" cy="551700"/>
            </a:xfrm>
          </p:grpSpPr>
          <p:sp>
            <p:nvSpPr>
              <p:cNvPr id="117" name="文本框 116"/>
              <p:cNvSpPr txBox="1"/>
              <p:nvPr/>
            </p:nvSpPr>
            <p:spPr>
              <a:xfrm>
                <a:off x="4867150" y="2703657"/>
                <a:ext cx="554122" cy="461665"/>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118" name="文本框 117"/>
              <p:cNvSpPr txBox="1"/>
              <p:nvPr/>
            </p:nvSpPr>
            <p:spPr>
              <a:xfrm>
                <a:off x="4841421" y="2993747"/>
                <a:ext cx="628650" cy="261610"/>
              </a:xfrm>
              <a:prstGeom prst="rect">
                <a:avLst/>
              </a:prstGeom>
              <a:noFill/>
            </p:spPr>
            <p:txBody>
              <a:bodyPr wrap="square" rtlCol="0">
                <a:spAutoFit/>
              </a:bodyPr>
              <a:lstStyle/>
              <a:p>
                <a:pPr algn="ctr"/>
                <a:r>
                  <a:rPr lang="en-US" altLang="zh-CN" sz="1100" dirty="0">
                    <a:solidFill>
                      <a:schemeClr val="bg1"/>
                    </a:solidFill>
                    <a:cs typeface="+mn-ea"/>
                    <a:sym typeface="+mn-lt"/>
                  </a:rPr>
                  <a:t>STEP</a:t>
                </a:r>
                <a:endParaRPr lang="zh-CN" altLang="en-US" sz="1100" dirty="0">
                  <a:solidFill>
                    <a:schemeClr val="bg1"/>
                  </a:solidFill>
                  <a:cs typeface="+mn-ea"/>
                  <a:sym typeface="+mn-lt"/>
                </a:endParaRPr>
              </a:p>
            </p:txBody>
          </p:sp>
        </p:grpSp>
        <p:grpSp>
          <p:nvGrpSpPr>
            <p:cNvPr id="114" name="组合 113"/>
            <p:cNvGrpSpPr/>
            <p:nvPr/>
          </p:nvGrpSpPr>
          <p:grpSpPr>
            <a:xfrm>
              <a:off x="3932749" y="1909550"/>
              <a:ext cx="1355061" cy="843771"/>
              <a:chOff x="223455" y="2735579"/>
              <a:chExt cx="1355061" cy="843771"/>
            </a:xfrm>
          </p:grpSpPr>
          <p:sp>
            <p:nvSpPr>
              <p:cNvPr id="115" name="文本框 114"/>
              <p:cNvSpPr txBox="1"/>
              <p:nvPr/>
            </p:nvSpPr>
            <p:spPr>
              <a:xfrm>
                <a:off x="223455" y="2735579"/>
                <a:ext cx="1355061" cy="307777"/>
              </a:xfrm>
              <a:prstGeom prst="rect">
                <a:avLst/>
              </a:prstGeom>
              <a:noFill/>
            </p:spPr>
            <p:txBody>
              <a:bodyPr wrap="square" rtlCol="0">
                <a:spAutoFit/>
              </a:bodyPr>
              <a:lstStyle/>
              <a:p>
                <a:r>
                  <a:rPr lang="zh-CN" altLang="en-US" sz="1400" dirty="0">
                    <a:solidFill>
                      <a:schemeClr val="accent2"/>
                    </a:solidFill>
                    <a:cs typeface="+mn-ea"/>
                    <a:sym typeface="+mn-lt"/>
                  </a:rPr>
                  <a:t>添加标题</a:t>
                </a:r>
              </a:p>
            </p:txBody>
          </p:sp>
          <p:sp>
            <p:nvSpPr>
              <p:cNvPr id="116" name="文本框 115"/>
              <p:cNvSpPr txBox="1"/>
              <p:nvPr/>
            </p:nvSpPr>
            <p:spPr>
              <a:xfrm>
                <a:off x="229092" y="2946869"/>
                <a:ext cx="1254173" cy="632481"/>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cs typeface="+mn-ea"/>
                    <a:sym typeface="+mn-lt"/>
                  </a:rPr>
                  <a:t>点击添加文字说明详情介绍点击添加文字说明详情介绍</a:t>
                </a:r>
              </a:p>
            </p:txBody>
          </p:sp>
        </p:grpSp>
        <p:grpSp>
          <p:nvGrpSpPr>
            <p:cNvPr id="119" name="Group 181"/>
            <p:cNvGrpSpPr>
              <a:grpSpLocks noChangeAspect="1"/>
            </p:cNvGrpSpPr>
            <p:nvPr/>
          </p:nvGrpSpPr>
          <p:grpSpPr bwMode="auto">
            <a:xfrm>
              <a:off x="4378828" y="1433240"/>
              <a:ext cx="368298" cy="365609"/>
              <a:chOff x="2160" y="2262"/>
              <a:chExt cx="411" cy="408"/>
            </a:xfrm>
            <a:solidFill>
              <a:srgbClr val="A6A6A6"/>
            </a:solidFill>
            <a:effectLst>
              <a:reflection blurRad="6350" stA="52000" endA="300" endPos="40000" dir="5400000" sy="-100000" algn="bl" rotWithShape="0"/>
            </a:effectLst>
          </p:grpSpPr>
          <p:sp>
            <p:nvSpPr>
              <p:cNvPr id="120" name="Freeform 189"/>
              <p:cNvSpPr>
                <a:spLocks/>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1" name="Freeform 190"/>
              <p:cNvSpPr>
                <a:spLocks/>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2" name="Freeform 191"/>
              <p:cNvSpPr>
                <a:spLocks/>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3" name="Freeform 192"/>
              <p:cNvSpPr>
                <a:spLocks/>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4" name="Freeform 193"/>
              <p:cNvSpPr>
                <a:spLocks/>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5" name="Freeform 194"/>
              <p:cNvSpPr>
                <a:spLocks/>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26" name="Freeform 195"/>
              <p:cNvSpPr>
                <a:spLocks/>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grpSp>
        <p:nvGrpSpPr>
          <p:cNvPr id="14" name="组合 13"/>
          <p:cNvGrpSpPr/>
          <p:nvPr/>
        </p:nvGrpSpPr>
        <p:grpSpPr>
          <a:xfrm>
            <a:off x="5153384" y="3107251"/>
            <a:ext cx="1872004" cy="2716235"/>
            <a:chOff x="5151797" y="2859600"/>
            <a:chExt cx="1872004" cy="2716235"/>
          </a:xfrm>
        </p:grpSpPr>
        <p:sp>
          <p:nvSpPr>
            <p:cNvPr id="28" name="任意多边形 27"/>
            <p:cNvSpPr/>
            <p:nvPr/>
          </p:nvSpPr>
          <p:spPr>
            <a:xfrm>
              <a:off x="5240953"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a:spLocks/>
            </p:cNvSpPr>
            <p:nvPr/>
          </p:nvSpPr>
          <p:spPr bwMode="auto">
            <a:xfrm>
              <a:off x="5937439"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kern="0">
                <a:solidFill>
                  <a:prstClr val="black"/>
                </a:solidFill>
                <a:cs typeface="+mn-ea"/>
                <a:sym typeface="+mn-lt"/>
              </a:endParaRPr>
            </a:p>
          </p:txBody>
        </p:sp>
        <p:sp>
          <p:nvSpPr>
            <p:cNvPr id="60" name="同侧圆角矩形 59"/>
            <p:cNvSpPr/>
            <p:nvPr/>
          </p:nvSpPr>
          <p:spPr>
            <a:xfrm rot="5400000">
              <a:off x="5157629" y="3401743"/>
              <a:ext cx="601806" cy="446770"/>
            </a:xfrm>
            <a:prstGeom prst="round2SameRect">
              <a:avLst>
                <a:gd name="adj1" fmla="val 19083"/>
                <a:gd name="adj2" fmla="val 0"/>
              </a:avLst>
            </a:prstGeom>
            <a:solidFill>
              <a:schemeClr val="accent3"/>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1" name="组合 60"/>
            <p:cNvGrpSpPr/>
            <p:nvPr/>
          </p:nvGrpSpPr>
          <p:grpSpPr>
            <a:xfrm>
              <a:off x="5151797" y="3349277"/>
              <a:ext cx="628650" cy="551700"/>
              <a:chOff x="4841421" y="2703657"/>
              <a:chExt cx="628650" cy="551700"/>
            </a:xfrm>
          </p:grpSpPr>
          <p:sp>
            <p:nvSpPr>
              <p:cNvPr id="65" name="文本框 64"/>
              <p:cNvSpPr txBox="1"/>
              <p:nvPr/>
            </p:nvSpPr>
            <p:spPr>
              <a:xfrm>
                <a:off x="4867150" y="2703657"/>
                <a:ext cx="554122" cy="461665"/>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66" name="文本框 65"/>
              <p:cNvSpPr txBox="1"/>
              <p:nvPr/>
            </p:nvSpPr>
            <p:spPr>
              <a:xfrm>
                <a:off x="4841421" y="2993747"/>
                <a:ext cx="628650" cy="261610"/>
              </a:xfrm>
              <a:prstGeom prst="rect">
                <a:avLst/>
              </a:prstGeom>
              <a:noFill/>
            </p:spPr>
            <p:txBody>
              <a:bodyPr wrap="square" rtlCol="0">
                <a:spAutoFit/>
              </a:bodyPr>
              <a:lstStyle/>
              <a:p>
                <a:pPr algn="ctr"/>
                <a:r>
                  <a:rPr lang="en-US" altLang="zh-CN" sz="1100" dirty="0">
                    <a:solidFill>
                      <a:schemeClr val="bg1"/>
                    </a:solidFill>
                    <a:cs typeface="+mn-ea"/>
                    <a:sym typeface="+mn-lt"/>
                  </a:rPr>
                  <a:t>STEP</a:t>
                </a:r>
                <a:endParaRPr lang="zh-CN" altLang="en-US" sz="1100" dirty="0">
                  <a:solidFill>
                    <a:schemeClr val="bg1"/>
                  </a:solidFill>
                  <a:cs typeface="+mn-ea"/>
                  <a:sym typeface="+mn-lt"/>
                </a:endParaRPr>
              </a:p>
            </p:txBody>
          </p:sp>
        </p:grpSp>
        <p:grpSp>
          <p:nvGrpSpPr>
            <p:cNvPr id="62" name="组合 61"/>
            <p:cNvGrpSpPr/>
            <p:nvPr/>
          </p:nvGrpSpPr>
          <p:grpSpPr>
            <a:xfrm>
              <a:off x="5668740" y="3498951"/>
              <a:ext cx="1355061" cy="843771"/>
              <a:chOff x="223455" y="2735579"/>
              <a:chExt cx="1355061" cy="843771"/>
            </a:xfrm>
          </p:grpSpPr>
          <p:sp>
            <p:nvSpPr>
              <p:cNvPr id="63" name="文本框 62"/>
              <p:cNvSpPr txBox="1"/>
              <p:nvPr/>
            </p:nvSpPr>
            <p:spPr>
              <a:xfrm>
                <a:off x="223455" y="2735579"/>
                <a:ext cx="1355061" cy="307777"/>
              </a:xfrm>
              <a:prstGeom prst="rect">
                <a:avLst/>
              </a:prstGeom>
              <a:noFill/>
            </p:spPr>
            <p:txBody>
              <a:bodyPr wrap="square" rtlCol="0">
                <a:spAutoFit/>
              </a:bodyPr>
              <a:lstStyle/>
              <a:p>
                <a:r>
                  <a:rPr lang="zh-CN" altLang="en-US" sz="1400" dirty="0">
                    <a:solidFill>
                      <a:schemeClr val="accent3"/>
                    </a:solidFill>
                    <a:cs typeface="+mn-ea"/>
                    <a:sym typeface="+mn-lt"/>
                  </a:rPr>
                  <a:t>添加标题</a:t>
                </a:r>
              </a:p>
            </p:txBody>
          </p:sp>
          <p:sp>
            <p:nvSpPr>
              <p:cNvPr id="64" name="文本框 63"/>
              <p:cNvSpPr txBox="1"/>
              <p:nvPr/>
            </p:nvSpPr>
            <p:spPr>
              <a:xfrm>
                <a:off x="229092" y="2946869"/>
                <a:ext cx="1254173" cy="632481"/>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cs typeface="+mn-ea"/>
                    <a:sym typeface="+mn-lt"/>
                  </a:rPr>
                  <a:t>点击添加文字说明详情介绍点击添加文字说明详情介绍</a:t>
                </a:r>
              </a:p>
            </p:txBody>
          </p:sp>
        </p:grpSp>
        <p:sp>
          <p:nvSpPr>
            <p:cNvPr id="127" name="Freeform 19"/>
            <p:cNvSpPr>
              <a:spLocks/>
            </p:cNvSpPr>
            <p:nvPr/>
          </p:nvSpPr>
          <p:spPr bwMode="auto">
            <a:xfrm>
              <a:off x="6194755" y="3025635"/>
              <a:ext cx="209688" cy="410415"/>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rgbClr val="A6A6A6"/>
            </a:solidFill>
            <a:ln>
              <a:noFill/>
            </a:ln>
            <a:effectLst>
              <a:reflection blurRad="6350" stA="52000" endA="300" endPos="40000" dir="5400000" sy="-100000" algn="bl" rotWithShape="0"/>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5" name="组合 14"/>
          <p:cNvGrpSpPr/>
          <p:nvPr/>
        </p:nvGrpSpPr>
        <p:grpSpPr>
          <a:xfrm>
            <a:off x="6871623" y="1522290"/>
            <a:ext cx="1872004" cy="4290967"/>
            <a:chOff x="6870036" y="1274639"/>
            <a:chExt cx="1872004" cy="4290967"/>
          </a:xfrm>
        </p:grpSpPr>
        <p:sp>
          <p:nvSpPr>
            <p:cNvPr id="37" name="任意多边形 36"/>
            <p:cNvSpPr/>
            <p:nvPr/>
          </p:nvSpPr>
          <p:spPr>
            <a:xfrm>
              <a:off x="6956471" y="1274639"/>
              <a:ext cx="1710096" cy="4290967"/>
            </a:xfrm>
            <a:custGeom>
              <a:avLst/>
              <a:gdLst>
                <a:gd name="connsiteX0" fmla="*/ 261702 w 1710096"/>
                <a:gd name="connsiteY0" fmla="*/ 0 h 4290967"/>
                <a:gd name="connsiteX1" fmla="*/ 1448394 w 1710096"/>
                <a:gd name="connsiteY1" fmla="*/ 0 h 4290967"/>
                <a:gd name="connsiteX2" fmla="*/ 1710096 w 1710096"/>
                <a:gd name="connsiteY2" fmla="*/ 261702 h 4290967"/>
                <a:gd name="connsiteX3" fmla="*/ 1710096 w 1710096"/>
                <a:gd name="connsiteY3" fmla="*/ 1308476 h 4290967"/>
                <a:gd name="connsiteX4" fmla="*/ 1448394 w 1710096"/>
                <a:gd name="connsiteY4" fmla="*/ 1570178 h 4290967"/>
                <a:gd name="connsiteX5" fmla="*/ 908591 w 1710096"/>
                <a:gd name="connsiteY5" fmla="*/ 1570178 h 4290967"/>
                <a:gd name="connsiteX6" fmla="*/ 908591 w 1710096"/>
                <a:gd name="connsiteY6" fmla="*/ 3884895 h 4290967"/>
                <a:gd name="connsiteX7" fmla="*/ 933282 w 1710096"/>
                <a:gd name="connsiteY7" fmla="*/ 3889880 h 4290967"/>
                <a:gd name="connsiteX8" fmla="*/ 1060774 w 1710096"/>
                <a:gd name="connsiteY8" fmla="*/ 4082221 h 4290967"/>
                <a:gd name="connsiteX9" fmla="*/ 852028 w 1710096"/>
                <a:gd name="connsiteY9" fmla="*/ 4290967 h 4290967"/>
                <a:gd name="connsiteX10" fmla="*/ 643282 w 1710096"/>
                <a:gd name="connsiteY10" fmla="*/ 4082221 h 4290967"/>
                <a:gd name="connsiteX11" fmla="*/ 770775 w 1710096"/>
                <a:gd name="connsiteY11" fmla="*/ 3889880 h 4290967"/>
                <a:gd name="connsiteX12" fmla="*/ 811893 w 1710096"/>
                <a:gd name="connsiteY12" fmla="*/ 3881578 h 4290967"/>
                <a:gd name="connsiteX13" fmla="*/ 811893 w 1710096"/>
                <a:gd name="connsiteY13" fmla="*/ 1570178 h 4290967"/>
                <a:gd name="connsiteX14" fmla="*/ 261702 w 1710096"/>
                <a:gd name="connsiteY14" fmla="*/ 1570178 h 4290967"/>
                <a:gd name="connsiteX15" fmla="*/ 0 w 1710096"/>
                <a:gd name="connsiteY15" fmla="*/ 1308476 h 4290967"/>
                <a:gd name="connsiteX16" fmla="*/ 0 w 1710096"/>
                <a:gd name="connsiteY16" fmla="*/ 261702 h 4290967"/>
                <a:gd name="connsiteX17" fmla="*/ 261702 w 1710096"/>
                <a:gd name="connsiteY17" fmla="*/ 0 h 429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4290967">
                  <a:moveTo>
                    <a:pt x="261702" y="0"/>
                  </a:moveTo>
                  <a:lnTo>
                    <a:pt x="1448394" y="0"/>
                  </a:lnTo>
                  <a:cubicBezTo>
                    <a:pt x="1592928" y="0"/>
                    <a:pt x="1710096" y="117168"/>
                    <a:pt x="1710096" y="261702"/>
                  </a:cubicBezTo>
                  <a:lnTo>
                    <a:pt x="1710096" y="1308476"/>
                  </a:lnTo>
                  <a:cubicBezTo>
                    <a:pt x="1710096" y="1453010"/>
                    <a:pt x="1592928" y="1570178"/>
                    <a:pt x="1448394" y="1570178"/>
                  </a:cubicBezTo>
                  <a:lnTo>
                    <a:pt x="908591" y="1570178"/>
                  </a:lnTo>
                  <a:lnTo>
                    <a:pt x="908591" y="3884895"/>
                  </a:lnTo>
                  <a:lnTo>
                    <a:pt x="933282" y="3889880"/>
                  </a:lnTo>
                  <a:cubicBezTo>
                    <a:pt x="1008204" y="3921569"/>
                    <a:pt x="1060774" y="3995756"/>
                    <a:pt x="1060774" y="4082221"/>
                  </a:cubicBezTo>
                  <a:cubicBezTo>
                    <a:pt x="1060774" y="4197508"/>
                    <a:pt x="967315" y="4290967"/>
                    <a:pt x="852028" y="4290967"/>
                  </a:cubicBezTo>
                  <a:cubicBezTo>
                    <a:pt x="736741" y="4290967"/>
                    <a:pt x="643282" y="4197508"/>
                    <a:pt x="643282" y="4082221"/>
                  </a:cubicBezTo>
                  <a:cubicBezTo>
                    <a:pt x="643282" y="3995756"/>
                    <a:pt x="695853" y="3921569"/>
                    <a:pt x="770775" y="3889880"/>
                  </a:cubicBezTo>
                  <a:lnTo>
                    <a:pt x="811893" y="3881578"/>
                  </a:lnTo>
                  <a:lnTo>
                    <a:pt x="811893"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任意多边形 41"/>
            <p:cNvSpPr>
              <a:spLocks/>
            </p:cNvSpPr>
            <p:nvPr/>
          </p:nvSpPr>
          <p:spPr bwMode="auto">
            <a:xfrm>
              <a:off x="7653280"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kern="0">
                <a:solidFill>
                  <a:prstClr val="black"/>
                </a:solidFill>
                <a:cs typeface="+mn-ea"/>
                <a:sym typeface="+mn-lt"/>
              </a:endParaRPr>
            </a:p>
          </p:txBody>
        </p:sp>
        <p:sp>
          <p:nvSpPr>
            <p:cNvPr id="104" name="同侧圆角矩形 103"/>
            <p:cNvSpPr/>
            <p:nvPr/>
          </p:nvSpPr>
          <p:spPr>
            <a:xfrm rot="5400000">
              <a:off x="6875868" y="1812342"/>
              <a:ext cx="601806" cy="446770"/>
            </a:xfrm>
            <a:prstGeom prst="round2SameRect">
              <a:avLst>
                <a:gd name="adj1" fmla="val 19083"/>
                <a:gd name="adj2" fmla="val 0"/>
              </a:avLst>
            </a:prstGeom>
            <a:solidFill>
              <a:schemeClr val="accent4"/>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5" name="组合 104"/>
            <p:cNvGrpSpPr/>
            <p:nvPr/>
          </p:nvGrpSpPr>
          <p:grpSpPr>
            <a:xfrm>
              <a:off x="6870036" y="1759876"/>
              <a:ext cx="628650" cy="551700"/>
              <a:chOff x="4841421" y="2703657"/>
              <a:chExt cx="628650" cy="551700"/>
            </a:xfrm>
          </p:grpSpPr>
          <p:sp>
            <p:nvSpPr>
              <p:cNvPr id="109" name="文本框 108"/>
              <p:cNvSpPr txBox="1"/>
              <p:nvPr/>
            </p:nvSpPr>
            <p:spPr>
              <a:xfrm>
                <a:off x="4867150" y="2703657"/>
                <a:ext cx="554122" cy="461665"/>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110" name="文本框 109"/>
              <p:cNvSpPr txBox="1"/>
              <p:nvPr/>
            </p:nvSpPr>
            <p:spPr>
              <a:xfrm>
                <a:off x="4841421" y="2993747"/>
                <a:ext cx="628650" cy="261610"/>
              </a:xfrm>
              <a:prstGeom prst="rect">
                <a:avLst/>
              </a:prstGeom>
              <a:noFill/>
            </p:spPr>
            <p:txBody>
              <a:bodyPr wrap="square" rtlCol="0">
                <a:spAutoFit/>
              </a:bodyPr>
              <a:lstStyle/>
              <a:p>
                <a:pPr algn="ctr"/>
                <a:r>
                  <a:rPr lang="en-US" altLang="zh-CN" sz="1100" dirty="0">
                    <a:solidFill>
                      <a:schemeClr val="bg1"/>
                    </a:solidFill>
                    <a:cs typeface="+mn-ea"/>
                    <a:sym typeface="+mn-lt"/>
                  </a:rPr>
                  <a:t>STEP</a:t>
                </a:r>
                <a:endParaRPr lang="zh-CN" altLang="en-US" sz="1100" dirty="0">
                  <a:solidFill>
                    <a:schemeClr val="bg1"/>
                  </a:solidFill>
                  <a:cs typeface="+mn-ea"/>
                  <a:sym typeface="+mn-lt"/>
                </a:endParaRPr>
              </a:p>
            </p:txBody>
          </p:sp>
        </p:grpSp>
        <p:grpSp>
          <p:nvGrpSpPr>
            <p:cNvPr id="106" name="组合 105"/>
            <p:cNvGrpSpPr/>
            <p:nvPr/>
          </p:nvGrpSpPr>
          <p:grpSpPr>
            <a:xfrm>
              <a:off x="7386979" y="1909550"/>
              <a:ext cx="1355061" cy="843771"/>
              <a:chOff x="223455" y="2735579"/>
              <a:chExt cx="1355061" cy="843771"/>
            </a:xfrm>
          </p:grpSpPr>
          <p:sp>
            <p:nvSpPr>
              <p:cNvPr id="107" name="文本框 106"/>
              <p:cNvSpPr txBox="1"/>
              <p:nvPr/>
            </p:nvSpPr>
            <p:spPr>
              <a:xfrm>
                <a:off x="223455" y="2735579"/>
                <a:ext cx="1355061" cy="307777"/>
              </a:xfrm>
              <a:prstGeom prst="rect">
                <a:avLst/>
              </a:prstGeom>
              <a:noFill/>
            </p:spPr>
            <p:txBody>
              <a:bodyPr wrap="square" rtlCol="0">
                <a:spAutoFit/>
              </a:bodyPr>
              <a:lstStyle/>
              <a:p>
                <a:r>
                  <a:rPr lang="zh-CN" altLang="en-US" sz="1400" dirty="0">
                    <a:solidFill>
                      <a:schemeClr val="accent4"/>
                    </a:solidFill>
                    <a:cs typeface="+mn-ea"/>
                    <a:sym typeface="+mn-lt"/>
                  </a:rPr>
                  <a:t>添加标题</a:t>
                </a:r>
              </a:p>
            </p:txBody>
          </p:sp>
          <p:sp>
            <p:nvSpPr>
              <p:cNvPr id="108" name="文本框 107"/>
              <p:cNvSpPr txBox="1"/>
              <p:nvPr/>
            </p:nvSpPr>
            <p:spPr>
              <a:xfrm>
                <a:off x="229092" y="2946869"/>
                <a:ext cx="1254173" cy="632481"/>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cs typeface="+mn-ea"/>
                    <a:sym typeface="+mn-lt"/>
                  </a:rPr>
                  <a:t>点击添加文字说明详情介绍点击添加文字说明详情介绍</a:t>
                </a:r>
              </a:p>
            </p:txBody>
          </p:sp>
        </p:grpSp>
        <p:grpSp>
          <p:nvGrpSpPr>
            <p:cNvPr id="128" name="Group 22"/>
            <p:cNvGrpSpPr>
              <a:grpSpLocks noChangeAspect="1"/>
            </p:cNvGrpSpPr>
            <p:nvPr/>
          </p:nvGrpSpPr>
          <p:grpSpPr bwMode="auto">
            <a:xfrm>
              <a:off x="7864896" y="1492946"/>
              <a:ext cx="330299" cy="330299"/>
              <a:chOff x="3617" y="1935"/>
              <a:chExt cx="446" cy="446"/>
            </a:xfrm>
            <a:solidFill>
              <a:srgbClr val="A6A6A6"/>
            </a:solidFill>
            <a:effectLst>
              <a:reflection blurRad="6350" stA="52000" endA="300" endPos="40000" dir="5400000" sy="-100000" algn="bl" rotWithShape="0"/>
            </a:effectLst>
          </p:grpSpPr>
          <p:sp>
            <p:nvSpPr>
              <p:cNvPr id="129"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6" name="组合 15"/>
          <p:cNvGrpSpPr/>
          <p:nvPr/>
        </p:nvGrpSpPr>
        <p:grpSpPr>
          <a:xfrm>
            <a:off x="8617821" y="3107251"/>
            <a:ext cx="1872004" cy="2716235"/>
            <a:chOff x="8616234" y="2859600"/>
            <a:chExt cx="1872004" cy="2716235"/>
          </a:xfrm>
        </p:grpSpPr>
        <p:sp>
          <p:nvSpPr>
            <p:cNvPr id="29" name="任意多边形 28"/>
            <p:cNvSpPr/>
            <p:nvPr/>
          </p:nvSpPr>
          <p:spPr>
            <a:xfrm>
              <a:off x="8704589" y="2859600"/>
              <a:ext cx="1710096" cy="271623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42"/>
            <p:cNvSpPr>
              <a:spLocks/>
            </p:cNvSpPr>
            <p:nvPr/>
          </p:nvSpPr>
          <p:spPr bwMode="auto">
            <a:xfrm>
              <a:off x="9400338" y="5262044"/>
              <a:ext cx="318595" cy="189632"/>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91440" tIns="45720" rIns="91440" bIns="45720" numCol="1" anchor="t" anchorCtr="0" compatLnSpc="1">
              <a:prstTxWarp prst="textNoShape">
                <a:avLst/>
              </a:prstTxWarp>
              <a:noAutofit/>
            </a:bodyPr>
            <a:lstStyle/>
            <a:p>
              <a:pPr>
                <a:defRPr/>
              </a:pPr>
              <a:endParaRPr lang="zh-CN" altLang="en-US" kern="0">
                <a:solidFill>
                  <a:prstClr val="black"/>
                </a:solidFill>
                <a:cs typeface="+mn-ea"/>
                <a:sym typeface="+mn-lt"/>
              </a:endParaRPr>
            </a:p>
          </p:txBody>
        </p:sp>
        <p:sp>
          <p:nvSpPr>
            <p:cNvPr id="77" name="同侧圆角矩形 76"/>
            <p:cNvSpPr/>
            <p:nvPr/>
          </p:nvSpPr>
          <p:spPr>
            <a:xfrm rot="5400000">
              <a:off x="8622066" y="3401743"/>
              <a:ext cx="601806" cy="446770"/>
            </a:xfrm>
            <a:prstGeom prst="round2SameRect">
              <a:avLst>
                <a:gd name="adj1" fmla="val 19083"/>
                <a:gd name="adj2" fmla="val 0"/>
              </a:avLst>
            </a:prstGeom>
            <a:solidFill>
              <a:schemeClr val="accent1"/>
            </a:solidFill>
            <a:ln>
              <a:noFill/>
            </a:ln>
            <a:effectLst>
              <a:innerShdw blurRad="50800" dist="254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8" name="组合 77"/>
            <p:cNvGrpSpPr/>
            <p:nvPr/>
          </p:nvGrpSpPr>
          <p:grpSpPr>
            <a:xfrm>
              <a:off x="8616234" y="3349277"/>
              <a:ext cx="628650" cy="551700"/>
              <a:chOff x="4841421" y="2703657"/>
              <a:chExt cx="628650" cy="551700"/>
            </a:xfrm>
          </p:grpSpPr>
          <p:sp>
            <p:nvSpPr>
              <p:cNvPr id="82" name="文本框 81"/>
              <p:cNvSpPr txBox="1"/>
              <p:nvPr/>
            </p:nvSpPr>
            <p:spPr>
              <a:xfrm>
                <a:off x="4867150" y="2703657"/>
                <a:ext cx="554122" cy="461665"/>
              </a:xfrm>
              <a:prstGeom prst="rect">
                <a:avLst/>
              </a:prstGeom>
              <a:noFill/>
            </p:spPr>
            <p:txBody>
              <a:bodyPr wrap="square" rtlCol="0">
                <a:spAutoFit/>
              </a:bodyPr>
              <a:lstStyle/>
              <a:p>
                <a:pPr algn="ctr"/>
                <a:r>
                  <a:rPr lang="en-US" altLang="zh-CN" sz="2400" dirty="0">
                    <a:solidFill>
                      <a:schemeClr val="bg1"/>
                    </a:solidFill>
                    <a:cs typeface="+mn-ea"/>
                    <a:sym typeface="+mn-lt"/>
                  </a:rPr>
                  <a:t>05</a:t>
                </a:r>
                <a:endParaRPr lang="zh-CN" altLang="en-US" sz="2400" dirty="0">
                  <a:solidFill>
                    <a:schemeClr val="bg1"/>
                  </a:solidFill>
                  <a:cs typeface="+mn-ea"/>
                  <a:sym typeface="+mn-lt"/>
                </a:endParaRPr>
              </a:p>
            </p:txBody>
          </p:sp>
          <p:sp>
            <p:nvSpPr>
              <p:cNvPr id="83" name="文本框 82"/>
              <p:cNvSpPr txBox="1"/>
              <p:nvPr/>
            </p:nvSpPr>
            <p:spPr>
              <a:xfrm>
                <a:off x="4841421" y="2993747"/>
                <a:ext cx="628650" cy="261610"/>
              </a:xfrm>
              <a:prstGeom prst="rect">
                <a:avLst/>
              </a:prstGeom>
              <a:noFill/>
            </p:spPr>
            <p:txBody>
              <a:bodyPr wrap="square" rtlCol="0">
                <a:spAutoFit/>
              </a:bodyPr>
              <a:lstStyle/>
              <a:p>
                <a:pPr algn="ctr"/>
                <a:r>
                  <a:rPr lang="en-US" altLang="zh-CN" sz="1100" dirty="0">
                    <a:solidFill>
                      <a:schemeClr val="bg1"/>
                    </a:solidFill>
                    <a:cs typeface="+mn-ea"/>
                    <a:sym typeface="+mn-lt"/>
                  </a:rPr>
                  <a:t>STEP</a:t>
                </a:r>
                <a:endParaRPr lang="zh-CN" altLang="en-US" sz="1100" dirty="0">
                  <a:solidFill>
                    <a:schemeClr val="bg1"/>
                  </a:solidFill>
                  <a:cs typeface="+mn-ea"/>
                  <a:sym typeface="+mn-lt"/>
                </a:endParaRPr>
              </a:p>
            </p:txBody>
          </p:sp>
        </p:grpSp>
        <p:grpSp>
          <p:nvGrpSpPr>
            <p:cNvPr id="79" name="组合 78"/>
            <p:cNvGrpSpPr/>
            <p:nvPr/>
          </p:nvGrpSpPr>
          <p:grpSpPr>
            <a:xfrm>
              <a:off x="9133177" y="3498951"/>
              <a:ext cx="1355061" cy="843771"/>
              <a:chOff x="223455" y="2735579"/>
              <a:chExt cx="1355061" cy="843771"/>
            </a:xfrm>
          </p:grpSpPr>
          <p:sp>
            <p:nvSpPr>
              <p:cNvPr id="80" name="文本框 79"/>
              <p:cNvSpPr txBox="1"/>
              <p:nvPr/>
            </p:nvSpPr>
            <p:spPr>
              <a:xfrm>
                <a:off x="223455" y="2735579"/>
                <a:ext cx="1355061" cy="307777"/>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添加标题</a:t>
                </a:r>
              </a:p>
            </p:txBody>
          </p:sp>
          <p:sp>
            <p:nvSpPr>
              <p:cNvPr id="81" name="文本框 80"/>
              <p:cNvSpPr txBox="1"/>
              <p:nvPr/>
            </p:nvSpPr>
            <p:spPr>
              <a:xfrm>
                <a:off x="229092" y="2946869"/>
                <a:ext cx="1254173" cy="632481"/>
              </a:xfrm>
              <a:prstGeom prst="rect">
                <a:avLst/>
              </a:prstGeom>
              <a:noFill/>
            </p:spPr>
            <p:txBody>
              <a:bodyPr wrap="square" rtlCol="0">
                <a:spAutoFit/>
              </a:bodyPr>
              <a:lstStyle/>
              <a:p>
                <a:pPr algn="just">
                  <a:lnSpc>
                    <a:spcPct val="130000"/>
                  </a:lnSpc>
                </a:pPr>
                <a:r>
                  <a:rPr lang="zh-CN" altLang="en-US" sz="900" dirty="0">
                    <a:solidFill>
                      <a:prstClr val="black">
                        <a:lumMod val="50000"/>
                        <a:lumOff val="50000"/>
                      </a:prstClr>
                    </a:solidFill>
                    <a:cs typeface="+mn-ea"/>
                    <a:sym typeface="+mn-lt"/>
                  </a:rPr>
                  <a:t>点击添加文字说明详情介绍点击添加文字说明详情介绍</a:t>
                </a:r>
              </a:p>
            </p:txBody>
          </p:sp>
        </p:grpSp>
        <p:sp>
          <p:nvSpPr>
            <p:cNvPr id="131" name="Freeform 28"/>
            <p:cNvSpPr>
              <a:spLocks noEditPoints="1"/>
            </p:cNvSpPr>
            <p:nvPr/>
          </p:nvSpPr>
          <p:spPr bwMode="auto">
            <a:xfrm>
              <a:off x="9561926" y="3074484"/>
              <a:ext cx="390213" cy="316080"/>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rgbClr val="A6A6A6"/>
            </a:solidFill>
            <a:ln>
              <a:noFill/>
            </a:ln>
            <a:effectLst>
              <a:reflection blurRad="6350" stA="52000" endA="300" endPos="40000" dir="5400000" sy="-100000" algn="bl" rotWithShape="0"/>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pic>
        <p:nvPicPr>
          <p:cNvPr id="84" name="图片 8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85" name="图片 8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86"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64917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0"/>
                                        <p:tgtEl>
                                          <p:spTgt spid="1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10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15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20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2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3500"/>
                            </p:stCondLst>
                            <p:childTnLst>
                              <p:par>
                                <p:cTn id="44" presetID="17" presetClass="entr" presetSubtype="4"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ppt_x</p:attrName>
                                        </p:attrNameLst>
                                      </p:cBhvr>
                                      <p:tavLst>
                                        <p:tav tm="0">
                                          <p:val>
                                            <p:strVal val="#ppt_x"/>
                                          </p:val>
                                        </p:tav>
                                        <p:tav tm="100000">
                                          <p:val>
                                            <p:strVal val="#ppt_x"/>
                                          </p:val>
                                        </p:tav>
                                      </p:tavLst>
                                    </p:anim>
                                    <p:anim calcmode="lin" valueType="num">
                                      <p:cBhvr>
                                        <p:cTn id="47" dur="500" fill="hold"/>
                                        <p:tgtEl>
                                          <p:spTgt spid="18"/>
                                        </p:tgtEl>
                                        <p:attrNameLst>
                                          <p:attrName>ppt_y</p:attrName>
                                        </p:attrNameLst>
                                      </p:cBhvr>
                                      <p:tavLst>
                                        <p:tav tm="0">
                                          <p:val>
                                            <p:strVal val="#ppt_y+#ppt_h/2"/>
                                          </p:val>
                                        </p:tav>
                                        <p:tav tm="100000">
                                          <p:val>
                                            <p:strVal val="#ppt_y"/>
                                          </p:val>
                                        </p:tav>
                                      </p:tavLst>
                                    </p:anim>
                                    <p:anim calcmode="lin" valueType="num">
                                      <p:cBhvr>
                                        <p:cTn id="48" dur="500" fill="hold"/>
                                        <p:tgtEl>
                                          <p:spTgt spid="18"/>
                                        </p:tgtEl>
                                        <p:attrNameLst>
                                          <p:attrName>ppt_w</p:attrName>
                                        </p:attrNameLst>
                                      </p:cBhvr>
                                      <p:tavLst>
                                        <p:tav tm="0">
                                          <p:val>
                                            <p:strVal val="#ppt_w"/>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childTnLst>
                                </p:cTn>
                              </p:par>
                            </p:childTnLst>
                          </p:cTn>
                        </p:par>
                        <p:par>
                          <p:cTn id="50" fill="hold">
                            <p:stCondLst>
                              <p:cond delay="4000"/>
                            </p:stCondLst>
                            <p:childTnLst>
                              <p:par>
                                <p:cTn id="51" presetID="17" presetClass="entr" presetSubtype="4"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ppt_h/2"/>
                                          </p:val>
                                        </p:tav>
                                        <p:tav tm="100000">
                                          <p:val>
                                            <p:strVal val="#ppt_y"/>
                                          </p:val>
                                        </p:tav>
                                      </p:tavLst>
                                    </p:anim>
                                    <p:anim calcmode="lin" valueType="num">
                                      <p:cBhvr>
                                        <p:cTn id="55" dur="500" fill="hold"/>
                                        <p:tgtEl>
                                          <p:spTgt spid="13"/>
                                        </p:tgtEl>
                                        <p:attrNameLst>
                                          <p:attrName>ppt_w</p:attrName>
                                        </p:attrNameLst>
                                      </p:cBhvr>
                                      <p:tavLst>
                                        <p:tav tm="0">
                                          <p:val>
                                            <p:strVal val="#ppt_w"/>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childTnLst>
                                </p:cTn>
                              </p:par>
                            </p:childTnLst>
                          </p:cTn>
                        </p:par>
                        <p:par>
                          <p:cTn id="57" fill="hold">
                            <p:stCondLst>
                              <p:cond delay="4500"/>
                            </p:stCondLst>
                            <p:childTnLst>
                              <p:par>
                                <p:cTn id="58" presetID="17" presetClass="entr" presetSubtype="4"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ppt_h/2"/>
                                          </p:val>
                                        </p:tav>
                                        <p:tav tm="100000">
                                          <p:val>
                                            <p:strVal val="#ppt_y"/>
                                          </p:val>
                                        </p:tav>
                                      </p:tavLst>
                                    </p:anim>
                                    <p:anim calcmode="lin" valueType="num">
                                      <p:cBhvr>
                                        <p:cTn id="62" dur="500" fill="hold"/>
                                        <p:tgtEl>
                                          <p:spTgt spid="14"/>
                                        </p:tgtEl>
                                        <p:attrNameLst>
                                          <p:attrName>ppt_w</p:attrName>
                                        </p:attrNameLst>
                                      </p:cBhvr>
                                      <p:tavLst>
                                        <p:tav tm="0">
                                          <p:val>
                                            <p:strVal val="#ppt_w"/>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childTnLst>
                                </p:cTn>
                              </p:par>
                            </p:childTnLst>
                          </p:cTn>
                        </p:par>
                        <p:par>
                          <p:cTn id="64" fill="hold">
                            <p:stCondLst>
                              <p:cond delay="5000"/>
                            </p:stCondLst>
                            <p:childTnLst>
                              <p:par>
                                <p:cTn id="65" presetID="17" presetClass="entr" presetSubtype="4"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ppt_y+#ppt_h/2"/>
                                          </p:val>
                                        </p:tav>
                                        <p:tav tm="100000">
                                          <p:val>
                                            <p:strVal val="#ppt_y"/>
                                          </p:val>
                                        </p:tav>
                                      </p:tavLst>
                                    </p:anim>
                                    <p:anim calcmode="lin" valueType="num">
                                      <p:cBhvr>
                                        <p:cTn id="69" dur="500" fill="hold"/>
                                        <p:tgtEl>
                                          <p:spTgt spid="15"/>
                                        </p:tgtEl>
                                        <p:attrNameLst>
                                          <p:attrName>ppt_w</p:attrName>
                                        </p:attrNameLst>
                                      </p:cBhvr>
                                      <p:tavLst>
                                        <p:tav tm="0">
                                          <p:val>
                                            <p:strVal val="#ppt_w"/>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childTnLst>
                                </p:cTn>
                              </p:par>
                            </p:childTnLst>
                          </p:cTn>
                        </p:par>
                        <p:par>
                          <p:cTn id="71" fill="hold">
                            <p:stCondLst>
                              <p:cond delay="5500"/>
                            </p:stCondLst>
                            <p:childTnLst>
                              <p:par>
                                <p:cTn id="72" presetID="17" presetClass="entr" presetSubtype="4"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ppt_x</p:attrName>
                                        </p:attrNameLst>
                                      </p:cBhvr>
                                      <p:tavLst>
                                        <p:tav tm="0">
                                          <p:val>
                                            <p:strVal val="#ppt_x"/>
                                          </p:val>
                                        </p:tav>
                                        <p:tav tm="100000">
                                          <p:val>
                                            <p:strVal val="#ppt_x"/>
                                          </p:val>
                                        </p:tav>
                                      </p:tavLst>
                                    </p:anim>
                                    <p:anim calcmode="lin" valueType="num">
                                      <p:cBhvr>
                                        <p:cTn id="75" dur="500" fill="hold"/>
                                        <p:tgtEl>
                                          <p:spTgt spid="16"/>
                                        </p:tgtEl>
                                        <p:attrNameLst>
                                          <p:attrName>ppt_y</p:attrName>
                                        </p:attrNameLst>
                                      </p:cBhvr>
                                      <p:tavLst>
                                        <p:tav tm="0">
                                          <p:val>
                                            <p:strVal val="#ppt_y+#ppt_h/2"/>
                                          </p:val>
                                        </p:tav>
                                        <p:tav tm="100000">
                                          <p:val>
                                            <p:strVal val="#ppt_y"/>
                                          </p:val>
                                        </p:tav>
                                      </p:tavLst>
                                    </p:anim>
                                    <p:anim calcmode="lin" valueType="num">
                                      <p:cBhvr>
                                        <p:cTn id="76" dur="500" fill="hold"/>
                                        <p:tgtEl>
                                          <p:spTgt spid="16"/>
                                        </p:tgtEl>
                                        <p:attrNameLst>
                                          <p:attrName>ppt_w</p:attrName>
                                        </p:attrNameLst>
                                      </p:cBhvr>
                                      <p:tavLst>
                                        <p:tav tm="0">
                                          <p:val>
                                            <p:strVal val="#ppt_w"/>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684086" y="1721654"/>
            <a:ext cx="1848534" cy="4235592"/>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圆角矩形 61"/>
          <p:cNvSpPr/>
          <p:nvPr/>
        </p:nvSpPr>
        <p:spPr>
          <a:xfrm>
            <a:off x="3991858" y="1721654"/>
            <a:ext cx="1848534" cy="4235592"/>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圆角矩形 62"/>
          <p:cNvSpPr/>
          <p:nvPr/>
        </p:nvSpPr>
        <p:spPr>
          <a:xfrm>
            <a:off x="6327206" y="1721654"/>
            <a:ext cx="1848534" cy="4235592"/>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圆角矩形 63"/>
          <p:cNvSpPr/>
          <p:nvPr/>
        </p:nvSpPr>
        <p:spPr>
          <a:xfrm>
            <a:off x="8662554" y="1721654"/>
            <a:ext cx="1848534" cy="4235592"/>
          </a:xfrm>
          <a:prstGeom prst="roundRect">
            <a:avLst>
              <a:gd name="adj" fmla="val 50000"/>
            </a:avLst>
          </a:prstGeom>
          <a:gradFill>
            <a:gsLst>
              <a:gs pos="0">
                <a:srgbClr val="F3F3F3"/>
              </a:gs>
              <a:gs pos="42000">
                <a:srgbClr val="F1F1F1"/>
              </a:gs>
              <a:gs pos="19000">
                <a:srgbClr val="FBFBFB"/>
              </a:gs>
              <a:gs pos="100000">
                <a:srgbClr val="E6E6E6"/>
              </a:gs>
              <a:gs pos="71000">
                <a:srgbClr val="E6E6E6"/>
              </a:gs>
            </a:gsLst>
            <a:lin ang="0" scaled="0"/>
          </a:gradFill>
          <a:ln>
            <a:gradFill flip="none" rotWithShape="1">
              <a:gsLst>
                <a:gs pos="0">
                  <a:schemeClr val="bg1"/>
                </a:gs>
                <a:gs pos="100000">
                  <a:schemeClr val="bg1">
                    <a:lumMod val="85000"/>
                  </a:schemeClr>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1876531" y="1909524"/>
            <a:ext cx="1463644" cy="1463644"/>
            <a:chOff x="1874944" y="1614249"/>
            <a:chExt cx="1463644" cy="1463644"/>
          </a:xfrm>
        </p:grpSpPr>
        <p:sp>
          <p:nvSpPr>
            <p:cNvPr id="7" name="椭圆 6"/>
            <p:cNvSpPr/>
            <p:nvPr/>
          </p:nvSpPr>
          <p:spPr>
            <a:xfrm>
              <a:off x="1874944" y="1614249"/>
              <a:ext cx="1463644" cy="1463644"/>
            </a:xfrm>
            <a:prstGeom prst="ellipse">
              <a:avLst/>
            </a:prstGeom>
            <a:solidFill>
              <a:schemeClr val="accent1"/>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1979318" y="1718623"/>
              <a:ext cx="1254894" cy="1254894"/>
              <a:chOff x="4926840" y="1732375"/>
              <a:chExt cx="1656097" cy="1656098"/>
            </a:xfrm>
          </p:grpSpPr>
          <p:sp>
            <p:nvSpPr>
              <p:cNvPr id="16" name="任意多边形 1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7" name="椭圆 16"/>
              <p:cNvSpPr/>
              <p:nvPr/>
            </p:nvSpPr>
            <p:spPr>
              <a:xfrm>
                <a:off x="5189938" y="1995474"/>
                <a:ext cx="1129900" cy="1129900"/>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2" name="组合 91"/>
            <p:cNvGrpSpPr/>
            <p:nvPr/>
          </p:nvGrpSpPr>
          <p:grpSpPr>
            <a:xfrm>
              <a:off x="2106705" y="2044972"/>
              <a:ext cx="1000117" cy="602195"/>
              <a:chOff x="4123036" y="1134371"/>
              <a:chExt cx="1000117" cy="602195"/>
            </a:xfrm>
          </p:grpSpPr>
          <p:sp>
            <p:nvSpPr>
              <p:cNvPr id="93" name="文本框 92"/>
              <p:cNvSpPr txBox="1"/>
              <p:nvPr/>
            </p:nvSpPr>
            <p:spPr>
              <a:xfrm>
                <a:off x="4123036" y="1134371"/>
                <a:ext cx="1000117" cy="523220"/>
              </a:xfrm>
              <a:prstGeom prst="rect">
                <a:avLst/>
              </a:prstGeom>
              <a:noFill/>
            </p:spPr>
            <p:txBody>
              <a:bodyPr wrap="square" rtlCol="0">
                <a:spAutoFit/>
              </a:bodyPr>
              <a:lstStyle/>
              <a:p>
                <a:pPr algn="ctr"/>
                <a:r>
                  <a:rPr lang="en-US" altLang="zh-CN" sz="2800" dirty="0">
                    <a:solidFill>
                      <a:schemeClr val="accent1"/>
                    </a:solidFill>
                    <a:cs typeface="+mn-ea"/>
                    <a:sym typeface="+mn-lt"/>
                  </a:rPr>
                  <a:t>01</a:t>
                </a:r>
                <a:endParaRPr lang="zh-CN" altLang="en-US" sz="2800" dirty="0">
                  <a:solidFill>
                    <a:schemeClr val="accent1"/>
                  </a:solidFill>
                  <a:cs typeface="+mn-ea"/>
                  <a:sym typeface="+mn-lt"/>
                </a:endParaRPr>
              </a:p>
            </p:txBody>
          </p:sp>
          <p:sp>
            <p:nvSpPr>
              <p:cNvPr id="94" name="文本框 93"/>
              <p:cNvSpPr txBox="1"/>
              <p:nvPr/>
            </p:nvSpPr>
            <p:spPr>
              <a:xfrm>
                <a:off x="4200032" y="1490345"/>
                <a:ext cx="895896" cy="246221"/>
              </a:xfrm>
              <a:prstGeom prst="rect">
                <a:avLst/>
              </a:prstGeom>
              <a:noFill/>
            </p:spPr>
            <p:txBody>
              <a:bodyPr wrap="square" rtlCol="0">
                <a:spAutoFit/>
              </a:bodyPr>
              <a:lstStyle/>
              <a:p>
                <a:pPr algn="ctr"/>
                <a:r>
                  <a:rPr lang="en-US" altLang="zh-CN" sz="1000" dirty="0">
                    <a:solidFill>
                      <a:schemeClr val="accent1"/>
                    </a:solidFill>
                    <a:cs typeface="+mn-ea"/>
                    <a:sym typeface="+mn-lt"/>
                  </a:rPr>
                  <a:t>OPTION</a:t>
                </a:r>
                <a:endParaRPr lang="zh-CN" altLang="en-US" sz="1000" dirty="0">
                  <a:solidFill>
                    <a:schemeClr val="accent1"/>
                  </a:solidFill>
                  <a:cs typeface="+mn-ea"/>
                  <a:sym typeface="+mn-lt"/>
                </a:endParaRPr>
              </a:p>
            </p:txBody>
          </p:sp>
        </p:grpSp>
      </p:grpSp>
      <p:grpSp>
        <p:nvGrpSpPr>
          <p:cNvPr id="4" name="组合 3"/>
          <p:cNvGrpSpPr/>
          <p:nvPr/>
        </p:nvGrpSpPr>
        <p:grpSpPr>
          <a:xfrm>
            <a:off x="4184303" y="4318899"/>
            <a:ext cx="1463644" cy="1463644"/>
            <a:chOff x="4182716" y="4023624"/>
            <a:chExt cx="1463644" cy="1463644"/>
          </a:xfrm>
        </p:grpSpPr>
        <p:sp>
          <p:nvSpPr>
            <p:cNvPr id="79" name="椭圆 78"/>
            <p:cNvSpPr/>
            <p:nvPr/>
          </p:nvSpPr>
          <p:spPr>
            <a:xfrm>
              <a:off x="4182716" y="4023624"/>
              <a:ext cx="1463644" cy="1463644"/>
            </a:xfrm>
            <a:prstGeom prst="ellipse">
              <a:avLst/>
            </a:prstGeom>
            <a:solidFill>
              <a:schemeClr val="accent2"/>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cs typeface="+mn-ea"/>
                <a:sym typeface="+mn-lt"/>
              </a:endParaRPr>
            </a:p>
          </p:txBody>
        </p:sp>
        <p:grpSp>
          <p:nvGrpSpPr>
            <p:cNvPr id="80" name="组合 79"/>
            <p:cNvGrpSpPr/>
            <p:nvPr/>
          </p:nvGrpSpPr>
          <p:grpSpPr>
            <a:xfrm>
              <a:off x="4287090" y="4127998"/>
              <a:ext cx="1254894" cy="1254894"/>
              <a:chOff x="4926840" y="1732375"/>
              <a:chExt cx="1656097" cy="1656098"/>
            </a:xfrm>
          </p:grpSpPr>
          <p:sp>
            <p:nvSpPr>
              <p:cNvPr id="81" name="任意多边形 80"/>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2"/>
                  </a:solidFill>
                  <a:cs typeface="+mn-ea"/>
                  <a:sym typeface="+mn-lt"/>
                </a:endParaRPr>
              </a:p>
            </p:txBody>
          </p:sp>
          <p:sp>
            <p:nvSpPr>
              <p:cNvPr id="82" name="椭圆 81"/>
              <p:cNvSpPr/>
              <p:nvPr/>
            </p:nvSpPr>
            <p:spPr>
              <a:xfrm>
                <a:off x="5189938" y="1995474"/>
                <a:ext cx="1129900" cy="1129900"/>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cs typeface="+mn-ea"/>
                  <a:sym typeface="+mn-lt"/>
                </a:endParaRPr>
              </a:p>
            </p:txBody>
          </p:sp>
          <p:sp>
            <p:nvSpPr>
              <p:cNvPr id="83" name="椭圆 82"/>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cs typeface="+mn-ea"/>
                  <a:sym typeface="+mn-lt"/>
                </a:endParaRPr>
              </a:p>
            </p:txBody>
          </p:sp>
        </p:grpSp>
        <p:grpSp>
          <p:nvGrpSpPr>
            <p:cNvPr id="95" name="组合 94"/>
            <p:cNvGrpSpPr/>
            <p:nvPr/>
          </p:nvGrpSpPr>
          <p:grpSpPr>
            <a:xfrm>
              <a:off x="4414477" y="4454347"/>
              <a:ext cx="1000117" cy="602195"/>
              <a:chOff x="4123036" y="1134371"/>
              <a:chExt cx="1000117" cy="602195"/>
            </a:xfrm>
          </p:grpSpPr>
          <p:sp>
            <p:nvSpPr>
              <p:cNvPr id="96" name="文本框 95"/>
              <p:cNvSpPr txBox="1"/>
              <p:nvPr/>
            </p:nvSpPr>
            <p:spPr>
              <a:xfrm>
                <a:off x="4123036" y="1134371"/>
                <a:ext cx="1000117" cy="523220"/>
              </a:xfrm>
              <a:prstGeom prst="rect">
                <a:avLst/>
              </a:prstGeom>
              <a:noFill/>
            </p:spPr>
            <p:txBody>
              <a:bodyPr wrap="square" rtlCol="0">
                <a:spAutoFit/>
              </a:bodyPr>
              <a:lstStyle/>
              <a:p>
                <a:pPr algn="ctr"/>
                <a:r>
                  <a:rPr lang="en-US" altLang="zh-CN" sz="2800" dirty="0">
                    <a:solidFill>
                      <a:schemeClr val="accent2"/>
                    </a:solidFill>
                    <a:cs typeface="+mn-ea"/>
                    <a:sym typeface="+mn-lt"/>
                  </a:rPr>
                  <a:t>02</a:t>
                </a:r>
                <a:endParaRPr lang="zh-CN" altLang="en-US" sz="2800" dirty="0">
                  <a:solidFill>
                    <a:schemeClr val="accent2"/>
                  </a:solidFill>
                  <a:cs typeface="+mn-ea"/>
                  <a:sym typeface="+mn-lt"/>
                </a:endParaRPr>
              </a:p>
            </p:txBody>
          </p:sp>
          <p:sp>
            <p:nvSpPr>
              <p:cNvPr id="97" name="文本框 96"/>
              <p:cNvSpPr txBox="1"/>
              <p:nvPr/>
            </p:nvSpPr>
            <p:spPr>
              <a:xfrm>
                <a:off x="4200032" y="1490345"/>
                <a:ext cx="895896" cy="246221"/>
              </a:xfrm>
              <a:prstGeom prst="rect">
                <a:avLst/>
              </a:prstGeom>
              <a:noFill/>
            </p:spPr>
            <p:txBody>
              <a:bodyPr wrap="square" rtlCol="0">
                <a:spAutoFit/>
              </a:bodyPr>
              <a:lstStyle/>
              <a:p>
                <a:pPr algn="ctr"/>
                <a:r>
                  <a:rPr lang="en-US" altLang="zh-CN" sz="1000" dirty="0">
                    <a:solidFill>
                      <a:schemeClr val="accent2"/>
                    </a:solidFill>
                    <a:cs typeface="+mn-ea"/>
                    <a:sym typeface="+mn-lt"/>
                  </a:rPr>
                  <a:t>OPTION</a:t>
                </a:r>
                <a:endParaRPr lang="zh-CN" altLang="en-US" sz="1000" dirty="0">
                  <a:solidFill>
                    <a:schemeClr val="accent2"/>
                  </a:solidFill>
                  <a:cs typeface="+mn-ea"/>
                  <a:sym typeface="+mn-lt"/>
                </a:endParaRPr>
              </a:p>
            </p:txBody>
          </p:sp>
        </p:grpSp>
      </p:grpSp>
      <p:grpSp>
        <p:nvGrpSpPr>
          <p:cNvPr id="10" name="组合 9"/>
          <p:cNvGrpSpPr/>
          <p:nvPr/>
        </p:nvGrpSpPr>
        <p:grpSpPr>
          <a:xfrm>
            <a:off x="6519651" y="1909524"/>
            <a:ext cx="1463644" cy="1463644"/>
            <a:chOff x="6518064" y="1614249"/>
            <a:chExt cx="1463644" cy="1463644"/>
          </a:xfrm>
        </p:grpSpPr>
        <p:sp>
          <p:nvSpPr>
            <p:cNvPr id="73" name="椭圆 72"/>
            <p:cNvSpPr/>
            <p:nvPr/>
          </p:nvSpPr>
          <p:spPr>
            <a:xfrm>
              <a:off x="6518064" y="1614249"/>
              <a:ext cx="1463644" cy="1463644"/>
            </a:xfrm>
            <a:prstGeom prst="ellipse">
              <a:avLst/>
            </a:prstGeom>
            <a:solidFill>
              <a:schemeClr val="accent3"/>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cs typeface="+mn-ea"/>
                <a:sym typeface="+mn-lt"/>
              </a:endParaRPr>
            </a:p>
          </p:txBody>
        </p:sp>
        <p:grpSp>
          <p:nvGrpSpPr>
            <p:cNvPr id="74" name="组合 73"/>
            <p:cNvGrpSpPr/>
            <p:nvPr/>
          </p:nvGrpSpPr>
          <p:grpSpPr>
            <a:xfrm>
              <a:off x="6622438" y="1718623"/>
              <a:ext cx="1254894" cy="1254894"/>
              <a:chOff x="4926840" y="1732375"/>
              <a:chExt cx="1656097" cy="1656098"/>
            </a:xfrm>
          </p:grpSpPr>
          <p:sp>
            <p:nvSpPr>
              <p:cNvPr id="75" name="任意多边形 74"/>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3"/>
                  </a:solidFill>
                  <a:cs typeface="+mn-ea"/>
                  <a:sym typeface="+mn-lt"/>
                </a:endParaRPr>
              </a:p>
            </p:txBody>
          </p:sp>
          <p:sp>
            <p:nvSpPr>
              <p:cNvPr id="76" name="椭圆 75"/>
              <p:cNvSpPr/>
              <p:nvPr/>
            </p:nvSpPr>
            <p:spPr>
              <a:xfrm>
                <a:off x="5189938" y="1995474"/>
                <a:ext cx="1129900" cy="1129900"/>
              </a:xfrm>
              <a:prstGeom prst="ellipse">
                <a:avLst/>
              </a:prstGeom>
              <a:solidFill>
                <a:schemeClr val="accent3"/>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cs typeface="+mn-ea"/>
                  <a:sym typeface="+mn-lt"/>
                </a:endParaRPr>
              </a:p>
            </p:txBody>
          </p:sp>
          <p:sp>
            <p:nvSpPr>
              <p:cNvPr id="77" name="椭圆 76"/>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cs typeface="+mn-ea"/>
                  <a:sym typeface="+mn-lt"/>
                </a:endParaRPr>
              </a:p>
            </p:txBody>
          </p:sp>
        </p:grpSp>
        <p:grpSp>
          <p:nvGrpSpPr>
            <p:cNvPr id="98" name="组合 97"/>
            <p:cNvGrpSpPr/>
            <p:nvPr/>
          </p:nvGrpSpPr>
          <p:grpSpPr>
            <a:xfrm>
              <a:off x="6743990" y="2052598"/>
              <a:ext cx="1000117" cy="602195"/>
              <a:chOff x="4123036" y="1134371"/>
              <a:chExt cx="1000117" cy="602195"/>
            </a:xfrm>
          </p:grpSpPr>
          <p:sp>
            <p:nvSpPr>
              <p:cNvPr id="99" name="文本框 98"/>
              <p:cNvSpPr txBox="1"/>
              <p:nvPr/>
            </p:nvSpPr>
            <p:spPr>
              <a:xfrm>
                <a:off x="4123036" y="1134371"/>
                <a:ext cx="1000117" cy="523220"/>
              </a:xfrm>
              <a:prstGeom prst="rect">
                <a:avLst/>
              </a:prstGeom>
              <a:noFill/>
            </p:spPr>
            <p:txBody>
              <a:bodyPr wrap="square" rtlCol="0">
                <a:spAutoFit/>
              </a:bodyPr>
              <a:lstStyle/>
              <a:p>
                <a:pPr algn="ctr"/>
                <a:r>
                  <a:rPr lang="en-US" altLang="zh-CN" sz="2800" dirty="0">
                    <a:solidFill>
                      <a:schemeClr val="accent3"/>
                    </a:solidFill>
                    <a:cs typeface="+mn-ea"/>
                    <a:sym typeface="+mn-lt"/>
                  </a:rPr>
                  <a:t>03</a:t>
                </a:r>
                <a:endParaRPr lang="zh-CN" altLang="en-US" sz="2800" dirty="0">
                  <a:solidFill>
                    <a:schemeClr val="accent3"/>
                  </a:solidFill>
                  <a:cs typeface="+mn-ea"/>
                  <a:sym typeface="+mn-lt"/>
                </a:endParaRPr>
              </a:p>
            </p:txBody>
          </p:sp>
          <p:sp>
            <p:nvSpPr>
              <p:cNvPr id="100" name="文本框 99"/>
              <p:cNvSpPr txBox="1"/>
              <p:nvPr/>
            </p:nvSpPr>
            <p:spPr>
              <a:xfrm>
                <a:off x="4200032" y="1490345"/>
                <a:ext cx="895896" cy="246221"/>
              </a:xfrm>
              <a:prstGeom prst="rect">
                <a:avLst/>
              </a:prstGeom>
              <a:noFill/>
            </p:spPr>
            <p:txBody>
              <a:bodyPr wrap="square" rtlCol="0">
                <a:spAutoFit/>
              </a:bodyPr>
              <a:lstStyle/>
              <a:p>
                <a:pPr algn="ctr"/>
                <a:r>
                  <a:rPr lang="en-US" altLang="zh-CN" sz="1000" dirty="0">
                    <a:solidFill>
                      <a:schemeClr val="accent3"/>
                    </a:solidFill>
                    <a:cs typeface="+mn-ea"/>
                    <a:sym typeface="+mn-lt"/>
                  </a:rPr>
                  <a:t>OPTION</a:t>
                </a:r>
                <a:endParaRPr lang="zh-CN" altLang="en-US" sz="1000" dirty="0">
                  <a:solidFill>
                    <a:schemeClr val="accent3"/>
                  </a:solidFill>
                  <a:cs typeface="+mn-ea"/>
                  <a:sym typeface="+mn-lt"/>
                </a:endParaRPr>
              </a:p>
            </p:txBody>
          </p:sp>
        </p:grpSp>
      </p:grpSp>
      <p:grpSp>
        <p:nvGrpSpPr>
          <p:cNvPr id="11" name="组合 10"/>
          <p:cNvGrpSpPr/>
          <p:nvPr/>
        </p:nvGrpSpPr>
        <p:grpSpPr>
          <a:xfrm>
            <a:off x="8854999" y="4318899"/>
            <a:ext cx="1463644" cy="1463644"/>
            <a:chOff x="8853412" y="4023624"/>
            <a:chExt cx="1463644" cy="1463644"/>
          </a:xfrm>
        </p:grpSpPr>
        <p:sp>
          <p:nvSpPr>
            <p:cNvPr id="85" name="椭圆 84"/>
            <p:cNvSpPr/>
            <p:nvPr/>
          </p:nvSpPr>
          <p:spPr>
            <a:xfrm>
              <a:off x="8853412" y="4023624"/>
              <a:ext cx="1463644" cy="1463644"/>
            </a:xfrm>
            <a:prstGeom prst="ellipse">
              <a:avLst/>
            </a:prstGeom>
            <a:solidFill>
              <a:schemeClr val="accent4"/>
            </a:solidFill>
            <a:ln w="28575">
              <a:gradFill flip="none" rotWithShape="1">
                <a:gsLst>
                  <a:gs pos="0">
                    <a:srgbClr val="D3D3D3"/>
                  </a:gs>
                  <a:gs pos="100000">
                    <a:schemeClr val="bg1"/>
                  </a:gs>
                </a:gsLst>
                <a:lin ang="2700000" scaled="1"/>
                <a:tileRect/>
              </a:gradFill>
            </a:ln>
            <a:effectLst>
              <a:innerShdw blurRad="88900" dist="508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cs typeface="+mn-ea"/>
                <a:sym typeface="+mn-lt"/>
              </a:endParaRPr>
            </a:p>
          </p:txBody>
        </p:sp>
        <p:grpSp>
          <p:nvGrpSpPr>
            <p:cNvPr id="86" name="组合 85"/>
            <p:cNvGrpSpPr/>
            <p:nvPr/>
          </p:nvGrpSpPr>
          <p:grpSpPr>
            <a:xfrm>
              <a:off x="8957786" y="4127998"/>
              <a:ext cx="1254894" cy="1254894"/>
              <a:chOff x="4926840" y="1732375"/>
              <a:chExt cx="1656097" cy="1656098"/>
            </a:xfrm>
          </p:grpSpPr>
          <p:sp>
            <p:nvSpPr>
              <p:cNvPr id="87" name="任意多边形 8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50800" dist="254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cs typeface="+mn-ea"/>
                  <a:sym typeface="+mn-lt"/>
                </a:endParaRPr>
              </a:p>
            </p:txBody>
          </p:sp>
          <p:sp>
            <p:nvSpPr>
              <p:cNvPr id="88" name="椭圆 87"/>
              <p:cNvSpPr/>
              <p:nvPr/>
            </p:nvSpPr>
            <p:spPr>
              <a:xfrm>
                <a:off x="5189938" y="1995474"/>
                <a:ext cx="1129900" cy="1129900"/>
              </a:xfrm>
              <a:prstGeom prst="ellipse">
                <a:avLst/>
              </a:prstGeom>
              <a:solidFill>
                <a:schemeClr val="accent4"/>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cs typeface="+mn-ea"/>
                  <a:sym typeface="+mn-lt"/>
                </a:endParaRPr>
              </a:p>
            </p:txBody>
          </p:sp>
          <p:sp>
            <p:nvSpPr>
              <p:cNvPr id="89" name="椭圆 88"/>
              <p:cNvSpPr/>
              <p:nvPr/>
            </p:nvSpPr>
            <p:spPr>
              <a:xfrm>
                <a:off x="5290509" y="2100373"/>
                <a:ext cx="928760" cy="928759"/>
              </a:xfrm>
              <a:prstGeom prst="ellipse">
                <a:avLst/>
              </a:prstGeom>
              <a:gradFill>
                <a:gsLst>
                  <a:gs pos="0">
                    <a:srgbClr val="F3F3F3"/>
                  </a:gs>
                  <a:gs pos="42000">
                    <a:srgbClr val="F1F1F1"/>
                  </a:gs>
                  <a:gs pos="19000">
                    <a:srgbClr val="FBFBFB"/>
                  </a:gs>
                  <a:gs pos="100000">
                    <a:srgbClr val="E6E6E6"/>
                  </a:gs>
                  <a:gs pos="71000">
                    <a:srgbClr val="E6E6E6"/>
                  </a:gs>
                </a:gsLst>
                <a:lin ang="0" scaled="0"/>
              </a:gradFill>
              <a:ln w="1905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cs typeface="+mn-ea"/>
                  <a:sym typeface="+mn-lt"/>
                </a:endParaRPr>
              </a:p>
            </p:txBody>
          </p:sp>
        </p:grpSp>
        <p:grpSp>
          <p:nvGrpSpPr>
            <p:cNvPr id="101" name="组合 100"/>
            <p:cNvGrpSpPr/>
            <p:nvPr/>
          </p:nvGrpSpPr>
          <p:grpSpPr>
            <a:xfrm>
              <a:off x="9085173" y="4454347"/>
              <a:ext cx="1000117" cy="602195"/>
              <a:chOff x="4123036" y="1134371"/>
              <a:chExt cx="1000117" cy="602195"/>
            </a:xfrm>
          </p:grpSpPr>
          <p:sp>
            <p:nvSpPr>
              <p:cNvPr id="102" name="文本框 101"/>
              <p:cNvSpPr txBox="1"/>
              <p:nvPr/>
            </p:nvSpPr>
            <p:spPr>
              <a:xfrm>
                <a:off x="4123036" y="1134371"/>
                <a:ext cx="1000117" cy="523220"/>
              </a:xfrm>
              <a:prstGeom prst="rect">
                <a:avLst/>
              </a:prstGeom>
              <a:noFill/>
            </p:spPr>
            <p:txBody>
              <a:bodyPr wrap="square" rtlCol="0">
                <a:spAutoFit/>
              </a:bodyPr>
              <a:lstStyle/>
              <a:p>
                <a:pPr algn="ctr"/>
                <a:r>
                  <a:rPr lang="en-US" altLang="zh-CN" sz="2800" dirty="0">
                    <a:solidFill>
                      <a:schemeClr val="accent4"/>
                    </a:solidFill>
                    <a:cs typeface="+mn-ea"/>
                    <a:sym typeface="+mn-lt"/>
                  </a:rPr>
                  <a:t>04</a:t>
                </a:r>
                <a:endParaRPr lang="zh-CN" altLang="en-US" sz="2800" dirty="0">
                  <a:solidFill>
                    <a:schemeClr val="accent4"/>
                  </a:solidFill>
                  <a:cs typeface="+mn-ea"/>
                  <a:sym typeface="+mn-lt"/>
                </a:endParaRPr>
              </a:p>
            </p:txBody>
          </p:sp>
          <p:sp>
            <p:nvSpPr>
              <p:cNvPr id="103" name="文本框 102"/>
              <p:cNvSpPr txBox="1"/>
              <p:nvPr/>
            </p:nvSpPr>
            <p:spPr>
              <a:xfrm>
                <a:off x="4200032" y="1490345"/>
                <a:ext cx="895896" cy="246221"/>
              </a:xfrm>
              <a:prstGeom prst="rect">
                <a:avLst/>
              </a:prstGeom>
              <a:noFill/>
            </p:spPr>
            <p:txBody>
              <a:bodyPr wrap="square" rtlCol="0">
                <a:spAutoFit/>
              </a:bodyPr>
              <a:lstStyle/>
              <a:p>
                <a:pPr algn="ctr"/>
                <a:r>
                  <a:rPr lang="en-US" altLang="zh-CN" sz="1000" dirty="0">
                    <a:solidFill>
                      <a:schemeClr val="accent4"/>
                    </a:solidFill>
                    <a:cs typeface="+mn-ea"/>
                    <a:sym typeface="+mn-lt"/>
                  </a:rPr>
                  <a:t>OPTION</a:t>
                </a:r>
                <a:endParaRPr lang="zh-CN" altLang="en-US" sz="1000" dirty="0">
                  <a:solidFill>
                    <a:schemeClr val="accent4"/>
                  </a:solidFill>
                  <a:cs typeface="+mn-ea"/>
                  <a:sym typeface="+mn-lt"/>
                </a:endParaRPr>
              </a:p>
            </p:txBody>
          </p:sp>
        </p:grpSp>
      </p:grpSp>
      <p:grpSp>
        <p:nvGrpSpPr>
          <p:cNvPr id="46" name="组合 45"/>
          <p:cNvGrpSpPr/>
          <p:nvPr/>
        </p:nvGrpSpPr>
        <p:grpSpPr>
          <a:xfrm>
            <a:off x="1746233" y="3569580"/>
            <a:ext cx="1780467" cy="1163795"/>
            <a:chOff x="7488048" y="2621083"/>
            <a:chExt cx="1780467" cy="1163795"/>
          </a:xfrm>
        </p:grpSpPr>
        <p:sp>
          <p:nvSpPr>
            <p:cNvPr id="47" name="文本框 46"/>
            <p:cNvSpPr txBox="1"/>
            <p:nvPr/>
          </p:nvSpPr>
          <p:spPr>
            <a:xfrm>
              <a:off x="7488048" y="2621083"/>
              <a:ext cx="1780467" cy="400110"/>
            </a:xfrm>
            <a:prstGeom prst="rect">
              <a:avLst/>
            </a:prstGeom>
            <a:noFill/>
          </p:spPr>
          <p:txBody>
            <a:bodyPr wrap="square" rtlCol="0">
              <a:spAutoFit/>
            </a:bodyPr>
            <a:lstStyle/>
            <a:p>
              <a:r>
                <a:rPr lang="zh-CN" altLang="en-US" sz="2000" dirty="0">
                  <a:solidFill>
                    <a:schemeClr val="tx1">
                      <a:lumMod val="50000"/>
                      <a:lumOff val="50000"/>
                    </a:schemeClr>
                  </a:solidFill>
                  <a:cs typeface="+mn-ea"/>
                  <a:sym typeface="+mn-lt"/>
                </a:rPr>
                <a:t>在此添加标题</a:t>
              </a:r>
            </a:p>
          </p:txBody>
        </p:sp>
        <p:sp>
          <p:nvSpPr>
            <p:cNvPr id="48" name="文本框 47"/>
            <p:cNvSpPr txBox="1"/>
            <p:nvPr/>
          </p:nvSpPr>
          <p:spPr>
            <a:xfrm>
              <a:off x="7506385" y="2930798"/>
              <a:ext cx="1704572" cy="854080"/>
            </a:xfrm>
            <a:prstGeom prst="rect">
              <a:avLst/>
            </a:prstGeom>
            <a:noFill/>
          </p:spPr>
          <p:txBody>
            <a:bodyPr wrap="square" rtlCol="0">
              <a:spAutoFit/>
            </a:bodyPr>
            <a:lstStyle/>
            <a:p>
              <a:pPr>
                <a:lnSpc>
                  <a:spcPct val="150000"/>
                </a:lnSpc>
              </a:pPr>
              <a:r>
                <a:rPr lang="zh-CN" altLang="en-US" sz="1100" dirty="0">
                  <a:solidFill>
                    <a:prstClr val="black">
                      <a:lumMod val="50000"/>
                      <a:lumOff val="50000"/>
                    </a:prstClr>
                  </a:solidFill>
                  <a:cs typeface="+mn-ea"/>
                  <a:sym typeface="+mn-lt"/>
                </a:rPr>
                <a:t>点击添加文字说明或复制文本黏贴自此内容要言简意赅</a:t>
              </a:r>
            </a:p>
          </p:txBody>
        </p:sp>
      </p:grpSp>
      <p:sp>
        <p:nvSpPr>
          <p:cNvPr id="5" name="矩形 4"/>
          <p:cNvSpPr/>
          <p:nvPr/>
        </p:nvSpPr>
        <p:spPr>
          <a:xfrm>
            <a:off x="1818884" y="4954537"/>
            <a:ext cx="1576392" cy="34923"/>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文本框 49"/>
          <p:cNvSpPr txBox="1"/>
          <p:nvPr/>
        </p:nvSpPr>
        <p:spPr>
          <a:xfrm>
            <a:off x="2110318" y="5136224"/>
            <a:ext cx="1000117" cy="584775"/>
          </a:xfrm>
          <a:prstGeom prst="rect">
            <a:avLst/>
          </a:prstGeom>
          <a:noFill/>
        </p:spPr>
        <p:txBody>
          <a:bodyPr wrap="square" rtlCol="0">
            <a:spAutoFit/>
          </a:bodyPr>
          <a:lstStyle/>
          <a:p>
            <a:pPr algn="ctr"/>
            <a:r>
              <a:rPr lang="en-US" altLang="zh-CN" sz="3200" dirty="0">
                <a:solidFill>
                  <a:schemeClr val="accent1"/>
                </a:solidFill>
                <a:cs typeface="+mn-ea"/>
                <a:sym typeface="+mn-lt"/>
              </a:rPr>
              <a:t>50</a:t>
            </a:r>
            <a:r>
              <a:rPr lang="en-US" altLang="zh-CN" sz="2000" dirty="0">
                <a:solidFill>
                  <a:schemeClr val="accent1"/>
                </a:solidFill>
                <a:cs typeface="+mn-ea"/>
                <a:sym typeface="+mn-lt"/>
              </a:rPr>
              <a:t>%</a:t>
            </a:r>
            <a:endParaRPr lang="zh-CN" altLang="en-US" sz="3200" dirty="0">
              <a:solidFill>
                <a:schemeClr val="accent1"/>
              </a:solidFill>
              <a:cs typeface="+mn-ea"/>
              <a:sym typeface="+mn-lt"/>
            </a:endParaRPr>
          </a:p>
        </p:txBody>
      </p:sp>
      <p:grpSp>
        <p:nvGrpSpPr>
          <p:cNvPr id="51" name="组合 50"/>
          <p:cNvGrpSpPr/>
          <p:nvPr/>
        </p:nvGrpSpPr>
        <p:grpSpPr>
          <a:xfrm>
            <a:off x="6392908" y="3569580"/>
            <a:ext cx="1780467" cy="1163795"/>
            <a:chOff x="7488048" y="2621083"/>
            <a:chExt cx="1780467" cy="1163795"/>
          </a:xfrm>
        </p:grpSpPr>
        <p:sp>
          <p:nvSpPr>
            <p:cNvPr id="52" name="文本框 51"/>
            <p:cNvSpPr txBox="1"/>
            <p:nvPr/>
          </p:nvSpPr>
          <p:spPr>
            <a:xfrm>
              <a:off x="7488048" y="2621083"/>
              <a:ext cx="1780467" cy="400110"/>
            </a:xfrm>
            <a:prstGeom prst="rect">
              <a:avLst/>
            </a:prstGeom>
            <a:noFill/>
          </p:spPr>
          <p:txBody>
            <a:bodyPr wrap="square" rtlCol="0">
              <a:spAutoFit/>
            </a:bodyPr>
            <a:lstStyle/>
            <a:p>
              <a:r>
                <a:rPr lang="zh-CN" altLang="en-US" sz="2000" dirty="0">
                  <a:solidFill>
                    <a:schemeClr val="tx1">
                      <a:lumMod val="50000"/>
                      <a:lumOff val="50000"/>
                    </a:schemeClr>
                  </a:solidFill>
                  <a:cs typeface="+mn-ea"/>
                  <a:sym typeface="+mn-lt"/>
                </a:rPr>
                <a:t>在此添加标题</a:t>
              </a:r>
            </a:p>
          </p:txBody>
        </p:sp>
        <p:sp>
          <p:nvSpPr>
            <p:cNvPr id="53" name="文本框 52"/>
            <p:cNvSpPr txBox="1"/>
            <p:nvPr/>
          </p:nvSpPr>
          <p:spPr>
            <a:xfrm>
              <a:off x="7506385" y="2930798"/>
              <a:ext cx="1704572" cy="854080"/>
            </a:xfrm>
            <a:prstGeom prst="rect">
              <a:avLst/>
            </a:prstGeom>
            <a:noFill/>
          </p:spPr>
          <p:txBody>
            <a:bodyPr wrap="square" rtlCol="0">
              <a:spAutoFit/>
            </a:bodyPr>
            <a:lstStyle/>
            <a:p>
              <a:pPr>
                <a:lnSpc>
                  <a:spcPct val="150000"/>
                </a:lnSpc>
              </a:pPr>
              <a:r>
                <a:rPr lang="zh-CN" altLang="en-US" sz="1100" dirty="0">
                  <a:solidFill>
                    <a:prstClr val="black">
                      <a:lumMod val="50000"/>
                      <a:lumOff val="50000"/>
                    </a:prstClr>
                  </a:solidFill>
                  <a:cs typeface="+mn-ea"/>
                  <a:sym typeface="+mn-lt"/>
                </a:rPr>
                <a:t>点击添加文字说明或复制文本黏贴自此内容要言简意赅</a:t>
              </a:r>
            </a:p>
          </p:txBody>
        </p:sp>
      </p:grpSp>
      <p:sp>
        <p:nvSpPr>
          <p:cNvPr id="54" name="矩形 53"/>
          <p:cNvSpPr/>
          <p:nvPr/>
        </p:nvSpPr>
        <p:spPr>
          <a:xfrm>
            <a:off x="6465559" y="4954537"/>
            <a:ext cx="1576392" cy="34923"/>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文本框 54"/>
          <p:cNvSpPr txBox="1"/>
          <p:nvPr/>
        </p:nvSpPr>
        <p:spPr>
          <a:xfrm>
            <a:off x="6756993" y="5136224"/>
            <a:ext cx="1000117" cy="584775"/>
          </a:xfrm>
          <a:prstGeom prst="rect">
            <a:avLst/>
          </a:prstGeom>
          <a:noFill/>
        </p:spPr>
        <p:txBody>
          <a:bodyPr wrap="square" rtlCol="0">
            <a:spAutoFit/>
          </a:bodyPr>
          <a:lstStyle/>
          <a:p>
            <a:pPr algn="ctr"/>
            <a:r>
              <a:rPr lang="en-US" altLang="zh-CN" sz="3200" dirty="0">
                <a:solidFill>
                  <a:schemeClr val="accent3"/>
                </a:solidFill>
                <a:cs typeface="+mn-ea"/>
                <a:sym typeface="+mn-lt"/>
              </a:rPr>
              <a:t>70</a:t>
            </a:r>
            <a:r>
              <a:rPr lang="en-US" altLang="zh-CN" sz="2000" dirty="0">
                <a:solidFill>
                  <a:schemeClr val="accent3"/>
                </a:solidFill>
                <a:cs typeface="+mn-ea"/>
                <a:sym typeface="+mn-lt"/>
              </a:rPr>
              <a:t>%</a:t>
            </a:r>
            <a:endParaRPr lang="zh-CN" altLang="en-US" sz="3200" dirty="0">
              <a:solidFill>
                <a:schemeClr val="accent3"/>
              </a:solidFill>
              <a:cs typeface="+mn-ea"/>
              <a:sym typeface="+mn-lt"/>
            </a:endParaRPr>
          </a:p>
        </p:txBody>
      </p:sp>
      <p:grpSp>
        <p:nvGrpSpPr>
          <p:cNvPr id="56" name="组合 55"/>
          <p:cNvGrpSpPr/>
          <p:nvPr/>
        </p:nvGrpSpPr>
        <p:grpSpPr>
          <a:xfrm>
            <a:off x="4045057" y="2897750"/>
            <a:ext cx="1780467" cy="1163795"/>
            <a:chOff x="7488048" y="2621083"/>
            <a:chExt cx="1780467" cy="1163795"/>
          </a:xfrm>
        </p:grpSpPr>
        <p:sp>
          <p:nvSpPr>
            <p:cNvPr id="57" name="文本框 56"/>
            <p:cNvSpPr txBox="1"/>
            <p:nvPr/>
          </p:nvSpPr>
          <p:spPr>
            <a:xfrm>
              <a:off x="7488048" y="2621083"/>
              <a:ext cx="1780467" cy="400110"/>
            </a:xfrm>
            <a:prstGeom prst="rect">
              <a:avLst/>
            </a:prstGeom>
            <a:noFill/>
          </p:spPr>
          <p:txBody>
            <a:bodyPr wrap="square" rtlCol="0">
              <a:spAutoFit/>
            </a:bodyPr>
            <a:lstStyle/>
            <a:p>
              <a:r>
                <a:rPr lang="zh-CN" altLang="en-US" sz="2000" dirty="0">
                  <a:solidFill>
                    <a:schemeClr val="tx1">
                      <a:lumMod val="50000"/>
                      <a:lumOff val="50000"/>
                    </a:schemeClr>
                  </a:solidFill>
                  <a:cs typeface="+mn-ea"/>
                  <a:sym typeface="+mn-lt"/>
                </a:rPr>
                <a:t>在此添加标题</a:t>
              </a:r>
            </a:p>
          </p:txBody>
        </p:sp>
        <p:sp>
          <p:nvSpPr>
            <p:cNvPr id="58" name="文本框 57"/>
            <p:cNvSpPr txBox="1"/>
            <p:nvPr/>
          </p:nvSpPr>
          <p:spPr>
            <a:xfrm>
              <a:off x="7506385" y="2930798"/>
              <a:ext cx="1704572" cy="854080"/>
            </a:xfrm>
            <a:prstGeom prst="rect">
              <a:avLst/>
            </a:prstGeom>
            <a:noFill/>
          </p:spPr>
          <p:txBody>
            <a:bodyPr wrap="square" rtlCol="0">
              <a:spAutoFit/>
            </a:bodyPr>
            <a:lstStyle/>
            <a:p>
              <a:pPr>
                <a:lnSpc>
                  <a:spcPct val="150000"/>
                </a:lnSpc>
              </a:pPr>
              <a:r>
                <a:rPr lang="zh-CN" altLang="en-US" sz="1100" dirty="0">
                  <a:solidFill>
                    <a:prstClr val="black">
                      <a:lumMod val="50000"/>
                      <a:lumOff val="50000"/>
                    </a:prstClr>
                  </a:solidFill>
                  <a:cs typeface="+mn-ea"/>
                  <a:sym typeface="+mn-lt"/>
                </a:rPr>
                <a:t>点击添加文字说明或复制文本黏贴自此内容要言简意赅</a:t>
              </a:r>
            </a:p>
          </p:txBody>
        </p:sp>
      </p:grpSp>
      <p:sp>
        <p:nvSpPr>
          <p:cNvPr id="59" name="矩形 58"/>
          <p:cNvSpPr/>
          <p:nvPr/>
        </p:nvSpPr>
        <p:spPr>
          <a:xfrm>
            <a:off x="4117708" y="2695207"/>
            <a:ext cx="1576392" cy="34923"/>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文本框 59"/>
          <p:cNvSpPr txBox="1"/>
          <p:nvPr/>
        </p:nvSpPr>
        <p:spPr>
          <a:xfrm>
            <a:off x="4409142" y="2031074"/>
            <a:ext cx="1000117" cy="584775"/>
          </a:xfrm>
          <a:prstGeom prst="rect">
            <a:avLst/>
          </a:prstGeom>
          <a:noFill/>
        </p:spPr>
        <p:txBody>
          <a:bodyPr wrap="square" rtlCol="0">
            <a:spAutoFit/>
          </a:bodyPr>
          <a:lstStyle/>
          <a:p>
            <a:pPr algn="ctr"/>
            <a:r>
              <a:rPr lang="en-US" altLang="zh-CN" sz="3200" dirty="0">
                <a:solidFill>
                  <a:schemeClr val="accent2"/>
                </a:solidFill>
                <a:cs typeface="+mn-ea"/>
                <a:sym typeface="+mn-lt"/>
              </a:rPr>
              <a:t>60</a:t>
            </a:r>
            <a:r>
              <a:rPr lang="en-US" altLang="zh-CN" sz="2000" dirty="0">
                <a:solidFill>
                  <a:schemeClr val="accent2"/>
                </a:solidFill>
                <a:cs typeface="+mn-ea"/>
                <a:sym typeface="+mn-lt"/>
              </a:rPr>
              <a:t>%</a:t>
            </a:r>
            <a:endParaRPr lang="zh-CN" altLang="en-US" sz="3200" dirty="0">
              <a:solidFill>
                <a:schemeClr val="accent2"/>
              </a:solidFill>
              <a:cs typeface="+mn-ea"/>
              <a:sym typeface="+mn-lt"/>
            </a:endParaRPr>
          </a:p>
        </p:txBody>
      </p:sp>
      <p:grpSp>
        <p:nvGrpSpPr>
          <p:cNvPr id="61" name="组合 60"/>
          <p:cNvGrpSpPr/>
          <p:nvPr/>
        </p:nvGrpSpPr>
        <p:grpSpPr>
          <a:xfrm>
            <a:off x="8716321" y="2897750"/>
            <a:ext cx="1780467" cy="1163795"/>
            <a:chOff x="7488048" y="2621083"/>
            <a:chExt cx="1780467" cy="1163795"/>
          </a:xfrm>
        </p:grpSpPr>
        <p:sp>
          <p:nvSpPr>
            <p:cNvPr id="66" name="文本框 65"/>
            <p:cNvSpPr txBox="1"/>
            <p:nvPr/>
          </p:nvSpPr>
          <p:spPr>
            <a:xfrm>
              <a:off x="7488048" y="2621083"/>
              <a:ext cx="1780467" cy="400110"/>
            </a:xfrm>
            <a:prstGeom prst="rect">
              <a:avLst/>
            </a:prstGeom>
            <a:noFill/>
          </p:spPr>
          <p:txBody>
            <a:bodyPr wrap="square" rtlCol="0">
              <a:spAutoFit/>
            </a:bodyPr>
            <a:lstStyle/>
            <a:p>
              <a:r>
                <a:rPr lang="zh-CN" altLang="en-US" sz="2000" dirty="0">
                  <a:solidFill>
                    <a:schemeClr val="tx1">
                      <a:lumMod val="50000"/>
                      <a:lumOff val="50000"/>
                    </a:schemeClr>
                  </a:solidFill>
                  <a:cs typeface="+mn-ea"/>
                  <a:sym typeface="+mn-lt"/>
                </a:rPr>
                <a:t>在此添加标题</a:t>
              </a:r>
            </a:p>
          </p:txBody>
        </p:sp>
        <p:sp>
          <p:nvSpPr>
            <p:cNvPr id="67" name="文本框 66"/>
            <p:cNvSpPr txBox="1"/>
            <p:nvPr/>
          </p:nvSpPr>
          <p:spPr>
            <a:xfrm>
              <a:off x="7506385" y="2930798"/>
              <a:ext cx="1704572" cy="854080"/>
            </a:xfrm>
            <a:prstGeom prst="rect">
              <a:avLst/>
            </a:prstGeom>
            <a:noFill/>
          </p:spPr>
          <p:txBody>
            <a:bodyPr wrap="square" rtlCol="0">
              <a:spAutoFit/>
            </a:bodyPr>
            <a:lstStyle/>
            <a:p>
              <a:pPr>
                <a:lnSpc>
                  <a:spcPct val="150000"/>
                </a:lnSpc>
              </a:pPr>
              <a:r>
                <a:rPr lang="zh-CN" altLang="en-US" sz="1100" dirty="0">
                  <a:solidFill>
                    <a:prstClr val="black">
                      <a:lumMod val="50000"/>
                      <a:lumOff val="50000"/>
                    </a:prstClr>
                  </a:solidFill>
                  <a:cs typeface="+mn-ea"/>
                  <a:sym typeface="+mn-lt"/>
                </a:rPr>
                <a:t>点击添加文字说明或复制文本黏贴自此内容要言简意赅</a:t>
              </a:r>
            </a:p>
          </p:txBody>
        </p:sp>
      </p:grpSp>
      <p:sp>
        <p:nvSpPr>
          <p:cNvPr id="68" name="矩形 67"/>
          <p:cNvSpPr/>
          <p:nvPr/>
        </p:nvSpPr>
        <p:spPr>
          <a:xfrm>
            <a:off x="8788972" y="2695207"/>
            <a:ext cx="1576392" cy="34923"/>
          </a:xfrm>
          <a:prstGeom prst="rect">
            <a:avLst/>
          </a:prstGeom>
          <a:gradFill>
            <a:gsLst>
              <a:gs pos="0">
                <a:schemeClr val="bg1">
                  <a:lumMod val="75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文本框 68"/>
          <p:cNvSpPr txBox="1"/>
          <p:nvPr/>
        </p:nvSpPr>
        <p:spPr>
          <a:xfrm>
            <a:off x="9080406" y="2031074"/>
            <a:ext cx="1000117" cy="584775"/>
          </a:xfrm>
          <a:prstGeom prst="rect">
            <a:avLst/>
          </a:prstGeom>
          <a:noFill/>
        </p:spPr>
        <p:txBody>
          <a:bodyPr wrap="square" rtlCol="0">
            <a:spAutoFit/>
          </a:bodyPr>
          <a:lstStyle/>
          <a:p>
            <a:pPr algn="ctr"/>
            <a:r>
              <a:rPr lang="en-US" altLang="zh-CN" sz="3200" dirty="0">
                <a:solidFill>
                  <a:schemeClr val="accent4"/>
                </a:solidFill>
                <a:cs typeface="+mn-ea"/>
                <a:sym typeface="+mn-lt"/>
              </a:rPr>
              <a:t>80</a:t>
            </a:r>
            <a:r>
              <a:rPr lang="en-US" altLang="zh-CN" sz="2000" dirty="0">
                <a:solidFill>
                  <a:schemeClr val="accent4"/>
                </a:solidFill>
                <a:cs typeface="+mn-ea"/>
                <a:sym typeface="+mn-lt"/>
              </a:rPr>
              <a:t>%</a:t>
            </a:r>
            <a:endParaRPr lang="zh-CN" altLang="en-US" sz="3200" dirty="0">
              <a:solidFill>
                <a:schemeClr val="accent4"/>
              </a:solidFill>
              <a:cs typeface="+mn-ea"/>
              <a:sym typeface="+mn-lt"/>
            </a:endParaRPr>
          </a:p>
        </p:txBody>
      </p:sp>
      <p:sp>
        <p:nvSpPr>
          <p:cNvPr id="8" name="椭圆 7"/>
          <p:cNvSpPr/>
          <p:nvPr/>
        </p:nvSpPr>
        <p:spPr>
          <a:xfrm>
            <a:off x="1461769" y="1492495"/>
            <a:ext cx="2310176" cy="1155088"/>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7"/>
          <p:cNvSpPr/>
          <p:nvPr/>
        </p:nvSpPr>
        <p:spPr>
          <a:xfrm>
            <a:off x="6108442" y="1492495"/>
            <a:ext cx="2310176" cy="1155088"/>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7"/>
          <p:cNvSpPr/>
          <p:nvPr/>
        </p:nvSpPr>
        <p:spPr>
          <a:xfrm flipV="1">
            <a:off x="3786459" y="5025637"/>
            <a:ext cx="2310176" cy="1155088"/>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7"/>
          <p:cNvSpPr/>
          <p:nvPr/>
        </p:nvSpPr>
        <p:spPr>
          <a:xfrm flipV="1">
            <a:off x="8465979" y="5025637"/>
            <a:ext cx="2310176" cy="1155088"/>
          </a:xfrm>
          <a:custGeom>
            <a:avLst/>
            <a:gdLst>
              <a:gd name="connsiteX0" fmla="*/ 0 w 2310175"/>
              <a:gd name="connsiteY0" fmla="*/ 1155088 h 2310175"/>
              <a:gd name="connsiteX1" fmla="*/ 1155088 w 2310175"/>
              <a:gd name="connsiteY1" fmla="*/ 0 h 2310175"/>
              <a:gd name="connsiteX2" fmla="*/ 2310176 w 2310175"/>
              <a:gd name="connsiteY2" fmla="*/ 1155088 h 2310175"/>
              <a:gd name="connsiteX3" fmla="*/ 1155088 w 2310175"/>
              <a:gd name="connsiteY3" fmla="*/ 2310176 h 2310175"/>
              <a:gd name="connsiteX4" fmla="*/ 0 w 2310175"/>
              <a:gd name="connsiteY4" fmla="*/ 1155088 h 2310175"/>
              <a:gd name="connsiteX0" fmla="*/ 1155088 w 2310176"/>
              <a:gd name="connsiteY0" fmla="*/ 2310176 h 2401616"/>
              <a:gd name="connsiteX1" fmla="*/ 0 w 2310176"/>
              <a:gd name="connsiteY1" fmla="*/ 1155088 h 2401616"/>
              <a:gd name="connsiteX2" fmla="*/ 1155088 w 2310176"/>
              <a:gd name="connsiteY2" fmla="*/ 0 h 2401616"/>
              <a:gd name="connsiteX3" fmla="*/ 2310176 w 2310176"/>
              <a:gd name="connsiteY3" fmla="*/ 1155088 h 2401616"/>
              <a:gd name="connsiteX4" fmla="*/ 1246528 w 2310176"/>
              <a:gd name="connsiteY4" fmla="*/ 2401616 h 2401616"/>
              <a:gd name="connsiteX0" fmla="*/ 1155088 w 2310176"/>
              <a:gd name="connsiteY0" fmla="*/ 2310176 h 2310176"/>
              <a:gd name="connsiteX1" fmla="*/ 0 w 2310176"/>
              <a:gd name="connsiteY1" fmla="*/ 1155088 h 2310176"/>
              <a:gd name="connsiteX2" fmla="*/ 1155088 w 2310176"/>
              <a:gd name="connsiteY2" fmla="*/ 0 h 2310176"/>
              <a:gd name="connsiteX3" fmla="*/ 2310176 w 2310176"/>
              <a:gd name="connsiteY3" fmla="*/ 1155088 h 2310176"/>
              <a:gd name="connsiteX0" fmla="*/ 0 w 2310176"/>
              <a:gd name="connsiteY0" fmla="*/ 1155088 h 1155088"/>
              <a:gd name="connsiteX1" fmla="*/ 1155088 w 2310176"/>
              <a:gd name="connsiteY1" fmla="*/ 0 h 1155088"/>
              <a:gd name="connsiteX2" fmla="*/ 2310176 w 2310176"/>
              <a:gd name="connsiteY2" fmla="*/ 1155088 h 1155088"/>
            </a:gdLst>
            <a:ahLst/>
            <a:cxnLst>
              <a:cxn ang="0">
                <a:pos x="connsiteX0" y="connsiteY0"/>
              </a:cxn>
              <a:cxn ang="0">
                <a:pos x="connsiteX1" y="connsiteY1"/>
              </a:cxn>
              <a:cxn ang="0">
                <a:pos x="connsiteX2" y="connsiteY2"/>
              </a:cxn>
            </a:cxnLst>
            <a:rect l="l" t="t" r="r" b="b"/>
            <a:pathLst>
              <a:path w="2310176" h="1155088">
                <a:moveTo>
                  <a:pt x="0" y="1155088"/>
                </a:moveTo>
                <a:cubicBezTo>
                  <a:pt x="0" y="517151"/>
                  <a:pt x="517151" y="0"/>
                  <a:pt x="1155088" y="0"/>
                </a:cubicBezTo>
                <a:cubicBezTo>
                  <a:pt x="1793025" y="0"/>
                  <a:pt x="2310176" y="517151"/>
                  <a:pt x="2310176" y="1155088"/>
                </a:cubicBezTo>
              </a:path>
            </a:pathLst>
          </a:custGeom>
          <a:noFill/>
          <a:ln w="38100">
            <a:solidFill>
              <a:schemeClr val="bg1"/>
            </a:solidFill>
          </a:ln>
          <a:effectLst>
            <a:outerShdw blurRad="762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3" name="直接连接符 12"/>
          <p:cNvCxnSpPr/>
          <p:nvPr/>
        </p:nvCxnSpPr>
        <p:spPr>
          <a:xfrm>
            <a:off x="1461769" y="2641346"/>
            <a:ext cx="0" cy="2837461"/>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8" idx="2"/>
            <a:endCxn id="114" idx="0"/>
          </p:cNvCxnSpPr>
          <p:nvPr/>
        </p:nvCxnSpPr>
        <p:spPr>
          <a:xfrm>
            <a:off x="3771945" y="2647583"/>
            <a:ext cx="14514" cy="2378054"/>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3" idx="0"/>
            <a:endCxn id="114" idx="2"/>
          </p:cNvCxnSpPr>
          <p:nvPr/>
        </p:nvCxnSpPr>
        <p:spPr>
          <a:xfrm flipH="1">
            <a:off x="6096636" y="2647583"/>
            <a:ext cx="11807" cy="2378054"/>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13" idx="2"/>
            <a:endCxn id="115" idx="0"/>
          </p:cNvCxnSpPr>
          <p:nvPr/>
        </p:nvCxnSpPr>
        <p:spPr>
          <a:xfrm>
            <a:off x="8418619" y="2647583"/>
            <a:ext cx="47361" cy="2378054"/>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cxnSp>
        <p:nvCxnSpPr>
          <p:cNvPr id="119" name="直接连接符 118"/>
          <p:cNvCxnSpPr>
            <a:endCxn id="115" idx="2"/>
          </p:cNvCxnSpPr>
          <p:nvPr/>
        </p:nvCxnSpPr>
        <p:spPr>
          <a:xfrm>
            <a:off x="10755881" y="2568775"/>
            <a:ext cx="20275" cy="2456862"/>
          </a:xfrm>
          <a:prstGeom prst="line">
            <a:avLst/>
          </a:prstGeom>
          <a:ln w="38100">
            <a:solidFill>
              <a:schemeClr val="bg1"/>
            </a:solidFill>
          </a:ln>
          <a:effectLst>
            <a:outerShdw blurRad="76200" dist="254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72" name="图片 7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78"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27711530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wipe(up)">
                                      <p:cBhvr>
                                        <p:cTn id="21" dur="500"/>
                                        <p:tgtEl>
                                          <p:spTgt spid="116"/>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ipe(left)">
                                      <p:cBhvr>
                                        <p:cTn id="25" dur="500"/>
                                        <p:tgtEl>
                                          <p:spTgt spid="114"/>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anim calcmode="lin" valueType="num">
                                      <p:cBhvr>
                                        <p:cTn id="30" dur="500" fill="hold"/>
                                        <p:tgtEl>
                                          <p:spTgt spid="62"/>
                                        </p:tgtEl>
                                        <p:attrNameLst>
                                          <p:attrName>ppt_x</p:attrName>
                                        </p:attrNameLst>
                                      </p:cBhvr>
                                      <p:tavLst>
                                        <p:tav tm="0">
                                          <p:val>
                                            <p:strVal val="#ppt_x"/>
                                          </p:val>
                                        </p:tav>
                                        <p:tav tm="100000">
                                          <p:val>
                                            <p:strVal val="#ppt_x"/>
                                          </p:val>
                                        </p:tav>
                                      </p:tavLst>
                                    </p:anim>
                                    <p:anim calcmode="lin" valueType="num">
                                      <p:cBhvr>
                                        <p:cTn id="31" dur="500" fill="hold"/>
                                        <p:tgtEl>
                                          <p:spTgt spid="6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17"/>
                                        </p:tgtEl>
                                        <p:attrNameLst>
                                          <p:attrName>style.visibility</p:attrName>
                                        </p:attrNameLst>
                                      </p:cBhvr>
                                      <p:to>
                                        <p:strVal val="visible"/>
                                      </p:to>
                                    </p:set>
                                    <p:animEffect transition="in" filter="wipe(down)">
                                      <p:cBhvr>
                                        <p:cTn id="35" dur="500"/>
                                        <p:tgtEl>
                                          <p:spTgt spid="117"/>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wipe(left)">
                                      <p:cBhvr>
                                        <p:cTn id="39" dur="500"/>
                                        <p:tgtEl>
                                          <p:spTgt spid="113"/>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anim calcmode="lin" valueType="num">
                                      <p:cBhvr>
                                        <p:cTn id="44" dur="500" fill="hold"/>
                                        <p:tgtEl>
                                          <p:spTgt spid="63"/>
                                        </p:tgtEl>
                                        <p:attrNameLst>
                                          <p:attrName>ppt_x</p:attrName>
                                        </p:attrNameLst>
                                      </p:cBhvr>
                                      <p:tavLst>
                                        <p:tav tm="0">
                                          <p:val>
                                            <p:strVal val="#ppt_x"/>
                                          </p:val>
                                        </p:tav>
                                        <p:tav tm="100000">
                                          <p:val>
                                            <p:strVal val="#ppt_x"/>
                                          </p:val>
                                        </p:tav>
                                      </p:tavLst>
                                    </p:anim>
                                    <p:anim calcmode="lin" valueType="num">
                                      <p:cBhvr>
                                        <p:cTn id="45" dur="500" fill="hold"/>
                                        <p:tgtEl>
                                          <p:spTgt spid="63"/>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1" fill="hold" nodeType="afterEffect">
                                  <p:stCondLst>
                                    <p:cond delay="0"/>
                                  </p:stCondLst>
                                  <p:childTnLst>
                                    <p:set>
                                      <p:cBhvr>
                                        <p:cTn id="48" dur="1" fill="hold">
                                          <p:stCondLst>
                                            <p:cond delay="0"/>
                                          </p:stCondLst>
                                        </p:cTn>
                                        <p:tgtEl>
                                          <p:spTgt spid="118"/>
                                        </p:tgtEl>
                                        <p:attrNameLst>
                                          <p:attrName>style.visibility</p:attrName>
                                        </p:attrNameLst>
                                      </p:cBhvr>
                                      <p:to>
                                        <p:strVal val="visible"/>
                                      </p:to>
                                    </p:set>
                                    <p:animEffect transition="in" filter="wipe(up)">
                                      <p:cBhvr>
                                        <p:cTn id="49" dur="500"/>
                                        <p:tgtEl>
                                          <p:spTgt spid="118"/>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5"/>
                                        </p:tgtEl>
                                        <p:attrNameLst>
                                          <p:attrName>style.visibility</p:attrName>
                                        </p:attrNameLst>
                                      </p:cBhvr>
                                      <p:to>
                                        <p:strVal val="visible"/>
                                      </p:to>
                                    </p:set>
                                    <p:animEffect transition="in" filter="wipe(left)">
                                      <p:cBhvr>
                                        <p:cTn id="53" dur="500"/>
                                        <p:tgtEl>
                                          <p:spTgt spid="115"/>
                                        </p:tgtEl>
                                      </p:cBhvr>
                                    </p:animEffect>
                                  </p:childTnLst>
                                </p:cTn>
                              </p:par>
                            </p:childTnLst>
                          </p:cTn>
                        </p:par>
                        <p:par>
                          <p:cTn id="54" fill="hold">
                            <p:stCondLst>
                              <p:cond delay="5500"/>
                            </p:stCondLst>
                            <p:childTnLst>
                              <p:par>
                                <p:cTn id="55" presetID="47" presetClass="entr" presetSubtype="0"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strVal val="#ppt_x"/>
                                          </p:val>
                                        </p:tav>
                                        <p:tav tm="100000">
                                          <p:val>
                                            <p:strVal val="#ppt_x"/>
                                          </p:val>
                                        </p:tav>
                                      </p:tavLst>
                                    </p:anim>
                                    <p:anim calcmode="lin" valueType="num">
                                      <p:cBhvr>
                                        <p:cTn id="59" dur="500" fill="hold"/>
                                        <p:tgtEl>
                                          <p:spTgt spid="64"/>
                                        </p:tgtEl>
                                        <p:attrNameLst>
                                          <p:attrName>ppt_y</p:attrName>
                                        </p:attrNameLst>
                                      </p:cBhvr>
                                      <p:tavLst>
                                        <p:tav tm="0">
                                          <p:val>
                                            <p:strVal val="#ppt_y-.1"/>
                                          </p:val>
                                        </p:tav>
                                        <p:tav tm="100000">
                                          <p:val>
                                            <p:strVal val="#ppt_y"/>
                                          </p:val>
                                        </p:tav>
                                      </p:tavLst>
                                    </p:anim>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119"/>
                                        </p:tgtEl>
                                        <p:attrNameLst>
                                          <p:attrName>style.visibility</p:attrName>
                                        </p:attrNameLst>
                                      </p:cBhvr>
                                      <p:to>
                                        <p:strVal val="visible"/>
                                      </p:to>
                                    </p:set>
                                    <p:animEffect transition="in" filter="wipe(down)">
                                      <p:cBhvr>
                                        <p:cTn id="63" dur="500"/>
                                        <p:tgtEl>
                                          <p:spTgt spid="119"/>
                                        </p:tgtEl>
                                      </p:cBhvr>
                                    </p:animEffect>
                                  </p:childTnLst>
                                </p:cTn>
                              </p:par>
                            </p:childTnLst>
                          </p:cTn>
                        </p:par>
                        <p:par>
                          <p:cTn id="64" fill="hold">
                            <p:stCondLst>
                              <p:cond delay="6500"/>
                            </p:stCondLst>
                            <p:childTnLst>
                              <p:par>
                                <p:cTn id="65" presetID="21" presetClass="entr" presetSubtype="1"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1250"/>
                                        <p:tgtEl>
                                          <p:spTgt spid="9"/>
                                        </p:tgtEl>
                                      </p:cBhvr>
                                    </p:animEffect>
                                  </p:childTnLst>
                                </p:cTn>
                              </p:par>
                              <p:par>
                                <p:cTn id="68" presetID="21" presetClass="entr" presetSubtype="1" fill="hold" nodeType="withEffect">
                                  <p:stCondLst>
                                    <p:cond delay="250"/>
                                  </p:stCondLst>
                                  <p:childTnLst>
                                    <p:set>
                                      <p:cBhvr>
                                        <p:cTn id="69" dur="1" fill="hold">
                                          <p:stCondLst>
                                            <p:cond delay="0"/>
                                          </p:stCondLst>
                                        </p:cTn>
                                        <p:tgtEl>
                                          <p:spTgt spid="4"/>
                                        </p:tgtEl>
                                        <p:attrNameLst>
                                          <p:attrName>style.visibility</p:attrName>
                                        </p:attrNameLst>
                                      </p:cBhvr>
                                      <p:to>
                                        <p:strVal val="visible"/>
                                      </p:to>
                                    </p:set>
                                    <p:animEffect transition="in" filter="wheel(1)">
                                      <p:cBhvr>
                                        <p:cTn id="70" dur="1250"/>
                                        <p:tgtEl>
                                          <p:spTgt spid="4"/>
                                        </p:tgtEl>
                                      </p:cBhvr>
                                    </p:animEffect>
                                  </p:childTnLst>
                                </p:cTn>
                              </p:par>
                              <p:par>
                                <p:cTn id="71" presetID="21" presetClass="entr" presetSubtype="1" fill="hold" nodeType="withEffect">
                                  <p:stCondLst>
                                    <p:cond delay="500"/>
                                  </p:stCondLst>
                                  <p:childTnLst>
                                    <p:set>
                                      <p:cBhvr>
                                        <p:cTn id="72" dur="1" fill="hold">
                                          <p:stCondLst>
                                            <p:cond delay="0"/>
                                          </p:stCondLst>
                                        </p:cTn>
                                        <p:tgtEl>
                                          <p:spTgt spid="10"/>
                                        </p:tgtEl>
                                        <p:attrNameLst>
                                          <p:attrName>style.visibility</p:attrName>
                                        </p:attrNameLst>
                                      </p:cBhvr>
                                      <p:to>
                                        <p:strVal val="visible"/>
                                      </p:to>
                                    </p:set>
                                    <p:animEffect transition="in" filter="wheel(1)">
                                      <p:cBhvr>
                                        <p:cTn id="73" dur="1250"/>
                                        <p:tgtEl>
                                          <p:spTgt spid="10"/>
                                        </p:tgtEl>
                                      </p:cBhvr>
                                    </p:animEffect>
                                  </p:childTnLst>
                                </p:cTn>
                              </p:par>
                              <p:par>
                                <p:cTn id="74" presetID="21" presetClass="entr" presetSubtype="1" fill="hold" nodeType="withEffect">
                                  <p:stCondLst>
                                    <p:cond delay="750"/>
                                  </p:stCondLst>
                                  <p:childTnLst>
                                    <p:set>
                                      <p:cBhvr>
                                        <p:cTn id="75" dur="1" fill="hold">
                                          <p:stCondLst>
                                            <p:cond delay="0"/>
                                          </p:stCondLst>
                                        </p:cTn>
                                        <p:tgtEl>
                                          <p:spTgt spid="11"/>
                                        </p:tgtEl>
                                        <p:attrNameLst>
                                          <p:attrName>style.visibility</p:attrName>
                                        </p:attrNameLst>
                                      </p:cBhvr>
                                      <p:to>
                                        <p:strVal val="visible"/>
                                      </p:to>
                                    </p:set>
                                    <p:animEffect transition="in" filter="wheel(1)">
                                      <p:cBhvr>
                                        <p:cTn id="76" dur="1250"/>
                                        <p:tgtEl>
                                          <p:spTgt spid="11"/>
                                        </p:tgtEl>
                                      </p:cBhvr>
                                    </p:animEffect>
                                  </p:childTnLst>
                                </p:cTn>
                              </p:par>
                            </p:childTnLst>
                          </p:cTn>
                        </p:par>
                        <p:par>
                          <p:cTn id="77" fill="hold">
                            <p:stCondLst>
                              <p:cond delay="8500"/>
                            </p:stCondLst>
                            <p:childTnLst>
                              <p:par>
                                <p:cTn id="78" presetID="16" presetClass="entr" presetSubtype="21" fill="hold" grpId="0" nodeType="after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barn(inVertical)">
                                      <p:cBhvr>
                                        <p:cTn id="80" dur="500"/>
                                        <p:tgtEl>
                                          <p:spTgt spid="5"/>
                                        </p:tgtEl>
                                      </p:cBhvr>
                                    </p:animEffect>
                                  </p:childTnLst>
                                </p:cTn>
                              </p:par>
                            </p:childTnLst>
                          </p:cTn>
                        </p:par>
                        <p:par>
                          <p:cTn id="81" fill="hold">
                            <p:stCondLst>
                              <p:cond delay="9000"/>
                            </p:stCondLst>
                            <p:childTnLst>
                              <p:par>
                                <p:cTn id="82" presetID="42" presetClass="entr" presetSubtype="0" fill="hold" nodeType="after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anim calcmode="lin" valueType="num">
                                      <p:cBhvr>
                                        <p:cTn id="85" dur="500" fill="hold"/>
                                        <p:tgtEl>
                                          <p:spTgt spid="46"/>
                                        </p:tgtEl>
                                        <p:attrNameLst>
                                          <p:attrName>ppt_x</p:attrName>
                                        </p:attrNameLst>
                                      </p:cBhvr>
                                      <p:tavLst>
                                        <p:tav tm="0">
                                          <p:val>
                                            <p:strVal val="#ppt_x"/>
                                          </p:val>
                                        </p:tav>
                                        <p:tav tm="100000">
                                          <p:val>
                                            <p:strVal val="#ppt_x"/>
                                          </p:val>
                                        </p:tav>
                                      </p:tavLst>
                                    </p:anim>
                                    <p:anim calcmode="lin" valueType="num">
                                      <p:cBhvr>
                                        <p:cTn id="86" dur="500" fill="hold"/>
                                        <p:tgtEl>
                                          <p:spTgt spid="46"/>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anim calcmode="lin" valueType="num">
                                      <p:cBhvr>
                                        <p:cTn id="90" dur="500" fill="hold"/>
                                        <p:tgtEl>
                                          <p:spTgt spid="50"/>
                                        </p:tgtEl>
                                        <p:attrNameLst>
                                          <p:attrName>ppt_x</p:attrName>
                                        </p:attrNameLst>
                                      </p:cBhvr>
                                      <p:tavLst>
                                        <p:tav tm="0">
                                          <p:val>
                                            <p:strVal val="#ppt_x"/>
                                          </p:val>
                                        </p:tav>
                                        <p:tav tm="100000">
                                          <p:val>
                                            <p:strVal val="#ppt_x"/>
                                          </p:val>
                                        </p:tav>
                                      </p:tavLst>
                                    </p:anim>
                                    <p:anim calcmode="lin" valueType="num">
                                      <p:cBhvr>
                                        <p:cTn id="91" dur="500" fill="hold"/>
                                        <p:tgtEl>
                                          <p:spTgt spid="50"/>
                                        </p:tgtEl>
                                        <p:attrNameLst>
                                          <p:attrName>ppt_y</p:attrName>
                                        </p:attrNameLst>
                                      </p:cBhvr>
                                      <p:tavLst>
                                        <p:tav tm="0">
                                          <p:val>
                                            <p:strVal val="#ppt_y-.1"/>
                                          </p:val>
                                        </p:tav>
                                        <p:tav tm="100000">
                                          <p:val>
                                            <p:strVal val="#ppt_y"/>
                                          </p:val>
                                        </p:tav>
                                      </p:tavLst>
                                    </p:anim>
                                  </p:childTnLst>
                                </p:cTn>
                              </p:par>
                            </p:childTnLst>
                          </p:cTn>
                        </p:par>
                        <p:par>
                          <p:cTn id="92" fill="hold">
                            <p:stCondLst>
                              <p:cond delay="9500"/>
                            </p:stCondLst>
                            <p:childTnLst>
                              <p:par>
                                <p:cTn id="93" presetID="16" presetClass="entr" presetSubtype="21"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barn(inVertical)">
                                      <p:cBhvr>
                                        <p:cTn id="95" dur="500"/>
                                        <p:tgtEl>
                                          <p:spTgt spid="59"/>
                                        </p:tgtEl>
                                      </p:cBhvr>
                                    </p:animEffect>
                                  </p:childTnLst>
                                </p:cTn>
                              </p:par>
                            </p:childTnLst>
                          </p:cTn>
                        </p:par>
                        <p:par>
                          <p:cTn id="96" fill="hold">
                            <p:stCondLst>
                              <p:cond delay="10000"/>
                            </p:stCondLst>
                            <p:childTnLst>
                              <p:par>
                                <p:cTn id="97" presetID="47" presetClass="entr" presetSubtype="0"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Effect transition="in" filter="fade">
                                      <p:cBhvr>
                                        <p:cTn id="99" dur="500"/>
                                        <p:tgtEl>
                                          <p:spTgt spid="56"/>
                                        </p:tgtEl>
                                      </p:cBhvr>
                                    </p:animEffect>
                                    <p:anim calcmode="lin" valueType="num">
                                      <p:cBhvr>
                                        <p:cTn id="100" dur="500" fill="hold"/>
                                        <p:tgtEl>
                                          <p:spTgt spid="56"/>
                                        </p:tgtEl>
                                        <p:attrNameLst>
                                          <p:attrName>ppt_x</p:attrName>
                                        </p:attrNameLst>
                                      </p:cBhvr>
                                      <p:tavLst>
                                        <p:tav tm="0">
                                          <p:val>
                                            <p:strVal val="#ppt_x"/>
                                          </p:val>
                                        </p:tav>
                                        <p:tav tm="100000">
                                          <p:val>
                                            <p:strVal val="#ppt_x"/>
                                          </p:val>
                                        </p:tav>
                                      </p:tavLst>
                                    </p:anim>
                                    <p:anim calcmode="lin" valueType="num">
                                      <p:cBhvr>
                                        <p:cTn id="101" dur="500" fill="hold"/>
                                        <p:tgtEl>
                                          <p:spTgt spid="5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fade">
                                      <p:cBhvr>
                                        <p:cTn id="104" dur="500"/>
                                        <p:tgtEl>
                                          <p:spTgt spid="60"/>
                                        </p:tgtEl>
                                      </p:cBhvr>
                                    </p:animEffect>
                                    <p:anim calcmode="lin" valueType="num">
                                      <p:cBhvr>
                                        <p:cTn id="105" dur="500" fill="hold"/>
                                        <p:tgtEl>
                                          <p:spTgt spid="60"/>
                                        </p:tgtEl>
                                        <p:attrNameLst>
                                          <p:attrName>ppt_x</p:attrName>
                                        </p:attrNameLst>
                                      </p:cBhvr>
                                      <p:tavLst>
                                        <p:tav tm="0">
                                          <p:val>
                                            <p:strVal val="#ppt_x"/>
                                          </p:val>
                                        </p:tav>
                                        <p:tav tm="100000">
                                          <p:val>
                                            <p:strVal val="#ppt_x"/>
                                          </p:val>
                                        </p:tav>
                                      </p:tavLst>
                                    </p:anim>
                                    <p:anim calcmode="lin" valueType="num">
                                      <p:cBhvr>
                                        <p:cTn id="106" dur="500" fill="hold"/>
                                        <p:tgtEl>
                                          <p:spTgt spid="60"/>
                                        </p:tgtEl>
                                        <p:attrNameLst>
                                          <p:attrName>ppt_y</p:attrName>
                                        </p:attrNameLst>
                                      </p:cBhvr>
                                      <p:tavLst>
                                        <p:tav tm="0">
                                          <p:val>
                                            <p:strVal val="#ppt_y+.1"/>
                                          </p:val>
                                        </p:tav>
                                        <p:tav tm="100000">
                                          <p:val>
                                            <p:strVal val="#ppt_y"/>
                                          </p:val>
                                        </p:tav>
                                      </p:tavLst>
                                    </p:anim>
                                  </p:childTnLst>
                                </p:cTn>
                              </p:par>
                            </p:childTnLst>
                          </p:cTn>
                        </p:par>
                        <p:par>
                          <p:cTn id="107" fill="hold">
                            <p:stCondLst>
                              <p:cond delay="10500"/>
                            </p:stCondLst>
                            <p:childTnLst>
                              <p:par>
                                <p:cTn id="108" presetID="16" presetClass="entr" presetSubtype="21"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barn(inVertical)">
                                      <p:cBhvr>
                                        <p:cTn id="110" dur="500"/>
                                        <p:tgtEl>
                                          <p:spTgt spid="54"/>
                                        </p:tgtEl>
                                      </p:cBhvr>
                                    </p:animEffect>
                                  </p:childTnLst>
                                </p:cTn>
                              </p:par>
                            </p:childTnLst>
                          </p:cTn>
                        </p:par>
                        <p:par>
                          <p:cTn id="111" fill="hold">
                            <p:stCondLst>
                              <p:cond delay="11000"/>
                            </p:stCondLst>
                            <p:childTnLst>
                              <p:par>
                                <p:cTn id="112" presetID="42" presetClass="entr" presetSubtype="0"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500"/>
                                        <p:tgtEl>
                                          <p:spTgt spid="51"/>
                                        </p:tgtEl>
                                      </p:cBhvr>
                                    </p:animEffect>
                                    <p:anim calcmode="lin" valueType="num">
                                      <p:cBhvr>
                                        <p:cTn id="115" dur="500" fill="hold"/>
                                        <p:tgtEl>
                                          <p:spTgt spid="51"/>
                                        </p:tgtEl>
                                        <p:attrNameLst>
                                          <p:attrName>ppt_x</p:attrName>
                                        </p:attrNameLst>
                                      </p:cBhvr>
                                      <p:tavLst>
                                        <p:tav tm="0">
                                          <p:val>
                                            <p:strVal val="#ppt_x"/>
                                          </p:val>
                                        </p:tav>
                                        <p:tav tm="100000">
                                          <p:val>
                                            <p:strVal val="#ppt_x"/>
                                          </p:val>
                                        </p:tav>
                                      </p:tavLst>
                                    </p:anim>
                                    <p:anim calcmode="lin" valueType="num">
                                      <p:cBhvr>
                                        <p:cTn id="116" dur="500" fill="hold"/>
                                        <p:tgtEl>
                                          <p:spTgt spid="51"/>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fade">
                                      <p:cBhvr>
                                        <p:cTn id="119" dur="500"/>
                                        <p:tgtEl>
                                          <p:spTgt spid="55"/>
                                        </p:tgtEl>
                                      </p:cBhvr>
                                    </p:animEffect>
                                    <p:anim calcmode="lin" valueType="num">
                                      <p:cBhvr>
                                        <p:cTn id="120" dur="500" fill="hold"/>
                                        <p:tgtEl>
                                          <p:spTgt spid="55"/>
                                        </p:tgtEl>
                                        <p:attrNameLst>
                                          <p:attrName>ppt_x</p:attrName>
                                        </p:attrNameLst>
                                      </p:cBhvr>
                                      <p:tavLst>
                                        <p:tav tm="0">
                                          <p:val>
                                            <p:strVal val="#ppt_x"/>
                                          </p:val>
                                        </p:tav>
                                        <p:tav tm="100000">
                                          <p:val>
                                            <p:strVal val="#ppt_x"/>
                                          </p:val>
                                        </p:tav>
                                      </p:tavLst>
                                    </p:anim>
                                    <p:anim calcmode="lin" valueType="num">
                                      <p:cBhvr>
                                        <p:cTn id="121" dur="500" fill="hold"/>
                                        <p:tgtEl>
                                          <p:spTgt spid="55"/>
                                        </p:tgtEl>
                                        <p:attrNameLst>
                                          <p:attrName>ppt_y</p:attrName>
                                        </p:attrNameLst>
                                      </p:cBhvr>
                                      <p:tavLst>
                                        <p:tav tm="0">
                                          <p:val>
                                            <p:strVal val="#ppt_y-.1"/>
                                          </p:val>
                                        </p:tav>
                                        <p:tav tm="100000">
                                          <p:val>
                                            <p:strVal val="#ppt_y"/>
                                          </p:val>
                                        </p:tav>
                                      </p:tavLst>
                                    </p:anim>
                                  </p:childTnLst>
                                </p:cTn>
                              </p:par>
                            </p:childTnLst>
                          </p:cTn>
                        </p:par>
                        <p:par>
                          <p:cTn id="122" fill="hold">
                            <p:stCondLst>
                              <p:cond delay="11500"/>
                            </p:stCondLst>
                            <p:childTnLst>
                              <p:par>
                                <p:cTn id="123" presetID="16" presetClass="entr" presetSubtype="21" fill="hold" grpId="0" nodeType="afterEffect">
                                  <p:stCondLst>
                                    <p:cond delay="0"/>
                                  </p:stCondLst>
                                  <p:childTnLst>
                                    <p:set>
                                      <p:cBhvr>
                                        <p:cTn id="124" dur="1" fill="hold">
                                          <p:stCondLst>
                                            <p:cond delay="0"/>
                                          </p:stCondLst>
                                        </p:cTn>
                                        <p:tgtEl>
                                          <p:spTgt spid="68"/>
                                        </p:tgtEl>
                                        <p:attrNameLst>
                                          <p:attrName>style.visibility</p:attrName>
                                        </p:attrNameLst>
                                      </p:cBhvr>
                                      <p:to>
                                        <p:strVal val="visible"/>
                                      </p:to>
                                    </p:set>
                                    <p:animEffect transition="in" filter="barn(inVertical)">
                                      <p:cBhvr>
                                        <p:cTn id="125" dur="500"/>
                                        <p:tgtEl>
                                          <p:spTgt spid="68"/>
                                        </p:tgtEl>
                                      </p:cBhvr>
                                    </p:animEffect>
                                  </p:childTnLst>
                                </p:cTn>
                              </p:par>
                            </p:childTnLst>
                          </p:cTn>
                        </p:par>
                        <p:par>
                          <p:cTn id="126" fill="hold">
                            <p:stCondLst>
                              <p:cond delay="12000"/>
                            </p:stCondLst>
                            <p:childTnLst>
                              <p:par>
                                <p:cTn id="127" presetID="42" presetClass="entr" presetSubtype="0" fill="hold" grpId="0" nodeType="afterEffect">
                                  <p:stCondLst>
                                    <p:cond delay="0"/>
                                  </p:stCondLst>
                                  <p:childTnLst>
                                    <p:set>
                                      <p:cBhvr>
                                        <p:cTn id="128" dur="1" fill="hold">
                                          <p:stCondLst>
                                            <p:cond delay="0"/>
                                          </p:stCondLst>
                                        </p:cTn>
                                        <p:tgtEl>
                                          <p:spTgt spid="69"/>
                                        </p:tgtEl>
                                        <p:attrNameLst>
                                          <p:attrName>style.visibility</p:attrName>
                                        </p:attrNameLst>
                                      </p:cBhvr>
                                      <p:to>
                                        <p:strVal val="visible"/>
                                      </p:to>
                                    </p:set>
                                    <p:animEffect transition="in" filter="fade">
                                      <p:cBhvr>
                                        <p:cTn id="129" dur="500"/>
                                        <p:tgtEl>
                                          <p:spTgt spid="69"/>
                                        </p:tgtEl>
                                      </p:cBhvr>
                                    </p:animEffect>
                                    <p:anim calcmode="lin" valueType="num">
                                      <p:cBhvr>
                                        <p:cTn id="130" dur="500" fill="hold"/>
                                        <p:tgtEl>
                                          <p:spTgt spid="69"/>
                                        </p:tgtEl>
                                        <p:attrNameLst>
                                          <p:attrName>ppt_x</p:attrName>
                                        </p:attrNameLst>
                                      </p:cBhvr>
                                      <p:tavLst>
                                        <p:tav tm="0">
                                          <p:val>
                                            <p:strVal val="#ppt_x"/>
                                          </p:val>
                                        </p:tav>
                                        <p:tav tm="100000">
                                          <p:val>
                                            <p:strVal val="#ppt_x"/>
                                          </p:val>
                                        </p:tav>
                                      </p:tavLst>
                                    </p:anim>
                                    <p:anim calcmode="lin" valueType="num">
                                      <p:cBhvr>
                                        <p:cTn id="131" dur="500" fill="hold"/>
                                        <p:tgtEl>
                                          <p:spTgt spid="69"/>
                                        </p:tgtEl>
                                        <p:attrNameLst>
                                          <p:attrName>ppt_y</p:attrName>
                                        </p:attrNameLst>
                                      </p:cBhvr>
                                      <p:tavLst>
                                        <p:tav tm="0">
                                          <p:val>
                                            <p:strVal val="#ppt_y+.1"/>
                                          </p:val>
                                        </p:tav>
                                        <p:tav tm="100000">
                                          <p:val>
                                            <p:strVal val="#ppt_y"/>
                                          </p:val>
                                        </p:tav>
                                      </p:tavLst>
                                    </p:anim>
                                  </p:childTnLst>
                                </p:cTn>
                              </p:par>
                              <p:par>
                                <p:cTn id="132" presetID="47" presetClass="entr" presetSubtype="0" fill="hold" nodeType="withEffect">
                                  <p:stCondLst>
                                    <p:cond delay="0"/>
                                  </p:stCondLst>
                                  <p:childTnLst>
                                    <p:set>
                                      <p:cBhvr>
                                        <p:cTn id="133" dur="1" fill="hold">
                                          <p:stCondLst>
                                            <p:cond delay="0"/>
                                          </p:stCondLst>
                                        </p:cTn>
                                        <p:tgtEl>
                                          <p:spTgt spid="61"/>
                                        </p:tgtEl>
                                        <p:attrNameLst>
                                          <p:attrName>style.visibility</p:attrName>
                                        </p:attrNameLst>
                                      </p:cBhvr>
                                      <p:to>
                                        <p:strVal val="visible"/>
                                      </p:to>
                                    </p:set>
                                    <p:animEffect transition="in" filter="fade">
                                      <p:cBhvr>
                                        <p:cTn id="134" dur="500"/>
                                        <p:tgtEl>
                                          <p:spTgt spid="61"/>
                                        </p:tgtEl>
                                      </p:cBhvr>
                                    </p:animEffect>
                                    <p:anim calcmode="lin" valueType="num">
                                      <p:cBhvr>
                                        <p:cTn id="135" dur="500" fill="hold"/>
                                        <p:tgtEl>
                                          <p:spTgt spid="61"/>
                                        </p:tgtEl>
                                        <p:attrNameLst>
                                          <p:attrName>ppt_x</p:attrName>
                                        </p:attrNameLst>
                                      </p:cBhvr>
                                      <p:tavLst>
                                        <p:tav tm="0">
                                          <p:val>
                                            <p:strVal val="#ppt_x"/>
                                          </p:val>
                                        </p:tav>
                                        <p:tav tm="100000">
                                          <p:val>
                                            <p:strVal val="#ppt_x"/>
                                          </p:val>
                                        </p:tav>
                                      </p:tavLst>
                                    </p:anim>
                                    <p:anim calcmode="lin" valueType="num">
                                      <p:cBhvr>
                                        <p:cTn id="136"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2" grpId="0" animBg="1"/>
      <p:bldP spid="63" grpId="0" animBg="1"/>
      <p:bldP spid="64" grpId="0" animBg="1"/>
      <p:bldP spid="5" grpId="0" animBg="1"/>
      <p:bldP spid="50" grpId="0"/>
      <p:bldP spid="54" grpId="0" animBg="1"/>
      <p:bldP spid="55" grpId="0"/>
      <p:bldP spid="59" grpId="0" animBg="1"/>
      <p:bldP spid="60" grpId="0"/>
      <p:bldP spid="68" grpId="0" animBg="1"/>
      <p:bldP spid="69" grpId="0"/>
      <p:bldP spid="8" grpId="0" animBg="1"/>
      <p:bldP spid="113" grpId="0" animBg="1"/>
      <p:bldP spid="114" grpId="0" animBg="1"/>
      <p:bldP spid="1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5405648" y="1778129"/>
            <a:ext cx="995099" cy="326093"/>
            <a:chOff x="4053045" y="1333596"/>
            <a:chExt cx="746324" cy="244570"/>
          </a:xfrm>
          <a:solidFill>
            <a:schemeClr val="accent1"/>
          </a:solidFill>
        </p:grpSpPr>
        <p:sp>
          <p:nvSpPr>
            <p:cNvPr id="40" name="Freeform 37"/>
            <p:cNvSpPr>
              <a:spLocks/>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467">
                <a:cs typeface="+mn-ea"/>
                <a:sym typeface="+mn-lt"/>
              </a:endParaRPr>
            </a:p>
          </p:txBody>
        </p:sp>
        <p:sp>
          <p:nvSpPr>
            <p:cNvPr id="44" name="文本框 30"/>
            <p:cNvSpPr txBox="1"/>
            <p:nvPr/>
          </p:nvSpPr>
          <p:spPr>
            <a:xfrm>
              <a:off x="4053045" y="1339591"/>
              <a:ext cx="294792" cy="238575"/>
            </a:xfrm>
            <a:prstGeom prst="rect">
              <a:avLst/>
            </a:prstGeom>
            <a:grpFill/>
          </p:spPr>
          <p:txBody>
            <a:bodyPr wrap="none" lIns="91440" tIns="45720" rIns="91440" bIns="45720" rtlCol="0">
              <a:spAutoFit/>
            </a:bodyPr>
            <a:lstStyle/>
            <a:p>
              <a:r>
                <a:rPr lang="en-US" altLang="zh-CN" sz="1467" dirty="0">
                  <a:solidFill>
                    <a:schemeClr val="bg1"/>
                  </a:solidFill>
                  <a:cs typeface="+mn-ea"/>
                  <a:sym typeface="+mn-lt"/>
                </a:rPr>
                <a:t>01</a:t>
              </a:r>
              <a:endParaRPr lang="zh-CN" altLang="en-US" sz="1467" dirty="0">
                <a:solidFill>
                  <a:schemeClr val="bg1"/>
                </a:solidFill>
                <a:cs typeface="+mn-ea"/>
                <a:sym typeface="+mn-lt"/>
              </a:endParaRPr>
            </a:p>
          </p:txBody>
        </p:sp>
      </p:grpSp>
      <p:grpSp>
        <p:nvGrpSpPr>
          <p:cNvPr id="100" name="组合 99"/>
          <p:cNvGrpSpPr/>
          <p:nvPr/>
        </p:nvGrpSpPr>
        <p:grpSpPr>
          <a:xfrm>
            <a:off x="5292628" y="2675795"/>
            <a:ext cx="1025923" cy="322660"/>
            <a:chOff x="3968280" y="2006846"/>
            <a:chExt cx="769442" cy="241995"/>
          </a:xfrm>
          <a:solidFill>
            <a:schemeClr val="accent2"/>
          </a:solidFill>
        </p:grpSpPr>
        <p:sp>
          <p:nvSpPr>
            <p:cNvPr id="36" name="Freeform 33"/>
            <p:cNvSpPr>
              <a:spLocks/>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467">
                <a:cs typeface="+mn-ea"/>
                <a:sym typeface="+mn-lt"/>
              </a:endParaRPr>
            </a:p>
          </p:txBody>
        </p:sp>
        <p:sp>
          <p:nvSpPr>
            <p:cNvPr id="48" name="文本框 91"/>
            <p:cNvSpPr txBox="1"/>
            <p:nvPr/>
          </p:nvSpPr>
          <p:spPr>
            <a:xfrm>
              <a:off x="4442930" y="2010266"/>
              <a:ext cx="294792" cy="238575"/>
            </a:xfrm>
            <a:prstGeom prst="rect">
              <a:avLst/>
            </a:prstGeom>
            <a:grpFill/>
          </p:spPr>
          <p:txBody>
            <a:bodyPr wrap="none" lIns="91440" tIns="45720" rIns="91440" bIns="45720" rtlCol="0">
              <a:spAutoFit/>
            </a:bodyPr>
            <a:lstStyle/>
            <a:p>
              <a:r>
                <a:rPr lang="en-US" altLang="zh-CN" sz="1467" dirty="0">
                  <a:solidFill>
                    <a:schemeClr val="bg1"/>
                  </a:solidFill>
                  <a:cs typeface="+mn-ea"/>
                  <a:sym typeface="+mn-lt"/>
                </a:rPr>
                <a:t>02</a:t>
              </a:r>
              <a:endParaRPr lang="zh-CN" altLang="en-US" sz="1467" dirty="0">
                <a:solidFill>
                  <a:schemeClr val="bg1"/>
                </a:solidFill>
                <a:cs typeface="+mn-ea"/>
                <a:sym typeface="+mn-lt"/>
              </a:endParaRPr>
            </a:p>
          </p:txBody>
        </p:sp>
      </p:grpSp>
      <p:grpSp>
        <p:nvGrpSpPr>
          <p:cNvPr id="101" name="组合 100"/>
          <p:cNvGrpSpPr/>
          <p:nvPr/>
        </p:nvGrpSpPr>
        <p:grpSpPr>
          <a:xfrm>
            <a:off x="5366118" y="3537327"/>
            <a:ext cx="1034629" cy="318100"/>
            <a:chOff x="4023397" y="2652995"/>
            <a:chExt cx="775972" cy="238575"/>
          </a:xfrm>
          <a:solidFill>
            <a:schemeClr val="accent3"/>
          </a:solidFill>
        </p:grpSpPr>
        <p:sp>
          <p:nvSpPr>
            <p:cNvPr id="39" name="Freeform 36"/>
            <p:cNvSpPr>
              <a:spLocks/>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467">
                <a:cs typeface="+mn-ea"/>
                <a:sym typeface="+mn-lt"/>
              </a:endParaRPr>
            </a:p>
          </p:txBody>
        </p:sp>
        <p:sp>
          <p:nvSpPr>
            <p:cNvPr id="52" name="文本框 92"/>
            <p:cNvSpPr txBox="1"/>
            <p:nvPr/>
          </p:nvSpPr>
          <p:spPr>
            <a:xfrm>
              <a:off x="4023397" y="2652995"/>
              <a:ext cx="294792" cy="238575"/>
            </a:xfrm>
            <a:prstGeom prst="rect">
              <a:avLst/>
            </a:prstGeom>
            <a:grpFill/>
          </p:spPr>
          <p:txBody>
            <a:bodyPr wrap="none" lIns="91440" tIns="45720" rIns="91440" bIns="45720" rtlCol="0">
              <a:spAutoFit/>
            </a:bodyPr>
            <a:lstStyle/>
            <a:p>
              <a:r>
                <a:rPr lang="en-US" altLang="zh-CN" sz="1467" dirty="0">
                  <a:solidFill>
                    <a:schemeClr val="bg1"/>
                  </a:solidFill>
                  <a:cs typeface="+mn-ea"/>
                  <a:sym typeface="+mn-lt"/>
                </a:rPr>
                <a:t>03</a:t>
              </a:r>
              <a:endParaRPr lang="zh-CN" altLang="en-US" sz="1467" dirty="0">
                <a:solidFill>
                  <a:schemeClr val="bg1"/>
                </a:solidFill>
                <a:cs typeface="+mn-ea"/>
                <a:sym typeface="+mn-lt"/>
              </a:endParaRPr>
            </a:p>
          </p:txBody>
        </p:sp>
      </p:grpSp>
      <p:grpSp>
        <p:nvGrpSpPr>
          <p:cNvPr id="102" name="组合 101"/>
          <p:cNvGrpSpPr/>
          <p:nvPr/>
        </p:nvGrpSpPr>
        <p:grpSpPr>
          <a:xfrm>
            <a:off x="5292628" y="4351905"/>
            <a:ext cx="1012069" cy="325296"/>
            <a:chOff x="3968280" y="3320219"/>
            <a:chExt cx="759052" cy="243972"/>
          </a:xfrm>
          <a:solidFill>
            <a:schemeClr val="accent4"/>
          </a:solidFill>
        </p:grpSpPr>
        <p:sp>
          <p:nvSpPr>
            <p:cNvPr id="38" name="Freeform 35"/>
            <p:cNvSpPr>
              <a:spLocks/>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467">
                <a:cs typeface="+mn-ea"/>
                <a:sym typeface="+mn-lt"/>
              </a:endParaRPr>
            </a:p>
          </p:txBody>
        </p:sp>
        <p:sp>
          <p:nvSpPr>
            <p:cNvPr id="56" name="文本框 93"/>
            <p:cNvSpPr txBox="1"/>
            <p:nvPr/>
          </p:nvSpPr>
          <p:spPr>
            <a:xfrm>
              <a:off x="4432540" y="3325616"/>
              <a:ext cx="294792" cy="238575"/>
            </a:xfrm>
            <a:prstGeom prst="rect">
              <a:avLst/>
            </a:prstGeom>
            <a:grpFill/>
          </p:spPr>
          <p:txBody>
            <a:bodyPr wrap="none" lIns="91440" tIns="45720" rIns="91440" bIns="45720" rtlCol="0">
              <a:spAutoFit/>
            </a:bodyPr>
            <a:lstStyle/>
            <a:p>
              <a:r>
                <a:rPr lang="en-US" altLang="zh-CN" sz="1467" dirty="0">
                  <a:solidFill>
                    <a:schemeClr val="bg1"/>
                  </a:solidFill>
                  <a:cs typeface="+mn-ea"/>
                  <a:sym typeface="+mn-lt"/>
                </a:rPr>
                <a:t>04</a:t>
              </a:r>
              <a:endParaRPr lang="zh-CN" altLang="en-US" sz="1467" dirty="0">
                <a:solidFill>
                  <a:schemeClr val="bg1"/>
                </a:solidFill>
                <a:cs typeface="+mn-ea"/>
                <a:sym typeface="+mn-lt"/>
              </a:endParaRPr>
            </a:p>
          </p:txBody>
        </p:sp>
      </p:grpSp>
      <p:grpSp>
        <p:nvGrpSpPr>
          <p:cNvPr id="103" name="组合 102"/>
          <p:cNvGrpSpPr/>
          <p:nvPr/>
        </p:nvGrpSpPr>
        <p:grpSpPr>
          <a:xfrm>
            <a:off x="5399775" y="5319669"/>
            <a:ext cx="985383" cy="318100"/>
            <a:chOff x="4048640" y="3989751"/>
            <a:chExt cx="739037" cy="238575"/>
          </a:xfrm>
          <a:solidFill>
            <a:schemeClr val="accent1"/>
          </a:solidFill>
        </p:grpSpPr>
        <p:sp>
          <p:nvSpPr>
            <p:cNvPr id="37" name="Freeform 34"/>
            <p:cNvSpPr>
              <a:spLocks/>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467">
                <a:cs typeface="+mn-ea"/>
                <a:sym typeface="+mn-lt"/>
              </a:endParaRPr>
            </a:p>
          </p:txBody>
        </p:sp>
        <p:sp>
          <p:nvSpPr>
            <p:cNvPr id="60" name="文本框 94"/>
            <p:cNvSpPr txBox="1"/>
            <p:nvPr/>
          </p:nvSpPr>
          <p:spPr>
            <a:xfrm>
              <a:off x="4048640" y="3989751"/>
              <a:ext cx="294792" cy="238575"/>
            </a:xfrm>
            <a:prstGeom prst="rect">
              <a:avLst/>
            </a:prstGeom>
            <a:grpFill/>
          </p:spPr>
          <p:txBody>
            <a:bodyPr wrap="none" lIns="91440" tIns="45720" rIns="91440" bIns="45720" rtlCol="0">
              <a:spAutoFit/>
            </a:bodyPr>
            <a:lstStyle/>
            <a:p>
              <a:r>
                <a:rPr lang="en-US" altLang="zh-CN" sz="1467" dirty="0">
                  <a:solidFill>
                    <a:schemeClr val="bg1"/>
                  </a:solidFill>
                  <a:cs typeface="+mn-ea"/>
                  <a:sym typeface="+mn-lt"/>
                </a:rPr>
                <a:t>05</a:t>
              </a:r>
              <a:endParaRPr lang="zh-CN" altLang="en-US" sz="1467" dirty="0">
                <a:solidFill>
                  <a:schemeClr val="bg1"/>
                </a:solidFill>
                <a:cs typeface="+mn-ea"/>
                <a:sym typeface="+mn-lt"/>
              </a:endParaRPr>
            </a:p>
          </p:txBody>
        </p:sp>
      </p:grpSp>
      <p:grpSp>
        <p:nvGrpSpPr>
          <p:cNvPr id="72" name="组合 71"/>
          <p:cNvGrpSpPr/>
          <p:nvPr/>
        </p:nvGrpSpPr>
        <p:grpSpPr>
          <a:xfrm>
            <a:off x="5701436" y="1361221"/>
            <a:ext cx="1162353" cy="1162352"/>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cs typeface="+mn-ea"/>
                <a:sym typeface="+mn-lt"/>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grpSp>
      <p:grpSp>
        <p:nvGrpSpPr>
          <p:cNvPr id="87" name="组合 86"/>
          <p:cNvGrpSpPr/>
          <p:nvPr/>
        </p:nvGrpSpPr>
        <p:grpSpPr>
          <a:xfrm>
            <a:off x="4835626" y="2191691"/>
            <a:ext cx="1162353" cy="1162352"/>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cs typeface="+mn-ea"/>
                <a:sym typeface="+mn-lt"/>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grpSp>
      <p:grpSp>
        <p:nvGrpSpPr>
          <p:cNvPr id="90" name="组合 89"/>
          <p:cNvGrpSpPr/>
          <p:nvPr/>
        </p:nvGrpSpPr>
        <p:grpSpPr>
          <a:xfrm>
            <a:off x="5669364" y="3055968"/>
            <a:ext cx="1162353" cy="1162352"/>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cs typeface="+mn-ea"/>
                <a:sym typeface="+mn-lt"/>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grpSp>
      <p:grpSp>
        <p:nvGrpSpPr>
          <p:cNvPr id="93" name="组合 92"/>
          <p:cNvGrpSpPr/>
          <p:nvPr/>
        </p:nvGrpSpPr>
        <p:grpSpPr>
          <a:xfrm>
            <a:off x="4817957" y="3949813"/>
            <a:ext cx="1162353" cy="1162352"/>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cs typeface="+mn-ea"/>
                <a:sym typeface="+mn-lt"/>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grpSp>
      <p:grpSp>
        <p:nvGrpSpPr>
          <p:cNvPr id="96" name="组合 95"/>
          <p:cNvGrpSpPr/>
          <p:nvPr/>
        </p:nvGrpSpPr>
        <p:grpSpPr>
          <a:xfrm>
            <a:off x="5692601" y="4753779"/>
            <a:ext cx="1162353" cy="1162352"/>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defTabSz="1219170">
                <a:defRPr/>
              </a:pPr>
              <a:endParaRPr lang="en-AU" sz="1333" kern="0">
                <a:solidFill>
                  <a:srgbClr val="FFFFFF"/>
                </a:solidFill>
                <a:cs typeface="+mn-ea"/>
                <a:sym typeface="+mn-lt"/>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defTabSz="1219170">
                <a:defRPr/>
              </a:pPr>
              <a:endParaRPr lang="en-AU" sz="1333" kern="0">
                <a:solidFill>
                  <a:srgbClr val="FFFFFF"/>
                </a:solidFill>
                <a:cs typeface="+mn-ea"/>
                <a:sym typeface="+mn-lt"/>
              </a:endParaRPr>
            </a:p>
          </p:txBody>
        </p:sp>
      </p:grpSp>
      <p:sp>
        <p:nvSpPr>
          <p:cNvPr id="43" name="Freeform 63"/>
          <p:cNvSpPr>
            <a:spLocks noChangeAspect="1" noEditPoints="1"/>
          </p:cNvSpPr>
          <p:nvPr/>
        </p:nvSpPr>
        <p:spPr bwMode="auto">
          <a:xfrm>
            <a:off x="5945375" y="1559360"/>
            <a:ext cx="674472" cy="766077"/>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467">
              <a:cs typeface="+mn-ea"/>
              <a:sym typeface="+mn-lt"/>
            </a:endParaRPr>
          </a:p>
        </p:txBody>
      </p:sp>
      <p:sp>
        <p:nvSpPr>
          <p:cNvPr id="47" name="Freeform 910"/>
          <p:cNvSpPr>
            <a:spLocks/>
          </p:cNvSpPr>
          <p:nvPr/>
        </p:nvSpPr>
        <p:spPr bwMode="auto">
          <a:xfrm>
            <a:off x="5062666" y="2449495"/>
            <a:ext cx="722528" cy="729057"/>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1467">
              <a:cs typeface="+mn-ea"/>
              <a:sym typeface="+mn-lt"/>
            </a:endParaRPr>
          </a:p>
        </p:txBody>
      </p:sp>
      <p:sp>
        <p:nvSpPr>
          <p:cNvPr id="51" name="Freeform 307"/>
          <p:cNvSpPr>
            <a:spLocks noChangeAspect="1" noEditPoints="1"/>
          </p:cNvSpPr>
          <p:nvPr/>
        </p:nvSpPr>
        <p:spPr bwMode="auto">
          <a:xfrm>
            <a:off x="5979439" y="3336631"/>
            <a:ext cx="506880" cy="74050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467">
              <a:cs typeface="+mn-ea"/>
              <a:sym typeface="+mn-lt"/>
            </a:endParaRPr>
          </a:p>
        </p:txBody>
      </p:sp>
      <p:sp>
        <p:nvSpPr>
          <p:cNvPr id="55" name="Freeform 266"/>
          <p:cNvSpPr>
            <a:spLocks noChangeAspect="1" noEditPoints="1"/>
          </p:cNvSpPr>
          <p:nvPr/>
        </p:nvSpPr>
        <p:spPr bwMode="auto">
          <a:xfrm>
            <a:off x="5084830" y="4201162"/>
            <a:ext cx="675412" cy="739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467">
              <a:cs typeface="+mn-ea"/>
              <a:sym typeface="+mn-lt"/>
            </a:endParaRPr>
          </a:p>
        </p:txBody>
      </p:sp>
      <p:grpSp>
        <p:nvGrpSpPr>
          <p:cNvPr id="59" name="组合 58"/>
          <p:cNvGrpSpPr>
            <a:grpSpLocks noChangeAspect="1"/>
          </p:cNvGrpSpPr>
          <p:nvPr/>
        </p:nvGrpSpPr>
        <p:grpSpPr>
          <a:xfrm>
            <a:off x="5925495" y="5027083"/>
            <a:ext cx="650091" cy="556593"/>
            <a:chOff x="2162176" y="-104775"/>
            <a:chExt cx="1655763" cy="1417638"/>
          </a:xfrm>
          <a:solidFill>
            <a:schemeClr val="accent1"/>
          </a:solidFill>
        </p:grpSpPr>
        <p:sp>
          <p:nvSpPr>
            <p:cNvPr id="61"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467">
                <a:solidFill>
                  <a:schemeClr val="bg1"/>
                </a:solidFill>
                <a:cs typeface="+mn-ea"/>
                <a:sym typeface="+mn-lt"/>
              </a:endParaRPr>
            </a:p>
          </p:txBody>
        </p:sp>
        <p:sp>
          <p:nvSpPr>
            <p:cNvPr id="62"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467">
                <a:solidFill>
                  <a:schemeClr val="bg1"/>
                </a:solidFill>
                <a:cs typeface="+mn-ea"/>
                <a:sym typeface="+mn-lt"/>
              </a:endParaRPr>
            </a:p>
          </p:txBody>
        </p:sp>
      </p:grpSp>
      <p:sp>
        <p:nvSpPr>
          <p:cNvPr id="104" name="Content Placeholder 2"/>
          <p:cNvSpPr txBox="1">
            <a:spLocks/>
          </p:cNvSpPr>
          <p:nvPr/>
        </p:nvSpPr>
        <p:spPr bwMode="auto">
          <a:xfrm>
            <a:off x="6961684" y="1629538"/>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a:t>
            </a:r>
            <a:endParaRPr lang="en-US" altLang="zh-CN" sz="1067" kern="0" dirty="0">
              <a:solidFill>
                <a:schemeClr val="tx1">
                  <a:lumMod val="65000"/>
                  <a:lumOff val="35000"/>
                </a:schemeClr>
              </a:solidFill>
              <a:latin typeface="+mn-lt"/>
              <a:ea typeface="+mn-ea"/>
              <a:cs typeface="+mn-ea"/>
              <a:sym typeface="+mn-lt"/>
            </a:endParaRPr>
          </a:p>
        </p:txBody>
      </p:sp>
      <p:sp>
        <p:nvSpPr>
          <p:cNvPr id="105" name="Content Placeholder 2"/>
          <p:cNvSpPr txBox="1">
            <a:spLocks/>
          </p:cNvSpPr>
          <p:nvPr/>
        </p:nvSpPr>
        <p:spPr bwMode="auto">
          <a:xfrm>
            <a:off x="6961684" y="3166790"/>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a:t>
            </a:r>
            <a:endParaRPr lang="en-US" altLang="zh-CN" sz="1067" kern="0" dirty="0">
              <a:solidFill>
                <a:schemeClr val="tx1">
                  <a:lumMod val="65000"/>
                  <a:lumOff val="35000"/>
                </a:schemeClr>
              </a:solidFill>
              <a:latin typeface="+mn-lt"/>
              <a:ea typeface="+mn-ea"/>
              <a:cs typeface="+mn-ea"/>
              <a:sym typeface="+mn-lt"/>
            </a:endParaRPr>
          </a:p>
        </p:txBody>
      </p:sp>
      <p:sp>
        <p:nvSpPr>
          <p:cNvPr id="106" name="Content Placeholder 2"/>
          <p:cNvSpPr txBox="1">
            <a:spLocks/>
          </p:cNvSpPr>
          <p:nvPr/>
        </p:nvSpPr>
        <p:spPr bwMode="auto">
          <a:xfrm>
            <a:off x="6952850" y="4924911"/>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a:t>
            </a:r>
            <a:endParaRPr lang="en-US" altLang="zh-CN" sz="1067" kern="0" dirty="0">
              <a:solidFill>
                <a:schemeClr val="tx1">
                  <a:lumMod val="65000"/>
                  <a:lumOff val="35000"/>
                </a:schemeClr>
              </a:solidFill>
              <a:latin typeface="+mn-lt"/>
              <a:ea typeface="+mn-ea"/>
              <a:cs typeface="+mn-ea"/>
              <a:sym typeface="+mn-lt"/>
            </a:endParaRPr>
          </a:p>
        </p:txBody>
      </p:sp>
      <p:sp>
        <p:nvSpPr>
          <p:cNvPr id="107" name="Content Placeholder 2"/>
          <p:cNvSpPr txBox="1">
            <a:spLocks/>
          </p:cNvSpPr>
          <p:nvPr/>
        </p:nvSpPr>
        <p:spPr bwMode="auto">
          <a:xfrm>
            <a:off x="2005371" y="2371659"/>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a:t>
            </a:r>
            <a:endParaRPr lang="en-US" altLang="zh-CN" sz="1067" kern="0" dirty="0">
              <a:solidFill>
                <a:schemeClr val="tx1">
                  <a:lumMod val="65000"/>
                  <a:lumOff val="35000"/>
                </a:schemeClr>
              </a:solidFill>
              <a:latin typeface="+mn-lt"/>
              <a:ea typeface="+mn-ea"/>
              <a:cs typeface="+mn-ea"/>
              <a:sym typeface="+mn-lt"/>
            </a:endParaRPr>
          </a:p>
        </p:txBody>
      </p:sp>
      <p:sp>
        <p:nvSpPr>
          <p:cNvPr id="108" name="Content Placeholder 2"/>
          <p:cNvSpPr txBox="1">
            <a:spLocks/>
          </p:cNvSpPr>
          <p:nvPr/>
        </p:nvSpPr>
        <p:spPr bwMode="auto">
          <a:xfrm>
            <a:off x="1987702" y="4182790"/>
            <a:ext cx="2784309"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94">
              <a:spcBef>
                <a:spcPct val="20000"/>
              </a:spcBef>
              <a:defRPr/>
            </a:pPr>
            <a:r>
              <a:rPr lang="zh-CN" altLang="en-US" sz="1600" b="1" kern="0" dirty="0">
                <a:solidFill>
                  <a:schemeClr val="tx1">
                    <a:lumMod val="65000"/>
                    <a:lumOff val="35000"/>
                  </a:schemeClr>
                </a:solidFill>
                <a:latin typeface="+mn-lt"/>
                <a:ea typeface="+mn-ea"/>
                <a:cs typeface="+mn-ea"/>
                <a:sym typeface="+mn-lt"/>
              </a:rPr>
              <a:t>输入你的标题</a:t>
            </a:r>
            <a:endParaRPr lang="en-US" altLang="zh-CN" sz="1600" b="1" kern="0" dirty="0">
              <a:solidFill>
                <a:schemeClr val="tx1">
                  <a:lumMod val="65000"/>
                  <a:lumOff val="35000"/>
                </a:schemeClr>
              </a:solidFill>
              <a:latin typeface="+mn-lt"/>
              <a:ea typeface="+mn-ea"/>
              <a:cs typeface="+mn-ea"/>
              <a:sym typeface="+mn-lt"/>
            </a:endParaRPr>
          </a:p>
          <a:p>
            <a:pPr algn="r" defTabSz="914194">
              <a:spcBef>
                <a:spcPct val="20000"/>
              </a:spcBef>
              <a:defRPr/>
            </a:pPr>
            <a:r>
              <a:rPr lang="zh-CN" altLang="en-US" sz="1067" kern="0" dirty="0">
                <a:solidFill>
                  <a:schemeClr val="tx1">
                    <a:lumMod val="65000"/>
                    <a:lumOff val="35000"/>
                  </a:schemeClr>
                </a:solidFill>
                <a:latin typeface="+mn-lt"/>
                <a:ea typeface="+mn-ea"/>
                <a:cs typeface="+mn-ea"/>
                <a:sym typeface="+mn-lt"/>
              </a:rPr>
              <a:t>这里输入简单的文字概述里输入简单文字概述输入简单的文字概述里输入输入里这里输入简单的文字概述里输入简单文字</a:t>
            </a:r>
            <a:endParaRPr lang="en-US" altLang="zh-CN" sz="1067" kern="0" dirty="0">
              <a:solidFill>
                <a:schemeClr val="tx1">
                  <a:lumMod val="65000"/>
                  <a:lumOff val="35000"/>
                </a:schemeClr>
              </a:solidFill>
              <a:latin typeface="+mn-lt"/>
              <a:ea typeface="+mn-ea"/>
              <a:cs typeface="+mn-ea"/>
              <a:sym typeface="+mn-lt"/>
            </a:endParaRPr>
          </a:p>
        </p:txBody>
      </p:sp>
      <p:pic>
        <p:nvPicPr>
          <p:cNvPr id="45" name="图片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46" name="图片 4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49"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08952625"/>
      </p:ext>
    </p:extLst>
  </p:cSld>
  <p:clrMapOvr>
    <a:masterClrMapping/>
  </p:clrMapOvr>
  <mc:AlternateContent xmlns:mc="http://schemas.openxmlformats.org/markup-compatibility/2006" xmlns:p14="http://schemas.microsoft.com/office/powerpoint/2010/main">
    <mc:Choice Requires="p14">
      <p:transition p14:dur="25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p:cTn id="58" dur="500" fill="hold"/>
                                        <p:tgtEl>
                                          <p:spTgt spid="93"/>
                                        </p:tgtEl>
                                        <p:attrNameLst>
                                          <p:attrName>ppt_w</p:attrName>
                                        </p:attrNameLst>
                                      </p:cBhvr>
                                      <p:tavLst>
                                        <p:tav tm="0">
                                          <p:val>
                                            <p:fltVal val="0"/>
                                          </p:val>
                                        </p:tav>
                                        <p:tav tm="100000">
                                          <p:val>
                                            <p:strVal val="#ppt_w"/>
                                          </p:val>
                                        </p:tav>
                                      </p:tavLst>
                                    </p:anim>
                                    <p:anim calcmode="lin" valueType="num">
                                      <p:cBhvr>
                                        <p:cTn id="59" dur="500" fill="hold"/>
                                        <p:tgtEl>
                                          <p:spTgt spid="93"/>
                                        </p:tgtEl>
                                        <p:attrNameLst>
                                          <p:attrName>ppt_h</p:attrName>
                                        </p:attrNameLst>
                                      </p:cBhvr>
                                      <p:tavLst>
                                        <p:tav tm="0">
                                          <p:val>
                                            <p:fltVal val="0"/>
                                          </p:val>
                                        </p:tav>
                                        <p:tav tm="100000">
                                          <p:val>
                                            <p:strVal val="#ppt_h"/>
                                          </p:val>
                                        </p:tav>
                                      </p:tavLst>
                                    </p:anim>
                                    <p:animEffect transition="in" filter="fade">
                                      <p:cBhvr>
                                        <p:cTn id="60" dur="500"/>
                                        <p:tgtEl>
                                          <p:spTgt spid="93"/>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5500"/>
                            </p:stCondLst>
                            <p:childTnLst>
                              <p:par>
                                <p:cTn id="66" presetID="1" presetClass="entr" presetSubtype="0"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500"/>
                                        <p:tgtEl>
                                          <p:spTgt spid="10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Effect transition="in" filter="fade">
                                      <p:cBhvr>
                                        <p:cTn id="77" dur="500"/>
                                        <p:tgtEl>
                                          <p:spTgt spid="96"/>
                                        </p:tgtEl>
                                      </p:cBhvr>
                                    </p:animEffect>
                                  </p:childTnLst>
                                </p:cTn>
                              </p:par>
                            </p:childTnLst>
                          </p:cTn>
                        </p:par>
                        <p:par>
                          <p:cTn id="78" fill="hold">
                            <p:stCondLst>
                              <p:cond delay="6500"/>
                            </p:stCondLst>
                            <p:childTnLst>
                              <p:par>
                                <p:cTn id="79" presetID="10"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par>
                          <p:cTn id="82" fill="hold">
                            <p:stCondLst>
                              <p:cond delay="7000"/>
                            </p:stCondLst>
                            <p:childTnLst>
                              <p:par>
                                <p:cTn id="83" presetID="1"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fade">
                                      <p:cBhvr>
                                        <p:cTn id="8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1" grpId="0" animBg="1"/>
      <p:bldP spid="55" grpId="0" animBg="1"/>
      <p:bldP spid="104" grpId="0"/>
      <p:bldP spid="105" grpId="0"/>
      <p:bldP spid="106" grpId="0"/>
      <p:bldP spid="107" grpId="0"/>
      <p:bldP spid="10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5426946" y="1768774"/>
            <a:ext cx="3014464" cy="2713478"/>
            <a:chOff x="3231696" y="3428054"/>
            <a:chExt cx="2689992" cy="2421404"/>
          </a:xfrm>
        </p:grpSpPr>
        <p:sp>
          <p:nvSpPr>
            <p:cNvPr id="48" name="Freeform 5"/>
            <p:cNvSpPr>
              <a:spLocks/>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chemeClr val="accent3"/>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9" name="组合 48"/>
            <p:cNvGrpSpPr/>
            <p:nvPr/>
          </p:nvGrpSpPr>
          <p:grpSpPr>
            <a:xfrm>
              <a:off x="3321948" y="3509296"/>
              <a:ext cx="2509488" cy="2258921"/>
              <a:chOff x="3321948" y="3509296"/>
              <a:chExt cx="2509488" cy="2258921"/>
            </a:xfrm>
          </p:grpSpPr>
          <p:sp>
            <p:nvSpPr>
              <p:cNvPr id="50" name="Freeform 5"/>
              <p:cNvSpPr>
                <a:spLocks/>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1" name="Freeform 5"/>
              <p:cNvSpPr>
                <a:spLocks/>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grpSp>
        <p:nvGrpSpPr>
          <p:cNvPr id="42" name="组合 41"/>
          <p:cNvGrpSpPr/>
          <p:nvPr/>
        </p:nvGrpSpPr>
        <p:grpSpPr>
          <a:xfrm>
            <a:off x="1273940" y="2245100"/>
            <a:ext cx="2365060" cy="2128916"/>
            <a:chOff x="3231696" y="3428054"/>
            <a:chExt cx="2689992" cy="2421404"/>
          </a:xfrm>
        </p:grpSpPr>
        <p:sp>
          <p:nvSpPr>
            <p:cNvPr id="43" name="Freeform 5"/>
            <p:cNvSpPr>
              <a:spLocks/>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chemeClr val="accent1"/>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4" name="组合 43"/>
            <p:cNvGrpSpPr/>
            <p:nvPr/>
          </p:nvGrpSpPr>
          <p:grpSpPr>
            <a:xfrm>
              <a:off x="3321948" y="3509296"/>
              <a:ext cx="2509488" cy="2258921"/>
              <a:chOff x="3321948" y="3509296"/>
              <a:chExt cx="2509488" cy="2258921"/>
            </a:xfrm>
          </p:grpSpPr>
          <p:sp>
            <p:nvSpPr>
              <p:cNvPr id="45" name="Freeform 5"/>
              <p:cNvSpPr>
                <a:spLocks/>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6" name="Freeform 5"/>
              <p:cNvSpPr>
                <a:spLocks/>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grpSp>
        <p:nvGrpSpPr>
          <p:cNvPr id="8" name="组合 7"/>
          <p:cNvGrpSpPr/>
          <p:nvPr/>
        </p:nvGrpSpPr>
        <p:grpSpPr>
          <a:xfrm>
            <a:off x="3233283" y="3428054"/>
            <a:ext cx="2689992" cy="2421404"/>
            <a:chOff x="3231696" y="3428054"/>
            <a:chExt cx="2689992" cy="2421404"/>
          </a:xfrm>
        </p:grpSpPr>
        <p:sp>
          <p:nvSpPr>
            <p:cNvPr id="7" name="Freeform 5"/>
            <p:cNvSpPr>
              <a:spLocks/>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chemeClr val="accent2"/>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4" name="组合 3"/>
            <p:cNvGrpSpPr/>
            <p:nvPr/>
          </p:nvGrpSpPr>
          <p:grpSpPr>
            <a:xfrm>
              <a:off x="3321948" y="3509296"/>
              <a:ext cx="2509488" cy="2258921"/>
              <a:chOff x="3321948" y="3509296"/>
              <a:chExt cx="2509488" cy="2258921"/>
            </a:xfrm>
          </p:grpSpPr>
          <p:sp>
            <p:nvSpPr>
              <p:cNvPr id="73" name="Freeform 5"/>
              <p:cNvSpPr>
                <a:spLocks/>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0" name="Freeform 5"/>
              <p:cNvSpPr>
                <a:spLocks/>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grpSp>
        <p:nvGrpSpPr>
          <p:cNvPr id="77" name="组合 76"/>
          <p:cNvGrpSpPr/>
          <p:nvPr/>
        </p:nvGrpSpPr>
        <p:grpSpPr>
          <a:xfrm>
            <a:off x="4371573" y="2361365"/>
            <a:ext cx="972191" cy="875120"/>
            <a:chOff x="7568104" y="1986367"/>
            <a:chExt cx="2509488" cy="2258921"/>
          </a:xfrm>
        </p:grpSpPr>
        <p:sp>
          <p:nvSpPr>
            <p:cNvPr id="78" name="Freeform 5"/>
            <p:cNvSpPr>
              <a:spLocks/>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79" name="Freeform 5"/>
            <p:cNvSpPr>
              <a:spLocks/>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83" name="Freeform 13"/>
          <p:cNvSpPr>
            <a:spLocks noEditPoints="1"/>
          </p:cNvSpPr>
          <p:nvPr/>
        </p:nvSpPr>
        <p:spPr bwMode="auto">
          <a:xfrm>
            <a:off x="4211099" y="3825616"/>
            <a:ext cx="734360" cy="790178"/>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accent2"/>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4" name="TextBox 83"/>
          <p:cNvSpPr txBox="1"/>
          <p:nvPr/>
        </p:nvSpPr>
        <p:spPr>
          <a:xfrm>
            <a:off x="3581472" y="4725144"/>
            <a:ext cx="1934791" cy="738664"/>
          </a:xfrm>
          <a:prstGeom prst="rect">
            <a:avLst/>
          </a:prstGeom>
          <a:noFill/>
        </p:spPr>
        <p:txBody>
          <a:bodyPr wrap="square" rtlCol="0">
            <a:spAutoFit/>
          </a:bodyPr>
          <a:lstStyle/>
          <a:p>
            <a:pPr algn="ctr"/>
            <a:r>
              <a:rPr lang="zh-CN" altLang="en-US" sz="1400" dirty="0">
                <a:solidFill>
                  <a:srgbClr val="8C99A8"/>
                </a:solidFill>
                <a:cs typeface="+mn-ea"/>
                <a:sym typeface="+mn-lt"/>
              </a:rPr>
              <a:t>此处添加详细文本描述此处添加详细文本描述</a:t>
            </a:r>
          </a:p>
        </p:txBody>
      </p:sp>
      <p:sp>
        <p:nvSpPr>
          <p:cNvPr id="86" name="TextBox 85"/>
          <p:cNvSpPr txBox="1"/>
          <p:nvPr/>
        </p:nvSpPr>
        <p:spPr>
          <a:xfrm>
            <a:off x="5962999" y="3190518"/>
            <a:ext cx="1934791" cy="738664"/>
          </a:xfrm>
          <a:prstGeom prst="rect">
            <a:avLst/>
          </a:prstGeom>
          <a:noFill/>
        </p:spPr>
        <p:txBody>
          <a:bodyPr wrap="square" rtlCol="0">
            <a:spAutoFit/>
          </a:bodyPr>
          <a:lstStyle/>
          <a:p>
            <a:pPr algn="ctr"/>
            <a:r>
              <a:rPr lang="zh-CN" altLang="en-US" sz="1400" dirty="0">
                <a:solidFill>
                  <a:srgbClr val="8C99A8"/>
                </a:solidFill>
                <a:cs typeface="+mn-ea"/>
                <a:sym typeface="+mn-lt"/>
              </a:rPr>
              <a:t>此处添加详细文本描述此处添加详细文本描述</a:t>
            </a:r>
          </a:p>
        </p:txBody>
      </p:sp>
      <p:sp>
        <p:nvSpPr>
          <p:cNvPr id="87" name="KSO_Shape"/>
          <p:cNvSpPr>
            <a:spLocks/>
          </p:cNvSpPr>
          <p:nvPr/>
        </p:nvSpPr>
        <p:spPr bwMode="auto">
          <a:xfrm>
            <a:off x="6457627" y="2256427"/>
            <a:ext cx="945532" cy="732786"/>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chemeClr val="accent3"/>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88" name="TextBox 87"/>
          <p:cNvSpPr txBox="1"/>
          <p:nvPr/>
        </p:nvSpPr>
        <p:spPr>
          <a:xfrm>
            <a:off x="1489076" y="3296492"/>
            <a:ext cx="1934791" cy="738664"/>
          </a:xfrm>
          <a:prstGeom prst="rect">
            <a:avLst/>
          </a:prstGeom>
          <a:noFill/>
        </p:spPr>
        <p:txBody>
          <a:bodyPr wrap="square" rtlCol="0">
            <a:spAutoFit/>
          </a:bodyPr>
          <a:lstStyle/>
          <a:p>
            <a:pPr algn="ctr"/>
            <a:r>
              <a:rPr lang="zh-CN" altLang="en-US" sz="1400" dirty="0">
                <a:solidFill>
                  <a:srgbClr val="8C99A8"/>
                </a:solidFill>
                <a:cs typeface="+mn-ea"/>
                <a:sym typeface="+mn-lt"/>
              </a:rPr>
              <a:t>此处添加详细文本描述此处添加详细文本描述</a:t>
            </a:r>
          </a:p>
        </p:txBody>
      </p:sp>
      <p:sp>
        <p:nvSpPr>
          <p:cNvPr id="90" name="KSO_Shape"/>
          <p:cNvSpPr>
            <a:spLocks/>
          </p:cNvSpPr>
          <p:nvPr/>
        </p:nvSpPr>
        <p:spPr bwMode="auto">
          <a:xfrm>
            <a:off x="2065139" y="2524796"/>
            <a:ext cx="734360" cy="728240"/>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accent1"/>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3" name="组合 52"/>
          <p:cNvGrpSpPr/>
          <p:nvPr/>
        </p:nvGrpSpPr>
        <p:grpSpPr>
          <a:xfrm>
            <a:off x="8377459" y="2708921"/>
            <a:ext cx="2599740" cy="2340163"/>
            <a:chOff x="3231696" y="3428054"/>
            <a:chExt cx="2689992" cy="2421404"/>
          </a:xfrm>
        </p:grpSpPr>
        <p:sp>
          <p:nvSpPr>
            <p:cNvPr id="54" name="Freeform 5"/>
            <p:cNvSpPr>
              <a:spLocks/>
            </p:cNvSpPr>
            <p:nvPr/>
          </p:nvSpPr>
          <p:spPr bwMode="auto">
            <a:xfrm>
              <a:off x="3231696" y="3428054"/>
              <a:ext cx="2689992" cy="242140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solidFill>
              <a:schemeClr val="accent4"/>
            </a:solidFill>
            <a:ln w="19050">
              <a:noFill/>
            </a:ln>
            <a:effectLst>
              <a:outerShdw blurRad="2159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55" name="组合 54"/>
            <p:cNvGrpSpPr/>
            <p:nvPr/>
          </p:nvGrpSpPr>
          <p:grpSpPr>
            <a:xfrm>
              <a:off x="3321948" y="3509296"/>
              <a:ext cx="2509488" cy="2258921"/>
              <a:chOff x="3321948" y="3509296"/>
              <a:chExt cx="2509488" cy="2258921"/>
            </a:xfrm>
          </p:grpSpPr>
          <p:sp>
            <p:nvSpPr>
              <p:cNvPr id="57" name="Freeform 5"/>
              <p:cNvSpPr>
                <a:spLocks/>
              </p:cNvSpPr>
              <p:nvPr/>
            </p:nvSpPr>
            <p:spPr bwMode="auto">
              <a:xfrm>
                <a:off x="3321948" y="3509296"/>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100000">
                    <a:schemeClr val="bg1">
                      <a:lumMod val="89000"/>
                    </a:schemeClr>
                  </a:gs>
                  <a:gs pos="27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9" name="Freeform 5"/>
              <p:cNvSpPr>
                <a:spLocks/>
              </p:cNvSpPr>
              <p:nvPr/>
            </p:nvSpPr>
            <p:spPr bwMode="auto">
              <a:xfrm>
                <a:off x="3352556" y="3536848"/>
                <a:ext cx="2448272" cy="2203817"/>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9000"/>
                    </a:schemeClr>
                  </a:gs>
                  <a:gs pos="78000">
                    <a:srgbClr val="F9F9F9"/>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sp>
        <p:nvSpPr>
          <p:cNvPr id="63" name="TextBox 62"/>
          <p:cNvSpPr txBox="1"/>
          <p:nvPr/>
        </p:nvSpPr>
        <p:spPr>
          <a:xfrm>
            <a:off x="8665492" y="3933056"/>
            <a:ext cx="1934791" cy="738664"/>
          </a:xfrm>
          <a:prstGeom prst="rect">
            <a:avLst/>
          </a:prstGeom>
          <a:noFill/>
        </p:spPr>
        <p:txBody>
          <a:bodyPr wrap="square" rtlCol="0">
            <a:spAutoFit/>
          </a:bodyPr>
          <a:lstStyle/>
          <a:p>
            <a:pPr algn="ctr"/>
            <a:r>
              <a:rPr lang="zh-CN" altLang="en-US" sz="1400" dirty="0">
                <a:solidFill>
                  <a:srgbClr val="8C99A8"/>
                </a:solidFill>
                <a:cs typeface="+mn-ea"/>
                <a:sym typeface="+mn-lt"/>
              </a:rPr>
              <a:t>此处添加详细文本描述此处添加详细文本描述</a:t>
            </a:r>
          </a:p>
        </p:txBody>
      </p:sp>
      <p:sp>
        <p:nvSpPr>
          <p:cNvPr id="64" name="KSO_Shape"/>
          <p:cNvSpPr>
            <a:spLocks/>
          </p:cNvSpPr>
          <p:nvPr/>
        </p:nvSpPr>
        <p:spPr bwMode="auto">
          <a:xfrm>
            <a:off x="9295119" y="3127827"/>
            <a:ext cx="810532" cy="583240"/>
          </a:xfrm>
          <a:custGeom>
            <a:avLst/>
            <a:gdLst>
              <a:gd name="T0" fmla="*/ 1476105 w 3431"/>
              <a:gd name="T1" fmla="*/ 1080647 h 2471"/>
              <a:gd name="T2" fmla="*/ 684266 w 3431"/>
              <a:gd name="T3" fmla="*/ 1296881 h 2471"/>
              <a:gd name="T4" fmla="*/ 359974 w 3431"/>
              <a:gd name="T5" fmla="*/ 1080647 h 2471"/>
              <a:gd name="T6" fmla="*/ 359974 w 3431"/>
              <a:gd name="T7" fmla="*/ 720606 h 2471"/>
              <a:gd name="T8" fmla="*/ 414023 w 3431"/>
              <a:gd name="T9" fmla="*/ 576800 h 2471"/>
              <a:gd name="T10" fmla="*/ 414023 w 3431"/>
              <a:gd name="T11" fmla="*/ 468683 h 2471"/>
              <a:gd name="T12" fmla="*/ 544684 w 3431"/>
              <a:gd name="T13" fmla="*/ 473931 h 2471"/>
              <a:gd name="T14" fmla="*/ 1476105 w 3431"/>
              <a:gd name="T15" fmla="*/ 288137 h 2471"/>
              <a:gd name="T16" fmla="*/ 1638251 w 3431"/>
              <a:gd name="T17" fmla="*/ 468683 h 2471"/>
              <a:gd name="T18" fmla="*/ 1800397 w 3431"/>
              <a:gd name="T19" fmla="*/ 522741 h 2471"/>
              <a:gd name="T20" fmla="*/ 1692300 w 3431"/>
              <a:gd name="T21" fmla="*/ 576800 h 2471"/>
              <a:gd name="T22" fmla="*/ 1800397 w 3431"/>
              <a:gd name="T23" fmla="*/ 900626 h 2471"/>
              <a:gd name="T24" fmla="*/ 1800397 w 3431"/>
              <a:gd name="T25" fmla="*/ 1296881 h 2471"/>
              <a:gd name="T26" fmla="*/ 504279 w 3431"/>
              <a:gd name="T27" fmla="*/ 720606 h 2471"/>
              <a:gd name="T28" fmla="*/ 684266 w 3431"/>
              <a:gd name="T29" fmla="*/ 792509 h 2471"/>
              <a:gd name="T30" fmla="*/ 684266 w 3431"/>
              <a:gd name="T31" fmla="*/ 648703 h 2471"/>
              <a:gd name="T32" fmla="*/ 504279 w 3431"/>
              <a:gd name="T33" fmla="*/ 720606 h 2471"/>
              <a:gd name="T34" fmla="*/ 728870 w 3431"/>
              <a:gd name="T35" fmla="*/ 360565 h 2471"/>
              <a:gd name="T36" fmla="*/ 1586826 w 3431"/>
              <a:gd name="T37" fmla="*/ 576800 h 2471"/>
              <a:gd name="T38" fmla="*/ 1584202 w 3431"/>
              <a:gd name="T39" fmla="*/ 648703 h 2471"/>
              <a:gd name="T40" fmla="*/ 1404215 w 3431"/>
              <a:gd name="T41" fmla="*/ 720606 h 2471"/>
              <a:gd name="T42" fmla="*/ 1584202 w 3431"/>
              <a:gd name="T43" fmla="*/ 792509 h 2471"/>
              <a:gd name="T44" fmla="*/ 1584202 w 3431"/>
              <a:gd name="T45" fmla="*/ 648703 h 2471"/>
              <a:gd name="T46" fmla="*/ 913055 w 3431"/>
              <a:gd name="T47" fmla="*/ 197865 h 2471"/>
              <a:gd name="T48" fmla="*/ 856907 w 3431"/>
              <a:gd name="T49" fmla="*/ 250874 h 2471"/>
              <a:gd name="T50" fmla="*/ 765077 w 3431"/>
              <a:gd name="T51" fmla="*/ 247200 h 2471"/>
              <a:gd name="T52" fmla="*/ 643336 w 3431"/>
              <a:gd name="T53" fmla="*/ 250874 h 2471"/>
              <a:gd name="T54" fmla="*/ 469121 w 3431"/>
              <a:gd name="T55" fmla="*/ 430894 h 2471"/>
              <a:gd name="T56" fmla="*/ 283887 w 3431"/>
              <a:gd name="T57" fmla="*/ 502272 h 2471"/>
              <a:gd name="T58" fmla="*/ 213046 w 3431"/>
              <a:gd name="T59" fmla="*/ 543210 h 2471"/>
              <a:gd name="T60" fmla="*/ 0 w 3431"/>
              <a:gd name="T61" fmla="*/ 682293 h 2471"/>
              <a:gd name="T62" fmla="*/ 0 w 3431"/>
              <a:gd name="T63" fmla="*/ 419872 h 2471"/>
              <a:gd name="T64" fmla="*/ 73989 w 3431"/>
              <a:gd name="T65" fmla="*/ 197865 h 2471"/>
              <a:gd name="T66" fmla="*/ 0 w 3431"/>
              <a:gd name="T67" fmla="*/ 160601 h 2471"/>
              <a:gd name="T68" fmla="*/ 110721 w 3431"/>
              <a:gd name="T69" fmla="*/ 123338 h 2471"/>
              <a:gd name="T70" fmla="*/ 221967 w 3431"/>
              <a:gd name="T71" fmla="*/ 0 h 2471"/>
              <a:gd name="T72" fmla="*/ 860056 w 3431"/>
              <a:gd name="T73" fmla="*/ 127536 h 2471"/>
              <a:gd name="T74" fmla="*/ 949787 w 3431"/>
              <a:gd name="T75" fmla="*/ 123338 h 2471"/>
              <a:gd name="T76" fmla="*/ 949787 w 3431"/>
              <a:gd name="T77" fmla="*/ 197865 h 2471"/>
              <a:gd name="T78" fmla="*/ 147978 w 3431"/>
              <a:gd name="T79" fmla="*/ 345870 h 2471"/>
              <a:gd name="T80" fmla="*/ 271293 w 3431"/>
              <a:gd name="T81" fmla="*/ 296535 h 2471"/>
              <a:gd name="T82" fmla="*/ 147978 w 3431"/>
              <a:gd name="T83" fmla="*/ 247200 h 2471"/>
              <a:gd name="T84" fmla="*/ 729394 w 3431"/>
              <a:gd name="T85" fmla="*/ 70329 h 2471"/>
              <a:gd name="T86" fmla="*/ 165819 w 3431"/>
              <a:gd name="T87" fmla="*/ 182645 h 2471"/>
              <a:gd name="T88" fmla="*/ 729394 w 3431"/>
              <a:gd name="T89" fmla="*/ 70329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31" h="2471">
                <a:moveTo>
                  <a:pt x="2813" y="2471"/>
                </a:moveTo>
                <a:cubicBezTo>
                  <a:pt x="2813" y="2059"/>
                  <a:pt x="2813" y="2059"/>
                  <a:pt x="2813" y="2059"/>
                </a:cubicBezTo>
                <a:cubicBezTo>
                  <a:pt x="1304" y="2059"/>
                  <a:pt x="1304" y="2059"/>
                  <a:pt x="1304" y="2059"/>
                </a:cubicBezTo>
                <a:cubicBezTo>
                  <a:pt x="1304" y="2471"/>
                  <a:pt x="1304" y="2471"/>
                  <a:pt x="1304" y="2471"/>
                </a:cubicBezTo>
                <a:cubicBezTo>
                  <a:pt x="686" y="2471"/>
                  <a:pt x="686" y="2471"/>
                  <a:pt x="686" y="2471"/>
                </a:cubicBezTo>
                <a:cubicBezTo>
                  <a:pt x="686" y="2059"/>
                  <a:pt x="686" y="2059"/>
                  <a:pt x="686" y="2059"/>
                </a:cubicBezTo>
                <a:cubicBezTo>
                  <a:pt x="686" y="1716"/>
                  <a:pt x="686" y="1716"/>
                  <a:pt x="686" y="1716"/>
                </a:cubicBezTo>
                <a:cubicBezTo>
                  <a:pt x="686" y="1373"/>
                  <a:pt x="686" y="1373"/>
                  <a:pt x="686" y="1373"/>
                </a:cubicBezTo>
                <a:cubicBezTo>
                  <a:pt x="892" y="1099"/>
                  <a:pt x="892" y="1099"/>
                  <a:pt x="892" y="1099"/>
                </a:cubicBezTo>
                <a:cubicBezTo>
                  <a:pt x="789" y="1099"/>
                  <a:pt x="789" y="1099"/>
                  <a:pt x="789" y="1099"/>
                </a:cubicBezTo>
                <a:cubicBezTo>
                  <a:pt x="732" y="1099"/>
                  <a:pt x="686" y="1052"/>
                  <a:pt x="686" y="996"/>
                </a:cubicBezTo>
                <a:cubicBezTo>
                  <a:pt x="686" y="939"/>
                  <a:pt x="732" y="893"/>
                  <a:pt x="789" y="893"/>
                </a:cubicBezTo>
                <a:cubicBezTo>
                  <a:pt x="995" y="893"/>
                  <a:pt x="995" y="893"/>
                  <a:pt x="995" y="893"/>
                </a:cubicBezTo>
                <a:cubicBezTo>
                  <a:pt x="1011" y="893"/>
                  <a:pt x="1025" y="897"/>
                  <a:pt x="1038" y="903"/>
                </a:cubicBezTo>
                <a:cubicBezTo>
                  <a:pt x="1304" y="549"/>
                  <a:pt x="1304" y="549"/>
                  <a:pt x="1304" y="549"/>
                </a:cubicBezTo>
                <a:cubicBezTo>
                  <a:pt x="2813" y="549"/>
                  <a:pt x="2813" y="549"/>
                  <a:pt x="2813" y="549"/>
                </a:cubicBezTo>
                <a:cubicBezTo>
                  <a:pt x="3079" y="903"/>
                  <a:pt x="3079" y="903"/>
                  <a:pt x="3079" y="903"/>
                </a:cubicBezTo>
                <a:cubicBezTo>
                  <a:pt x="3092" y="897"/>
                  <a:pt x="3106" y="893"/>
                  <a:pt x="3122" y="893"/>
                </a:cubicBezTo>
                <a:cubicBezTo>
                  <a:pt x="3328" y="893"/>
                  <a:pt x="3328" y="893"/>
                  <a:pt x="3328" y="893"/>
                </a:cubicBezTo>
                <a:cubicBezTo>
                  <a:pt x="3385" y="893"/>
                  <a:pt x="3431" y="939"/>
                  <a:pt x="3431" y="996"/>
                </a:cubicBezTo>
                <a:cubicBezTo>
                  <a:pt x="3431" y="1052"/>
                  <a:pt x="3385" y="1099"/>
                  <a:pt x="3328" y="1099"/>
                </a:cubicBezTo>
                <a:cubicBezTo>
                  <a:pt x="3225" y="1099"/>
                  <a:pt x="3225" y="1099"/>
                  <a:pt x="3225" y="1099"/>
                </a:cubicBezTo>
                <a:cubicBezTo>
                  <a:pt x="3431" y="1373"/>
                  <a:pt x="3431" y="1373"/>
                  <a:pt x="3431" y="1373"/>
                </a:cubicBezTo>
                <a:cubicBezTo>
                  <a:pt x="3431" y="1716"/>
                  <a:pt x="3431" y="1716"/>
                  <a:pt x="3431" y="1716"/>
                </a:cubicBezTo>
                <a:cubicBezTo>
                  <a:pt x="3431" y="2059"/>
                  <a:pt x="3431" y="2059"/>
                  <a:pt x="3431" y="2059"/>
                </a:cubicBezTo>
                <a:cubicBezTo>
                  <a:pt x="3431" y="2471"/>
                  <a:pt x="3431" y="2471"/>
                  <a:pt x="3431" y="2471"/>
                </a:cubicBezTo>
                <a:lnTo>
                  <a:pt x="2813" y="2471"/>
                </a:lnTo>
                <a:close/>
                <a:moveTo>
                  <a:pt x="961" y="1373"/>
                </a:moveTo>
                <a:cubicBezTo>
                  <a:pt x="961" y="1449"/>
                  <a:pt x="1022" y="1510"/>
                  <a:pt x="1098" y="1510"/>
                </a:cubicBezTo>
                <a:cubicBezTo>
                  <a:pt x="1304" y="1510"/>
                  <a:pt x="1304" y="1510"/>
                  <a:pt x="1304" y="1510"/>
                </a:cubicBezTo>
                <a:cubicBezTo>
                  <a:pt x="1379" y="1510"/>
                  <a:pt x="1441" y="1449"/>
                  <a:pt x="1441" y="1373"/>
                </a:cubicBezTo>
                <a:cubicBezTo>
                  <a:pt x="1441" y="1297"/>
                  <a:pt x="1379" y="1236"/>
                  <a:pt x="1304" y="1236"/>
                </a:cubicBezTo>
                <a:cubicBezTo>
                  <a:pt x="1098" y="1236"/>
                  <a:pt x="1098" y="1236"/>
                  <a:pt x="1098" y="1236"/>
                </a:cubicBezTo>
                <a:cubicBezTo>
                  <a:pt x="1022" y="1236"/>
                  <a:pt x="961" y="1297"/>
                  <a:pt x="961" y="1373"/>
                </a:cubicBezTo>
                <a:close/>
                <a:moveTo>
                  <a:pt x="2715" y="687"/>
                </a:moveTo>
                <a:cubicBezTo>
                  <a:pt x="1389" y="687"/>
                  <a:pt x="1389" y="687"/>
                  <a:pt x="1389" y="687"/>
                </a:cubicBezTo>
                <a:cubicBezTo>
                  <a:pt x="1081" y="1099"/>
                  <a:pt x="1081" y="1099"/>
                  <a:pt x="1081" y="1099"/>
                </a:cubicBezTo>
                <a:cubicBezTo>
                  <a:pt x="3024" y="1099"/>
                  <a:pt x="3024" y="1099"/>
                  <a:pt x="3024" y="1099"/>
                </a:cubicBezTo>
                <a:lnTo>
                  <a:pt x="2715" y="687"/>
                </a:lnTo>
                <a:close/>
                <a:moveTo>
                  <a:pt x="3019" y="1236"/>
                </a:moveTo>
                <a:cubicBezTo>
                  <a:pt x="2813" y="1236"/>
                  <a:pt x="2813" y="1236"/>
                  <a:pt x="2813" y="1236"/>
                </a:cubicBezTo>
                <a:cubicBezTo>
                  <a:pt x="2738" y="1236"/>
                  <a:pt x="2676" y="1297"/>
                  <a:pt x="2676" y="1373"/>
                </a:cubicBezTo>
                <a:cubicBezTo>
                  <a:pt x="2676" y="1449"/>
                  <a:pt x="2738" y="1510"/>
                  <a:pt x="2813" y="1510"/>
                </a:cubicBezTo>
                <a:cubicBezTo>
                  <a:pt x="3019" y="1510"/>
                  <a:pt x="3019" y="1510"/>
                  <a:pt x="3019" y="1510"/>
                </a:cubicBezTo>
                <a:cubicBezTo>
                  <a:pt x="3095" y="1510"/>
                  <a:pt x="3157" y="1449"/>
                  <a:pt x="3157" y="1373"/>
                </a:cubicBezTo>
                <a:cubicBezTo>
                  <a:pt x="3157" y="1297"/>
                  <a:pt x="3095" y="1236"/>
                  <a:pt x="3019" y="1236"/>
                </a:cubicBezTo>
                <a:close/>
                <a:moveTo>
                  <a:pt x="1810" y="377"/>
                </a:moveTo>
                <a:cubicBezTo>
                  <a:pt x="1740" y="377"/>
                  <a:pt x="1740" y="377"/>
                  <a:pt x="1740" y="377"/>
                </a:cubicBezTo>
                <a:cubicBezTo>
                  <a:pt x="1816" y="478"/>
                  <a:pt x="1816" y="478"/>
                  <a:pt x="1816" y="478"/>
                </a:cubicBezTo>
                <a:cubicBezTo>
                  <a:pt x="1633" y="478"/>
                  <a:pt x="1633" y="478"/>
                  <a:pt x="1633" y="478"/>
                </a:cubicBezTo>
                <a:cubicBezTo>
                  <a:pt x="1623" y="473"/>
                  <a:pt x="1611" y="471"/>
                  <a:pt x="1599" y="471"/>
                </a:cubicBezTo>
                <a:cubicBezTo>
                  <a:pt x="1458" y="471"/>
                  <a:pt x="1458" y="471"/>
                  <a:pt x="1458" y="471"/>
                </a:cubicBezTo>
                <a:cubicBezTo>
                  <a:pt x="1445" y="471"/>
                  <a:pt x="1434" y="473"/>
                  <a:pt x="1423" y="478"/>
                </a:cubicBezTo>
                <a:cubicBezTo>
                  <a:pt x="1226" y="478"/>
                  <a:pt x="1226" y="478"/>
                  <a:pt x="1226" y="478"/>
                </a:cubicBezTo>
                <a:cubicBezTo>
                  <a:pt x="941" y="832"/>
                  <a:pt x="941" y="832"/>
                  <a:pt x="941" y="832"/>
                </a:cubicBezTo>
                <a:cubicBezTo>
                  <a:pt x="927" y="825"/>
                  <a:pt x="911" y="821"/>
                  <a:pt x="894" y="821"/>
                </a:cubicBezTo>
                <a:cubicBezTo>
                  <a:pt x="673" y="821"/>
                  <a:pt x="673" y="821"/>
                  <a:pt x="673" y="821"/>
                </a:cubicBezTo>
                <a:cubicBezTo>
                  <a:pt x="612" y="821"/>
                  <a:pt x="541" y="896"/>
                  <a:pt x="541" y="957"/>
                </a:cubicBezTo>
                <a:cubicBezTo>
                  <a:pt x="541" y="982"/>
                  <a:pt x="551" y="1010"/>
                  <a:pt x="567" y="1035"/>
                </a:cubicBezTo>
                <a:cubicBezTo>
                  <a:pt x="406" y="1035"/>
                  <a:pt x="406" y="1035"/>
                  <a:pt x="406" y="1035"/>
                </a:cubicBezTo>
                <a:cubicBezTo>
                  <a:pt x="406" y="1300"/>
                  <a:pt x="406" y="1300"/>
                  <a:pt x="406" y="1300"/>
                </a:cubicBezTo>
                <a:cubicBezTo>
                  <a:pt x="0" y="1300"/>
                  <a:pt x="0" y="1300"/>
                  <a:pt x="0" y="1300"/>
                </a:cubicBezTo>
                <a:cubicBezTo>
                  <a:pt x="0" y="1035"/>
                  <a:pt x="0" y="1035"/>
                  <a:pt x="0" y="1035"/>
                </a:cubicBezTo>
                <a:cubicBezTo>
                  <a:pt x="0" y="800"/>
                  <a:pt x="0" y="800"/>
                  <a:pt x="0" y="800"/>
                </a:cubicBezTo>
                <a:cubicBezTo>
                  <a:pt x="0" y="565"/>
                  <a:pt x="0" y="565"/>
                  <a:pt x="0" y="565"/>
                </a:cubicBezTo>
                <a:cubicBezTo>
                  <a:pt x="141" y="377"/>
                  <a:pt x="141" y="377"/>
                  <a:pt x="141" y="377"/>
                </a:cubicBezTo>
                <a:cubicBezTo>
                  <a:pt x="70" y="377"/>
                  <a:pt x="70" y="377"/>
                  <a:pt x="70" y="377"/>
                </a:cubicBezTo>
                <a:cubicBezTo>
                  <a:pt x="31" y="377"/>
                  <a:pt x="0" y="345"/>
                  <a:pt x="0" y="306"/>
                </a:cubicBezTo>
                <a:cubicBezTo>
                  <a:pt x="0" y="267"/>
                  <a:pt x="31" y="235"/>
                  <a:pt x="70" y="235"/>
                </a:cubicBezTo>
                <a:cubicBezTo>
                  <a:pt x="211" y="235"/>
                  <a:pt x="211" y="235"/>
                  <a:pt x="211" y="235"/>
                </a:cubicBezTo>
                <a:cubicBezTo>
                  <a:pt x="222" y="235"/>
                  <a:pt x="232" y="238"/>
                  <a:pt x="241" y="243"/>
                </a:cubicBezTo>
                <a:cubicBezTo>
                  <a:pt x="423" y="0"/>
                  <a:pt x="423" y="0"/>
                  <a:pt x="423" y="0"/>
                </a:cubicBezTo>
                <a:cubicBezTo>
                  <a:pt x="1458" y="0"/>
                  <a:pt x="1458" y="0"/>
                  <a:pt x="1458" y="0"/>
                </a:cubicBezTo>
                <a:cubicBezTo>
                  <a:pt x="1639" y="243"/>
                  <a:pt x="1639" y="243"/>
                  <a:pt x="1639" y="243"/>
                </a:cubicBezTo>
                <a:cubicBezTo>
                  <a:pt x="1649" y="238"/>
                  <a:pt x="1658" y="235"/>
                  <a:pt x="1669" y="235"/>
                </a:cubicBezTo>
                <a:cubicBezTo>
                  <a:pt x="1810" y="235"/>
                  <a:pt x="1810" y="235"/>
                  <a:pt x="1810" y="235"/>
                </a:cubicBezTo>
                <a:cubicBezTo>
                  <a:pt x="1849" y="235"/>
                  <a:pt x="1881" y="267"/>
                  <a:pt x="1881" y="306"/>
                </a:cubicBezTo>
                <a:cubicBezTo>
                  <a:pt x="1881" y="345"/>
                  <a:pt x="1849" y="377"/>
                  <a:pt x="1810" y="377"/>
                </a:cubicBezTo>
                <a:close/>
                <a:moveTo>
                  <a:pt x="188" y="565"/>
                </a:moveTo>
                <a:cubicBezTo>
                  <a:pt x="188" y="617"/>
                  <a:pt x="230" y="659"/>
                  <a:pt x="282" y="659"/>
                </a:cubicBezTo>
                <a:cubicBezTo>
                  <a:pt x="423" y="659"/>
                  <a:pt x="423" y="659"/>
                  <a:pt x="423" y="659"/>
                </a:cubicBezTo>
                <a:cubicBezTo>
                  <a:pt x="475" y="659"/>
                  <a:pt x="517" y="617"/>
                  <a:pt x="517" y="565"/>
                </a:cubicBezTo>
                <a:cubicBezTo>
                  <a:pt x="517" y="513"/>
                  <a:pt x="475" y="471"/>
                  <a:pt x="423" y="471"/>
                </a:cubicBezTo>
                <a:cubicBezTo>
                  <a:pt x="282" y="471"/>
                  <a:pt x="282" y="471"/>
                  <a:pt x="282" y="471"/>
                </a:cubicBezTo>
                <a:cubicBezTo>
                  <a:pt x="230" y="471"/>
                  <a:pt x="188" y="513"/>
                  <a:pt x="188" y="565"/>
                </a:cubicBezTo>
                <a:close/>
                <a:moveTo>
                  <a:pt x="1390" y="134"/>
                </a:moveTo>
                <a:cubicBezTo>
                  <a:pt x="482" y="134"/>
                  <a:pt x="482" y="134"/>
                  <a:pt x="482" y="134"/>
                </a:cubicBezTo>
                <a:cubicBezTo>
                  <a:pt x="316" y="348"/>
                  <a:pt x="316" y="348"/>
                  <a:pt x="316" y="348"/>
                </a:cubicBezTo>
                <a:cubicBezTo>
                  <a:pt x="1567" y="348"/>
                  <a:pt x="1567" y="348"/>
                  <a:pt x="1567" y="348"/>
                </a:cubicBezTo>
                <a:lnTo>
                  <a:pt x="1390" y="134"/>
                </a:lnTo>
                <a:close/>
              </a:path>
            </a:pathLst>
          </a:custGeom>
          <a:solidFill>
            <a:schemeClr val="accent4"/>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nvGrpSpPr>
          <p:cNvPr id="65" name="组合 64"/>
          <p:cNvGrpSpPr/>
          <p:nvPr/>
        </p:nvGrpSpPr>
        <p:grpSpPr>
          <a:xfrm>
            <a:off x="5904803" y="4700760"/>
            <a:ext cx="1158774" cy="1043073"/>
            <a:chOff x="7568104" y="1986367"/>
            <a:chExt cx="2509488" cy="2258921"/>
          </a:xfrm>
        </p:grpSpPr>
        <p:sp>
          <p:nvSpPr>
            <p:cNvPr id="66" name="Freeform 5"/>
            <p:cNvSpPr>
              <a:spLocks/>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67" name="Freeform 5"/>
            <p:cNvSpPr>
              <a:spLocks/>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69" name="组合 68"/>
          <p:cNvGrpSpPr/>
          <p:nvPr/>
        </p:nvGrpSpPr>
        <p:grpSpPr>
          <a:xfrm>
            <a:off x="3051024" y="1688771"/>
            <a:ext cx="630622" cy="567656"/>
            <a:chOff x="7568104" y="1986367"/>
            <a:chExt cx="2509488" cy="2258921"/>
          </a:xfrm>
        </p:grpSpPr>
        <p:sp>
          <p:nvSpPr>
            <p:cNvPr id="70" name="Freeform 5"/>
            <p:cNvSpPr>
              <a:spLocks/>
            </p:cNvSpPr>
            <p:nvPr/>
          </p:nvSpPr>
          <p:spPr bwMode="auto">
            <a:xfrm>
              <a:off x="7568104" y="1986367"/>
              <a:ext cx="2509488" cy="2258921"/>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71" name="Freeform 5"/>
            <p:cNvSpPr>
              <a:spLocks/>
            </p:cNvSpPr>
            <p:nvPr/>
          </p:nvSpPr>
          <p:spPr bwMode="auto">
            <a:xfrm>
              <a:off x="7599645" y="2014758"/>
              <a:ext cx="2446406" cy="2202138"/>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58" name="Freeform 28"/>
          <p:cNvSpPr>
            <a:spLocks noEditPoints="1"/>
          </p:cNvSpPr>
          <p:nvPr/>
        </p:nvSpPr>
        <p:spPr bwMode="auto">
          <a:xfrm>
            <a:off x="9235159" y="5730723"/>
            <a:ext cx="377366" cy="378545"/>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60" name="组合 59"/>
          <p:cNvGrpSpPr/>
          <p:nvPr/>
        </p:nvGrpSpPr>
        <p:grpSpPr>
          <a:xfrm>
            <a:off x="9973045" y="5730724"/>
            <a:ext cx="378545" cy="378545"/>
            <a:chOff x="7202488" y="2259013"/>
            <a:chExt cx="593725" cy="593725"/>
          </a:xfrm>
          <a:solidFill>
            <a:schemeClr val="accent1"/>
          </a:solidFill>
        </p:grpSpPr>
        <p:sp>
          <p:nvSpPr>
            <p:cNvPr id="61" name="Oval 67"/>
            <p:cNvSpPr>
              <a:spLocks noChangeArrowheads="1"/>
            </p:cNvSpPr>
            <p:nvPr/>
          </p:nvSpPr>
          <p:spPr bwMode="auto">
            <a:xfrm>
              <a:off x="7456488" y="2513013"/>
              <a:ext cx="8413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2" name="Freeform 68"/>
            <p:cNvSpPr>
              <a:spLocks noEditPoints="1"/>
            </p:cNvSpPr>
            <p:nvPr/>
          </p:nvSpPr>
          <p:spPr bwMode="auto">
            <a:xfrm>
              <a:off x="7329488" y="2386013"/>
              <a:ext cx="339725" cy="339725"/>
            </a:xfrm>
            <a:custGeom>
              <a:avLst/>
              <a:gdLst>
                <a:gd name="T0" fmla="*/ 48 w 96"/>
                <a:gd name="T1" fmla="*/ 18 h 96"/>
                <a:gd name="T2" fmla="*/ 78 w 96"/>
                <a:gd name="T3" fmla="*/ 48 h 96"/>
                <a:gd name="T4" fmla="*/ 48 w 96"/>
                <a:gd name="T5" fmla="*/ 78 h 96"/>
                <a:gd name="T6" fmla="*/ 18 w 96"/>
                <a:gd name="T7" fmla="*/ 48 h 96"/>
                <a:gd name="T8" fmla="*/ 48 w 96"/>
                <a:gd name="T9" fmla="*/ 18 h 96"/>
                <a:gd name="T10" fmla="*/ 48 w 96"/>
                <a:gd name="T11" fmla="*/ 0 h 96"/>
                <a:gd name="T12" fmla="*/ 0 w 96"/>
                <a:gd name="T13" fmla="*/ 48 h 96"/>
                <a:gd name="T14" fmla="*/ 48 w 96"/>
                <a:gd name="T15" fmla="*/ 96 h 96"/>
                <a:gd name="T16" fmla="*/ 96 w 96"/>
                <a:gd name="T17" fmla="*/ 48 h 96"/>
                <a:gd name="T18" fmla="*/ 48 w 96"/>
                <a:gd name="T1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68" name="Freeform 69"/>
            <p:cNvSpPr>
              <a:spLocks noEditPoints="1"/>
            </p:cNvSpPr>
            <p:nvPr/>
          </p:nvSpPr>
          <p:spPr bwMode="auto">
            <a:xfrm>
              <a:off x="7202488" y="2259013"/>
              <a:ext cx="593725" cy="593725"/>
            </a:xfrm>
            <a:custGeom>
              <a:avLst/>
              <a:gdLst>
                <a:gd name="T0" fmla="*/ 84 w 168"/>
                <a:gd name="T1" fmla="*/ 18 h 168"/>
                <a:gd name="T2" fmla="*/ 150 w 168"/>
                <a:gd name="T3" fmla="*/ 84 h 168"/>
                <a:gd name="T4" fmla="*/ 84 w 168"/>
                <a:gd name="T5" fmla="*/ 150 h 168"/>
                <a:gd name="T6" fmla="*/ 18 w 168"/>
                <a:gd name="T7" fmla="*/ 84 h 168"/>
                <a:gd name="T8" fmla="*/ 84 w 168"/>
                <a:gd name="T9" fmla="*/ 18 h 168"/>
                <a:gd name="T10" fmla="*/ 84 w 168"/>
                <a:gd name="T11" fmla="*/ 0 h 168"/>
                <a:gd name="T12" fmla="*/ 0 w 168"/>
                <a:gd name="T13" fmla="*/ 84 h 168"/>
                <a:gd name="T14" fmla="*/ 84 w 168"/>
                <a:gd name="T15" fmla="*/ 168 h 168"/>
                <a:gd name="T16" fmla="*/ 168 w 168"/>
                <a:gd name="T17" fmla="*/ 84 h 168"/>
                <a:gd name="T18" fmla="*/ 84 w 168"/>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sp>
        <p:nvSpPr>
          <p:cNvPr id="74" name="Freeform 188"/>
          <p:cNvSpPr>
            <a:spLocks/>
          </p:cNvSpPr>
          <p:nvPr/>
        </p:nvSpPr>
        <p:spPr bwMode="auto">
          <a:xfrm>
            <a:off x="8475428" y="5730723"/>
            <a:ext cx="399213" cy="378545"/>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nvGrpSpPr>
          <p:cNvPr id="91" name="组合 90"/>
          <p:cNvGrpSpPr/>
          <p:nvPr/>
        </p:nvGrpSpPr>
        <p:grpSpPr>
          <a:xfrm>
            <a:off x="10712110" y="5730722"/>
            <a:ext cx="254986" cy="378546"/>
            <a:chOff x="5649914" y="2946401"/>
            <a:chExt cx="360363" cy="534987"/>
          </a:xfrm>
          <a:solidFill>
            <a:schemeClr val="accent1"/>
          </a:solidFill>
        </p:grpSpPr>
        <p:sp>
          <p:nvSpPr>
            <p:cNvPr id="92"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pic>
        <p:nvPicPr>
          <p:cNvPr id="52" name="图片 5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56" name="图片 5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72"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40415449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fltVal val="0.5"/>
                                          </p:val>
                                        </p:tav>
                                        <p:tav tm="100000">
                                          <p:val>
                                            <p:strVal val="#ppt_y"/>
                                          </p:val>
                                        </p:tav>
                                      </p:tavLst>
                                    </p:anim>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par>
                          <p:cTn id="14" fill="hold">
                            <p:stCondLst>
                              <p:cond delay="500"/>
                            </p:stCondLst>
                            <p:childTnLst>
                              <p:par>
                                <p:cTn id="15" presetID="23" presetClass="entr" presetSubtype="52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ppt_x</p:attrName>
                                        </p:attrNameLst>
                                      </p:cBhvr>
                                      <p:tavLst>
                                        <p:tav tm="0">
                                          <p:val>
                                            <p:fltVal val="0.5"/>
                                          </p:val>
                                        </p:tav>
                                        <p:tav tm="100000">
                                          <p:val>
                                            <p:strVal val="#ppt_x"/>
                                          </p:val>
                                        </p:tav>
                                      </p:tavLst>
                                    </p:anim>
                                    <p:anim calcmode="lin" valueType="num">
                                      <p:cBhvr>
                                        <p:cTn id="20" dur="500" fill="hold"/>
                                        <p:tgtEl>
                                          <p:spTgt spid="8"/>
                                        </p:tgtEl>
                                        <p:attrNameLst>
                                          <p:attrName>ppt_y</p:attrName>
                                        </p:attrNameLst>
                                      </p:cBhvr>
                                      <p:tavLst>
                                        <p:tav tm="0">
                                          <p:val>
                                            <p:fltVal val="0.5"/>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1000"/>
                            </p:stCondLst>
                            <p:childTnLst>
                              <p:par>
                                <p:cTn id="25" presetID="23" presetClass="entr" presetSubtype="528"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anim calcmode="lin" valueType="num">
                                      <p:cBhvr>
                                        <p:cTn id="29" dur="500" fill="hold"/>
                                        <p:tgtEl>
                                          <p:spTgt spid="47"/>
                                        </p:tgtEl>
                                        <p:attrNameLst>
                                          <p:attrName>ppt_x</p:attrName>
                                        </p:attrNameLst>
                                      </p:cBhvr>
                                      <p:tavLst>
                                        <p:tav tm="0">
                                          <p:val>
                                            <p:fltVal val="0.5"/>
                                          </p:val>
                                        </p:tav>
                                        <p:tav tm="100000">
                                          <p:val>
                                            <p:strVal val="#ppt_x"/>
                                          </p:val>
                                        </p:tav>
                                      </p:tavLst>
                                    </p:anim>
                                    <p:anim calcmode="lin" valueType="num">
                                      <p:cBhvr>
                                        <p:cTn id="30" dur="500" fill="hold"/>
                                        <p:tgtEl>
                                          <p:spTgt spid="47"/>
                                        </p:tgtEl>
                                        <p:attrNameLst>
                                          <p:attrName>ppt_y</p:attrName>
                                        </p:attrNameLst>
                                      </p:cBhvr>
                                      <p:tavLst>
                                        <p:tav tm="0">
                                          <p:val>
                                            <p:fltVal val="0.5"/>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par>
                          <p:cTn id="34" fill="hold">
                            <p:stCondLst>
                              <p:cond delay="1500"/>
                            </p:stCondLst>
                            <p:childTnLst>
                              <p:par>
                                <p:cTn id="35" presetID="23" presetClass="entr" presetSubtype="52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 calcmode="lin" valueType="num">
                                      <p:cBhvr>
                                        <p:cTn id="39" dur="500" fill="hold"/>
                                        <p:tgtEl>
                                          <p:spTgt spid="53"/>
                                        </p:tgtEl>
                                        <p:attrNameLst>
                                          <p:attrName>ppt_x</p:attrName>
                                        </p:attrNameLst>
                                      </p:cBhvr>
                                      <p:tavLst>
                                        <p:tav tm="0">
                                          <p:val>
                                            <p:fltVal val="0.5"/>
                                          </p:val>
                                        </p:tav>
                                        <p:tav tm="100000">
                                          <p:val>
                                            <p:strVal val="#ppt_x"/>
                                          </p:val>
                                        </p:tav>
                                      </p:tavLst>
                                    </p:anim>
                                    <p:anim calcmode="lin" valueType="num">
                                      <p:cBhvr>
                                        <p:cTn id="40" dur="500" fill="hold"/>
                                        <p:tgtEl>
                                          <p:spTgt spid="53"/>
                                        </p:tgtEl>
                                        <p:attrNameLst>
                                          <p:attrName>ppt_y</p:attrName>
                                        </p:attrNameLst>
                                      </p:cBhvr>
                                      <p:tavLst>
                                        <p:tav tm="0">
                                          <p:val>
                                            <p:fltVal val="0.5"/>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2000"/>
                            </p:stCondLst>
                            <p:childTnLst>
                              <p:par>
                                <p:cTn id="45" presetID="23" presetClass="entr" presetSubtype="528"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 calcmode="lin" valueType="num">
                                      <p:cBhvr>
                                        <p:cTn id="49" dur="500" fill="hold"/>
                                        <p:tgtEl>
                                          <p:spTgt spid="65"/>
                                        </p:tgtEl>
                                        <p:attrNameLst>
                                          <p:attrName>ppt_x</p:attrName>
                                        </p:attrNameLst>
                                      </p:cBhvr>
                                      <p:tavLst>
                                        <p:tav tm="0">
                                          <p:val>
                                            <p:fltVal val="0.5"/>
                                          </p:val>
                                        </p:tav>
                                        <p:tav tm="100000">
                                          <p:val>
                                            <p:strVal val="#ppt_x"/>
                                          </p:val>
                                        </p:tav>
                                      </p:tavLst>
                                    </p:anim>
                                    <p:anim calcmode="lin" valueType="num">
                                      <p:cBhvr>
                                        <p:cTn id="50" dur="500" fill="hold"/>
                                        <p:tgtEl>
                                          <p:spTgt spid="65"/>
                                        </p:tgtEl>
                                        <p:attrNameLst>
                                          <p:attrName>ppt_y</p:attrName>
                                        </p:attrNameLst>
                                      </p:cBhvr>
                                      <p:tavLst>
                                        <p:tav tm="0">
                                          <p:val>
                                            <p:fltVal val="0.5"/>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childTnLst>
                          </p:cTn>
                        </p:par>
                        <p:par>
                          <p:cTn id="54" fill="hold">
                            <p:stCondLst>
                              <p:cond delay="2500"/>
                            </p:stCondLst>
                            <p:childTnLst>
                              <p:par>
                                <p:cTn id="55" presetID="23" presetClass="entr" presetSubtype="528"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p:cTn id="57" dur="500" fill="hold"/>
                                        <p:tgtEl>
                                          <p:spTgt spid="69"/>
                                        </p:tgtEl>
                                        <p:attrNameLst>
                                          <p:attrName>ppt_w</p:attrName>
                                        </p:attrNameLst>
                                      </p:cBhvr>
                                      <p:tavLst>
                                        <p:tav tm="0">
                                          <p:val>
                                            <p:fltVal val="0"/>
                                          </p:val>
                                        </p:tav>
                                        <p:tav tm="100000">
                                          <p:val>
                                            <p:strVal val="#ppt_w"/>
                                          </p:val>
                                        </p:tav>
                                      </p:tavLst>
                                    </p:anim>
                                    <p:anim calcmode="lin" valueType="num">
                                      <p:cBhvr>
                                        <p:cTn id="58" dur="500" fill="hold"/>
                                        <p:tgtEl>
                                          <p:spTgt spid="69"/>
                                        </p:tgtEl>
                                        <p:attrNameLst>
                                          <p:attrName>ppt_h</p:attrName>
                                        </p:attrNameLst>
                                      </p:cBhvr>
                                      <p:tavLst>
                                        <p:tav tm="0">
                                          <p:val>
                                            <p:fltVal val="0"/>
                                          </p:val>
                                        </p:tav>
                                        <p:tav tm="100000">
                                          <p:val>
                                            <p:strVal val="#ppt_h"/>
                                          </p:val>
                                        </p:tav>
                                      </p:tavLst>
                                    </p:anim>
                                    <p:anim calcmode="lin" valueType="num">
                                      <p:cBhvr>
                                        <p:cTn id="59" dur="500" fill="hold"/>
                                        <p:tgtEl>
                                          <p:spTgt spid="69"/>
                                        </p:tgtEl>
                                        <p:attrNameLst>
                                          <p:attrName>ppt_x</p:attrName>
                                        </p:attrNameLst>
                                      </p:cBhvr>
                                      <p:tavLst>
                                        <p:tav tm="0">
                                          <p:val>
                                            <p:fltVal val="0.5"/>
                                          </p:val>
                                        </p:tav>
                                        <p:tav tm="100000">
                                          <p:val>
                                            <p:strVal val="#ppt_x"/>
                                          </p:val>
                                        </p:tav>
                                      </p:tavLst>
                                    </p:anim>
                                    <p:anim calcmode="lin" valueType="num">
                                      <p:cBhvr>
                                        <p:cTn id="60" dur="500" fill="hold"/>
                                        <p:tgtEl>
                                          <p:spTgt spid="69"/>
                                        </p:tgtEl>
                                        <p:attrNameLst>
                                          <p:attrName>ppt_y</p:attrName>
                                        </p:attrNameLst>
                                      </p:cBhvr>
                                      <p:tavLst>
                                        <p:tav tm="0">
                                          <p:val>
                                            <p:fltVal val="0.5"/>
                                          </p:val>
                                        </p:tav>
                                        <p:tav tm="100000">
                                          <p:val>
                                            <p:strVal val="#ppt_y"/>
                                          </p:val>
                                        </p:tav>
                                      </p:tavLst>
                                    </p:anim>
                                  </p:childTnLst>
                                </p:cTn>
                              </p:par>
                              <p:par>
                                <p:cTn id="61" presetID="10" presetClass="entr" presetSubtype="0" fill="hold" nodeType="with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500"/>
                                        <p:tgtEl>
                                          <p:spTgt spid="69"/>
                                        </p:tgtEl>
                                      </p:cBhvr>
                                    </p:animEffect>
                                  </p:childTnLst>
                                </p:cTn>
                              </p:par>
                            </p:childTnLst>
                          </p:cTn>
                        </p:par>
                        <p:par>
                          <p:cTn id="64" fill="hold">
                            <p:stCondLst>
                              <p:cond delay="3000"/>
                            </p:stCondLst>
                            <p:childTnLst>
                              <p:par>
                                <p:cTn id="65" presetID="23" presetClass="entr" presetSubtype="528" fill="hold" nodeType="after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p:cTn id="67" dur="500" fill="hold"/>
                                        <p:tgtEl>
                                          <p:spTgt spid="77"/>
                                        </p:tgtEl>
                                        <p:attrNameLst>
                                          <p:attrName>ppt_w</p:attrName>
                                        </p:attrNameLst>
                                      </p:cBhvr>
                                      <p:tavLst>
                                        <p:tav tm="0">
                                          <p:val>
                                            <p:fltVal val="0"/>
                                          </p:val>
                                        </p:tav>
                                        <p:tav tm="100000">
                                          <p:val>
                                            <p:strVal val="#ppt_w"/>
                                          </p:val>
                                        </p:tav>
                                      </p:tavLst>
                                    </p:anim>
                                    <p:anim calcmode="lin" valueType="num">
                                      <p:cBhvr>
                                        <p:cTn id="68" dur="500" fill="hold"/>
                                        <p:tgtEl>
                                          <p:spTgt spid="77"/>
                                        </p:tgtEl>
                                        <p:attrNameLst>
                                          <p:attrName>ppt_h</p:attrName>
                                        </p:attrNameLst>
                                      </p:cBhvr>
                                      <p:tavLst>
                                        <p:tav tm="0">
                                          <p:val>
                                            <p:fltVal val="0"/>
                                          </p:val>
                                        </p:tav>
                                        <p:tav tm="100000">
                                          <p:val>
                                            <p:strVal val="#ppt_h"/>
                                          </p:val>
                                        </p:tav>
                                      </p:tavLst>
                                    </p:anim>
                                    <p:anim calcmode="lin" valueType="num">
                                      <p:cBhvr>
                                        <p:cTn id="69" dur="500" fill="hold"/>
                                        <p:tgtEl>
                                          <p:spTgt spid="77"/>
                                        </p:tgtEl>
                                        <p:attrNameLst>
                                          <p:attrName>ppt_x</p:attrName>
                                        </p:attrNameLst>
                                      </p:cBhvr>
                                      <p:tavLst>
                                        <p:tav tm="0">
                                          <p:val>
                                            <p:fltVal val="0.5"/>
                                          </p:val>
                                        </p:tav>
                                        <p:tav tm="100000">
                                          <p:val>
                                            <p:strVal val="#ppt_x"/>
                                          </p:val>
                                        </p:tav>
                                      </p:tavLst>
                                    </p:anim>
                                    <p:anim calcmode="lin" valueType="num">
                                      <p:cBhvr>
                                        <p:cTn id="70" dur="500" fill="hold"/>
                                        <p:tgtEl>
                                          <p:spTgt spid="77"/>
                                        </p:tgtEl>
                                        <p:attrNameLst>
                                          <p:attrName>ppt_y</p:attrName>
                                        </p:attrNameLst>
                                      </p:cBhvr>
                                      <p:tavLst>
                                        <p:tav tm="0">
                                          <p:val>
                                            <p:fltVal val="0.5"/>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childTnLst>
                          </p:cTn>
                        </p:par>
                        <p:par>
                          <p:cTn id="74" fill="hold">
                            <p:stCondLst>
                              <p:cond delay="3500"/>
                            </p:stCondLst>
                            <p:childTnLst>
                              <p:par>
                                <p:cTn id="75" presetID="42" presetClass="entr" presetSubtype="0"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fade">
                                      <p:cBhvr>
                                        <p:cTn id="77" dur="500"/>
                                        <p:tgtEl>
                                          <p:spTgt spid="90"/>
                                        </p:tgtEl>
                                      </p:cBhvr>
                                    </p:animEffect>
                                    <p:anim calcmode="lin" valueType="num">
                                      <p:cBhvr>
                                        <p:cTn id="78" dur="500" fill="hold"/>
                                        <p:tgtEl>
                                          <p:spTgt spid="90"/>
                                        </p:tgtEl>
                                        <p:attrNameLst>
                                          <p:attrName>ppt_x</p:attrName>
                                        </p:attrNameLst>
                                      </p:cBhvr>
                                      <p:tavLst>
                                        <p:tav tm="0">
                                          <p:val>
                                            <p:strVal val="#ppt_x"/>
                                          </p:val>
                                        </p:tav>
                                        <p:tav tm="100000">
                                          <p:val>
                                            <p:strVal val="#ppt_x"/>
                                          </p:val>
                                        </p:tav>
                                      </p:tavLst>
                                    </p:anim>
                                    <p:anim calcmode="lin" valueType="num">
                                      <p:cBhvr>
                                        <p:cTn id="79" dur="500" fill="hold"/>
                                        <p:tgtEl>
                                          <p:spTgt spid="90"/>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88"/>
                                        </p:tgtEl>
                                        <p:attrNameLst>
                                          <p:attrName>style.visibility</p:attrName>
                                        </p:attrNameLst>
                                      </p:cBhvr>
                                      <p:to>
                                        <p:strVal val="visible"/>
                                      </p:to>
                                    </p:set>
                                    <p:anim calcmode="lin" valueType="num">
                                      <p:cBhvr>
                                        <p:cTn id="83" dur="250" fill="hold"/>
                                        <p:tgtEl>
                                          <p:spTgt spid="88"/>
                                        </p:tgtEl>
                                        <p:attrNameLst>
                                          <p:attrName>ppt_w</p:attrName>
                                        </p:attrNameLst>
                                      </p:cBhvr>
                                      <p:tavLst>
                                        <p:tav tm="0">
                                          <p:val>
                                            <p:fltVal val="0"/>
                                          </p:val>
                                        </p:tav>
                                        <p:tav tm="100000">
                                          <p:val>
                                            <p:strVal val="#ppt_w"/>
                                          </p:val>
                                        </p:tav>
                                      </p:tavLst>
                                    </p:anim>
                                    <p:anim calcmode="lin" valueType="num">
                                      <p:cBhvr>
                                        <p:cTn id="84" dur="250" fill="hold"/>
                                        <p:tgtEl>
                                          <p:spTgt spid="88"/>
                                        </p:tgtEl>
                                        <p:attrNameLst>
                                          <p:attrName>ppt_h</p:attrName>
                                        </p:attrNameLst>
                                      </p:cBhvr>
                                      <p:tavLst>
                                        <p:tav tm="0">
                                          <p:val>
                                            <p:fltVal val="0"/>
                                          </p:val>
                                        </p:tav>
                                        <p:tav tm="100000">
                                          <p:val>
                                            <p:strVal val="#ppt_h"/>
                                          </p:val>
                                        </p:tav>
                                      </p:tavLst>
                                    </p:anim>
                                    <p:animEffect transition="in" filter="fade">
                                      <p:cBhvr>
                                        <p:cTn id="85" dur="250"/>
                                        <p:tgtEl>
                                          <p:spTgt spid="88"/>
                                        </p:tgtEl>
                                      </p:cBhvr>
                                    </p:animEffect>
                                  </p:childTnLst>
                                </p:cTn>
                              </p:par>
                            </p:childTnLst>
                          </p:cTn>
                        </p:par>
                        <p:par>
                          <p:cTn id="86" fill="hold">
                            <p:stCondLst>
                              <p:cond delay="4725"/>
                            </p:stCondLst>
                            <p:childTnLst>
                              <p:par>
                                <p:cTn id="87" presetID="42" presetClass="entr" presetSubtype="0"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anim calcmode="lin" valueType="num">
                                      <p:cBhvr>
                                        <p:cTn id="90" dur="500" fill="hold"/>
                                        <p:tgtEl>
                                          <p:spTgt spid="83"/>
                                        </p:tgtEl>
                                        <p:attrNameLst>
                                          <p:attrName>ppt_x</p:attrName>
                                        </p:attrNameLst>
                                      </p:cBhvr>
                                      <p:tavLst>
                                        <p:tav tm="0">
                                          <p:val>
                                            <p:strVal val="#ppt_x"/>
                                          </p:val>
                                        </p:tav>
                                        <p:tav tm="100000">
                                          <p:val>
                                            <p:strVal val="#ppt_x"/>
                                          </p:val>
                                        </p:tav>
                                      </p:tavLst>
                                    </p:anim>
                                    <p:anim calcmode="lin" valueType="num">
                                      <p:cBhvr>
                                        <p:cTn id="91" dur="500" fill="hold"/>
                                        <p:tgtEl>
                                          <p:spTgt spid="83"/>
                                        </p:tgtEl>
                                        <p:attrNameLst>
                                          <p:attrName>ppt_y</p:attrName>
                                        </p:attrNameLst>
                                      </p:cBhvr>
                                      <p:tavLst>
                                        <p:tav tm="0">
                                          <p:val>
                                            <p:strVal val="#ppt_y+.1"/>
                                          </p:val>
                                        </p:tav>
                                        <p:tav tm="100000">
                                          <p:val>
                                            <p:strVal val="#ppt_y"/>
                                          </p:val>
                                        </p:tav>
                                      </p:tavLst>
                                    </p:anim>
                                  </p:childTnLst>
                                </p:cTn>
                              </p:par>
                            </p:childTnLst>
                          </p:cTn>
                        </p:par>
                        <p:par>
                          <p:cTn id="92" fill="hold">
                            <p:stCondLst>
                              <p:cond delay="5225"/>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84"/>
                                        </p:tgtEl>
                                        <p:attrNameLst>
                                          <p:attrName>style.visibility</p:attrName>
                                        </p:attrNameLst>
                                      </p:cBhvr>
                                      <p:to>
                                        <p:strVal val="visible"/>
                                      </p:to>
                                    </p:set>
                                    <p:anim calcmode="lin" valueType="num">
                                      <p:cBhvr>
                                        <p:cTn id="95" dur="250" fill="hold"/>
                                        <p:tgtEl>
                                          <p:spTgt spid="84"/>
                                        </p:tgtEl>
                                        <p:attrNameLst>
                                          <p:attrName>ppt_w</p:attrName>
                                        </p:attrNameLst>
                                      </p:cBhvr>
                                      <p:tavLst>
                                        <p:tav tm="0">
                                          <p:val>
                                            <p:fltVal val="0"/>
                                          </p:val>
                                        </p:tav>
                                        <p:tav tm="100000">
                                          <p:val>
                                            <p:strVal val="#ppt_w"/>
                                          </p:val>
                                        </p:tav>
                                      </p:tavLst>
                                    </p:anim>
                                    <p:anim calcmode="lin" valueType="num">
                                      <p:cBhvr>
                                        <p:cTn id="96" dur="250" fill="hold"/>
                                        <p:tgtEl>
                                          <p:spTgt spid="84"/>
                                        </p:tgtEl>
                                        <p:attrNameLst>
                                          <p:attrName>ppt_h</p:attrName>
                                        </p:attrNameLst>
                                      </p:cBhvr>
                                      <p:tavLst>
                                        <p:tav tm="0">
                                          <p:val>
                                            <p:fltVal val="0"/>
                                          </p:val>
                                        </p:tav>
                                        <p:tav tm="100000">
                                          <p:val>
                                            <p:strVal val="#ppt_h"/>
                                          </p:val>
                                        </p:tav>
                                      </p:tavLst>
                                    </p:anim>
                                    <p:animEffect transition="in" filter="fade">
                                      <p:cBhvr>
                                        <p:cTn id="97" dur="250"/>
                                        <p:tgtEl>
                                          <p:spTgt spid="84"/>
                                        </p:tgtEl>
                                      </p:cBhvr>
                                    </p:animEffect>
                                  </p:childTnLst>
                                </p:cTn>
                              </p:par>
                            </p:childTnLst>
                          </p:cTn>
                        </p:par>
                        <p:par>
                          <p:cTn id="98" fill="hold">
                            <p:stCondLst>
                              <p:cond delay="5950"/>
                            </p:stCondLst>
                            <p:childTnLst>
                              <p:par>
                                <p:cTn id="99" presetID="42" presetClass="entr" presetSubtype="0" fill="hold" grpId="0" nodeType="afterEffect">
                                  <p:stCondLst>
                                    <p:cond delay="0"/>
                                  </p:stCondLst>
                                  <p:childTnLst>
                                    <p:set>
                                      <p:cBhvr>
                                        <p:cTn id="100" dur="1" fill="hold">
                                          <p:stCondLst>
                                            <p:cond delay="0"/>
                                          </p:stCondLst>
                                        </p:cTn>
                                        <p:tgtEl>
                                          <p:spTgt spid="87"/>
                                        </p:tgtEl>
                                        <p:attrNameLst>
                                          <p:attrName>style.visibility</p:attrName>
                                        </p:attrNameLst>
                                      </p:cBhvr>
                                      <p:to>
                                        <p:strVal val="visible"/>
                                      </p:to>
                                    </p:set>
                                    <p:animEffect transition="in" filter="fade">
                                      <p:cBhvr>
                                        <p:cTn id="101" dur="500"/>
                                        <p:tgtEl>
                                          <p:spTgt spid="87"/>
                                        </p:tgtEl>
                                      </p:cBhvr>
                                    </p:animEffect>
                                    <p:anim calcmode="lin" valueType="num">
                                      <p:cBhvr>
                                        <p:cTn id="102" dur="500" fill="hold"/>
                                        <p:tgtEl>
                                          <p:spTgt spid="87"/>
                                        </p:tgtEl>
                                        <p:attrNameLst>
                                          <p:attrName>ppt_x</p:attrName>
                                        </p:attrNameLst>
                                      </p:cBhvr>
                                      <p:tavLst>
                                        <p:tav tm="0">
                                          <p:val>
                                            <p:strVal val="#ppt_x"/>
                                          </p:val>
                                        </p:tav>
                                        <p:tav tm="100000">
                                          <p:val>
                                            <p:strVal val="#ppt_x"/>
                                          </p:val>
                                        </p:tav>
                                      </p:tavLst>
                                    </p:anim>
                                    <p:anim calcmode="lin" valueType="num">
                                      <p:cBhvr>
                                        <p:cTn id="103" dur="500" fill="hold"/>
                                        <p:tgtEl>
                                          <p:spTgt spid="87"/>
                                        </p:tgtEl>
                                        <p:attrNameLst>
                                          <p:attrName>ppt_y</p:attrName>
                                        </p:attrNameLst>
                                      </p:cBhvr>
                                      <p:tavLst>
                                        <p:tav tm="0">
                                          <p:val>
                                            <p:strVal val="#ppt_y+.1"/>
                                          </p:val>
                                        </p:tav>
                                        <p:tav tm="100000">
                                          <p:val>
                                            <p:strVal val="#ppt_y"/>
                                          </p:val>
                                        </p:tav>
                                      </p:tavLst>
                                    </p:anim>
                                  </p:childTnLst>
                                </p:cTn>
                              </p:par>
                            </p:childTnLst>
                          </p:cTn>
                        </p:par>
                        <p:par>
                          <p:cTn id="104" fill="hold">
                            <p:stCondLst>
                              <p:cond delay="6450"/>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86"/>
                                        </p:tgtEl>
                                        <p:attrNameLst>
                                          <p:attrName>style.visibility</p:attrName>
                                        </p:attrNameLst>
                                      </p:cBhvr>
                                      <p:to>
                                        <p:strVal val="visible"/>
                                      </p:to>
                                    </p:set>
                                    <p:anim calcmode="lin" valueType="num">
                                      <p:cBhvr>
                                        <p:cTn id="107" dur="250" fill="hold"/>
                                        <p:tgtEl>
                                          <p:spTgt spid="86"/>
                                        </p:tgtEl>
                                        <p:attrNameLst>
                                          <p:attrName>ppt_w</p:attrName>
                                        </p:attrNameLst>
                                      </p:cBhvr>
                                      <p:tavLst>
                                        <p:tav tm="0">
                                          <p:val>
                                            <p:fltVal val="0"/>
                                          </p:val>
                                        </p:tav>
                                        <p:tav tm="100000">
                                          <p:val>
                                            <p:strVal val="#ppt_w"/>
                                          </p:val>
                                        </p:tav>
                                      </p:tavLst>
                                    </p:anim>
                                    <p:anim calcmode="lin" valueType="num">
                                      <p:cBhvr>
                                        <p:cTn id="108" dur="250" fill="hold"/>
                                        <p:tgtEl>
                                          <p:spTgt spid="86"/>
                                        </p:tgtEl>
                                        <p:attrNameLst>
                                          <p:attrName>ppt_h</p:attrName>
                                        </p:attrNameLst>
                                      </p:cBhvr>
                                      <p:tavLst>
                                        <p:tav tm="0">
                                          <p:val>
                                            <p:fltVal val="0"/>
                                          </p:val>
                                        </p:tav>
                                        <p:tav tm="100000">
                                          <p:val>
                                            <p:strVal val="#ppt_h"/>
                                          </p:val>
                                        </p:tav>
                                      </p:tavLst>
                                    </p:anim>
                                    <p:animEffect transition="in" filter="fade">
                                      <p:cBhvr>
                                        <p:cTn id="109" dur="250"/>
                                        <p:tgtEl>
                                          <p:spTgt spid="86"/>
                                        </p:tgtEl>
                                      </p:cBhvr>
                                    </p:animEffect>
                                  </p:childTnLst>
                                </p:cTn>
                              </p:par>
                            </p:childTnLst>
                          </p:cTn>
                        </p:par>
                        <p:par>
                          <p:cTn id="110" fill="hold">
                            <p:stCondLst>
                              <p:cond delay="7175"/>
                            </p:stCondLst>
                            <p:childTnLst>
                              <p:par>
                                <p:cTn id="111" presetID="42" presetClass="entr" presetSubtype="0"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childTnLst>
                          </p:cTn>
                        </p:par>
                        <p:par>
                          <p:cTn id="116" fill="hold">
                            <p:stCondLst>
                              <p:cond delay="7675"/>
                            </p:stCondLst>
                            <p:childTnLst>
                              <p:par>
                                <p:cTn id="117" presetID="53" presetClass="entr" presetSubtype="16" fill="hold" grpId="0" nodeType="afterEffect">
                                  <p:stCondLst>
                                    <p:cond delay="0"/>
                                  </p:stCondLst>
                                  <p:iterate type="lt">
                                    <p:tmPct val="10000"/>
                                  </p:iterate>
                                  <p:childTnLst>
                                    <p:set>
                                      <p:cBhvr>
                                        <p:cTn id="118" dur="1" fill="hold">
                                          <p:stCondLst>
                                            <p:cond delay="0"/>
                                          </p:stCondLst>
                                        </p:cTn>
                                        <p:tgtEl>
                                          <p:spTgt spid="63"/>
                                        </p:tgtEl>
                                        <p:attrNameLst>
                                          <p:attrName>style.visibility</p:attrName>
                                        </p:attrNameLst>
                                      </p:cBhvr>
                                      <p:to>
                                        <p:strVal val="visible"/>
                                      </p:to>
                                    </p:set>
                                    <p:anim calcmode="lin" valueType="num">
                                      <p:cBhvr>
                                        <p:cTn id="119" dur="250" fill="hold"/>
                                        <p:tgtEl>
                                          <p:spTgt spid="63"/>
                                        </p:tgtEl>
                                        <p:attrNameLst>
                                          <p:attrName>ppt_w</p:attrName>
                                        </p:attrNameLst>
                                      </p:cBhvr>
                                      <p:tavLst>
                                        <p:tav tm="0">
                                          <p:val>
                                            <p:fltVal val="0"/>
                                          </p:val>
                                        </p:tav>
                                        <p:tav tm="100000">
                                          <p:val>
                                            <p:strVal val="#ppt_w"/>
                                          </p:val>
                                        </p:tav>
                                      </p:tavLst>
                                    </p:anim>
                                    <p:anim calcmode="lin" valueType="num">
                                      <p:cBhvr>
                                        <p:cTn id="120" dur="250" fill="hold"/>
                                        <p:tgtEl>
                                          <p:spTgt spid="63"/>
                                        </p:tgtEl>
                                        <p:attrNameLst>
                                          <p:attrName>ppt_h</p:attrName>
                                        </p:attrNameLst>
                                      </p:cBhvr>
                                      <p:tavLst>
                                        <p:tav tm="0">
                                          <p:val>
                                            <p:fltVal val="0"/>
                                          </p:val>
                                        </p:tav>
                                        <p:tav tm="100000">
                                          <p:val>
                                            <p:strVal val="#ppt_h"/>
                                          </p:val>
                                        </p:tav>
                                      </p:tavLst>
                                    </p:anim>
                                    <p:animEffect transition="in" filter="fade">
                                      <p:cBhvr>
                                        <p:cTn id="121" dur="250"/>
                                        <p:tgtEl>
                                          <p:spTgt spid="63"/>
                                        </p:tgtEl>
                                      </p:cBhvr>
                                    </p:animEffect>
                                  </p:childTnLst>
                                </p:cTn>
                              </p:par>
                            </p:childTnLst>
                          </p:cTn>
                        </p:par>
                        <p:par>
                          <p:cTn id="122" fill="hold">
                            <p:stCondLst>
                              <p:cond delay="8400"/>
                            </p:stCondLst>
                            <p:childTnLst>
                              <p:par>
                                <p:cTn id="123" presetID="2" presetClass="entr" presetSubtype="2" decel="100000" fill="hold" grpId="0" nodeType="afterEffect">
                                  <p:stCondLst>
                                    <p:cond delay="0"/>
                                  </p:stCondLst>
                                  <p:childTnLst>
                                    <p:set>
                                      <p:cBhvr>
                                        <p:cTn id="124" dur="1" fill="hold">
                                          <p:stCondLst>
                                            <p:cond delay="0"/>
                                          </p:stCondLst>
                                        </p:cTn>
                                        <p:tgtEl>
                                          <p:spTgt spid="74"/>
                                        </p:tgtEl>
                                        <p:attrNameLst>
                                          <p:attrName>style.visibility</p:attrName>
                                        </p:attrNameLst>
                                      </p:cBhvr>
                                      <p:to>
                                        <p:strVal val="visible"/>
                                      </p:to>
                                    </p:set>
                                    <p:anim calcmode="lin" valueType="num">
                                      <p:cBhvr additive="base">
                                        <p:cTn id="125" dur="500" fill="hold"/>
                                        <p:tgtEl>
                                          <p:spTgt spid="74"/>
                                        </p:tgtEl>
                                        <p:attrNameLst>
                                          <p:attrName>ppt_x</p:attrName>
                                        </p:attrNameLst>
                                      </p:cBhvr>
                                      <p:tavLst>
                                        <p:tav tm="0">
                                          <p:val>
                                            <p:strVal val="1+#ppt_w/2"/>
                                          </p:val>
                                        </p:tav>
                                        <p:tav tm="100000">
                                          <p:val>
                                            <p:strVal val="#ppt_x"/>
                                          </p:val>
                                        </p:tav>
                                      </p:tavLst>
                                    </p:anim>
                                    <p:anim calcmode="lin" valueType="num">
                                      <p:cBhvr additive="base">
                                        <p:cTn id="126" dur="500" fill="hold"/>
                                        <p:tgtEl>
                                          <p:spTgt spid="74"/>
                                        </p:tgtEl>
                                        <p:attrNameLst>
                                          <p:attrName>ppt_y</p:attrName>
                                        </p:attrNameLst>
                                      </p:cBhvr>
                                      <p:tavLst>
                                        <p:tav tm="0">
                                          <p:val>
                                            <p:strVal val="#ppt_y"/>
                                          </p:val>
                                        </p:tav>
                                        <p:tav tm="100000">
                                          <p:val>
                                            <p:strVal val="#ppt_y"/>
                                          </p:val>
                                        </p:tav>
                                      </p:tavLst>
                                    </p:anim>
                                  </p:childTnLst>
                                </p:cTn>
                              </p:par>
                            </p:childTnLst>
                          </p:cTn>
                        </p:par>
                        <p:par>
                          <p:cTn id="127" fill="hold">
                            <p:stCondLst>
                              <p:cond delay="8900"/>
                            </p:stCondLst>
                            <p:childTnLst>
                              <p:par>
                                <p:cTn id="128" presetID="2" presetClass="entr" presetSubtype="2" decel="100000" fill="hold" grpId="0" nodeType="afterEffect">
                                  <p:stCondLst>
                                    <p:cond delay="0"/>
                                  </p:stCondLst>
                                  <p:childTnLst>
                                    <p:set>
                                      <p:cBhvr>
                                        <p:cTn id="129" dur="1" fill="hold">
                                          <p:stCondLst>
                                            <p:cond delay="0"/>
                                          </p:stCondLst>
                                        </p:cTn>
                                        <p:tgtEl>
                                          <p:spTgt spid="58"/>
                                        </p:tgtEl>
                                        <p:attrNameLst>
                                          <p:attrName>style.visibility</p:attrName>
                                        </p:attrNameLst>
                                      </p:cBhvr>
                                      <p:to>
                                        <p:strVal val="visible"/>
                                      </p:to>
                                    </p:set>
                                    <p:anim calcmode="lin" valueType="num">
                                      <p:cBhvr additive="base">
                                        <p:cTn id="130" dur="500" fill="hold"/>
                                        <p:tgtEl>
                                          <p:spTgt spid="58"/>
                                        </p:tgtEl>
                                        <p:attrNameLst>
                                          <p:attrName>ppt_x</p:attrName>
                                        </p:attrNameLst>
                                      </p:cBhvr>
                                      <p:tavLst>
                                        <p:tav tm="0">
                                          <p:val>
                                            <p:strVal val="1+#ppt_w/2"/>
                                          </p:val>
                                        </p:tav>
                                        <p:tav tm="100000">
                                          <p:val>
                                            <p:strVal val="#ppt_x"/>
                                          </p:val>
                                        </p:tav>
                                      </p:tavLst>
                                    </p:anim>
                                    <p:anim calcmode="lin" valueType="num">
                                      <p:cBhvr additive="base">
                                        <p:cTn id="131" dur="500" fill="hold"/>
                                        <p:tgtEl>
                                          <p:spTgt spid="58"/>
                                        </p:tgtEl>
                                        <p:attrNameLst>
                                          <p:attrName>ppt_y</p:attrName>
                                        </p:attrNameLst>
                                      </p:cBhvr>
                                      <p:tavLst>
                                        <p:tav tm="0">
                                          <p:val>
                                            <p:strVal val="#ppt_y"/>
                                          </p:val>
                                        </p:tav>
                                        <p:tav tm="100000">
                                          <p:val>
                                            <p:strVal val="#ppt_y"/>
                                          </p:val>
                                        </p:tav>
                                      </p:tavLst>
                                    </p:anim>
                                  </p:childTnLst>
                                </p:cTn>
                              </p:par>
                            </p:childTnLst>
                          </p:cTn>
                        </p:par>
                        <p:par>
                          <p:cTn id="132" fill="hold">
                            <p:stCondLst>
                              <p:cond delay="9400"/>
                            </p:stCondLst>
                            <p:childTnLst>
                              <p:par>
                                <p:cTn id="133" presetID="2" presetClass="entr" presetSubtype="2" decel="100000" fill="hold" nodeType="afterEffect">
                                  <p:stCondLst>
                                    <p:cond delay="0"/>
                                  </p:stCondLst>
                                  <p:childTnLst>
                                    <p:set>
                                      <p:cBhvr>
                                        <p:cTn id="134" dur="1" fill="hold">
                                          <p:stCondLst>
                                            <p:cond delay="0"/>
                                          </p:stCondLst>
                                        </p:cTn>
                                        <p:tgtEl>
                                          <p:spTgt spid="60"/>
                                        </p:tgtEl>
                                        <p:attrNameLst>
                                          <p:attrName>style.visibility</p:attrName>
                                        </p:attrNameLst>
                                      </p:cBhvr>
                                      <p:to>
                                        <p:strVal val="visible"/>
                                      </p:to>
                                    </p:set>
                                    <p:anim calcmode="lin" valueType="num">
                                      <p:cBhvr additive="base">
                                        <p:cTn id="135" dur="500" fill="hold"/>
                                        <p:tgtEl>
                                          <p:spTgt spid="60"/>
                                        </p:tgtEl>
                                        <p:attrNameLst>
                                          <p:attrName>ppt_x</p:attrName>
                                        </p:attrNameLst>
                                      </p:cBhvr>
                                      <p:tavLst>
                                        <p:tav tm="0">
                                          <p:val>
                                            <p:strVal val="1+#ppt_w/2"/>
                                          </p:val>
                                        </p:tav>
                                        <p:tav tm="100000">
                                          <p:val>
                                            <p:strVal val="#ppt_x"/>
                                          </p:val>
                                        </p:tav>
                                      </p:tavLst>
                                    </p:anim>
                                    <p:anim calcmode="lin" valueType="num">
                                      <p:cBhvr additive="base">
                                        <p:cTn id="136" dur="500" fill="hold"/>
                                        <p:tgtEl>
                                          <p:spTgt spid="60"/>
                                        </p:tgtEl>
                                        <p:attrNameLst>
                                          <p:attrName>ppt_y</p:attrName>
                                        </p:attrNameLst>
                                      </p:cBhvr>
                                      <p:tavLst>
                                        <p:tav tm="0">
                                          <p:val>
                                            <p:strVal val="#ppt_y"/>
                                          </p:val>
                                        </p:tav>
                                        <p:tav tm="100000">
                                          <p:val>
                                            <p:strVal val="#ppt_y"/>
                                          </p:val>
                                        </p:tav>
                                      </p:tavLst>
                                    </p:anim>
                                  </p:childTnLst>
                                </p:cTn>
                              </p:par>
                            </p:childTnLst>
                          </p:cTn>
                        </p:par>
                        <p:par>
                          <p:cTn id="137" fill="hold">
                            <p:stCondLst>
                              <p:cond delay="9900"/>
                            </p:stCondLst>
                            <p:childTnLst>
                              <p:par>
                                <p:cTn id="138" presetID="2" presetClass="entr" presetSubtype="2" decel="100000" fill="hold" nodeType="afterEffect">
                                  <p:stCondLst>
                                    <p:cond delay="0"/>
                                  </p:stCondLst>
                                  <p:childTnLst>
                                    <p:set>
                                      <p:cBhvr>
                                        <p:cTn id="139" dur="1" fill="hold">
                                          <p:stCondLst>
                                            <p:cond delay="0"/>
                                          </p:stCondLst>
                                        </p:cTn>
                                        <p:tgtEl>
                                          <p:spTgt spid="91"/>
                                        </p:tgtEl>
                                        <p:attrNameLst>
                                          <p:attrName>style.visibility</p:attrName>
                                        </p:attrNameLst>
                                      </p:cBhvr>
                                      <p:to>
                                        <p:strVal val="visible"/>
                                      </p:to>
                                    </p:set>
                                    <p:anim calcmode="lin" valueType="num">
                                      <p:cBhvr additive="base">
                                        <p:cTn id="140" dur="500" fill="hold"/>
                                        <p:tgtEl>
                                          <p:spTgt spid="91"/>
                                        </p:tgtEl>
                                        <p:attrNameLst>
                                          <p:attrName>ppt_x</p:attrName>
                                        </p:attrNameLst>
                                      </p:cBhvr>
                                      <p:tavLst>
                                        <p:tav tm="0">
                                          <p:val>
                                            <p:strVal val="1+#ppt_w/2"/>
                                          </p:val>
                                        </p:tav>
                                        <p:tav tm="100000">
                                          <p:val>
                                            <p:strVal val="#ppt_x"/>
                                          </p:val>
                                        </p:tav>
                                      </p:tavLst>
                                    </p:anim>
                                    <p:anim calcmode="lin" valueType="num">
                                      <p:cBhvr additive="base">
                                        <p:cTn id="141"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p:bldP spid="86" grpId="0"/>
      <p:bldP spid="87" grpId="0" animBg="1"/>
      <p:bldP spid="88" grpId="0"/>
      <p:bldP spid="90" grpId="0" animBg="1"/>
      <p:bldP spid="63" grpId="0"/>
      <p:bldP spid="64" grpId="0" animBg="1"/>
      <p:bldP spid="58" grpId="0" animBg="1"/>
      <p:bldP spid="7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500329" y="1861777"/>
            <a:ext cx="9377077" cy="2158546"/>
            <a:chOff x="1467572" y="2603954"/>
            <a:chExt cx="9377077" cy="2158546"/>
          </a:xfrm>
        </p:grpSpPr>
        <p:cxnSp>
          <p:nvCxnSpPr>
            <p:cNvPr id="18" name="直接连接符 17"/>
            <p:cNvCxnSpPr/>
            <p:nvPr/>
          </p:nvCxnSpPr>
          <p:spPr>
            <a:xfrm>
              <a:off x="8785225" y="2844800"/>
              <a:ext cx="1479550" cy="19177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467572" y="2603954"/>
              <a:ext cx="9377077" cy="2158546"/>
              <a:chOff x="1467572" y="2603954"/>
              <a:chExt cx="9377077" cy="2158546"/>
            </a:xfrm>
          </p:grpSpPr>
          <p:cxnSp>
            <p:nvCxnSpPr>
              <p:cNvPr id="20" name="直接连接符 19"/>
              <p:cNvCxnSpPr/>
              <p:nvPr/>
            </p:nvCxnSpPr>
            <p:spPr>
              <a:xfrm flipV="1">
                <a:off x="1467572" y="2755900"/>
                <a:ext cx="894628" cy="949325"/>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362200" y="2755900"/>
                <a:ext cx="1357313" cy="189865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719513" y="2603954"/>
                <a:ext cx="2222101" cy="205059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41614" y="2603954"/>
                <a:ext cx="1957786" cy="215854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7891066" y="2844800"/>
                <a:ext cx="894159" cy="19177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0264775" y="4005414"/>
                <a:ext cx="579874" cy="75708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59" name="组合 58"/>
          <p:cNvGrpSpPr/>
          <p:nvPr/>
        </p:nvGrpSpPr>
        <p:grpSpPr>
          <a:xfrm>
            <a:off x="2338202" y="2389790"/>
            <a:ext cx="1362165" cy="1362165"/>
            <a:chOff x="2336614" y="3269372"/>
            <a:chExt cx="1362165" cy="1362165"/>
          </a:xfrm>
        </p:grpSpPr>
        <p:grpSp>
          <p:nvGrpSpPr>
            <p:cNvPr id="38" name="组合 37"/>
            <p:cNvGrpSpPr/>
            <p:nvPr/>
          </p:nvGrpSpPr>
          <p:grpSpPr>
            <a:xfrm>
              <a:off x="2336614" y="3269372"/>
              <a:ext cx="1362165" cy="1362165"/>
              <a:chOff x="372609" y="2524616"/>
              <a:chExt cx="2739344" cy="2739343"/>
            </a:xfrm>
          </p:grpSpPr>
          <p:sp>
            <p:nvSpPr>
              <p:cNvPr id="40" name="椭圆 39"/>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1" name="椭圆 40"/>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4" name="Freeform 357"/>
            <p:cNvSpPr>
              <a:spLocks noChangeAspect="1" noEditPoints="1"/>
            </p:cNvSpPr>
            <p:nvPr/>
          </p:nvSpPr>
          <p:spPr bwMode="auto">
            <a:xfrm>
              <a:off x="2712836" y="3728109"/>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accent1"/>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9" name="组合 8"/>
          <p:cNvGrpSpPr/>
          <p:nvPr/>
        </p:nvGrpSpPr>
        <p:grpSpPr>
          <a:xfrm>
            <a:off x="4474248" y="2389790"/>
            <a:ext cx="1362165" cy="1362165"/>
            <a:chOff x="4367808" y="3269372"/>
            <a:chExt cx="1362165" cy="1362165"/>
          </a:xfrm>
        </p:grpSpPr>
        <p:grpSp>
          <p:nvGrpSpPr>
            <p:cNvPr id="42" name="组合 41"/>
            <p:cNvGrpSpPr/>
            <p:nvPr/>
          </p:nvGrpSpPr>
          <p:grpSpPr>
            <a:xfrm>
              <a:off x="4367808" y="3269372"/>
              <a:ext cx="1362165" cy="1362165"/>
              <a:chOff x="372609" y="2524616"/>
              <a:chExt cx="2739344" cy="2739343"/>
            </a:xfrm>
          </p:grpSpPr>
          <p:sp>
            <p:nvSpPr>
              <p:cNvPr id="43" name="椭圆 42"/>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4" name="椭圆 43"/>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28" name="Freeform 173"/>
            <p:cNvSpPr>
              <a:spLocks noChangeAspect="1" noEditPoints="1"/>
            </p:cNvSpPr>
            <p:nvPr/>
          </p:nvSpPr>
          <p:spPr bwMode="auto">
            <a:xfrm>
              <a:off x="4808611" y="3671342"/>
              <a:ext cx="480558" cy="5124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2"/>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8" name="组合 7"/>
          <p:cNvGrpSpPr/>
          <p:nvPr/>
        </p:nvGrpSpPr>
        <p:grpSpPr>
          <a:xfrm>
            <a:off x="6610294" y="2389790"/>
            <a:ext cx="1362165" cy="1362165"/>
            <a:chOff x="6744072" y="3269372"/>
            <a:chExt cx="1362165" cy="1362165"/>
          </a:xfrm>
        </p:grpSpPr>
        <p:grpSp>
          <p:nvGrpSpPr>
            <p:cNvPr id="45" name="组合 44"/>
            <p:cNvGrpSpPr/>
            <p:nvPr/>
          </p:nvGrpSpPr>
          <p:grpSpPr>
            <a:xfrm>
              <a:off x="6744072" y="3269372"/>
              <a:ext cx="1362165" cy="1362165"/>
              <a:chOff x="372609" y="2524616"/>
              <a:chExt cx="2739344" cy="2739343"/>
            </a:xfrm>
          </p:grpSpPr>
          <p:sp>
            <p:nvSpPr>
              <p:cNvPr id="46" name="椭圆 45"/>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47" name="椭圆 4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7" name="Freeform 359"/>
            <p:cNvSpPr>
              <a:spLocks noChangeAspect="1" noEditPoints="1"/>
            </p:cNvSpPr>
            <p:nvPr/>
          </p:nvSpPr>
          <p:spPr bwMode="auto">
            <a:xfrm>
              <a:off x="7198818" y="3671342"/>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accent3"/>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7" name="组合 6"/>
          <p:cNvGrpSpPr/>
          <p:nvPr/>
        </p:nvGrpSpPr>
        <p:grpSpPr>
          <a:xfrm>
            <a:off x="8746340" y="2389790"/>
            <a:ext cx="1362165" cy="1362165"/>
            <a:chOff x="8904312" y="3269372"/>
            <a:chExt cx="1362165" cy="1362165"/>
          </a:xfrm>
        </p:grpSpPr>
        <p:grpSp>
          <p:nvGrpSpPr>
            <p:cNvPr id="48" name="组合 47"/>
            <p:cNvGrpSpPr/>
            <p:nvPr/>
          </p:nvGrpSpPr>
          <p:grpSpPr>
            <a:xfrm>
              <a:off x="8904312" y="3269372"/>
              <a:ext cx="1362165" cy="1362165"/>
              <a:chOff x="372609" y="2524616"/>
              <a:chExt cx="2739344" cy="2739343"/>
            </a:xfrm>
          </p:grpSpPr>
          <p:sp>
            <p:nvSpPr>
              <p:cNvPr id="49" name="椭圆 48"/>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0" name="椭圆 49"/>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31" name="Freeform 122"/>
            <p:cNvSpPr>
              <a:spLocks noChangeAspect="1" noEditPoints="1"/>
            </p:cNvSpPr>
            <p:nvPr/>
          </p:nvSpPr>
          <p:spPr bwMode="auto">
            <a:xfrm>
              <a:off x="9387641" y="3650647"/>
              <a:ext cx="395506" cy="60755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accent4"/>
            </a:solidFill>
            <a:ln w="19050">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51" name="组合 50"/>
          <p:cNvGrpSpPr/>
          <p:nvPr/>
        </p:nvGrpSpPr>
        <p:grpSpPr>
          <a:xfrm>
            <a:off x="1163973" y="2813318"/>
            <a:ext cx="515109" cy="515109"/>
            <a:chOff x="372609" y="2524616"/>
            <a:chExt cx="2739344" cy="2739343"/>
          </a:xfrm>
        </p:grpSpPr>
        <p:sp>
          <p:nvSpPr>
            <p:cNvPr id="53" name="椭圆 52"/>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4" name="椭圆 53"/>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grpSp>
        <p:nvGrpSpPr>
          <p:cNvPr id="55" name="组合 54"/>
          <p:cNvGrpSpPr/>
          <p:nvPr/>
        </p:nvGrpSpPr>
        <p:grpSpPr>
          <a:xfrm>
            <a:off x="10778108" y="2813318"/>
            <a:ext cx="515109" cy="515109"/>
            <a:chOff x="372609" y="2524616"/>
            <a:chExt cx="2739344" cy="2739343"/>
          </a:xfrm>
        </p:grpSpPr>
        <p:sp>
          <p:nvSpPr>
            <p:cNvPr id="57" name="椭圆 56"/>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sp>
          <p:nvSpPr>
            <p:cNvPr id="58" name="椭圆 57"/>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cs typeface="+mn-ea"/>
                <a:sym typeface="+mn-lt"/>
              </a:endParaRPr>
            </a:p>
          </p:txBody>
        </p:sp>
      </p:grpSp>
      <p:sp>
        <p:nvSpPr>
          <p:cNvPr id="65" name="TextBox 64"/>
          <p:cNvSpPr txBox="1"/>
          <p:nvPr/>
        </p:nvSpPr>
        <p:spPr>
          <a:xfrm>
            <a:off x="2073965" y="4942269"/>
            <a:ext cx="1839947" cy="1015663"/>
          </a:xfrm>
          <a:prstGeom prst="rect">
            <a:avLst/>
          </a:prstGeom>
          <a:noFill/>
        </p:spPr>
        <p:txBody>
          <a:bodyPr wrap="square" rtlCol="0">
            <a:spAutoFit/>
          </a:bodyPr>
          <a:lstStyle/>
          <a:p>
            <a:pPr algn="ctr"/>
            <a:r>
              <a:rPr lang="zh-CN" altLang="en-US" sz="1500" dirty="0">
                <a:solidFill>
                  <a:srgbClr val="8C99A8"/>
                </a:solidFill>
                <a:cs typeface="+mn-ea"/>
                <a:sym typeface="+mn-lt"/>
              </a:rPr>
              <a:t>此处添加详细文本描述此处添加详细文本描述此处添加详细文本描述文本</a:t>
            </a:r>
          </a:p>
        </p:txBody>
      </p:sp>
      <p:sp>
        <p:nvSpPr>
          <p:cNvPr id="66" name="TextBox 65"/>
          <p:cNvSpPr txBox="1"/>
          <p:nvPr/>
        </p:nvSpPr>
        <p:spPr>
          <a:xfrm>
            <a:off x="2099309" y="4328172"/>
            <a:ext cx="1789256" cy="453457"/>
          </a:xfrm>
          <a:prstGeom prst="rect">
            <a:avLst/>
          </a:prstGeom>
          <a:noFill/>
        </p:spPr>
        <p:txBody>
          <a:bodyPr wrap="square" rtlCol="0">
            <a:spAutoFit/>
          </a:bodyPr>
          <a:lstStyle/>
          <a:p>
            <a:pPr algn="ctr">
              <a:lnSpc>
                <a:spcPct val="130000"/>
              </a:lnSpc>
            </a:pPr>
            <a:r>
              <a:rPr lang="zh-CN" altLang="en-US" sz="2000" b="1" dirty="0">
                <a:solidFill>
                  <a:schemeClr val="accent1"/>
                </a:solidFill>
                <a:cs typeface="+mn-ea"/>
                <a:sym typeface="+mn-lt"/>
              </a:rPr>
              <a:t>第一阶段</a:t>
            </a:r>
          </a:p>
        </p:txBody>
      </p:sp>
      <p:sp>
        <p:nvSpPr>
          <p:cNvPr id="85" name="TextBox 84"/>
          <p:cNvSpPr txBox="1"/>
          <p:nvPr/>
        </p:nvSpPr>
        <p:spPr>
          <a:xfrm>
            <a:off x="4225380" y="4942269"/>
            <a:ext cx="1839947" cy="1015663"/>
          </a:xfrm>
          <a:prstGeom prst="rect">
            <a:avLst/>
          </a:prstGeom>
          <a:noFill/>
        </p:spPr>
        <p:txBody>
          <a:bodyPr wrap="square" rtlCol="0">
            <a:spAutoFit/>
          </a:bodyPr>
          <a:lstStyle/>
          <a:p>
            <a:pPr algn="ctr"/>
            <a:r>
              <a:rPr lang="zh-CN" altLang="en-US" sz="1500" dirty="0">
                <a:solidFill>
                  <a:srgbClr val="8C99A8"/>
                </a:solidFill>
                <a:cs typeface="+mn-ea"/>
                <a:sym typeface="+mn-lt"/>
              </a:rPr>
              <a:t>此处添加详细文本描述此处添加详细文本描述此处添加详细文本描述文本</a:t>
            </a:r>
          </a:p>
        </p:txBody>
      </p:sp>
      <p:sp>
        <p:nvSpPr>
          <p:cNvPr id="86" name="TextBox 85"/>
          <p:cNvSpPr txBox="1"/>
          <p:nvPr/>
        </p:nvSpPr>
        <p:spPr>
          <a:xfrm>
            <a:off x="4250724" y="4328172"/>
            <a:ext cx="1789256" cy="453457"/>
          </a:xfrm>
          <a:prstGeom prst="rect">
            <a:avLst/>
          </a:prstGeom>
          <a:noFill/>
        </p:spPr>
        <p:txBody>
          <a:bodyPr wrap="square" rtlCol="0">
            <a:spAutoFit/>
          </a:bodyPr>
          <a:lstStyle/>
          <a:p>
            <a:pPr algn="ctr">
              <a:lnSpc>
                <a:spcPct val="130000"/>
              </a:lnSpc>
            </a:pPr>
            <a:r>
              <a:rPr lang="zh-CN" altLang="en-US" sz="2000" b="1" dirty="0">
                <a:solidFill>
                  <a:schemeClr val="accent2"/>
                </a:solidFill>
                <a:cs typeface="+mn-ea"/>
                <a:sym typeface="+mn-lt"/>
              </a:rPr>
              <a:t>第二阶段</a:t>
            </a:r>
          </a:p>
        </p:txBody>
      </p:sp>
      <p:sp>
        <p:nvSpPr>
          <p:cNvPr id="87" name="TextBox 86"/>
          <p:cNvSpPr txBox="1"/>
          <p:nvPr/>
        </p:nvSpPr>
        <p:spPr>
          <a:xfrm>
            <a:off x="6385620" y="4942269"/>
            <a:ext cx="1839947" cy="1015663"/>
          </a:xfrm>
          <a:prstGeom prst="rect">
            <a:avLst/>
          </a:prstGeom>
          <a:noFill/>
        </p:spPr>
        <p:txBody>
          <a:bodyPr wrap="square" rtlCol="0">
            <a:spAutoFit/>
          </a:bodyPr>
          <a:lstStyle/>
          <a:p>
            <a:pPr algn="ctr"/>
            <a:r>
              <a:rPr lang="zh-CN" altLang="en-US" sz="1500" dirty="0">
                <a:solidFill>
                  <a:srgbClr val="8C99A8"/>
                </a:solidFill>
                <a:cs typeface="+mn-ea"/>
                <a:sym typeface="+mn-lt"/>
              </a:rPr>
              <a:t>此处添加详细文本描述此处添加详细文本描述此处添加详细文本描述文本</a:t>
            </a:r>
          </a:p>
        </p:txBody>
      </p:sp>
      <p:sp>
        <p:nvSpPr>
          <p:cNvPr id="88" name="TextBox 87"/>
          <p:cNvSpPr txBox="1"/>
          <p:nvPr/>
        </p:nvSpPr>
        <p:spPr>
          <a:xfrm>
            <a:off x="6410964" y="4328172"/>
            <a:ext cx="1789256" cy="453457"/>
          </a:xfrm>
          <a:prstGeom prst="rect">
            <a:avLst/>
          </a:prstGeom>
          <a:noFill/>
        </p:spPr>
        <p:txBody>
          <a:bodyPr wrap="square" rtlCol="0">
            <a:spAutoFit/>
          </a:bodyPr>
          <a:lstStyle/>
          <a:p>
            <a:pPr algn="ctr">
              <a:lnSpc>
                <a:spcPct val="130000"/>
              </a:lnSpc>
            </a:pPr>
            <a:r>
              <a:rPr lang="zh-CN" altLang="en-US" sz="2000" b="1" dirty="0">
                <a:solidFill>
                  <a:schemeClr val="accent3"/>
                </a:solidFill>
                <a:cs typeface="+mn-ea"/>
                <a:sym typeface="+mn-lt"/>
              </a:rPr>
              <a:t>第三阶段</a:t>
            </a:r>
          </a:p>
        </p:txBody>
      </p:sp>
      <p:sp>
        <p:nvSpPr>
          <p:cNvPr id="89" name="TextBox 88"/>
          <p:cNvSpPr txBox="1"/>
          <p:nvPr/>
        </p:nvSpPr>
        <p:spPr>
          <a:xfrm>
            <a:off x="8510923" y="4942269"/>
            <a:ext cx="1839947" cy="1015663"/>
          </a:xfrm>
          <a:prstGeom prst="rect">
            <a:avLst/>
          </a:prstGeom>
          <a:noFill/>
        </p:spPr>
        <p:txBody>
          <a:bodyPr wrap="square" rtlCol="0">
            <a:spAutoFit/>
          </a:bodyPr>
          <a:lstStyle/>
          <a:p>
            <a:pPr algn="ctr"/>
            <a:r>
              <a:rPr lang="zh-CN" altLang="en-US" sz="1500" dirty="0">
                <a:solidFill>
                  <a:srgbClr val="8C99A8"/>
                </a:solidFill>
                <a:cs typeface="+mn-ea"/>
                <a:sym typeface="+mn-lt"/>
              </a:rPr>
              <a:t>此处添加详细文本描述此处添加详细文本描述此处添加详细文本描述文本</a:t>
            </a:r>
          </a:p>
        </p:txBody>
      </p:sp>
      <p:sp>
        <p:nvSpPr>
          <p:cNvPr id="90" name="TextBox 89"/>
          <p:cNvSpPr txBox="1"/>
          <p:nvPr/>
        </p:nvSpPr>
        <p:spPr>
          <a:xfrm>
            <a:off x="8536267" y="4328172"/>
            <a:ext cx="1789256" cy="453457"/>
          </a:xfrm>
          <a:prstGeom prst="rect">
            <a:avLst/>
          </a:prstGeom>
          <a:noFill/>
        </p:spPr>
        <p:txBody>
          <a:bodyPr wrap="square" rtlCol="0">
            <a:spAutoFit/>
          </a:bodyPr>
          <a:lstStyle/>
          <a:p>
            <a:pPr algn="ctr">
              <a:lnSpc>
                <a:spcPct val="130000"/>
              </a:lnSpc>
            </a:pPr>
            <a:r>
              <a:rPr lang="zh-CN" altLang="en-US" sz="2000" b="1" dirty="0">
                <a:solidFill>
                  <a:schemeClr val="accent4"/>
                </a:solidFill>
                <a:cs typeface="+mn-ea"/>
                <a:sym typeface="+mn-lt"/>
              </a:rPr>
              <a:t>第四阶段</a:t>
            </a:r>
          </a:p>
        </p:txBody>
      </p:sp>
      <p:cxnSp>
        <p:nvCxnSpPr>
          <p:cNvPr id="93" name="直接连接符 92"/>
          <p:cNvCxnSpPr/>
          <p:nvPr/>
        </p:nvCxnSpPr>
        <p:spPr>
          <a:xfrm>
            <a:off x="1587" y="4819135"/>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2" name="图片 5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flipV="1">
            <a:off x="-1049299" y="662853"/>
            <a:ext cx="2485778" cy="865414"/>
          </a:xfrm>
          <a:prstGeom prst="rect">
            <a:avLst/>
          </a:prstGeom>
        </p:spPr>
      </p:pic>
      <p:pic>
        <p:nvPicPr>
          <p:cNvPr id="56" name="图片 5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687346" y="663512"/>
            <a:ext cx="2485778" cy="864096"/>
          </a:xfrm>
          <a:prstGeom prst="rect">
            <a:avLst/>
          </a:prstGeom>
        </p:spPr>
      </p:pic>
      <p:sp>
        <p:nvSpPr>
          <p:cNvPr id="60" name="TextBox 76"/>
          <p:cNvSpPr txBox="1"/>
          <p:nvPr/>
        </p:nvSpPr>
        <p:spPr>
          <a:xfrm>
            <a:off x="3192321" y="223013"/>
            <a:ext cx="5451229" cy="461665"/>
          </a:xfrm>
          <a:prstGeom prst="rect">
            <a:avLst/>
          </a:prstGeom>
          <a:noFill/>
          <a:effectLst/>
        </p:spPr>
        <p:txBody>
          <a:bodyPr wrap="square" rtlCol="0">
            <a:spAutoFit/>
          </a:bodyPr>
          <a:lstStyle/>
          <a:p>
            <a:pPr algn="ctr"/>
            <a:r>
              <a:rPr lang="zh-CN" altLang="en-US" sz="2400" dirty="0" smtClean="0">
                <a:solidFill>
                  <a:schemeClr val="accent1"/>
                </a:solidFill>
                <a:cs typeface="+mn-ea"/>
                <a:sym typeface="+mn-lt"/>
              </a:rPr>
              <a:t>单击修改您的标题</a:t>
            </a:r>
            <a:endParaRPr lang="zh-CN" altLang="en-US" sz="2400" dirty="0">
              <a:solidFill>
                <a:schemeClr val="accent1"/>
              </a:solidFill>
              <a:cs typeface="+mn-ea"/>
              <a:sym typeface="+mn-lt"/>
            </a:endParaRPr>
          </a:p>
        </p:txBody>
      </p:sp>
    </p:spTree>
    <p:extLst>
      <p:ext uri="{BB962C8B-B14F-4D97-AF65-F5344CB8AC3E}">
        <p14:creationId xmlns:p14="http://schemas.microsoft.com/office/powerpoint/2010/main" val="13162270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000" fill="hold"/>
                                        <p:tgtEl>
                                          <p:spTgt spid="51"/>
                                        </p:tgtEl>
                                        <p:attrNameLst>
                                          <p:attrName>ppt_x</p:attrName>
                                        </p:attrNameLst>
                                      </p:cBhvr>
                                      <p:tavLst>
                                        <p:tav tm="0">
                                          <p:val>
                                            <p:strVal val="1+#ppt_w/2"/>
                                          </p:val>
                                        </p:tav>
                                        <p:tav tm="100000">
                                          <p:val>
                                            <p:strVal val="#ppt_x"/>
                                          </p:val>
                                        </p:tav>
                                      </p:tavLst>
                                    </p:anim>
                                    <p:anim calcmode="lin" valueType="num">
                                      <p:cBhvr additive="base">
                                        <p:cTn id="8" dur="1000" fill="hold"/>
                                        <p:tgtEl>
                                          <p:spTgt spid="51"/>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childTnLst>
                                </p:cTn>
                              </p:par>
                            </p:childTnLst>
                          </p:cTn>
                        </p:par>
                        <p:par>
                          <p:cTn id="12" fill="hold">
                            <p:stCondLst>
                              <p:cond delay="1000"/>
                            </p:stCondLst>
                            <p:childTnLst>
                              <p:par>
                                <p:cTn id="13" presetID="2" presetClass="entr" presetSubtype="2" decel="5200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1000" fill="hold"/>
                                        <p:tgtEl>
                                          <p:spTgt spid="55"/>
                                        </p:tgtEl>
                                        <p:attrNameLst>
                                          <p:attrName>ppt_x</p:attrName>
                                        </p:attrNameLst>
                                      </p:cBhvr>
                                      <p:tavLst>
                                        <p:tav tm="0">
                                          <p:val>
                                            <p:strVal val="1+#ppt_w/2"/>
                                          </p:val>
                                        </p:tav>
                                        <p:tav tm="100000">
                                          <p:val>
                                            <p:strVal val="#ppt_x"/>
                                          </p:val>
                                        </p:tav>
                                      </p:tavLst>
                                    </p:anim>
                                    <p:anim calcmode="lin" valueType="num">
                                      <p:cBhvr additive="base">
                                        <p:cTn id="16" dur="1000" fill="hold"/>
                                        <p:tgtEl>
                                          <p:spTgt spid="5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750"/>
                                        <p:tgtEl>
                                          <p:spTgt spid="15"/>
                                        </p:tgtEl>
                                      </p:cBhvr>
                                    </p:animEffect>
                                  </p:childTnLst>
                                </p:cTn>
                              </p:par>
                            </p:childTnLst>
                          </p:cTn>
                        </p:par>
                        <p:par>
                          <p:cTn id="24" fill="hold">
                            <p:stCondLst>
                              <p:cond delay="2750"/>
                            </p:stCondLst>
                            <p:childTnLst>
                              <p:par>
                                <p:cTn id="25" presetID="2" presetClass="entr" presetSubtype="4" decel="5200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1000" fill="hold"/>
                                        <p:tgtEl>
                                          <p:spTgt spid="59"/>
                                        </p:tgtEl>
                                        <p:attrNameLst>
                                          <p:attrName>ppt_x</p:attrName>
                                        </p:attrNameLst>
                                      </p:cBhvr>
                                      <p:tavLst>
                                        <p:tav tm="0">
                                          <p:val>
                                            <p:strVal val="#ppt_x"/>
                                          </p:val>
                                        </p:tav>
                                        <p:tav tm="100000">
                                          <p:val>
                                            <p:strVal val="#ppt_x"/>
                                          </p:val>
                                        </p:tav>
                                      </p:tavLst>
                                    </p:anim>
                                    <p:anim calcmode="lin" valueType="num">
                                      <p:cBhvr additive="base">
                                        <p:cTn id="28" dur="1000" fill="hold"/>
                                        <p:tgtEl>
                                          <p:spTgt spid="59"/>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childTnLst>
                                </p:cTn>
                              </p:par>
                            </p:childTnLst>
                          </p:cTn>
                        </p:par>
                        <p:par>
                          <p:cTn id="32" fill="hold">
                            <p:stCondLst>
                              <p:cond delay="3750"/>
                            </p:stCondLst>
                            <p:childTnLst>
                              <p:par>
                                <p:cTn id="33" presetID="2" presetClass="entr" presetSubtype="8" decel="5200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tgtEl>
                                          <p:spTgt spid="9"/>
                                        </p:tgtEl>
                                        <p:attrNameLst>
                                          <p:attrName>ppt_x</p:attrName>
                                        </p:attrNameLst>
                                      </p:cBhvr>
                                      <p:tavLst>
                                        <p:tav tm="0">
                                          <p:val>
                                            <p:strVal val="0-#ppt_w/2"/>
                                          </p:val>
                                        </p:tav>
                                        <p:tav tm="100000">
                                          <p:val>
                                            <p:strVal val="#ppt_x"/>
                                          </p:val>
                                        </p:tav>
                                      </p:tavLst>
                                    </p:anim>
                                    <p:anim calcmode="lin" valueType="num">
                                      <p:cBhvr additive="base">
                                        <p:cTn id="36" dur="1000" fill="hold"/>
                                        <p:tgtEl>
                                          <p:spTgt spid="9"/>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childTnLst>
                          </p:cTn>
                        </p:par>
                        <p:par>
                          <p:cTn id="40" fill="hold">
                            <p:stCondLst>
                              <p:cond delay="4750"/>
                            </p:stCondLst>
                            <p:childTnLst>
                              <p:par>
                                <p:cTn id="41" presetID="2" presetClass="entr" presetSubtype="8" decel="5200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1000" fill="hold"/>
                                        <p:tgtEl>
                                          <p:spTgt spid="8"/>
                                        </p:tgtEl>
                                        <p:attrNameLst>
                                          <p:attrName>ppt_x</p:attrName>
                                        </p:attrNameLst>
                                      </p:cBhvr>
                                      <p:tavLst>
                                        <p:tav tm="0">
                                          <p:val>
                                            <p:strVal val="0-#ppt_w/2"/>
                                          </p:val>
                                        </p:tav>
                                        <p:tav tm="100000">
                                          <p:val>
                                            <p:strVal val="#ppt_x"/>
                                          </p:val>
                                        </p:tav>
                                      </p:tavLst>
                                    </p:anim>
                                    <p:anim calcmode="lin" valueType="num">
                                      <p:cBhvr additive="base">
                                        <p:cTn id="44" dur="1000" fill="hold"/>
                                        <p:tgtEl>
                                          <p:spTgt spid="8"/>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par>
                          <p:cTn id="48" fill="hold">
                            <p:stCondLst>
                              <p:cond delay="5750"/>
                            </p:stCondLst>
                            <p:childTnLst>
                              <p:par>
                                <p:cTn id="49" presetID="2" presetClass="entr" presetSubtype="1" decel="5200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1000" fill="hold"/>
                                        <p:tgtEl>
                                          <p:spTgt spid="7"/>
                                        </p:tgtEl>
                                        <p:attrNameLst>
                                          <p:attrName>ppt_x</p:attrName>
                                        </p:attrNameLst>
                                      </p:cBhvr>
                                      <p:tavLst>
                                        <p:tav tm="0">
                                          <p:val>
                                            <p:strVal val="#ppt_x"/>
                                          </p:val>
                                        </p:tav>
                                        <p:tav tm="100000">
                                          <p:val>
                                            <p:strVal val="#ppt_x"/>
                                          </p:val>
                                        </p:tav>
                                      </p:tavLst>
                                    </p:anim>
                                    <p:anim calcmode="lin" valueType="num">
                                      <p:cBhvr additive="base">
                                        <p:cTn id="52" dur="1000" fill="hold"/>
                                        <p:tgtEl>
                                          <p:spTgt spid="7"/>
                                        </p:tgtEl>
                                        <p:attrNameLst>
                                          <p:attrName>ppt_y</p:attrName>
                                        </p:attrNameLst>
                                      </p:cBhvr>
                                      <p:tavLst>
                                        <p:tav tm="0">
                                          <p:val>
                                            <p:strVal val="0-#ppt_h/2"/>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0"/>
                                        <p:tgtEl>
                                          <p:spTgt spid="7"/>
                                        </p:tgtEl>
                                      </p:cBhvr>
                                    </p:animEffect>
                                  </p:childTnLst>
                                </p:cTn>
                              </p:par>
                            </p:childTnLst>
                          </p:cTn>
                        </p:par>
                        <p:par>
                          <p:cTn id="56" fill="hold">
                            <p:stCondLst>
                              <p:cond delay="6750"/>
                            </p:stCondLst>
                            <p:childTnLst>
                              <p:par>
                                <p:cTn id="57" presetID="2" presetClass="entr" presetSubtype="8" decel="52000" fill="hold" nodeType="afterEffect">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cBhvr additive="base">
                                        <p:cTn id="59" dur="1000" fill="hold"/>
                                        <p:tgtEl>
                                          <p:spTgt spid="93"/>
                                        </p:tgtEl>
                                        <p:attrNameLst>
                                          <p:attrName>ppt_x</p:attrName>
                                        </p:attrNameLst>
                                      </p:cBhvr>
                                      <p:tavLst>
                                        <p:tav tm="0">
                                          <p:val>
                                            <p:strVal val="0-#ppt_w/2"/>
                                          </p:val>
                                        </p:tav>
                                        <p:tav tm="100000">
                                          <p:val>
                                            <p:strVal val="#ppt_x"/>
                                          </p:val>
                                        </p:tav>
                                      </p:tavLst>
                                    </p:anim>
                                    <p:anim calcmode="lin" valueType="num">
                                      <p:cBhvr additive="base">
                                        <p:cTn id="60" dur="1000" fill="hold"/>
                                        <p:tgtEl>
                                          <p:spTgt spid="93"/>
                                        </p:tgtEl>
                                        <p:attrNameLst>
                                          <p:attrName>ppt_y</p:attrName>
                                        </p:attrNameLst>
                                      </p:cBhvr>
                                      <p:tavLst>
                                        <p:tav tm="0">
                                          <p:val>
                                            <p:strVal val="#ppt_y"/>
                                          </p:val>
                                        </p:tav>
                                        <p:tav tm="100000">
                                          <p:val>
                                            <p:strVal val="#ppt_y"/>
                                          </p:val>
                                        </p:tav>
                                      </p:tavLst>
                                    </p:anim>
                                  </p:childTnLst>
                                </p:cTn>
                              </p:par>
                              <p:par>
                                <p:cTn id="61" presetID="10" presetClass="entr" presetSubtype="0" fill="hold" nodeType="withEffect">
                                  <p:stCondLst>
                                    <p:cond delay="0"/>
                                  </p:stCondLst>
                                  <p:childTnLst>
                                    <p:set>
                                      <p:cBhvr>
                                        <p:cTn id="62" dur="1" fill="hold">
                                          <p:stCondLst>
                                            <p:cond delay="0"/>
                                          </p:stCondLst>
                                        </p:cTn>
                                        <p:tgtEl>
                                          <p:spTgt spid="93"/>
                                        </p:tgtEl>
                                        <p:attrNameLst>
                                          <p:attrName>style.visibility</p:attrName>
                                        </p:attrNameLst>
                                      </p:cBhvr>
                                      <p:to>
                                        <p:strVal val="visible"/>
                                      </p:to>
                                    </p:set>
                                    <p:animEffect transition="in" filter="fade">
                                      <p:cBhvr>
                                        <p:cTn id="63" dur="1000"/>
                                        <p:tgtEl>
                                          <p:spTgt spid="93"/>
                                        </p:tgtEl>
                                      </p:cBhvr>
                                    </p:animEffect>
                                  </p:childTnLst>
                                </p:cTn>
                              </p:par>
                            </p:childTnLst>
                          </p:cTn>
                        </p:par>
                        <p:par>
                          <p:cTn id="64" fill="hold">
                            <p:stCondLst>
                              <p:cond delay="7750"/>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66"/>
                                        </p:tgtEl>
                                        <p:attrNameLst>
                                          <p:attrName>style.visibility</p:attrName>
                                        </p:attrNameLst>
                                      </p:cBhvr>
                                      <p:to>
                                        <p:strVal val="visible"/>
                                      </p:to>
                                    </p:set>
                                    <p:anim calcmode="lin" valueType="num">
                                      <p:cBhvr>
                                        <p:cTn id="67" dur="400" fill="hold"/>
                                        <p:tgtEl>
                                          <p:spTgt spid="66"/>
                                        </p:tgtEl>
                                        <p:attrNameLst>
                                          <p:attrName>ppt_w</p:attrName>
                                        </p:attrNameLst>
                                      </p:cBhvr>
                                      <p:tavLst>
                                        <p:tav tm="0">
                                          <p:val>
                                            <p:fltVal val="0"/>
                                          </p:val>
                                        </p:tav>
                                        <p:tav tm="100000">
                                          <p:val>
                                            <p:strVal val="#ppt_w"/>
                                          </p:val>
                                        </p:tav>
                                      </p:tavLst>
                                    </p:anim>
                                    <p:anim calcmode="lin" valueType="num">
                                      <p:cBhvr>
                                        <p:cTn id="68" dur="400" fill="hold"/>
                                        <p:tgtEl>
                                          <p:spTgt spid="66"/>
                                        </p:tgtEl>
                                        <p:attrNameLst>
                                          <p:attrName>ppt_h</p:attrName>
                                        </p:attrNameLst>
                                      </p:cBhvr>
                                      <p:tavLst>
                                        <p:tav tm="0">
                                          <p:val>
                                            <p:fltVal val="0"/>
                                          </p:val>
                                        </p:tav>
                                        <p:tav tm="100000">
                                          <p:val>
                                            <p:strVal val="#ppt_h"/>
                                          </p:val>
                                        </p:tav>
                                      </p:tavLst>
                                    </p:anim>
                                    <p:animEffect transition="in" filter="fade">
                                      <p:cBhvr>
                                        <p:cTn id="69" dur="400"/>
                                        <p:tgtEl>
                                          <p:spTgt spid="66"/>
                                        </p:tgtEl>
                                      </p:cBhvr>
                                    </p:animEffect>
                                  </p:childTnLst>
                                </p:cTn>
                              </p:par>
                            </p:childTnLst>
                          </p:cTn>
                        </p:par>
                        <p:par>
                          <p:cTn id="70" fill="hold">
                            <p:stCondLst>
                              <p:cond delay="827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65"/>
                                        </p:tgtEl>
                                        <p:attrNameLst>
                                          <p:attrName>style.visibility</p:attrName>
                                        </p:attrNameLst>
                                      </p:cBhvr>
                                      <p:to>
                                        <p:strVal val="visible"/>
                                      </p:to>
                                    </p:set>
                                    <p:anim calcmode="lin" valueType="num">
                                      <p:cBhvr>
                                        <p:cTn id="73" dur="250" fill="hold"/>
                                        <p:tgtEl>
                                          <p:spTgt spid="65"/>
                                        </p:tgtEl>
                                        <p:attrNameLst>
                                          <p:attrName>ppt_w</p:attrName>
                                        </p:attrNameLst>
                                      </p:cBhvr>
                                      <p:tavLst>
                                        <p:tav tm="0">
                                          <p:val>
                                            <p:fltVal val="0"/>
                                          </p:val>
                                        </p:tav>
                                        <p:tav tm="100000">
                                          <p:val>
                                            <p:strVal val="#ppt_w"/>
                                          </p:val>
                                        </p:tav>
                                      </p:tavLst>
                                    </p:anim>
                                    <p:anim calcmode="lin" valueType="num">
                                      <p:cBhvr>
                                        <p:cTn id="74" dur="250" fill="hold"/>
                                        <p:tgtEl>
                                          <p:spTgt spid="65"/>
                                        </p:tgtEl>
                                        <p:attrNameLst>
                                          <p:attrName>ppt_h</p:attrName>
                                        </p:attrNameLst>
                                      </p:cBhvr>
                                      <p:tavLst>
                                        <p:tav tm="0">
                                          <p:val>
                                            <p:fltVal val="0"/>
                                          </p:val>
                                        </p:tav>
                                        <p:tav tm="100000">
                                          <p:val>
                                            <p:strVal val="#ppt_h"/>
                                          </p:val>
                                        </p:tav>
                                      </p:tavLst>
                                    </p:anim>
                                    <p:animEffect transition="in" filter="fade">
                                      <p:cBhvr>
                                        <p:cTn id="75" dur="250"/>
                                        <p:tgtEl>
                                          <p:spTgt spid="65"/>
                                        </p:tgtEl>
                                      </p:cBhvr>
                                    </p:animEffect>
                                  </p:childTnLst>
                                </p:cTn>
                              </p:par>
                            </p:childTnLst>
                          </p:cTn>
                        </p:par>
                        <p:par>
                          <p:cTn id="76" fill="hold">
                            <p:stCondLst>
                              <p:cond delay="9295"/>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86"/>
                                        </p:tgtEl>
                                        <p:attrNameLst>
                                          <p:attrName>style.visibility</p:attrName>
                                        </p:attrNameLst>
                                      </p:cBhvr>
                                      <p:to>
                                        <p:strVal val="visible"/>
                                      </p:to>
                                    </p:set>
                                    <p:anim calcmode="lin" valueType="num">
                                      <p:cBhvr>
                                        <p:cTn id="79" dur="400" fill="hold"/>
                                        <p:tgtEl>
                                          <p:spTgt spid="86"/>
                                        </p:tgtEl>
                                        <p:attrNameLst>
                                          <p:attrName>ppt_w</p:attrName>
                                        </p:attrNameLst>
                                      </p:cBhvr>
                                      <p:tavLst>
                                        <p:tav tm="0">
                                          <p:val>
                                            <p:fltVal val="0"/>
                                          </p:val>
                                        </p:tav>
                                        <p:tav tm="100000">
                                          <p:val>
                                            <p:strVal val="#ppt_w"/>
                                          </p:val>
                                        </p:tav>
                                      </p:tavLst>
                                    </p:anim>
                                    <p:anim calcmode="lin" valueType="num">
                                      <p:cBhvr>
                                        <p:cTn id="80" dur="400" fill="hold"/>
                                        <p:tgtEl>
                                          <p:spTgt spid="86"/>
                                        </p:tgtEl>
                                        <p:attrNameLst>
                                          <p:attrName>ppt_h</p:attrName>
                                        </p:attrNameLst>
                                      </p:cBhvr>
                                      <p:tavLst>
                                        <p:tav tm="0">
                                          <p:val>
                                            <p:fltVal val="0"/>
                                          </p:val>
                                        </p:tav>
                                        <p:tav tm="100000">
                                          <p:val>
                                            <p:strVal val="#ppt_h"/>
                                          </p:val>
                                        </p:tav>
                                      </p:tavLst>
                                    </p:anim>
                                    <p:animEffect transition="in" filter="fade">
                                      <p:cBhvr>
                                        <p:cTn id="81" dur="400"/>
                                        <p:tgtEl>
                                          <p:spTgt spid="86"/>
                                        </p:tgtEl>
                                      </p:cBhvr>
                                    </p:animEffect>
                                  </p:childTnLst>
                                </p:cTn>
                              </p:par>
                            </p:childTnLst>
                          </p:cTn>
                        </p:par>
                        <p:par>
                          <p:cTn id="82" fill="hold">
                            <p:stCondLst>
                              <p:cond delay="9815"/>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85"/>
                                        </p:tgtEl>
                                        <p:attrNameLst>
                                          <p:attrName>style.visibility</p:attrName>
                                        </p:attrNameLst>
                                      </p:cBhvr>
                                      <p:to>
                                        <p:strVal val="visible"/>
                                      </p:to>
                                    </p:set>
                                    <p:anim calcmode="lin" valueType="num">
                                      <p:cBhvr>
                                        <p:cTn id="85" dur="250" fill="hold"/>
                                        <p:tgtEl>
                                          <p:spTgt spid="85"/>
                                        </p:tgtEl>
                                        <p:attrNameLst>
                                          <p:attrName>ppt_w</p:attrName>
                                        </p:attrNameLst>
                                      </p:cBhvr>
                                      <p:tavLst>
                                        <p:tav tm="0">
                                          <p:val>
                                            <p:fltVal val="0"/>
                                          </p:val>
                                        </p:tav>
                                        <p:tav tm="100000">
                                          <p:val>
                                            <p:strVal val="#ppt_w"/>
                                          </p:val>
                                        </p:tav>
                                      </p:tavLst>
                                    </p:anim>
                                    <p:anim calcmode="lin" valueType="num">
                                      <p:cBhvr>
                                        <p:cTn id="86" dur="250" fill="hold"/>
                                        <p:tgtEl>
                                          <p:spTgt spid="85"/>
                                        </p:tgtEl>
                                        <p:attrNameLst>
                                          <p:attrName>ppt_h</p:attrName>
                                        </p:attrNameLst>
                                      </p:cBhvr>
                                      <p:tavLst>
                                        <p:tav tm="0">
                                          <p:val>
                                            <p:fltVal val="0"/>
                                          </p:val>
                                        </p:tav>
                                        <p:tav tm="100000">
                                          <p:val>
                                            <p:strVal val="#ppt_h"/>
                                          </p:val>
                                        </p:tav>
                                      </p:tavLst>
                                    </p:anim>
                                    <p:animEffect transition="in" filter="fade">
                                      <p:cBhvr>
                                        <p:cTn id="87" dur="250"/>
                                        <p:tgtEl>
                                          <p:spTgt spid="85"/>
                                        </p:tgtEl>
                                      </p:cBhvr>
                                    </p:animEffect>
                                  </p:childTnLst>
                                </p:cTn>
                              </p:par>
                            </p:childTnLst>
                          </p:cTn>
                        </p:par>
                        <p:par>
                          <p:cTn id="88" fill="hold">
                            <p:stCondLst>
                              <p:cond delay="1084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88"/>
                                        </p:tgtEl>
                                        <p:attrNameLst>
                                          <p:attrName>style.visibility</p:attrName>
                                        </p:attrNameLst>
                                      </p:cBhvr>
                                      <p:to>
                                        <p:strVal val="visible"/>
                                      </p:to>
                                    </p:set>
                                    <p:anim calcmode="lin" valueType="num">
                                      <p:cBhvr>
                                        <p:cTn id="91" dur="400" fill="hold"/>
                                        <p:tgtEl>
                                          <p:spTgt spid="88"/>
                                        </p:tgtEl>
                                        <p:attrNameLst>
                                          <p:attrName>ppt_w</p:attrName>
                                        </p:attrNameLst>
                                      </p:cBhvr>
                                      <p:tavLst>
                                        <p:tav tm="0">
                                          <p:val>
                                            <p:fltVal val="0"/>
                                          </p:val>
                                        </p:tav>
                                        <p:tav tm="100000">
                                          <p:val>
                                            <p:strVal val="#ppt_w"/>
                                          </p:val>
                                        </p:tav>
                                      </p:tavLst>
                                    </p:anim>
                                    <p:anim calcmode="lin" valueType="num">
                                      <p:cBhvr>
                                        <p:cTn id="92" dur="400" fill="hold"/>
                                        <p:tgtEl>
                                          <p:spTgt spid="88"/>
                                        </p:tgtEl>
                                        <p:attrNameLst>
                                          <p:attrName>ppt_h</p:attrName>
                                        </p:attrNameLst>
                                      </p:cBhvr>
                                      <p:tavLst>
                                        <p:tav tm="0">
                                          <p:val>
                                            <p:fltVal val="0"/>
                                          </p:val>
                                        </p:tav>
                                        <p:tav tm="100000">
                                          <p:val>
                                            <p:strVal val="#ppt_h"/>
                                          </p:val>
                                        </p:tav>
                                      </p:tavLst>
                                    </p:anim>
                                    <p:animEffect transition="in" filter="fade">
                                      <p:cBhvr>
                                        <p:cTn id="93" dur="400"/>
                                        <p:tgtEl>
                                          <p:spTgt spid="88"/>
                                        </p:tgtEl>
                                      </p:cBhvr>
                                    </p:animEffect>
                                  </p:childTnLst>
                                </p:cTn>
                              </p:par>
                            </p:childTnLst>
                          </p:cTn>
                        </p:par>
                        <p:par>
                          <p:cTn id="94" fill="hold">
                            <p:stCondLst>
                              <p:cond delay="1136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87"/>
                                        </p:tgtEl>
                                        <p:attrNameLst>
                                          <p:attrName>style.visibility</p:attrName>
                                        </p:attrNameLst>
                                      </p:cBhvr>
                                      <p:to>
                                        <p:strVal val="visible"/>
                                      </p:to>
                                    </p:set>
                                    <p:anim calcmode="lin" valueType="num">
                                      <p:cBhvr>
                                        <p:cTn id="97" dur="250" fill="hold"/>
                                        <p:tgtEl>
                                          <p:spTgt spid="87"/>
                                        </p:tgtEl>
                                        <p:attrNameLst>
                                          <p:attrName>ppt_w</p:attrName>
                                        </p:attrNameLst>
                                      </p:cBhvr>
                                      <p:tavLst>
                                        <p:tav tm="0">
                                          <p:val>
                                            <p:fltVal val="0"/>
                                          </p:val>
                                        </p:tav>
                                        <p:tav tm="100000">
                                          <p:val>
                                            <p:strVal val="#ppt_w"/>
                                          </p:val>
                                        </p:tav>
                                      </p:tavLst>
                                    </p:anim>
                                    <p:anim calcmode="lin" valueType="num">
                                      <p:cBhvr>
                                        <p:cTn id="98" dur="250" fill="hold"/>
                                        <p:tgtEl>
                                          <p:spTgt spid="87"/>
                                        </p:tgtEl>
                                        <p:attrNameLst>
                                          <p:attrName>ppt_h</p:attrName>
                                        </p:attrNameLst>
                                      </p:cBhvr>
                                      <p:tavLst>
                                        <p:tav tm="0">
                                          <p:val>
                                            <p:fltVal val="0"/>
                                          </p:val>
                                        </p:tav>
                                        <p:tav tm="100000">
                                          <p:val>
                                            <p:strVal val="#ppt_h"/>
                                          </p:val>
                                        </p:tav>
                                      </p:tavLst>
                                    </p:anim>
                                    <p:animEffect transition="in" filter="fade">
                                      <p:cBhvr>
                                        <p:cTn id="99" dur="250"/>
                                        <p:tgtEl>
                                          <p:spTgt spid="87"/>
                                        </p:tgtEl>
                                      </p:cBhvr>
                                    </p:animEffect>
                                  </p:childTnLst>
                                </p:cTn>
                              </p:par>
                            </p:childTnLst>
                          </p:cTn>
                        </p:par>
                        <p:par>
                          <p:cTn id="100" fill="hold">
                            <p:stCondLst>
                              <p:cond delay="12385"/>
                            </p:stCondLst>
                            <p:childTnLst>
                              <p:par>
                                <p:cTn id="101" presetID="53" presetClass="entr" presetSubtype="16" fill="hold" grpId="0" nodeType="afterEffect">
                                  <p:stCondLst>
                                    <p:cond delay="0"/>
                                  </p:stCondLst>
                                  <p:iterate type="lt">
                                    <p:tmPct val="10000"/>
                                  </p:iterate>
                                  <p:childTnLst>
                                    <p:set>
                                      <p:cBhvr>
                                        <p:cTn id="102" dur="1" fill="hold">
                                          <p:stCondLst>
                                            <p:cond delay="0"/>
                                          </p:stCondLst>
                                        </p:cTn>
                                        <p:tgtEl>
                                          <p:spTgt spid="90"/>
                                        </p:tgtEl>
                                        <p:attrNameLst>
                                          <p:attrName>style.visibility</p:attrName>
                                        </p:attrNameLst>
                                      </p:cBhvr>
                                      <p:to>
                                        <p:strVal val="visible"/>
                                      </p:to>
                                    </p:set>
                                    <p:anim calcmode="lin" valueType="num">
                                      <p:cBhvr>
                                        <p:cTn id="103" dur="400" fill="hold"/>
                                        <p:tgtEl>
                                          <p:spTgt spid="90"/>
                                        </p:tgtEl>
                                        <p:attrNameLst>
                                          <p:attrName>ppt_w</p:attrName>
                                        </p:attrNameLst>
                                      </p:cBhvr>
                                      <p:tavLst>
                                        <p:tav tm="0">
                                          <p:val>
                                            <p:fltVal val="0"/>
                                          </p:val>
                                        </p:tav>
                                        <p:tav tm="100000">
                                          <p:val>
                                            <p:strVal val="#ppt_w"/>
                                          </p:val>
                                        </p:tav>
                                      </p:tavLst>
                                    </p:anim>
                                    <p:anim calcmode="lin" valueType="num">
                                      <p:cBhvr>
                                        <p:cTn id="104" dur="400" fill="hold"/>
                                        <p:tgtEl>
                                          <p:spTgt spid="90"/>
                                        </p:tgtEl>
                                        <p:attrNameLst>
                                          <p:attrName>ppt_h</p:attrName>
                                        </p:attrNameLst>
                                      </p:cBhvr>
                                      <p:tavLst>
                                        <p:tav tm="0">
                                          <p:val>
                                            <p:fltVal val="0"/>
                                          </p:val>
                                        </p:tav>
                                        <p:tav tm="100000">
                                          <p:val>
                                            <p:strVal val="#ppt_h"/>
                                          </p:val>
                                        </p:tav>
                                      </p:tavLst>
                                    </p:anim>
                                    <p:animEffect transition="in" filter="fade">
                                      <p:cBhvr>
                                        <p:cTn id="105" dur="400"/>
                                        <p:tgtEl>
                                          <p:spTgt spid="90"/>
                                        </p:tgtEl>
                                      </p:cBhvr>
                                    </p:animEffect>
                                  </p:childTnLst>
                                </p:cTn>
                              </p:par>
                            </p:childTnLst>
                          </p:cTn>
                        </p:par>
                        <p:par>
                          <p:cTn id="106" fill="hold">
                            <p:stCondLst>
                              <p:cond delay="12905"/>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89"/>
                                        </p:tgtEl>
                                        <p:attrNameLst>
                                          <p:attrName>style.visibility</p:attrName>
                                        </p:attrNameLst>
                                      </p:cBhvr>
                                      <p:to>
                                        <p:strVal val="visible"/>
                                      </p:to>
                                    </p:set>
                                    <p:anim calcmode="lin" valueType="num">
                                      <p:cBhvr>
                                        <p:cTn id="109" dur="250" fill="hold"/>
                                        <p:tgtEl>
                                          <p:spTgt spid="89"/>
                                        </p:tgtEl>
                                        <p:attrNameLst>
                                          <p:attrName>ppt_w</p:attrName>
                                        </p:attrNameLst>
                                      </p:cBhvr>
                                      <p:tavLst>
                                        <p:tav tm="0">
                                          <p:val>
                                            <p:fltVal val="0"/>
                                          </p:val>
                                        </p:tav>
                                        <p:tav tm="100000">
                                          <p:val>
                                            <p:strVal val="#ppt_w"/>
                                          </p:val>
                                        </p:tav>
                                      </p:tavLst>
                                    </p:anim>
                                    <p:anim calcmode="lin" valueType="num">
                                      <p:cBhvr>
                                        <p:cTn id="110" dur="250" fill="hold"/>
                                        <p:tgtEl>
                                          <p:spTgt spid="89"/>
                                        </p:tgtEl>
                                        <p:attrNameLst>
                                          <p:attrName>ppt_h</p:attrName>
                                        </p:attrNameLst>
                                      </p:cBhvr>
                                      <p:tavLst>
                                        <p:tav tm="0">
                                          <p:val>
                                            <p:fltVal val="0"/>
                                          </p:val>
                                        </p:tav>
                                        <p:tav tm="100000">
                                          <p:val>
                                            <p:strVal val="#ppt_h"/>
                                          </p:val>
                                        </p:tav>
                                      </p:tavLst>
                                    </p:anim>
                                    <p:animEffect transition="in" filter="fade">
                                      <p:cBhvr>
                                        <p:cTn id="111"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85" grpId="0"/>
      <p:bldP spid="86" grpId="0"/>
      <p:bldP spid="87" grpId="0"/>
      <p:bldP spid="88" grpId="0"/>
      <p:bldP spid="89" grpId="0"/>
      <p:bldP spid="9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76"/>
          <p:cNvSpPr txBox="1"/>
          <p:nvPr/>
        </p:nvSpPr>
        <p:spPr>
          <a:xfrm>
            <a:off x="5881563" y="2204864"/>
            <a:ext cx="2016223" cy="584775"/>
          </a:xfrm>
          <a:prstGeom prst="rect">
            <a:avLst/>
          </a:prstGeom>
          <a:noFill/>
          <a:effectLst/>
        </p:spPr>
        <p:txBody>
          <a:bodyPr wrap="square" rtlCol="0">
            <a:spAutoFit/>
          </a:bodyPr>
          <a:lstStyle/>
          <a:p>
            <a:r>
              <a:rPr lang="zh-CN" altLang="en-US" sz="3200" dirty="0" smtClean="0">
                <a:solidFill>
                  <a:schemeClr val="tx2"/>
                </a:solidFill>
                <a:cs typeface="+mn-ea"/>
                <a:sym typeface="+mn-lt"/>
              </a:rPr>
              <a:t>第</a:t>
            </a:r>
            <a:r>
              <a:rPr lang="zh-CN" altLang="en-US" sz="3200" dirty="0">
                <a:solidFill>
                  <a:schemeClr val="tx2"/>
                </a:solidFill>
                <a:cs typeface="+mn-ea"/>
                <a:sym typeface="+mn-lt"/>
              </a:rPr>
              <a:t>二</a:t>
            </a:r>
            <a:r>
              <a:rPr lang="zh-CN" altLang="en-US" sz="3200" dirty="0" smtClean="0">
                <a:solidFill>
                  <a:schemeClr val="tx2"/>
                </a:solidFill>
                <a:cs typeface="+mn-ea"/>
                <a:sym typeface="+mn-lt"/>
              </a:rPr>
              <a:t>章节</a:t>
            </a:r>
            <a:endParaRPr lang="zh-CN" altLang="en-US" sz="3200" dirty="0">
              <a:solidFill>
                <a:schemeClr val="tx2"/>
              </a:solidFill>
              <a:cs typeface="+mn-ea"/>
              <a:sym typeface="+mn-lt"/>
            </a:endParaRPr>
          </a:p>
        </p:txBody>
      </p:sp>
      <p:sp>
        <p:nvSpPr>
          <p:cNvPr id="23" name="文本框 21"/>
          <p:cNvSpPr txBox="1"/>
          <p:nvPr/>
        </p:nvSpPr>
        <p:spPr>
          <a:xfrm>
            <a:off x="5881563" y="3717032"/>
            <a:ext cx="6120680" cy="47295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000" dirty="0">
                <a:solidFill>
                  <a:schemeClr val="tx2"/>
                </a:solidFill>
                <a:cs typeface="+mn-ea"/>
                <a:sym typeface="+mn-lt"/>
              </a:rPr>
              <a:t>Fresh business general template</a:t>
            </a:r>
          </a:p>
          <a:p>
            <a:pPr>
              <a:lnSpc>
                <a:spcPct val="130000"/>
              </a:lnSpc>
            </a:pPr>
            <a:r>
              <a:rPr lang="en-US" altLang="zh-CN" sz="1000" dirty="0">
                <a:solidFill>
                  <a:schemeClr val="tx2"/>
                </a:solidFill>
                <a:cs typeface="+mn-ea"/>
                <a:sym typeface="+mn-lt"/>
              </a:rPr>
              <a:t>Applicable to enterprise introduction, summary report, sales marketing, chart </a:t>
            </a:r>
            <a:r>
              <a:rPr lang="en-US" altLang="zh-CN" sz="1000" dirty="0" err="1">
                <a:solidFill>
                  <a:schemeClr val="tx2"/>
                </a:solidFill>
                <a:cs typeface="+mn-ea"/>
                <a:sym typeface="+mn-lt"/>
              </a:rPr>
              <a:t>dataa</a:t>
            </a:r>
            <a:endParaRPr lang="zh-CN" altLang="en-US" sz="1000" dirty="0">
              <a:solidFill>
                <a:schemeClr val="tx2"/>
              </a:solidFill>
              <a:cs typeface="+mn-ea"/>
              <a:sym typeface="+mn-lt"/>
            </a:endParaRPr>
          </a:p>
        </p:txBody>
      </p:sp>
      <p:sp>
        <p:nvSpPr>
          <p:cNvPr id="27" name="TextBox 76"/>
          <p:cNvSpPr txBox="1"/>
          <p:nvPr/>
        </p:nvSpPr>
        <p:spPr>
          <a:xfrm>
            <a:off x="5881563" y="2789639"/>
            <a:ext cx="5451229" cy="707886"/>
          </a:xfrm>
          <a:prstGeom prst="rect">
            <a:avLst/>
          </a:prstGeom>
          <a:noFill/>
          <a:effectLst/>
        </p:spPr>
        <p:txBody>
          <a:bodyPr wrap="square" rtlCol="0">
            <a:spAutoFit/>
          </a:bodyPr>
          <a:lstStyle/>
          <a:p>
            <a:r>
              <a:rPr lang="zh-CN" altLang="en-US" sz="4000" dirty="0" smtClean="0">
                <a:solidFill>
                  <a:schemeClr val="accent1"/>
                </a:solidFill>
                <a:cs typeface="+mn-ea"/>
                <a:sym typeface="+mn-lt"/>
              </a:rPr>
              <a:t>单击修改您的标题</a:t>
            </a:r>
            <a:endParaRPr lang="zh-CN" altLang="en-US" sz="4000" dirty="0">
              <a:solidFill>
                <a:schemeClr val="accent1"/>
              </a:solidFill>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3393380" y="2861941"/>
            <a:ext cx="7681763" cy="238134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flipV="1">
            <a:off x="-3318875" y="1540206"/>
            <a:ext cx="7681763" cy="2674375"/>
          </a:xfrm>
          <a:prstGeom prst="rect">
            <a:avLst/>
          </a:prstGeom>
        </p:spPr>
      </p:pic>
      <p:sp>
        <p:nvSpPr>
          <p:cNvPr id="11" name="TextBox 76"/>
          <p:cNvSpPr txBox="1"/>
          <p:nvPr/>
        </p:nvSpPr>
        <p:spPr>
          <a:xfrm>
            <a:off x="3001243" y="2240888"/>
            <a:ext cx="2413153" cy="1862048"/>
          </a:xfrm>
          <a:prstGeom prst="rect">
            <a:avLst/>
          </a:prstGeom>
          <a:noFill/>
          <a:ln>
            <a:solidFill>
              <a:schemeClr val="accent2"/>
            </a:solidFill>
          </a:ln>
          <a:effectLst/>
        </p:spPr>
        <p:txBody>
          <a:bodyPr wrap="square" rtlCol="0">
            <a:spAutoFit/>
          </a:bodyPr>
          <a:lstStyle/>
          <a:p>
            <a:pPr algn="ctr"/>
            <a:r>
              <a:rPr lang="en-US" altLang="zh-CN" sz="11500" dirty="0" smtClean="0">
                <a:solidFill>
                  <a:schemeClr val="accent2"/>
                </a:solidFill>
                <a:cs typeface="+mn-ea"/>
                <a:sym typeface="+mn-lt"/>
              </a:rPr>
              <a:t>02</a:t>
            </a:r>
            <a:endParaRPr lang="zh-CN" altLang="en-US" sz="11500" dirty="0">
              <a:solidFill>
                <a:schemeClr val="accent2"/>
              </a:solidFill>
              <a:cs typeface="+mn-ea"/>
              <a:sym typeface="+mn-lt"/>
            </a:endParaRPr>
          </a:p>
        </p:txBody>
      </p:sp>
    </p:spTree>
    <p:extLst>
      <p:ext uri="{BB962C8B-B14F-4D97-AF65-F5344CB8AC3E}">
        <p14:creationId xmlns:p14="http://schemas.microsoft.com/office/powerpoint/2010/main" val="3967221524"/>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childTnLst>
                          </p:cTn>
                        </p:par>
                        <p:par>
                          <p:cTn id="17" fill="hold">
                            <p:stCondLst>
                              <p:cond delay="2500"/>
                            </p:stCondLst>
                            <p:childTnLst>
                              <p:par>
                                <p:cTn id="18" presetID="21" presetClass="entr" presetSubtype="1"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heel(1)">
                                      <p:cBhvr>
                                        <p:cTn id="20" dur="2000"/>
                                        <p:tgtEl>
                                          <p:spTgt spid="19"/>
                                        </p:tgtEl>
                                      </p:cBhvr>
                                    </p:animEffect>
                                  </p:childTnLst>
                                </p:cTn>
                              </p:par>
                            </p:childTnLst>
                          </p:cTn>
                        </p:par>
                        <p:par>
                          <p:cTn id="21" fill="hold">
                            <p:stCondLst>
                              <p:cond delay="4500"/>
                            </p:stCondLst>
                            <p:childTnLst>
                              <p:par>
                                <p:cTn id="22" presetID="50" presetClass="entr" presetSubtype="0" decel="10000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strVal val="#ppt_w+.3"/>
                                          </p:val>
                                        </p:tav>
                                        <p:tav tm="100000">
                                          <p:val>
                                            <p:strVal val="#ppt_w"/>
                                          </p:val>
                                        </p:tav>
                                      </p:tavLst>
                                    </p:anim>
                                    <p:anim calcmode="lin" valueType="num">
                                      <p:cBhvr>
                                        <p:cTn id="25" dur="1000" fill="hold"/>
                                        <p:tgtEl>
                                          <p:spTgt spid="27"/>
                                        </p:tgtEl>
                                        <p:attrNameLst>
                                          <p:attrName>ppt_h</p:attrName>
                                        </p:attrNameLst>
                                      </p:cBhvr>
                                      <p:tavLst>
                                        <p:tav tm="0">
                                          <p:val>
                                            <p:strVal val="#ppt_h"/>
                                          </p:val>
                                        </p:tav>
                                        <p:tav tm="100000">
                                          <p:val>
                                            <p:strVal val="#ppt_h"/>
                                          </p:val>
                                        </p:tav>
                                      </p:tavLst>
                                    </p:anim>
                                    <p:animEffect transition="in" filter="fade">
                                      <p:cBhvr>
                                        <p:cTn id="26" dur="1000"/>
                                        <p:tgtEl>
                                          <p:spTgt spid="27"/>
                                        </p:tgtEl>
                                      </p:cBhvr>
                                    </p:animEffect>
                                  </p:childTnLst>
                                </p:cTn>
                              </p:par>
                            </p:childTnLst>
                          </p:cTn>
                        </p:par>
                        <p:par>
                          <p:cTn id="27" fill="hold">
                            <p:stCondLst>
                              <p:cond delay="5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374">
      <a:dk1>
        <a:sysClr val="windowText" lastClr="000000"/>
      </a:dk1>
      <a:lt1>
        <a:sysClr val="window" lastClr="FFFFFF"/>
      </a:lt1>
      <a:dk2>
        <a:srgbClr val="39302A"/>
      </a:dk2>
      <a:lt2>
        <a:srgbClr val="E65550"/>
      </a:lt2>
      <a:accent1>
        <a:srgbClr val="89A25C"/>
      </a:accent1>
      <a:accent2>
        <a:srgbClr val="E65550"/>
      </a:accent2>
      <a:accent3>
        <a:srgbClr val="89A25C"/>
      </a:accent3>
      <a:accent4>
        <a:srgbClr val="E65550"/>
      </a:accent4>
      <a:accent5>
        <a:srgbClr val="89A25C"/>
      </a:accent5>
      <a:accent6>
        <a:srgbClr val="369221"/>
      </a:accent6>
      <a:hlink>
        <a:srgbClr val="369221"/>
      </a:hlink>
      <a:folHlink>
        <a:srgbClr val="162C30"/>
      </a:folHlink>
    </a:clrScheme>
    <a:fontScheme name="audtshfi">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817</TotalTime>
  <Words>3882</Words>
  <Application>Microsoft Office PowerPoint</Application>
  <PresentationFormat>自定义</PresentationFormat>
  <Paragraphs>329</Paragraphs>
  <Slides>29</Slides>
  <Notes>28</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29</vt:i4>
      </vt:variant>
    </vt:vector>
  </HeadingPairs>
  <TitlesOfParts>
    <vt:vector size="34" baseType="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小清新花边</dc:title>
  <dc:creator>user</dc:creator>
  <cp:keywords>user</cp:keywords>
  <dc:description>user</dc:description>
  <cp:lastModifiedBy>阳光 男孩</cp:lastModifiedBy>
  <cp:revision>138</cp:revision>
  <dcterms:created xsi:type="dcterms:W3CDTF">2015-09-13T11:28:16Z</dcterms:created>
  <dcterms:modified xsi:type="dcterms:W3CDTF">2019-12-19T12:50:53Z</dcterms:modified>
</cp:coreProperties>
</file>