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70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5" r:id="rId11"/>
    <p:sldId id="264" r:id="rId12"/>
    <p:sldId id="266" r:id="rId13"/>
    <p:sldId id="267" r:id="rId14"/>
    <p:sldId id="268" r:id="rId15"/>
    <p:sldId id="269" r:id="rId16"/>
    <p:sldId id="271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665B945D-5D01-4202-A53F-48DD2B2B7993}">
          <p14:sldIdLst>
            <p14:sldId id="270"/>
            <p14:sldId id="256"/>
            <p14:sldId id="257"/>
            <p14:sldId id="258"/>
            <p14:sldId id="259"/>
            <p14:sldId id="260"/>
            <p14:sldId id="261"/>
            <p14:sldId id="262"/>
            <p14:sldId id="263"/>
            <p14:sldId id="265"/>
            <p14:sldId id="264"/>
          </p14:sldIdLst>
        </p14:section>
        <p14:section name="设计规范" id="{AB73ECCF-2D31-4313-99A8-24A24909934D}">
          <p14:sldIdLst>
            <p14:sldId id="266"/>
            <p14:sldId id="267"/>
            <p14:sldId id="268"/>
            <p14:sldId id="269"/>
            <p14:sldId id="27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1C5B0"/>
    <a:srgbClr val="FAFAFA"/>
    <a:srgbClr val="E7EE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58" autoAdjust="0"/>
    <p:restoredTop sz="94660"/>
  </p:normalViewPr>
  <p:slideViewPr>
    <p:cSldViewPr snapToGrid="0">
      <p:cViewPr varScale="1">
        <p:scale>
          <a:sx n="85" d="100"/>
          <a:sy n="85" d="100"/>
        </p:scale>
        <p:origin x="114" y="6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1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D1C5B0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991-4FEE-86DA-149AF5E86C71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991-4FEE-86DA-149AF5E86C71}"/>
              </c:ext>
            </c:extLst>
          </c:dPt>
          <c:cat>
            <c:numRef>
              <c:f>Sheet1!$A$2:$A$3</c:f>
              <c:numCache>
                <c:formatCode>General</c:formatCode>
                <c:ptCount val="2"/>
                <c:pt idx="0">
                  <c:v>1</c:v>
                </c:pt>
                <c:pt idx="1">
                  <c:v>2</c:v>
                </c:pt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7</c:v>
                </c:pt>
                <c:pt idx="1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9991-4FEE-86DA-149AF5E86C7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D1C5B0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9991-4FEE-86DA-149AF5E86C71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9991-4FEE-86DA-149AF5E86C71}"/>
              </c:ext>
            </c:extLst>
          </c:dPt>
          <c:cat>
            <c:numRef>
              <c:f>Sheet1!$A$2:$A$3</c:f>
              <c:numCache>
                <c:formatCode>General</c:formatCode>
                <c:ptCount val="2"/>
                <c:pt idx="0">
                  <c:v>1</c:v>
                </c:pt>
                <c:pt idx="1">
                  <c:v>2</c:v>
                </c:pt>
              </c:numCache>
            </c:numRef>
          </c:cat>
          <c:val>
            <c:numRef>
              <c:f>Sheet1!$C$2:$C$3</c:f>
              <c:numCache>
                <c:formatCode>General</c:formatCode>
                <c:ptCount val="2"/>
                <c:pt idx="0">
                  <c:v>7</c:v>
                </c:pt>
                <c:pt idx="1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9991-4FEE-86DA-149AF5E86C7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3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D1C5B0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9991-4FEE-86DA-149AF5E86C71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9991-4FEE-86DA-149AF5E86C71}"/>
              </c:ext>
            </c:extLst>
          </c:dPt>
          <c:cat>
            <c:numRef>
              <c:f>Sheet1!$A$2:$A$3</c:f>
              <c:numCache>
                <c:formatCode>General</c:formatCode>
                <c:ptCount val="2"/>
                <c:pt idx="0">
                  <c:v>1</c:v>
                </c:pt>
                <c:pt idx="1">
                  <c:v>2</c:v>
                </c:pt>
              </c:numCache>
            </c:numRef>
          </c:cat>
          <c:val>
            <c:numRef>
              <c:f>Sheet1!$D$2:$D$3</c:f>
              <c:numCache>
                <c:formatCode>General</c:formatCode>
                <c:ptCount val="2"/>
                <c:pt idx="0">
                  <c:v>7</c:v>
                </c:pt>
                <c:pt idx="1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E-9991-4FEE-86DA-149AF5E86C71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4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D1C5B0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0-9991-4FEE-86DA-149AF5E86C71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2-9991-4FEE-86DA-149AF5E86C71}"/>
              </c:ext>
            </c:extLst>
          </c:dPt>
          <c:cat>
            <c:numRef>
              <c:f>Sheet1!$A$2:$A$3</c:f>
              <c:numCache>
                <c:formatCode>General</c:formatCode>
                <c:ptCount val="2"/>
                <c:pt idx="0">
                  <c:v>1</c:v>
                </c:pt>
                <c:pt idx="1">
                  <c:v>2</c:v>
                </c:pt>
              </c:numCache>
            </c:numRef>
          </c:cat>
          <c:val>
            <c:numRef>
              <c:f>Sheet1!$E$2:$E$3</c:f>
              <c:numCache>
                <c:formatCode>General</c:formatCode>
                <c:ptCount val="2"/>
                <c:pt idx="0">
                  <c:v>7</c:v>
                </c:pt>
                <c:pt idx="1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3-9991-4FEE-86DA-149AF5E86C7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1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D1C5B0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3EB-48FA-8120-B5E59494ABA1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3EB-48FA-8120-B5E59494ABA1}"/>
              </c:ext>
            </c:extLst>
          </c:dPt>
          <c:cat>
            <c:numRef>
              <c:f>Sheet1!$A$2:$A$3</c:f>
              <c:numCache>
                <c:formatCode>General</c:formatCode>
                <c:ptCount val="2"/>
                <c:pt idx="0">
                  <c:v>1</c:v>
                </c:pt>
                <c:pt idx="1">
                  <c:v>2</c:v>
                </c:pt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8</c:v>
                </c:pt>
                <c:pt idx="1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B3EB-48FA-8120-B5E59494ABA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D1C5B0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B3EB-48FA-8120-B5E59494ABA1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B3EB-48FA-8120-B5E59494ABA1}"/>
              </c:ext>
            </c:extLst>
          </c:dPt>
          <c:cat>
            <c:numRef>
              <c:f>Sheet1!$A$2:$A$3</c:f>
              <c:numCache>
                <c:formatCode>General</c:formatCode>
                <c:ptCount val="2"/>
                <c:pt idx="0">
                  <c:v>1</c:v>
                </c:pt>
                <c:pt idx="1">
                  <c:v>2</c:v>
                </c:pt>
              </c:numCache>
            </c:numRef>
          </c:cat>
          <c:val>
            <c:numRef>
              <c:f>Sheet1!$C$2:$C$3</c:f>
              <c:numCache>
                <c:formatCode>General</c:formatCode>
                <c:ptCount val="2"/>
                <c:pt idx="0">
                  <c:v>8</c:v>
                </c:pt>
                <c:pt idx="1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B3EB-48FA-8120-B5E59494ABA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3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D1C5B0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B3EB-48FA-8120-B5E59494ABA1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B3EB-48FA-8120-B5E59494ABA1}"/>
              </c:ext>
            </c:extLst>
          </c:dPt>
          <c:cat>
            <c:numRef>
              <c:f>Sheet1!$A$2:$A$3</c:f>
              <c:numCache>
                <c:formatCode>General</c:formatCode>
                <c:ptCount val="2"/>
                <c:pt idx="0">
                  <c:v>1</c:v>
                </c:pt>
                <c:pt idx="1">
                  <c:v>2</c:v>
                </c:pt>
              </c:numCache>
            </c:numRef>
          </c:cat>
          <c:val>
            <c:numRef>
              <c:f>Sheet1!$D$2:$D$3</c:f>
              <c:numCache>
                <c:formatCode>General</c:formatCode>
                <c:ptCount val="2"/>
                <c:pt idx="0">
                  <c:v>8</c:v>
                </c:pt>
                <c:pt idx="1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E-B3EB-48FA-8120-B5E59494ABA1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4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D1C5B0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0-B3EB-48FA-8120-B5E59494ABA1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2-B3EB-48FA-8120-B5E59494ABA1}"/>
              </c:ext>
            </c:extLst>
          </c:dPt>
          <c:cat>
            <c:numRef>
              <c:f>Sheet1!$A$2:$A$3</c:f>
              <c:numCache>
                <c:formatCode>General</c:formatCode>
                <c:ptCount val="2"/>
                <c:pt idx="0">
                  <c:v>1</c:v>
                </c:pt>
                <c:pt idx="1">
                  <c:v>2</c:v>
                </c:pt>
              </c:numCache>
            </c:numRef>
          </c:cat>
          <c:val>
            <c:numRef>
              <c:f>Sheet1!$E$2:$E$3</c:f>
              <c:numCache>
                <c:formatCode>General</c:formatCode>
                <c:ptCount val="2"/>
                <c:pt idx="0">
                  <c:v>8</c:v>
                </c:pt>
                <c:pt idx="1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3-B3EB-48FA-8120-B5E59494ABA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1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D1C5B0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085-4FC1-9C1A-A7917C517095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085-4FC1-9C1A-A7917C517095}"/>
              </c:ext>
            </c:extLst>
          </c:dPt>
          <c:cat>
            <c:numRef>
              <c:f>Sheet1!$A$2:$A$3</c:f>
              <c:numCache>
                <c:formatCode>General</c:formatCode>
                <c:ptCount val="2"/>
                <c:pt idx="0">
                  <c:v>1</c:v>
                </c:pt>
                <c:pt idx="1">
                  <c:v>2</c:v>
                </c:pt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6</c:v>
                </c:pt>
                <c:pt idx="1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5085-4FC1-9C1A-A7917C51709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D1C5B0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5085-4FC1-9C1A-A7917C517095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5085-4FC1-9C1A-A7917C517095}"/>
              </c:ext>
            </c:extLst>
          </c:dPt>
          <c:cat>
            <c:numRef>
              <c:f>Sheet1!$A$2:$A$3</c:f>
              <c:numCache>
                <c:formatCode>General</c:formatCode>
                <c:ptCount val="2"/>
                <c:pt idx="0">
                  <c:v>1</c:v>
                </c:pt>
                <c:pt idx="1">
                  <c:v>2</c:v>
                </c:pt>
              </c:numCache>
            </c:numRef>
          </c:cat>
          <c:val>
            <c:numRef>
              <c:f>Sheet1!$C$2:$C$3</c:f>
              <c:numCache>
                <c:formatCode>General</c:formatCode>
                <c:ptCount val="2"/>
                <c:pt idx="0">
                  <c:v>6</c:v>
                </c:pt>
                <c:pt idx="1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5085-4FC1-9C1A-A7917C51709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3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D1C5B0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5085-4FC1-9C1A-A7917C517095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5085-4FC1-9C1A-A7917C517095}"/>
              </c:ext>
            </c:extLst>
          </c:dPt>
          <c:cat>
            <c:numRef>
              <c:f>Sheet1!$A$2:$A$3</c:f>
              <c:numCache>
                <c:formatCode>General</c:formatCode>
                <c:ptCount val="2"/>
                <c:pt idx="0">
                  <c:v>1</c:v>
                </c:pt>
                <c:pt idx="1">
                  <c:v>2</c:v>
                </c:pt>
              </c:numCache>
            </c:numRef>
          </c:cat>
          <c:val>
            <c:numRef>
              <c:f>Sheet1!$D$2:$D$3</c:f>
              <c:numCache>
                <c:formatCode>General</c:formatCode>
                <c:ptCount val="2"/>
                <c:pt idx="0">
                  <c:v>6</c:v>
                </c:pt>
                <c:pt idx="1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E-5085-4FC1-9C1A-A7917C517095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4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D1C5B0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0-5085-4FC1-9C1A-A7917C517095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2-5085-4FC1-9C1A-A7917C517095}"/>
              </c:ext>
            </c:extLst>
          </c:dPt>
          <c:cat>
            <c:numRef>
              <c:f>Sheet1!$A$2:$A$3</c:f>
              <c:numCache>
                <c:formatCode>General</c:formatCode>
                <c:ptCount val="2"/>
                <c:pt idx="0">
                  <c:v>1</c:v>
                </c:pt>
                <c:pt idx="1">
                  <c:v>2</c:v>
                </c:pt>
              </c:numCache>
            </c:numRef>
          </c:cat>
          <c:val>
            <c:numRef>
              <c:f>Sheet1!$E$2:$E$3</c:f>
              <c:numCache>
                <c:formatCode>General</c:formatCode>
                <c:ptCount val="2"/>
                <c:pt idx="0">
                  <c:v>6</c:v>
                </c:pt>
                <c:pt idx="1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3-5085-4FC1-9C1A-A7917C51709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1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D1C5B0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03D-4960-8F7D-854557CDB6DC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03D-4960-8F7D-854557CDB6DC}"/>
              </c:ext>
            </c:extLst>
          </c:dPt>
          <c:cat>
            <c:numRef>
              <c:f>Sheet1!$A$2:$A$3</c:f>
              <c:numCache>
                <c:formatCode>General</c:formatCode>
                <c:ptCount val="2"/>
                <c:pt idx="0">
                  <c:v>1</c:v>
                </c:pt>
                <c:pt idx="1">
                  <c:v>2</c:v>
                </c:pt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D03D-4960-8F7D-854557CDB6D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D1C5B0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D03D-4960-8F7D-854557CDB6DC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D03D-4960-8F7D-854557CDB6DC}"/>
              </c:ext>
            </c:extLst>
          </c:dPt>
          <c:cat>
            <c:numRef>
              <c:f>Sheet1!$A$2:$A$3</c:f>
              <c:numCache>
                <c:formatCode>General</c:formatCode>
                <c:ptCount val="2"/>
                <c:pt idx="0">
                  <c:v>1</c:v>
                </c:pt>
                <c:pt idx="1">
                  <c:v>2</c:v>
                </c:pt>
              </c:numCache>
            </c:numRef>
          </c:cat>
          <c:val>
            <c:numRef>
              <c:f>Sheet1!$C$2:$C$3</c:f>
              <c:numCache>
                <c:formatCode>General</c:formatCode>
                <c:ptCount val="2"/>
                <c:pt idx="0">
                  <c:v>5</c:v>
                </c:pt>
                <c:pt idx="1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D03D-4960-8F7D-854557CDB6DC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3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D1C5B0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D03D-4960-8F7D-854557CDB6DC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D03D-4960-8F7D-854557CDB6DC}"/>
              </c:ext>
            </c:extLst>
          </c:dPt>
          <c:cat>
            <c:numRef>
              <c:f>Sheet1!$A$2:$A$3</c:f>
              <c:numCache>
                <c:formatCode>General</c:formatCode>
                <c:ptCount val="2"/>
                <c:pt idx="0">
                  <c:v>1</c:v>
                </c:pt>
                <c:pt idx="1">
                  <c:v>2</c:v>
                </c:pt>
              </c:numCache>
            </c:numRef>
          </c:cat>
          <c:val>
            <c:numRef>
              <c:f>Sheet1!$D$2:$D$3</c:f>
              <c:numCache>
                <c:formatCode>General</c:formatCode>
                <c:ptCount val="2"/>
                <c:pt idx="0">
                  <c:v>5</c:v>
                </c:pt>
                <c:pt idx="1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E-D03D-4960-8F7D-854557CDB6DC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4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D1C5B0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0-D03D-4960-8F7D-854557CDB6DC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2-D03D-4960-8F7D-854557CDB6DC}"/>
              </c:ext>
            </c:extLst>
          </c:dPt>
          <c:cat>
            <c:numRef>
              <c:f>Sheet1!$A$2:$A$3</c:f>
              <c:numCache>
                <c:formatCode>General</c:formatCode>
                <c:ptCount val="2"/>
                <c:pt idx="0">
                  <c:v>1</c:v>
                </c:pt>
                <c:pt idx="1">
                  <c:v>2</c:v>
                </c:pt>
              </c:numCache>
            </c:numRef>
          </c:cat>
          <c:val>
            <c:numRef>
              <c:f>Sheet1!$E$2:$E$3</c:f>
              <c:numCache>
                <c:formatCode>General</c:formatCode>
                <c:ptCount val="2"/>
                <c:pt idx="0">
                  <c:v>5</c:v>
                </c:pt>
                <c:pt idx="1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3-D03D-4960-8F7D-854557CDB6D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D1C5B0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400-4E1D-93E7-F728060614A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0"/>
        <c:axId val="-252188288"/>
        <c:axId val="-252183392"/>
      </c:barChart>
      <c:catAx>
        <c:axId val="-25218828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252183392"/>
        <c:crosses val="autoZero"/>
        <c:auto val="1"/>
        <c:lblAlgn val="ctr"/>
        <c:lblOffset val="100"/>
        <c:noMultiLvlLbl val="0"/>
      </c:catAx>
      <c:valAx>
        <c:axId val="-252183392"/>
        <c:scaling>
          <c:orientation val="minMax"/>
          <c:max val="4.9000000000000004"/>
          <c:min val="0"/>
        </c:scaling>
        <c:delete val="1"/>
        <c:axPos val="l"/>
        <c:majorGridlines>
          <c:spPr>
            <a:ln w="6350" cap="flat" cmpd="sng" algn="ctr">
              <a:solidFill>
                <a:schemeClr val="bg1">
                  <a:lumMod val="50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-2521882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D1C5B0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400-4E1D-93E7-F728060614A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0"/>
        <c:axId val="-252183936"/>
        <c:axId val="-252185024"/>
      </c:barChart>
      <c:catAx>
        <c:axId val="-25218393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252185024"/>
        <c:crosses val="autoZero"/>
        <c:auto val="1"/>
        <c:lblAlgn val="ctr"/>
        <c:lblOffset val="100"/>
        <c:noMultiLvlLbl val="0"/>
      </c:catAx>
      <c:valAx>
        <c:axId val="-252185024"/>
        <c:scaling>
          <c:orientation val="minMax"/>
          <c:max val="4.9000000000000004"/>
          <c:min val="0"/>
        </c:scaling>
        <c:delete val="1"/>
        <c:axPos val="l"/>
        <c:majorGridlines>
          <c:spPr>
            <a:ln w="6350" cap="flat" cmpd="sng" algn="ctr">
              <a:solidFill>
                <a:schemeClr val="bg1">
                  <a:lumMod val="50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-2521839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5E97FF-A071-482D-912E-6A1E60400696}" type="datetimeFigureOut">
              <a:rPr lang="zh-CN" altLang="en-US" smtClean="0"/>
              <a:t>2019/12/22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9E5C52-1E8B-49D4-982B-ABB8E065E9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67133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9E5C52-1E8B-49D4-982B-ABB8E065E99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79274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9E5C52-1E8B-49D4-982B-ABB8E065E99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61583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9E5C52-1E8B-49D4-982B-ABB8E065E99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109846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9E5C52-1E8B-49D4-982B-ABB8E065E99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567170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9E5C52-1E8B-49D4-982B-ABB8E065E99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704102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9E5C52-1E8B-49D4-982B-ABB8E065E99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4136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9E5C52-1E8B-49D4-982B-ABB8E065E99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98173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9E5C52-1E8B-49D4-982B-ABB8E065E99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47723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9E5C52-1E8B-49D4-982B-ABB8E065E99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1313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9E5C52-1E8B-49D4-982B-ABB8E065E99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2955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9E5C52-1E8B-49D4-982B-ABB8E065E99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9447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9E5C52-1E8B-49D4-982B-ABB8E065E99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91251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9E5C52-1E8B-49D4-982B-ABB8E065E99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42469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9E5C52-1E8B-49D4-982B-ABB8E065E99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6671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9E5C52-1E8B-49D4-982B-ABB8E065E99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89039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52787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屏幕&#10;&#10;描述已自动生成">
            <a:extLst>
              <a:ext uri="{FF2B5EF4-FFF2-40B4-BE49-F238E27FC236}">
                <a16:creationId xmlns:a16="http://schemas.microsoft.com/office/drawing/2014/main" xmlns="" id="{BC8C5C27-CFB4-4FFC-93F2-A8D3236E035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4510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chart" Target="../charts/chart1.xml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桌子, 黑色, 一群, 游戏机&#10;&#10;描述已自动生成">
            <a:extLst>
              <a:ext uri="{FF2B5EF4-FFF2-40B4-BE49-F238E27FC236}">
                <a16:creationId xmlns:a16="http://schemas.microsoft.com/office/drawing/2014/main" xmlns="" id="{BB661138-AA43-4AD3-B959-47870B4141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365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9D44716E-BC1F-4760-8E0F-D90B0B2C785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F22894A4-B957-4E31-9B42-A8BD2B15207E}"/>
              </a:ext>
            </a:extLst>
          </p:cNvPr>
          <p:cNvSpPr txBox="1"/>
          <p:nvPr/>
        </p:nvSpPr>
        <p:spPr>
          <a:xfrm>
            <a:off x="644072" y="292632"/>
            <a:ext cx="30262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>
                <a:solidFill>
                  <a:srgbClr val="D1C5B0"/>
                </a:solidFill>
                <a:latin typeface="Baskerville Old Face" panose="02020602080505020303" pitchFamily="18" charset="0"/>
              </a:rPr>
              <a:t>Your Corporate Name Goes Here</a:t>
            </a:r>
            <a:endParaRPr lang="zh-CN" altLang="en-US" sz="1600">
              <a:solidFill>
                <a:srgbClr val="D1C5B0"/>
              </a:solidFill>
              <a:latin typeface="Baskerville Old Face" panose="02020602080505020303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6ECC2468-30F6-4082-AA29-14360EF2165E}"/>
              </a:ext>
            </a:extLst>
          </p:cNvPr>
          <p:cNvGrpSpPr/>
          <p:nvPr/>
        </p:nvGrpSpPr>
        <p:grpSpPr>
          <a:xfrm>
            <a:off x="377372" y="396594"/>
            <a:ext cx="266700" cy="130631"/>
            <a:chOff x="2119086" y="3091542"/>
            <a:chExt cx="420914" cy="130631"/>
          </a:xfrm>
        </p:grpSpPr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FB3B18F1-9902-4C42-AB69-CE80DB201EB0}"/>
                </a:ext>
              </a:extLst>
            </p:cNvPr>
            <p:cNvCxnSpPr/>
            <p:nvPr/>
          </p:nvCxnSpPr>
          <p:spPr>
            <a:xfrm>
              <a:off x="2119086" y="3091542"/>
              <a:ext cx="261257" cy="0"/>
            </a:xfrm>
            <a:prstGeom prst="line">
              <a:avLst/>
            </a:prstGeom>
            <a:ln w="15875">
              <a:solidFill>
                <a:srgbClr val="D1C5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EDCB1C0C-3A19-47BF-A7B1-F9F3B9D00732}"/>
                </a:ext>
              </a:extLst>
            </p:cNvPr>
            <p:cNvCxnSpPr>
              <a:cxnSpLocks/>
            </p:cNvCxnSpPr>
            <p:nvPr/>
          </p:nvCxnSpPr>
          <p:spPr>
            <a:xfrm>
              <a:off x="2119086" y="3156858"/>
              <a:ext cx="420914" cy="0"/>
            </a:xfrm>
            <a:prstGeom prst="line">
              <a:avLst/>
            </a:prstGeom>
            <a:ln w="15875">
              <a:solidFill>
                <a:srgbClr val="D1C5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D8D8F43C-1DDD-4D88-BD8F-3373F29F0606}"/>
                </a:ext>
              </a:extLst>
            </p:cNvPr>
            <p:cNvCxnSpPr/>
            <p:nvPr/>
          </p:nvCxnSpPr>
          <p:spPr>
            <a:xfrm>
              <a:off x="2119086" y="3222173"/>
              <a:ext cx="261257" cy="0"/>
            </a:xfrm>
            <a:prstGeom prst="line">
              <a:avLst/>
            </a:prstGeom>
            <a:ln w="15875">
              <a:solidFill>
                <a:srgbClr val="D1C5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8A22EDDB-F1C5-4C2F-A5D8-6DF34C4DCA84}"/>
              </a:ext>
            </a:extLst>
          </p:cNvPr>
          <p:cNvGrpSpPr/>
          <p:nvPr/>
        </p:nvGrpSpPr>
        <p:grpSpPr>
          <a:xfrm>
            <a:off x="11743190" y="5503433"/>
            <a:ext cx="139248" cy="110348"/>
            <a:chOff x="5829300" y="3295650"/>
            <a:chExt cx="533400" cy="266700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ED5E28FB-8DA9-4973-B523-9142A9A3B8C6}"/>
                </a:ext>
              </a:extLst>
            </p:cNvPr>
            <p:cNvCxnSpPr/>
            <p:nvPr/>
          </p:nvCxnSpPr>
          <p:spPr>
            <a:xfrm flipH="1">
              <a:off x="5829300" y="3295650"/>
              <a:ext cx="266700" cy="266700"/>
            </a:xfrm>
            <a:prstGeom prst="line">
              <a:avLst/>
            </a:prstGeom>
            <a:ln w="12700">
              <a:solidFill>
                <a:srgbClr val="D1C5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570BDB55-7BF1-42A0-9D92-9805C7EF4CEA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3295650"/>
              <a:ext cx="266700" cy="266700"/>
            </a:xfrm>
            <a:prstGeom prst="line">
              <a:avLst/>
            </a:prstGeom>
            <a:ln w="12700">
              <a:solidFill>
                <a:srgbClr val="D1C5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B267F35E-5368-486F-A63B-4BAAA52710EA}"/>
              </a:ext>
            </a:extLst>
          </p:cNvPr>
          <p:cNvGrpSpPr/>
          <p:nvPr/>
        </p:nvGrpSpPr>
        <p:grpSpPr>
          <a:xfrm flipV="1">
            <a:off x="11743190" y="5982403"/>
            <a:ext cx="139248" cy="110346"/>
            <a:chOff x="5829300" y="3295650"/>
            <a:chExt cx="533400" cy="266700"/>
          </a:xfrm>
        </p:grpSpPr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D130542E-977D-4D79-9EDA-A67B03A0F121}"/>
                </a:ext>
              </a:extLst>
            </p:cNvPr>
            <p:cNvCxnSpPr/>
            <p:nvPr/>
          </p:nvCxnSpPr>
          <p:spPr>
            <a:xfrm flipH="1">
              <a:off x="5829300" y="3295650"/>
              <a:ext cx="266700" cy="266700"/>
            </a:xfrm>
            <a:prstGeom prst="line">
              <a:avLst/>
            </a:prstGeom>
            <a:ln w="12700">
              <a:solidFill>
                <a:srgbClr val="D1C5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8C042470-A953-43AD-8CC8-223E9A6DA7CE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3295650"/>
              <a:ext cx="266700" cy="266700"/>
            </a:xfrm>
            <a:prstGeom prst="line">
              <a:avLst/>
            </a:prstGeom>
            <a:ln w="12700">
              <a:solidFill>
                <a:srgbClr val="D1C5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8D3AD521-1D80-4403-9FF8-33CF4A0C1755}"/>
              </a:ext>
            </a:extLst>
          </p:cNvPr>
          <p:cNvSpPr txBox="1"/>
          <p:nvPr/>
        </p:nvSpPr>
        <p:spPr>
          <a:xfrm>
            <a:off x="223767" y="5977853"/>
            <a:ext cx="936623" cy="578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>
                <a:solidFill>
                  <a:schemeClr val="bg1">
                    <a:lumMod val="75000"/>
                  </a:schemeClr>
                </a:solidFill>
                <a:latin typeface="Baskerville Old Face" panose="02020602080505020303" pitchFamily="18" charset="0"/>
              </a:rPr>
              <a:t>20</a:t>
            </a:r>
            <a:r>
              <a:rPr lang="en-US" altLang="zh-CN" sz="2800" b="1">
                <a:solidFill>
                  <a:schemeClr val="bg1">
                    <a:lumMod val="75000"/>
                  </a:schemeClr>
                </a:solidFill>
                <a:latin typeface="Baskerville Old Face" panose="02020602080505020303" pitchFamily="18" charset="0"/>
              </a:rPr>
              <a:t>/</a:t>
            </a:r>
            <a:r>
              <a:rPr lang="en-US" altLang="zh-CN" sz="2800">
                <a:solidFill>
                  <a:schemeClr val="bg1">
                    <a:lumMod val="75000"/>
                  </a:schemeClr>
                </a:solidFill>
                <a:latin typeface="Baskerville Old Face" panose="02020602080505020303" pitchFamily="18" charset="0"/>
              </a:rPr>
              <a:t>12</a:t>
            </a:r>
            <a:endParaRPr lang="zh-CN" altLang="en-US" sz="2800">
              <a:solidFill>
                <a:schemeClr val="bg1">
                  <a:lumMod val="75000"/>
                </a:schemeClr>
              </a:solidFill>
              <a:latin typeface="Baskerville Old Face" panose="02020602080505020303" pitchFamily="18" charset="0"/>
            </a:endParaRP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33506512-9D41-49A9-B1E0-D4AAEF5D454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6" t="19718" r="4576" b="19718"/>
          <a:stretch>
            <a:fillRect/>
          </a:stretch>
        </p:blipFill>
        <p:spPr>
          <a:xfrm>
            <a:off x="3683000" y="1016000"/>
            <a:ext cx="4826000" cy="4826000"/>
          </a:xfrm>
          <a:custGeom>
            <a:avLst/>
            <a:gdLst>
              <a:gd name="connsiteX0" fmla="*/ 2413000 w 4826000"/>
              <a:gd name="connsiteY0" fmla="*/ 475892 h 4826000"/>
              <a:gd name="connsiteX1" fmla="*/ 475892 w 4826000"/>
              <a:gd name="connsiteY1" fmla="*/ 2413000 h 4826000"/>
              <a:gd name="connsiteX2" fmla="*/ 2413000 w 4826000"/>
              <a:gd name="connsiteY2" fmla="*/ 4350108 h 4826000"/>
              <a:gd name="connsiteX3" fmla="*/ 4350108 w 4826000"/>
              <a:gd name="connsiteY3" fmla="*/ 2413000 h 4826000"/>
              <a:gd name="connsiteX4" fmla="*/ 2413000 w 4826000"/>
              <a:gd name="connsiteY4" fmla="*/ 475892 h 4826000"/>
              <a:gd name="connsiteX5" fmla="*/ 2413000 w 4826000"/>
              <a:gd name="connsiteY5" fmla="*/ 0 h 4826000"/>
              <a:gd name="connsiteX6" fmla="*/ 4826000 w 4826000"/>
              <a:gd name="connsiteY6" fmla="*/ 2413000 h 4826000"/>
              <a:gd name="connsiteX7" fmla="*/ 2413000 w 4826000"/>
              <a:gd name="connsiteY7" fmla="*/ 4826000 h 4826000"/>
              <a:gd name="connsiteX8" fmla="*/ 0 w 4826000"/>
              <a:gd name="connsiteY8" fmla="*/ 2413000 h 4826000"/>
              <a:gd name="connsiteX9" fmla="*/ 2413000 w 4826000"/>
              <a:gd name="connsiteY9" fmla="*/ 0 h 482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826000" h="4826000">
                <a:moveTo>
                  <a:pt x="2413000" y="475892"/>
                </a:moveTo>
                <a:cubicBezTo>
                  <a:pt x="1343165" y="475892"/>
                  <a:pt x="475892" y="1343165"/>
                  <a:pt x="475892" y="2413000"/>
                </a:cubicBezTo>
                <a:cubicBezTo>
                  <a:pt x="475892" y="3482835"/>
                  <a:pt x="1343165" y="4350108"/>
                  <a:pt x="2413000" y="4350108"/>
                </a:cubicBezTo>
                <a:cubicBezTo>
                  <a:pt x="3482835" y="4350108"/>
                  <a:pt x="4350108" y="3482835"/>
                  <a:pt x="4350108" y="2413000"/>
                </a:cubicBezTo>
                <a:cubicBezTo>
                  <a:pt x="4350108" y="1343165"/>
                  <a:pt x="3482835" y="475892"/>
                  <a:pt x="2413000" y="475892"/>
                </a:cubicBezTo>
                <a:close/>
                <a:moveTo>
                  <a:pt x="2413000" y="0"/>
                </a:moveTo>
                <a:cubicBezTo>
                  <a:pt x="3745663" y="0"/>
                  <a:pt x="4826000" y="1080337"/>
                  <a:pt x="4826000" y="2413000"/>
                </a:cubicBezTo>
                <a:cubicBezTo>
                  <a:pt x="4826000" y="3745663"/>
                  <a:pt x="3745663" y="4826000"/>
                  <a:pt x="2413000" y="4826000"/>
                </a:cubicBezTo>
                <a:cubicBezTo>
                  <a:pt x="1080337" y="4826000"/>
                  <a:pt x="0" y="3745663"/>
                  <a:pt x="0" y="2413000"/>
                </a:cubicBezTo>
                <a:cubicBezTo>
                  <a:pt x="0" y="1080337"/>
                  <a:pt x="1080337" y="0"/>
                  <a:pt x="2413000" y="0"/>
                </a:cubicBezTo>
                <a:close/>
              </a:path>
            </a:pathLst>
          </a:custGeom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2CC088F9-E7DA-4F1B-84C9-0401526E2746}"/>
              </a:ext>
            </a:extLst>
          </p:cNvPr>
          <p:cNvSpPr txBox="1"/>
          <p:nvPr/>
        </p:nvSpPr>
        <p:spPr>
          <a:xfrm>
            <a:off x="3599543" y="3044280"/>
            <a:ext cx="49929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>
                <a:solidFill>
                  <a:srgbClr val="D1C5B0"/>
                </a:solidFill>
                <a:latin typeface="Baskerville Old Face" panose="02020602080505020303" pitchFamily="18" charset="0"/>
              </a:rPr>
              <a:t>Annual Summary</a:t>
            </a:r>
            <a:endParaRPr lang="zh-CN" altLang="en-US" sz="4400" b="1">
              <a:solidFill>
                <a:srgbClr val="D1C5B0"/>
              </a:solidFill>
              <a:latin typeface="Baskerville Old Face" panose="02020602080505020303" pitchFamily="18" charset="0"/>
            </a:endParaRP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1E72A23B-ECB4-40A1-8421-0033DAC62FFF}"/>
              </a:ext>
            </a:extLst>
          </p:cNvPr>
          <p:cNvCxnSpPr>
            <a:cxnSpLocks/>
          </p:cNvCxnSpPr>
          <p:nvPr/>
        </p:nvCxnSpPr>
        <p:spPr>
          <a:xfrm>
            <a:off x="6012180" y="2188029"/>
            <a:ext cx="167640" cy="0"/>
          </a:xfrm>
          <a:prstGeom prst="line">
            <a:avLst/>
          </a:prstGeom>
          <a:ln w="12700">
            <a:solidFill>
              <a:srgbClr val="D1C5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E8AF864B-25E0-4214-9D38-301F10EE6FB3}"/>
              </a:ext>
            </a:extLst>
          </p:cNvPr>
          <p:cNvCxnSpPr>
            <a:cxnSpLocks/>
          </p:cNvCxnSpPr>
          <p:nvPr/>
        </p:nvCxnSpPr>
        <p:spPr>
          <a:xfrm>
            <a:off x="6012180" y="4669972"/>
            <a:ext cx="167640" cy="0"/>
          </a:xfrm>
          <a:prstGeom prst="line">
            <a:avLst/>
          </a:prstGeom>
          <a:ln w="12700">
            <a:solidFill>
              <a:srgbClr val="D1C5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EEDAD843-89C1-4B73-8046-57BEA087682B}"/>
              </a:ext>
            </a:extLst>
          </p:cNvPr>
          <p:cNvSpPr txBox="1"/>
          <p:nvPr/>
        </p:nvSpPr>
        <p:spPr>
          <a:xfrm>
            <a:off x="8538147" y="1920230"/>
            <a:ext cx="3234190" cy="852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 b="1">
                <a:solidFill>
                  <a:srgbClr val="D1C5B0"/>
                </a:solidFill>
                <a:latin typeface="Baskerville Old Face" panose="02020602080505020303" pitchFamily="18" charset="0"/>
              </a:rPr>
              <a:t>Lorem ipsum dolor sit amet, consectetuer </a:t>
            </a:r>
            <a:r>
              <a:rPr lang="fr-FR" altLang="zh-CN" sz="1400">
                <a:solidFill>
                  <a:schemeClr val="bg1">
                    <a:lumMod val="75000"/>
                  </a:schemeClr>
                </a:solidFill>
                <a:latin typeface="Baskerville Old Face" panose="02020602080505020303" pitchFamily="18" charset="0"/>
              </a:rPr>
              <a:t>adipiscing elit. Maecenas porttitor congue massa. Fusce posuere</a:t>
            </a:r>
            <a:endParaRPr lang="zh-CN" altLang="en-US" sz="1400">
              <a:solidFill>
                <a:schemeClr val="bg1">
                  <a:lumMod val="75000"/>
                </a:schemeClr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D32D6FCF-0A76-4962-922E-9ED291953690}"/>
              </a:ext>
            </a:extLst>
          </p:cNvPr>
          <p:cNvSpPr txBox="1"/>
          <p:nvPr/>
        </p:nvSpPr>
        <p:spPr>
          <a:xfrm>
            <a:off x="8538147" y="4085486"/>
            <a:ext cx="3234190" cy="852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 b="1">
                <a:solidFill>
                  <a:srgbClr val="D1C5B0"/>
                </a:solidFill>
                <a:latin typeface="Baskerville Old Face" panose="02020602080505020303" pitchFamily="18" charset="0"/>
              </a:rPr>
              <a:t>Lorem ipsum dolor sit amet, consectetuer </a:t>
            </a:r>
            <a:r>
              <a:rPr lang="fr-FR" altLang="zh-CN" sz="1400">
                <a:solidFill>
                  <a:schemeClr val="bg1">
                    <a:lumMod val="75000"/>
                  </a:schemeClr>
                </a:solidFill>
                <a:latin typeface="Baskerville Old Face" panose="02020602080505020303" pitchFamily="18" charset="0"/>
              </a:rPr>
              <a:t>adipiscing elit. Maecenas porttitor congue massa. Fusce posuere</a:t>
            </a:r>
            <a:endParaRPr lang="zh-CN" altLang="en-US" sz="1400">
              <a:solidFill>
                <a:schemeClr val="bg1">
                  <a:lumMod val="75000"/>
                </a:schemeClr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885B9661-1295-4238-BE67-ED96E27C41BD}"/>
              </a:ext>
            </a:extLst>
          </p:cNvPr>
          <p:cNvSpPr txBox="1"/>
          <p:nvPr/>
        </p:nvSpPr>
        <p:spPr>
          <a:xfrm>
            <a:off x="419664" y="1920230"/>
            <a:ext cx="3234190" cy="852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fr-FR" altLang="zh-CN" sz="1400" b="1">
                <a:solidFill>
                  <a:srgbClr val="D1C5B0"/>
                </a:solidFill>
                <a:latin typeface="Baskerville Old Face" panose="02020602080505020303" pitchFamily="18" charset="0"/>
              </a:rPr>
              <a:t>Lorem ipsum dolor sit amet, consectetuer </a:t>
            </a:r>
            <a:r>
              <a:rPr lang="fr-FR" altLang="zh-CN" sz="1400">
                <a:solidFill>
                  <a:schemeClr val="bg1">
                    <a:lumMod val="75000"/>
                  </a:schemeClr>
                </a:solidFill>
                <a:latin typeface="Baskerville Old Face" panose="02020602080505020303" pitchFamily="18" charset="0"/>
              </a:rPr>
              <a:t>adipiscing elit. Maecenas porttitor congue massa. Fusce posuere</a:t>
            </a:r>
            <a:endParaRPr lang="zh-CN" altLang="en-US" sz="1400">
              <a:solidFill>
                <a:schemeClr val="bg1">
                  <a:lumMod val="75000"/>
                </a:schemeClr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A7A7D039-BB27-487C-859D-8B603B91C7C2}"/>
              </a:ext>
            </a:extLst>
          </p:cNvPr>
          <p:cNvSpPr txBox="1"/>
          <p:nvPr/>
        </p:nvSpPr>
        <p:spPr>
          <a:xfrm>
            <a:off x="419664" y="4085486"/>
            <a:ext cx="3234190" cy="852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fr-FR" altLang="zh-CN" sz="1400" b="1">
                <a:solidFill>
                  <a:srgbClr val="D1C5B0"/>
                </a:solidFill>
                <a:latin typeface="Baskerville Old Face" panose="02020602080505020303" pitchFamily="18" charset="0"/>
              </a:rPr>
              <a:t>Lorem ipsum dolor sit amet, consectetuer </a:t>
            </a:r>
            <a:r>
              <a:rPr lang="fr-FR" altLang="zh-CN" sz="1400">
                <a:solidFill>
                  <a:schemeClr val="bg1">
                    <a:lumMod val="75000"/>
                  </a:schemeClr>
                </a:solidFill>
                <a:latin typeface="Baskerville Old Face" panose="02020602080505020303" pitchFamily="18" charset="0"/>
              </a:rPr>
              <a:t>adipiscing elit. Maecenas porttitor congue massa. Fusce posuere</a:t>
            </a:r>
            <a:endParaRPr lang="zh-CN" altLang="en-US" sz="1400">
              <a:solidFill>
                <a:schemeClr val="bg1">
                  <a:lumMod val="75000"/>
                </a:schemeClr>
              </a:solidFill>
              <a:latin typeface="Baskerville Old Face" panose="02020602080505020303" pitchFamily="18" charset="0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1123FE01-517C-4B80-B126-569518557BE3}"/>
              </a:ext>
            </a:extLst>
          </p:cNvPr>
          <p:cNvGrpSpPr/>
          <p:nvPr/>
        </p:nvGrpSpPr>
        <p:grpSpPr>
          <a:xfrm>
            <a:off x="0" y="6698344"/>
            <a:ext cx="12192000" cy="43543"/>
            <a:chOff x="0" y="6694716"/>
            <a:chExt cx="12192000" cy="43543"/>
          </a:xfrm>
        </p:grpSpPr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xmlns="" id="{C6D76F50-E8E4-4EB6-A73A-A6F96C58428D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6694716"/>
              <a:ext cx="12192000" cy="0"/>
            </a:xfrm>
            <a:prstGeom prst="line">
              <a:avLst/>
            </a:prstGeom>
            <a:ln w="12700">
              <a:solidFill>
                <a:srgbClr val="D1C5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xmlns="" id="{6C681D2A-4A94-426E-97F2-60864FE756DD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6738259"/>
              <a:ext cx="12192000" cy="0"/>
            </a:xfrm>
            <a:prstGeom prst="line">
              <a:avLst/>
            </a:prstGeom>
            <a:ln w="12700">
              <a:solidFill>
                <a:srgbClr val="D1C5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EA67620B-CD48-4353-9802-41F529D5302F}"/>
              </a:ext>
            </a:extLst>
          </p:cNvPr>
          <p:cNvGrpSpPr/>
          <p:nvPr/>
        </p:nvGrpSpPr>
        <p:grpSpPr>
          <a:xfrm>
            <a:off x="0" y="116114"/>
            <a:ext cx="12192000" cy="43543"/>
            <a:chOff x="0" y="6694716"/>
            <a:chExt cx="12192000" cy="43543"/>
          </a:xfrm>
        </p:grpSpPr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xmlns="" id="{7BBFE6EC-51F1-4276-B78A-930CE5E6DBC0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6694716"/>
              <a:ext cx="12192000" cy="0"/>
            </a:xfrm>
            <a:prstGeom prst="line">
              <a:avLst/>
            </a:prstGeom>
            <a:ln w="12700">
              <a:solidFill>
                <a:srgbClr val="D1C5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xmlns="" id="{6C6809BC-7FEE-471E-AE4B-B3C7D543108D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6738259"/>
              <a:ext cx="12192000" cy="0"/>
            </a:xfrm>
            <a:prstGeom prst="line">
              <a:avLst/>
            </a:prstGeom>
            <a:ln w="12700">
              <a:solidFill>
                <a:srgbClr val="D1C5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21068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022B2938-B9A9-48A5-A773-06DFAA06A4D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 descr="蓝色的高楼&#10;&#10;描述已自动生成">
            <a:extLst>
              <a:ext uri="{FF2B5EF4-FFF2-40B4-BE49-F238E27FC236}">
                <a16:creationId xmlns:a16="http://schemas.microsoft.com/office/drawing/2014/main" xmlns="" id="{4D93725C-7173-4EE5-B604-5801D7FA1A9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02" t="32018" r="31843"/>
          <a:stretch/>
        </p:blipFill>
        <p:spPr>
          <a:xfrm>
            <a:off x="7643584" y="0"/>
            <a:ext cx="3790043" cy="6858000"/>
          </a:xfrm>
          <a:prstGeom prst="rect">
            <a:avLst/>
          </a:prstGeom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6EBB123D-CD86-4132-B45F-C8DE14A154D7}"/>
              </a:ext>
            </a:extLst>
          </p:cNvPr>
          <p:cNvSpPr txBox="1"/>
          <p:nvPr/>
        </p:nvSpPr>
        <p:spPr>
          <a:xfrm>
            <a:off x="3599543" y="5515428"/>
            <a:ext cx="49929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>
                <a:solidFill>
                  <a:srgbClr val="D1C5B0"/>
                </a:solidFill>
                <a:latin typeface="Baskerville Old Face" panose="02020602080505020303" pitchFamily="18" charset="0"/>
              </a:rPr>
              <a:t>Annual Summary</a:t>
            </a:r>
            <a:endParaRPr lang="zh-CN" altLang="en-US" sz="5400" b="1">
              <a:solidFill>
                <a:srgbClr val="D1C5B0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136F1D0F-BC7A-4B13-9A59-B06F03B066EE}"/>
              </a:ext>
            </a:extLst>
          </p:cNvPr>
          <p:cNvSpPr txBox="1"/>
          <p:nvPr/>
        </p:nvSpPr>
        <p:spPr>
          <a:xfrm>
            <a:off x="644072" y="292632"/>
            <a:ext cx="30262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>
                <a:solidFill>
                  <a:srgbClr val="D1C5B0"/>
                </a:solidFill>
                <a:latin typeface="Baskerville Old Face" panose="02020602080505020303" pitchFamily="18" charset="0"/>
              </a:rPr>
              <a:t>Your Corporate Name Goes Here</a:t>
            </a:r>
            <a:endParaRPr lang="zh-CN" altLang="en-US" sz="1600">
              <a:solidFill>
                <a:srgbClr val="D1C5B0"/>
              </a:solidFill>
              <a:latin typeface="Baskerville Old Face" panose="02020602080505020303" pitchFamily="18" charset="0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5530CE4B-2FF8-45B2-95EC-4F8FF15B3E18}"/>
              </a:ext>
            </a:extLst>
          </p:cNvPr>
          <p:cNvGrpSpPr/>
          <p:nvPr/>
        </p:nvGrpSpPr>
        <p:grpSpPr>
          <a:xfrm>
            <a:off x="377372" y="396594"/>
            <a:ext cx="266700" cy="130631"/>
            <a:chOff x="2119086" y="3091542"/>
            <a:chExt cx="420914" cy="130631"/>
          </a:xfrm>
        </p:grpSpPr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C237DF87-9CDA-4FE7-92E6-78251128F29D}"/>
                </a:ext>
              </a:extLst>
            </p:cNvPr>
            <p:cNvCxnSpPr/>
            <p:nvPr/>
          </p:nvCxnSpPr>
          <p:spPr>
            <a:xfrm>
              <a:off x="2119086" y="3091542"/>
              <a:ext cx="261257" cy="0"/>
            </a:xfrm>
            <a:prstGeom prst="line">
              <a:avLst/>
            </a:prstGeom>
            <a:ln w="15875">
              <a:solidFill>
                <a:srgbClr val="D1C5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E3BD8D7A-6998-479D-93BE-EA6B9FA44087}"/>
                </a:ext>
              </a:extLst>
            </p:cNvPr>
            <p:cNvCxnSpPr>
              <a:cxnSpLocks/>
            </p:cNvCxnSpPr>
            <p:nvPr/>
          </p:nvCxnSpPr>
          <p:spPr>
            <a:xfrm>
              <a:off x="2119086" y="3156858"/>
              <a:ext cx="420914" cy="0"/>
            </a:xfrm>
            <a:prstGeom prst="line">
              <a:avLst/>
            </a:prstGeom>
            <a:ln w="15875">
              <a:solidFill>
                <a:srgbClr val="D1C5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xmlns="" id="{F520284F-5D3D-4CEC-9AB6-DF85B7F32C59}"/>
                </a:ext>
              </a:extLst>
            </p:cNvPr>
            <p:cNvCxnSpPr/>
            <p:nvPr/>
          </p:nvCxnSpPr>
          <p:spPr>
            <a:xfrm>
              <a:off x="2119086" y="3222173"/>
              <a:ext cx="261257" cy="0"/>
            </a:xfrm>
            <a:prstGeom prst="line">
              <a:avLst/>
            </a:prstGeom>
            <a:ln w="15875">
              <a:solidFill>
                <a:srgbClr val="D1C5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843EE412-58EE-4765-9780-8D3CBD20F333}"/>
              </a:ext>
            </a:extLst>
          </p:cNvPr>
          <p:cNvSpPr txBox="1"/>
          <p:nvPr/>
        </p:nvSpPr>
        <p:spPr>
          <a:xfrm>
            <a:off x="644072" y="1926717"/>
            <a:ext cx="10105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D1C5B0"/>
                </a:solidFill>
                <a:latin typeface="Baskerville Old Face" panose="02020602080505020303" pitchFamily="18" charset="0"/>
              </a:rPr>
              <a:t>2019</a:t>
            </a:r>
            <a:endParaRPr lang="zh-CN" altLang="en-US" sz="2800" b="1">
              <a:solidFill>
                <a:srgbClr val="D1C5B0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2ACA8D12-3CFA-4703-B2D8-0125166FC6AA}"/>
              </a:ext>
            </a:extLst>
          </p:cNvPr>
          <p:cNvSpPr txBox="1"/>
          <p:nvPr/>
        </p:nvSpPr>
        <p:spPr>
          <a:xfrm>
            <a:off x="3012621" y="1926717"/>
            <a:ext cx="30262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D1C5B0"/>
                </a:solidFill>
                <a:latin typeface="Baskerville Old Face" panose="02020602080505020303" pitchFamily="18" charset="0"/>
              </a:rPr>
              <a:t>Designed By Xiao</a:t>
            </a:r>
            <a:endParaRPr lang="zh-CN" altLang="en-US" sz="2800" b="1">
              <a:solidFill>
                <a:srgbClr val="D1C5B0"/>
              </a:solidFill>
              <a:latin typeface="Baskerville Old Face" panose="02020602080505020303" pitchFamily="18" charset="0"/>
            </a:endParaRPr>
          </a:p>
        </p:txBody>
      </p: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xmlns="" id="{D9CB19C8-2842-48CA-B913-D05CDC5394BF}"/>
              </a:ext>
            </a:extLst>
          </p:cNvPr>
          <p:cNvCxnSpPr>
            <a:cxnSpLocks/>
          </p:cNvCxnSpPr>
          <p:nvPr/>
        </p:nvCxnSpPr>
        <p:spPr>
          <a:xfrm>
            <a:off x="752022" y="2465018"/>
            <a:ext cx="1278797" cy="0"/>
          </a:xfrm>
          <a:prstGeom prst="line">
            <a:avLst/>
          </a:prstGeom>
          <a:ln w="12700">
            <a:solidFill>
              <a:srgbClr val="D1C5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xmlns="" id="{9B45C71C-ABF2-436F-A221-5D45DF01E095}"/>
              </a:ext>
            </a:extLst>
          </p:cNvPr>
          <p:cNvCxnSpPr>
            <a:cxnSpLocks/>
          </p:cNvCxnSpPr>
          <p:nvPr/>
        </p:nvCxnSpPr>
        <p:spPr>
          <a:xfrm>
            <a:off x="3103887" y="2465018"/>
            <a:ext cx="3307546" cy="0"/>
          </a:xfrm>
          <a:prstGeom prst="line">
            <a:avLst/>
          </a:prstGeom>
          <a:ln w="12700">
            <a:solidFill>
              <a:srgbClr val="D1C5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00E9DD5F-EE00-4325-A15A-A59D2EA24974}"/>
              </a:ext>
            </a:extLst>
          </p:cNvPr>
          <p:cNvSpPr txBox="1"/>
          <p:nvPr/>
        </p:nvSpPr>
        <p:spPr>
          <a:xfrm>
            <a:off x="3012621" y="3871660"/>
            <a:ext cx="4630963" cy="629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500">
                <a:solidFill>
                  <a:schemeClr val="bg1">
                    <a:lumMod val="75000"/>
                  </a:schemeClr>
                </a:solidFill>
                <a:latin typeface="Baskerville Old Face" panose="02020602080505020303" pitchFamily="18" charset="0"/>
              </a:rPr>
              <a:t>Pellentesque Habitant Morbi Tristique Senectus Et Netus Et Malesuada Fames Ac Turpis Egestas</a:t>
            </a:r>
            <a:endParaRPr lang="zh-CN" altLang="en-US" sz="1500">
              <a:solidFill>
                <a:schemeClr val="bg1">
                  <a:lumMod val="75000"/>
                </a:schemeClr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867D8F33-0366-43AC-87AD-3F8DE7B9D70C}"/>
              </a:ext>
            </a:extLst>
          </p:cNvPr>
          <p:cNvSpPr txBox="1"/>
          <p:nvPr/>
        </p:nvSpPr>
        <p:spPr>
          <a:xfrm rot="5400000">
            <a:off x="10851451" y="438514"/>
            <a:ext cx="829130" cy="335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fr-FR" altLang="zh-CN" sz="1400">
                <a:solidFill>
                  <a:schemeClr val="bg1">
                    <a:lumMod val="85000"/>
                  </a:schemeClr>
                </a:solidFill>
                <a:latin typeface="Baskerville Old Face" panose="02020602080505020303" pitchFamily="18" charset="0"/>
              </a:rPr>
              <a:t>2018</a:t>
            </a:r>
            <a:endParaRPr lang="zh-CN" altLang="en-US" sz="1400">
              <a:solidFill>
                <a:schemeClr val="bg1">
                  <a:lumMod val="85000"/>
                </a:schemeClr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203C15BC-FCF7-4901-B1CA-B33E74BB7579}"/>
              </a:ext>
            </a:extLst>
          </p:cNvPr>
          <p:cNvSpPr txBox="1"/>
          <p:nvPr/>
        </p:nvSpPr>
        <p:spPr>
          <a:xfrm rot="5400000">
            <a:off x="10851451" y="2419448"/>
            <a:ext cx="829130" cy="335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fr-FR" altLang="zh-CN" sz="1400">
                <a:solidFill>
                  <a:schemeClr val="bg1">
                    <a:lumMod val="85000"/>
                  </a:schemeClr>
                </a:solidFill>
                <a:latin typeface="Baskerville Old Face" panose="02020602080505020303" pitchFamily="18" charset="0"/>
              </a:rPr>
              <a:t>2019</a:t>
            </a:r>
            <a:endParaRPr lang="zh-CN" altLang="en-US" sz="1400">
              <a:solidFill>
                <a:schemeClr val="bg1">
                  <a:lumMod val="85000"/>
                </a:schemeClr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0CF4ECE8-1CCB-44E7-B342-0B959DCC9910}"/>
              </a:ext>
            </a:extLst>
          </p:cNvPr>
          <p:cNvSpPr txBox="1"/>
          <p:nvPr/>
        </p:nvSpPr>
        <p:spPr>
          <a:xfrm rot="5400000">
            <a:off x="10009510" y="5242325"/>
            <a:ext cx="2513013" cy="335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solidFill>
                  <a:schemeClr val="bg1">
                    <a:lumMod val="75000"/>
                  </a:schemeClr>
                </a:solidFill>
                <a:latin typeface="Baskerville Old Face" panose="02020602080505020303" pitchFamily="18" charset="0"/>
              </a:rPr>
              <a:t>Tristique Senectus Et Netus Et is</a:t>
            </a:r>
            <a:endParaRPr lang="zh-CN" altLang="en-US" sz="1400">
              <a:solidFill>
                <a:schemeClr val="bg1">
                  <a:lumMod val="75000"/>
                </a:schemeClr>
              </a:solidFill>
              <a:latin typeface="Baskerville Old Face" panose="02020602080505020303" pitchFamily="18" charset="0"/>
            </a:endParaRPr>
          </a:p>
        </p:txBody>
      </p: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xmlns="" id="{EFE42796-EAEA-4099-9F5B-5A27A5479761}"/>
              </a:ext>
            </a:extLst>
          </p:cNvPr>
          <p:cNvCxnSpPr>
            <a:cxnSpLocks/>
          </p:cNvCxnSpPr>
          <p:nvPr/>
        </p:nvCxnSpPr>
        <p:spPr>
          <a:xfrm>
            <a:off x="752022" y="6376476"/>
            <a:ext cx="3426278" cy="0"/>
          </a:xfrm>
          <a:prstGeom prst="line">
            <a:avLst/>
          </a:prstGeom>
          <a:ln w="12700">
            <a:solidFill>
              <a:srgbClr val="D1C5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8605F263-1A9C-4E5C-AE56-729E6515D7F7}"/>
              </a:ext>
            </a:extLst>
          </p:cNvPr>
          <p:cNvSpPr txBox="1"/>
          <p:nvPr/>
        </p:nvSpPr>
        <p:spPr>
          <a:xfrm>
            <a:off x="8592457" y="238203"/>
            <a:ext cx="936623" cy="578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>
                <a:solidFill>
                  <a:schemeClr val="bg1">
                    <a:lumMod val="75000"/>
                  </a:schemeClr>
                </a:solidFill>
                <a:latin typeface="Baskerville Old Face" panose="02020602080505020303" pitchFamily="18" charset="0"/>
              </a:rPr>
              <a:t>20</a:t>
            </a:r>
            <a:r>
              <a:rPr lang="en-US" altLang="zh-CN" sz="2800" b="1">
                <a:solidFill>
                  <a:schemeClr val="bg1">
                    <a:lumMod val="75000"/>
                  </a:schemeClr>
                </a:solidFill>
                <a:latin typeface="Baskerville Old Face" panose="02020602080505020303" pitchFamily="18" charset="0"/>
              </a:rPr>
              <a:t>/</a:t>
            </a:r>
            <a:r>
              <a:rPr lang="en-US" altLang="zh-CN" sz="2800">
                <a:solidFill>
                  <a:schemeClr val="bg1">
                    <a:lumMod val="75000"/>
                  </a:schemeClr>
                </a:solidFill>
                <a:latin typeface="Baskerville Old Face" panose="02020602080505020303" pitchFamily="18" charset="0"/>
              </a:rPr>
              <a:t>12</a:t>
            </a:r>
            <a:endParaRPr lang="zh-CN" altLang="en-US" sz="2800">
              <a:solidFill>
                <a:schemeClr val="bg1">
                  <a:lumMod val="75000"/>
                </a:schemeClr>
              </a:solidFill>
              <a:latin typeface="Baskerville Old Face" panose="02020602080505020303" pitchFamily="18" charset="0"/>
            </a:endParaRP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6A3CD1F3-2AC3-425F-9584-37BA976F2688}"/>
              </a:ext>
            </a:extLst>
          </p:cNvPr>
          <p:cNvGrpSpPr/>
          <p:nvPr/>
        </p:nvGrpSpPr>
        <p:grpSpPr>
          <a:xfrm>
            <a:off x="11743190" y="5503433"/>
            <a:ext cx="139248" cy="110348"/>
            <a:chOff x="5829300" y="3295650"/>
            <a:chExt cx="533400" cy="266700"/>
          </a:xfrm>
        </p:grpSpPr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xmlns="" id="{CD61C622-BD29-443B-9C71-39B25F5E6039}"/>
                </a:ext>
              </a:extLst>
            </p:cNvPr>
            <p:cNvCxnSpPr/>
            <p:nvPr/>
          </p:nvCxnSpPr>
          <p:spPr>
            <a:xfrm flipH="1">
              <a:off x="5829300" y="3295650"/>
              <a:ext cx="266700" cy="266700"/>
            </a:xfrm>
            <a:prstGeom prst="line">
              <a:avLst/>
            </a:prstGeom>
            <a:ln w="12700">
              <a:solidFill>
                <a:srgbClr val="D1C5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xmlns="" id="{5A957478-179B-4E46-8024-69C6680D6317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3295650"/>
              <a:ext cx="266700" cy="266700"/>
            </a:xfrm>
            <a:prstGeom prst="line">
              <a:avLst/>
            </a:prstGeom>
            <a:ln w="12700">
              <a:solidFill>
                <a:srgbClr val="D1C5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A007F31F-047B-4E45-AB0C-8A84C6FE1717}"/>
              </a:ext>
            </a:extLst>
          </p:cNvPr>
          <p:cNvGrpSpPr/>
          <p:nvPr/>
        </p:nvGrpSpPr>
        <p:grpSpPr>
          <a:xfrm flipV="1">
            <a:off x="11743190" y="5982403"/>
            <a:ext cx="139248" cy="110346"/>
            <a:chOff x="5829300" y="3295650"/>
            <a:chExt cx="533400" cy="266700"/>
          </a:xfrm>
        </p:grpSpPr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xmlns="" id="{DAE6EDBB-DE51-4F9A-BB07-20ED89039D79}"/>
                </a:ext>
              </a:extLst>
            </p:cNvPr>
            <p:cNvCxnSpPr/>
            <p:nvPr/>
          </p:nvCxnSpPr>
          <p:spPr>
            <a:xfrm flipH="1">
              <a:off x="5829300" y="3295650"/>
              <a:ext cx="266700" cy="266700"/>
            </a:xfrm>
            <a:prstGeom prst="line">
              <a:avLst/>
            </a:prstGeom>
            <a:ln w="12700">
              <a:solidFill>
                <a:srgbClr val="D1C5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xmlns="" id="{62B1F62F-43A3-4D6E-8266-BE09AD68463B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3295650"/>
              <a:ext cx="266700" cy="266700"/>
            </a:xfrm>
            <a:prstGeom prst="line">
              <a:avLst/>
            </a:prstGeom>
            <a:ln w="12700">
              <a:solidFill>
                <a:srgbClr val="D1C5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55932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DF071AF-259C-41C7-AC00-9C1818B98D1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A646A561-509E-4A46-9B64-96D432D4D739}"/>
              </a:ext>
            </a:extLst>
          </p:cNvPr>
          <p:cNvGrpSpPr/>
          <p:nvPr/>
        </p:nvGrpSpPr>
        <p:grpSpPr>
          <a:xfrm>
            <a:off x="3963044" y="2662212"/>
            <a:ext cx="4265911" cy="1533576"/>
            <a:chOff x="3963045" y="2551726"/>
            <a:chExt cx="4265911" cy="1533576"/>
          </a:xfrm>
        </p:grpSpPr>
        <p:sp>
          <p:nvSpPr>
            <p:cNvPr id="2" name="矩形 1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/>
            <p:cNvSpPr/>
            <p:nvPr/>
          </p:nvSpPr>
          <p:spPr>
            <a:xfrm>
              <a:off x="3963045" y="3562082"/>
              <a:ext cx="426591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庞门正道标题体" panose="02010600030101010101" pitchFamily="2" charset="-122"/>
                  <a:cs typeface="+mn-ea"/>
                  <a:sym typeface="+mn-lt"/>
                </a:rPr>
                <a:t>DESIGN SPECIFICATIONS</a:t>
              </a:r>
            </a:p>
          </p:txBody>
        </p:sp>
        <p:sp>
          <p:nvSpPr>
            <p:cNvPr id="3" name="矩形 2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/>
            <p:cNvSpPr/>
            <p:nvPr/>
          </p:nvSpPr>
          <p:spPr>
            <a:xfrm>
              <a:off x="4740501" y="2551726"/>
              <a:ext cx="271099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8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ea"/>
                  <a:sym typeface="+mn-lt"/>
                </a:rPr>
                <a:t>设计规范</a:t>
              </a:r>
              <a:endParaRPr kumimoji="0" lang="en-US" altLang="zh-CN" sz="4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238269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4D60B9A0-ECBD-4CB3-AD62-005DA6B0CA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>
            <a:cxnSpLocks/>
          </p:cNvCxnSpPr>
          <p:nvPr/>
        </p:nvCxnSpPr>
        <p:spPr>
          <a:xfrm>
            <a:off x="581025" y="701675"/>
            <a:ext cx="0" cy="584200"/>
          </a:xfrm>
          <a:prstGeom prst="line">
            <a:avLst/>
          </a:prstGeom>
          <a:ln w="1905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633942" y="504825"/>
            <a:ext cx="1181100" cy="586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60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字体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440287" y="3107983"/>
            <a:ext cx="5311426" cy="6451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lang="en-US" altLang="zh-CN" sz="3200" spc="600">
                <a:solidFill>
                  <a:prstClr val="black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Baskerville Old Face</a:t>
            </a:r>
            <a:endParaRPr kumimoji="0" lang="zh-CN" altLang="en-US" sz="32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3942" y="971550"/>
            <a:ext cx="2038350" cy="435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60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庞门正道标题体" panose="02010600030101010101" pitchFamily="2" charset="-122"/>
                <a:cs typeface="+mn-cs"/>
              </a:rPr>
              <a:t>Fonts</a:t>
            </a:r>
            <a:endParaRPr kumimoji="0" lang="zh-CN" altLang="en-US" sz="2000" b="1" i="0" u="none" strike="noStrike" kern="1200" cap="none" spc="60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庞门正道标题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53238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EACAD29F-0372-4CA1-8E76-7EECFBC0BB3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33942" y="504825"/>
            <a:ext cx="1181100" cy="576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60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配色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33942" y="971550"/>
            <a:ext cx="2038350" cy="435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60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Colours</a:t>
            </a:r>
            <a:endParaRPr kumimoji="0" lang="zh-CN" altLang="en-US" sz="2000" b="1" i="0" u="none" strike="noStrike" kern="1200" cap="none" spc="60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4CA4C7F0-77F5-48A0-8B17-AE4E9966C808}"/>
              </a:ext>
            </a:extLst>
          </p:cNvPr>
          <p:cNvGrpSpPr/>
          <p:nvPr/>
        </p:nvGrpSpPr>
        <p:grpSpPr>
          <a:xfrm>
            <a:off x="3016356" y="3295650"/>
            <a:ext cx="6159288" cy="1042458"/>
            <a:chOff x="443442" y="3295650"/>
            <a:chExt cx="6159288" cy="1042458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2" name="椭圆 1"/>
            <p:cNvSpPr/>
            <p:nvPr/>
          </p:nvSpPr>
          <p:spPr>
            <a:xfrm>
              <a:off x="443442" y="3295650"/>
              <a:ext cx="1042458" cy="1042458"/>
            </a:xfrm>
            <a:prstGeom prst="ellipse">
              <a:avLst/>
            </a:prstGeom>
            <a:solidFill>
              <a:srgbClr val="D1C5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001857" y="3295650"/>
              <a:ext cx="1042458" cy="104245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5560272" y="3295650"/>
              <a:ext cx="1042458" cy="104245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37B92161-1B8A-4A1B-A4DE-9F0BCB899B4C}"/>
              </a:ext>
            </a:extLst>
          </p:cNvPr>
          <p:cNvCxnSpPr>
            <a:cxnSpLocks/>
          </p:cNvCxnSpPr>
          <p:nvPr/>
        </p:nvCxnSpPr>
        <p:spPr>
          <a:xfrm>
            <a:off x="581025" y="701675"/>
            <a:ext cx="0" cy="584200"/>
          </a:xfrm>
          <a:prstGeom prst="line">
            <a:avLst/>
          </a:prstGeom>
          <a:ln w="1905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83510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42668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62667" y="2111022"/>
            <a:ext cx="70781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忘吃药的晓公子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107271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022B2938-B9A9-48A5-A773-06DFAA06A4D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 descr="蓝色的高楼&#10;&#10;描述已自动生成">
            <a:extLst>
              <a:ext uri="{FF2B5EF4-FFF2-40B4-BE49-F238E27FC236}">
                <a16:creationId xmlns:a16="http://schemas.microsoft.com/office/drawing/2014/main" xmlns="" id="{4D93725C-7173-4EE5-B604-5801D7FA1A9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02" t="32018" r="31843"/>
          <a:stretch/>
        </p:blipFill>
        <p:spPr>
          <a:xfrm>
            <a:off x="7643584" y="0"/>
            <a:ext cx="3790043" cy="6858000"/>
          </a:xfrm>
          <a:prstGeom prst="rect">
            <a:avLst/>
          </a:prstGeom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6EBB123D-CD86-4132-B45F-C8DE14A154D7}"/>
              </a:ext>
            </a:extLst>
          </p:cNvPr>
          <p:cNvSpPr txBox="1"/>
          <p:nvPr/>
        </p:nvSpPr>
        <p:spPr>
          <a:xfrm>
            <a:off x="3599543" y="5515428"/>
            <a:ext cx="49929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>
                <a:solidFill>
                  <a:srgbClr val="D1C5B0"/>
                </a:solidFill>
                <a:latin typeface="Baskerville Old Face" panose="02020602080505020303" pitchFamily="18" charset="0"/>
              </a:rPr>
              <a:t>Annual Summary</a:t>
            </a:r>
            <a:endParaRPr lang="zh-CN" altLang="en-US" sz="5400" b="1">
              <a:solidFill>
                <a:srgbClr val="D1C5B0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136F1D0F-BC7A-4B13-9A59-B06F03B066EE}"/>
              </a:ext>
            </a:extLst>
          </p:cNvPr>
          <p:cNvSpPr txBox="1"/>
          <p:nvPr/>
        </p:nvSpPr>
        <p:spPr>
          <a:xfrm>
            <a:off x="644072" y="292632"/>
            <a:ext cx="30262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>
                <a:solidFill>
                  <a:srgbClr val="D1C5B0"/>
                </a:solidFill>
                <a:latin typeface="Baskerville Old Face" panose="02020602080505020303" pitchFamily="18" charset="0"/>
              </a:rPr>
              <a:t>Your Corporate Name Goes Here</a:t>
            </a:r>
            <a:endParaRPr lang="zh-CN" altLang="en-US" sz="1600">
              <a:solidFill>
                <a:srgbClr val="D1C5B0"/>
              </a:solidFill>
              <a:latin typeface="Baskerville Old Face" panose="02020602080505020303" pitchFamily="18" charset="0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5530CE4B-2FF8-45B2-95EC-4F8FF15B3E18}"/>
              </a:ext>
            </a:extLst>
          </p:cNvPr>
          <p:cNvGrpSpPr/>
          <p:nvPr/>
        </p:nvGrpSpPr>
        <p:grpSpPr>
          <a:xfrm>
            <a:off x="377372" y="396594"/>
            <a:ext cx="266700" cy="130631"/>
            <a:chOff x="2119086" y="3091542"/>
            <a:chExt cx="420914" cy="130631"/>
          </a:xfrm>
        </p:grpSpPr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C237DF87-9CDA-4FE7-92E6-78251128F29D}"/>
                </a:ext>
              </a:extLst>
            </p:cNvPr>
            <p:cNvCxnSpPr/>
            <p:nvPr/>
          </p:nvCxnSpPr>
          <p:spPr>
            <a:xfrm>
              <a:off x="2119086" y="3091542"/>
              <a:ext cx="261257" cy="0"/>
            </a:xfrm>
            <a:prstGeom prst="line">
              <a:avLst/>
            </a:prstGeom>
            <a:ln w="15875">
              <a:solidFill>
                <a:srgbClr val="D1C5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E3BD8D7A-6998-479D-93BE-EA6B9FA44087}"/>
                </a:ext>
              </a:extLst>
            </p:cNvPr>
            <p:cNvCxnSpPr>
              <a:cxnSpLocks/>
            </p:cNvCxnSpPr>
            <p:nvPr/>
          </p:nvCxnSpPr>
          <p:spPr>
            <a:xfrm>
              <a:off x="2119086" y="3156858"/>
              <a:ext cx="420914" cy="0"/>
            </a:xfrm>
            <a:prstGeom prst="line">
              <a:avLst/>
            </a:prstGeom>
            <a:ln w="15875">
              <a:solidFill>
                <a:srgbClr val="D1C5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xmlns="" id="{F520284F-5D3D-4CEC-9AB6-DF85B7F32C59}"/>
                </a:ext>
              </a:extLst>
            </p:cNvPr>
            <p:cNvCxnSpPr/>
            <p:nvPr/>
          </p:nvCxnSpPr>
          <p:spPr>
            <a:xfrm>
              <a:off x="2119086" y="3222173"/>
              <a:ext cx="261257" cy="0"/>
            </a:xfrm>
            <a:prstGeom prst="line">
              <a:avLst/>
            </a:prstGeom>
            <a:ln w="15875">
              <a:solidFill>
                <a:srgbClr val="D1C5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843EE412-58EE-4765-9780-8D3CBD20F333}"/>
              </a:ext>
            </a:extLst>
          </p:cNvPr>
          <p:cNvSpPr txBox="1"/>
          <p:nvPr/>
        </p:nvSpPr>
        <p:spPr>
          <a:xfrm>
            <a:off x="644072" y="1926717"/>
            <a:ext cx="10105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D1C5B0"/>
                </a:solidFill>
                <a:latin typeface="Baskerville Old Face" panose="02020602080505020303" pitchFamily="18" charset="0"/>
              </a:rPr>
              <a:t>2019</a:t>
            </a:r>
            <a:endParaRPr lang="zh-CN" altLang="en-US" sz="2800" b="1">
              <a:solidFill>
                <a:srgbClr val="D1C5B0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2ACA8D12-3CFA-4703-B2D8-0125166FC6AA}"/>
              </a:ext>
            </a:extLst>
          </p:cNvPr>
          <p:cNvSpPr txBox="1"/>
          <p:nvPr/>
        </p:nvSpPr>
        <p:spPr>
          <a:xfrm>
            <a:off x="3012621" y="1926717"/>
            <a:ext cx="30262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D1C5B0"/>
                </a:solidFill>
                <a:latin typeface="Baskerville Old Face" panose="02020602080505020303" pitchFamily="18" charset="0"/>
              </a:rPr>
              <a:t>Designed By Xiao</a:t>
            </a:r>
            <a:endParaRPr lang="zh-CN" altLang="en-US" sz="2800" b="1">
              <a:solidFill>
                <a:srgbClr val="D1C5B0"/>
              </a:solidFill>
              <a:latin typeface="Baskerville Old Face" panose="02020602080505020303" pitchFamily="18" charset="0"/>
            </a:endParaRPr>
          </a:p>
        </p:txBody>
      </p: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xmlns="" id="{D9CB19C8-2842-48CA-B913-D05CDC5394BF}"/>
              </a:ext>
            </a:extLst>
          </p:cNvPr>
          <p:cNvCxnSpPr>
            <a:cxnSpLocks/>
          </p:cNvCxnSpPr>
          <p:nvPr/>
        </p:nvCxnSpPr>
        <p:spPr>
          <a:xfrm>
            <a:off x="752022" y="2465018"/>
            <a:ext cx="1278797" cy="0"/>
          </a:xfrm>
          <a:prstGeom prst="line">
            <a:avLst/>
          </a:prstGeom>
          <a:ln w="12700">
            <a:solidFill>
              <a:srgbClr val="D1C5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xmlns="" id="{9B45C71C-ABF2-436F-A221-5D45DF01E095}"/>
              </a:ext>
            </a:extLst>
          </p:cNvPr>
          <p:cNvCxnSpPr>
            <a:cxnSpLocks/>
          </p:cNvCxnSpPr>
          <p:nvPr/>
        </p:nvCxnSpPr>
        <p:spPr>
          <a:xfrm>
            <a:off x="3103887" y="2465018"/>
            <a:ext cx="3307546" cy="0"/>
          </a:xfrm>
          <a:prstGeom prst="line">
            <a:avLst/>
          </a:prstGeom>
          <a:ln w="12700">
            <a:solidFill>
              <a:srgbClr val="D1C5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00E9DD5F-EE00-4325-A15A-A59D2EA24974}"/>
              </a:ext>
            </a:extLst>
          </p:cNvPr>
          <p:cNvSpPr txBox="1"/>
          <p:nvPr/>
        </p:nvSpPr>
        <p:spPr>
          <a:xfrm>
            <a:off x="3012621" y="3871660"/>
            <a:ext cx="4630963" cy="629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500">
                <a:solidFill>
                  <a:schemeClr val="bg1">
                    <a:lumMod val="75000"/>
                  </a:schemeClr>
                </a:solidFill>
                <a:latin typeface="Baskerville Old Face" panose="02020602080505020303" pitchFamily="18" charset="0"/>
              </a:rPr>
              <a:t>Pellentesque Habitant Morbi Tristique Senectus Et Netus Et Malesuada Fames Ac Turpis Egestas</a:t>
            </a:r>
            <a:endParaRPr lang="zh-CN" altLang="en-US" sz="1500">
              <a:solidFill>
                <a:schemeClr val="bg1">
                  <a:lumMod val="75000"/>
                </a:schemeClr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867D8F33-0366-43AC-87AD-3F8DE7B9D70C}"/>
              </a:ext>
            </a:extLst>
          </p:cNvPr>
          <p:cNvSpPr txBox="1"/>
          <p:nvPr/>
        </p:nvSpPr>
        <p:spPr>
          <a:xfrm rot="5400000">
            <a:off x="10851451" y="438514"/>
            <a:ext cx="829130" cy="335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fr-FR" altLang="zh-CN" sz="1400">
                <a:solidFill>
                  <a:schemeClr val="bg1">
                    <a:lumMod val="85000"/>
                  </a:schemeClr>
                </a:solidFill>
                <a:latin typeface="Baskerville Old Face" panose="02020602080505020303" pitchFamily="18" charset="0"/>
              </a:rPr>
              <a:t>2018</a:t>
            </a:r>
            <a:endParaRPr lang="zh-CN" altLang="en-US" sz="1400">
              <a:solidFill>
                <a:schemeClr val="bg1">
                  <a:lumMod val="85000"/>
                </a:schemeClr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203C15BC-FCF7-4901-B1CA-B33E74BB7579}"/>
              </a:ext>
            </a:extLst>
          </p:cNvPr>
          <p:cNvSpPr txBox="1"/>
          <p:nvPr/>
        </p:nvSpPr>
        <p:spPr>
          <a:xfrm rot="5400000">
            <a:off x="10851451" y="2419448"/>
            <a:ext cx="829130" cy="335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fr-FR" altLang="zh-CN" sz="1400">
                <a:solidFill>
                  <a:schemeClr val="bg1">
                    <a:lumMod val="85000"/>
                  </a:schemeClr>
                </a:solidFill>
                <a:latin typeface="Baskerville Old Face" panose="02020602080505020303" pitchFamily="18" charset="0"/>
              </a:rPr>
              <a:t>2019</a:t>
            </a:r>
            <a:endParaRPr lang="zh-CN" altLang="en-US" sz="1400">
              <a:solidFill>
                <a:schemeClr val="bg1">
                  <a:lumMod val="85000"/>
                </a:schemeClr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0CF4ECE8-1CCB-44E7-B342-0B959DCC9910}"/>
              </a:ext>
            </a:extLst>
          </p:cNvPr>
          <p:cNvSpPr txBox="1"/>
          <p:nvPr/>
        </p:nvSpPr>
        <p:spPr>
          <a:xfrm rot="5400000">
            <a:off x="10009510" y="5242325"/>
            <a:ext cx="2513013" cy="335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solidFill>
                  <a:schemeClr val="bg1">
                    <a:lumMod val="75000"/>
                  </a:schemeClr>
                </a:solidFill>
                <a:latin typeface="Baskerville Old Face" panose="02020602080505020303" pitchFamily="18" charset="0"/>
              </a:rPr>
              <a:t>Tristique Senectus Et Netus Et is</a:t>
            </a:r>
            <a:endParaRPr lang="zh-CN" altLang="en-US" sz="1400">
              <a:solidFill>
                <a:schemeClr val="bg1">
                  <a:lumMod val="75000"/>
                </a:schemeClr>
              </a:solidFill>
              <a:latin typeface="Baskerville Old Face" panose="02020602080505020303" pitchFamily="18" charset="0"/>
            </a:endParaRPr>
          </a:p>
        </p:txBody>
      </p: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xmlns="" id="{EFE42796-EAEA-4099-9F5B-5A27A5479761}"/>
              </a:ext>
            </a:extLst>
          </p:cNvPr>
          <p:cNvCxnSpPr>
            <a:cxnSpLocks/>
          </p:cNvCxnSpPr>
          <p:nvPr/>
        </p:nvCxnSpPr>
        <p:spPr>
          <a:xfrm>
            <a:off x="752022" y="6376476"/>
            <a:ext cx="3426278" cy="0"/>
          </a:xfrm>
          <a:prstGeom prst="line">
            <a:avLst/>
          </a:prstGeom>
          <a:ln w="12700">
            <a:solidFill>
              <a:srgbClr val="D1C5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8605F263-1A9C-4E5C-AE56-729E6515D7F7}"/>
              </a:ext>
            </a:extLst>
          </p:cNvPr>
          <p:cNvSpPr txBox="1"/>
          <p:nvPr/>
        </p:nvSpPr>
        <p:spPr>
          <a:xfrm>
            <a:off x="8592457" y="238203"/>
            <a:ext cx="936623" cy="578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>
                <a:solidFill>
                  <a:schemeClr val="bg1">
                    <a:lumMod val="75000"/>
                  </a:schemeClr>
                </a:solidFill>
                <a:latin typeface="Baskerville Old Face" panose="02020602080505020303" pitchFamily="18" charset="0"/>
              </a:rPr>
              <a:t>20</a:t>
            </a:r>
            <a:r>
              <a:rPr lang="en-US" altLang="zh-CN" sz="2800" b="1">
                <a:solidFill>
                  <a:schemeClr val="bg1">
                    <a:lumMod val="75000"/>
                  </a:schemeClr>
                </a:solidFill>
                <a:latin typeface="Baskerville Old Face" panose="02020602080505020303" pitchFamily="18" charset="0"/>
              </a:rPr>
              <a:t>/</a:t>
            </a:r>
            <a:r>
              <a:rPr lang="en-US" altLang="zh-CN" sz="2800">
                <a:solidFill>
                  <a:schemeClr val="bg1">
                    <a:lumMod val="75000"/>
                  </a:schemeClr>
                </a:solidFill>
                <a:latin typeface="Baskerville Old Face" panose="02020602080505020303" pitchFamily="18" charset="0"/>
              </a:rPr>
              <a:t>12</a:t>
            </a:r>
            <a:endParaRPr lang="zh-CN" altLang="en-US" sz="2800">
              <a:solidFill>
                <a:schemeClr val="bg1">
                  <a:lumMod val="75000"/>
                </a:schemeClr>
              </a:solidFill>
              <a:latin typeface="Baskerville Old Face" panose="02020602080505020303" pitchFamily="18" charset="0"/>
            </a:endParaRP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6A3CD1F3-2AC3-425F-9584-37BA976F2688}"/>
              </a:ext>
            </a:extLst>
          </p:cNvPr>
          <p:cNvGrpSpPr/>
          <p:nvPr/>
        </p:nvGrpSpPr>
        <p:grpSpPr>
          <a:xfrm>
            <a:off x="11743190" y="5503433"/>
            <a:ext cx="139248" cy="110348"/>
            <a:chOff x="5829300" y="3295650"/>
            <a:chExt cx="533400" cy="266700"/>
          </a:xfrm>
        </p:grpSpPr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xmlns="" id="{CD61C622-BD29-443B-9C71-39B25F5E6039}"/>
                </a:ext>
              </a:extLst>
            </p:cNvPr>
            <p:cNvCxnSpPr/>
            <p:nvPr/>
          </p:nvCxnSpPr>
          <p:spPr>
            <a:xfrm flipH="1">
              <a:off x="5829300" y="3295650"/>
              <a:ext cx="266700" cy="266700"/>
            </a:xfrm>
            <a:prstGeom prst="line">
              <a:avLst/>
            </a:prstGeom>
            <a:ln w="12700">
              <a:solidFill>
                <a:srgbClr val="D1C5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xmlns="" id="{5A957478-179B-4E46-8024-69C6680D6317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3295650"/>
              <a:ext cx="266700" cy="266700"/>
            </a:xfrm>
            <a:prstGeom prst="line">
              <a:avLst/>
            </a:prstGeom>
            <a:ln w="12700">
              <a:solidFill>
                <a:srgbClr val="D1C5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A007F31F-047B-4E45-AB0C-8A84C6FE1717}"/>
              </a:ext>
            </a:extLst>
          </p:cNvPr>
          <p:cNvGrpSpPr/>
          <p:nvPr/>
        </p:nvGrpSpPr>
        <p:grpSpPr>
          <a:xfrm flipV="1">
            <a:off x="11743190" y="5982403"/>
            <a:ext cx="139248" cy="110346"/>
            <a:chOff x="5829300" y="3295650"/>
            <a:chExt cx="533400" cy="266700"/>
          </a:xfrm>
        </p:grpSpPr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xmlns="" id="{DAE6EDBB-DE51-4F9A-BB07-20ED89039D79}"/>
                </a:ext>
              </a:extLst>
            </p:cNvPr>
            <p:cNvCxnSpPr/>
            <p:nvPr/>
          </p:nvCxnSpPr>
          <p:spPr>
            <a:xfrm flipH="1">
              <a:off x="5829300" y="3295650"/>
              <a:ext cx="266700" cy="266700"/>
            </a:xfrm>
            <a:prstGeom prst="line">
              <a:avLst/>
            </a:prstGeom>
            <a:ln w="12700">
              <a:solidFill>
                <a:srgbClr val="D1C5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xmlns="" id="{62B1F62F-43A3-4D6E-8266-BE09AD68463B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3295650"/>
              <a:ext cx="266700" cy="266700"/>
            </a:xfrm>
            <a:prstGeom prst="line">
              <a:avLst/>
            </a:prstGeom>
            <a:ln w="12700">
              <a:solidFill>
                <a:srgbClr val="D1C5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17044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35D7D9D-428F-473A-9A5B-CB6B88FEC9F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蓝色的高楼&#10;&#10;描述已自动生成">
            <a:extLst>
              <a:ext uri="{FF2B5EF4-FFF2-40B4-BE49-F238E27FC236}">
                <a16:creationId xmlns:a16="http://schemas.microsoft.com/office/drawing/2014/main" xmlns="" id="{80B69F29-34CB-4A03-854E-FA29CD24E99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1611" b="24104"/>
          <a:stretch/>
        </p:blipFill>
        <p:spPr>
          <a:xfrm>
            <a:off x="1564821" y="838199"/>
            <a:ext cx="9062358" cy="6019801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9A8A7D55-966C-43DE-AE83-F7A016646CF6}"/>
              </a:ext>
            </a:extLst>
          </p:cNvPr>
          <p:cNvSpPr txBox="1"/>
          <p:nvPr/>
        </p:nvSpPr>
        <p:spPr>
          <a:xfrm>
            <a:off x="644072" y="292632"/>
            <a:ext cx="30262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>
                <a:solidFill>
                  <a:srgbClr val="D1C5B0"/>
                </a:solidFill>
                <a:latin typeface="Baskerville Old Face" panose="02020602080505020303" pitchFamily="18" charset="0"/>
              </a:rPr>
              <a:t>Your Corporate Name Goes Here</a:t>
            </a:r>
            <a:endParaRPr lang="zh-CN" altLang="en-US" sz="1600">
              <a:solidFill>
                <a:srgbClr val="D1C5B0"/>
              </a:solidFill>
              <a:latin typeface="Baskerville Old Face" panose="02020602080505020303" pitchFamily="18" charset="0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22EB9BCA-BF66-47C6-86AC-D2A3C7BE4D75}"/>
              </a:ext>
            </a:extLst>
          </p:cNvPr>
          <p:cNvGrpSpPr/>
          <p:nvPr/>
        </p:nvGrpSpPr>
        <p:grpSpPr>
          <a:xfrm>
            <a:off x="377372" y="396594"/>
            <a:ext cx="266700" cy="130631"/>
            <a:chOff x="2119086" y="3091542"/>
            <a:chExt cx="420914" cy="130631"/>
          </a:xfrm>
        </p:grpSpPr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A2303357-9D1A-48F5-AC22-67165077C99B}"/>
                </a:ext>
              </a:extLst>
            </p:cNvPr>
            <p:cNvCxnSpPr/>
            <p:nvPr/>
          </p:nvCxnSpPr>
          <p:spPr>
            <a:xfrm>
              <a:off x="2119086" y="3091542"/>
              <a:ext cx="261257" cy="0"/>
            </a:xfrm>
            <a:prstGeom prst="line">
              <a:avLst/>
            </a:prstGeom>
            <a:ln w="15875">
              <a:solidFill>
                <a:srgbClr val="D1C5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254219A9-80CB-49C8-ADCF-8652DA2B6048}"/>
                </a:ext>
              </a:extLst>
            </p:cNvPr>
            <p:cNvCxnSpPr>
              <a:cxnSpLocks/>
            </p:cNvCxnSpPr>
            <p:nvPr/>
          </p:nvCxnSpPr>
          <p:spPr>
            <a:xfrm>
              <a:off x="2119086" y="3156858"/>
              <a:ext cx="420914" cy="0"/>
            </a:xfrm>
            <a:prstGeom prst="line">
              <a:avLst/>
            </a:prstGeom>
            <a:ln w="15875">
              <a:solidFill>
                <a:srgbClr val="D1C5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95DA151E-B6F3-49B3-895C-0E8925018F68}"/>
                </a:ext>
              </a:extLst>
            </p:cNvPr>
            <p:cNvCxnSpPr/>
            <p:nvPr/>
          </p:nvCxnSpPr>
          <p:spPr>
            <a:xfrm>
              <a:off x="2119086" y="3222173"/>
              <a:ext cx="261257" cy="0"/>
            </a:xfrm>
            <a:prstGeom prst="line">
              <a:avLst/>
            </a:prstGeom>
            <a:ln w="15875">
              <a:solidFill>
                <a:srgbClr val="D1C5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5B55A64D-E640-4CAD-B05A-E9BD82CA5BDB}"/>
              </a:ext>
            </a:extLst>
          </p:cNvPr>
          <p:cNvSpPr/>
          <p:nvPr/>
        </p:nvSpPr>
        <p:spPr>
          <a:xfrm>
            <a:off x="8334965" y="838199"/>
            <a:ext cx="2292214" cy="60198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0B7ACA6E-2761-45EF-A0F7-35AB3CA7A055}"/>
              </a:ext>
            </a:extLst>
          </p:cNvPr>
          <p:cNvSpPr/>
          <p:nvPr/>
        </p:nvSpPr>
        <p:spPr>
          <a:xfrm>
            <a:off x="6078251" y="838199"/>
            <a:ext cx="2292214" cy="60198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0280D399-D6E0-45D7-B58D-32CED3F1B904}"/>
              </a:ext>
            </a:extLst>
          </p:cNvPr>
          <p:cNvSpPr/>
          <p:nvPr/>
        </p:nvSpPr>
        <p:spPr>
          <a:xfrm>
            <a:off x="3821536" y="838199"/>
            <a:ext cx="2292214" cy="60198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DD63B43C-C1F5-4F7C-AE39-F89E255E5490}"/>
              </a:ext>
            </a:extLst>
          </p:cNvPr>
          <p:cNvSpPr/>
          <p:nvPr/>
        </p:nvSpPr>
        <p:spPr>
          <a:xfrm>
            <a:off x="1564821" y="838199"/>
            <a:ext cx="2292214" cy="60198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47A44B01-9234-4315-B63D-C57CE2CEAD1A}"/>
              </a:ext>
            </a:extLst>
          </p:cNvPr>
          <p:cNvSpPr txBox="1"/>
          <p:nvPr/>
        </p:nvSpPr>
        <p:spPr>
          <a:xfrm>
            <a:off x="1822582" y="1207724"/>
            <a:ext cx="14501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D1C5B0"/>
                </a:solidFill>
                <a:latin typeface="Baskerville Old Face" panose="02020602080505020303" pitchFamily="18" charset="0"/>
              </a:rPr>
              <a:t>Text Here</a:t>
            </a:r>
            <a:endParaRPr lang="zh-CN" altLang="en-US" sz="2000" b="1">
              <a:solidFill>
                <a:srgbClr val="D1C5B0"/>
              </a:solidFill>
              <a:latin typeface="Baskerville Old Face" panose="02020602080505020303" pitchFamily="18" charset="0"/>
            </a:endParaRP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3B737E89-A9BB-4234-8206-40590D73E632}"/>
              </a:ext>
            </a:extLst>
          </p:cNvPr>
          <p:cNvCxnSpPr>
            <a:cxnSpLocks/>
          </p:cNvCxnSpPr>
          <p:nvPr/>
        </p:nvCxnSpPr>
        <p:spPr>
          <a:xfrm>
            <a:off x="1921468" y="1616485"/>
            <a:ext cx="1528266" cy="0"/>
          </a:xfrm>
          <a:prstGeom prst="line">
            <a:avLst/>
          </a:prstGeom>
          <a:ln w="12700">
            <a:solidFill>
              <a:srgbClr val="D1C5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D30E006B-AB48-4AB5-8E47-3D12E4CD75F7}"/>
              </a:ext>
            </a:extLst>
          </p:cNvPr>
          <p:cNvSpPr txBox="1"/>
          <p:nvPr/>
        </p:nvSpPr>
        <p:spPr>
          <a:xfrm>
            <a:off x="1822582" y="1888553"/>
            <a:ext cx="1190093" cy="2845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500">
                <a:solidFill>
                  <a:schemeClr val="bg1">
                    <a:lumMod val="75000"/>
                  </a:schemeClr>
                </a:solidFill>
                <a:latin typeface="Baskerville Old Face" panose="02020602080505020303" pitchFamily="18" charset="0"/>
              </a:rPr>
              <a:t>Pellentesque Habitant Morbi Tristique Senectus Et Netus Et Malesuada Fames Ac Turpis Egestas</a:t>
            </a:r>
            <a:endParaRPr lang="zh-CN" altLang="en-US" sz="1500">
              <a:solidFill>
                <a:schemeClr val="bg1">
                  <a:lumMod val="75000"/>
                </a:schemeClr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898A92EA-90DB-4B63-B412-061C7C5DDAB6}"/>
              </a:ext>
            </a:extLst>
          </p:cNvPr>
          <p:cNvSpPr txBox="1"/>
          <p:nvPr/>
        </p:nvSpPr>
        <p:spPr>
          <a:xfrm>
            <a:off x="1822582" y="5006145"/>
            <a:ext cx="1776693" cy="1482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 b="1">
                <a:solidFill>
                  <a:srgbClr val="D1C5B0"/>
                </a:solidFill>
                <a:latin typeface="Baskerville Old Face" panose="02020602080505020303" pitchFamily="18" charset="0"/>
              </a:rPr>
              <a:t>Lorem ipsum dolor sit amet, consectetuer </a:t>
            </a:r>
            <a:r>
              <a:rPr lang="fr-FR" altLang="zh-CN" sz="1200">
                <a:solidFill>
                  <a:schemeClr val="bg1">
                    <a:lumMod val="65000"/>
                  </a:schemeClr>
                </a:solidFill>
                <a:latin typeface="Baskerville Old Face" panose="02020602080505020303" pitchFamily="18" charset="0"/>
              </a:rPr>
              <a:t>adipiscing elit. Maecenas porttitor congue massa. Fusce posuere, magna sed pulvinar ultricies, purus</a:t>
            </a:r>
            <a:endParaRPr lang="zh-CN" altLang="en-US" sz="1200">
              <a:solidFill>
                <a:schemeClr val="bg1">
                  <a:lumMod val="65000"/>
                </a:schemeClr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2003F935-B731-4458-B8D4-B8767445A413}"/>
              </a:ext>
            </a:extLst>
          </p:cNvPr>
          <p:cNvSpPr txBox="1"/>
          <p:nvPr/>
        </p:nvSpPr>
        <p:spPr>
          <a:xfrm>
            <a:off x="4079297" y="1207724"/>
            <a:ext cx="14501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D1C5B0"/>
                </a:solidFill>
                <a:latin typeface="Baskerville Old Face" panose="02020602080505020303" pitchFamily="18" charset="0"/>
              </a:rPr>
              <a:t>Text Here</a:t>
            </a:r>
            <a:endParaRPr lang="zh-CN" altLang="en-US" sz="2000" b="1">
              <a:solidFill>
                <a:srgbClr val="D1C5B0"/>
              </a:solidFill>
              <a:latin typeface="Baskerville Old Face" panose="02020602080505020303" pitchFamily="18" charset="0"/>
            </a:endParaRPr>
          </a:p>
        </p:txBody>
      </p: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xmlns="" id="{7A8A7663-4813-4418-97BD-9EF5A1B50346}"/>
              </a:ext>
            </a:extLst>
          </p:cNvPr>
          <p:cNvCxnSpPr>
            <a:cxnSpLocks/>
          </p:cNvCxnSpPr>
          <p:nvPr/>
        </p:nvCxnSpPr>
        <p:spPr>
          <a:xfrm>
            <a:off x="4178183" y="1616485"/>
            <a:ext cx="1528266" cy="0"/>
          </a:xfrm>
          <a:prstGeom prst="line">
            <a:avLst/>
          </a:prstGeom>
          <a:ln w="12700">
            <a:solidFill>
              <a:srgbClr val="D1C5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C537899A-9115-44E3-9A1D-ED926995B546}"/>
              </a:ext>
            </a:extLst>
          </p:cNvPr>
          <p:cNvSpPr txBox="1"/>
          <p:nvPr/>
        </p:nvSpPr>
        <p:spPr>
          <a:xfrm>
            <a:off x="4079297" y="1888553"/>
            <a:ext cx="1190093" cy="2014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500">
                <a:solidFill>
                  <a:schemeClr val="bg1">
                    <a:lumMod val="75000"/>
                  </a:schemeClr>
                </a:solidFill>
                <a:latin typeface="Baskerville Old Face" panose="02020602080505020303" pitchFamily="18" charset="0"/>
              </a:rPr>
              <a:t>Pellentesque Habitant Morbi Tristique Senectus Et Netus Et Malesuada</a:t>
            </a:r>
            <a:endParaRPr lang="zh-CN" altLang="en-US" sz="1500">
              <a:solidFill>
                <a:schemeClr val="bg1">
                  <a:lumMod val="75000"/>
                </a:schemeClr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ADB08B6C-4FB6-44DD-B165-9DC1EA0CDF9B}"/>
              </a:ext>
            </a:extLst>
          </p:cNvPr>
          <p:cNvSpPr txBox="1"/>
          <p:nvPr/>
        </p:nvSpPr>
        <p:spPr>
          <a:xfrm>
            <a:off x="4079297" y="5006145"/>
            <a:ext cx="1776693" cy="1260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 b="1">
                <a:solidFill>
                  <a:srgbClr val="D1C5B0"/>
                </a:solidFill>
                <a:latin typeface="Baskerville Old Face" panose="02020602080505020303" pitchFamily="18" charset="0"/>
              </a:rPr>
              <a:t>Lorem ipsum dolor sit amet, consectetuer </a:t>
            </a:r>
            <a:r>
              <a:rPr lang="fr-FR" altLang="zh-CN" sz="1200">
                <a:solidFill>
                  <a:schemeClr val="bg1">
                    <a:lumMod val="65000"/>
                  </a:schemeClr>
                </a:solidFill>
                <a:latin typeface="Baskerville Old Face" panose="02020602080505020303" pitchFamily="18" charset="0"/>
              </a:rPr>
              <a:t>adipiscing elit. Maecenas porttitor congue massa. Fusce posuere, magna sed</a:t>
            </a:r>
            <a:endParaRPr lang="zh-CN" altLang="en-US" sz="1200">
              <a:solidFill>
                <a:schemeClr val="bg1">
                  <a:lumMod val="65000"/>
                </a:schemeClr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D23F2BA7-84E8-40DA-9FEE-D7D169F9F36B}"/>
              </a:ext>
            </a:extLst>
          </p:cNvPr>
          <p:cNvSpPr txBox="1"/>
          <p:nvPr/>
        </p:nvSpPr>
        <p:spPr>
          <a:xfrm>
            <a:off x="6336012" y="1207724"/>
            <a:ext cx="14501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D1C5B0"/>
                </a:solidFill>
                <a:latin typeface="Baskerville Old Face" panose="02020602080505020303" pitchFamily="18" charset="0"/>
              </a:rPr>
              <a:t>Text Here</a:t>
            </a:r>
            <a:endParaRPr lang="zh-CN" altLang="en-US" sz="2000" b="1">
              <a:solidFill>
                <a:srgbClr val="D1C5B0"/>
              </a:solidFill>
              <a:latin typeface="Baskerville Old Face" panose="02020602080505020303" pitchFamily="18" charset="0"/>
            </a:endParaRPr>
          </a:p>
        </p:txBody>
      </p: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811CA722-872D-4F27-8F17-C3CAC2D2FFEB}"/>
              </a:ext>
            </a:extLst>
          </p:cNvPr>
          <p:cNvCxnSpPr>
            <a:cxnSpLocks/>
          </p:cNvCxnSpPr>
          <p:nvPr/>
        </p:nvCxnSpPr>
        <p:spPr>
          <a:xfrm>
            <a:off x="6434898" y="1616485"/>
            <a:ext cx="1528266" cy="0"/>
          </a:xfrm>
          <a:prstGeom prst="line">
            <a:avLst/>
          </a:prstGeom>
          <a:ln w="12700">
            <a:solidFill>
              <a:srgbClr val="D1C5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3AB35597-A9B4-437E-A543-781F6EC092BC}"/>
              </a:ext>
            </a:extLst>
          </p:cNvPr>
          <p:cNvSpPr txBox="1"/>
          <p:nvPr/>
        </p:nvSpPr>
        <p:spPr>
          <a:xfrm>
            <a:off x="6336012" y="1888553"/>
            <a:ext cx="1190093" cy="2291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500">
                <a:solidFill>
                  <a:schemeClr val="bg1">
                    <a:lumMod val="75000"/>
                  </a:schemeClr>
                </a:solidFill>
                <a:latin typeface="Baskerville Old Face" panose="02020602080505020303" pitchFamily="18" charset="0"/>
              </a:rPr>
              <a:t>Morbi Tristique Senectus Et Netus Et Malesuada Fames Ac Turpis Egestas</a:t>
            </a:r>
            <a:endParaRPr lang="zh-CN" altLang="en-US" sz="1500">
              <a:solidFill>
                <a:schemeClr val="bg1">
                  <a:lumMod val="75000"/>
                </a:schemeClr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C92FA293-BC76-4F17-B91B-FB85A3853C85}"/>
              </a:ext>
            </a:extLst>
          </p:cNvPr>
          <p:cNvSpPr txBox="1"/>
          <p:nvPr/>
        </p:nvSpPr>
        <p:spPr>
          <a:xfrm>
            <a:off x="6336012" y="5006145"/>
            <a:ext cx="1776693" cy="1039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 b="1">
                <a:solidFill>
                  <a:srgbClr val="D1C5B0"/>
                </a:solidFill>
                <a:latin typeface="Baskerville Old Face" panose="02020602080505020303" pitchFamily="18" charset="0"/>
              </a:rPr>
              <a:t>Lorem ipsum dolor sit amet, consectetuer </a:t>
            </a:r>
            <a:r>
              <a:rPr lang="fr-FR" altLang="zh-CN" sz="1200">
                <a:solidFill>
                  <a:schemeClr val="bg1">
                    <a:lumMod val="65000"/>
                  </a:schemeClr>
                </a:solidFill>
                <a:latin typeface="Baskerville Old Face" panose="02020602080505020303" pitchFamily="18" charset="0"/>
              </a:rPr>
              <a:t>adipiscing elit. Maecenas porttitor congue massa.</a:t>
            </a:r>
            <a:endParaRPr lang="zh-CN" altLang="en-US" sz="1200">
              <a:solidFill>
                <a:schemeClr val="bg1">
                  <a:lumMod val="65000"/>
                </a:schemeClr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xmlns="" id="{658A884E-6ABC-434F-B6E1-7774E9A9B6CC}"/>
              </a:ext>
            </a:extLst>
          </p:cNvPr>
          <p:cNvSpPr txBox="1"/>
          <p:nvPr/>
        </p:nvSpPr>
        <p:spPr>
          <a:xfrm>
            <a:off x="8592726" y="1207724"/>
            <a:ext cx="14501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D1C5B0"/>
                </a:solidFill>
                <a:latin typeface="Baskerville Old Face" panose="02020602080505020303" pitchFamily="18" charset="0"/>
              </a:rPr>
              <a:t>Text Here</a:t>
            </a:r>
            <a:endParaRPr lang="zh-CN" altLang="en-US" sz="2000" b="1">
              <a:solidFill>
                <a:srgbClr val="D1C5B0"/>
              </a:solidFill>
              <a:latin typeface="Baskerville Old Face" panose="02020602080505020303" pitchFamily="18" charset="0"/>
            </a:endParaRPr>
          </a:p>
        </p:txBody>
      </p:sp>
      <p:cxnSp>
        <p:nvCxnSpPr>
          <p:cNvPr id="61" name="直接连接符 60">
            <a:extLst>
              <a:ext uri="{FF2B5EF4-FFF2-40B4-BE49-F238E27FC236}">
                <a16:creationId xmlns:a16="http://schemas.microsoft.com/office/drawing/2014/main" xmlns="" id="{D71F01DA-0ADB-4B3B-B1D6-077788F9BF90}"/>
              </a:ext>
            </a:extLst>
          </p:cNvPr>
          <p:cNvCxnSpPr>
            <a:cxnSpLocks/>
          </p:cNvCxnSpPr>
          <p:nvPr/>
        </p:nvCxnSpPr>
        <p:spPr>
          <a:xfrm>
            <a:off x="8691612" y="1616485"/>
            <a:ext cx="1528266" cy="0"/>
          </a:xfrm>
          <a:prstGeom prst="line">
            <a:avLst/>
          </a:prstGeom>
          <a:ln w="12700">
            <a:solidFill>
              <a:srgbClr val="D1C5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文本框 57">
            <a:extLst>
              <a:ext uri="{FF2B5EF4-FFF2-40B4-BE49-F238E27FC236}">
                <a16:creationId xmlns:a16="http://schemas.microsoft.com/office/drawing/2014/main" xmlns="" id="{06E5055F-9B43-4749-883E-6F7339293DC2}"/>
              </a:ext>
            </a:extLst>
          </p:cNvPr>
          <p:cNvSpPr txBox="1"/>
          <p:nvPr/>
        </p:nvSpPr>
        <p:spPr>
          <a:xfrm>
            <a:off x="8592726" y="1888553"/>
            <a:ext cx="1190093" cy="25685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500">
                <a:solidFill>
                  <a:schemeClr val="bg1">
                    <a:lumMod val="75000"/>
                  </a:schemeClr>
                </a:solidFill>
                <a:latin typeface="Baskerville Old Face" panose="02020602080505020303" pitchFamily="18" charset="0"/>
              </a:rPr>
              <a:t>Habitant Morbi Tristique Senectus Et Netus Et Malesuada Fames Ac Turpis Egestas</a:t>
            </a:r>
            <a:endParaRPr lang="zh-CN" altLang="en-US" sz="1500">
              <a:solidFill>
                <a:schemeClr val="bg1">
                  <a:lumMod val="75000"/>
                </a:schemeClr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xmlns="" id="{A8F5CC41-DD2A-4A0D-8428-27C804A9789D}"/>
              </a:ext>
            </a:extLst>
          </p:cNvPr>
          <p:cNvSpPr txBox="1"/>
          <p:nvPr/>
        </p:nvSpPr>
        <p:spPr>
          <a:xfrm>
            <a:off x="8592726" y="5006145"/>
            <a:ext cx="1776693" cy="1482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 b="1">
                <a:solidFill>
                  <a:srgbClr val="D1C5B0"/>
                </a:solidFill>
                <a:latin typeface="Baskerville Old Face" panose="02020602080505020303" pitchFamily="18" charset="0"/>
              </a:rPr>
              <a:t>Lorem ipsum dolor sit amet, consectetuer </a:t>
            </a:r>
            <a:r>
              <a:rPr lang="fr-FR" altLang="zh-CN" sz="1200">
                <a:solidFill>
                  <a:schemeClr val="bg1">
                    <a:lumMod val="65000"/>
                  </a:schemeClr>
                </a:solidFill>
                <a:latin typeface="Baskerville Old Face" panose="02020602080505020303" pitchFamily="18" charset="0"/>
              </a:rPr>
              <a:t>adipiscing elit. Maecenas porttitor congue massa. Fusce posuere, magna sed pulvinar ultricies, purus</a:t>
            </a:r>
            <a:endParaRPr lang="zh-CN" altLang="en-US" sz="1200">
              <a:solidFill>
                <a:schemeClr val="bg1">
                  <a:lumMod val="65000"/>
                </a:schemeClr>
              </a:solidFill>
              <a:latin typeface="Baskerville Old Face" panose="02020602080505020303" pitchFamily="18" charset="0"/>
            </a:endParaRPr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xmlns="" id="{C3F3BA30-8082-42A8-907E-4B7D4AD37540}"/>
              </a:ext>
            </a:extLst>
          </p:cNvPr>
          <p:cNvGrpSpPr/>
          <p:nvPr/>
        </p:nvGrpSpPr>
        <p:grpSpPr>
          <a:xfrm>
            <a:off x="11743190" y="5503433"/>
            <a:ext cx="139248" cy="110348"/>
            <a:chOff x="5829300" y="3295650"/>
            <a:chExt cx="533400" cy="266700"/>
          </a:xfrm>
        </p:grpSpPr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xmlns="" id="{9CC5F247-A34B-456C-B91D-5BE1F4FDBB56}"/>
                </a:ext>
              </a:extLst>
            </p:cNvPr>
            <p:cNvCxnSpPr/>
            <p:nvPr/>
          </p:nvCxnSpPr>
          <p:spPr>
            <a:xfrm flipH="1">
              <a:off x="5829300" y="3295650"/>
              <a:ext cx="266700" cy="266700"/>
            </a:xfrm>
            <a:prstGeom prst="line">
              <a:avLst/>
            </a:prstGeom>
            <a:ln w="12700">
              <a:solidFill>
                <a:srgbClr val="D1C5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>
              <a:extLst>
                <a:ext uri="{FF2B5EF4-FFF2-40B4-BE49-F238E27FC236}">
                  <a16:creationId xmlns:a16="http://schemas.microsoft.com/office/drawing/2014/main" xmlns="" id="{199D1C33-FA39-42DF-B8B7-86D68298BD85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3295650"/>
              <a:ext cx="266700" cy="266700"/>
            </a:xfrm>
            <a:prstGeom prst="line">
              <a:avLst/>
            </a:prstGeom>
            <a:ln w="12700">
              <a:solidFill>
                <a:srgbClr val="D1C5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xmlns="" id="{9E7B983E-EDA6-4E62-9394-1F77AA733786}"/>
              </a:ext>
            </a:extLst>
          </p:cNvPr>
          <p:cNvGrpSpPr/>
          <p:nvPr/>
        </p:nvGrpSpPr>
        <p:grpSpPr>
          <a:xfrm flipV="1">
            <a:off x="11743190" y="5982403"/>
            <a:ext cx="139248" cy="110346"/>
            <a:chOff x="5829300" y="3295650"/>
            <a:chExt cx="533400" cy="266700"/>
          </a:xfrm>
        </p:grpSpPr>
        <p:cxnSp>
          <p:nvCxnSpPr>
            <p:cNvPr id="66" name="直接连接符 65">
              <a:extLst>
                <a:ext uri="{FF2B5EF4-FFF2-40B4-BE49-F238E27FC236}">
                  <a16:creationId xmlns:a16="http://schemas.microsoft.com/office/drawing/2014/main" xmlns="" id="{B51085B4-5219-4AB8-A6E6-7E368196E304}"/>
                </a:ext>
              </a:extLst>
            </p:cNvPr>
            <p:cNvCxnSpPr/>
            <p:nvPr/>
          </p:nvCxnSpPr>
          <p:spPr>
            <a:xfrm flipH="1">
              <a:off x="5829300" y="3295650"/>
              <a:ext cx="266700" cy="266700"/>
            </a:xfrm>
            <a:prstGeom prst="line">
              <a:avLst/>
            </a:prstGeom>
            <a:ln w="12700">
              <a:solidFill>
                <a:srgbClr val="D1C5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>
              <a:extLst>
                <a:ext uri="{FF2B5EF4-FFF2-40B4-BE49-F238E27FC236}">
                  <a16:creationId xmlns:a16="http://schemas.microsoft.com/office/drawing/2014/main" xmlns="" id="{709439C0-B75A-451D-947C-79529363087A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3295650"/>
              <a:ext cx="266700" cy="266700"/>
            </a:xfrm>
            <a:prstGeom prst="line">
              <a:avLst/>
            </a:prstGeom>
            <a:ln w="12700">
              <a:solidFill>
                <a:srgbClr val="D1C5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8" name="文本框 67">
            <a:extLst>
              <a:ext uri="{FF2B5EF4-FFF2-40B4-BE49-F238E27FC236}">
                <a16:creationId xmlns:a16="http://schemas.microsoft.com/office/drawing/2014/main" xmlns="" id="{A2A1D560-7FEE-48AB-BBDC-ADFB0A66F33C}"/>
              </a:ext>
            </a:extLst>
          </p:cNvPr>
          <p:cNvSpPr txBox="1"/>
          <p:nvPr/>
        </p:nvSpPr>
        <p:spPr>
          <a:xfrm>
            <a:off x="223767" y="5977853"/>
            <a:ext cx="936623" cy="578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>
                <a:solidFill>
                  <a:schemeClr val="bg1">
                    <a:lumMod val="75000"/>
                  </a:schemeClr>
                </a:solidFill>
                <a:latin typeface="Baskerville Old Face" panose="02020602080505020303" pitchFamily="18" charset="0"/>
              </a:rPr>
              <a:t>20</a:t>
            </a:r>
            <a:r>
              <a:rPr lang="en-US" altLang="zh-CN" sz="2800" b="1">
                <a:solidFill>
                  <a:schemeClr val="bg1">
                    <a:lumMod val="75000"/>
                  </a:schemeClr>
                </a:solidFill>
                <a:latin typeface="Baskerville Old Face" panose="02020602080505020303" pitchFamily="18" charset="0"/>
              </a:rPr>
              <a:t>/</a:t>
            </a:r>
            <a:r>
              <a:rPr lang="en-US" altLang="zh-CN" sz="2800">
                <a:solidFill>
                  <a:schemeClr val="bg1">
                    <a:lumMod val="75000"/>
                  </a:schemeClr>
                </a:solidFill>
                <a:latin typeface="Baskerville Old Face" panose="02020602080505020303" pitchFamily="18" charset="0"/>
              </a:rPr>
              <a:t>12</a:t>
            </a:r>
            <a:endParaRPr lang="zh-CN" altLang="en-US" sz="2800">
              <a:solidFill>
                <a:schemeClr val="bg1">
                  <a:lumMod val="75000"/>
                </a:schemeClr>
              </a:solidFill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2134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373C4C4-AF5A-4F05-A1DB-578DEB17A82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FE0E62BD-CB27-46F0-9BB1-4C79F3F276B1}"/>
              </a:ext>
            </a:extLst>
          </p:cNvPr>
          <p:cNvSpPr txBox="1"/>
          <p:nvPr/>
        </p:nvSpPr>
        <p:spPr>
          <a:xfrm>
            <a:off x="644072" y="292632"/>
            <a:ext cx="30262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>
                <a:solidFill>
                  <a:srgbClr val="D1C5B0"/>
                </a:solidFill>
                <a:latin typeface="Baskerville Old Face" panose="02020602080505020303" pitchFamily="18" charset="0"/>
              </a:rPr>
              <a:t>Your Corporate Name Goes Here</a:t>
            </a:r>
            <a:endParaRPr lang="zh-CN" altLang="en-US" sz="1600">
              <a:solidFill>
                <a:srgbClr val="D1C5B0"/>
              </a:solidFill>
              <a:latin typeface="Baskerville Old Face" panose="02020602080505020303" pitchFamily="18" charset="0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A2669447-58D3-4E7E-B225-B26CFE54CA9D}"/>
              </a:ext>
            </a:extLst>
          </p:cNvPr>
          <p:cNvGrpSpPr/>
          <p:nvPr/>
        </p:nvGrpSpPr>
        <p:grpSpPr>
          <a:xfrm>
            <a:off x="377372" y="396594"/>
            <a:ext cx="266700" cy="130631"/>
            <a:chOff x="2119086" y="3091542"/>
            <a:chExt cx="420914" cy="130631"/>
          </a:xfrm>
        </p:grpSpPr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xmlns="" id="{358D8598-9505-4C05-9203-AA48033AF874}"/>
                </a:ext>
              </a:extLst>
            </p:cNvPr>
            <p:cNvCxnSpPr/>
            <p:nvPr/>
          </p:nvCxnSpPr>
          <p:spPr>
            <a:xfrm>
              <a:off x="2119086" y="3091542"/>
              <a:ext cx="261257" cy="0"/>
            </a:xfrm>
            <a:prstGeom prst="line">
              <a:avLst/>
            </a:prstGeom>
            <a:ln w="15875">
              <a:solidFill>
                <a:srgbClr val="D1C5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C3280202-7316-4B28-AA8E-CB7C1DED4E55}"/>
                </a:ext>
              </a:extLst>
            </p:cNvPr>
            <p:cNvCxnSpPr>
              <a:cxnSpLocks/>
            </p:cNvCxnSpPr>
            <p:nvPr/>
          </p:nvCxnSpPr>
          <p:spPr>
            <a:xfrm>
              <a:off x="2119086" y="3156858"/>
              <a:ext cx="420914" cy="0"/>
            </a:xfrm>
            <a:prstGeom prst="line">
              <a:avLst/>
            </a:prstGeom>
            <a:ln w="15875">
              <a:solidFill>
                <a:srgbClr val="D1C5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CBAAF7CF-EFD2-4246-8674-E1F4A5AA813D}"/>
                </a:ext>
              </a:extLst>
            </p:cNvPr>
            <p:cNvCxnSpPr/>
            <p:nvPr/>
          </p:nvCxnSpPr>
          <p:spPr>
            <a:xfrm>
              <a:off x="2119086" y="3222173"/>
              <a:ext cx="261257" cy="0"/>
            </a:xfrm>
            <a:prstGeom prst="line">
              <a:avLst/>
            </a:prstGeom>
            <a:ln w="15875">
              <a:solidFill>
                <a:srgbClr val="D1C5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xmlns="" id="{56D3F115-120D-4125-8B79-F0B89594B76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80318617"/>
              </p:ext>
            </p:extLst>
          </p:nvPr>
        </p:nvGraphicFramePr>
        <p:xfrm>
          <a:off x="1068134" y="2064373"/>
          <a:ext cx="2455455" cy="16948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图表 8">
            <a:extLst>
              <a:ext uri="{FF2B5EF4-FFF2-40B4-BE49-F238E27FC236}">
                <a16:creationId xmlns:a16="http://schemas.microsoft.com/office/drawing/2014/main" xmlns="" id="{B42D15A0-1FCC-4BD5-A909-EFF861557F8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31773302"/>
              </p:ext>
            </p:extLst>
          </p:nvPr>
        </p:nvGraphicFramePr>
        <p:xfrm>
          <a:off x="3601560" y="2064373"/>
          <a:ext cx="2455455" cy="16948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xmlns="" id="{50182385-7FEC-4DD3-9D5D-FB96C436342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35614358"/>
              </p:ext>
            </p:extLst>
          </p:nvPr>
        </p:nvGraphicFramePr>
        <p:xfrm>
          <a:off x="6134986" y="2064373"/>
          <a:ext cx="2455455" cy="16948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1" name="图表 10">
            <a:extLst>
              <a:ext uri="{FF2B5EF4-FFF2-40B4-BE49-F238E27FC236}">
                <a16:creationId xmlns:a16="http://schemas.microsoft.com/office/drawing/2014/main" xmlns="" id="{3404BA4F-6EA7-4AF8-A89C-65DDFD99694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73970305"/>
              </p:ext>
            </p:extLst>
          </p:nvPr>
        </p:nvGraphicFramePr>
        <p:xfrm>
          <a:off x="8668411" y="2064373"/>
          <a:ext cx="2455455" cy="16948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6556CBEC-7582-4E66-B36A-0AA9E4B963DA}"/>
              </a:ext>
            </a:extLst>
          </p:cNvPr>
          <p:cNvGrpSpPr/>
          <p:nvPr/>
        </p:nvGrpSpPr>
        <p:grpSpPr>
          <a:xfrm>
            <a:off x="1761585" y="2373624"/>
            <a:ext cx="1076325" cy="1076325"/>
            <a:chOff x="1761585" y="2373624"/>
            <a:chExt cx="1076325" cy="1076325"/>
          </a:xfrm>
        </p:grpSpPr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24C1EFC7-7CE4-425D-B5A6-F9A01A7E149E}"/>
                </a:ext>
              </a:extLst>
            </p:cNvPr>
            <p:cNvCxnSpPr>
              <a:cxnSpLocks/>
            </p:cNvCxnSpPr>
            <p:nvPr/>
          </p:nvCxnSpPr>
          <p:spPr>
            <a:xfrm>
              <a:off x="2299748" y="2373624"/>
              <a:ext cx="0" cy="1076325"/>
            </a:xfrm>
            <a:prstGeom prst="line">
              <a:avLst/>
            </a:prstGeom>
            <a:ln>
              <a:solidFill>
                <a:srgbClr val="D1C5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xmlns="" id="{A860739C-0538-40EF-93E6-9E3C9CCAC221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2299748" y="2373624"/>
              <a:ext cx="0" cy="1076325"/>
            </a:xfrm>
            <a:prstGeom prst="line">
              <a:avLst/>
            </a:prstGeom>
            <a:ln>
              <a:solidFill>
                <a:srgbClr val="D1C5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07FEA083-0B6B-4593-A24D-8F1BB1B3C757}"/>
              </a:ext>
            </a:extLst>
          </p:cNvPr>
          <p:cNvGrpSpPr/>
          <p:nvPr/>
        </p:nvGrpSpPr>
        <p:grpSpPr>
          <a:xfrm>
            <a:off x="9357976" y="2373624"/>
            <a:ext cx="1076325" cy="1076325"/>
            <a:chOff x="1761585" y="2373624"/>
            <a:chExt cx="1076325" cy="1076325"/>
          </a:xfrm>
        </p:grpSpPr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xmlns="" id="{FC5D7FB9-6CB2-411A-9C5B-D97B607474A1}"/>
                </a:ext>
              </a:extLst>
            </p:cNvPr>
            <p:cNvCxnSpPr>
              <a:cxnSpLocks/>
            </p:cNvCxnSpPr>
            <p:nvPr/>
          </p:nvCxnSpPr>
          <p:spPr>
            <a:xfrm>
              <a:off x="2299748" y="2373624"/>
              <a:ext cx="0" cy="1076325"/>
            </a:xfrm>
            <a:prstGeom prst="line">
              <a:avLst/>
            </a:prstGeom>
            <a:ln>
              <a:solidFill>
                <a:srgbClr val="D1C5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xmlns="" id="{4EC0160A-9A4D-46E9-8BA2-AE9FDAA068BB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2299748" y="2373624"/>
              <a:ext cx="0" cy="1076325"/>
            </a:xfrm>
            <a:prstGeom prst="line">
              <a:avLst/>
            </a:prstGeom>
            <a:ln>
              <a:solidFill>
                <a:srgbClr val="D1C5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CF97689C-4399-49D8-8AB2-FE641C5D9EFE}"/>
              </a:ext>
            </a:extLst>
          </p:cNvPr>
          <p:cNvGrpSpPr/>
          <p:nvPr/>
        </p:nvGrpSpPr>
        <p:grpSpPr>
          <a:xfrm>
            <a:off x="4291125" y="2373624"/>
            <a:ext cx="1076325" cy="1076325"/>
            <a:chOff x="1761585" y="2373624"/>
            <a:chExt cx="1076325" cy="1076325"/>
          </a:xfrm>
        </p:grpSpPr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xmlns="" id="{F9F4B3E1-95AB-413C-B4A9-393D49CD2B55}"/>
                </a:ext>
              </a:extLst>
            </p:cNvPr>
            <p:cNvCxnSpPr>
              <a:cxnSpLocks/>
            </p:cNvCxnSpPr>
            <p:nvPr/>
          </p:nvCxnSpPr>
          <p:spPr>
            <a:xfrm>
              <a:off x="2299748" y="2373624"/>
              <a:ext cx="0" cy="1076325"/>
            </a:xfrm>
            <a:prstGeom prst="line">
              <a:avLst/>
            </a:prstGeom>
            <a:ln>
              <a:solidFill>
                <a:srgbClr val="D1C5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xmlns="" id="{0FAFC084-C8F7-4683-8D81-1FDA2453ACE3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2299748" y="2373624"/>
              <a:ext cx="0" cy="1076325"/>
            </a:xfrm>
            <a:prstGeom prst="line">
              <a:avLst/>
            </a:prstGeom>
            <a:ln>
              <a:solidFill>
                <a:srgbClr val="D1C5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8BF14CDB-32F0-42E9-B441-8BEA7239F79B}"/>
              </a:ext>
            </a:extLst>
          </p:cNvPr>
          <p:cNvGrpSpPr/>
          <p:nvPr/>
        </p:nvGrpSpPr>
        <p:grpSpPr>
          <a:xfrm>
            <a:off x="6824551" y="2373624"/>
            <a:ext cx="1076325" cy="1076325"/>
            <a:chOff x="1761585" y="2373624"/>
            <a:chExt cx="1076325" cy="1076325"/>
          </a:xfrm>
        </p:grpSpPr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xmlns="" id="{BC76B01C-937A-4BA6-B95A-1738DC6FBF66}"/>
                </a:ext>
              </a:extLst>
            </p:cNvPr>
            <p:cNvCxnSpPr>
              <a:cxnSpLocks/>
            </p:cNvCxnSpPr>
            <p:nvPr/>
          </p:nvCxnSpPr>
          <p:spPr>
            <a:xfrm>
              <a:off x="2299748" y="2373624"/>
              <a:ext cx="0" cy="1076325"/>
            </a:xfrm>
            <a:prstGeom prst="line">
              <a:avLst/>
            </a:prstGeom>
            <a:ln>
              <a:solidFill>
                <a:srgbClr val="D1C5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xmlns="" id="{EB862635-A850-4BE4-B606-6392F4ACA556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2299748" y="2373624"/>
              <a:ext cx="0" cy="1076325"/>
            </a:xfrm>
            <a:prstGeom prst="line">
              <a:avLst/>
            </a:prstGeom>
            <a:ln>
              <a:solidFill>
                <a:srgbClr val="D1C5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F2184A18-AF87-4E9D-9A63-51E68D5B865C}"/>
              </a:ext>
            </a:extLst>
          </p:cNvPr>
          <p:cNvSpPr txBox="1"/>
          <p:nvPr/>
        </p:nvSpPr>
        <p:spPr>
          <a:xfrm>
            <a:off x="1327821" y="3929579"/>
            <a:ext cx="1936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>
                <a:solidFill>
                  <a:srgbClr val="D1C5B0"/>
                </a:solidFill>
                <a:latin typeface="Baskerville Old Face" panose="02020602080505020303" pitchFamily="18" charset="0"/>
              </a:rPr>
              <a:t> Title Goes Here</a:t>
            </a:r>
            <a:endParaRPr lang="zh-CN" altLang="en-US" sz="2000">
              <a:solidFill>
                <a:srgbClr val="D1C5B0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34E94707-154D-4DAE-81C0-F154234322FF}"/>
              </a:ext>
            </a:extLst>
          </p:cNvPr>
          <p:cNvSpPr txBox="1"/>
          <p:nvPr/>
        </p:nvSpPr>
        <p:spPr>
          <a:xfrm>
            <a:off x="3861247" y="3929579"/>
            <a:ext cx="1936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>
                <a:solidFill>
                  <a:srgbClr val="D1C5B0"/>
                </a:solidFill>
                <a:latin typeface="Baskerville Old Face" panose="02020602080505020303" pitchFamily="18" charset="0"/>
              </a:rPr>
              <a:t> Title Goes Here</a:t>
            </a:r>
            <a:endParaRPr lang="zh-CN" altLang="en-US" sz="2000">
              <a:solidFill>
                <a:srgbClr val="D1C5B0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B6469305-E56D-4F72-B4EF-F6A6A56A1817}"/>
              </a:ext>
            </a:extLst>
          </p:cNvPr>
          <p:cNvSpPr txBox="1"/>
          <p:nvPr/>
        </p:nvSpPr>
        <p:spPr>
          <a:xfrm>
            <a:off x="6394673" y="3929579"/>
            <a:ext cx="1936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>
                <a:solidFill>
                  <a:srgbClr val="D1C5B0"/>
                </a:solidFill>
                <a:latin typeface="Baskerville Old Face" panose="02020602080505020303" pitchFamily="18" charset="0"/>
              </a:rPr>
              <a:t> Title Goes Here</a:t>
            </a:r>
            <a:endParaRPr lang="zh-CN" altLang="en-US" sz="2000">
              <a:solidFill>
                <a:srgbClr val="D1C5B0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9F7CE03E-6D2A-4750-9C43-0F55940D1FB8}"/>
              </a:ext>
            </a:extLst>
          </p:cNvPr>
          <p:cNvSpPr txBox="1"/>
          <p:nvPr/>
        </p:nvSpPr>
        <p:spPr>
          <a:xfrm>
            <a:off x="8928101" y="3929579"/>
            <a:ext cx="1936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>
                <a:solidFill>
                  <a:srgbClr val="D1C5B0"/>
                </a:solidFill>
                <a:latin typeface="Baskerville Old Face" panose="02020602080505020303" pitchFamily="18" charset="0"/>
              </a:rPr>
              <a:t> Title Goes Here</a:t>
            </a:r>
            <a:endParaRPr lang="zh-CN" altLang="en-US" sz="2000">
              <a:solidFill>
                <a:srgbClr val="D1C5B0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89DE489C-676E-420E-BFF2-F053156F81B1}"/>
              </a:ext>
            </a:extLst>
          </p:cNvPr>
          <p:cNvSpPr txBox="1"/>
          <p:nvPr/>
        </p:nvSpPr>
        <p:spPr>
          <a:xfrm>
            <a:off x="1010052" y="4500068"/>
            <a:ext cx="2571618" cy="593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400">
                <a:solidFill>
                  <a:schemeClr val="bg1">
                    <a:lumMod val="75000"/>
                  </a:schemeClr>
                </a:solidFill>
                <a:latin typeface="Baskerville Old Face" panose="02020602080505020303" pitchFamily="18" charset="0"/>
              </a:rPr>
              <a:t>Pellentesque Habitant Morbi Tristique Senectus Et Netus Et</a:t>
            </a:r>
            <a:endParaRPr lang="zh-CN" altLang="en-US" sz="1400">
              <a:solidFill>
                <a:schemeClr val="bg1">
                  <a:lumMod val="75000"/>
                </a:schemeClr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1350A327-14AF-453F-8FAE-0F4B0678D457}"/>
              </a:ext>
            </a:extLst>
          </p:cNvPr>
          <p:cNvSpPr txBox="1"/>
          <p:nvPr/>
        </p:nvSpPr>
        <p:spPr>
          <a:xfrm>
            <a:off x="3543479" y="4500068"/>
            <a:ext cx="2571618" cy="852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400">
                <a:solidFill>
                  <a:schemeClr val="bg1">
                    <a:lumMod val="75000"/>
                  </a:schemeClr>
                </a:solidFill>
                <a:latin typeface="Baskerville Old Face" panose="02020602080505020303" pitchFamily="18" charset="0"/>
              </a:rPr>
              <a:t>Pellentesque Habitant Morbi Tristique Senectus Et Netus Et Malesuada</a:t>
            </a:r>
            <a:endParaRPr lang="zh-CN" altLang="en-US" sz="1400">
              <a:solidFill>
                <a:schemeClr val="bg1">
                  <a:lumMod val="75000"/>
                </a:schemeClr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4A7BDA5F-F7DC-4F7C-9888-29767BD45E52}"/>
              </a:ext>
            </a:extLst>
          </p:cNvPr>
          <p:cNvSpPr txBox="1"/>
          <p:nvPr/>
        </p:nvSpPr>
        <p:spPr>
          <a:xfrm>
            <a:off x="6076906" y="4500068"/>
            <a:ext cx="2571618" cy="593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400">
                <a:solidFill>
                  <a:schemeClr val="bg1">
                    <a:lumMod val="75000"/>
                  </a:schemeClr>
                </a:solidFill>
                <a:latin typeface="Baskerville Old Face" panose="02020602080505020303" pitchFamily="18" charset="0"/>
              </a:rPr>
              <a:t>Tristique Senectus Et Netus Et Malesuada Fames Ac Turpis</a:t>
            </a:r>
            <a:endParaRPr lang="zh-CN" altLang="en-US" sz="1400">
              <a:solidFill>
                <a:schemeClr val="bg1">
                  <a:lumMod val="75000"/>
                </a:schemeClr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FB156BB8-314C-428B-A8BA-C71E51BDE30D}"/>
              </a:ext>
            </a:extLst>
          </p:cNvPr>
          <p:cNvSpPr txBox="1"/>
          <p:nvPr/>
        </p:nvSpPr>
        <p:spPr>
          <a:xfrm>
            <a:off x="8610332" y="4500068"/>
            <a:ext cx="2571618" cy="852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400">
                <a:solidFill>
                  <a:schemeClr val="bg1">
                    <a:lumMod val="75000"/>
                  </a:schemeClr>
                </a:solidFill>
                <a:latin typeface="Baskerville Old Face" panose="02020602080505020303" pitchFamily="18" charset="0"/>
              </a:rPr>
              <a:t>Pellentesque Habitant Morbi Tristique Senectus Et Netus Et Malesuada Fames</a:t>
            </a:r>
            <a:endParaRPr lang="zh-CN" altLang="en-US" sz="1400">
              <a:solidFill>
                <a:schemeClr val="bg1">
                  <a:lumMod val="75000"/>
                </a:schemeClr>
              </a:solidFill>
              <a:latin typeface="Baskerville Old Face" panose="02020602080505020303" pitchFamily="18" charset="0"/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23895F51-2A4D-4317-92E2-06955D225C3B}"/>
              </a:ext>
            </a:extLst>
          </p:cNvPr>
          <p:cNvGrpSpPr/>
          <p:nvPr/>
        </p:nvGrpSpPr>
        <p:grpSpPr>
          <a:xfrm>
            <a:off x="11743190" y="5503433"/>
            <a:ext cx="139248" cy="110348"/>
            <a:chOff x="5829300" y="3295650"/>
            <a:chExt cx="533400" cy="266700"/>
          </a:xfrm>
        </p:grpSpPr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xmlns="" id="{52EE1921-A2CD-437C-BF25-C065B95C31E7}"/>
                </a:ext>
              </a:extLst>
            </p:cNvPr>
            <p:cNvCxnSpPr/>
            <p:nvPr/>
          </p:nvCxnSpPr>
          <p:spPr>
            <a:xfrm flipH="1">
              <a:off x="5829300" y="3295650"/>
              <a:ext cx="266700" cy="266700"/>
            </a:xfrm>
            <a:prstGeom prst="line">
              <a:avLst/>
            </a:prstGeom>
            <a:ln w="12700">
              <a:solidFill>
                <a:srgbClr val="D1C5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xmlns="" id="{8D845C02-4D20-445C-B610-32B23DF88F88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3295650"/>
              <a:ext cx="266700" cy="266700"/>
            </a:xfrm>
            <a:prstGeom prst="line">
              <a:avLst/>
            </a:prstGeom>
            <a:ln w="12700">
              <a:solidFill>
                <a:srgbClr val="D1C5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xmlns="" id="{1F0D9676-2987-406D-A53D-9F45019DE8E4}"/>
              </a:ext>
            </a:extLst>
          </p:cNvPr>
          <p:cNvGrpSpPr/>
          <p:nvPr/>
        </p:nvGrpSpPr>
        <p:grpSpPr>
          <a:xfrm flipV="1">
            <a:off x="11743190" y="5982403"/>
            <a:ext cx="139248" cy="110346"/>
            <a:chOff x="5829300" y="3295650"/>
            <a:chExt cx="533400" cy="266700"/>
          </a:xfrm>
        </p:grpSpPr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xmlns="" id="{F98D2CE3-7736-4602-A635-7DC4813864D1}"/>
                </a:ext>
              </a:extLst>
            </p:cNvPr>
            <p:cNvCxnSpPr/>
            <p:nvPr/>
          </p:nvCxnSpPr>
          <p:spPr>
            <a:xfrm flipH="1">
              <a:off x="5829300" y="3295650"/>
              <a:ext cx="266700" cy="266700"/>
            </a:xfrm>
            <a:prstGeom prst="line">
              <a:avLst/>
            </a:prstGeom>
            <a:ln w="12700">
              <a:solidFill>
                <a:srgbClr val="D1C5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xmlns="" id="{033103D5-4B2C-4EDD-8DE3-DD6D56D4A583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3295650"/>
              <a:ext cx="266700" cy="266700"/>
            </a:xfrm>
            <a:prstGeom prst="line">
              <a:avLst/>
            </a:prstGeom>
            <a:ln w="12700">
              <a:solidFill>
                <a:srgbClr val="D1C5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02FEF4D3-BCEB-40FF-BE61-F8E865B78051}"/>
              </a:ext>
            </a:extLst>
          </p:cNvPr>
          <p:cNvSpPr txBox="1"/>
          <p:nvPr/>
        </p:nvSpPr>
        <p:spPr>
          <a:xfrm>
            <a:off x="223767" y="5977853"/>
            <a:ext cx="936623" cy="578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>
                <a:solidFill>
                  <a:schemeClr val="bg1">
                    <a:lumMod val="75000"/>
                  </a:schemeClr>
                </a:solidFill>
                <a:latin typeface="Baskerville Old Face" panose="02020602080505020303" pitchFamily="18" charset="0"/>
              </a:rPr>
              <a:t>20</a:t>
            </a:r>
            <a:r>
              <a:rPr lang="en-US" altLang="zh-CN" sz="2800" b="1">
                <a:solidFill>
                  <a:schemeClr val="bg1">
                    <a:lumMod val="75000"/>
                  </a:schemeClr>
                </a:solidFill>
                <a:latin typeface="Baskerville Old Face" panose="02020602080505020303" pitchFamily="18" charset="0"/>
              </a:rPr>
              <a:t>/</a:t>
            </a:r>
            <a:r>
              <a:rPr lang="en-US" altLang="zh-CN" sz="2800">
                <a:solidFill>
                  <a:schemeClr val="bg1">
                    <a:lumMod val="75000"/>
                  </a:schemeClr>
                </a:solidFill>
                <a:latin typeface="Baskerville Old Face" panose="02020602080505020303" pitchFamily="18" charset="0"/>
              </a:rPr>
              <a:t>12</a:t>
            </a:r>
            <a:endParaRPr lang="zh-CN" altLang="en-US" sz="2800">
              <a:solidFill>
                <a:schemeClr val="bg1">
                  <a:lumMod val="75000"/>
                </a:schemeClr>
              </a:solidFill>
              <a:latin typeface="Baskerville Old Face" panose="02020602080505020303" pitchFamily="18" charset="0"/>
            </a:endParaRPr>
          </a:p>
        </p:txBody>
      </p:sp>
      <p:pic>
        <p:nvPicPr>
          <p:cNvPr id="58" name="图片 57" descr="蓝色的高楼&#10;&#10;描述已自动生成">
            <a:extLst>
              <a:ext uri="{FF2B5EF4-FFF2-40B4-BE49-F238E27FC236}">
                <a16:creationId xmlns:a16="http://schemas.microsoft.com/office/drawing/2014/main" xmlns="" id="{431949B9-D938-4CCF-82BE-49E6543EF51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7" t="34021" b="53406"/>
          <a:stretch>
            <a:fillRect/>
          </a:stretch>
        </p:blipFill>
        <p:spPr>
          <a:xfrm>
            <a:off x="4314375" y="0"/>
            <a:ext cx="7877625" cy="1505650"/>
          </a:xfrm>
          <a:custGeom>
            <a:avLst/>
            <a:gdLst>
              <a:gd name="connsiteX0" fmla="*/ 0 w 7877625"/>
              <a:gd name="connsiteY0" fmla="*/ 0 h 1505650"/>
              <a:gd name="connsiteX1" fmla="*/ 7877625 w 7877625"/>
              <a:gd name="connsiteY1" fmla="*/ 0 h 1505650"/>
              <a:gd name="connsiteX2" fmla="*/ 7877625 w 7877625"/>
              <a:gd name="connsiteY2" fmla="*/ 1505650 h 1505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77625" h="1505650">
                <a:moveTo>
                  <a:pt x="0" y="0"/>
                </a:moveTo>
                <a:lnTo>
                  <a:pt x="7877625" y="0"/>
                </a:lnTo>
                <a:lnTo>
                  <a:pt x="7877625" y="1505650"/>
                </a:lnTo>
                <a:close/>
              </a:path>
            </a:pathLst>
          </a:custGeom>
        </p:spPr>
      </p:pic>
      <p:pic>
        <p:nvPicPr>
          <p:cNvPr id="65" name="图片 64" descr="蓝色的高楼&#10;&#10;描述已自动生成">
            <a:extLst>
              <a:ext uri="{FF2B5EF4-FFF2-40B4-BE49-F238E27FC236}">
                <a16:creationId xmlns:a16="http://schemas.microsoft.com/office/drawing/2014/main" xmlns="" id="{4906FAC1-9E14-4E47-9D42-4655970AB9E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879"/>
          <a:stretch>
            <a:fillRect/>
          </a:stretch>
        </p:blipFill>
        <p:spPr>
          <a:xfrm>
            <a:off x="0" y="6653020"/>
            <a:ext cx="12192000" cy="204980"/>
          </a:xfrm>
          <a:custGeom>
            <a:avLst/>
            <a:gdLst>
              <a:gd name="connsiteX0" fmla="*/ 0 w 12192000"/>
              <a:gd name="connsiteY0" fmla="*/ 0 h 204980"/>
              <a:gd name="connsiteX1" fmla="*/ 12192000 w 12192000"/>
              <a:gd name="connsiteY1" fmla="*/ 0 h 204980"/>
              <a:gd name="connsiteX2" fmla="*/ 12192000 w 12192000"/>
              <a:gd name="connsiteY2" fmla="*/ 204980 h 204980"/>
              <a:gd name="connsiteX3" fmla="*/ 0 w 12192000"/>
              <a:gd name="connsiteY3" fmla="*/ 204980 h 204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04980">
                <a:moveTo>
                  <a:pt x="0" y="0"/>
                </a:moveTo>
                <a:lnTo>
                  <a:pt x="12192000" y="0"/>
                </a:lnTo>
                <a:lnTo>
                  <a:pt x="12192000" y="204980"/>
                </a:lnTo>
                <a:lnTo>
                  <a:pt x="0" y="204980"/>
                </a:lnTo>
                <a:close/>
              </a:path>
            </a:pathLst>
          </a:custGeom>
        </p:spPr>
      </p:pic>
      <p:sp>
        <p:nvSpPr>
          <p:cNvPr id="64" name="矩形 63">
            <a:extLst>
              <a:ext uri="{FF2B5EF4-FFF2-40B4-BE49-F238E27FC236}">
                <a16:creationId xmlns:a16="http://schemas.microsoft.com/office/drawing/2014/main" xmlns="" id="{CA5FA1D1-1A21-4ED9-AF18-E19944F76DD8}"/>
              </a:ext>
            </a:extLst>
          </p:cNvPr>
          <p:cNvSpPr/>
          <p:nvPr/>
        </p:nvSpPr>
        <p:spPr>
          <a:xfrm>
            <a:off x="0" y="6653020"/>
            <a:ext cx="12192001" cy="204980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1024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ACD498BE-47B6-4D92-A8B0-10B3123FF9E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xmlns="" id="{7AB76BD7-8530-46D1-B59F-6E7BFD7275DF}"/>
              </a:ext>
            </a:extLst>
          </p:cNvPr>
          <p:cNvCxnSpPr>
            <a:cxnSpLocks/>
            <a:stCxn id="14" idx="0"/>
          </p:cNvCxnSpPr>
          <p:nvPr/>
        </p:nvCxnSpPr>
        <p:spPr>
          <a:xfrm>
            <a:off x="6096000" y="897440"/>
            <a:ext cx="4356100" cy="0"/>
          </a:xfrm>
          <a:prstGeom prst="line">
            <a:avLst/>
          </a:prstGeom>
          <a:ln w="19050">
            <a:solidFill>
              <a:srgbClr val="D1C5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>
            <a:extLst>
              <a:ext uri="{FF2B5EF4-FFF2-40B4-BE49-F238E27FC236}">
                <a16:creationId xmlns:a16="http://schemas.microsoft.com/office/drawing/2014/main" xmlns="" id="{14EB5BEB-8EA9-48FB-88B6-66EF4A95D4BC}"/>
              </a:ext>
            </a:extLst>
          </p:cNvPr>
          <p:cNvCxnSpPr>
            <a:cxnSpLocks/>
          </p:cNvCxnSpPr>
          <p:nvPr/>
        </p:nvCxnSpPr>
        <p:spPr>
          <a:xfrm flipV="1">
            <a:off x="10452100" y="897440"/>
            <a:ext cx="0" cy="1273642"/>
          </a:xfrm>
          <a:prstGeom prst="line">
            <a:avLst/>
          </a:prstGeom>
          <a:ln w="19050">
            <a:solidFill>
              <a:srgbClr val="D1C5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蓝色的高楼&#10;&#10;描述已自动生成">
            <a:extLst>
              <a:ext uri="{FF2B5EF4-FFF2-40B4-BE49-F238E27FC236}">
                <a16:creationId xmlns:a16="http://schemas.microsoft.com/office/drawing/2014/main" xmlns="" id="{BFFC0765-F6E2-46B5-9610-426A253BE65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02" t="32018" r="31843" b="33991"/>
          <a:stretch/>
        </p:blipFill>
        <p:spPr>
          <a:xfrm>
            <a:off x="758373" y="0"/>
            <a:ext cx="3790043" cy="3428998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BE8EA41E-C456-49D5-8CD5-FC43DB4D3E43}"/>
              </a:ext>
            </a:extLst>
          </p:cNvPr>
          <p:cNvSpPr txBox="1"/>
          <p:nvPr/>
        </p:nvSpPr>
        <p:spPr>
          <a:xfrm>
            <a:off x="644072" y="292632"/>
            <a:ext cx="30262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>
                <a:solidFill>
                  <a:srgbClr val="D1C5B0"/>
                </a:solidFill>
                <a:latin typeface="Baskerville Old Face" panose="02020602080505020303" pitchFamily="18" charset="0"/>
              </a:rPr>
              <a:t>Your Corporate Name Goes Here</a:t>
            </a:r>
            <a:endParaRPr lang="zh-CN" altLang="en-US" sz="1600">
              <a:solidFill>
                <a:srgbClr val="D1C5B0"/>
              </a:solidFill>
              <a:latin typeface="Baskerville Old Face" panose="02020602080505020303" pitchFamily="18" charset="0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2AED21DA-6639-46DE-9A26-19ECB863C382}"/>
              </a:ext>
            </a:extLst>
          </p:cNvPr>
          <p:cNvGrpSpPr/>
          <p:nvPr/>
        </p:nvGrpSpPr>
        <p:grpSpPr>
          <a:xfrm>
            <a:off x="377372" y="396594"/>
            <a:ext cx="266700" cy="130631"/>
            <a:chOff x="2119086" y="3091542"/>
            <a:chExt cx="420914" cy="130631"/>
          </a:xfrm>
        </p:grpSpPr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48B5C6E6-A683-4F85-83E6-F6136DC552B8}"/>
                </a:ext>
              </a:extLst>
            </p:cNvPr>
            <p:cNvCxnSpPr/>
            <p:nvPr/>
          </p:nvCxnSpPr>
          <p:spPr>
            <a:xfrm>
              <a:off x="2119086" y="3091542"/>
              <a:ext cx="261257" cy="0"/>
            </a:xfrm>
            <a:prstGeom prst="line">
              <a:avLst/>
            </a:prstGeom>
            <a:ln w="15875">
              <a:solidFill>
                <a:srgbClr val="D1C5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4A6B9B29-F8A9-4471-9390-64D1FAACB7F0}"/>
                </a:ext>
              </a:extLst>
            </p:cNvPr>
            <p:cNvCxnSpPr>
              <a:cxnSpLocks/>
            </p:cNvCxnSpPr>
            <p:nvPr/>
          </p:nvCxnSpPr>
          <p:spPr>
            <a:xfrm>
              <a:off x="2119086" y="3156858"/>
              <a:ext cx="420914" cy="0"/>
            </a:xfrm>
            <a:prstGeom prst="line">
              <a:avLst/>
            </a:prstGeom>
            <a:ln w="15875">
              <a:solidFill>
                <a:srgbClr val="D1C5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FBD80A95-62BB-4F28-A02C-CDEAE58EEAA5}"/>
                </a:ext>
              </a:extLst>
            </p:cNvPr>
            <p:cNvCxnSpPr/>
            <p:nvPr/>
          </p:nvCxnSpPr>
          <p:spPr>
            <a:xfrm>
              <a:off x="2119086" y="3222173"/>
              <a:ext cx="261257" cy="0"/>
            </a:xfrm>
            <a:prstGeom prst="line">
              <a:avLst/>
            </a:prstGeom>
            <a:ln w="15875">
              <a:solidFill>
                <a:srgbClr val="D1C5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3" name="图片 12" descr="蓝色的高楼&#10;&#10;描述已自动生成">
            <a:extLst>
              <a:ext uri="{FF2B5EF4-FFF2-40B4-BE49-F238E27FC236}">
                <a16:creationId xmlns:a16="http://schemas.microsoft.com/office/drawing/2014/main" xmlns="" id="{99CC35F8-CFB4-4968-B679-2768932C918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02" t="66009" r="31843"/>
          <a:stretch/>
        </p:blipFill>
        <p:spPr>
          <a:xfrm>
            <a:off x="7643584" y="3428999"/>
            <a:ext cx="3790043" cy="3429001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2564DCEB-20FE-4862-A80E-8BEC7CF37EAA}"/>
              </a:ext>
            </a:extLst>
          </p:cNvPr>
          <p:cNvSpPr/>
          <p:nvPr/>
        </p:nvSpPr>
        <p:spPr>
          <a:xfrm>
            <a:off x="1739900" y="897440"/>
            <a:ext cx="8712200" cy="50631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0E55E729-8F0A-42C5-A400-152E4BEFBE1A}"/>
              </a:ext>
            </a:extLst>
          </p:cNvPr>
          <p:cNvGrpSpPr/>
          <p:nvPr/>
        </p:nvGrpSpPr>
        <p:grpSpPr>
          <a:xfrm>
            <a:off x="11743190" y="5503433"/>
            <a:ext cx="139248" cy="110348"/>
            <a:chOff x="5829300" y="3295650"/>
            <a:chExt cx="533400" cy="266700"/>
          </a:xfrm>
        </p:grpSpPr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76B4FAA9-4C38-4C01-AA5A-4DF764A2E833}"/>
                </a:ext>
              </a:extLst>
            </p:cNvPr>
            <p:cNvCxnSpPr/>
            <p:nvPr/>
          </p:nvCxnSpPr>
          <p:spPr>
            <a:xfrm flipH="1">
              <a:off x="5829300" y="3295650"/>
              <a:ext cx="266700" cy="266700"/>
            </a:xfrm>
            <a:prstGeom prst="line">
              <a:avLst/>
            </a:prstGeom>
            <a:ln w="12700">
              <a:solidFill>
                <a:srgbClr val="D1C5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B4C557DB-EC5B-4AB4-B7BA-AFB97D677589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3295650"/>
              <a:ext cx="266700" cy="266700"/>
            </a:xfrm>
            <a:prstGeom prst="line">
              <a:avLst/>
            </a:prstGeom>
            <a:ln w="12700">
              <a:solidFill>
                <a:srgbClr val="D1C5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0575F6A6-6D3C-47B1-807F-767292DFF245}"/>
              </a:ext>
            </a:extLst>
          </p:cNvPr>
          <p:cNvGrpSpPr/>
          <p:nvPr/>
        </p:nvGrpSpPr>
        <p:grpSpPr>
          <a:xfrm flipV="1">
            <a:off x="11743190" y="5982403"/>
            <a:ext cx="139248" cy="110346"/>
            <a:chOff x="5829300" y="3295650"/>
            <a:chExt cx="533400" cy="266700"/>
          </a:xfrm>
        </p:grpSpPr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CA936E7C-EF8C-4B7D-B1BA-63A90EBD1B58}"/>
                </a:ext>
              </a:extLst>
            </p:cNvPr>
            <p:cNvCxnSpPr/>
            <p:nvPr/>
          </p:nvCxnSpPr>
          <p:spPr>
            <a:xfrm flipH="1">
              <a:off x="5829300" y="3295650"/>
              <a:ext cx="266700" cy="266700"/>
            </a:xfrm>
            <a:prstGeom prst="line">
              <a:avLst/>
            </a:prstGeom>
            <a:ln w="12700">
              <a:solidFill>
                <a:srgbClr val="D1C5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47641640-0EB3-413A-9C72-38791F854C7A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3295650"/>
              <a:ext cx="266700" cy="266700"/>
            </a:xfrm>
            <a:prstGeom prst="line">
              <a:avLst/>
            </a:prstGeom>
            <a:ln w="12700">
              <a:solidFill>
                <a:srgbClr val="D1C5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BE836D32-0174-47D8-BD99-90745B686DCA}"/>
              </a:ext>
            </a:extLst>
          </p:cNvPr>
          <p:cNvSpPr txBox="1"/>
          <p:nvPr/>
        </p:nvSpPr>
        <p:spPr>
          <a:xfrm>
            <a:off x="2482859" y="1671669"/>
            <a:ext cx="17367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rgbClr val="D1C5B0"/>
                </a:solidFill>
                <a:latin typeface="Baskerville Old Face" panose="02020602080505020303" pitchFamily="18" charset="0"/>
              </a:rPr>
              <a:t>Our Infodata</a:t>
            </a:r>
            <a:endParaRPr lang="zh-CN" altLang="en-US" b="1">
              <a:solidFill>
                <a:srgbClr val="D1C5B0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082C3426-A68D-4F0C-8EAB-A7A5B91A328C}"/>
              </a:ext>
            </a:extLst>
          </p:cNvPr>
          <p:cNvSpPr txBox="1"/>
          <p:nvPr/>
        </p:nvSpPr>
        <p:spPr>
          <a:xfrm>
            <a:off x="2482859" y="2314263"/>
            <a:ext cx="1190093" cy="28720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fr-FR" altLang="zh-CN" sz="1400">
                <a:solidFill>
                  <a:schemeClr val="bg1">
                    <a:lumMod val="75000"/>
                  </a:schemeClr>
                </a:solidFill>
                <a:latin typeface="Baskerville Old Face" panose="02020602080505020303" pitchFamily="18" charset="0"/>
              </a:rPr>
              <a:t>Pellentesque Habitant Morbi Tristique Senectus Et Netus Et Malesuada Fames Ac Turpis Egestas</a:t>
            </a:r>
            <a:endParaRPr lang="zh-CN" altLang="en-US" sz="1400">
              <a:solidFill>
                <a:schemeClr val="bg1">
                  <a:lumMod val="75000"/>
                </a:schemeClr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DDC3C546-D376-4113-83F8-E78BDB29AB98}"/>
              </a:ext>
            </a:extLst>
          </p:cNvPr>
          <p:cNvSpPr txBox="1"/>
          <p:nvPr/>
        </p:nvSpPr>
        <p:spPr>
          <a:xfrm>
            <a:off x="5230891" y="2352363"/>
            <a:ext cx="17302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rgbClr val="D1C5B0"/>
                </a:solidFill>
                <a:latin typeface="Baskerville Old Face" panose="02020602080505020303" pitchFamily="18" charset="0"/>
              </a:rPr>
              <a:t>Our Infodata</a:t>
            </a:r>
            <a:endParaRPr lang="zh-CN" altLang="en-US" b="1">
              <a:solidFill>
                <a:srgbClr val="D1C5B0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1E0B518C-7F41-43E0-AF64-AAED620744E0}"/>
              </a:ext>
            </a:extLst>
          </p:cNvPr>
          <p:cNvSpPr txBox="1"/>
          <p:nvPr/>
        </p:nvSpPr>
        <p:spPr>
          <a:xfrm>
            <a:off x="5230891" y="2969512"/>
            <a:ext cx="1700599" cy="911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fr-FR" altLang="zh-CN" sz="1400">
                <a:solidFill>
                  <a:schemeClr val="bg1">
                    <a:lumMod val="75000"/>
                  </a:schemeClr>
                </a:solidFill>
                <a:latin typeface="Baskerville Old Face" panose="02020602080505020303" pitchFamily="18" charset="0"/>
              </a:rPr>
              <a:t>Tristique Senectus Et Netus Et Malesuada Fames Ac Turpis</a:t>
            </a:r>
            <a:endParaRPr lang="zh-CN" altLang="en-US" sz="1400">
              <a:solidFill>
                <a:schemeClr val="bg1">
                  <a:lumMod val="75000"/>
                </a:schemeClr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6E47C5AC-DBF3-4469-A604-7D1EBC0DA37B}"/>
              </a:ext>
            </a:extLst>
          </p:cNvPr>
          <p:cNvSpPr txBox="1"/>
          <p:nvPr/>
        </p:nvSpPr>
        <p:spPr>
          <a:xfrm>
            <a:off x="5230891" y="4193863"/>
            <a:ext cx="17302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rgbClr val="D1C5B0"/>
                </a:solidFill>
                <a:latin typeface="Baskerville Old Face" panose="02020602080505020303" pitchFamily="18" charset="0"/>
              </a:rPr>
              <a:t>Our Infodata</a:t>
            </a:r>
            <a:endParaRPr lang="zh-CN" altLang="en-US" b="1">
              <a:solidFill>
                <a:srgbClr val="D1C5B0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33EE8F07-33E2-4FE3-8715-4C3DD2CB70B8}"/>
              </a:ext>
            </a:extLst>
          </p:cNvPr>
          <p:cNvSpPr txBox="1"/>
          <p:nvPr/>
        </p:nvSpPr>
        <p:spPr>
          <a:xfrm>
            <a:off x="5230891" y="4811012"/>
            <a:ext cx="1700599" cy="631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fr-FR" altLang="zh-CN" sz="1400">
                <a:solidFill>
                  <a:schemeClr val="bg1">
                    <a:lumMod val="75000"/>
                  </a:schemeClr>
                </a:solidFill>
                <a:latin typeface="Baskerville Old Face" panose="02020602080505020303" pitchFamily="18" charset="0"/>
              </a:rPr>
              <a:t>Tristique Senectus Et Netus Et Malesuada</a:t>
            </a:r>
            <a:endParaRPr lang="zh-CN" altLang="en-US" sz="1400">
              <a:solidFill>
                <a:schemeClr val="bg1">
                  <a:lumMod val="75000"/>
                </a:schemeClr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013B278A-3A4D-445E-B0DC-E4B54E61BEAD}"/>
              </a:ext>
            </a:extLst>
          </p:cNvPr>
          <p:cNvSpPr txBox="1"/>
          <p:nvPr/>
        </p:nvSpPr>
        <p:spPr>
          <a:xfrm>
            <a:off x="7972425" y="1098167"/>
            <a:ext cx="17367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rgbClr val="D1C5B0"/>
                </a:solidFill>
                <a:latin typeface="Baskerville Old Face" panose="02020602080505020303" pitchFamily="18" charset="0"/>
              </a:rPr>
              <a:t>Our Infodata</a:t>
            </a:r>
            <a:endParaRPr lang="zh-CN" altLang="en-US" b="1">
              <a:solidFill>
                <a:srgbClr val="D1C5B0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2558FAE2-AEC5-476A-B69B-EAAD182CD7A7}"/>
              </a:ext>
            </a:extLst>
          </p:cNvPr>
          <p:cNvSpPr txBox="1"/>
          <p:nvPr/>
        </p:nvSpPr>
        <p:spPr>
          <a:xfrm>
            <a:off x="7972425" y="1715316"/>
            <a:ext cx="1706985" cy="911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fr-FR" altLang="zh-CN" sz="1400">
                <a:solidFill>
                  <a:schemeClr val="bg1">
                    <a:lumMod val="75000"/>
                  </a:schemeClr>
                </a:solidFill>
                <a:latin typeface="Baskerville Old Face" panose="02020602080505020303" pitchFamily="18" charset="0"/>
              </a:rPr>
              <a:t>Tristique Senectus Et Netus Et Malesuada Fames Ac Turpis</a:t>
            </a:r>
            <a:endParaRPr lang="zh-CN" altLang="en-US" sz="1400">
              <a:solidFill>
                <a:schemeClr val="bg1">
                  <a:lumMod val="75000"/>
                </a:schemeClr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A7FC444F-2963-4ABB-88A7-F4B0F89B53A3}"/>
              </a:ext>
            </a:extLst>
          </p:cNvPr>
          <p:cNvSpPr txBox="1"/>
          <p:nvPr/>
        </p:nvSpPr>
        <p:spPr>
          <a:xfrm>
            <a:off x="7972425" y="2944737"/>
            <a:ext cx="17367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rgbClr val="D1C5B0"/>
                </a:solidFill>
                <a:latin typeface="Baskerville Old Face" panose="02020602080505020303" pitchFamily="18" charset="0"/>
              </a:rPr>
              <a:t>Our Infodata</a:t>
            </a:r>
            <a:endParaRPr lang="zh-CN" altLang="en-US" b="1">
              <a:solidFill>
                <a:srgbClr val="D1C5B0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867DE5BB-F55D-467C-906C-077FF5D01B6C}"/>
              </a:ext>
            </a:extLst>
          </p:cNvPr>
          <p:cNvSpPr txBox="1"/>
          <p:nvPr/>
        </p:nvSpPr>
        <p:spPr>
          <a:xfrm>
            <a:off x="7972425" y="3561886"/>
            <a:ext cx="1706985" cy="631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fr-FR" altLang="zh-CN" sz="1400">
                <a:solidFill>
                  <a:schemeClr val="bg1">
                    <a:lumMod val="75000"/>
                  </a:schemeClr>
                </a:solidFill>
                <a:latin typeface="Baskerville Old Face" panose="02020602080505020303" pitchFamily="18" charset="0"/>
              </a:rPr>
              <a:t>Tristique Senectus Et Netus Et Malesuada</a:t>
            </a:r>
            <a:endParaRPr lang="zh-CN" altLang="en-US" sz="1400">
              <a:solidFill>
                <a:schemeClr val="bg1">
                  <a:lumMod val="75000"/>
                </a:schemeClr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1CC836ED-D52F-46D7-8F76-311FF76507AF}"/>
              </a:ext>
            </a:extLst>
          </p:cNvPr>
          <p:cNvSpPr txBox="1"/>
          <p:nvPr/>
        </p:nvSpPr>
        <p:spPr>
          <a:xfrm>
            <a:off x="7972425" y="4511229"/>
            <a:ext cx="17367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rgbClr val="D1C5B0"/>
                </a:solidFill>
                <a:latin typeface="Baskerville Old Face" panose="02020602080505020303" pitchFamily="18" charset="0"/>
              </a:rPr>
              <a:t>Our Infodata</a:t>
            </a:r>
            <a:endParaRPr lang="zh-CN" altLang="en-US" b="1">
              <a:solidFill>
                <a:srgbClr val="D1C5B0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BF92A4A6-4860-4D23-8D33-B5DE55712A01}"/>
              </a:ext>
            </a:extLst>
          </p:cNvPr>
          <p:cNvSpPr txBox="1"/>
          <p:nvPr/>
        </p:nvSpPr>
        <p:spPr>
          <a:xfrm>
            <a:off x="7972425" y="5128378"/>
            <a:ext cx="1706985" cy="631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fr-FR" altLang="zh-CN" sz="1400">
                <a:solidFill>
                  <a:schemeClr val="bg1">
                    <a:lumMod val="75000"/>
                  </a:schemeClr>
                </a:solidFill>
                <a:latin typeface="Baskerville Old Face" panose="02020602080505020303" pitchFamily="18" charset="0"/>
              </a:rPr>
              <a:t>Tristique Senectus Et Netus Et Malesuada</a:t>
            </a:r>
            <a:endParaRPr lang="zh-CN" altLang="en-US" sz="1400">
              <a:solidFill>
                <a:schemeClr val="bg1">
                  <a:lumMod val="75000"/>
                </a:schemeClr>
              </a:solidFill>
              <a:latin typeface="Baskerville Old Face" panose="02020602080505020303" pitchFamily="18" charset="0"/>
            </a:endParaRPr>
          </a:p>
        </p:txBody>
      </p:sp>
      <p:cxnSp>
        <p:nvCxnSpPr>
          <p:cNvPr id="38" name="直接箭头连接符 37">
            <a:extLst>
              <a:ext uri="{FF2B5EF4-FFF2-40B4-BE49-F238E27FC236}">
                <a16:creationId xmlns:a16="http://schemas.microsoft.com/office/drawing/2014/main" xmlns="" id="{2FCFEFCD-09F7-4F1F-B3B1-40C7519DCDC3}"/>
              </a:ext>
            </a:extLst>
          </p:cNvPr>
          <p:cNvCxnSpPr/>
          <p:nvPr/>
        </p:nvCxnSpPr>
        <p:spPr>
          <a:xfrm>
            <a:off x="3930650" y="4000500"/>
            <a:ext cx="720000" cy="0"/>
          </a:xfrm>
          <a:prstGeom prst="straightConnector1">
            <a:avLst/>
          </a:prstGeom>
          <a:ln w="12700">
            <a:solidFill>
              <a:srgbClr val="D1C5B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箭头连接符 52">
            <a:extLst>
              <a:ext uri="{FF2B5EF4-FFF2-40B4-BE49-F238E27FC236}">
                <a16:creationId xmlns:a16="http://schemas.microsoft.com/office/drawing/2014/main" xmlns="" id="{3ED62D4A-CBFF-47A9-9C44-D88C14820911}"/>
              </a:ext>
            </a:extLst>
          </p:cNvPr>
          <p:cNvCxnSpPr/>
          <p:nvPr/>
        </p:nvCxnSpPr>
        <p:spPr>
          <a:xfrm>
            <a:off x="6977276" y="4013200"/>
            <a:ext cx="720000" cy="0"/>
          </a:xfrm>
          <a:prstGeom prst="straightConnector1">
            <a:avLst/>
          </a:prstGeom>
          <a:ln w="12700">
            <a:solidFill>
              <a:srgbClr val="D1C5B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99E26B28-7D30-4ACB-A24B-FAA61C3788DD}"/>
              </a:ext>
            </a:extLst>
          </p:cNvPr>
          <p:cNvSpPr txBox="1"/>
          <p:nvPr/>
        </p:nvSpPr>
        <p:spPr>
          <a:xfrm>
            <a:off x="223767" y="5977853"/>
            <a:ext cx="936623" cy="578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>
                <a:solidFill>
                  <a:schemeClr val="bg1">
                    <a:lumMod val="75000"/>
                  </a:schemeClr>
                </a:solidFill>
                <a:latin typeface="Baskerville Old Face" panose="02020602080505020303" pitchFamily="18" charset="0"/>
              </a:rPr>
              <a:t>20</a:t>
            </a:r>
            <a:r>
              <a:rPr lang="en-US" altLang="zh-CN" sz="2800" b="1">
                <a:solidFill>
                  <a:schemeClr val="bg1">
                    <a:lumMod val="75000"/>
                  </a:schemeClr>
                </a:solidFill>
                <a:latin typeface="Baskerville Old Face" panose="02020602080505020303" pitchFamily="18" charset="0"/>
              </a:rPr>
              <a:t>/</a:t>
            </a:r>
            <a:r>
              <a:rPr lang="en-US" altLang="zh-CN" sz="2800">
                <a:solidFill>
                  <a:schemeClr val="bg1">
                    <a:lumMod val="75000"/>
                  </a:schemeClr>
                </a:solidFill>
                <a:latin typeface="Baskerville Old Face" panose="02020602080505020303" pitchFamily="18" charset="0"/>
              </a:rPr>
              <a:t>12</a:t>
            </a:r>
            <a:endParaRPr lang="zh-CN" altLang="en-US" sz="2800">
              <a:solidFill>
                <a:schemeClr val="bg1">
                  <a:lumMod val="75000"/>
                </a:schemeClr>
              </a:solidFill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6350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6391B113-E357-4501-BA0B-0C36EEE365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500"/>
          <a:stretch>
            <a:fillRect/>
          </a:stretch>
        </p:blipFill>
        <p:spPr>
          <a:xfrm>
            <a:off x="0" y="1"/>
            <a:ext cx="12192000" cy="6858001"/>
          </a:xfrm>
          <a:custGeom>
            <a:avLst/>
            <a:gdLst>
              <a:gd name="connsiteX0" fmla="*/ 0 w 12192000"/>
              <a:gd name="connsiteY0" fmla="*/ 0 h 6858001"/>
              <a:gd name="connsiteX1" fmla="*/ 12192000 w 12192000"/>
              <a:gd name="connsiteY1" fmla="*/ 0 h 6858001"/>
              <a:gd name="connsiteX2" fmla="*/ 12192000 w 12192000"/>
              <a:gd name="connsiteY2" fmla="*/ 6858001 h 6858001"/>
              <a:gd name="connsiteX3" fmla="*/ 0 w 12192000"/>
              <a:gd name="connsiteY3" fmla="*/ 685800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1">
                <a:moveTo>
                  <a:pt x="0" y="0"/>
                </a:moveTo>
                <a:lnTo>
                  <a:pt x="12192000" y="0"/>
                </a:lnTo>
                <a:lnTo>
                  <a:pt x="12192000" y="6858001"/>
                </a:lnTo>
                <a:lnTo>
                  <a:pt x="0" y="6858001"/>
                </a:lnTo>
                <a:close/>
              </a:path>
            </a:pathLst>
          </a:cu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E1C9780C-3322-4EC3-8F5F-86ECF00062A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F34DB66A-F7CF-47B5-858A-2DB13AD268E7}"/>
              </a:ext>
            </a:extLst>
          </p:cNvPr>
          <p:cNvSpPr txBox="1"/>
          <p:nvPr/>
        </p:nvSpPr>
        <p:spPr>
          <a:xfrm>
            <a:off x="644072" y="292632"/>
            <a:ext cx="30262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>
                <a:solidFill>
                  <a:srgbClr val="D1C5B0"/>
                </a:solidFill>
                <a:latin typeface="Baskerville Old Face" panose="02020602080505020303" pitchFamily="18" charset="0"/>
              </a:rPr>
              <a:t>Your Corporate Name Goes Here</a:t>
            </a:r>
            <a:endParaRPr lang="zh-CN" altLang="en-US" sz="1600">
              <a:solidFill>
                <a:srgbClr val="D1C5B0"/>
              </a:solidFill>
              <a:latin typeface="Baskerville Old Face" panose="02020602080505020303" pitchFamily="18" charset="0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85D8BBDB-57BF-4BF1-AB4A-25883EFFB5BD}"/>
              </a:ext>
            </a:extLst>
          </p:cNvPr>
          <p:cNvGrpSpPr/>
          <p:nvPr/>
        </p:nvGrpSpPr>
        <p:grpSpPr>
          <a:xfrm>
            <a:off x="377372" y="396594"/>
            <a:ext cx="266700" cy="130631"/>
            <a:chOff x="2119086" y="3091542"/>
            <a:chExt cx="420914" cy="130631"/>
          </a:xfrm>
        </p:grpSpPr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xmlns="" id="{05F42793-562E-4EE1-AE6D-9FA86BBA8F05}"/>
                </a:ext>
              </a:extLst>
            </p:cNvPr>
            <p:cNvCxnSpPr/>
            <p:nvPr/>
          </p:nvCxnSpPr>
          <p:spPr>
            <a:xfrm>
              <a:off x="2119086" y="3091542"/>
              <a:ext cx="261257" cy="0"/>
            </a:xfrm>
            <a:prstGeom prst="line">
              <a:avLst/>
            </a:prstGeom>
            <a:ln w="15875">
              <a:solidFill>
                <a:srgbClr val="D1C5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29E20DD2-053C-4F01-9418-92A1E1CB2D01}"/>
                </a:ext>
              </a:extLst>
            </p:cNvPr>
            <p:cNvCxnSpPr>
              <a:cxnSpLocks/>
            </p:cNvCxnSpPr>
            <p:nvPr/>
          </p:nvCxnSpPr>
          <p:spPr>
            <a:xfrm>
              <a:off x="2119086" y="3156858"/>
              <a:ext cx="420914" cy="0"/>
            </a:xfrm>
            <a:prstGeom prst="line">
              <a:avLst/>
            </a:prstGeom>
            <a:ln w="15875">
              <a:solidFill>
                <a:srgbClr val="D1C5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3585F50C-F7FF-4ABE-9E0C-0B6DC9B16BAB}"/>
                </a:ext>
              </a:extLst>
            </p:cNvPr>
            <p:cNvCxnSpPr/>
            <p:nvPr/>
          </p:nvCxnSpPr>
          <p:spPr>
            <a:xfrm>
              <a:off x="2119086" y="3222173"/>
              <a:ext cx="261257" cy="0"/>
            </a:xfrm>
            <a:prstGeom prst="line">
              <a:avLst/>
            </a:prstGeom>
            <a:ln w="15875">
              <a:solidFill>
                <a:srgbClr val="D1C5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D004DAB7-DFB9-4924-9BC0-3CB80117CEBC}"/>
              </a:ext>
            </a:extLst>
          </p:cNvPr>
          <p:cNvSpPr txBox="1"/>
          <p:nvPr/>
        </p:nvSpPr>
        <p:spPr>
          <a:xfrm>
            <a:off x="644072" y="2967335"/>
            <a:ext cx="49929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>
                <a:solidFill>
                  <a:srgbClr val="D1C5B0"/>
                </a:solidFill>
                <a:latin typeface="Baskerville Old Face" panose="02020602080505020303" pitchFamily="18" charset="0"/>
              </a:rPr>
              <a:t>Annual Summary</a:t>
            </a:r>
            <a:endParaRPr lang="zh-CN" altLang="en-US" sz="5400" b="1">
              <a:solidFill>
                <a:srgbClr val="D1C5B0"/>
              </a:solidFill>
              <a:latin typeface="Baskerville Old Face" panose="02020602080505020303" pitchFamily="18" charset="0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AAF6B44C-83D9-4F30-A998-73BE487B7682}"/>
              </a:ext>
            </a:extLst>
          </p:cNvPr>
          <p:cNvGrpSpPr/>
          <p:nvPr/>
        </p:nvGrpSpPr>
        <p:grpSpPr>
          <a:xfrm>
            <a:off x="6012317" y="1244600"/>
            <a:ext cx="167367" cy="4368800"/>
            <a:chOff x="5989865" y="1244600"/>
            <a:chExt cx="212271" cy="4368800"/>
          </a:xfrm>
        </p:grpSpPr>
        <p:sp>
          <p:nvSpPr>
            <p:cNvPr id="14" name="左中括号 13">
              <a:extLst>
                <a:ext uri="{FF2B5EF4-FFF2-40B4-BE49-F238E27FC236}">
                  <a16:creationId xmlns:a16="http://schemas.microsoft.com/office/drawing/2014/main" xmlns="" id="{4EAA805B-AAEE-47CD-8B5D-8D0D0C551688}"/>
                </a:ext>
              </a:extLst>
            </p:cNvPr>
            <p:cNvSpPr/>
            <p:nvPr/>
          </p:nvSpPr>
          <p:spPr>
            <a:xfrm>
              <a:off x="5989865" y="1244600"/>
              <a:ext cx="212271" cy="4368800"/>
            </a:xfrm>
            <a:prstGeom prst="leftBracket">
              <a:avLst/>
            </a:prstGeom>
            <a:ln w="12700">
              <a:solidFill>
                <a:srgbClr val="D1C5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D7E556C6-CB85-4B50-B977-4E48ED19C179}"/>
                </a:ext>
              </a:extLst>
            </p:cNvPr>
            <p:cNvCxnSpPr/>
            <p:nvPr/>
          </p:nvCxnSpPr>
          <p:spPr>
            <a:xfrm>
              <a:off x="5989865" y="3429000"/>
              <a:ext cx="212271" cy="0"/>
            </a:xfrm>
            <a:prstGeom prst="line">
              <a:avLst/>
            </a:prstGeom>
            <a:ln w="12700">
              <a:solidFill>
                <a:srgbClr val="D1C5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069D8867-6BF4-4479-B598-4F93E6D46129}"/>
                </a:ext>
              </a:extLst>
            </p:cNvPr>
            <p:cNvCxnSpPr/>
            <p:nvPr/>
          </p:nvCxnSpPr>
          <p:spPr>
            <a:xfrm>
              <a:off x="5989865" y="2336800"/>
              <a:ext cx="212271" cy="0"/>
            </a:xfrm>
            <a:prstGeom prst="line">
              <a:avLst/>
            </a:prstGeom>
            <a:ln w="12700">
              <a:solidFill>
                <a:srgbClr val="D1C5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293EC410-AA76-43CC-B714-01A54C3979DE}"/>
                </a:ext>
              </a:extLst>
            </p:cNvPr>
            <p:cNvCxnSpPr/>
            <p:nvPr/>
          </p:nvCxnSpPr>
          <p:spPr>
            <a:xfrm>
              <a:off x="5989865" y="4521200"/>
              <a:ext cx="212271" cy="0"/>
            </a:xfrm>
            <a:prstGeom prst="line">
              <a:avLst/>
            </a:prstGeom>
            <a:ln w="12700">
              <a:solidFill>
                <a:srgbClr val="D1C5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7BB09D33-B5F9-4720-A384-B1EE52D8E4D2}"/>
              </a:ext>
            </a:extLst>
          </p:cNvPr>
          <p:cNvSpPr txBox="1"/>
          <p:nvPr/>
        </p:nvSpPr>
        <p:spPr>
          <a:xfrm>
            <a:off x="6555015" y="1476802"/>
            <a:ext cx="4650014" cy="629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500">
                <a:solidFill>
                  <a:schemeClr val="bg1">
                    <a:lumMod val="75000"/>
                  </a:schemeClr>
                </a:solidFill>
                <a:latin typeface="Baskerville Old Face" panose="02020602080505020303" pitchFamily="18" charset="0"/>
              </a:rPr>
              <a:t>Pellentesque Habitant Morbi Tristique Senectus Et Netus Et Malesuada Fames Ac Turpis Egestas</a:t>
            </a:r>
            <a:endParaRPr lang="zh-CN" altLang="en-US" sz="1500">
              <a:solidFill>
                <a:schemeClr val="bg1">
                  <a:lumMod val="75000"/>
                </a:schemeClr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00C21C24-1A06-4470-B8DB-A3C8D143C456}"/>
              </a:ext>
            </a:extLst>
          </p:cNvPr>
          <p:cNvSpPr txBox="1"/>
          <p:nvPr/>
        </p:nvSpPr>
        <p:spPr>
          <a:xfrm>
            <a:off x="6555015" y="2579932"/>
            <a:ext cx="4650014" cy="629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500">
                <a:solidFill>
                  <a:schemeClr val="bg1">
                    <a:lumMod val="75000"/>
                  </a:schemeClr>
                </a:solidFill>
                <a:latin typeface="Baskerville Old Face" panose="02020602080505020303" pitchFamily="18" charset="0"/>
              </a:rPr>
              <a:t>Pellentesque Habitant Morbi Tristique Senectus Et Netus Et Malesuada Fames Ac Turpis Egestas</a:t>
            </a:r>
            <a:endParaRPr lang="zh-CN" altLang="en-US" sz="1500">
              <a:solidFill>
                <a:schemeClr val="bg1">
                  <a:lumMod val="75000"/>
                </a:schemeClr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01A39AFA-0283-481F-A6B4-C2874321D8B2}"/>
              </a:ext>
            </a:extLst>
          </p:cNvPr>
          <p:cNvSpPr txBox="1"/>
          <p:nvPr/>
        </p:nvSpPr>
        <p:spPr>
          <a:xfrm>
            <a:off x="6555015" y="3683062"/>
            <a:ext cx="4650014" cy="629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500">
                <a:solidFill>
                  <a:schemeClr val="bg1">
                    <a:lumMod val="75000"/>
                  </a:schemeClr>
                </a:solidFill>
                <a:latin typeface="Baskerville Old Face" panose="02020602080505020303" pitchFamily="18" charset="0"/>
              </a:rPr>
              <a:t>Pellentesque Habitant Morbi Tristique Senectus Et Netus Et Malesuada Fames Ac Turpis Egestas</a:t>
            </a:r>
            <a:endParaRPr lang="zh-CN" altLang="en-US" sz="1500">
              <a:solidFill>
                <a:schemeClr val="bg1">
                  <a:lumMod val="75000"/>
                </a:schemeClr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75F7C360-45F8-49E9-8B4D-4353667BCA53}"/>
              </a:ext>
            </a:extLst>
          </p:cNvPr>
          <p:cNvSpPr txBox="1"/>
          <p:nvPr/>
        </p:nvSpPr>
        <p:spPr>
          <a:xfrm>
            <a:off x="6555015" y="4786193"/>
            <a:ext cx="4650014" cy="629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500">
                <a:solidFill>
                  <a:schemeClr val="bg1">
                    <a:lumMod val="75000"/>
                  </a:schemeClr>
                </a:solidFill>
                <a:latin typeface="Baskerville Old Face" panose="02020602080505020303" pitchFamily="18" charset="0"/>
              </a:rPr>
              <a:t>Pellentesque Habitant Morbi Tristique Senectus Et Netus Et Malesuada Fames Ac Turpis Egestas</a:t>
            </a:r>
            <a:endParaRPr lang="zh-CN" altLang="en-US" sz="1500">
              <a:solidFill>
                <a:schemeClr val="bg1">
                  <a:lumMod val="75000"/>
                </a:schemeClr>
              </a:solidFill>
              <a:latin typeface="Baskerville Old Face" panose="02020602080505020303" pitchFamily="18" charset="0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354D97E5-AE48-4345-A391-39E68201FC7C}"/>
              </a:ext>
            </a:extLst>
          </p:cNvPr>
          <p:cNvGrpSpPr/>
          <p:nvPr/>
        </p:nvGrpSpPr>
        <p:grpSpPr>
          <a:xfrm>
            <a:off x="11743190" y="5503433"/>
            <a:ext cx="139248" cy="110348"/>
            <a:chOff x="5829300" y="3295650"/>
            <a:chExt cx="533400" cy="266700"/>
          </a:xfrm>
        </p:grpSpPr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xmlns="" id="{1A3E9D29-330C-48B2-ABBC-1B9A949453DF}"/>
                </a:ext>
              </a:extLst>
            </p:cNvPr>
            <p:cNvCxnSpPr/>
            <p:nvPr/>
          </p:nvCxnSpPr>
          <p:spPr>
            <a:xfrm flipH="1">
              <a:off x="5829300" y="3295650"/>
              <a:ext cx="266700" cy="266700"/>
            </a:xfrm>
            <a:prstGeom prst="line">
              <a:avLst/>
            </a:prstGeom>
            <a:ln w="12700">
              <a:solidFill>
                <a:srgbClr val="D1C5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xmlns="" id="{5134A1BE-0BD9-47EF-A5D9-56C86F249261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3295650"/>
              <a:ext cx="266700" cy="266700"/>
            </a:xfrm>
            <a:prstGeom prst="line">
              <a:avLst/>
            </a:prstGeom>
            <a:ln w="12700">
              <a:solidFill>
                <a:srgbClr val="D1C5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DBF85A52-A7B1-4C30-893B-520F2A73FF58}"/>
              </a:ext>
            </a:extLst>
          </p:cNvPr>
          <p:cNvGrpSpPr/>
          <p:nvPr/>
        </p:nvGrpSpPr>
        <p:grpSpPr>
          <a:xfrm flipV="1">
            <a:off x="11743190" y="5982403"/>
            <a:ext cx="139248" cy="110346"/>
            <a:chOff x="5829300" y="3295650"/>
            <a:chExt cx="533400" cy="266700"/>
          </a:xfrm>
        </p:grpSpPr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xmlns="" id="{28CB3CD1-2BBF-4681-A055-99E88690A17F}"/>
                </a:ext>
              </a:extLst>
            </p:cNvPr>
            <p:cNvCxnSpPr/>
            <p:nvPr/>
          </p:nvCxnSpPr>
          <p:spPr>
            <a:xfrm flipH="1">
              <a:off x="5829300" y="3295650"/>
              <a:ext cx="266700" cy="266700"/>
            </a:xfrm>
            <a:prstGeom prst="line">
              <a:avLst/>
            </a:prstGeom>
            <a:ln w="12700">
              <a:solidFill>
                <a:srgbClr val="D1C5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xmlns="" id="{9B9D734A-1C78-4CA6-BB16-870238874486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3295650"/>
              <a:ext cx="266700" cy="266700"/>
            </a:xfrm>
            <a:prstGeom prst="line">
              <a:avLst/>
            </a:prstGeom>
            <a:ln w="12700">
              <a:solidFill>
                <a:srgbClr val="D1C5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53083AF0-EF14-4834-B23E-CBA91A6F9FA5}"/>
              </a:ext>
            </a:extLst>
          </p:cNvPr>
          <p:cNvSpPr txBox="1"/>
          <p:nvPr/>
        </p:nvSpPr>
        <p:spPr>
          <a:xfrm>
            <a:off x="223767" y="5977853"/>
            <a:ext cx="936623" cy="578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>
                <a:solidFill>
                  <a:schemeClr val="bg1">
                    <a:lumMod val="75000"/>
                  </a:schemeClr>
                </a:solidFill>
                <a:latin typeface="Baskerville Old Face" panose="02020602080505020303" pitchFamily="18" charset="0"/>
              </a:rPr>
              <a:t>20</a:t>
            </a:r>
            <a:r>
              <a:rPr lang="en-US" altLang="zh-CN" sz="2800" b="1">
                <a:solidFill>
                  <a:schemeClr val="bg1">
                    <a:lumMod val="75000"/>
                  </a:schemeClr>
                </a:solidFill>
                <a:latin typeface="Baskerville Old Face" panose="02020602080505020303" pitchFamily="18" charset="0"/>
              </a:rPr>
              <a:t>/</a:t>
            </a:r>
            <a:r>
              <a:rPr lang="en-US" altLang="zh-CN" sz="2800">
                <a:solidFill>
                  <a:schemeClr val="bg1">
                    <a:lumMod val="75000"/>
                  </a:schemeClr>
                </a:solidFill>
                <a:latin typeface="Baskerville Old Face" panose="02020602080505020303" pitchFamily="18" charset="0"/>
              </a:rPr>
              <a:t>12</a:t>
            </a:r>
            <a:endParaRPr lang="zh-CN" altLang="en-US" sz="2800">
              <a:solidFill>
                <a:schemeClr val="bg1">
                  <a:lumMod val="75000"/>
                </a:schemeClr>
              </a:solidFill>
              <a:latin typeface="Baskerville Old Face" panose="02020602080505020303" pitchFamily="18" charset="0"/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AE7CC774-7859-45BF-B844-5FA6CDEC7CF8}"/>
              </a:ext>
            </a:extLst>
          </p:cNvPr>
          <p:cNvGrpSpPr/>
          <p:nvPr/>
        </p:nvGrpSpPr>
        <p:grpSpPr>
          <a:xfrm>
            <a:off x="0" y="6698344"/>
            <a:ext cx="12192000" cy="43543"/>
            <a:chOff x="0" y="6694716"/>
            <a:chExt cx="12192000" cy="43543"/>
          </a:xfrm>
        </p:grpSpPr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xmlns="" id="{C334575B-BD2F-4482-95F7-D4BA5F570ED4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6694716"/>
              <a:ext cx="12192000" cy="0"/>
            </a:xfrm>
            <a:prstGeom prst="line">
              <a:avLst/>
            </a:prstGeom>
            <a:ln w="12700">
              <a:solidFill>
                <a:srgbClr val="D1C5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xmlns="" id="{8A8B3966-1C32-4CFA-972C-97B91964EE2C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6738259"/>
              <a:ext cx="12192000" cy="0"/>
            </a:xfrm>
            <a:prstGeom prst="line">
              <a:avLst/>
            </a:prstGeom>
            <a:ln w="12700">
              <a:solidFill>
                <a:srgbClr val="D1C5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45445E62-4D9A-4B31-989F-0D67F7FF8EDC}"/>
              </a:ext>
            </a:extLst>
          </p:cNvPr>
          <p:cNvGrpSpPr/>
          <p:nvPr/>
        </p:nvGrpSpPr>
        <p:grpSpPr>
          <a:xfrm>
            <a:off x="0" y="116114"/>
            <a:ext cx="12192000" cy="43543"/>
            <a:chOff x="0" y="6694716"/>
            <a:chExt cx="12192000" cy="43543"/>
          </a:xfrm>
        </p:grpSpPr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xmlns="" id="{6D31AA5F-C37D-443E-AE31-3B54F27DFB34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6694716"/>
              <a:ext cx="12192000" cy="0"/>
            </a:xfrm>
            <a:prstGeom prst="line">
              <a:avLst/>
            </a:prstGeom>
            <a:ln w="12700">
              <a:solidFill>
                <a:srgbClr val="D1C5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xmlns="" id="{0ABB7DEF-A3C3-4597-AE69-4DCFDC149117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6738259"/>
              <a:ext cx="12192000" cy="0"/>
            </a:xfrm>
            <a:prstGeom prst="line">
              <a:avLst/>
            </a:prstGeom>
            <a:ln w="12700">
              <a:solidFill>
                <a:srgbClr val="D1C5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CB6BD50E-213F-4AF9-8BEB-3754BD801FD6}"/>
              </a:ext>
            </a:extLst>
          </p:cNvPr>
          <p:cNvSpPr txBox="1"/>
          <p:nvPr/>
        </p:nvSpPr>
        <p:spPr>
          <a:xfrm>
            <a:off x="6549925" y="922804"/>
            <a:ext cx="46500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b="1">
                <a:solidFill>
                  <a:srgbClr val="D1C5B0"/>
                </a:solidFill>
                <a:latin typeface="Baskerville Old Face" panose="02020602080505020303" pitchFamily="18" charset="0"/>
              </a:rPr>
              <a:t>tristique senectus et netus et malesuada fames ac</a:t>
            </a:r>
            <a:endParaRPr lang="zh-CN" altLang="en-US" b="1">
              <a:solidFill>
                <a:srgbClr val="D1C5B0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3FC82E18-26F8-48DD-8EA5-3B2D2D5BEE25}"/>
              </a:ext>
            </a:extLst>
          </p:cNvPr>
          <p:cNvSpPr txBox="1"/>
          <p:nvPr/>
        </p:nvSpPr>
        <p:spPr>
          <a:xfrm>
            <a:off x="6549925" y="5750530"/>
            <a:ext cx="46500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b="1">
                <a:solidFill>
                  <a:srgbClr val="D1C5B0"/>
                </a:solidFill>
                <a:latin typeface="Baskerville Old Face" panose="02020602080505020303" pitchFamily="18" charset="0"/>
              </a:rPr>
              <a:t>tristique senectus et netus et malesuada fames ac</a:t>
            </a:r>
          </a:p>
        </p:txBody>
      </p:sp>
    </p:spTree>
    <p:extLst>
      <p:ext uri="{BB962C8B-B14F-4D97-AF65-F5344CB8AC3E}">
        <p14:creationId xmlns:p14="http://schemas.microsoft.com/office/powerpoint/2010/main" val="14050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474698CD-9811-4DDA-AE40-F0BE721DE19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" name="图片 39" descr="蓝色的高楼&#10;&#10;描述已自动生成">
            <a:extLst>
              <a:ext uri="{FF2B5EF4-FFF2-40B4-BE49-F238E27FC236}">
                <a16:creationId xmlns:a16="http://schemas.microsoft.com/office/drawing/2014/main" xmlns="" id="{F73DC8C5-2B87-4A23-887A-DFC5F94600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51" r="34375" b="10771"/>
          <a:stretch>
            <a:fillRect/>
          </a:stretch>
        </p:blipFill>
        <p:spPr>
          <a:xfrm rot="5400000" flipV="1">
            <a:off x="7429497" y="-1333502"/>
            <a:ext cx="3429001" cy="6096005"/>
          </a:xfrm>
          <a:custGeom>
            <a:avLst/>
            <a:gdLst>
              <a:gd name="connsiteX0" fmla="*/ 0 w 3429001"/>
              <a:gd name="connsiteY0" fmla="*/ 1758199 h 6096005"/>
              <a:gd name="connsiteX1" fmla="*/ 0 w 3429001"/>
              <a:gd name="connsiteY1" fmla="*/ 6096005 h 6096005"/>
              <a:gd name="connsiteX2" fmla="*/ 3429001 w 3429001"/>
              <a:gd name="connsiteY2" fmla="*/ 6096005 h 6096005"/>
              <a:gd name="connsiteX3" fmla="*/ 3429001 w 3429001"/>
              <a:gd name="connsiteY3" fmla="*/ 0 h 6096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1" h="6096005">
                <a:moveTo>
                  <a:pt x="0" y="1758199"/>
                </a:moveTo>
                <a:lnTo>
                  <a:pt x="0" y="6096005"/>
                </a:lnTo>
                <a:lnTo>
                  <a:pt x="3429001" y="6096005"/>
                </a:lnTo>
                <a:lnTo>
                  <a:pt x="3429001" y="0"/>
                </a:lnTo>
                <a:close/>
              </a:path>
            </a:pathLst>
          </a:custGeom>
        </p:spPr>
      </p:pic>
      <p:pic>
        <p:nvPicPr>
          <p:cNvPr id="41" name="图片 40" descr="蓝色的高楼&#10;&#10;描述已自动生成">
            <a:extLst>
              <a:ext uri="{FF2B5EF4-FFF2-40B4-BE49-F238E27FC236}">
                <a16:creationId xmlns:a16="http://schemas.microsoft.com/office/drawing/2014/main" xmlns="" id="{A03AB1C5-AC89-4598-8ED0-8A906C8CA43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51" r="34375" b="10771"/>
          <a:stretch>
            <a:fillRect/>
          </a:stretch>
        </p:blipFill>
        <p:spPr>
          <a:xfrm rot="5400000" flipH="1">
            <a:off x="1333500" y="2095499"/>
            <a:ext cx="3428995" cy="6095994"/>
          </a:xfrm>
          <a:custGeom>
            <a:avLst/>
            <a:gdLst>
              <a:gd name="connsiteX0" fmla="*/ 3428995 w 3428995"/>
              <a:gd name="connsiteY0" fmla="*/ 6095994 h 6095994"/>
              <a:gd name="connsiteX1" fmla="*/ 3428995 w 3428995"/>
              <a:gd name="connsiteY1" fmla="*/ 0 h 6095994"/>
              <a:gd name="connsiteX2" fmla="*/ 0 w 3428995"/>
              <a:gd name="connsiteY2" fmla="*/ 1758196 h 6095994"/>
              <a:gd name="connsiteX3" fmla="*/ 0 w 3428995"/>
              <a:gd name="connsiteY3" fmla="*/ 6095994 h 6095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8995" h="6095994">
                <a:moveTo>
                  <a:pt x="3428995" y="6095994"/>
                </a:moveTo>
                <a:lnTo>
                  <a:pt x="3428995" y="0"/>
                </a:lnTo>
                <a:lnTo>
                  <a:pt x="0" y="1758196"/>
                </a:lnTo>
                <a:lnTo>
                  <a:pt x="0" y="6095994"/>
                </a:lnTo>
                <a:close/>
              </a:path>
            </a:pathLst>
          </a:cu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D4C8C782-2FAD-4D13-848A-D57B31128838}"/>
              </a:ext>
            </a:extLst>
          </p:cNvPr>
          <p:cNvSpPr txBox="1"/>
          <p:nvPr/>
        </p:nvSpPr>
        <p:spPr>
          <a:xfrm>
            <a:off x="644072" y="292632"/>
            <a:ext cx="30262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>
                <a:solidFill>
                  <a:srgbClr val="D1C5B0"/>
                </a:solidFill>
                <a:latin typeface="Baskerville Old Face" panose="02020602080505020303" pitchFamily="18" charset="0"/>
              </a:rPr>
              <a:t>Your Corporate Name Goes Here</a:t>
            </a:r>
            <a:endParaRPr lang="zh-CN" altLang="en-US" sz="1600">
              <a:solidFill>
                <a:srgbClr val="D1C5B0"/>
              </a:solidFill>
              <a:latin typeface="Baskerville Old Face" panose="02020602080505020303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96760F33-E826-40F7-BA52-DE1A839B1DC5}"/>
              </a:ext>
            </a:extLst>
          </p:cNvPr>
          <p:cNvGrpSpPr/>
          <p:nvPr/>
        </p:nvGrpSpPr>
        <p:grpSpPr>
          <a:xfrm>
            <a:off x="377372" y="396594"/>
            <a:ext cx="266700" cy="130631"/>
            <a:chOff x="2119086" y="3091542"/>
            <a:chExt cx="420914" cy="130631"/>
          </a:xfrm>
        </p:grpSpPr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47FB7D19-0927-46F1-BF90-89EF3D359167}"/>
                </a:ext>
              </a:extLst>
            </p:cNvPr>
            <p:cNvCxnSpPr/>
            <p:nvPr/>
          </p:nvCxnSpPr>
          <p:spPr>
            <a:xfrm>
              <a:off x="2119086" y="3091542"/>
              <a:ext cx="261257" cy="0"/>
            </a:xfrm>
            <a:prstGeom prst="line">
              <a:avLst/>
            </a:prstGeom>
            <a:ln w="15875">
              <a:solidFill>
                <a:srgbClr val="D1C5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216584BA-E0D2-494A-8A35-0E68884CCE7C}"/>
                </a:ext>
              </a:extLst>
            </p:cNvPr>
            <p:cNvCxnSpPr>
              <a:cxnSpLocks/>
            </p:cNvCxnSpPr>
            <p:nvPr/>
          </p:nvCxnSpPr>
          <p:spPr>
            <a:xfrm>
              <a:off x="2119086" y="3156858"/>
              <a:ext cx="420914" cy="0"/>
            </a:xfrm>
            <a:prstGeom prst="line">
              <a:avLst/>
            </a:prstGeom>
            <a:ln w="15875">
              <a:solidFill>
                <a:srgbClr val="D1C5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7367E2D1-A365-41CA-A688-1BD5ADB9FA9F}"/>
                </a:ext>
              </a:extLst>
            </p:cNvPr>
            <p:cNvCxnSpPr/>
            <p:nvPr/>
          </p:nvCxnSpPr>
          <p:spPr>
            <a:xfrm>
              <a:off x="2119086" y="3222173"/>
              <a:ext cx="261257" cy="0"/>
            </a:xfrm>
            <a:prstGeom prst="line">
              <a:avLst/>
            </a:prstGeom>
            <a:ln w="15875">
              <a:solidFill>
                <a:srgbClr val="D1C5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B4CC5705-98F3-4C00-A176-24F1CE7D279B}"/>
              </a:ext>
            </a:extLst>
          </p:cNvPr>
          <p:cNvGrpSpPr/>
          <p:nvPr/>
        </p:nvGrpSpPr>
        <p:grpSpPr>
          <a:xfrm>
            <a:off x="11743190" y="5503433"/>
            <a:ext cx="139248" cy="110348"/>
            <a:chOff x="5829300" y="3295650"/>
            <a:chExt cx="533400" cy="266700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7D4572CF-80BC-447E-B20B-4BA74C7CB943}"/>
                </a:ext>
              </a:extLst>
            </p:cNvPr>
            <p:cNvCxnSpPr/>
            <p:nvPr/>
          </p:nvCxnSpPr>
          <p:spPr>
            <a:xfrm flipH="1">
              <a:off x="5829300" y="3295650"/>
              <a:ext cx="266700" cy="266700"/>
            </a:xfrm>
            <a:prstGeom prst="line">
              <a:avLst/>
            </a:prstGeom>
            <a:ln w="12700">
              <a:solidFill>
                <a:srgbClr val="D1C5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3F150206-C47F-49A2-BB93-F935EAA44169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3295650"/>
              <a:ext cx="266700" cy="266700"/>
            </a:xfrm>
            <a:prstGeom prst="line">
              <a:avLst/>
            </a:prstGeom>
            <a:ln w="12700">
              <a:solidFill>
                <a:srgbClr val="D1C5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B65F9729-BB01-4246-9A93-C2468BDEF6C8}"/>
              </a:ext>
            </a:extLst>
          </p:cNvPr>
          <p:cNvGrpSpPr/>
          <p:nvPr/>
        </p:nvGrpSpPr>
        <p:grpSpPr>
          <a:xfrm flipV="1">
            <a:off x="11743190" y="5982403"/>
            <a:ext cx="139248" cy="110346"/>
            <a:chOff x="5829300" y="3295650"/>
            <a:chExt cx="533400" cy="266700"/>
          </a:xfrm>
        </p:grpSpPr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17DD27A7-F96D-47B7-86D2-2283ED8F08E5}"/>
                </a:ext>
              </a:extLst>
            </p:cNvPr>
            <p:cNvCxnSpPr/>
            <p:nvPr/>
          </p:nvCxnSpPr>
          <p:spPr>
            <a:xfrm flipH="1">
              <a:off x="5829300" y="3295650"/>
              <a:ext cx="266700" cy="266700"/>
            </a:xfrm>
            <a:prstGeom prst="line">
              <a:avLst/>
            </a:prstGeom>
            <a:ln w="12700">
              <a:solidFill>
                <a:srgbClr val="D1C5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8F62DDAB-B322-4883-B70D-EC659904B920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3295650"/>
              <a:ext cx="266700" cy="266700"/>
            </a:xfrm>
            <a:prstGeom prst="line">
              <a:avLst/>
            </a:prstGeom>
            <a:ln w="12700">
              <a:solidFill>
                <a:srgbClr val="D1C5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E74909F3-8403-4B48-8900-9ABB1E74A571}"/>
              </a:ext>
            </a:extLst>
          </p:cNvPr>
          <p:cNvCxnSpPr/>
          <p:nvPr/>
        </p:nvCxnSpPr>
        <p:spPr>
          <a:xfrm>
            <a:off x="0" y="3429000"/>
            <a:ext cx="12192000" cy="0"/>
          </a:xfrm>
          <a:prstGeom prst="line">
            <a:avLst/>
          </a:prstGeom>
          <a:ln w="19050">
            <a:solidFill>
              <a:srgbClr val="D1C5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C2ABCCEF-D086-47B6-AC40-D0FBA13DB6A9}"/>
              </a:ext>
            </a:extLst>
          </p:cNvPr>
          <p:cNvSpPr txBox="1"/>
          <p:nvPr/>
        </p:nvSpPr>
        <p:spPr>
          <a:xfrm>
            <a:off x="640555" y="1296284"/>
            <a:ext cx="22269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D1C5B0"/>
                </a:solidFill>
                <a:latin typeface="Baskerville Old Face" panose="02020602080505020303" pitchFamily="18" charset="0"/>
              </a:rPr>
              <a:t>INFORMATION</a:t>
            </a:r>
            <a:endParaRPr lang="zh-CN" altLang="en-US" sz="2000" b="1">
              <a:solidFill>
                <a:srgbClr val="D1C5B0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61DB6CE3-18C5-44BF-972D-D44BC15024FE}"/>
              </a:ext>
            </a:extLst>
          </p:cNvPr>
          <p:cNvSpPr txBox="1"/>
          <p:nvPr/>
        </p:nvSpPr>
        <p:spPr>
          <a:xfrm>
            <a:off x="640555" y="1803060"/>
            <a:ext cx="5569745" cy="960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600" b="1">
                <a:solidFill>
                  <a:srgbClr val="D1C5B0"/>
                </a:solidFill>
                <a:latin typeface="Baskerville Old Face" panose="02020602080505020303" pitchFamily="18" charset="0"/>
              </a:rPr>
              <a:t>Lorem ipsum dolor sit amet, consectetuer </a:t>
            </a:r>
            <a:r>
              <a:rPr lang="fr-FR" altLang="zh-CN" sz="1600">
                <a:solidFill>
                  <a:schemeClr val="bg1">
                    <a:lumMod val="75000"/>
                  </a:schemeClr>
                </a:solidFill>
                <a:latin typeface="Baskerville Old Face" panose="02020602080505020303" pitchFamily="18" charset="0"/>
              </a:rPr>
              <a:t>adipiscing elit. Maecenas porttitor congue massa. Fusce posuere, magna sed pulvinar ultricies, purus</a:t>
            </a:r>
            <a:endParaRPr lang="zh-CN" altLang="en-US" sz="1600">
              <a:solidFill>
                <a:schemeClr val="bg1">
                  <a:lumMod val="75000"/>
                </a:schemeClr>
              </a:solidFill>
              <a:latin typeface="Baskerville Old Face" panose="02020602080505020303" pitchFamily="18" charset="0"/>
            </a:endParaRPr>
          </a:p>
        </p:txBody>
      </p: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xmlns="" id="{2EA3EB70-97C0-4685-A040-5EDB9DDC7C39}"/>
              </a:ext>
            </a:extLst>
          </p:cNvPr>
          <p:cNvCxnSpPr/>
          <p:nvPr/>
        </p:nvCxnSpPr>
        <p:spPr>
          <a:xfrm flipH="1">
            <a:off x="4337799" y="3"/>
            <a:ext cx="3516395" cy="6857994"/>
          </a:xfrm>
          <a:prstGeom prst="line">
            <a:avLst/>
          </a:prstGeom>
          <a:ln w="19050">
            <a:solidFill>
              <a:srgbClr val="D1C5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FB72221D-C3C7-4868-B819-26CC021C4FB5}"/>
              </a:ext>
            </a:extLst>
          </p:cNvPr>
          <p:cNvSpPr txBox="1"/>
          <p:nvPr/>
        </p:nvSpPr>
        <p:spPr>
          <a:xfrm>
            <a:off x="6095995" y="4409689"/>
            <a:ext cx="22269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D1C5B0"/>
                </a:solidFill>
                <a:latin typeface="Baskerville Old Face" panose="02020602080505020303" pitchFamily="18" charset="0"/>
              </a:rPr>
              <a:t>INFORMATION</a:t>
            </a:r>
            <a:endParaRPr lang="zh-CN" altLang="en-US" sz="2000" b="1">
              <a:solidFill>
                <a:srgbClr val="D1C5B0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2729EF77-818C-4BF0-AE54-0619BEB61EB0}"/>
              </a:ext>
            </a:extLst>
          </p:cNvPr>
          <p:cNvSpPr txBox="1"/>
          <p:nvPr/>
        </p:nvSpPr>
        <p:spPr>
          <a:xfrm>
            <a:off x="6095995" y="4916465"/>
            <a:ext cx="5107697" cy="960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600" b="1">
                <a:solidFill>
                  <a:srgbClr val="D1C5B0"/>
                </a:solidFill>
                <a:latin typeface="Baskerville Old Face" panose="02020602080505020303" pitchFamily="18" charset="0"/>
              </a:rPr>
              <a:t>Lorem ipsum dolor sit amet, consectetuer </a:t>
            </a:r>
            <a:r>
              <a:rPr lang="fr-FR" altLang="zh-CN" sz="1600">
                <a:solidFill>
                  <a:schemeClr val="bg1">
                    <a:lumMod val="75000"/>
                  </a:schemeClr>
                </a:solidFill>
                <a:latin typeface="Baskerville Old Face" panose="02020602080505020303" pitchFamily="18" charset="0"/>
              </a:rPr>
              <a:t>adipiscing elit. Maecenas porttitor congue massa. Fusce posuere, magna sed pulvinar ultricies, purus</a:t>
            </a:r>
            <a:endParaRPr lang="zh-CN" altLang="en-US" sz="1600">
              <a:solidFill>
                <a:schemeClr val="bg1">
                  <a:lumMod val="75000"/>
                </a:schemeClr>
              </a:solidFill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8830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2D9A0E0E-E552-4DE6-B411-CBDF1B1B98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BE85AF51-EA88-4F44-9455-17FC898FF670}"/>
              </a:ext>
            </a:extLst>
          </p:cNvPr>
          <p:cNvSpPr txBox="1"/>
          <p:nvPr/>
        </p:nvSpPr>
        <p:spPr>
          <a:xfrm>
            <a:off x="644072" y="292632"/>
            <a:ext cx="30262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>
                <a:solidFill>
                  <a:srgbClr val="D1C5B0"/>
                </a:solidFill>
                <a:latin typeface="Baskerville Old Face" panose="02020602080505020303" pitchFamily="18" charset="0"/>
              </a:rPr>
              <a:t>Your Corporate Name Goes Here</a:t>
            </a:r>
            <a:endParaRPr lang="zh-CN" altLang="en-US" sz="1600">
              <a:solidFill>
                <a:srgbClr val="D1C5B0"/>
              </a:solidFill>
              <a:latin typeface="Baskerville Old Face" panose="02020602080505020303" pitchFamily="18" charset="0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C8A8E106-F821-45E7-ABCC-ACE8B1DD8CEF}"/>
              </a:ext>
            </a:extLst>
          </p:cNvPr>
          <p:cNvGrpSpPr/>
          <p:nvPr/>
        </p:nvGrpSpPr>
        <p:grpSpPr>
          <a:xfrm>
            <a:off x="377372" y="396594"/>
            <a:ext cx="266700" cy="130631"/>
            <a:chOff x="2119086" y="3091542"/>
            <a:chExt cx="420914" cy="130631"/>
          </a:xfrm>
        </p:grpSpPr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xmlns="" id="{BB75F99B-2F8B-4FAC-AD97-21026014955A}"/>
                </a:ext>
              </a:extLst>
            </p:cNvPr>
            <p:cNvCxnSpPr/>
            <p:nvPr/>
          </p:nvCxnSpPr>
          <p:spPr>
            <a:xfrm>
              <a:off x="2119086" y="3091542"/>
              <a:ext cx="261257" cy="0"/>
            </a:xfrm>
            <a:prstGeom prst="line">
              <a:avLst/>
            </a:prstGeom>
            <a:ln w="15875">
              <a:solidFill>
                <a:srgbClr val="D1C5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EB890DE0-4324-4B08-B43E-F777BF715CC0}"/>
                </a:ext>
              </a:extLst>
            </p:cNvPr>
            <p:cNvCxnSpPr>
              <a:cxnSpLocks/>
            </p:cNvCxnSpPr>
            <p:nvPr/>
          </p:nvCxnSpPr>
          <p:spPr>
            <a:xfrm>
              <a:off x="2119086" y="3156858"/>
              <a:ext cx="420914" cy="0"/>
            </a:xfrm>
            <a:prstGeom prst="line">
              <a:avLst/>
            </a:prstGeom>
            <a:ln w="15875">
              <a:solidFill>
                <a:srgbClr val="D1C5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B8457CF2-B6A6-4B2A-98AC-621272DA88ED}"/>
                </a:ext>
              </a:extLst>
            </p:cNvPr>
            <p:cNvCxnSpPr/>
            <p:nvPr/>
          </p:nvCxnSpPr>
          <p:spPr>
            <a:xfrm>
              <a:off x="2119086" y="3222173"/>
              <a:ext cx="261257" cy="0"/>
            </a:xfrm>
            <a:prstGeom prst="line">
              <a:avLst/>
            </a:prstGeom>
            <a:ln w="15875">
              <a:solidFill>
                <a:srgbClr val="D1C5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4" name="图片 43" descr="蓝色的高楼&#10;&#10;描述已自动生成">
            <a:extLst>
              <a:ext uri="{FF2B5EF4-FFF2-40B4-BE49-F238E27FC236}">
                <a16:creationId xmlns:a16="http://schemas.microsoft.com/office/drawing/2014/main" xmlns="" id="{7CA45814-8A51-4F5A-A901-B5C087E8CF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244"/>
          <a:stretch>
            <a:fillRect/>
          </a:stretch>
        </p:blipFill>
        <p:spPr>
          <a:xfrm>
            <a:off x="0" y="6719696"/>
            <a:ext cx="12192000" cy="138305"/>
          </a:xfrm>
          <a:custGeom>
            <a:avLst/>
            <a:gdLst>
              <a:gd name="connsiteX0" fmla="*/ 0 w 12192000"/>
              <a:gd name="connsiteY0" fmla="*/ 0 h 138305"/>
              <a:gd name="connsiteX1" fmla="*/ 12192000 w 12192000"/>
              <a:gd name="connsiteY1" fmla="*/ 0 h 138305"/>
              <a:gd name="connsiteX2" fmla="*/ 12192000 w 12192000"/>
              <a:gd name="connsiteY2" fmla="*/ 138305 h 138305"/>
              <a:gd name="connsiteX3" fmla="*/ 0 w 12192000"/>
              <a:gd name="connsiteY3" fmla="*/ 138305 h 138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38305">
                <a:moveTo>
                  <a:pt x="0" y="0"/>
                </a:moveTo>
                <a:lnTo>
                  <a:pt x="12192000" y="0"/>
                </a:lnTo>
                <a:lnTo>
                  <a:pt x="12192000" y="138305"/>
                </a:lnTo>
                <a:lnTo>
                  <a:pt x="0" y="138305"/>
                </a:lnTo>
                <a:close/>
              </a:path>
            </a:pathLst>
          </a:custGeom>
        </p:spPr>
      </p:pic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A5B67EAA-B2E5-45B8-AD9C-0C4F7931467C}"/>
              </a:ext>
            </a:extLst>
          </p:cNvPr>
          <p:cNvGrpSpPr/>
          <p:nvPr/>
        </p:nvGrpSpPr>
        <p:grpSpPr>
          <a:xfrm>
            <a:off x="11743190" y="5503433"/>
            <a:ext cx="139248" cy="110348"/>
            <a:chOff x="5829300" y="3295650"/>
            <a:chExt cx="533400" cy="266700"/>
          </a:xfrm>
        </p:grpSpPr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49B86F5D-E4BE-470A-B0CA-72A3666C8773}"/>
                </a:ext>
              </a:extLst>
            </p:cNvPr>
            <p:cNvCxnSpPr/>
            <p:nvPr/>
          </p:nvCxnSpPr>
          <p:spPr>
            <a:xfrm flipH="1">
              <a:off x="5829300" y="3295650"/>
              <a:ext cx="266700" cy="266700"/>
            </a:xfrm>
            <a:prstGeom prst="line">
              <a:avLst/>
            </a:prstGeom>
            <a:ln w="12700">
              <a:solidFill>
                <a:srgbClr val="D1C5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3A7A9632-6C9E-429E-BB62-EB1957744885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3295650"/>
              <a:ext cx="266700" cy="266700"/>
            </a:xfrm>
            <a:prstGeom prst="line">
              <a:avLst/>
            </a:prstGeom>
            <a:ln w="12700">
              <a:solidFill>
                <a:srgbClr val="D1C5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263697B7-DCCD-4A98-828D-38D40EE18524}"/>
              </a:ext>
            </a:extLst>
          </p:cNvPr>
          <p:cNvGrpSpPr/>
          <p:nvPr/>
        </p:nvGrpSpPr>
        <p:grpSpPr>
          <a:xfrm flipV="1">
            <a:off x="11743190" y="5982403"/>
            <a:ext cx="139248" cy="110346"/>
            <a:chOff x="5829300" y="3295650"/>
            <a:chExt cx="533400" cy="266700"/>
          </a:xfrm>
        </p:grpSpPr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2561EB87-AC5E-4147-8D9E-C6F759DE48AA}"/>
                </a:ext>
              </a:extLst>
            </p:cNvPr>
            <p:cNvCxnSpPr/>
            <p:nvPr/>
          </p:nvCxnSpPr>
          <p:spPr>
            <a:xfrm flipH="1">
              <a:off x="5829300" y="3295650"/>
              <a:ext cx="266700" cy="266700"/>
            </a:xfrm>
            <a:prstGeom prst="line">
              <a:avLst/>
            </a:prstGeom>
            <a:ln w="12700">
              <a:solidFill>
                <a:srgbClr val="D1C5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3710EFDE-854C-4953-B0C3-F1DAAEE71A4E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3295650"/>
              <a:ext cx="266700" cy="266700"/>
            </a:xfrm>
            <a:prstGeom prst="line">
              <a:avLst/>
            </a:prstGeom>
            <a:ln w="12700">
              <a:solidFill>
                <a:srgbClr val="D1C5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CAE8A9E2-78EA-4621-99F5-C4DEA4A18193}"/>
              </a:ext>
            </a:extLst>
          </p:cNvPr>
          <p:cNvSpPr txBox="1"/>
          <p:nvPr/>
        </p:nvSpPr>
        <p:spPr>
          <a:xfrm>
            <a:off x="223767" y="5977853"/>
            <a:ext cx="936623" cy="578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>
                <a:solidFill>
                  <a:schemeClr val="bg1">
                    <a:lumMod val="75000"/>
                  </a:schemeClr>
                </a:solidFill>
                <a:latin typeface="Baskerville Old Face" panose="02020602080505020303" pitchFamily="18" charset="0"/>
              </a:rPr>
              <a:t>20</a:t>
            </a:r>
            <a:r>
              <a:rPr lang="en-US" altLang="zh-CN" sz="2800" b="1">
                <a:solidFill>
                  <a:schemeClr val="bg1">
                    <a:lumMod val="75000"/>
                  </a:schemeClr>
                </a:solidFill>
                <a:latin typeface="Baskerville Old Face" panose="02020602080505020303" pitchFamily="18" charset="0"/>
              </a:rPr>
              <a:t>/</a:t>
            </a:r>
            <a:r>
              <a:rPr lang="en-US" altLang="zh-CN" sz="2800">
                <a:solidFill>
                  <a:schemeClr val="bg1">
                    <a:lumMod val="75000"/>
                  </a:schemeClr>
                </a:solidFill>
                <a:latin typeface="Baskerville Old Face" panose="02020602080505020303" pitchFamily="18" charset="0"/>
              </a:rPr>
              <a:t>12</a:t>
            </a:r>
            <a:endParaRPr lang="zh-CN" altLang="en-US" sz="2800">
              <a:solidFill>
                <a:schemeClr val="bg1">
                  <a:lumMod val="75000"/>
                </a:schemeClr>
              </a:solidFill>
              <a:latin typeface="Baskerville Old Face" panose="02020602080505020303" pitchFamily="18" charset="0"/>
            </a:endParaRPr>
          </a:p>
        </p:txBody>
      </p:sp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xmlns="" id="{B29037B5-4A28-4FC6-BBC9-D307046A828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58039472"/>
              </p:ext>
            </p:extLst>
          </p:nvPr>
        </p:nvGraphicFramePr>
        <p:xfrm>
          <a:off x="6724649" y="971222"/>
          <a:ext cx="3905024" cy="35962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B193FD97-6767-43FF-990E-5E98F9D2000C}"/>
              </a:ext>
            </a:extLst>
          </p:cNvPr>
          <p:cNvSpPr txBox="1"/>
          <p:nvPr/>
        </p:nvSpPr>
        <p:spPr>
          <a:xfrm>
            <a:off x="7164047" y="4573788"/>
            <a:ext cx="30262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>
                <a:solidFill>
                  <a:srgbClr val="D1C5B0"/>
                </a:solidFill>
                <a:latin typeface="Baskerville Old Face" panose="02020602080505020303" pitchFamily="18" charset="0"/>
              </a:rPr>
              <a:t>Power Your Point</a:t>
            </a:r>
            <a:endParaRPr lang="zh-CN" altLang="en-US" sz="2000" b="1">
              <a:solidFill>
                <a:srgbClr val="D1C5B0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FF0E7A5A-DCC6-460A-90C6-4218818B2D15}"/>
              </a:ext>
            </a:extLst>
          </p:cNvPr>
          <p:cNvSpPr txBox="1"/>
          <p:nvPr/>
        </p:nvSpPr>
        <p:spPr>
          <a:xfrm>
            <a:off x="6794273" y="4980248"/>
            <a:ext cx="3765776" cy="906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500">
                <a:solidFill>
                  <a:schemeClr val="bg1">
                    <a:lumMod val="75000"/>
                  </a:schemeClr>
                </a:solidFill>
                <a:latin typeface="Baskerville Old Face" panose="02020602080505020303" pitchFamily="18" charset="0"/>
              </a:rPr>
              <a:t>Pellentesque Habitant Morbi Tristique Senectus Et Netus Et Malesuada Fames Ac Turpis Egestas</a:t>
            </a:r>
            <a:endParaRPr lang="zh-CN" altLang="en-US" sz="1500">
              <a:solidFill>
                <a:schemeClr val="bg1">
                  <a:lumMod val="75000"/>
                </a:schemeClr>
              </a:solidFill>
              <a:latin typeface="Baskerville Old Face" panose="02020602080505020303" pitchFamily="18" charset="0"/>
            </a:endParaRPr>
          </a:p>
        </p:txBody>
      </p:sp>
      <p:graphicFrame>
        <p:nvGraphicFramePr>
          <p:cNvPr id="32" name="图表 31">
            <a:extLst>
              <a:ext uri="{FF2B5EF4-FFF2-40B4-BE49-F238E27FC236}">
                <a16:creationId xmlns:a16="http://schemas.microsoft.com/office/drawing/2014/main" xmlns="" id="{FF3C6742-9D92-40DF-9930-ECEE81CF922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58039472"/>
              </p:ext>
            </p:extLst>
          </p:nvPr>
        </p:nvGraphicFramePr>
        <p:xfrm>
          <a:off x="1562327" y="971222"/>
          <a:ext cx="3905024" cy="35962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B840A97B-ABCF-478D-BD9F-231CEBDE9FE8}"/>
              </a:ext>
            </a:extLst>
          </p:cNvPr>
          <p:cNvSpPr txBox="1"/>
          <p:nvPr/>
        </p:nvSpPr>
        <p:spPr>
          <a:xfrm>
            <a:off x="2001725" y="4573788"/>
            <a:ext cx="30262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>
                <a:solidFill>
                  <a:srgbClr val="D1C5B0"/>
                </a:solidFill>
                <a:latin typeface="Baskerville Old Face" panose="02020602080505020303" pitchFamily="18" charset="0"/>
              </a:rPr>
              <a:t>Power Your Point</a:t>
            </a:r>
            <a:endParaRPr lang="zh-CN" altLang="en-US" sz="2000" b="1">
              <a:solidFill>
                <a:srgbClr val="D1C5B0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7B5B539F-D793-4726-91EA-CFC506522A12}"/>
              </a:ext>
            </a:extLst>
          </p:cNvPr>
          <p:cNvSpPr txBox="1"/>
          <p:nvPr/>
        </p:nvSpPr>
        <p:spPr>
          <a:xfrm>
            <a:off x="1631951" y="4980248"/>
            <a:ext cx="3765776" cy="906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500">
                <a:solidFill>
                  <a:schemeClr val="bg1">
                    <a:lumMod val="75000"/>
                  </a:schemeClr>
                </a:solidFill>
                <a:latin typeface="Baskerville Old Face" panose="02020602080505020303" pitchFamily="18" charset="0"/>
              </a:rPr>
              <a:t>Pellentesque Habitant Morbi Tristique Senectus Et Netus Et Malesuada Fames Ac Turpis Egestas</a:t>
            </a:r>
            <a:endParaRPr lang="zh-CN" altLang="en-US" sz="1500">
              <a:solidFill>
                <a:schemeClr val="bg1">
                  <a:lumMod val="75000"/>
                </a:schemeClr>
              </a:solidFill>
              <a:latin typeface="Baskerville Old Face" panose="02020602080505020303" pitchFamily="18" charset="0"/>
            </a:endParaRPr>
          </a:p>
        </p:txBody>
      </p:sp>
      <p:pic>
        <p:nvPicPr>
          <p:cNvPr id="42" name="图片 41" descr="蓝色的高楼&#10;&#10;描述已自动生成">
            <a:extLst>
              <a:ext uri="{FF2B5EF4-FFF2-40B4-BE49-F238E27FC236}">
                <a16:creationId xmlns:a16="http://schemas.microsoft.com/office/drawing/2014/main" xmlns="" id="{B1EC4F78-3218-46A6-9CD5-90CC1EE862E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379" b="62865"/>
          <a:stretch>
            <a:fillRect/>
          </a:stretch>
        </p:blipFill>
        <p:spPr>
          <a:xfrm>
            <a:off x="0" y="0"/>
            <a:ext cx="12192000" cy="138305"/>
          </a:xfrm>
          <a:custGeom>
            <a:avLst/>
            <a:gdLst>
              <a:gd name="connsiteX0" fmla="*/ 0 w 12192000"/>
              <a:gd name="connsiteY0" fmla="*/ 0 h 138305"/>
              <a:gd name="connsiteX1" fmla="*/ 12192000 w 12192000"/>
              <a:gd name="connsiteY1" fmla="*/ 0 h 138305"/>
              <a:gd name="connsiteX2" fmla="*/ 12192000 w 12192000"/>
              <a:gd name="connsiteY2" fmla="*/ 138305 h 138305"/>
              <a:gd name="connsiteX3" fmla="*/ 0 w 12192000"/>
              <a:gd name="connsiteY3" fmla="*/ 138305 h 138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38305">
                <a:moveTo>
                  <a:pt x="0" y="0"/>
                </a:moveTo>
                <a:lnTo>
                  <a:pt x="12192000" y="0"/>
                </a:lnTo>
                <a:lnTo>
                  <a:pt x="12192000" y="138305"/>
                </a:lnTo>
                <a:lnTo>
                  <a:pt x="0" y="13830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005003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9D44716E-BC1F-4760-8E0F-D90B0B2C785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1301AA0F-F60F-41C5-B400-B74B1FC9F01A}"/>
              </a:ext>
            </a:extLst>
          </p:cNvPr>
          <p:cNvSpPr txBox="1"/>
          <p:nvPr/>
        </p:nvSpPr>
        <p:spPr>
          <a:xfrm>
            <a:off x="644072" y="292632"/>
            <a:ext cx="30262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>
                <a:solidFill>
                  <a:srgbClr val="D1C5B0"/>
                </a:solidFill>
                <a:latin typeface="Baskerville Old Face" panose="02020602080505020303" pitchFamily="18" charset="0"/>
              </a:rPr>
              <a:t>Your Corporate Name Goes Here</a:t>
            </a:r>
            <a:endParaRPr lang="zh-CN" altLang="en-US" sz="1600">
              <a:solidFill>
                <a:srgbClr val="D1C5B0"/>
              </a:solidFill>
              <a:latin typeface="Baskerville Old Face" panose="02020602080505020303" pitchFamily="18" charset="0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8EBC690B-2002-44A8-8390-986626071784}"/>
              </a:ext>
            </a:extLst>
          </p:cNvPr>
          <p:cNvGrpSpPr/>
          <p:nvPr/>
        </p:nvGrpSpPr>
        <p:grpSpPr>
          <a:xfrm>
            <a:off x="377372" y="396594"/>
            <a:ext cx="266700" cy="130631"/>
            <a:chOff x="2119086" y="3091542"/>
            <a:chExt cx="420914" cy="130631"/>
          </a:xfrm>
        </p:grpSpPr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50DF7822-A68A-4D2C-A4AB-4319C14B7DAA}"/>
                </a:ext>
              </a:extLst>
            </p:cNvPr>
            <p:cNvCxnSpPr/>
            <p:nvPr/>
          </p:nvCxnSpPr>
          <p:spPr>
            <a:xfrm>
              <a:off x="2119086" y="3091542"/>
              <a:ext cx="261257" cy="0"/>
            </a:xfrm>
            <a:prstGeom prst="line">
              <a:avLst/>
            </a:prstGeom>
            <a:ln w="15875">
              <a:solidFill>
                <a:srgbClr val="D1C5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14BD343E-56B9-4922-BB2B-64C640366BA6}"/>
                </a:ext>
              </a:extLst>
            </p:cNvPr>
            <p:cNvCxnSpPr>
              <a:cxnSpLocks/>
            </p:cNvCxnSpPr>
            <p:nvPr/>
          </p:nvCxnSpPr>
          <p:spPr>
            <a:xfrm>
              <a:off x="2119086" y="3156858"/>
              <a:ext cx="420914" cy="0"/>
            </a:xfrm>
            <a:prstGeom prst="line">
              <a:avLst/>
            </a:prstGeom>
            <a:ln w="15875">
              <a:solidFill>
                <a:srgbClr val="D1C5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095FBA23-EF72-43C7-B641-5B1350B34A63}"/>
                </a:ext>
              </a:extLst>
            </p:cNvPr>
            <p:cNvCxnSpPr/>
            <p:nvPr/>
          </p:nvCxnSpPr>
          <p:spPr>
            <a:xfrm>
              <a:off x="2119086" y="3222173"/>
              <a:ext cx="261257" cy="0"/>
            </a:xfrm>
            <a:prstGeom prst="line">
              <a:avLst/>
            </a:prstGeom>
            <a:ln w="15875">
              <a:solidFill>
                <a:srgbClr val="D1C5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E6BACBAC-97B6-4AC7-ABE0-8AEA98BD81AD}"/>
              </a:ext>
            </a:extLst>
          </p:cNvPr>
          <p:cNvGrpSpPr/>
          <p:nvPr/>
        </p:nvGrpSpPr>
        <p:grpSpPr>
          <a:xfrm>
            <a:off x="11743190" y="5503433"/>
            <a:ext cx="139248" cy="110348"/>
            <a:chOff x="5829300" y="3295650"/>
            <a:chExt cx="533400" cy="266700"/>
          </a:xfrm>
        </p:grpSpPr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F9476F63-D0E4-482C-9C14-69B58341108D}"/>
                </a:ext>
              </a:extLst>
            </p:cNvPr>
            <p:cNvCxnSpPr/>
            <p:nvPr/>
          </p:nvCxnSpPr>
          <p:spPr>
            <a:xfrm flipH="1">
              <a:off x="5829300" y="3295650"/>
              <a:ext cx="266700" cy="266700"/>
            </a:xfrm>
            <a:prstGeom prst="line">
              <a:avLst/>
            </a:prstGeom>
            <a:ln w="12700">
              <a:solidFill>
                <a:srgbClr val="D1C5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73ECD997-6076-4716-97C7-91DDF457EDC2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3295650"/>
              <a:ext cx="266700" cy="266700"/>
            </a:xfrm>
            <a:prstGeom prst="line">
              <a:avLst/>
            </a:prstGeom>
            <a:ln w="12700">
              <a:solidFill>
                <a:srgbClr val="D1C5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D4F97FD7-9B66-4715-924F-E168B9F5AA66}"/>
              </a:ext>
            </a:extLst>
          </p:cNvPr>
          <p:cNvGrpSpPr/>
          <p:nvPr/>
        </p:nvGrpSpPr>
        <p:grpSpPr>
          <a:xfrm flipV="1">
            <a:off x="11743190" y="5982403"/>
            <a:ext cx="139248" cy="110346"/>
            <a:chOff x="5829300" y="3295650"/>
            <a:chExt cx="533400" cy="266700"/>
          </a:xfrm>
        </p:grpSpPr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05F67B39-CDF0-4283-8C21-4B7ABF583E1D}"/>
                </a:ext>
              </a:extLst>
            </p:cNvPr>
            <p:cNvCxnSpPr/>
            <p:nvPr/>
          </p:nvCxnSpPr>
          <p:spPr>
            <a:xfrm flipH="1">
              <a:off x="5829300" y="3295650"/>
              <a:ext cx="266700" cy="266700"/>
            </a:xfrm>
            <a:prstGeom prst="line">
              <a:avLst/>
            </a:prstGeom>
            <a:ln w="12700">
              <a:solidFill>
                <a:srgbClr val="D1C5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98D405E4-2FF6-41D6-B55F-BD1C541E65A8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3295650"/>
              <a:ext cx="266700" cy="266700"/>
            </a:xfrm>
            <a:prstGeom prst="line">
              <a:avLst/>
            </a:prstGeom>
            <a:ln w="12700">
              <a:solidFill>
                <a:srgbClr val="D1C5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019E6F47-66C2-4265-81A2-05F1F9A137E9}"/>
              </a:ext>
            </a:extLst>
          </p:cNvPr>
          <p:cNvSpPr txBox="1"/>
          <p:nvPr/>
        </p:nvSpPr>
        <p:spPr>
          <a:xfrm>
            <a:off x="223767" y="5977853"/>
            <a:ext cx="936623" cy="578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>
                <a:solidFill>
                  <a:schemeClr val="bg1">
                    <a:lumMod val="75000"/>
                  </a:schemeClr>
                </a:solidFill>
                <a:latin typeface="Baskerville Old Face" panose="02020602080505020303" pitchFamily="18" charset="0"/>
              </a:rPr>
              <a:t>20</a:t>
            </a:r>
            <a:r>
              <a:rPr lang="en-US" altLang="zh-CN" sz="2800" b="1">
                <a:solidFill>
                  <a:schemeClr val="bg1">
                    <a:lumMod val="75000"/>
                  </a:schemeClr>
                </a:solidFill>
                <a:latin typeface="Baskerville Old Face" panose="02020602080505020303" pitchFamily="18" charset="0"/>
              </a:rPr>
              <a:t>/</a:t>
            </a:r>
            <a:r>
              <a:rPr lang="en-US" altLang="zh-CN" sz="2800">
                <a:solidFill>
                  <a:schemeClr val="bg1">
                    <a:lumMod val="75000"/>
                  </a:schemeClr>
                </a:solidFill>
                <a:latin typeface="Baskerville Old Face" panose="02020602080505020303" pitchFamily="18" charset="0"/>
              </a:rPr>
              <a:t>12</a:t>
            </a:r>
            <a:endParaRPr lang="zh-CN" altLang="en-US" sz="2800">
              <a:solidFill>
                <a:schemeClr val="bg1">
                  <a:lumMod val="75000"/>
                </a:schemeClr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77" name="任意多边形: 形状 76">
            <a:extLst>
              <a:ext uri="{FF2B5EF4-FFF2-40B4-BE49-F238E27FC236}">
                <a16:creationId xmlns:a16="http://schemas.microsoft.com/office/drawing/2014/main" xmlns="" id="{BCF96276-5199-4520-881D-B591632D77CF}"/>
              </a:ext>
            </a:extLst>
          </p:cNvPr>
          <p:cNvSpPr/>
          <p:nvPr/>
        </p:nvSpPr>
        <p:spPr>
          <a:xfrm>
            <a:off x="4786084" y="1840074"/>
            <a:ext cx="2619833" cy="3203252"/>
          </a:xfrm>
          <a:custGeom>
            <a:avLst/>
            <a:gdLst>
              <a:gd name="connsiteX0" fmla="*/ 0 w 2258458"/>
              <a:gd name="connsiteY0" fmla="*/ 0 h 1972019"/>
              <a:gd name="connsiteX1" fmla="*/ 2258458 w 2258458"/>
              <a:gd name="connsiteY1" fmla="*/ 0 h 1972019"/>
              <a:gd name="connsiteX2" fmla="*/ 2258458 w 2258458"/>
              <a:gd name="connsiteY2" fmla="*/ 0 h 1972019"/>
              <a:gd name="connsiteX3" fmla="*/ 286439 w 2258458"/>
              <a:gd name="connsiteY3" fmla="*/ 1972019 h 1972019"/>
              <a:gd name="connsiteX4" fmla="*/ 2258458 w 2258458"/>
              <a:gd name="connsiteY4" fmla="*/ 1972019 h 1972019"/>
              <a:gd name="connsiteX0" fmla="*/ 0 w 2258458"/>
              <a:gd name="connsiteY0" fmla="*/ 0 h 1972019"/>
              <a:gd name="connsiteX1" fmla="*/ 2258458 w 2258458"/>
              <a:gd name="connsiteY1" fmla="*/ 0 h 1972019"/>
              <a:gd name="connsiteX2" fmla="*/ 2258458 w 2258458"/>
              <a:gd name="connsiteY2" fmla="*/ 0 h 1972019"/>
              <a:gd name="connsiteX3" fmla="*/ 10214 w 2258458"/>
              <a:gd name="connsiteY3" fmla="*/ 1943444 h 1972019"/>
              <a:gd name="connsiteX4" fmla="*/ 2258458 w 2258458"/>
              <a:gd name="connsiteY4" fmla="*/ 1972019 h 1972019"/>
              <a:gd name="connsiteX0" fmla="*/ 0 w 2258458"/>
              <a:gd name="connsiteY0" fmla="*/ 0 h 2438744"/>
              <a:gd name="connsiteX1" fmla="*/ 2258458 w 2258458"/>
              <a:gd name="connsiteY1" fmla="*/ 0 h 2438744"/>
              <a:gd name="connsiteX2" fmla="*/ 2258458 w 2258458"/>
              <a:gd name="connsiteY2" fmla="*/ 0 h 2438744"/>
              <a:gd name="connsiteX3" fmla="*/ 10214 w 2258458"/>
              <a:gd name="connsiteY3" fmla="*/ 1943444 h 2438744"/>
              <a:gd name="connsiteX4" fmla="*/ 2248933 w 2258458"/>
              <a:gd name="connsiteY4" fmla="*/ 2438744 h 2438744"/>
              <a:gd name="connsiteX0" fmla="*/ 0 w 2287033"/>
              <a:gd name="connsiteY0" fmla="*/ 0 h 2991194"/>
              <a:gd name="connsiteX1" fmla="*/ 2287033 w 2287033"/>
              <a:gd name="connsiteY1" fmla="*/ 552450 h 2991194"/>
              <a:gd name="connsiteX2" fmla="*/ 2287033 w 2287033"/>
              <a:gd name="connsiteY2" fmla="*/ 552450 h 2991194"/>
              <a:gd name="connsiteX3" fmla="*/ 38789 w 2287033"/>
              <a:gd name="connsiteY3" fmla="*/ 2495894 h 2991194"/>
              <a:gd name="connsiteX4" fmla="*/ 2277508 w 2287033"/>
              <a:gd name="connsiteY4" fmla="*/ 2991194 h 2991194"/>
              <a:gd name="connsiteX0" fmla="*/ 0 w 2287033"/>
              <a:gd name="connsiteY0" fmla="*/ 0 h 2991194"/>
              <a:gd name="connsiteX1" fmla="*/ 2287033 w 2287033"/>
              <a:gd name="connsiteY1" fmla="*/ 552450 h 2991194"/>
              <a:gd name="connsiteX2" fmla="*/ 2287033 w 2287033"/>
              <a:gd name="connsiteY2" fmla="*/ 552450 h 2991194"/>
              <a:gd name="connsiteX3" fmla="*/ 38789 w 2287033"/>
              <a:gd name="connsiteY3" fmla="*/ 2495894 h 2991194"/>
              <a:gd name="connsiteX4" fmla="*/ 2277508 w 2287033"/>
              <a:gd name="connsiteY4" fmla="*/ 2991194 h 2991194"/>
              <a:gd name="connsiteX0" fmla="*/ 0 w 2287033"/>
              <a:gd name="connsiteY0" fmla="*/ 0 h 2991194"/>
              <a:gd name="connsiteX1" fmla="*/ 2287033 w 2287033"/>
              <a:gd name="connsiteY1" fmla="*/ 552450 h 2991194"/>
              <a:gd name="connsiteX2" fmla="*/ 2287033 w 2287033"/>
              <a:gd name="connsiteY2" fmla="*/ 552450 h 2991194"/>
              <a:gd name="connsiteX3" fmla="*/ 10214 w 2287033"/>
              <a:gd name="connsiteY3" fmla="*/ 2495894 h 2991194"/>
              <a:gd name="connsiteX4" fmla="*/ 2277508 w 2287033"/>
              <a:gd name="connsiteY4" fmla="*/ 2991194 h 2991194"/>
              <a:gd name="connsiteX0" fmla="*/ 0 w 2287033"/>
              <a:gd name="connsiteY0" fmla="*/ 0 h 2991194"/>
              <a:gd name="connsiteX1" fmla="*/ 2287033 w 2287033"/>
              <a:gd name="connsiteY1" fmla="*/ 552450 h 2991194"/>
              <a:gd name="connsiteX2" fmla="*/ 2287033 w 2287033"/>
              <a:gd name="connsiteY2" fmla="*/ 552450 h 2991194"/>
              <a:gd name="connsiteX3" fmla="*/ 10214 w 2287033"/>
              <a:gd name="connsiteY3" fmla="*/ 2495894 h 2991194"/>
              <a:gd name="connsiteX4" fmla="*/ 2277508 w 2287033"/>
              <a:gd name="connsiteY4" fmla="*/ 2991194 h 2991194"/>
              <a:gd name="connsiteX0" fmla="*/ 0 w 2287033"/>
              <a:gd name="connsiteY0" fmla="*/ 0 h 3015102"/>
              <a:gd name="connsiteX1" fmla="*/ 2287033 w 2287033"/>
              <a:gd name="connsiteY1" fmla="*/ 552450 h 3015102"/>
              <a:gd name="connsiteX2" fmla="*/ 2287033 w 2287033"/>
              <a:gd name="connsiteY2" fmla="*/ 552450 h 3015102"/>
              <a:gd name="connsiteX3" fmla="*/ 10214 w 2287033"/>
              <a:gd name="connsiteY3" fmla="*/ 2495894 h 3015102"/>
              <a:gd name="connsiteX4" fmla="*/ 2266421 w 2287033"/>
              <a:gd name="connsiteY4" fmla="*/ 3015102 h 3015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87033" h="3015102">
                <a:moveTo>
                  <a:pt x="0" y="0"/>
                </a:moveTo>
                <a:lnTo>
                  <a:pt x="2287033" y="552450"/>
                </a:lnTo>
                <a:lnTo>
                  <a:pt x="2287033" y="552450"/>
                </a:lnTo>
                <a:lnTo>
                  <a:pt x="10214" y="2495894"/>
                </a:lnTo>
                <a:lnTo>
                  <a:pt x="2266421" y="3015102"/>
                </a:lnTo>
              </a:path>
            </a:pathLst>
          </a:custGeom>
          <a:noFill/>
          <a:ln>
            <a:solidFill>
              <a:srgbClr val="D1C5B0"/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6" name="图片 35" descr="蓝色的高楼&#10;&#10;描述已自动生成">
            <a:extLst>
              <a:ext uri="{FF2B5EF4-FFF2-40B4-BE49-F238E27FC236}">
                <a16:creationId xmlns:a16="http://schemas.microsoft.com/office/drawing/2014/main" xmlns="" id="{4D90BCAA-634E-4E0A-B20F-86A20DB6E86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449" r="50000"/>
          <a:stretch/>
        </p:blipFill>
        <p:spPr>
          <a:xfrm rot="16200000" flipH="1">
            <a:off x="7886476" y="685798"/>
            <a:ext cx="2065108" cy="3026231"/>
          </a:xfrm>
          <a:custGeom>
            <a:avLst/>
            <a:gdLst>
              <a:gd name="connsiteX0" fmla="*/ 0 w 2286000"/>
              <a:gd name="connsiteY0" fmla="*/ 0 h 3123857"/>
              <a:gd name="connsiteX1" fmla="*/ 0 w 2286000"/>
              <a:gd name="connsiteY1" fmla="*/ 3123857 h 3123857"/>
              <a:gd name="connsiteX2" fmla="*/ 2286000 w 2286000"/>
              <a:gd name="connsiteY2" fmla="*/ 3123857 h 3123857"/>
              <a:gd name="connsiteX3" fmla="*/ 2286000 w 2286000"/>
              <a:gd name="connsiteY3" fmla="*/ 0 h 3123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6000" h="3123857">
                <a:moveTo>
                  <a:pt x="0" y="0"/>
                </a:moveTo>
                <a:lnTo>
                  <a:pt x="0" y="3123857"/>
                </a:lnTo>
                <a:lnTo>
                  <a:pt x="2286000" y="3123857"/>
                </a:lnTo>
                <a:lnTo>
                  <a:pt x="2286000" y="0"/>
                </a:lnTo>
                <a:close/>
              </a:path>
            </a:pathLst>
          </a:custGeom>
        </p:spPr>
      </p:pic>
      <p:pic>
        <p:nvPicPr>
          <p:cNvPr id="42" name="图片 41" descr="蓝色的高楼&#10;&#10;描述已自动生成">
            <a:extLst>
              <a:ext uri="{FF2B5EF4-FFF2-40B4-BE49-F238E27FC236}">
                <a16:creationId xmlns:a16="http://schemas.microsoft.com/office/drawing/2014/main" xmlns="" id="{011CB237-1D66-4323-97B4-42110D90060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54449"/>
          <a:stretch/>
        </p:blipFill>
        <p:spPr>
          <a:xfrm rot="16200000" flipH="1">
            <a:off x="7886478" y="3145976"/>
            <a:ext cx="2065104" cy="3026225"/>
          </a:xfrm>
          <a:custGeom>
            <a:avLst/>
            <a:gdLst>
              <a:gd name="connsiteX0" fmla="*/ 0 w 2286000"/>
              <a:gd name="connsiteY0" fmla="*/ 0 h 3123857"/>
              <a:gd name="connsiteX1" fmla="*/ 0 w 2286000"/>
              <a:gd name="connsiteY1" fmla="*/ 3123857 h 3123857"/>
              <a:gd name="connsiteX2" fmla="*/ 2286000 w 2286000"/>
              <a:gd name="connsiteY2" fmla="*/ 3123857 h 3123857"/>
              <a:gd name="connsiteX3" fmla="*/ 2286000 w 2286000"/>
              <a:gd name="connsiteY3" fmla="*/ 0 h 3123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6000" h="3123857">
                <a:moveTo>
                  <a:pt x="0" y="0"/>
                </a:moveTo>
                <a:lnTo>
                  <a:pt x="0" y="3123857"/>
                </a:lnTo>
                <a:lnTo>
                  <a:pt x="2286000" y="3123857"/>
                </a:lnTo>
                <a:lnTo>
                  <a:pt x="2286000" y="0"/>
                </a:lnTo>
                <a:close/>
              </a:path>
            </a:pathLst>
          </a:custGeom>
        </p:spPr>
      </p:pic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xmlns="" id="{527EA1EA-34E0-4F64-994C-6FC67FFA0AA9}"/>
              </a:ext>
            </a:extLst>
          </p:cNvPr>
          <p:cNvSpPr/>
          <p:nvPr/>
        </p:nvSpPr>
        <p:spPr>
          <a:xfrm>
            <a:off x="7405921" y="1166360"/>
            <a:ext cx="3026225" cy="2065104"/>
          </a:xfrm>
          <a:custGeom>
            <a:avLst/>
            <a:gdLst>
              <a:gd name="connsiteX0" fmla="*/ 0 w 3026225"/>
              <a:gd name="connsiteY0" fmla="*/ 0 h 2065104"/>
              <a:gd name="connsiteX1" fmla="*/ 3026225 w 3026225"/>
              <a:gd name="connsiteY1" fmla="*/ 0 h 2065104"/>
              <a:gd name="connsiteX2" fmla="*/ 3026225 w 3026225"/>
              <a:gd name="connsiteY2" fmla="*/ 2065104 h 2065104"/>
              <a:gd name="connsiteX3" fmla="*/ 0 w 3026225"/>
              <a:gd name="connsiteY3" fmla="*/ 2065104 h 2065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26225" h="2065104">
                <a:moveTo>
                  <a:pt x="0" y="0"/>
                </a:moveTo>
                <a:lnTo>
                  <a:pt x="3026225" y="0"/>
                </a:lnTo>
                <a:lnTo>
                  <a:pt x="3026225" y="2065104"/>
                </a:lnTo>
                <a:lnTo>
                  <a:pt x="0" y="2065104"/>
                </a:lnTo>
                <a:close/>
              </a:path>
            </a:pathLst>
          </a:cu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xmlns="" id="{845B39CF-D51E-4273-942E-4ED45D03334F}"/>
              </a:ext>
            </a:extLst>
          </p:cNvPr>
          <p:cNvSpPr/>
          <p:nvPr/>
        </p:nvSpPr>
        <p:spPr>
          <a:xfrm>
            <a:off x="7405918" y="3626537"/>
            <a:ext cx="3026225" cy="2065104"/>
          </a:xfrm>
          <a:custGeom>
            <a:avLst/>
            <a:gdLst>
              <a:gd name="connsiteX0" fmla="*/ 0 w 3026225"/>
              <a:gd name="connsiteY0" fmla="*/ 0 h 2065104"/>
              <a:gd name="connsiteX1" fmla="*/ 3026225 w 3026225"/>
              <a:gd name="connsiteY1" fmla="*/ 0 h 2065104"/>
              <a:gd name="connsiteX2" fmla="*/ 3026225 w 3026225"/>
              <a:gd name="connsiteY2" fmla="*/ 2065104 h 2065104"/>
              <a:gd name="connsiteX3" fmla="*/ 0 w 3026225"/>
              <a:gd name="connsiteY3" fmla="*/ 2065104 h 2065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26225" h="2065104">
                <a:moveTo>
                  <a:pt x="0" y="0"/>
                </a:moveTo>
                <a:lnTo>
                  <a:pt x="3026225" y="0"/>
                </a:lnTo>
                <a:lnTo>
                  <a:pt x="3026225" y="2065104"/>
                </a:lnTo>
                <a:lnTo>
                  <a:pt x="0" y="2065104"/>
                </a:lnTo>
                <a:close/>
              </a:path>
            </a:pathLst>
          </a:cu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xmlns="" id="{858D2C02-459F-40D5-A345-1077353F171C}"/>
              </a:ext>
            </a:extLst>
          </p:cNvPr>
          <p:cNvSpPr txBox="1"/>
          <p:nvPr/>
        </p:nvSpPr>
        <p:spPr>
          <a:xfrm>
            <a:off x="7483364" y="1202527"/>
            <a:ext cx="14501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D1C5B0"/>
                </a:solidFill>
                <a:latin typeface="Baskerville Old Face" panose="02020602080505020303" pitchFamily="18" charset="0"/>
              </a:rPr>
              <a:t>Text Here</a:t>
            </a:r>
            <a:endParaRPr lang="zh-CN" altLang="en-US" sz="2000" b="1">
              <a:solidFill>
                <a:srgbClr val="D1C5B0"/>
              </a:solidFill>
              <a:latin typeface="Baskerville Old Face" panose="02020602080505020303" pitchFamily="18" charset="0"/>
            </a:endParaRPr>
          </a:p>
        </p:txBody>
      </p: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xmlns="" id="{8F575F5C-BCDC-41B3-9AD4-243A5EA442BE}"/>
              </a:ext>
            </a:extLst>
          </p:cNvPr>
          <p:cNvCxnSpPr>
            <a:cxnSpLocks/>
          </p:cNvCxnSpPr>
          <p:nvPr/>
        </p:nvCxnSpPr>
        <p:spPr>
          <a:xfrm>
            <a:off x="7582250" y="1611288"/>
            <a:ext cx="1528266" cy="0"/>
          </a:xfrm>
          <a:prstGeom prst="line">
            <a:avLst/>
          </a:prstGeom>
          <a:ln w="12700">
            <a:solidFill>
              <a:srgbClr val="D1C5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文本框 59">
            <a:extLst>
              <a:ext uri="{FF2B5EF4-FFF2-40B4-BE49-F238E27FC236}">
                <a16:creationId xmlns:a16="http://schemas.microsoft.com/office/drawing/2014/main" xmlns="" id="{1D76AC56-2BEE-481A-B5E7-8CF9E3A74884}"/>
              </a:ext>
            </a:extLst>
          </p:cNvPr>
          <p:cNvSpPr txBox="1"/>
          <p:nvPr/>
        </p:nvSpPr>
        <p:spPr>
          <a:xfrm>
            <a:off x="7483364" y="1825948"/>
            <a:ext cx="2871338" cy="1369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 b="1">
                <a:solidFill>
                  <a:srgbClr val="D1C5B0"/>
                </a:solidFill>
                <a:latin typeface="Baskerville Old Face" panose="02020602080505020303" pitchFamily="18" charset="0"/>
              </a:rPr>
              <a:t>Lorem ipsum dolor sit amet, consectetuer </a:t>
            </a:r>
            <a:r>
              <a:rPr lang="fr-FR" altLang="zh-CN" sz="1400">
                <a:solidFill>
                  <a:schemeClr val="bg1">
                    <a:lumMod val="75000"/>
                  </a:schemeClr>
                </a:solidFill>
                <a:latin typeface="Baskerville Old Face" panose="02020602080505020303" pitchFamily="18" charset="0"/>
              </a:rPr>
              <a:t>adipiscing elit. Maecenas porttitor congue massa. Fusce posuere, magna sed pulvinar ultricies, purus</a:t>
            </a:r>
            <a:endParaRPr lang="zh-CN" altLang="en-US" sz="1400">
              <a:solidFill>
                <a:schemeClr val="bg1">
                  <a:lumMod val="75000"/>
                </a:schemeClr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D15412B7-4D73-4E1F-AE9E-76A8E3DA50A0}"/>
              </a:ext>
            </a:extLst>
          </p:cNvPr>
          <p:cNvSpPr txBox="1"/>
          <p:nvPr/>
        </p:nvSpPr>
        <p:spPr>
          <a:xfrm>
            <a:off x="7483364" y="3662704"/>
            <a:ext cx="14501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D1C5B0"/>
                </a:solidFill>
                <a:latin typeface="Baskerville Old Face" panose="02020602080505020303" pitchFamily="18" charset="0"/>
              </a:rPr>
              <a:t>Text Here</a:t>
            </a:r>
            <a:endParaRPr lang="zh-CN" altLang="en-US" sz="2000" b="1">
              <a:solidFill>
                <a:srgbClr val="D1C5B0"/>
              </a:solidFill>
              <a:latin typeface="Baskerville Old Face" panose="02020602080505020303" pitchFamily="18" charset="0"/>
            </a:endParaRPr>
          </a:p>
        </p:txBody>
      </p:sp>
      <p:cxnSp>
        <p:nvCxnSpPr>
          <p:cNvPr id="64" name="直接连接符 63">
            <a:extLst>
              <a:ext uri="{FF2B5EF4-FFF2-40B4-BE49-F238E27FC236}">
                <a16:creationId xmlns:a16="http://schemas.microsoft.com/office/drawing/2014/main" xmlns="" id="{4C7B3263-0FAB-4523-A893-160CC3B8F07A}"/>
              </a:ext>
            </a:extLst>
          </p:cNvPr>
          <p:cNvCxnSpPr>
            <a:cxnSpLocks/>
          </p:cNvCxnSpPr>
          <p:nvPr/>
        </p:nvCxnSpPr>
        <p:spPr>
          <a:xfrm>
            <a:off x="7582250" y="4071465"/>
            <a:ext cx="1528266" cy="0"/>
          </a:xfrm>
          <a:prstGeom prst="line">
            <a:avLst/>
          </a:prstGeom>
          <a:ln w="12700">
            <a:solidFill>
              <a:srgbClr val="D1C5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文本框 64">
            <a:extLst>
              <a:ext uri="{FF2B5EF4-FFF2-40B4-BE49-F238E27FC236}">
                <a16:creationId xmlns:a16="http://schemas.microsoft.com/office/drawing/2014/main" xmlns="" id="{D9DF5146-4DE2-48E0-91FB-4D66F7110429}"/>
              </a:ext>
            </a:extLst>
          </p:cNvPr>
          <p:cNvSpPr txBox="1"/>
          <p:nvPr/>
        </p:nvSpPr>
        <p:spPr>
          <a:xfrm>
            <a:off x="7483364" y="4286125"/>
            <a:ext cx="2871338" cy="1369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 b="1">
                <a:solidFill>
                  <a:srgbClr val="D1C5B0"/>
                </a:solidFill>
                <a:latin typeface="Baskerville Old Face" panose="02020602080505020303" pitchFamily="18" charset="0"/>
              </a:rPr>
              <a:t>Lorem ipsum dolor sit amet, consectetuer </a:t>
            </a:r>
            <a:r>
              <a:rPr lang="fr-FR" altLang="zh-CN" sz="1400">
                <a:solidFill>
                  <a:schemeClr val="bg1">
                    <a:lumMod val="75000"/>
                  </a:schemeClr>
                </a:solidFill>
                <a:latin typeface="Baskerville Old Face" panose="02020602080505020303" pitchFamily="18" charset="0"/>
              </a:rPr>
              <a:t>adipiscing elit. Maecenas porttitor congue massa. Fusce posuere, magna sed pulvinar ultricies, purus</a:t>
            </a:r>
            <a:endParaRPr lang="zh-CN" altLang="en-US" sz="1400">
              <a:solidFill>
                <a:schemeClr val="bg1">
                  <a:lumMod val="75000"/>
                </a:schemeClr>
              </a:solidFill>
              <a:latin typeface="Baskerville Old Face" panose="02020602080505020303" pitchFamily="18" charset="0"/>
            </a:endParaRPr>
          </a:p>
        </p:txBody>
      </p:sp>
      <p:pic>
        <p:nvPicPr>
          <p:cNvPr id="33" name="图片 32" descr="蓝色的高楼&#10;&#10;描述已自动生成">
            <a:extLst>
              <a:ext uri="{FF2B5EF4-FFF2-40B4-BE49-F238E27FC236}">
                <a16:creationId xmlns:a16="http://schemas.microsoft.com/office/drawing/2014/main" xmlns="" id="{2907D5BE-D88C-437F-B031-44694912970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99" r="50000" b="45551"/>
          <a:stretch/>
        </p:blipFill>
        <p:spPr>
          <a:xfrm rot="16200000" flipH="1">
            <a:off x="2240416" y="685799"/>
            <a:ext cx="2065104" cy="3026225"/>
          </a:xfrm>
          <a:custGeom>
            <a:avLst/>
            <a:gdLst>
              <a:gd name="connsiteX0" fmla="*/ 0 w 2286000"/>
              <a:gd name="connsiteY0" fmla="*/ 0 h 3123857"/>
              <a:gd name="connsiteX1" fmla="*/ 0 w 2286000"/>
              <a:gd name="connsiteY1" fmla="*/ 3123857 h 3123857"/>
              <a:gd name="connsiteX2" fmla="*/ 2286000 w 2286000"/>
              <a:gd name="connsiteY2" fmla="*/ 3123857 h 3123857"/>
              <a:gd name="connsiteX3" fmla="*/ 2286000 w 2286000"/>
              <a:gd name="connsiteY3" fmla="*/ 0 h 3123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6000" h="3123857">
                <a:moveTo>
                  <a:pt x="0" y="0"/>
                </a:moveTo>
                <a:lnTo>
                  <a:pt x="0" y="3123857"/>
                </a:lnTo>
                <a:lnTo>
                  <a:pt x="2286000" y="3123857"/>
                </a:lnTo>
                <a:lnTo>
                  <a:pt x="2286000" y="0"/>
                </a:lnTo>
                <a:close/>
              </a:path>
            </a:pathLst>
          </a:custGeom>
        </p:spPr>
      </p:pic>
      <p:pic>
        <p:nvPicPr>
          <p:cNvPr id="39" name="图片 38" descr="蓝色的高楼&#10;&#10;描述已自动生成">
            <a:extLst>
              <a:ext uri="{FF2B5EF4-FFF2-40B4-BE49-F238E27FC236}">
                <a16:creationId xmlns:a16="http://schemas.microsoft.com/office/drawing/2014/main" xmlns="" id="{F92B6464-BD5F-401C-A6A3-EC24BFE5265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8899" b="45551"/>
          <a:stretch/>
        </p:blipFill>
        <p:spPr>
          <a:xfrm rot="16200000" flipH="1">
            <a:off x="2240415" y="3145972"/>
            <a:ext cx="2065108" cy="3026230"/>
          </a:xfrm>
          <a:custGeom>
            <a:avLst/>
            <a:gdLst>
              <a:gd name="connsiteX0" fmla="*/ 0 w 2286000"/>
              <a:gd name="connsiteY0" fmla="*/ 0 h 3123857"/>
              <a:gd name="connsiteX1" fmla="*/ 0 w 2286000"/>
              <a:gd name="connsiteY1" fmla="*/ 3123857 h 3123857"/>
              <a:gd name="connsiteX2" fmla="*/ 2286000 w 2286000"/>
              <a:gd name="connsiteY2" fmla="*/ 3123857 h 3123857"/>
              <a:gd name="connsiteX3" fmla="*/ 2286000 w 2286000"/>
              <a:gd name="connsiteY3" fmla="*/ 0 h 3123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6000" h="3123857">
                <a:moveTo>
                  <a:pt x="0" y="0"/>
                </a:moveTo>
                <a:lnTo>
                  <a:pt x="0" y="3123857"/>
                </a:lnTo>
                <a:lnTo>
                  <a:pt x="2286000" y="3123857"/>
                </a:lnTo>
                <a:lnTo>
                  <a:pt x="2286000" y="0"/>
                </a:lnTo>
                <a:close/>
              </a:path>
            </a:pathLst>
          </a:custGeom>
        </p:spPr>
      </p:pic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xmlns="" id="{1E7A826C-252E-4F31-A0DA-9F446C717B9F}"/>
              </a:ext>
            </a:extLst>
          </p:cNvPr>
          <p:cNvSpPr/>
          <p:nvPr/>
        </p:nvSpPr>
        <p:spPr>
          <a:xfrm>
            <a:off x="1759857" y="1166360"/>
            <a:ext cx="3026225" cy="2065104"/>
          </a:xfrm>
          <a:custGeom>
            <a:avLst/>
            <a:gdLst>
              <a:gd name="connsiteX0" fmla="*/ 0 w 3026225"/>
              <a:gd name="connsiteY0" fmla="*/ 0 h 2065104"/>
              <a:gd name="connsiteX1" fmla="*/ 3026225 w 3026225"/>
              <a:gd name="connsiteY1" fmla="*/ 0 h 2065104"/>
              <a:gd name="connsiteX2" fmla="*/ 3026225 w 3026225"/>
              <a:gd name="connsiteY2" fmla="*/ 2065104 h 2065104"/>
              <a:gd name="connsiteX3" fmla="*/ 0 w 3026225"/>
              <a:gd name="connsiteY3" fmla="*/ 2065104 h 2065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26225" h="2065104">
                <a:moveTo>
                  <a:pt x="0" y="0"/>
                </a:moveTo>
                <a:lnTo>
                  <a:pt x="3026225" y="0"/>
                </a:lnTo>
                <a:lnTo>
                  <a:pt x="3026225" y="2065104"/>
                </a:lnTo>
                <a:lnTo>
                  <a:pt x="0" y="2065104"/>
                </a:lnTo>
                <a:close/>
              </a:path>
            </a:pathLst>
          </a:cu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xmlns="" id="{6E65A8D2-A4E8-47C6-BB08-F172910543E9}"/>
              </a:ext>
            </a:extLst>
          </p:cNvPr>
          <p:cNvSpPr/>
          <p:nvPr/>
        </p:nvSpPr>
        <p:spPr>
          <a:xfrm>
            <a:off x="1759854" y="3626537"/>
            <a:ext cx="3026225" cy="2065104"/>
          </a:xfrm>
          <a:custGeom>
            <a:avLst/>
            <a:gdLst>
              <a:gd name="connsiteX0" fmla="*/ 0 w 3026225"/>
              <a:gd name="connsiteY0" fmla="*/ 0 h 2065104"/>
              <a:gd name="connsiteX1" fmla="*/ 3026225 w 3026225"/>
              <a:gd name="connsiteY1" fmla="*/ 0 h 2065104"/>
              <a:gd name="connsiteX2" fmla="*/ 3026225 w 3026225"/>
              <a:gd name="connsiteY2" fmla="*/ 2065104 h 2065104"/>
              <a:gd name="connsiteX3" fmla="*/ 0 w 3026225"/>
              <a:gd name="connsiteY3" fmla="*/ 2065104 h 2065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26225" h="2065104">
                <a:moveTo>
                  <a:pt x="0" y="0"/>
                </a:moveTo>
                <a:lnTo>
                  <a:pt x="3026225" y="0"/>
                </a:lnTo>
                <a:lnTo>
                  <a:pt x="3026225" y="2065104"/>
                </a:lnTo>
                <a:lnTo>
                  <a:pt x="0" y="2065104"/>
                </a:lnTo>
                <a:close/>
              </a:path>
            </a:pathLst>
          </a:cu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F26101CB-3648-4234-89A1-F6B3FA3A0839}"/>
              </a:ext>
            </a:extLst>
          </p:cNvPr>
          <p:cNvSpPr txBox="1"/>
          <p:nvPr/>
        </p:nvSpPr>
        <p:spPr>
          <a:xfrm>
            <a:off x="1837300" y="1202527"/>
            <a:ext cx="14501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D1C5B0"/>
                </a:solidFill>
                <a:latin typeface="Baskerville Old Face" panose="02020602080505020303" pitchFamily="18" charset="0"/>
              </a:rPr>
              <a:t>Text Here</a:t>
            </a:r>
            <a:endParaRPr lang="zh-CN" altLang="en-US" sz="2000" b="1">
              <a:solidFill>
                <a:srgbClr val="D1C5B0"/>
              </a:solidFill>
              <a:latin typeface="Baskerville Old Face" panose="02020602080505020303" pitchFamily="18" charset="0"/>
            </a:endParaRPr>
          </a:p>
        </p:txBody>
      </p: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xmlns="" id="{FF83BC53-9183-45ED-91B7-A580E3A61BBA}"/>
              </a:ext>
            </a:extLst>
          </p:cNvPr>
          <p:cNvCxnSpPr>
            <a:cxnSpLocks/>
          </p:cNvCxnSpPr>
          <p:nvPr/>
        </p:nvCxnSpPr>
        <p:spPr>
          <a:xfrm>
            <a:off x="1936186" y="1611288"/>
            <a:ext cx="1528266" cy="0"/>
          </a:xfrm>
          <a:prstGeom prst="line">
            <a:avLst/>
          </a:prstGeom>
          <a:ln w="12700">
            <a:solidFill>
              <a:srgbClr val="D1C5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6D218459-2496-4BC4-AD8D-496B22807477}"/>
              </a:ext>
            </a:extLst>
          </p:cNvPr>
          <p:cNvSpPr txBox="1"/>
          <p:nvPr/>
        </p:nvSpPr>
        <p:spPr>
          <a:xfrm>
            <a:off x="1837300" y="1825948"/>
            <a:ext cx="2871338" cy="1369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 b="1">
                <a:solidFill>
                  <a:srgbClr val="D1C5B0"/>
                </a:solidFill>
                <a:latin typeface="Baskerville Old Face" panose="02020602080505020303" pitchFamily="18" charset="0"/>
              </a:rPr>
              <a:t>Lorem ipsum dolor sit amet, consectetuer </a:t>
            </a:r>
            <a:r>
              <a:rPr lang="fr-FR" altLang="zh-CN" sz="1400">
                <a:solidFill>
                  <a:schemeClr val="bg1">
                    <a:lumMod val="75000"/>
                  </a:schemeClr>
                </a:solidFill>
                <a:latin typeface="Baskerville Old Face" panose="02020602080505020303" pitchFamily="18" charset="0"/>
              </a:rPr>
              <a:t>adipiscing elit. Maecenas porttitor congue massa. Fusce posuere, magna sed pulvinar ultricies, purus</a:t>
            </a:r>
            <a:endParaRPr lang="zh-CN" altLang="en-US" sz="1400">
              <a:solidFill>
                <a:schemeClr val="bg1">
                  <a:lumMod val="75000"/>
                </a:schemeClr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xmlns="" id="{9AF7839B-8C9D-48E9-AD32-A7BB9F1EA220}"/>
              </a:ext>
            </a:extLst>
          </p:cNvPr>
          <p:cNvSpPr txBox="1"/>
          <p:nvPr/>
        </p:nvSpPr>
        <p:spPr>
          <a:xfrm>
            <a:off x="1837297" y="3662704"/>
            <a:ext cx="14501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D1C5B0"/>
                </a:solidFill>
                <a:latin typeface="Baskerville Old Face" panose="02020602080505020303" pitchFamily="18" charset="0"/>
              </a:rPr>
              <a:t>Text Here</a:t>
            </a:r>
            <a:endParaRPr lang="zh-CN" altLang="en-US" sz="2000" b="1">
              <a:solidFill>
                <a:srgbClr val="D1C5B0"/>
              </a:solidFill>
              <a:latin typeface="Baskerville Old Face" panose="02020602080505020303" pitchFamily="18" charset="0"/>
            </a:endParaRPr>
          </a:p>
        </p:txBody>
      </p:sp>
      <p:cxnSp>
        <p:nvCxnSpPr>
          <p:cNvPr id="68" name="直接连接符 67">
            <a:extLst>
              <a:ext uri="{FF2B5EF4-FFF2-40B4-BE49-F238E27FC236}">
                <a16:creationId xmlns:a16="http://schemas.microsoft.com/office/drawing/2014/main" xmlns="" id="{7F67C233-3680-4844-8EFA-BAEA564266CC}"/>
              </a:ext>
            </a:extLst>
          </p:cNvPr>
          <p:cNvCxnSpPr>
            <a:cxnSpLocks/>
          </p:cNvCxnSpPr>
          <p:nvPr/>
        </p:nvCxnSpPr>
        <p:spPr>
          <a:xfrm>
            <a:off x="1936183" y="4071465"/>
            <a:ext cx="1528266" cy="0"/>
          </a:xfrm>
          <a:prstGeom prst="line">
            <a:avLst/>
          </a:prstGeom>
          <a:ln w="12700">
            <a:solidFill>
              <a:srgbClr val="D1C5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文本框 68">
            <a:extLst>
              <a:ext uri="{FF2B5EF4-FFF2-40B4-BE49-F238E27FC236}">
                <a16:creationId xmlns:a16="http://schemas.microsoft.com/office/drawing/2014/main" xmlns="" id="{8FA7EB17-9DA6-490E-A99F-F1AA5129DCCA}"/>
              </a:ext>
            </a:extLst>
          </p:cNvPr>
          <p:cNvSpPr txBox="1"/>
          <p:nvPr/>
        </p:nvSpPr>
        <p:spPr>
          <a:xfrm>
            <a:off x="1837297" y="4286125"/>
            <a:ext cx="2871338" cy="1369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 b="1">
                <a:solidFill>
                  <a:srgbClr val="D1C5B0"/>
                </a:solidFill>
                <a:latin typeface="Baskerville Old Face" panose="02020602080505020303" pitchFamily="18" charset="0"/>
              </a:rPr>
              <a:t>Lorem ipsum dolor sit amet, consectetuer </a:t>
            </a:r>
            <a:r>
              <a:rPr lang="fr-FR" altLang="zh-CN" sz="1400">
                <a:solidFill>
                  <a:schemeClr val="bg1">
                    <a:lumMod val="75000"/>
                  </a:schemeClr>
                </a:solidFill>
                <a:latin typeface="Baskerville Old Face" panose="02020602080505020303" pitchFamily="18" charset="0"/>
              </a:rPr>
              <a:t>adipiscing elit. Maecenas porttitor congue massa. Fusce posuere, magna sed pulvinar ultricies, purus</a:t>
            </a:r>
            <a:endParaRPr lang="zh-CN" altLang="en-US" sz="1400">
              <a:solidFill>
                <a:schemeClr val="bg1">
                  <a:lumMod val="75000"/>
                </a:schemeClr>
              </a:solidFill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9052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</TotalTime>
  <Words>745</Words>
  <Application>Microsoft Office PowerPoint</Application>
  <PresentationFormat>宽屏</PresentationFormat>
  <Paragraphs>119</Paragraphs>
  <Slides>16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2" baseType="lpstr">
      <vt:lpstr>庞门正道标题体</vt:lpstr>
      <vt:lpstr>等线 Light</vt:lpstr>
      <vt:lpstr>等线</vt:lpstr>
      <vt:lpstr>Arial</vt:lpstr>
      <vt:lpstr>Baskerville Old Face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yvonne 忘吃药的晓公子</dc:creator>
  <cp:keywords>51PPT模板网</cp:keywords>
  <dc:description>www.51pptmoban.com</dc:description>
  <cp:lastModifiedBy>阳光 男孩</cp:lastModifiedBy>
  <cp:revision>122</cp:revision>
  <dcterms:created xsi:type="dcterms:W3CDTF">2019-12-17T02:32:40Z</dcterms:created>
  <dcterms:modified xsi:type="dcterms:W3CDTF">2019-12-22T14:49:01Z</dcterms:modified>
</cp:coreProperties>
</file>